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320" r:id="rId2"/>
    <p:sldId id="257" r:id="rId3"/>
    <p:sldId id="321" r:id="rId4"/>
    <p:sldId id="277" r:id="rId5"/>
    <p:sldId id="278" r:id="rId6"/>
    <p:sldId id="282" r:id="rId7"/>
    <p:sldId id="322" r:id="rId8"/>
    <p:sldId id="283" r:id="rId9"/>
    <p:sldId id="284" r:id="rId10"/>
    <p:sldId id="285" r:id="rId11"/>
    <p:sldId id="323" r:id="rId12"/>
    <p:sldId id="286" r:id="rId13"/>
    <p:sldId id="287" r:id="rId14"/>
    <p:sldId id="288" r:id="rId15"/>
    <p:sldId id="324" r:id="rId16"/>
    <p:sldId id="289" r:id="rId17"/>
    <p:sldId id="290" r:id="rId18"/>
    <p:sldId id="291" r:id="rId19"/>
    <p:sldId id="325" r:id="rId20"/>
  </p:sldIdLst>
  <p:sldSz cx="12192000" cy="6858000"/>
  <p:notesSz cx="6858000" cy="9144000"/>
  <p:embeddedFontLst>
    <p:embeddedFont>
      <p:font typeface="Montserrat" panose="020B0604020202020204" charset="0"/>
      <p:regular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3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492"/>
    <a:srgbClr val="F7A231"/>
    <a:srgbClr val="8B9BAF"/>
    <a:srgbClr val="B18374"/>
    <a:srgbClr val="FF5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115" d="100"/>
          <a:sy n="115" d="100"/>
        </p:scale>
        <p:origin x="708" y="120"/>
      </p:cViewPr>
      <p:guideLst>
        <p:guide orient="horz" pos="2146"/>
        <p:guide pos="38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Montserrat" panose="00000500000000000000" charset="0"/>
              </a:rPr>
              <a:t>2023/9/16</a:t>
            </a:fld>
            <a:endParaRPr lang="zh-CN" altLang="en-US">
              <a:latin typeface="Montserrat" panose="000005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Montserrat" panose="00000500000000000000" charset="0"/>
              </a:rPr>
              <a:t>‹#›</a:t>
            </a:fld>
            <a:endParaRPr lang="zh-CN" altLang="en-US">
              <a:latin typeface="Montserrat" panose="00000500000000000000"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charset="0"/>
                <a:ea typeface="Montserrat" panose="00000500000000000000" charset="0"/>
                <a:cs typeface="Montserrat" panose="00000500000000000000" charset="0"/>
              </a:defRPr>
            </a:lvl1pPr>
          </a:lstStyle>
          <a:p>
            <a:fld id="{17CD7F71-4014-4881-ADE1-CBE931A9E575}" type="datetimeFigureOut">
              <a:rPr lang="zh-CN" altLang="en-US" smtClean="0"/>
              <a:t>2023/9/16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charset="0"/>
                <a:ea typeface="Montserrat" panose="00000500000000000000" charset="0"/>
                <a:cs typeface="Montserrat" panose="00000500000000000000" charset="0"/>
              </a:defRPr>
            </a:lvl1pPr>
          </a:lstStyle>
          <a:p>
            <a:fld id="{F92BF9A2-5CF1-46F8-9DE6-6B5D99C1FC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1pPr>
    <a:lvl2pPr marL="4572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2pPr>
    <a:lvl3pPr marL="9144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3pPr>
    <a:lvl4pPr marL="13716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4pPr>
    <a:lvl5pPr marL="18288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2BF9A2-5CF1-46F8-9DE6-6B5D99C1FC0B}"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A56F9B7-14F9-4140-AB4D-28FB23D02960}" type="datetimeFigureOut">
              <a:rPr lang="zh-CN" altLang="en-US" smtClean="0"/>
              <a:t>2023/9/16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43A80-A85C-41A7-A414-53028EC53AD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A56F9B7-14F9-4140-AB4D-28FB23D02960}" type="datetimeFigureOut">
              <a:rPr lang="zh-CN" altLang="en-US" smtClean="0"/>
              <a:t>2023/9/16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43A80-A85C-41A7-A414-53028EC53AD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A56F9B7-14F9-4140-AB4D-28FB23D02960}" type="datetimeFigureOut">
              <a:rPr lang="zh-CN" altLang="en-US" smtClean="0"/>
              <a:t>2023/9/16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43A80-A85C-41A7-A414-53028EC53AD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A56F9B7-14F9-4140-AB4D-28FB23D02960}" type="datetimeFigureOut">
              <a:rPr lang="zh-CN" altLang="en-US" smtClean="0"/>
              <a:t>2023/9/16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843A80-A85C-41A7-A414-53028EC53AD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A56F9B7-14F9-4140-AB4D-28FB23D02960}" type="datetimeFigureOut">
              <a:rPr lang="zh-CN" altLang="en-US" smtClean="0"/>
              <a:t>2023/9/16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843A80-A85C-41A7-A414-53028EC53AD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A56F9B7-14F9-4140-AB4D-28FB23D02960}" type="datetimeFigureOut">
              <a:rPr lang="zh-CN" altLang="en-US" smtClean="0"/>
              <a:t>2023/9/16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843A80-A85C-41A7-A414-53028EC53AD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0" y="0"/>
            <a:ext cx="12192000" cy="6858000"/>
          </a:xfrm>
          <a:prstGeom prst="rect">
            <a:avLst/>
          </a:prstGeom>
          <a:solidFill>
            <a:srgbClr val="F7F2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0"/>
            <a:ext cx="12192000" cy="6858000"/>
          </a:xfrm>
          <a:prstGeom prst="rect">
            <a:avLst/>
          </a:prstGeom>
          <a:solidFill>
            <a:srgbClr val="F7F2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18" name="组合 17"/>
          <p:cNvGrpSpPr/>
          <p:nvPr userDrawn="1"/>
        </p:nvGrpSpPr>
        <p:grpSpPr>
          <a:xfrm>
            <a:off x="3480612" y="5269004"/>
            <a:ext cx="2951162" cy="1681163"/>
            <a:chOff x="4652963" y="2578100"/>
            <a:chExt cx="2951162" cy="1681163"/>
          </a:xfrm>
        </p:grpSpPr>
        <p:sp>
          <p:nvSpPr>
            <p:cNvPr id="19" name="Freeform 257"/>
            <p:cNvSpPr/>
            <p:nvPr/>
          </p:nvSpPr>
          <p:spPr bwMode="auto">
            <a:xfrm>
              <a:off x="4652963" y="2578100"/>
              <a:ext cx="1938338" cy="1271588"/>
            </a:xfrm>
            <a:custGeom>
              <a:avLst/>
              <a:gdLst>
                <a:gd name="T0" fmla="*/ 449 w 456"/>
                <a:gd name="T1" fmla="*/ 297 h 298"/>
                <a:gd name="T2" fmla="*/ 238 w 456"/>
                <a:gd name="T3" fmla="*/ 6 h 298"/>
                <a:gd name="T4" fmla="*/ 0 w 456"/>
                <a:gd name="T5" fmla="*/ 275 h 298"/>
                <a:gd name="T6" fmla="*/ 0 w 456"/>
                <a:gd name="T7" fmla="*/ 276 h 298"/>
                <a:gd name="T8" fmla="*/ 449 w 456"/>
                <a:gd name="T9" fmla="*/ 298 h 298"/>
                <a:gd name="T10" fmla="*/ 449 w 456"/>
                <a:gd name="T11" fmla="*/ 297 h 298"/>
              </a:gdLst>
              <a:ahLst/>
              <a:cxnLst>
                <a:cxn ang="0">
                  <a:pos x="T0" y="T1"/>
                </a:cxn>
                <a:cxn ang="0">
                  <a:pos x="T2" y="T3"/>
                </a:cxn>
                <a:cxn ang="0">
                  <a:pos x="T4" y="T5"/>
                </a:cxn>
                <a:cxn ang="0">
                  <a:pos x="T6" y="T7"/>
                </a:cxn>
                <a:cxn ang="0">
                  <a:pos x="T8" y="T9"/>
                </a:cxn>
                <a:cxn ang="0">
                  <a:pos x="T10" y="T11"/>
                </a:cxn>
              </a:cxnLst>
              <a:rect l="0" t="0" r="r" b="b"/>
              <a:pathLst>
                <a:path w="456" h="298">
                  <a:moveTo>
                    <a:pt x="449" y="297"/>
                  </a:moveTo>
                  <a:cubicBezTo>
                    <a:pt x="456" y="142"/>
                    <a:pt x="362" y="13"/>
                    <a:pt x="238" y="6"/>
                  </a:cubicBezTo>
                  <a:cubicBezTo>
                    <a:pt x="114" y="0"/>
                    <a:pt x="8" y="120"/>
                    <a:pt x="0" y="275"/>
                  </a:cubicBezTo>
                  <a:cubicBezTo>
                    <a:pt x="0" y="275"/>
                    <a:pt x="0" y="276"/>
                    <a:pt x="0" y="276"/>
                  </a:cubicBezTo>
                  <a:cubicBezTo>
                    <a:pt x="449" y="298"/>
                    <a:pt x="449" y="298"/>
                    <a:pt x="449" y="298"/>
                  </a:cubicBezTo>
                  <a:cubicBezTo>
                    <a:pt x="449" y="298"/>
                    <a:pt x="449" y="297"/>
                    <a:pt x="449" y="297"/>
                  </a:cubicBezTo>
                  <a:close/>
                </a:path>
              </a:pathLst>
            </a:custGeom>
            <a:solidFill>
              <a:srgbClr val="FF8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58"/>
            <p:cNvSpPr/>
            <p:nvPr/>
          </p:nvSpPr>
          <p:spPr bwMode="auto">
            <a:xfrm>
              <a:off x="4818063" y="2782888"/>
              <a:ext cx="1595438" cy="1044575"/>
            </a:xfrm>
            <a:custGeom>
              <a:avLst/>
              <a:gdLst>
                <a:gd name="T0" fmla="*/ 369 w 375"/>
                <a:gd name="T1" fmla="*/ 243 h 245"/>
                <a:gd name="T2" fmla="*/ 195 w 375"/>
                <a:gd name="T3" fmla="*/ 5 h 245"/>
                <a:gd name="T4" fmla="*/ 0 w 375"/>
                <a:gd name="T5" fmla="*/ 225 h 245"/>
                <a:gd name="T6" fmla="*/ 0 w 375"/>
                <a:gd name="T7" fmla="*/ 227 h 245"/>
                <a:gd name="T8" fmla="*/ 368 w 375"/>
                <a:gd name="T9" fmla="*/ 245 h 245"/>
                <a:gd name="T10" fmla="*/ 369 w 375"/>
                <a:gd name="T11" fmla="*/ 243 h 245"/>
              </a:gdLst>
              <a:ahLst/>
              <a:cxnLst>
                <a:cxn ang="0">
                  <a:pos x="T0" y="T1"/>
                </a:cxn>
                <a:cxn ang="0">
                  <a:pos x="T2" y="T3"/>
                </a:cxn>
                <a:cxn ang="0">
                  <a:pos x="T4" y="T5"/>
                </a:cxn>
                <a:cxn ang="0">
                  <a:pos x="T6" y="T7"/>
                </a:cxn>
                <a:cxn ang="0">
                  <a:pos x="T8" y="T9"/>
                </a:cxn>
                <a:cxn ang="0">
                  <a:pos x="T10" y="T11"/>
                </a:cxn>
              </a:cxnLst>
              <a:rect l="0" t="0" r="r" b="b"/>
              <a:pathLst>
                <a:path w="375" h="245">
                  <a:moveTo>
                    <a:pt x="369" y="243"/>
                  </a:moveTo>
                  <a:cubicBezTo>
                    <a:pt x="375" y="116"/>
                    <a:pt x="297" y="10"/>
                    <a:pt x="195" y="5"/>
                  </a:cubicBezTo>
                  <a:cubicBezTo>
                    <a:pt x="94" y="0"/>
                    <a:pt x="6" y="98"/>
                    <a:pt x="0" y="225"/>
                  </a:cubicBezTo>
                  <a:cubicBezTo>
                    <a:pt x="0" y="226"/>
                    <a:pt x="0" y="226"/>
                    <a:pt x="0" y="227"/>
                  </a:cubicBezTo>
                  <a:cubicBezTo>
                    <a:pt x="368" y="245"/>
                    <a:pt x="368" y="245"/>
                    <a:pt x="368" y="245"/>
                  </a:cubicBezTo>
                  <a:cubicBezTo>
                    <a:pt x="368" y="244"/>
                    <a:pt x="368" y="244"/>
                    <a:pt x="369" y="243"/>
                  </a:cubicBezTo>
                  <a:close/>
                </a:path>
              </a:pathLst>
            </a:custGeom>
            <a:solidFill>
              <a:srgbClr val="FFC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59"/>
            <p:cNvSpPr/>
            <p:nvPr/>
          </p:nvSpPr>
          <p:spPr bwMode="auto">
            <a:xfrm>
              <a:off x="4992688" y="3017838"/>
              <a:ext cx="1249363" cy="809625"/>
            </a:xfrm>
            <a:custGeom>
              <a:avLst/>
              <a:gdLst>
                <a:gd name="T0" fmla="*/ 289 w 294"/>
                <a:gd name="T1" fmla="*/ 189 h 190"/>
                <a:gd name="T2" fmla="*/ 153 w 294"/>
                <a:gd name="T3" fmla="*/ 4 h 190"/>
                <a:gd name="T4" fmla="*/ 0 w 294"/>
                <a:gd name="T5" fmla="*/ 175 h 190"/>
                <a:gd name="T6" fmla="*/ 0 w 294"/>
                <a:gd name="T7" fmla="*/ 176 h 190"/>
                <a:gd name="T8" fmla="*/ 289 w 294"/>
                <a:gd name="T9" fmla="*/ 190 h 190"/>
                <a:gd name="T10" fmla="*/ 289 w 294"/>
                <a:gd name="T11" fmla="*/ 189 h 190"/>
              </a:gdLst>
              <a:ahLst/>
              <a:cxnLst>
                <a:cxn ang="0">
                  <a:pos x="T0" y="T1"/>
                </a:cxn>
                <a:cxn ang="0">
                  <a:pos x="T2" y="T3"/>
                </a:cxn>
                <a:cxn ang="0">
                  <a:pos x="T4" y="T5"/>
                </a:cxn>
                <a:cxn ang="0">
                  <a:pos x="T6" y="T7"/>
                </a:cxn>
                <a:cxn ang="0">
                  <a:pos x="T8" y="T9"/>
                </a:cxn>
                <a:cxn ang="0">
                  <a:pos x="T10" y="T11"/>
                </a:cxn>
              </a:cxnLst>
              <a:rect l="0" t="0" r="r" b="b"/>
              <a:pathLst>
                <a:path w="294" h="190">
                  <a:moveTo>
                    <a:pt x="289" y="189"/>
                  </a:moveTo>
                  <a:cubicBezTo>
                    <a:pt x="294" y="91"/>
                    <a:pt x="233" y="7"/>
                    <a:pt x="153" y="4"/>
                  </a:cubicBezTo>
                  <a:cubicBezTo>
                    <a:pt x="73" y="0"/>
                    <a:pt x="5" y="76"/>
                    <a:pt x="0" y="175"/>
                  </a:cubicBezTo>
                  <a:cubicBezTo>
                    <a:pt x="0" y="175"/>
                    <a:pt x="0" y="176"/>
                    <a:pt x="0" y="176"/>
                  </a:cubicBezTo>
                  <a:cubicBezTo>
                    <a:pt x="289" y="190"/>
                    <a:pt x="289" y="190"/>
                    <a:pt x="289" y="190"/>
                  </a:cubicBezTo>
                  <a:cubicBezTo>
                    <a:pt x="289" y="190"/>
                    <a:pt x="289" y="189"/>
                    <a:pt x="289" y="189"/>
                  </a:cubicBez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60"/>
            <p:cNvSpPr/>
            <p:nvPr/>
          </p:nvSpPr>
          <p:spPr bwMode="auto">
            <a:xfrm>
              <a:off x="5213350" y="3217863"/>
              <a:ext cx="803275" cy="563563"/>
            </a:xfrm>
            <a:custGeom>
              <a:avLst/>
              <a:gdLst>
                <a:gd name="T0" fmla="*/ 186 w 189"/>
                <a:gd name="T1" fmla="*/ 131 h 132"/>
                <a:gd name="T2" fmla="*/ 99 w 189"/>
                <a:gd name="T3" fmla="*/ 3 h 132"/>
                <a:gd name="T4" fmla="*/ 0 w 189"/>
                <a:gd name="T5" fmla="*/ 122 h 132"/>
                <a:gd name="T6" fmla="*/ 0 w 189"/>
                <a:gd name="T7" fmla="*/ 123 h 132"/>
                <a:gd name="T8" fmla="*/ 186 w 189"/>
                <a:gd name="T9" fmla="*/ 132 h 132"/>
                <a:gd name="T10" fmla="*/ 186 w 189"/>
                <a:gd name="T11" fmla="*/ 131 h 132"/>
              </a:gdLst>
              <a:ahLst/>
              <a:cxnLst>
                <a:cxn ang="0">
                  <a:pos x="T0" y="T1"/>
                </a:cxn>
                <a:cxn ang="0">
                  <a:pos x="T2" y="T3"/>
                </a:cxn>
                <a:cxn ang="0">
                  <a:pos x="T4" y="T5"/>
                </a:cxn>
                <a:cxn ang="0">
                  <a:pos x="T6" y="T7"/>
                </a:cxn>
                <a:cxn ang="0">
                  <a:pos x="T8" y="T9"/>
                </a:cxn>
                <a:cxn ang="0">
                  <a:pos x="T10" y="T11"/>
                </a:cxn>
              </a:cxnLst>
              <a:rect l="0" t="0" r="r" b="b"/>
              <a:pathLst>
                <a:path w="189" h="132">
                  <a:moveTo>
                    <a:pt x="186" y="131"/>
                  </a:moveTo>
                  <a:cubicBezTo>
                    <a:pt x="189" y="63"/>
                    <a:pt x="150" y="5"/>
                    <a:pt x="99" y="3"/>
                  </a:cubicBezTo>
                  <a:cubicBezTo>
                    <a:pt x="47" y="0"/>
                    <a:pt x="3" y="54"/>
                    <a:pt x="0" y="122"/>
                  </a:cubicBezTo>
                  <a:cubicBezTo>
                    <a:pt x="0" y="122"/>
                    <a:pt x="0" y="122"/>
                    <a:pt x="0" y="123"/>
                  </a:cubicBezTo>
                  <a:cubicBezTo>
                    <a:pt x="186" y="132"/>
                    <a:pt x="186" y="132"/>
                    <a:pt x="186" y="132"/>
                  </a:cubicBezTo>
                  <a:cubicBezTo>
                    <a:pt x="186" y="132"/>
                    <a:pt x="186" y="131"/>
                    <a:pt x="186" y="131"/>
                  </a:cubicBezTo>
                  <a:close/>
                </a:path>
              </a:pathLst>
            </a:custGeom>
            <a:solidFill>
              <a:srgbClr val="B1B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61"/>
            <p:cNvSpPr/>
            <p:nvPr/>
          </p:nvSpPr>
          <p:spPr bwMode="auto">
            <a:xfrm>
              <a:off x="5387975" y="3440113"/>
              <a:ext cx="438150" cy="303213"/>
            </a:xfrm>
            <a:custGeom>
              <a:avLst/>
              <a:gdLst>
                <a:gd name="T0" fmla="*/ 101 w 103"/>
                <a:gd name="T1" fmla="*/ 71 h 71"/>
                <a:gd name="T2" fmla="*/ 54 w 103"/>
                <a:gd name="T3" fmla="*/ 1 h 71"/>
                <a:gd name="T4" fmla="*/ 0 w 103"/>
                <a:gd name="T5" fmla="*/ 66 h 71"/>
                <a:gd name="T6" fmla="*/ 0 w 103"/>
                <a:gd name="T7" fmla="*/ 66 h 71"/>
                <a:gd name="T8" fmla="*/ 101 w 103"/>
                <a:gd name="T9" fmla="*/ 71 h 71"/>
                <a:gd name="T10" fmla="*/ 101 w 103"/>
                <a:gd name="T11" fmla="*/ 71 h 71"/>
              </a:gdLst>
              <a:ahLst/>
              <a:cxnLst>
                <a:cxn ang="0">
                  <a:pos x="T0" y="T1"/>
                </a:cxn>
                <a:cxn ang="0">
                  <a:pos x="T2" y="T3"/>
                </a:cxn>
                <a:cxn ang="0">
                  <a:pos x="T4" y="T5"/>
                </a:cxn>
                <a:cxn ang="0">
                  <a:pos x="T6" y="T7"/>
                </a:cxn>
                <a:cxn ang="0">
                  <a:pos x="T8" y="T9"/>
                </a:cxn>
                <a:cxn ang="0">
                  <a:pos x="T10" y="T11"/>
                </a:cxn>
              </a:cxnLst>
              <a:rect l="0" t="0" r="r" b="b"/>
              <a:pathLst>
                <a:path w="103" h="71">
                  <a:moveTo>
                    <a:pt x="101" y="71"/>
                  </a:moveTo>
                  <a:cubicBezTo>
                    <a:pt x="103" y="34"/>
                    <a:pt x="82" y="3"/>
                    <a:pt x="54" y="1"/>
                  </a:cubicBezTo>
                  <a:cubicBezTo>
                    <a:pt x="26" y="0"/>
                    <a:pt x="2" y="29"/>
                    <a:pt x="0" y="66"/>
                  </a:cubicBezTo>
                  <a:cubicBezTo>
                    <a:pt x="0" y="66"/>
                    <a:pt x="0" y="66"/>
                    <a:pt x="0" y="66"/>
                  </a:cubicBezTo>
                  <a:cubicBezTo>
                    <a:pt x="101" y="71"/>
                    <a:pt x="101" y="71"/>
                    <a:pt x="101" y="71"/>
                  </a:cubicBezTo>
                  <a:cubicBezTo>
                    <a:pt x="101" y="71"/>
                    <a:pt x="101" y="71"/>
                    <a:pt x="101" y="71"/>
                  </a:cubicBezTo>
                  <a:close/>
                </a:path>
              </a:pathLst>
            </a:custGeom>
            <a:solidFill>
              <a:srgbClr val="607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62"/>
            <p:cNvSpPr/>
            <p:nvPr/>
          </p:nvSpPr>
          <p:spPr bwMode="auto">
            <a:xfrm>
              <a:off x="6229350" y="3294063"/>
              <a:ext cx="1374775" cy="965200"/>
            </a:xfrm>
            <a:custGeom>
              <a:avLst/>
              <a:gdLst>
                <a:gd name="T0" fmla="*/ 306 w 323"/>
                <a:gd name="T1" fmla="*/ 225 h 226"/>
                <a:gd name="T2" fmla="*/ 187 w 323"/>
                <a:gd name="T3" fmla="*/ 16 h 226"/>
                <a:gd name="T4" fmla="*/ 0 w 323"/>
                <a:gd name="T5" fmla="*/ 168 h 226"/>
                <a:gd name="T6" fmla="*/ 0 w 323"/>
                <a:gd name="T7" fmla="*/ 169 h 226"/>
                <a:gd name="T8" fmla="*/ 306 w 323"/>
                <a:gd name="T9" fmla="*/ 226 h 226"/>
                <a:gd name="T10" fmla="*/ 306 w 323"/>
                <a:gd name="T11" fmla="*/ 225 h 226"/>
              </a:gdLst>
              <a:ahLst/>
              <a:cxnLst>
                <a:cxn ang="0">
                  <a:pos x="T0" y="T1"/>
                </a:cxn>
                <a:cxn ang="0">
                  <a:pos x="T2" y="T3"/>
                </a:cxn>
                <a:cxn ang="0">
                  <a:pos x="T4" y="T5"/>
                </a:cxn>
                <a:cxn ang="0">
                  <a:pos x="T6" y="T7"/>
                </a:cxn>
                <a:cxn ang="0">
                  <a:pos x="T8" y="T9"/>
                </a:cxn>
                <a:cxn ang="0">
                  <a:pos x="T10" y="T11"/>
                </a:cxn>
              </a:cxnLst>
              <a:rect l="0" t="0" r="r" b="b"/>
              <a:pathLst>
                <a:path w="323" h="226">
                  <a:moveTo>
                    <a:pt x="306" y="225"/>
                  </a:moveTo>
                  <a:cubicBezTo>
                    <a:pt x="323" y="137"/>
                    <a:pt x="271" y="31"/>
                    <a:pt x="187" y="16"/>
                  </a:cubicBezTo>
                  <a:cubicBezTo>
                    <a:pt x="102" y="0"/>
                    <a:pt x="16" y="80"/>
                    <a:pt x="0" y="168"/>
                  </a:cubicBezTo>
                  <a:cubicBezTo>
                    <a:pt x="0" y="168"/>
                    <a:pt x="0" y="168"/>
                    <a:pt x="0" y="169"/>
                  </a:cubicBezTo>
                  <a:cubicBezTo>
                    <a:pt x="306" y="226"/>
                    <a:pt x="306" y="226"/>
                    <a:pt x="306" y="226"/>
                  </a:cubicBezTo>
                  <a:cubicBezTo>
                    <a:pt x="306" y="225"/>
                    <a:pt x="306" y="225"/>
                    <a:pt x="306" y="225"/>
                  </a:cubicBezTo>
                  <a:close/>
                </a:path>
              </a:pathLst>
            </a:custGeom>
            <a:solidFill>
              <a:srgbClr val="F783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63"/>
            <p:cNvSpPr/>
            <p:nvPr/>
          </p:nvSpPr>
          <p:spPr bwMode="auto">
            <a:xfrm>
              <a:off x="6335713" y="3465513"/>
              <a:ext cx="1127125" cy="788988"/>
            </a:xfrm>
            <a:custGeom>
              <a:avLst/>
              <a:gdLst>
                <a:gd name="T0" fmla="*/ 251 w 265"/>
                <a:gd name="T1" fmla="*/ 184 h 185"/>
                <a:gd name="T2" fmla="*/ 153 w 265"/>
                <a:gd name="T3" fmla="*/ 13 h 185"/>
                <a:gd name="T4" fmla="*/ 1 w 265"/>
                <a:gd name="T5" fmla="*/ 138 h 185"/>
                <a:gd name="T6" fmla="*/ 0 w 265"/>
                <a:gd name="T7" fmla="*/ 139 h 185"/>
                <a:gd name="T8" fmla="*/ 251 w 265"/>
                <a:gd name="T9" fmla="*/ 185 h 185"/>
                <a:gd name="T10" fmla="*/ 251 w 265"/>
                <a:gd name="T11" fmla="*/ 184 h 185"/>
              </a:gdLst>
              <a:ahLst/>
              <a:cxnLst>
                <a:cxn ang="0">
                  <a:pos x="T0" y="T1"/>
                </a:cxn>
                <a:cxn ang="0">
                  <a:pos x="T2" y="T3"/>
                </a:cxn>
                <a:cxn ang="0">
                  <a:pos x="T4" y="T5"/>
                </a:cxn>
                <a:cxn ang="0">
                  <a:pos x="T6" y="T7"/>
                </a:cxn>
                <a:cxn ang="0">
                  <a:pos x="T8" y="T9"/>
                </a:cxn>
                <a:cxn ang="0">
                  <a:pos x="T10" y="T11"/>
                </a:cxn>
              </a:cxnLst>
              <a:rect l="0" t="0" r="r" b="b"/>
              <a:pathLst>
                <a:path w="265" h="185">
                  <a:moveTo>
                    <a:pt x="251" y="184"/>
                  </a:moveTo>
                  <a:cubicBezTo>
                    <a:pt x="265" y="112"/>
                    <a:pt x="223" y="26"/>
                    <a:pt x="153" y="13"/>
                  </a:cubicBezTo>
                  <a:cubicBezTo>
                    <a:pt x="84" y="0"/>
                    <a:pt x="14" y="66"/>
                    <a:pt x="1" y="138"/>
                  </a:cubicBezTo>
                  <a:cubicBezTo>
                    <a:pt x="1" y="138"/>
                    <a:pt x="1" y="138"/>
                    <a:pt x="0" y="139"/>
                  </a:cubicBezTo>
                  <a:cubicBezTo>
                    <a:pt x="251" y="185"/>
                    <a:pt x="251" y="185"/>
                    <a:pt x="251" y="185"/>
                  </a:cubicBezTo>
                  <a:cubicBezTo>
                    <a:pt x="251" y="185"/>
                    <a:pt x="251" y="185"/>
                    <a:pt x="251" y="184"/>
                  </a:cubicBezTo>
                  <a:close/>
                </a:path>
              </a:pathLst>
            </a:custGeom>
            <a:solidFill>
              <a:srgbClr val="FFF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64"/>
            <p:cNvSpPr/>
            <p:nvPr/>
          </p:nvSpPr>
          <p:spPr bwMode="auto">
            <a:xfrm>
              <a:off x="6510338" y="3619500"/>
              <a:ext cx="769938" cy="531813"/>
            </a:xfrm>
            <a:custGeom>
              <a:avLst/>
              <a:gdLst>
                <a:gd name="T0" fmla="*/ 172 w 181"/>
                <a:gd name="T1" fmla="*/ 124 h 125"/>
                <a:gd name="T2" fmla="*/ 105 w 181"/>
                <a:gd name="T3" fmla="*/ 9 h 125"/>
                <a:gd name="T4" fmla="*/ 1 w 181"/>
                <a:gd name="T5" fmla="*/ 92 h 125"/>
                <a:gd name="T6" fmla="*/ 0 w 181"/>
                <a:gd name="T7" fmla="*/ 93 h 125"/>
                <a:gd name="T8" fmla="*/ 172 w 181"/>
                <a:gd name="T9" fmla="*/ 125 h 125"/>
                <a:gd name="T10" fmla="*/ 172 w 181"/>
                <a:gd name="T11" fmla="*/ 124 h 125"/>
              </a:gdLst>
              <a:ahLst/>
              <a:cxnLst>
                <a:cxn ang="0">
                  <a:pos x="T0" y="T1"/>
                </a:cxn>
                <a:cxn ang="0">
                  <a:pos x="T2" y="T3"/>
                </a:cxn>
                <a:cxn ang="0">
                  <a:pos x="T4" y="T5"/>
                </a:cxn>
                <a:cxn ang="0">
                  <a:pos x="T6" y="T7"/>
                </a:cxn>
                <a:cxn ang="0">
                  <a:pos x="T8" y="T9"/>
                </a:cxn>
                <a:cxn ang="0">
                  <a:pos x="T10" y="T11"/>
                </a:cxn>
              </a:cxnLst>
              <a:rect l="0" t="0" r="r" b="b"/>
              <a:pathLst>
                <a:path w="181" h="125">
                  <a:moveTo>
                    <a:pt x="172" y="124"/>
                  </a:moveTo>
                  <a:cubicBezTo>
                    <a:pt x="181" y="76"/>
                    <a:pt x="152" y="18"/>
                    <a:pt x="105" y="9"/>
                  </a:cubicBezTo>
                  <a:cubicBezTo>
                    <a:pt x="57" y="0"/>
                    <a:pt x="10" y="44"/>
                    <a:pt x="1" y="92"/>
                  </a:cubicBezTo>
                  <a:cubicBezTo>
                    <a:pt x="0" y="92"/>
                    <a:pt x="0" y="92"/>
                    <a:pt x="0" y="93"/>
                  </a:cubicBezTo>
                  <a:cubicBezTo>
                    <a:pt x="172" y="125"/>
                    <a:pt x="172" y="125"/>
                    <a:pt x="172" y="125"/>
                  </a:cubicBezTo>
                  <a:cubicBezTo>
                    <a:pt x="172" y="124"/>
                    <a:pt x="172" y="124"/>
                    <a:pt x="172" y="124"/>
                  </a:cubicBezTo>
                  <a:close/>
                </a:path>
              </a:pathLst>
            </a:custGeom>
            <a:solidFill>
              <a:srgbClr val="886D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65"/>
            <p:cNvSpPr/>
            <p:nvPr/>
          </p:nvSpPr>
          <p:spPr bwMode="auto">
            <a:xfrm>
              <a:off x="6638925" y="3756025"/>
              <a:ext cx="496888" cy="369888"/>
            </a:xfrm>
            <a:custGeom>
              <a:avLst/>
              <a:gdLst>
                <a:gd name="T0" fmla="*/ 110 w 117"/>
                <a:gd name="T1" fmla="*/ 86 h 87"/>
                <a:gd name="T2" fmla="*/ 68 w 117"/>
                <a:gd name="T3" fmla="*/ 5 h 87"/>
                <a:gd name="T4" fmla="*/ 0 w 117"/>
                <a:gd name="T5" fmla="*/ 66 h 87"/>
                <a:gd name="T6" fmla="*/ 0 w 117"/>
                <a:gd name="T7" fmla="*/ 66 h 87"/>
                <a:gd name="T8" fmla="*/ 110 w 117"/>
                <a:gd name="T9" fmla="*/ 87 h 87"/>
                <a:gd name="T10" fmla="*/ 110 w 117"/>
                <a:gd name="T11" fmla="*/ 86 h 87"/>
              </a:gdLst>
              <a:ahLst/>
              <a:cxnLst>
                <a:cxn ang="0">
                  <a:pos x="T0" y="T1"/>
                </a:cxn>
                <a:cxn ang="0">
                  <a:pos x="T2" y="T3"/>
                </a:cxn>
                <a:cxn ang="0">
                  <a:pos x="T4" y="T5"/>
                </a:cxn>
                <a:cxn ang="0">
                  <a:pos x="T6" y="T7"/>
                </a:cxn>
                <a:cxn ang="0">
                  <a:pos x="T8" y="T9"/>
                </a:cxn>
                <a:cxn ang="0">
                  <a:pos x="T10" y="T11"/>
                </a:cxn>
              </a:cxnLst>
              <a:rect l="0" t="0" r="r" b="b"/>
              <a:pathLst>
                <a:path w="117" h="87">
                  <a:moveTo>
                    <a:pt x="110" y="86"/>
                  </a:moveTo>
                  <a:cubicBezTo>
                    <a:pt x="117" y="52"/>
                    <a:pt x="99" y="11"/>
                    <a:pt x="68" y="5"/>
                  </a:cubicBezTo>
                  <a:cubicBezTo>
                    <a:pt x="38" y="0"/>
                    <a:pt x="7" y="31"/>
                    <a:pt x="0" y="66"/>
                  </a:cubicBezTo>
                  <a:cubicBezTo>
                    <a:pt x="0" y="66"/>
                    <a:pt x="0" y="66"/>
                    <a:pt x="0" y="66"/>
                  </a:cubicBezTo>
                  <a:cubicBezTo>
                    <a:pt x="110" y="87"/>
                    <a:pt x="110" y="87"/>
                    <a:pt x="110" y="87"/>
                  </a:cubicBezTo>
                  <a:cubicBezTo>
                    <a:pt x="110" y="87"/>
                    <a:pt x="110" y="86"/>
                    <a:pt x="110" y="86"/>
                  </a:cubicBezTo>
                  <a:close/>
                </a:path>
              </a:pathLst>
            </a:custGeom>
            <a:solidFill>
              <a:srgbClr val="ACA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66"/>
            <p:cNvSpPr/>
            <p:nvPr/>
          </p:nvSpPr>
          <p:spPr bwMode="auto">
            <a:xfrm>
              <a:off x="5605463" y="3187700"/>
              <a:ext cx="768350" cy="639763"/>
            </a:xfrm>
            <a:custGeom>
              <a:avLst/>
              <a:gdLst>
                <a:gd name="T0" fmla="*/ 120 w 181"/>
                <a:gd name="T1" fmla="*/ 15 h 150"/>
                <a:gd name="T2" fmla="*/ 0 w 181"/>
                <a:gd name="T3" fmla="*/ 102 h 150"/>
                <a:gd name="T4" fmla="*/ 171 w 181"/>
                <a:gd name="T5" fmla="*/ 150 h 150"/>
                <a:gd name="T6" fmla="*/ 120 w 181"/>
                <a:gd name="T7" fmla="*/ 15 h 150"/>
              </a:gdLst>
              <a:ahLst/>
              <a:cxnLst>
                <a:cxn ang="0">
                  <a:pos x="T0" y="T1"/>
                </a:cxn>
                <a:cxn ang="0">
                  <a:pos x="T2" y="T3"/>
                </a:cxn>
                <a:cxn ang="0">
                  <a:pos x="T4" y="T5"/>
                </a:cxn>
                <a:cxn ang="0">
                  <a:pos x="T6" y="T7"/>
                </a:cxn>
              </a:cxnLst>
              <a:rect l="0" t="0" r="r" b="b"/>
              <a:pathLst>
                <a:path w="181" h="150">
                  <a:moveTo>
                    <a:pt x="120" y="15"/>
                  </a:moveTo>
                  <a:cubicBezTo>
                    <a:pt x="77" y="0"/>
                    <a:pt x="26" y="39"/>
                    <a:pt x="0" y="102"/>
                  </a:cubicBezTo>
                  <a:cubicBezTo>
                    <a:pt x="171" y="150"/>
                    <a:pt x="171" y="150"/>
                    <a:pt x="171" y="150"/>
                  </a:cubicBezTo>
                  <a:cubicBezTo>
                    <a:pt x="181" y="86"/>
                    <a:pt x="161" y="29"/>
                    <a:pt x="120" y="15"/>
                  </a:cubicBezTo>
                  <a:close/>
                </a:path>
              </a:pathLst>
            </a:custGeom>
            <a:solidFill>
              <a:srgbClr val="E3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67"/>
            <p:cNvSpPr/>
            <p:nvPr/>
          </p:nvSpPr>
          <p:spPr bwMode="auto">
            <a:xfrm>
              <a:off x="5711825" y="3346450"/>
              <a:ext cx="555625" cy="455613"/>
            </a:xfrm>
            <a:custGeom>
              <a:avLst/>
              <a:gdLst>
                <a:gd name="T0" fmla="*/ 87 w 131"/>
                <a:gd name="T1" fmla="*/ 11 h 107"/>
                <a:gd name="T2" fmla="*/ 0 w 131"/>
                <a:gd name="T3" fmla="*/ 72 h 107"/>
                <a:gd name="T4" fmla="*/ 126 w 131"/>
                <a:gd name="T5" fmla="*/ 107 h 107"/>
                <a:gd name="T6" fmla="*/ 87 w 131"/>
                <a:gd name="T7" fmla="*/ 11 h 107"/>
              </a:gdLst>
              <a:ahLst/>
              <a:cxnLst>
                <a:cxn ang="0">
                  <a:pos x="T0" y="T1"/>
                </a:cxn>
                <a:cxn ang="0">
                  <a:pos x="T2" y="T3"/>
                </a:cxn>
                <a:cxn ang="0">
                  <a:pos x="T4" y="T5"/>
                </a:cxn>
                <a:cxn ang="0">
                  <a:pos x="T6" y="T7"/>
                </a:cxn>
              </a:cxnLst>
              <a:rect l="0" t="0" r="r" b="b"/>
              <a:pathLst>
                <a:path w="131" h="107">
                  <a:moveTo>
                    <a:pt x="87" y="11"/>
                  </a:moveTo>
                  <a:cubicBezTo>
                    <a:pt x="56" y="0"/>
                    <a:pt x="20" y="27"/>
                    <a:pt x="0" y="72"/>
                  </a:cubicBezTo>
                  <a:cubicBezTo>
                    <a:pt x="126" y="107"/>
                    <a:pt x="126" y="107"/>
                    <a:pt x="126" y="107"/>
                  </a:cubicBezTo>
                  <a:cubicBezTo>
                    <a:pt x="131" y="61"/>
                    <a:pt x="117" y="21"/>
                    <a:pt x="87" y="11"/>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268"/>
            <p:cNvSpPr/>
            <p:nvPr/>
          </p:nvSpPr>
          <p:spPr bwMode="auto">
            <a:xfrm>
              <a:off x="5803900" y="3511550"/>
              <a:ext cx="366713" cy="269875"/>
            </a:xfrm>
            <a:custGeom>
              <a:avLst/>
              <a:gdLst>
                <a:gd name="T0" fmla="*/ 57 w 86"/>
                <a:gd name="T1" fmla="*/ 7 h 63"/>
                <a:gd name="T2" fmla="*/ 0 w 86"/>
                <a:gd name="T3" fmla="*/ 39 h 63"/>
                <a:gd name="T4" fmla="*/ 86 w 86"/>
                <a:gd name="T5" fmla="*/ 63 h 63"/>
                <a:gd name="T6" fmla="*/ 57 w 86"/>
                <a:gd name="T7" fmla="*/ 7 h 63"/>
              </a:gdLst>
              <a:ahLst/>
              <a:cxnLst>
                <a:cxn ang="0">
                  <a:pos x="T0" y="T1"/>
                </a:cxn>
                <a:cxn ang="0">
                  <a:pos x="T2" y="T3"/>
                </a:cxn>
                <a:cxn ang="0">
                  <a:pos x="T4" y="T5"/>
                </a:cxn>
                <a:cxn ang="0">
                  <a:pos x="T6" y="T7"/>
                </a:cxn>
              </a:cxnLst>
              <a:rect l="0" t="0" r="r" b="b"/>
              <a:pathLst>
                <a:path w="86" h="63">
                  <a:moveTo>
                    <a:pt x="57" y="7"/>
                  </a:moveTo>
                  <a:cubicBezTo>
                    <a:pt x="38" y="0"/>
                    <a:pt x="15" y="14"/>
                    <a:pt x="0" y="39"/>
                  </a:cubicBezTo>
                  <a:cubicBezTo>
                    <a:pt x="86" y="63"/>
                    <a:pt x="86" y="63"/>
                    <a:pt x="86" y="63"/>
                  </a:cubicBezTo>
                  <a:cubicBezTo>
                    <a:pt x="86" y="36"/>
                    <a:pt x="76" y="13"/>
                    <a:pt x="57" y="7"/>
                  </a:cubicBezTo>
                  <a:close/>
                </a:path>
              </a:pathLst>
            </a:custGeom>
            <a:solidFill>
              <a:srgbClr val="799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269"/>
            <p:cNvSpPr/>
            <p:nvPr/>
          </p:nvSpPr>
          <p:spPr bwMode="auto">
            <a:xfrm>
              <a:off x="5915025" y="3635375"/>
              <a:ext cx="179388" cy="123825"/>
            </a:xfrm>
            <a:custGeom>
              <a:avLst/>
              <a:gdLst>
                <a:gd name="T0" fmla="*/ 28 w 42"/>
                <a:gd name="T1" fmla="*/ 2 h 29"/>
                <a:gd name="T2" fmla="*/ 0 w 42"/>
                <a:gd name="T3" fmla="*/ 18 h 29"/>
                <a:gd name="T4" fmla="*/ 42 w 42"/>
                <a:gd name="T5" fmla="*/ 29 h 29"/>
                <a:gd name="T6" fmla="*/ 28 w 42"/>
                <a:gd name="T7" fmla="*/ 2 h 29"/>
              </a:gdLst>
              <a:ahLst/>
              <a:cxnLst>
                <a:cxn ang="0">
                  <a:pos x="T0" y="T1"/>
                </a:cxn>
                <a:cxn ang="0">
                  <a:pos x="T2" y="T3"/>
                </a:cxn>
                <a:cxn ang="0">
                  <a:pos x="T4" y="T5"/>
                </a:cxn>
                <a:cxn ang="0">
                  <a:pos x="T6" y="T7"/>
                </a:cxn>
              </a:cxnLst>
              <a:rect l="0" t="0" r="r" b="b"/>
              <a:pathLst>
                <a:path w="42" h="29">
                  <a:moveTo>
                    <a:pt x="28" y="2"/>
                  </a:moveTo>
                  <a:cubicBezTo>
                    <a:pt x="19" y="0"/>
                    <a:pt x="9" y="6"/>
                    <a:pt x="0" y="18"/>
                  </a:cubicBezTo>
                  <a:cubicBezTo>
                    <a:pt x="42" y="29"/>
                    <a:pt x="42" y="29"/>
                    <a:pt x="42" y="29"/>
                  </a:cubicBezTo>
                  <a:cubicBezTo>
                    <a:pt x="41" y="15"/>
                    <a:pt x="36" y="5"/>
                    <a:pt x="28" y="2"/>
                  </a:cubicBezTo>
                  <a:close/>
                </a:path>
              </a:pathLst>
            </a:custGeom>
            <a:solidFill>
              <a:srgbClr val="A779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9" name="组合 8"/>
          <p:cNvGrpSpPr/>
          <p:nvPr userDrawn="1"/>
        </p:nvGrpSpPr>
        <p:grpSpPr>
          <a:xfrm>
            <a:off x="5317724" y="4731712"/>
            <a:ext cx="6894914" cy="2157155"/>
            <a:chOff x="7275512" y="5344229"/>
            <a:chExt cx="4937126" cy="1544638"/>
          </a:xfrm>
        </p:grpSpPr>
        <p:sp>
          <p:nvSpPr>
            <p:cNvPr id="10"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3" name="组合 12"/>
          <p:cNvGrpSpPr/>
          <p:nvPr userDrawn="1"/>
        </p:nvGrpSpPr>
        <p:grpSpPr>
          <a:xfrm>
            <a:off x="-26157" y="4925160"/>
            <a:ext cx="5855608" cy="1984873"/>
            <a:chOff x="4124326" y="2625725"/>
            <a:chExt cx="3943350" cy="1336676"/>
          </a:xfrm>
        </p:grpSpPr>
        <p:sp>
          <p:nvSpPr>
            <p:cNvPr id="14" name="Freeform 235"/>
            <p:cNvSpPr/>
            <p:nvPr/>
          </p:nvSpPr>
          <p:spPr bwMode="auto">
            <a:xfrm>
              <a:off x="4137026" y="2625725"/>
              <a:ext cx="3930650" cy="1316038"/>
            </a:xfrm>
            <a:custGeom>
              <a:avLst/>
              <a:gdLst>
                <a:gd name="T0" fmla="*/ 1 w 926"/>
                <a:gd name="T1" fmla="*/ 68 h 307"/>
                <a:gd name="T2" fmla="*/ 926 w 926"/>
                <a:gd name="T3" fmla="*/ 307 h 307"/>
                <a:gd name="T4" fmla="*/ 0 w 926"/>
                <a:gd name="T5" fmla="*/ 307 h 307"/>
                <a:gd name="T6" fmla="*/ 1 w 926"/>
                <a:gd name="T7" fmla="*/ 68 h 307"/>
              </a:gdLst>
              <a:ahLst/>
              <a:cxnLst>
                <a:cxn ang="0">
                  <a:pos x="T0" y="T1"/>
                </a:cxn>
                <a:cxn ang="0">
                  <a:pos x="T2" y="T3"/>
                </a:cxn>
                <a:cxn ang="0">
                  <a:pos x="T4" y="T5"/>
                </a:cxn>
                <a:cxn ang="0">
                  <a:pos x="T6" y="T7"/>
                </a:cxn>
              </a:cxnLst>
              <a:rect l="0" t="0" r="r" b="b"/>
              <a:pathLst>
                <a:path w="926" h="307">
                  <a:moveTo>
                    <a:pt x="1" y="68"/>
                  </a:moveTo>
                  <a:cubicBezTo>
                    <a:pt x="1" y="68"/>
                    <a:pt x="536" y="0"/>
                    <a:pt x="926" y="307"/>
                  </a:cubicBezTo>
                  <a:cubicBezTo>
                    <a:pt x="0" y="307"/>
                    <a:pt x="0" y="307"/>
                    <a:pt x="0" y="307"/>
                  </a:cubicBezTo>
                  <a:lnTo>
                    <a:pt x="1" y="68"/>
                  </a:lnTo>
                  <a:close/>
                </a:path>
              </a:pathLst>
            </a:custGeom>
            <a:solidFill>
              <a:srgbClr val="FF5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236"/>
            <p:cNvSpPr/>
            <p:nvPr/>
          </p:nvSpPr>
          <p:spPr bwMode="auto">
            <a:xfrm>
              <a:off x="4129088" y="2998788"/>
              <a:ext cx="3241675" cy="950913"/>
            </a:xfrm>
            <a:custGeom>
              <a:avLst/>
              <a:gdLst>
                <a:gd name="T0" fmla="*/ 0 w 764"/>
                <a:gd name="T1" fmla="*/ 49 h 222"/>
                <a:gd name="T2" fmla="*/ 764 w 764"/>
                <a:gd name="T3" fmla="*/ 222 h 222"/>
                <a:gd name="T4" fmla="*/ 0 w 764"/>
                <a:gd name="T5" fmla="*/ 222 h 222"/>
                <a:gd name="T6" fmla="*/ 0 w 764"/>
                <a:gd name="T7" fmla="*/ 49 h 222"/>
              </a:gdLst>
              <a:ahLst/>
              <a:cxnLst>
                <a:cxn ang="0">
                  <a:pos x="T0" y="T1"/>
                </a:cxn>
                <a:cxn ang="0">
                  <a:pos x="T2" y="T3"/>
                </a:cxn>
                <a:cxn ang="0">
                  <a:pos x="T4" y="T5"/>
                </a:cxn>
                <a:cxn ang="0">
                  <a:pos x="T6" y="T7"/>
                </a:cxn>
              </a:cxnLst>
              <a:rect l="0" t="0" r="r" b="b"/>
              <a:pathLst>
                <a:path w="764" h="222">
                  <a:moveTo>
                    <a:pt x="0" y="49"/>
                  </a:moveTo>
                  <a:cubicBezTo>
                    <a:pt x="0" y="49"/>
                    <a:pt x="442" y="0"/>
                    <a:pt x="764" y="222"/>
                  </a:cubicBezTo>
                  <a:cubicBezTo>
                    <a:pt x="0" y="222"/>
                    <a:pt x="0" y="222"/>
                    <a:pt x="0" y="222"/>
                  </a:cubicBezTo>
                  <a:lnTo>
                    <a:pt x="0" y="49"/>
                  </a:lnTo>
                  <a:close/>
                </a:path>
              </a:pathLst>
            </a:custGeom>
            <a:solidFill>
              <a:srgbClr val="B3D2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237"/>
            <p:cNvSpPr/>
            <p:nvPr/>
          </p:nvSpPr>
          <p:spPr bwMode="auto">
            <a:xfrm>
              <a:off x="4129088" y="3302000"/>
              <a:ext cx="2767013" cy="647700"/>
            </a:xfrm>
            <a:custGeom>
              <a:avLst/>
              <a:gdLst>
                <a:gd name="T0" fmla="*/ 1 w 652"/>
                <a:gd name="T1" fmla="*/ 34 h 151"/>
                <a:gd name="T2" fmla="*/ 652 w 652"/>
                <a:gd name="T3" fmla="*/ 151 h 151"/>
                <a:gd name="T4" fmla="*/ 0 w 652"/>
                <a:gd name="T5" fmla="*/ 151 h 151"/>
                <a:gd name="T6" fmla="*/ 1 w 652"/>
                <a:gd name="T7" fmla="*/ 34 h 151"/>
              </a:gdLst>
              <a:ahLst/>
              <a:cxnLst>
                <a:cxn ang="0">
                  <a:pos x="T0" y="T1"/>
                </a:cxn>
                <a:cxn ang="0">
                  <a:pos x="T2" y="T3"/>
                </a:cxn>
                <a:cxn ang="0">
                  <a:pos x="T4" y="T5"/>
                </a:cxn>
                <a:cxn ang="0">
                  <a:pos x="T6" y="T7"/>
                </a:cxn>
              </a:cxnLst>
              <a:rect l="0" t="0" r="r" b="b"/>
              <a:pathLst>
                <a:path w="652" h="151">
                  <a:moveTo>
                    <a:pt x="1" y="34"/>
                  </a:moveTo>
                  <a:cubicBezTo>
                    <a:pt x="1" y="34"/>
                    <a:pt x="378" y="0"/>
                    <a:pt x="652" y="151"/>
                  </a:cubicBezTo>
                  <a:cubicBezTo>
                    <a:pt x="0" y="151"/>
                    <a:pt x="0" y="151"/>
                    <a:pt x="0" y="151"/>
                  </a:cubicBezTo>
                  <a:lnTo>
                    <a:pt x="1" y="34"/>
                  </a:lnTo>
                  <a:close/>
                </a:path>
              </a:pathLst>
            </a:custGeom>
            <a:solidFill>
              <a:srgbClr val="BBA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238"/>
            <p:cNvSpPr/>
            <p:nvPr/>
          </p:nvSpPr>
          <p:spPr bwMode="auto">
            <a:xfrm>
              <a:off x="4124326" y="3576638"/>
              <a:ext cx="1970088" cy="385763"/>
            </a:xfrm>
            <a:custGeom>
              <a:avLst/>
              <a:gdLst>
                <a:gd name="T0" fmla="*/ 0 w 464"/>
                <a:gd name="T1" fmla="*/ 20 h 90"/>
                <a:gd name="T2" fmla="*/ 464 w 464"/>
                <a:gd name="T3" fmla="*/ 90 h 90"/>
                <a:gd name="T4" fmla="*/ 0 w 464"/>
                <a:gd name="T5" fmla="*/ 90 h 90"/>
                <a:gd name="T6" fmla="*/ 0 w 464"/>
                <a:gd name="T7" fmla="*/ 20 h 90"/>
              </a:gdLst>
              <a:ahLst/>
              <a:cxnLst>
                <a:cxn ang="0">
                  <a:pos x="T0" y="T1"/>
                </a:cxn>
                <a:cxn ang="0">
                  <a:pos x="T2" y="T3"/>
                </a:cxn>
                <a:cxn ang="0">
                  <a:pos x="T4" y="T5"/>
                </a:cxn>
                <a:cxn ang="0">
                  <a:pos x="T6" y="T7"/>
                </a:cxn>
              </a:cxnLst>
              <a:rect l="0" t="0" r="r" b="b"/>
              <a:pathLst>
                <a:path w="464" h="90">
                  <a:moveTo>
                    <a:pt x="0" y="20"/>
                  </a:moveTo>
                  <a:cubicBezTo>
                    <a:pt x="0" y="20"/>
                    <a:pt x="269" y="0"/>
                    <a:pt x="464" y="90"/>
                  </a:cubicBezTo>
                  <a:cubicBezTo>
                    <a:pt x="0" y="90"/>
                    <a:pt x="0" y="90"/>
                    <a:pt x="0" y="90"/>
                  </a:cubicBezTo>
                  <a:lnTo>
                    <a:pt x="0" y="20"/>
                  </a:lnTo>
                  <a:close/>
                </a:path>
              </a:pathLst>
            </a:custGeom>
            <a:solidFill>
              <a:srgbClr val="FFA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0"/>
            <a:ext cx="12192000" cy="6858000"/>
          </a:xfrm>
          <a:prstGeom prst="rect">
            <a:avLst/>
          </a:prstGeom>
          <a:solidFill>
            <a:srgbClr val="F7F2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18" name="组合 17"/>
          <p:cNvGrpSpPr/>
          <p:nvPr userDrawn="1"/>
        </p:nvGrpSpPr>
        <p:grpSpPr>
          <a:xfrm>
            <a:off x="187433" y="3594068"/>
            <a:ext cx="881063" cy="1447800"/>
            <a:chOff x="5653088" y="2697163"/>
            <a:chExt cx="881063" cy="1447800"/>
          </a:xfrm>
        </p:grpSpPr>
        <p:sp>
          <p:nvSpPr>
            <p:cNvPr id="19" name="Freeform 244"/>
            <p:cNvSpPr/>
            <p:nvPr/>
          </p:nvSpPr>
          <p:spPr bwMode="auto">
            <a:xfrm>
              <a:off x="5653088" y="2697163"/>
              <a:ext cx="881063" cy="965200"/>
            </a:xfrm>
            <a:custGeom>
              <a:avLst/>
              <a:gdLst>
                <a:gd name="T0" fmla="*/ 82 w 205"/>
                <a:gd name="T1" fmla="*/ 209 h 226"/>
                <a:gd name="T2" fmla="*/ 112 w 205"/>
                <a:gd name="T3" fmla="*/ 218 h 226"/>
                <a:gd name="T4" fmla="*/ 132 w 205"/>
                <a:gd name="T5" fmla="*/ 222 h 226"/>
                <a:gd name="T6" fmla="*/ 156 w 205"/>
                <a:gd name="T7" fmla="*/ 189 h 226"/>
                <a:gd name="T8" fmla="*/ 201 w 205"/>
                <a:gd name="T9" fmla="*/ 151 h 226"/>
                <a:gd name="T10" fmla="*/ 178 w 205"/>
                <a:gd name="T11" fmla="*/ 122 h 226"/>
                <a:gd name="T12" fmla="*/ 187 w 205"/>
                <a:gd name="T13" fmla="*/ 83 h 226"/>
                <a:gd name="T14" fmla="*/ 183 w 205"/>
                <a:gd name="T15" fmla="*/ 42 h 226"/>
                <a:gd name="T16" fmla="*/ 146 w 205"/>
                <a:gd name="T17" fmla="*/ 47 h 226"/>
                <a:gd name="T18" fmla="*/ 126 w 205"/>
                <a:gd name="T19" fmla="*/ 34 h 226"/>
                <a:gd name="T20" fmla="*/ 84 w 205"/>
                <a:gd name="T21" fmla="*/ 5 h 226"/>
                <a:gd name="T22" fmla="*/ 57 w 205"/>
                <a:gd name="T23" fmla="*/ 40 h 226"/>
                <a:gd name="T24" fmla="*/ 40 w 205"/>
                <a:gd name="T25" fmla="*/ 56 h 226"/>
                <a:gd name="T26" fmla="*/ 9 w 205"/>
                <a:gd name="T27" fmla="*/ 65 h 226"/>
                <a:gd name="T28" fmla="*/ 12 w 205"/>
                <a:gd name="T29" fmla="*/ 90 h 226"/>
                <a:gd name="T30" fmla="*/ 31 w 205"/>
                <a:gd name="T31" fmla="*/ 119 h 226"/>
                <a:gd name="T32" fmla="*/ 20 w 205"/>
                <a:gd name="T33" fmla="*/ 151 h 226"/>
                <a:gd name="T34" fmla="*/ 70 w 205"/>
                <a:gd name="T35" fmla="*/ 180 h 226"/>
                <a:gd name="T36" fmla="*/ 82 w 205"/>
                <a:gd name="T37" fmla="*/ 20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26">
                  <a:moveTo>
                    <a:pt x="82" y="209"/>
                  </a:moveTo>
                  <a:cubicBezTo>
                    <a:pt x="90" y="215"/>
                    <a:pt x="103" y="215"/>
                    <a:pt x="112" y="218"/>
                  </a:cubicBezTo>
                  <a:cubicBezTo>
                    <a:pt x="120" y="221"/>
                    <a:pt x="123" y="226"/>
                    <a:pt x="132" y="222"/>
                  </a:cubicBezTo>
                  <a:cubicBezTo>
                    <a:pt x="144" y="216"/>
                    <a:pt x="144" y="196"/>
                    <a:pt x="156" y="189"/>
                  </a:cubicBezTo>
                  <a:cubicBezTo>
                    <a:pt x="172" y="179"/>
                    <a:pt x="205" y="178"/>
                    <a:pt x="201" y="151"/>
                  </a:cubicBezTo>
                  <a:cubicBezTo>
                    <a:pt x="198" y="137"/>
                    <a:pt x="183" y="134"/>
                    <a:pt x="178" y="122"/>
                  </a:cubicBezTo>
                  <a:cubicBezTo>
                    <a:pt x="172" y="108"/>
                    <a:pt x="183" y="96"/>
                    <a:pt x="187" y="83"/>
                  </a:cubicBezTo>
                  <a:cubicBezTo>
                    <a:pt x="190" y="72"/>
                    <a:pt x="194" y="51"/>
                    <a:pt x="183" y="42"/>
                  </a:cubicBezTo>
                  <a:cubicBezTo>
                    <a:pt x="168" y="30"/>
                    <a:pt x="160" y="47"/>
                    <a:pt x="146" y="47"/>
                  </a:cubicBezTo>
                  <a:cubicBezTo>
                    <a:pt x="138" y="46"/>
                    <a:pt x="132" y="40"/>
                    <a:pt x="126" y="34"/>
                  </a:cubicBezTo>
                  <a:cubicBezTo>
                    <a:pt x="115" y="21"/>
                    <a:pt x="104" y="0"/>
                    <a:pt x="84" y="5"/>
                  </a:cubicBezTo>
                  <a:cubicBezTo>
                    <a:pt x="67" y="9"/>
                    <a:pt x="63" y="28"/>
                    <a:pt x="57" y="40"/>
                  </a:cubicBezTo>
                  <a:cubicBezTo>
                    <a:pt x="53" y="48"/>
                    <a:pt x="48" y="53"/>
                    <a:pt x="40" y="56"/>
                  </a:cubicBezTo>
                  <a:cubicBezTo>
                    <a:pt x="29" y="60"/>
                    <a:pt x="17" y="56"/>
                    <a:pt x="9" y="65"/>
                  </a:cubicBezTo>
                  <a:cubicBezTo>
                    <a:pt x="0" y="73"/>
                    <a:pt x="4" y="82"/>
                    <a:pt x="12" y="90"/>
                  </a:cubicBezTo>
                  <a:cubicBezTo>
                    <a:pt x="20" y="99"/>
                    <a:pt x="33" y="105"/>
                    <a:pt x="31" y="119"/>
                  </a:cubicBezTo>
                  <a:cubicBezTo>
                    <a:pt x="30" y="130"/>
                    <a:pt x="17" y="138"/>
                    <a:pt x="20" y="151"/>
                  </a:cubicBezTo>
                  <a:cubicBezTo>
                    <a:pt x="26" y="177"/>
                    <a:pt x="57" y="162"/>
                    <a:pt x="70" y="180"/>
                  </a:cubicBezTo>
                  <a:cubicBezTo>
                    <a:pt x="76" y="189"/>
                    <a:pt x="72" y="201"/>
                    <a:pt x="82" y="209"/>
                  </a:cubicBezTo>
                  <a:close/>
                </a:path>
              </a:pathLst>
            </a:custGeom>
            <a:solidFill>
              <a:srgbClr val="4790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45"/>
            <p:cNvSpPr/>
            <p:nvPr/>
          </p:nvSpPr>
          <p:spPr bwMode="auto">
            <a:xfrm>
              <a:off x="5967413" y="3162300"/>
              <a:ext cx="339725" cy="982663"/>
            </a:xfrm>
            <a:custGeom>
              <a:avLst/>
              <a:gdLst>
                <a:gd name="T0" fmla="*/ 38 w 79"/>
                <a:gd name="T1" fmla="*/ 230 h 230"/>
                <a:gd name="T2" fmla="*/ 36 w 79"/>
                <a:gd name="T3" fmla="*/ 114 h 230"/>
                <a:gd name="T4" fmla="*/ 12 w 79"/>
                <a:gd name="T5" fmla="*/ 60 h 230"/>
                <a:gd name="T6" fmla="*/ 5 w 79"/>
                <a:gd name="T7" fmla="*/ 4 h 230"/>
                <a:gd name="T8" fmla="*/ 13 w 79"/>
                <a:gd name="T9" fmla="*/ 31 h 230"/>
                <a:gd name="T10" fmla="*/ 24 w 79"/>
                <a:gd name="T11" fmla="*/ 58 h 230"/>
                <a:gd name="T12" fmla="*/ 44 w 79"/>
                <a:gd name="T13" fmla="*/ 65 h 230"/>
                <a:gd name="T14" fmla="*/ 60 w 79"/>
                <a:gd name="T15" fmla="*/ 36 h 230"/>
                <a:gd name="T16" fmla="*/ 78 w 79"/>
                <a:gd name="T17" fmla="*/ 22 h 230"/>
                <a:gd name="T18" fmla="*/ 73 w 79"/>
                <a:gd name="T19" fmla="*/ 31 h 230"/>
                <a:gd name="T20" fmla="*/ 57 w 79"/>
                <a:gd name="T21" fmla="*/ 63 h 230"/>
                <a:gd name="T22" fmla="*/ 51 w 79"/>
                <a:gd name="T23" fmla="*/ 113 h 230"/>
                <a:gd name="T24" fmla="*/ 69 w 79"/>
                <a:gd name="T25" fmla="*/ 22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38" y="230"/>
                  </a:moveTo>
                  <a:cubicBezTo>
                    <a:pt x="58" y="195"/>
                    <a:pt x="48" y="150"/>
                    <a:pt x="36" y="114"/>
                  </a:cubicBezTo>
                  <a:cubicBezTo>
                    <a:pt x="30" y="95"/>
                    <a:pt x="20" y="78"/>
                    <a:pt x="12" y="60"/>
                  </a:cubicBezTo>
                  <a:cubicBezTo>
                    <a:pt x="5" y="45"/>
                    <a:pt x="0" y="20"/>
                    <a:pt x="5" y="4"/>
                  </a:cubicBezTo>
                  <a:cubicBezTo>
                    <a:pt x="12" y="0"/>
                    <a:pt x="12" y="26"/>
                    <a:pt x="13" y="31"/>
                  </a:cubicBezTo>
                  <a:cubicBezTo>
                    <a:pt x="16" y="40"/>
                    <a:pt x="20" y="50"/>
                    <a:pt x="24" y="58"/>
                  </a:cubicBezTo>
                  <a:cubicBezTo>
                    <a:pt x="29" y="68"/>
                    <a:pt x="36" y="77"/>
                    <a:pt x="44" y="65"/>
                  </a:cubicBezTo>
                  <a:cubicBezTo>
                    <a:pt x="51" y="56"/>
                    <a:pt x="54" y="45"/>
                    <a:pt x="60" y="36"/>
                  </a:cubicBezTo>
                  <a:cubicBezTo>
                    <a:pt x="62" y="33"/>
                    <a:pt x="76" y="12"/>
                    <a:pt x="78" y="22"/>
                  </a:cubicBezTo>
                  <a:cubicBezTo>
                    <a:pt x="79" y="25"/>
                    <a:pt x="75" y="29"/>
                    <a:pt x="73" y="31"/>
                  </a:cubicBezTo>
                  <a:cubicBezTo>
                    <a:pt x="67" y="42"/>
                    <a:pt x="63" y="53"/>
                    <a:pt x="57" y="63"/>
                  </a:cubicBezTo>
                  <a:cubicBezTo>
                    <a:pt x="49" y="79"/>
                    <a:pt x="47" y="94"/>
                    <a:pt x="51" y="113"/>
                  </a:cubicBezTo>
                  <a:cubicBezTo>
                    <a:pt x="58" y="149"/>
                    <a:pt x="69" y="188"/>
                    <a:pt x="69" y="223"/>
                  </a:cubicBezTo>
                </a:path>
              </a:pathLst>
            </a:custGeom>
            <a:solidFill>
              <a:srgbClr val="9556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46"/>
            <p:cNvSpPr/>
            <p:nvPr/>
          </p:nvSpPr>
          <p:spPr bwMode="auto">
            <a:xfrm>
              <a:off x="5902325" y="2906713"/>
              <a:ext cx="112713" cy="109538"/>
            </a:xfrm>
            <a:custGeom>
              <a:avLst/>
              <a:gdLst>
                <a:gd name="T0" fmla="*/ 10 w 26"/>
                <a:gd name="T1" fmla="*/ 23 h 26"/>
                <a:gd name="T2" fmla="*/ 11 w 26"/>
                <a:gd name="T3" fmla="*/ 23 h 26"/>
                <a:gd name="T4" fmla="*/ 11 w 26"/>
                <a:gd name="T5" fmla="*/ 4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0" y="23"/>
                    <a:pt x="11" y="23"/>
                    <a:pt x="11" y="23"/>
                  </a:cubicBezTo>
                  <a:cubicBezTo>
                    <a:pt x="26" y="26"/>
                    <a:pt x="24" y="0"/>
                    <a:pt x="11" y="4"/>
                  </a:cubicBezTo>
                  <a:cubicBezTo>
                    <a:pt x="2" y="7"/>
                    <a:pt x="0" y="20"/>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47"/>
            <p:cNvSpPr/>
            <p:nvPr/>
          </p:nvSpPr>
          <p:spPr bwMode="auto">
            <a:xfrm>
              <a:off x="6015038" y="2722563"/>
              <a:ext cx="111125" cy="111125"/>
            </a:xfrm>
            <a:custGeom>
              <a:avLst/>
              <a:gdLst>
                <a:gd name="T0" fmla="*/ 10 w 26"/>
                <a:gd name="T1" fmla="*/ 23 h 26"/>
                <a:gd name="T2" fmla="*/ 11 w 26"/>
                <a:gd name="T3" fmla="*/ 23 h 26"/>
                <a:gd name="T4" fmla="*/ 11 w 26"/>
                <a:gd name="T5" fmla="*/ 4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1" y="23"/>
                    <a:pt x="11" y="23"/>
                    <a:pt x="11" y="23"/>
                  </a:cubicBezTo>
                  <a:cubicBezTo>
                    <a:pt x="26" y="26"/>
                    <a:pt x="25" y="0"/>
                    <a:pt x="11" y="4"/>
                  </a:cubicBezTo>
                  <a:cubicBezTo>
                    <a:pt x="2" y="7"/>
                    <a:pt x="0" y="21"/>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48"/>
            <p:cNvSpPr/>
            <p:nvPr/>
          </p:nvSpPr>
          <p:spPr bwMode="auto">
            <a:xfrm>
              <a:off x="6224588" y="2957513"/>
              <a:ext cx="112713" cy="114300"/>
            </a:xfrm>
            <a:custGeom>
              <a:avLst/>
              <a:gdLst>
                <a:gd name="T0" fmla="*/ 10 w 26"/>
                <a:gd name="T1" fmla="*/ 23 h 27"/>
                <a:gd name="T2" fmla="*/ 10 w 26"/>
                <a:gd name="T3" fmla="*/ 23 h 27"/>
                <a:gd name="T4" fmla="*/ 10 w 26"/>
                <a:gd name="T5" fmla="*/ 5 h 27"/>
                <a:gd name="T6" fmla="*/ 10 w 26"/>
                <a:gd name="T7" fmla="*/ 23 h 27"/>
              </a:gdLst>
              <a:ahLst/>
              <a:cxnLst>
                <a:cxn ang="0">
                  <a:pos x="T0" y="T1"/>
                </a:cxn>
                <a:cxn ang="0">
                  <a:pos x="T2" y="T3"/>
                </a:cxn>
                <a:cxn ang="0">
                  <a:pos x="T4" y="T5"/>
                </a:cxn>
                <a:cxn ang="0">
                  <a:pos x="T6" y="T7"/>
                </a:cxn>
              </a:cxnLst>
              <a:rect l="0" t="0" r="r" b="b"/>
              <a:pathLst>
                <a:path w="26" h="27">
                  <a:moveTo>
                    <a:pt x="10" y="23"/>
                  </a:moveTo>
                  <a:cubicBezTo>
                    <a:pt x="10" y="23"/>
                    <a:pt x="10" y="23"/>
                    <a:pt x="10" y="23"/>
                  </a:cubicBezTo>
                  <a:cubicBezTo>
                    <a:pt x="26" y="27"/>
                    <a:pt x="24" y="0"/>
                    <a:pt x="10" y="5"/>
                  </a:cubicBezTo>
                  <a:cubicBezTo>
                    <a:pt x="2" y="7"/>
                    <a:pt x="0" y="21"/>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49"/>
            <p:cNvSpPr/>
            <p:nvPr/>
          </p:nvSpPr>
          <p:spPr bwMode="auto">
            <a:xfrm>
              <a:off x="5705475" y="2974975"/>
              <a:ext cx="111125" cy="114300"/>
            </a:xfrm>
            <a:custGeom>
              <a:avLst/>
              <a:gdLst>
                <a:gd name="T0" fmla="*/ 10 w 26"/>
                <a:gd name="T1" fmla="*/ 24 h 27"/>
                <a:gd name="T2" fmla="*/ 10 w 26"/>
                <a:gd name="T3" fmla="*/ 24 h 27"/>
                <a:gd name="T4" fmla="*/ 10 w 26"/>
                <a:gd name="T5" fmla="*/ 5 h 27"/>
                <a:gd name="T6" fmla="*/ 10 w 26"/>
                <a:gd name="T7" fmla="*/ 24 h 27"/>
              </a:gdLst>
              <a:ahLst/>
              <a:cxnLst>
                <a:cxn ang="0">
                  <a:pos x="T0" y="T1"/>
                </a:cxn>
                <a:cxn ang="0">
                  <a:pos x="T2" y="T3"/>
                </a:cxn>
                <a:cxn ang="0">
                  <a:pos x="T4" y="T5"/>
                </a:cxn>
                <a:cxn ang="0">
                  <a:pos x="T6" y="T7"/>
                </a:cxn>
              </a:cxnLst>
              <a:rect l="0" t="0" r="r" b="b"/>
              <a:pathLst>
                <a:path w="26" h="27">
                  <a:moveTo>
                    <a:pt x="10" y="24"/>
                  </a:moveTo>
                  <a:cubicBezTo>
                    <a:pt x="10" y="24"/>
                    <a:pt x="10" y="24"/>
                    <a:pt x="10" y="24"/>
                  </a:cubicBezTo>
                  <a:cubicBezTo>
                    <a:pt x="26" y="27"/>
                    <a:pt x="24" y="0"/>
                    <a:pt x="10" y="5"/>
                  </a:cubicBezTo>
                  <a:cubicBezTo>
                    <a:pt x="2" y="7"/>
                    <a:pt x="0" y="21"/>
                    <a:pt x="10" y="24"/>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50"/>
            <p:cNvSpPr/>
            <p:nvPr/>
          </p:nvSpPr>
          <p:spPr bwMode="auto">
            <a:xfrm>
              <a:off x="5811838" y="3243263"/>
              <a:ext cx="112713" cy="111125"/>
            </a:xfrm>
            <a:custGeom>
              <a:avLst/>
              <a:gdLst>
                <a:gd name="T0" fmla="*/ 10 w 26"/>
                <a:gd name="T1" fmla="*/ 23 h 26"/>
                <a:gd name="T2" fmla="*/ 10 w 26"/>
                <a:gd name="T3" fmla="*/ 23 h 26"/>
                <a:gd name="T4" fmla="*/ 10 w 26"/>
                <a:gd name="T5" fmla="*/ 4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0" y="23"/>
                    <a:pt x="10" y="23"/>
                    <a:pt x="10" y="23"/>
                  </a:cubicBezTo>
                  <a:cubicBezTo>
                    <a:pt x="26" y="26"/>
                    <a:pt x="24" y="0"/>
                    <a:pt x="10" y="4"/>
                  </a:cubicBezTo>
                  <a:cubicBezTo>
                    <a:pt x="2" y="7"/>
                    <a:pt x="0" y="21"/>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51"/>
            <p:cNvSpPr/>
            <p:nvPr/>
          </p:nvSpPr>
          <p:spPr bwMode="auto">
            <a:xfrm>
              <a:off x="6100763" y="3154363"/>
              <a:ext cx="111125" cy="111125"/>
            </a:xfrm>
            <a:custGeom>
              <a:avLst/>
              <a:gdLst>
                <a:gd name="T0" fmla="*/ 10 w 26"/>
                <a:gd name="T1" fmla="*/ 23 h 26"/>
                <a:gd name="T2" fmla="*/ 11 w 26"/>
                <a:gd name="T3" fmla="*/ 23 h 26"/>
                <a:gd name="T4" fmla="*/ 11 w 26"/>
                <a:gd name="T5" fmla="*/ 4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0" y="23"/>
                    <a:pt x="10" y="23"/>
                    <a:pt x="11" y="23"/>
                  </a:cubicBezTo>
                  <a:cubicBezTo>
                    <a:pt x="26" y="26"/>
                    <a:pt x="24" y="0"/>
                    <a:pt x="11" y="4"/>
                  </a:cubicBezTo>
                  <a:cubicBezTo>
                    <a:pt x="2" y="7"/>
                    <a:pt x="0" y="20"/>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52"/>
            <p:cNvSpPr/>
            <p:nvPr/>
          </p:nvSpPr>
          <p:spPr bwMode="auto">
            <a:xfrm>
              <a:off x="6357938" y="3303588"/>
              <a:ext cx="111125" cy="111125"/>
            </a:xfrm>
            <a:custGeom>
              <a:avLst/>
              <a:gdLst>
                <a:gd name="T0" fmla="*/ 10 w 26"/>
                <a:gd name="T1" fmla="*/ 23 h 26"/>
                <a:gd name="T2" fmla="*/ 11 w 26"/>
                <a:gd name="T3" fmla="*/ 23 h 26"/>
                <a:gd name="T4" fmla="*/ 11 w 26"/>
                <a:gd name="T5" fmla="*/ 5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0" y="23"/>
                    <a:pt x="10" y="23"/>
                    <a:pt x="11" y="23"/>
                  </a:cubicBezTo>
                  <a:cubicBezTo>
                    <a:pt x="26" y="26"/>
                    <a:pt x="24" y="0"/>
                    <a:pt x="11" y="5"/>
                  </a:cubicBezTo>
                  <a:cubicBezTo>
                    <a:pt x="2" y="7"/>
                    <a:pt x="0" y="21"/>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53"/>
            <p:cNvSpPr/>
            <p:nvPr/>
          </p:nvSpPr>
          <p:spPr bwMode="auto">
            <a:xfrm>
              <a:off x="6181725" y="3465513"/>
              <a:ext cx="107950" cy="115888"/>
            </a:xfrm>
            <a:custGeom>
              <a:avLst/>
              <a:gdLst>
                <a:gd name="T0" fmla="*/ 9 w 25"/>
                <a:gd name="T1" fmla="*/ 23 h 27"/>
                <a:gd name="T2" fmla="*/ 10 w 25"/>
                <a:gd name="T3" fmla="*/ 24 h 27"/>
                <a:gd name="T4" fmla="*/ 10 w 25"/>
                <a:gd name="T5" fmla="*/ 5 h 27"/>
                <a:gd name="T6" fmla="*/ 9 w 25"/>
                <a:gd name="T7" fmla="*/ 23 h 27"/>
              </a:gdLst>
              <a:ahLst/>
              <a:cxnLst>
                <a:cxn ang="0">
                  <a:pos x="T0" y="T1"/>
                </a:cxn>
                <a:cxn ang="0">
                  <a:pos x="T2" y="T3"/>
                </a:cxn>
                <a:cxn ang="0">
                  <a:pos x="T4" y="T5"/>
                </a:cxn>
                <a:cxn ang="0">
                  <a:pos x="T6" y="T7"/>
                </a:cxn>
              </a:cxnLst>
              <a:rect l="0" t="0" r="r" b="b"/>
              <a:pathLst>
                <a:path w="25" h="27">
                  <a:moveTo>
                    <a:pt x="9" y="23"/>
                  </a:moveTo>
                  <a:cubicBezTo>
                    <a:pt x="10" y="23"/>
                    <a:pt x="10" y="24"/>
                    <a:pt x="10" y="24"/>
                  </a:cubicBezTo>
                  <a:cubicBezTo>
                    <a:pt x="25" y="27"/>
                    <a:pt x="24" y="0"/>
                    <a:pt x="10" y="5"/>
                  </a:cubicBezTo>
                  <a:cubicBezTo>
                    <a:pt x="1" y="7"/>
                    <a:pt x="0" y="21"/>
                    <a:pt x="9"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29" name="组合 28"/>
          <p:cNvGrpSpPr/>
          <p:nvPr userDrawn="1"/>
        </p:nvGrpSpPr>
        <p:grpSpPr>
          <a:xfrm>
            <a:off x="9384023" y="5597141"/>
            <a:ext cx="2951162" cy="1681163"/>
            <a:chOff x="4652963" y="2578100"/>
            <a:chExt cx="2951162" cy="1681163"/>
          </a:xfrm>
        </p:grpSpPr>
        <p:sp>
          <p:nvSpPr>
            <p:cNvPr id="30" name="Freeform 257"/>
            <p:cNvSpPr/>
            <p:nvPr/>
          </p:nvSpPr>
          <p:spPr bwMode="auto">
            <a:xfrm>
              <a:off x="4652963" y="2578100"/>
              <a:ext cx="1938338" cy="1271588"/>
            </a:xfrm>
            <a:custGeom>
              <a:avLst/>
              <a:gdLst>
                <a:gd name="T0" fmla="*/ 449 w 456"/>
                <a:gd name="T1" fmla="*/ 297 h 298"/>
                <a:gd name="T2" fmla="*/ 238 w 456"/>
                <a:gd name="T3" fmla="*/ 6 h 298"/>
                <a:gd name="T4" fmla="*/ 0 w 456"/>
                <a:gd name="T5" fmla="*/ 275 h 298"/>
                <a:gd name="T6" fmla="*/ 0 w 456"/>
                <a:gd name="T7" fmla="*/ 276 h 298"/>
                <a:gd name="T8" fmla="*/ 449 w 456"/>
                <a:gd name="T9" fmla="*/ 298 h 298"/>
                <a:gd name="T10" fmla="*/ 449 w 456"/>
                <a:gd name="T11" fmla="*/ 297 h 298"/>
              </a:gdLst>
              <a:ahLst/>
              <a:cxnLst>
                <a:cxn ang="0">
                  <a:pos x="T0" y="T1"/>
                </a:cxn>
                <a:cxn ang="0">
                  <a:pos x="T2" y="T3"/>
                </a:cxn>
                <a:cxn ang="0">
                  <a:pos x="T4" y="T5"/>
                </a:cxn>
                <a:cxn ang="0">
                  <a:pos x="T6" y="T7"/>
                </a:cxn>
                <a:cxn ang="0">
                  <a:pos x="T8" y="T9"/>
                </a:cxn>
                <a:cxn ang="0">
                  <a:pos x="T10" y="T11"/>
                </a:cxn>
              </a:cxnLst>
              <a:rect l="0" t="0" r="r" b="b"/>
              <a:pathLst>
                <a:path w="456" h="298">
                  <a:moveTo>
                    <a:pt x="449" y="297"/>
                  </a:moveTo>
                  <a:cubicBezTo>
                    <a:pt x="456" y="142"/>
                    <a:pt x="362" y="13"/>
                    <a:pt x="238" y="6"/>
                  </a:cubicBezTo>
                  <a:cubicBezTo>
                    <a:pt x="114" y="0"/>
                    <a:pt x="8" y="120"/>
                    <a:pt x="0" y="275"/>
                  </a:cubicBezTo>
                  <a:cubicBezTo>
                    <a:pt x="0" y="275"/>
                    <a:pt x="0" y="276"/>
                    <a:pt x="0" y="276"/>
                  </a:cubicBezTo>
                  <a:cubicBezTo>
                    <a:pt x="449" y="298"/>
                    <a:pt x="449" y="298"/>
                    <a:pt x="449" y="298"/>
                  </a:cubicBezTo>
                  <a:cubicBezTo>
                    <a:pt x="449" y="298"/>
                    <a:pt x="449" y="297"/>
                    <a:pt x="449" y="297"/>
                  </a:cubicBezTo>
                  <a:close/>
                </a:path>
              </a:pathLst>
            </a:custGeom>
            <a:solidFill>
              <a:srgbClr val="FF8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258"/>
            <p:cNvSpPr/>
            <p:nvPr/>
          </p:nvSpPr>
          <p:spPr bwMode="auto">
            <a:xfrm>
              <a:off x="4818063" y="2782888"/>
              <a:ext cx="1595438" cy="1044575"/>
            </a:xfrm>
            <a:custGeom>
              <a:avLst/>
              <a:gdLst>
                <a:gd name="T0" fmla="*/ 369 w 375"/>
                <a:gd name="T1" fmla="*/ 243 h 245"/>
                <a:gd name="T2" fmla="*/ 195 w 375"/>
                <a:gd name="T3" fmla="*/ 5 h 245"/>
                <a:gd name="T4" fmla="*/ 0 w 375"/>
                <a:gd name="T5" fmla="*/ 225 h 245"/>
                <a:gd name="T6" fmla="*/ 0 w 375"/>
                <a:gd name="T7" fmla="*/ 227 h 245"/>
                <a:gd name="T8" fmla="*/ 368 w 375"/>
                <a:gd name="T9" fmla="*/ 245 h 245"/>
                <a:gd name="T10" fmla="*/ 369 w 375"/>
                <a:gd name="T11" fmla="*/ 243 h 245"/>
              </a:gdLst>
              <a:ahLst/>
              <a:cxnLst>
                <a:cxn ang="0">
                  <a:pos x="T0" y="T1"/>
                </a:cxn>
                <a:cxn ang="0">
                  <a:pos x="T2" y="T3"/>
                </a:cxn>
                <a:cxn ang="0">
                  <a:pos x="T4" y="T5"/>
                </a:cxn>
                <a:cxn ang="0">
                  <a:pos x="T6" y="T7"/>
                </a:cxn>
                <a:cxn ang="0">
                  <a:pos x="T8" y="T9"/>
                </a:cxn>
                <a:cxn ang="0">
                  <a:pos x="T10" y="T11"/>
                </a:cxn>
              </a:cxnLst>
              <a:rect l="0" t="0" r="r" b="b"/>
              <a:pathLst>
                <a:path w="375" h="245">
                  <a:moveTo>
                    <a:pt x="369" y="243"/>
                  </a:moveTo>
                  <a:cubicBezTo>
                    <a:pt x="375" y="116"/>
                    <a:pt x="297" y="10"/>
                    <a:pt x="195" y="5"/>
                  </a:cubicBezTo>
                  <a:cubicBezTo>
                    <a:pt x="94" y="0"/>
                    <a:pt x="6" y="98"/>
                    <a:pt x="0" y="225"/>
                  </a:cubicBezTo>
                  <a:cubicBezTo>
                    <a:pt x="0" y="226"/>
                    <a:pt x="0" y="226"/>
                    <a:pt x="0" y="227"/>
                  </a:cubicBezTo>
                  <a:cubicBezTo>
                    <a:pt x="368" y="245"/>
                    <a:pt x="368" y="245"/>
                    <a:pt x="368" y="245"/>
                  </a:cubicBezTo>
                  <a:cubicBezTo>
                    <a:pt x="368" y="244"/>
                    <a:pt x="368" y="244"/>
                    <a:pt x="369" y="243"/>
                  </a:cubicBezTo>
                  <a:close/>
                </a:path>
              </a:pathLst>
            </a:custGeom>
            <a:solidFill>
              <a:srgbClr val="FFC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259"/>
            <p:cNvSpPr/>
            <p:nvPr/>
          </p:nvSpPr>
          <p:spPr bwMode="auto">
            <a:xfrm>
              <a:off x="4992688" y="3017838"/>
              <a:ext cx="1249363" cy="809625"/>
            </a:xfrm>
            <a:custGeom>
              <a:avLst/>
              <a:gdLst>
                <a:gd name="T0" fmla="*/ 289 w 294"/>
                <a:gd name="T1" fmla="*/ 189 h 190"/>
                <a:gd name="T2" fmla="*/ 153 w 294"/>
                <a:gd name="T3" fmla="*/ 4 h 190"/>
                <a:gd name="T4" fmla="*/ 0 w 294"/>
                <a:gd name="T5" fmla="*/ 175 h 190"/>
                <a:gd name="T6" fmla="*/ 0 w 294"/>
                <a:gd name="T7" fmla="*/ 176 h 190"/>
                <a:gd name="T8" fmla="*/ 289 w 294"/>
                <a:gd name="T9" fmla="*/ 190 h 190"/>
                <a:gd name="T10" fmla="*/ 289 w 294"/>
                <a:gd name="T11" fmla="*/ 189 h 190"/>
              </a:gdLst>
              <a:ahLst/>
              <a:cxnLst>
                <a:cxn ang="0">
                  <a:pos x="T0" y="T1"/>
                </a:cxn>
                <a:cxn ang="0">
                  <a:pos x="T2" y="T3"/>
                </a:cxn>
                <a:cxn ang="0">
                  <a:pos x="T4" y="T5"/>
                </a:cxn>
                <a:cxn ang="0">
                  <a:pos x="T6" y="T7"/>
                </a:cxn>
                <a:cxn ang="0">
                  <a:pos x="T8" y="T9"/>
                </a:cxn>
                <a:cxn ang="0">
                  <a:pos x="T10" y="T11"/>
                </a:cxn>
              </a:cxnLst>
              <a:rect l="0" t="0" r="r" b="b"/>
              <a:pathLst>
                <a:path w="294" h="190">
                  <a:moveTo>
                    <a:pt x="289" y="189"/>
                  </a:moveTo>
                  <a:cubicBezTo>
                    <a:pt x="294" y="91"/>
                    <a:pt x="233" y="7"/>
                    <a:pt x="153" y="4"/>
                  </a:cubicBezTo>
                  <a:cubicBezTo>
                    <a:pt x="73" y="0"/>
                    <a:pt x="5" y="76"/>
                    <a:pt x="0" y="175"/>
                  </a:cubicBezTo>
                  <a:cubicBezTo>
                    <a:pt x="0" y="175"/>
                    <a:pt x="0" y="176"/>
                    <a:pt x="0" y="176"/>
                  </a:cubicBezTo>
                  <a:cubicBezTo>
                    <a:pt x="289" y="190"/>
                    <a:pt x="289" y="190"/>
                    <a:pt x="289" y="190"/>
                  </a:cubicBezTo>
                  <a:cubicBezTo>
                    <a:pt x="289" y="190"/>
                    <a:pt x="289" y="189"/>
                    <a:pt x="289" y="189"/>
                  </a:cubicBez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260"/>
            <p:cNvSpPr/>
            <p:nvPr/>
          </p:nvSpPr>
          <p:spPr bwMode="auto">
            <a:xfrm>
              <a:off x="5213350" y="3217863"/>
              <a:ext cx="803275" cy="563563"/>
            </a:xfrm>
            <a:custGeom>
              <a:avLst/>
              <a:gdLst>
                <a:gd name="T0" fmla="*/ 186 w 189"/>
                <a:gd name="T1" fmla="*/ 131 h 132"/>
                <a:gd name="T2" fmla="*/ 99 w 189"/>
                <a:gd name="T3" fmla="*/ 3 h 132"/>
                <a:gd name="T4" fmla="*/ 0 w 189"/>
                <a:gd name="T5" fmla="*/ 122 h 132"/>
                <a:gd name="T6" fmla="*/ 0 w 189"/>
                <a:gd name="T7" fmla="*/ 123 h 132"/>
                <a:gd name="T8" fmla="*/ 186 w 189"/>
                <a:gd name="T9" fmla="*/ 132 h 132"/>
                <a:gd name="T10" fmla="*/ 186 w 189"/>
                <a:gd name="T11" fmla="*/ 131 h 132"/>
              </a:gdLst>
              <a:ahLst/>
              <a:cxnLst>
                <a:cxn ang="0">
                  <a:pos x="T0" y="T1"/>
                </a:cxn>
                <a:cxn ang="0">
                  <a:pos x="T2" y="T3"/>
                </a:cxn>
                <a:cxn ang="0">
                  <a:pos x="T4" y="T5"/>
                </a:cxn>
                <a:cxn ang="0">
                  <a:pos x="T6" y="T7"/>
                </a:cxn>
                <a:cxn ang="0">
                  <a:pos x="T8" y="T9"/>
                </a:cxn>
                <a:cxn ang="0">
                  <a:pos x="T10" y="T11"/>
                </a:cxn>
              </a:cxnLst>
              <a:rect l="0" t="0" r="r" b="b"/>
              <a:pathLst>
                <a:path w="189" h="132">
                  <a:moveTo>
                    <a:pt x="186" y="131"/>
                  </a:moveTo>
                  <a:cubicBezTo>
                    <a:pt x="189" y="63"/>
                    <a:pt x="150" y="5"/>
                    <a:pt x="99" y="3"/>
                  </a:cubicBezTo>
                  <a:cubicBezTo>
                    <a:pt x="47" y="0"/>
                    <a:pt x="3" y="54"/>
                    <a:pt x="0" y="122"/>
                  </a:cubicBezTo>
                  <a:cubicBezTo>
                    <a:pt x="0" y="122"/>
                    <a:pt x="0" y="122"/>
                    <a:pt x="0" y="123"/>
                  </a:cubicBezTo>
                  <a:cubicBezTo>
                    <a:pt x="186" y="132"/>
                    <a:pt x="186" y="132"/>
                    <a:pt x="186" y="132"/>
                  </a:cubicBezTo>
                  <a:cubicBezTo>
                    <a:pt x="186" y="132"/>
                    <a:pt x="186" y="131"/>
                    <a:pt x="186" y="131"/>
                  </a:cubicBezTo>
                  <a:close/>
                </a:path>
              </a:pathLst>
            </a:custGeom>
            <a:solidFill>
              <a:srgbClr val="B1B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261"/>
            <p:cNvSpPr/>
            <p:nvPr/>
          </p:nvSpPr>
          <p:spPr bwMode="auto">
            <a:xfrm>
              <a:off x="5387975" y="3440113"/>
              <a:ext cx="438150" cy="303213"/>
            </a:xfrm>
            <a:custGeom>
              <a:avLst/>
              <a:gdLst>
                <a:gd name="T0" fmla="*/ 101 w 103"/>
                <a:gd name="T1" fmla="*/ 71 h 71"/>
                <a:gd name="T2" fmla="*/ 54 w 103"/>
                <a:gd name="T3" fmla="*/ 1 h 71"/>
                <a:gd name="T4" fmla="*/ 0 w 103"/>
                <a:gd name="T5" fmla="*/ 66 h 71"/>
                <a:gd name="T6" fmla="*/ 0 w 103"/>
                <a:gd name="T7" fmla="*/ 66 h 71"/>
                <a:gd name="T8" fmla="*/ 101 w 103"/>
                <a:gd name="T9" fmla="*/ 71 h 71"/>
                <a:gd name="T10" fmla="*/ 101 w 103"/>
                <a:gd name="T11" fmla="*/ 71 h 71"/>
              </a:gdLst>
              <a:ahLst/>
              <a:cxnLst>
                <a:cxn ang="0">
                  <a:pos x="T0" y="T1"/>
                </a:cxn>
                <a:cxn ang="0">
                  <a:pos x="T2" y="T3"/>
                </a:cxn>
                <a:cxn ang="0">
                  <a:pos x="T4" y="T5"/>
                </a:cxn>
                <a:cxn ang="0">
                  <a:pos x="T6" y="T7"/>
                </a:cxn>
                <a:cxn ang="0">
                  <a:pos x="T8" y="T9"/>
                </a:cxn>
                <a:cxn ang="0">
                  <a:pos x="T10" y="T11"/>
                </a:cxn>
              </a:cxnLst>
              <a:rect l="0" t="0" r="r" b="b"/>
              <a:pathLst>
                <a:path w="103" h="71">
                  <a:moveTo>
                    <a:pt x="101" y="71"/>
                  </a:moveTo>
                  <a:cubicBezTo>
                    <a:pt x="103" y="34"/>
                    <a:pt x="82" y="3"/>
                    <a:pt x="54" y="1"/>
                  </a:cubicBezTo>
                  <a:cubicBezTo>
                    <a:pt x="26" y="0"/>
                    <a:pt x="2" y="29"/>
                    <a:pt x="0" y="66"/>
                  </a:cubicBezTo>
                  <a:cubicBezTo>
                    <a:pt x="0" y="66"/>
                    <a:pt x="0" y="66"/>
                    <a:pt x="0" y="66"/>
                  </a:cubicBezTo>
                  <a:cubicBezTo>
                    <a:pt x="101" y="71"/>
                    <a:pt x="101" y="71"/>
                    <a:pt x="101" y="71"/>
                  </a:cubicBezTo>
                  <a:cubicBezTo>
                    <a:pt x="101" y="71"/>
                    <a:pt x="101" y="71"/>
                    <a:pt x="101" y="71"/>
                  </a:cubicBezTo>
                  <a:close/>
                </a:path>
              </a:pathLst>
            </a:custGeom>
            <a:solidFill>
              <a:srgbClr val="607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262"/>
            <p:cNvSpPr/>
            <p:nvPr/>
          </p:nvSpPr>
          <p:spPr bwMode="auto">
            <a:xfrm>
              <a:off x="6229350" y="3294063"/>
              <a:ext cx="1374775" cy="965200"/>
            </a:xfrm>
            <a:custGeom>
              <a:avLst/>
              <a:gdLst>
                <a:gd name="T0" fmla="*/ 306 w 323"/>
                <a:gd name="T1" fmla="*/ 225 h 226"/>
                <a:gd name="T2" fmla="*/ 187 w 323"/>
                <a:gd name="T3" fmla="*/ 16 h 226"/>
                <a:gd name="T4" fmla="*/ 0 w 323"/>
                <a:gd name="T5" fmla="*/ 168 h 226"/>
                <a:gd name="T6" fmla="*/ 0 w 323"/>
                <a:gd name="T7" fmla="*/ 169 h 226"/>
                <a:gd name="T8" fmla="*/ 306 w 323"/>
                <a:gd name="T9" fmla="*/ 226 h 226"/>
                <a:gd name="T10" fmla="*/ 306 w 323"/>
                <a:gd name="T11" fmla="*/ 225 h 226"/>
              </a:gdLst>
              <a:ahLst/>
              <a:cxnLst>
                <a:cxn ang="0">
                  <a:pos x="T0" y="T1"/>
                </a:cxn>
                <a:cxn ang="0">
                  <a:pos x="T2" y="T3"/>
                </a:cxn>
                <a:cxn ang="0">
                  <a:pos x="T4" y="T5"/>
                </a:cxn>
                <a:cxn ang="0">
                  <a:pos x="T6" y="T7"/>
                </a:cxn>
                <a:cxn ang="0">
                  <a:pos x="T8" y="T9"/>
                </a:cxn>
                <a:cxn ang="0">
                  <a:pos x="T10" y="T11"/>
                </a:cxn>
              </a:cxnLst>
              <a:rect l="0" t="0" r="r" b="b"/>
              <a:pathLst>
                <a:path w="323" h="226">
                  <a:moveTo>
                    <a:pt x="306" y="225"/>
                  </a:moveTo>
                  <a:cubicBezTo>
                    <a:pt x="323" y="137"/>
                    <a:pt x="271" y="31"/>
                    <a:pt x="187" y="16"/>
                  </a:cubicBezTo>
                  <a:cubicBezTo>
                    <a:pt x="102" y="0"/>
                    <a:pt x="16" y="80"/>
                    <a:pt x="0" y="168"/>
                  </a:cubicBezTo>
                  <a:cubicBezTo>
                    <a:pt x="0" y="168"/>
                    <a:pt x="0" y="168"/>
                    <a:pt x="0" y="169"/>
                  </a:cubicBezTo>
                  <a:cubicBezTo>
                    <a:pt x="306" y="226"/>
                    <a:pt x="306" y="226"/>
                    <a:pt x="306" y="226"/>
                  </a:cubicBezTo>
                  <a:cubicBezTo>
                    <a:pt x="306" y="225"/>
                    <a:pt x="306" y="225"/>
                    <a:pt x="306" y="225"/>
                  </a:cubicBezTo>
                  <a:close/>
                </a:path>
              </a:pathLst>
            </a:custGeom>
            <a:solidFill>
              <a:srgbClr val="F783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263"/>
            <p:cNvSpPr/>
            <p:nvPr/>
          </p:nvSpPr>
          <p:spPr bwMode="auto">
            <a:xfrm>
              <a:off x="6335713" y="3465513"/>
              <a:ext cx="1127125" cy="788988"/>
            </a:xfrm>
            <a:custGeom>
              <a:avLst/>
              <a:gdLst>
                <a:gd name="T0" fmla="*/ 251 w 265"/>
                <a:gd name="T1" fmla="*/ 184 h 185"/>
                <a:gd name="T2" fmla="*/ 153 w 265"/>
                <a:gd name="T3" fmla="*/ 13 h 185"/>
                <a:gd name="T4" fmla="*/ 1 w 265"/>
                <a:gd name="T5" fmla="*/ 138 h 185"/>
                <a:gd name="T6" fmla="*/ 0 w 265"/>
                <a:gd name="T7" fmla="*/ 139 h 185"/>
                <a:gd name="T8" fmla="*/ 251 w 265"/>
                <a:gd name="T9" fmla="*/ 185 h 185"/>
                <a:gd name="T10" fmla="*/ 251 w 265"/>
                <a:gd name="T11" fmla="*/ 184 h 185"/>
              </a:gdLst>
              <a:ahLst/>
              <a:cxnLst>
                <a:cxn ang="0">
                  <a:pos x="T0" y="T1"/>
                </a:cxn>
                <a:cxn ang="0">
                  <a:pos x="T2" y="T3"/>
                </a:cxn>
                <a:cxn ang="0">
                  <a:pos x="T4" y="T5"/>
                </a:cxn>
                <a:cxn ang="0">
                  <a:pos x="T6" y="T7"/>
                </a:cxn>
                <a:cxn ang="0">
                  <a:pos x="T8" y="T9"/>
                </a:cxn>
                <a:cxn ang="0">
                  <a:pos x="T10" y="T11"/>
                </a:cxn>
              </a:cxnLst>
              <a:rect l="0" t="0" r="r" b="b"/>
              <a:pathLst>
                <a:path w="265" h="185">
                  <a:moveTo>
                    <a:pt x="251" y="184"/>
                  </a:moveTo>
                  <a:cubicBezTo>
                    <a:pt x="265" y="112"/>
                    <a:pt x="223" y="26"/>
                    <a:pt x="153" y="13"/>
                  </a:cubicBezTo>
                  <a:cubicBezTo>
                    <a:pt x="84" y="0"/>
                    <a:pt x="14" y="66"/>
                    <a:pt x="1" y="138"/>
                  </a:cubicBezTo>
                  <a:cubicBezTo>
                    <a:pt x="1" y="138"/>
                    <a:pt x="1" y="138"/>
                    <a:pt x="0" y="139"/>
                  </a:cubicBezTo>
                  <a:cubicBezTo>
                    <a:pt x="251" y="185"/>
                    <a:pt x="251" y="185"/>
                    <a:pt x="251" y="185"/>
                  </a:cubicBezTo>
                  <a:cubicBezTo>
                    <a:pt x="251" y="185"/>
                    <a:pt x="251" y="185"/>
                    <a:pt x="251" y="184"/>
                  </a:cubicBezTo>
                  <a:close/>
                </a:path>
              </a:pathLst>
            </a:custGeom>
            <a:solidFill>
              <a:srgbClr val="FFF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264"/>
            <p:cNvSpPr/>
            <p:nvPr/>
          </p:nvSpPr>
          <p:spPr bwMode="auto">
            <a:xfrm>
              <a:off x="6510338" y="3619500"/>
              <a:ext cx="769938" cy="531813"/>
            </a:xfrm>
            <a:custGeom>
              <a:avLst/>
              <a:gdLst>
                <a:gd name="T0" fmla="*/ 172 w 181"/>
                <a:gd name="T1" fmla="*/ 124 h 125"/>
                <a:gd name="T2" fmla="*/ 105 w 181"/>
                <a:gd name="T3" fmla="*/ 9 h 125"/>
                <a:gd name="T4" fmla="*/ 1 w 181"/>
                <a:gd name="T5" fmla="*/ 92 h 125"/>
                <a:gd name="T6" fmla="*/ 0 w 181"/>
                <a:gd name="T7" fmla="*/ 93 h 125"/>
                <a:gd name="T8" fmla="*/ 172 w 181"/>
                <a:gd name="T9" fmla="*/ 125 h 125"/>
                <a:gd name="T10" fmla="*/ 172 w 181"/>
                <a:gd name="T11" fmla="*/ 124 h 125"/>
              </a:gdLst>
              <a:ahLst/>
              <a:cxnLst>
                <a:cxn ang="0">
                  <a:pos x="T0" y="T1"/>
                </a:cxn>
                <a:cxn ang="0">
                  <a:pos x="T2" y="T3"/>
                </a:cxn>
                <a:cxn ang="0">
                  <a:pos x="T4" y="T5"/>
                </a:cxn>
                <a:cxn ang="0">
                  <a:pos x="T6" y="T7"/>
                </a:cxn>
                <a:cxn ang="0">
                  <a:pos x="T8" y="T9"/>
                </a:cxn>
                <a:cxn ang="0">
                  <a:pos x="T10" y="T11"/>
                </a:cxn>
              </a:cxnLst>
              <a:rect l="0" t="0" r="r" b="b"/>
              <a:pathLst>
                <a:path w="181" h="125">
                  <a:moveTo>
                    <a:pt x="172" y="124"/>
                  </a:moveTo>
                  <a:cubicBezTo>
                    <a:pt x="181" y="76"/>
                    <a:pt x="152" y="18"/>
                    <a:pt x="105" y="9"/>
                  </a:cubicBezTo>
                  <a:cubicBezTo>
                    <a:pt x="57" y="0"/>
                    <a:pt x="10" y="44"/>
                    <a:pt x="1" y="92"/>
                  </a:cubicBezTo>
                  <a:cubicBezTo>
                    <a:pt x="0" y="92"/>
                    <a:pt x="0" y="92"/>
                    <a:pt x="0" y="93"/>
                  </a:cubicBezTo>
                  <a:cubicBezTo>
                    <a:pt x="172" y="125"/>
                    <a:pt x="172" y="125"/>
                    <a:pt x="172" y="125"/>
                  </a:cubicBezTo>
                  <a:cubicBezTo>
                    <a:pt x="172" y="124"/>
                    <a:pt x="172" y="124"/>
                    <a:pt x="172" y="124"/>
                  </a:cubicBezTo>
                  <a:close/>
                </a:path>
              </a:pathLst>
            </a:custGeom>
            <a:solidFill>
              <a:srgbClr val="886D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Freeform 265"/>
            <p:cNvSpPr/>
            <p:nvPr/>
          </p:nvSpPr>
          <p:spPr bwMode="auto">
            <a:xfrm>
              <a:off x="6638925" y="3756025"/>
              <a:ext cx="496888" cy="369888"/>
            </a:xfrm>
            <a:custGeom>
              <a:avLst/>
              <a:gdLst>
                <a:gd name="T0" fmla="*/ 110 w 117"/>
                <a:gd name="T1" fmla="*/ 86 h 87"/>
                <a:gd name="T2" fmla="*/ 68 w 117"/>
                <a:gd name="T3" fmla="*/ 5 h 87"/>
                <a:gd name="T4" fmla="*/ 0 w 117"/>
                <a:gd name="T5" fmla="*/ 66 h 87"/>
                <a:gd name="T6" fmla="*/ 0 w 117"/>
                <a:gd name="T7" fmla="*/ 66 h 87"/>
                <a:gd name="T8" fmla="*/ 110 w 117"/>
                <a:gd name="T9" fmla="*/ 87 h 87"/>
                <a:gd name="T10" fmla="*/ 110 w 117"/>
                <a:gd name="T11" fmla="*/ 86 h 87"/>
              </a:gdLst>
              <a:ahLst/>
              <a:cxnLst>
                <a:cxn ang="0">
                  <a:pos x="T0" y="T1"/>
                </a:cxn>
                <a:cxn ang="0">
                  <a:pos x="T2" y="T3"/>
                </a:cxn>
                <a:cxn ang="0">
                  <a:pos x="T4" y="T5"/>
                </a:cxn>
                <a:cxn ang="0">
                  <a:pos x="T6" y="T7"/>
                </a:cxn>
                <a:cxn ang="0">
                  <a:pos x="T8" y="T9"/>
                </a:cxn>
                <a:cxn ang="0">
                  <a:pos x="T10" y="T11"/>
                </a:cxn>
              </a:cxnLst>
              <a:rect l="0" t="0" r="r" b="b"/>
              <a:pathLst>
                <a:path w="117" h="87">
                  <a:moveTo>
                    <a:pt x="110" y="86"/>
                  </a:moveTo>
                  <a:cubicBezTo>
                    <a:pt x="117" y="52"/>
                    <a:pt x="99" y="11"/>
                    <a:pt x="68" y="5"/>
                  </a:cubicBezTo>
                  <a:cubicBezTo>
                    <a:pt x="38" y="0"/>
                    <a:pt x="7" y="31"/>
                    <a:pt x="0" y="66"/>
                  </a:cubicBezTo>
                  <a:cubicBezTo>
                    <a:pt x="0" y="66"/>
                    <a:pt x="0" y="66"/>
                    <a:pt x="0" y="66"/>
                  </a:cubicBezTo>
                  <a:cubicBezTo>
                    <a:pt x="110" y="87"/>
                    <a:pt x="110" y="87"/>
                    <a:pt x="110" y="87"/>
                  </a:cubicBezTo>
                  <a:cubicBezTo>
                    <a:pt x="110" y="87"/>
                    <a:pt x="110" y="86"/>
                    <a:pt x="110" y="86"/>
                  </a:cubicBezTo>
                  <a:close/>
                </a:path>
              </a:pathLst>
            </a:custGeom>
            <a:solidFill>
              <a:srgbClr val="ACA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Freeform 266"/>
            <p:cNvSpPr/>
            <p:nvPr/>
          </p:nvSpPr>
          <p:spPr bwMode="auto">
            <a:xfrm>
              <a:off x="5605463" y="3187700"/>
              <a:ext cx="768350" cy="639763"/>
            </a:xfrm>
            <a:custGeom>
              <a:avLst/>
              <a:gdLst>
                <a:gd name="T0" fmla="*/ 120 w 181"/>
                <a:gd name="T1" fmla="*/ 15 h 150"/>
                <a:gd name="T2" fmla="*/ 0 w 181"/>
                <a:gd name="T3" fmla="*/ 102 h 150"/>
                <a:gd name="T4" fmla="*/ 171 w 181"/>
                <a:gd name="T5" fmla="*/ 150 h 150"/>
                <a:gd name="T6" fmla="*/ 120 w 181"/>
                <a:gd name="T7" fmla="*/ 15 h 150"/>
              </a:gdLst>
              <a:ahLst/>
              <a:cxnLst>
                <a:cxn ang="0">
                  <a:pos x="T0" y="T1"/>
                </a:cxn>
                <a:cxn ang="0">
                  <a:pos x="T2" y="T3"/>
                </a:cxn>
                <a:cxn ang="0">
                  <a:pos x="T4" y="T5"/>
                </a:cxn>
                <a:cxn ang="0">
                  <a:pos x="T6" y="T7"/>
                </a:cxn>
              </a:cxnLst>
              <a:rect l="0" t="0" r="r" b="b"/>
              <a:pathLst>
                <a:path w="181" h="150">
                  <a:moveTo>
                    <a:pt x="120" y="15"/>
                  </a:moveTo>
                  <a:cubicBezTo>
                    <a:pt x="77" y="0"/>
                    <a:pt x="26" y="39"/>
                    <a:pt x="0" y="102"/>
                  </a:cubicBezTo>
                  <a:cubicBezTo>
                    <a:pt x="171" y="150"/>
                    <a:pt x="171" y="150"/>
                    <a:pt x="171" y="150"/>
                  </a:cubicBezTo>
                  <a:cubicBezTo>
                    <a:pt x="181" y="86"/>
                    <a:pt x="161" y="29"/>
                    <a:pt x="120" y="15"/>
                  </a:cubicBezTo>
                  <a:close/>
                </a:path>
              </a:pathLst>
            </a:custGeom>
            <a:solidFill>
              <a:srgbClr val="E3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Freeform 267"/>
            <p:cNvSpPr/>
            <p:nvPr/>
          </p:nvSpPr>
          <p:spPr bwMode="auto">
            <a:xfrm>
              <a:off x="5711825" y="3346450"/>
              <a:ext cx="555625" cy="455613"/>
            </a:xfrm>
            <a:custGeom>
              <a:avLst/>
              <a:gdLst>
                <a:gd name="T0" fmla="*/ 87 w 131"/>
                <a:gd name="T1" fmla="*/ 11 h 107"/>
                <a:gd name="T2" fmla="*/ 0 w 131"/>
                <a:gd name="T3" fmla="*/ 72 h 107"/>
                <a:gd name="T4" fmla="*/ 126 w 131"/>
                <a:gd name="T5" fmla="*/ 107 h 107"/>
                <a:gd name="T6" fmla="*/ 87 w 131"/>
                <a:gd name="T7" fmla="*/ 11 h 107"/>
              </a:gdLst>
              <a:ahLst/>
              <a:cxnLst>
                <a:cxn ang="0">
                  <a:pos x="T0" y="T1"/>
                </a:cxn>
                <a:cxn ang="0">
                  <a:pos x="T2" y="T3"/>
                </a:cxn>
                <a:cxn ang="0">
                  <a:pos x="T4" y="T5"/>
                </a:cxn>
                <a:cxn ang="0">
                  <a:pos x="T6" y="T7"/>
                </a:cxn>
              </a:cxnLst>
              <a:rect l="0" t="0" r="r" b="b"/>
              <a:pathLst>
                <a:path w="131" h="107">
                  <a:moveTo>
                    <a:pt x="87" y="11"/>
                  </a:moveTo>
                  <a:cubicBezTo>
                    <a:pt x="56" y="0"/>
                    <a:pt x="20" y="27"/>
                    <a:pt x="0" y="72"/>
                  </a:cubicBezTo>
                  <a:cubicBezTo>
                    <a:pt x="126" y="107"/>
                    <a:pt x="126" y="107"/>
                    <a:pt x="126" y="107"/>
                  </a:cubicBezTo>
                  <a:cubicBezTo>
                    <a:pt x="131" y="61"/>
                    <a:pt x="117" y="21"/>
                    <a:pt x="87" y="11"/>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Freeform 268"/>
            <p:cNvSpPr/>
            <p:nvPr/>
          </p:nvSpPr>
          <p:spPr bwMode="auto">
            <a:xfrm>
              <a:off x="5803900" y="3511550"/>
              <a:ext cx="366713" cy="269875"/>
            </a:xfrm>
            <a:custGeom>
              <a:avLst/>
              <a:gdLst>
                <a:gd name="T0" fmla="*/ 57 w 86"/>
                <a:gd name="T1" fmla="*/ 7 h 63"/>
                <a:gd name="T2" fmla="*/ 0 w 86"/>
                <a:gd name="T3" fmla="*/ 39 h 63"/>
                <a:gd name="T4" fmla="*/ 86 w 86"/>
                <a:gd name="T5" fmla="*/ 63 h 63"/>
                <a:gd name="T6" fmla="*/ 57 w 86"/>
                <a:gd name="T7" fmla="*/ 7 h 63"/>
              </a:gdLst>
              <a:ahLst/>
              <a:cxnLst>
                <a:cxn ang="0">
                  <a:pos x="T0" y="T1"/>
                </a:cxn>
                <a:cxn ang="0">
                  <a:pos x="T2" y="T3"/>
                </a:cxn>
                <a:cxn ang="0">
                  <a:pos x="T4" y="T5"/>
                </a:cxn>
                <a:cxn ang="0">
                  <a:pos x="T6" y="T7"/>
                </a:cxn>
              </a:cxnLst>
              <a:rect l="0" t="0" r="r" b="b"/>
              <a:pathLst>
                <a:path w="86" h="63">
                  <a:moveTo>
                    <a:pt x="57" y="7"/>
                  </a:moveTo>
                  <a:cubicBezTo>
                    <a:pt x="38" y="0"/>
                    <a:pt x="15" y="14"/>
                    <a:pt x="0" y="39"/>
                  </a:cubicBezTo>
                  <a:cubicBezTo>
                    <a:pt x="86" y="63"/>
                    <a:pt x="86" y="63"/>
                    <a:pt x="86" y="63"/>
                  </a:cubicBezTo>
                  <a:cubicBezTo>
                    <a:pt x="86" y="36"/>
                    <a:pt x="76" y="13"/>
                    <a:pt x="57" y="7"/>
                  </a:cubicBezTo>
                  <a:close/>
                </a:path>
              </a:pathLst>
            </a:custGeom>
            <a:solidFill>
              <a:srgbClr val="799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Freeform 269"/>
            <p:cNvSpPr/>
            <p:nvPr/>
          </p:nvSpPr>
          <p:spPr bwMode="auto">
            <a:xfrm>
              <a:off x="5915025" y="3635375"/>
              <a:ext cx="179388" cy="123825"/>
            </a:xfrm>
            <a:custGeom>
              <a:avLst/>
              <a:gdLst>
                <a:gd name="T0" fmla="*/ 28 w 42"/>
                <a:gd name="T1" fmla="*/ 2 h 29"/>
                <a:gd name="T2" fmla="*/ 0 w 42"/>
                <a:gd name="T3" fmla="*/ 18 h 29"/>
                <a:gd name="T4" fmla="*/ 42 w 42"/>
                <a:gd name="T5" fmla="*/ 29 h 29"/>
                <a:gd name="T6" fmla="*/ 28 w 42"/>
                <a:gd name="T7" fmla="*/ 2 h 29"/>
              </a:gdLst>
              <a:ahLst/>
              <a:cxnLst>
                <a:cxn ang="0">
                  <a:pos x="T0" y="T1"/>
                </a:cxn>
                <a:cxn ang="0">
                  <a:pos x="T2" y="T3"/>
                </a:cxn>
                <a:cxn ang="0">
                  <a:pos x="T4" y="T5"/>
                </a:cxn>
                <a:cxn ang="0">
                  <a:pos x="T6" y="T7"/>
                </a:cxn>
              </a:cxnLst>
              <a:rect l="0" t="0" r="r" b="b"/>
              <a:pathLst>
                <a:path w="42" h="29">
                  <a:moveTo>
                    <a:pt x="28" y="2"/>
                  </a:moveTo>
                  <a:cubicBezTo>
                    <a:pt x="19" y="0"/>
                    <a:pt x="9" y="6"/>
                    <a:pt x="0" y="18"/>
                  </a:cubicBezTo>
                  <a:cubicBezTo>
                    <a:pt x="42" y="29"/>
                    <a:pt x="42" y="29"/>
                    <a:pt x="42" y="29"/>
                  </a:cubicBezTo>
                  <a:cubicBezTo>
                    <a:pt x="41" y="15"/>
                    <a:pt x="36" y="5"/>
                    <a:pt x="28" y="2"/>
                  </a:cubicBezTo>
                  <a:close/>
                </a:path>
              </a:pathLst>
            </a:custGeom>
            <a:solidFill>
              <a:srgbClr val="A779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43" name="组合 42"/>
          <p:cNvGrpSpPr/>
          <p:nvPr userDrawn="1"/>
        </p:nvGrpSpPr>
        <p:grpSpPr>
          <a:xfrm>
            <a:off x="0" y="4450602"/>
            <a:ext cx="12360729" cy="2750298"/>
            <a:chOff x="2636838" y="2563813"/>
            <a:chExt cx="6913563" cy="1538288"/>
          </a:xfrm>
        </p:grpSpPr>
        <p:sp>
          <p:nvSpPr>
            <p:cNvPr id="44" name="Freeform 273"/>
            <p:cNvSpPr/>
            <p:nvPr/>
          </p:nvSpPr>
          <p:spPr bwMode="auto">
            <a:xfrm>
              <a:off x="2636838" y="2563813"/>
              <a:ext cx="6913563" cy="1538288"/>
            </a:xfrm>
            <a:custGeom>
              <a:avLst/>
              <a:gdLst>
                <a:gd name="T0" fmla="*/ 0 w 1631"/>
                <a:gd name="T1" fmla="*/ 59 h 360"/>
                <a:gd name="T2" fmla="*/ 520 w 1631"/>
                <a:gd name="T3" fmla="*/ 122 h 360"/>
                <a:gd name="T4" fmla="*/ 1631 w 1631"/>
                <a:gd name="T5" fmla="*/ 285 h 360"/>
                <a:gd name="T6" fmla="*/ 1631 w 1631"/>
                <a:gd name="T7" fmla="*/ 360 h 360"/>
                <a:gd name="T8" fmla="*/ 0 w 1631"/>
                <a:gd name="T9" fmla="*/ 360 h 360"/>
                <a:gd name="T10" fmla="*/ 0 w 1631"/>
                <a:gd name="T11" fmla="*/ 59 h 360"/>
              </a:gdLst>
              <a:ahLst/>
              <a:cxnLst>
                <a:cxn ang="0">
                  <a:pos x="T0" y="T1"/>
                </a:cxn>
                <a:cxn ang="0">
                  <a:pos x="T2" y="T3"/>
                </a:cxn>
                <a:cxn ang="0">
                  <a:pos x="T4" y="T5"/>
                </a:cxn>
                <a:cxn ang="0">
                  <a:pos x="T6" y="T7"/>
                </a:cxn>
                <a:cxn ang="0">
                  <a:pos x="T8" y="T9"/>
                </a:cxn>
                <a:cxn ang="0">
                  <a:pos x="T10" y="T11"/>
                </a:cxn>
              </a:cxnLst>
              <a:rect l="0" t="0" r="r" b="b"/>
              <a:pathLst>
                <a:path w="1631" h="360">
                  <a:moveTo>
                    <a:pt x="0" y="59"/>
                  </a:moveTo>
                  <a:cubicBezTo>
                    <a:pt x="0" y="59"/>
                    <a:pt x="225" y="0"/>
                    <a:pt x="520" y="122"/>
                  </a:cubicBezTo>
                  <a:cubicBezTo>
                    <a:pt x="814" y="244"/>
                    <a:pt x="1278" y="294"/>
                    <a:pt x="1631" y="285"/>
                  </a:cubicBezTo>
                  <a:cubicBezTo>
                    <a:pt x="1631" y="360"/>
                    <a:pt x="1631" y="360"/>
                    <a:pt x="1631" y="360"/>
                  </a:cubicBezTo>
                  <a:cubicBezTo>
                    <a:pt x="0" y="360"/>
                    <a:pt x="0" y="360"/>
                    <a:pt x="0" y="360"/>
                  </a:cubicBezTo>
                  <a:lnTo>
                    <a:pt x="0" y="59"/>
                  </a:lnTo>
                  <a:close/>
                </a:path>
              </a:pathLst>
            </a:custGeom>
            <a:solidFill>
              <a:srgbClr val="58A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274"/>
            <p:cNvSpPr/>
            <p:nvPr/>
          </p:nvSpPr>
          <p:spPr bwMode="auto">
            <a:xfrm>
              <a:off x="2636838" y="2859088"/>
              <a:ext cx="6884988" cy="1243013"/>
            </a:xfrm>
            <a:custGeom>
              <a:avLst/>
              <a:gdLst>
                <a:gd name="T0" fmla="*/ 0 w 1624"/>
                <a:gd name="T1" fmla="*/ 47 h 291"/>
                <a:gd name="T2" fmla="*/ 585 w 1624"/>
                <a:gd name="T3" fmla="*/ 122 h 291"/>
                <a:gd name="T4" fmla="*/ 1624 w 1624"/>
                <a:gd name="T5" fmla="*/ 250 h 291"/>
                <a:gd name="T6" fmla="*/ 1624 w 1624"/>
                <a:gd name="T7" fmla="*/ 291 h 291"/>
                <a:gd name="T8" fmla="*/ 0 w 1624"/>
                <a:gd name="T9" fmla="*/ 291 h 291"/>
                <a:gd name="T10" fmla="*/ 0 w 1624"/>
                <a:gd name="T11" fmla="*/ 47 h 291"/>
              </a:gdLst>
              <a:ahLst/>
              <a:cxnLst>
                <a:cxn ang="0">
                  <a:pos x="T0" y="T1"/>
                </a:cxn>
                <a:cxn ang="0">
                  <a:pos x="T2" y="T3"/>
                </a:cxn>
                <a:cxn ang="0">
                  <a:pos x="T4" y="T5"/>
                </a:cxn>
                <a:cxn ang="0">
                  <a:pos x="T6" y="T7"/>
                </a:cxn>
                <a:cxn ang="0">
                  <a:pos x="T8" y="T9"/>
                </a:cxn>
                <a:cxn ang="0">
                  <a:pos x="T10" y="T11"/>
                </a:cxn>
              </a:cxnLst>
              <a:rect l="0" t="0" r="r" b="b"/>
              <a:pathLst>
                <a:path w="1624" h="291">
                  <a:moveTo>
                    <a:pt x="0" y="47"/>
                  </a:moveTo>
                  <a:cubicBezTo>
                    <a:pt x="0" y="47"/>
                    <a:pt x="261" y="0"/>
                    <a:pt x="585" y="122"/>
                  </a:cubicBezTo>
                  <a:cubicBezTo>
                    <a:pt x="909" y="244"/>
                    <a:pt x="1435" y="288"/>
                    <a:pt x="1624" y="250"/>
                  </a:cubicBezTo>
                  <a:cubicBezTo>
                    <a:pt x="1624" y="291"/>
                    <a:pt x="1624" y="291"/>
                    <a:pt x="1624" y="291"/>
                  </a:cubicBezTo>
                  <a:cubicBezTo>
                    <a:pt x="0" y="291"/>
                    <a:pt x="0" y="291"/>
                    <a:pt x="0" y="291"/>
                  </a:cubicBezTo>
                  <a:lnTo>
                    <a:pt x="0" y="47"/>
                  </a:lnTo>
                  <a:close/>
                </a:path>
              </a:pathLst>
            </a:custGeom>
            <a:solidFill>
              <a:srgbClr val="DDC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Freeform 275"/>
            <p:cNvSpPr/>
            <p:nvPr/>
          </p:nvSpPr>
          <p:spPr bwMode="auto">
            <a:xfrm>
              <a:off x="2636838" y="3084513"/>
              <a:ext cx="4510088" cy="1004888"/>
            </a:xfrm>
            <a:custGeom>
              <a:avLst/>
              <a:gdLst>
                <a:gd name="T0" fmla="*/ 585 w 1064"/>
                <a:gd name="T1" fmla="*/ 122 h 235"/>
                <a:gd name="T2" fmla="*/ 0 w 1064"/>
                <a:gd name="T3" fmla="*/ 47 h 235"/>
                <a:gd name="T4" fmla="*/ 0 w 1064"/>
                <a:gd name="T5" fmla="*/ 235 h 235"/>
                <a:gd name="T6" fmla="*/ 1064 w 1064"/>
                <a:gd name="T7" fmla="*/ 235 h 235"/>
                <a:gd name="T8" fmla="*/ 585 w 1064"/>
                <a:gd name="T9" fmla="*/ 122 h 235"/>
              </a:gdLst>
              <a:ahLst/>
              <a:cxnLst>
                <a:cxn ang="0">
                  <a:pos x="T0" y="T1"/>
                </a:cxn>
                <a:cxn ang="0">
                  <a:pos x="T2" y="T3"/>
                </a:cxn>
                <a:cxn ang="0">
                  <a:pos x="T4" y="T5"/>
                </a:cxn>
                <a:cxn ang="0">
                  <a:pos x="T6" y="T7"/>
                </a:cxn>
                <a:cxn ang="0">
                  <a:pos x="T8" y="T9"/>
                </a:cxn>
              </a:cxnLst>
              <a:rect l="0" t="0" r="r" b="b"/>
              <a:pathLst>
                <a:path w="1064" h="235">
                  <a:moveTo>
                    <a:pt x="585" y="122"/>
                  </a:moveTo>
                  <a:cubicBezTo>
                    <a:pt x="261" y="0"/>
                    <a:pt x="0" y="47"/>
                    <a:pt x="0" y="47"/>
                  </a:cubicBezTo>
                  <a:cubicBezTo>
                    <a:pt x="0" y="235"/>
                    <a:pt x="0" y="235"/>
                    <a:pt x="0" y="235"/>
                  </a:cubicBezTo>
                  <a:cubicBezTo>
                    <a:pt x="1064" y="235"/>
                    <a:pt x="1064" y="235"/>
                    <a:pt x="1064" y="235"/>
                  </a:cubicBezTo>
                  <a:cubicBezTo>
                    <a:pt x="895" y="211"/>
                    <a:pt x="722" y="174"/>
                    <a:pt x="585" y="122"/>
                  </a:cubicBezTo>
                  <a:close/>
                </a:path>
              </a:pathLst>
            </a:custGeom>
            <a:solidFill>
              <a:srgbClr val="F6A6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Freeform 276"/>
            <p:cNvSpPr/>
            <p:nvPr/>
          </p:nvSpPr>
          <p:spPr bwMode="auto">
            <a:xfrm>
              <a:off x="2636838" y="3379788"/>
              <a:ext cx="3733800" cy="704850"/>
            </a:xfrm>
            <a:custGeom>
              <a:avLst/>
              <a:gdLst>
                <a:gd name="T0" fmla="*/ 484 w 881"/>
                <a:gd name="T1" fmla="*/ 86 h 165"/>
                <a:gd name="T2" fmla="*/ 0 w 881"/>
                <a:gd name="T3" fmla="*/ 33 h 165"/>
                <a:gd name="T4" fmla="*/ 0 w 881"/>
                <a:gd name="T5" fmla="*/ 165 h 165"/>
                <a:gd name="T6" fmla="*/ 881 w 881"/>
                <a:gd name="T7" fmla="*/ 165 h 165"/>
                <a:gd name="T8" fmla="*/ 484 w 881"/>
                <a:gd name="T9" fmla="*/ 86 h 165"/>
              </a:gdLst>
              <a:ahLst/>
              <a:cxnLst>
                <a:cxn ang="0">
                  <a:pos x="T0" y="T1"/>
                </a:cxn>
                <a:cxn ang="0">
                  <a:pos x="T2" y="T3"/>
                </a:cxn>
                <a:cxn ang="0">
                  <a:pos x="T4" y="T5"/>
                </a:cxn>
                <a:cxn ang="0">
                  <a:pos x="T6" y="T7"/>
                </a:cxn>
                <a:cxn ang="0">
                  <a:pos x="T8" y="T9"/>
                </a:cxn>
              </a:cxnLst>
              <a:rect l="0" t="0" r="r" b="b"/>
              <a:pathLst>
                <a:path w="881" h="165">
                  <a:moveTo>
                    <a:pt x="484" y="86"/>
                  </a:moveTo>
                  <a:cubicBezTo>
                    <a:pt x="216" y="0"/>
                    <a:pt x="0" y="33"/>
                    <a:pt x="0" y="33"/>
                  </a:cubicBezTo>
                  <a:cubicBezTo>
                    <a:pt x="0" y="165"/>
                    <a:pt x="0" y="165"/>
                    <a:pt x="0" y="165"/>
                  </a:cubicBezTo>
                  <a:cubicBezTo>
                    <a:pt x="881" y="165"/>
                    <a:pt x="881" y="165"/>
                    <a:pt x="881" y="165"/>
                  </a:cubicBezTo>
                  <a:cubicBezTo>
                    <a:pt x="741" y="148"/>
                    <a:pt x="598" y="122"/>
                    <a:pt x="484" y="86"/>
                  </a:cubicBezTo>
                  <a:close/>
                </a:path>
              </a:pathLst>
            </a:custGeom>
            <a:solidFill>
              <a:srgbClr val="9568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Freeform 277"/>
            <p:cNvSpPr/>
            <p:nvPr/>
          </p:nvSpPr>
          <p:spPr bwMode="auto">
            <a:xfrm>
              <a:off x="2636838" y="3594100"/>
              <a:ext cx="2624138" cy="495300"/>
            </a:xfrm>
            <a:custGeom>
              <a:avLst/>
              <a:gdLst>
                <a:gd name="T0" fmla="*/ 340 w 619"/>
                <a:gd name="T1" fmla="*/ 61 h 116"/>
                <a:gd name="T2" fmla="*/ 0 w 619"/>
                <a:gd name="T3" fmla="*/ 24 h 116"/>
                <a:gd name="T4" fmla="*/ 0 w 619"/>
                <a:gd name="T5" fmla="*/ 116 h 116"/>
                <a:gd name="T6" fmla="*/ 619 w 619"/>
                <a:gd name="T7" fmla="*/ 116 h 116"/>
                <a:gd name="T8" fmla="*/ 340 w 619"/>
                <a:gd name="T9" fmla="*/ 61 h 116"/>
              </a:gdLst>
              <a:ahLst/>
              <a:cxnLst>
                <a:cxn ang="0">
                  <a:pos x="T0" y="T1"/>
                </a:cxn>
                <a:cxn ang="0">
                  <a:pos x="T2" y="T3"/>
                </a:cxn>
                <a:cxn ang="0">
                  <a:pos x="T4" y="T5"/>
                </a:cxn>
                <a:cxn ang="0">
                  <a:pos x="T6" y="T7"/>
                </a:cxn>
                <a:cxn ang="0">
                  <a:pos x="T8" y="T9"/>
                </a:cxn>
              </a:cxnLst>
              <a:rect l="0" t="0" r="r" b="b"/>
              <a:pathLst>
                <a:path w="619" h="116">
                  <a:moveTo>
                    <a:pt x="340" y="61"/>
                  </a:moveTo>
                  <a:cubicBezTo>
                    <a:pt x="152" y="0"/>
                    <a:pt x="0" y="24"/>
                    <a:pt x="0" y="24"/>
                  </a:cubicBezTo>
                  <a:cubicBezTo>
                    <a:pt x="0" y="116"/>
                    <a:pt x="0" y="116"/>
                    <a:pt x="0" y="116"/>
                  </a:cubicBezTo>
                  <a:cubicBezTo>
                    <a:pt x="619" y="116"/>
                    <a:pt x="619" y="116"/>
                    <a:pt x="619" y="116"/>
                  </a:cubicBezTo>
                  <a:cubicBezTo>
                    <a:pt x="521" y="104"/>
                    <a:pt x="420" y="86"/>
                    <a:pt x="340" y="61"/>
                  </a:cubicBezTo>
                  <a:close/>
                </a:path>
              </a:pathLst>
            </a:custGeom>
            <a:solidFill>
              <a:srgbClr val="FFF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BA56F9B7-14F9-4140-AB4D-28FB23D02960}" type="datetimeFigureOut">
              <a:rPr lang="zh-CN" altLang="en-US" smtClean="0"/>
              <a:t>2023/9/16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EA843A80-A85C-41A7-A414-53028EC53AD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charset="0"/>
          <a:ea typeface="Montserrat" panose="00000500000000000000" charset="0"/>
          <a:cs typeface="Montserrat" panose="0000050000000000000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0" y="3766389"/>
            <a:ext cx="12192000" cy="3118245"/>
            <a:chOff x="2927351" y="2571750"/>
            <a:chExt cx="6337300" cy="1620838"/>
          </a:xfrm>
        </p:grpSpPr>
        <p:sp>
          <p:nvSpPr>
            <p:cNvPr id="5" name="Freeform 5"/>
            <p:cNvSpPr/>
            <p:nvPr/>
          </p:nvSpPr>
          <p:spPr bwMode="auto">
            <a:xfrm>
              <a:off x="4402138" y="2933700"/>
              <a:ext cx="152400" cy="406400"/>
            </a:xfrm>
            <a:custGeom>
              <a:avLst/>
              <a:gdLst>
                <a:gd name="T0" fmla="*/ 15 w 36"/>
                <a:gd name="T1" fmla="*/ 78 h 95"/>
                <a:gd name="T2" fmla="*/ 2 w 36"/>
                <a:gd name="T3" fmla="*/ 0 h 95"/>
                <a:gd name="T4" fmla="*/ 6 w 36"/>
                <a:gd name="T5" fmla="*/ 0 h 95"/>
                <a:gd name="T6" fmla="*/ 36 w 36"/>
                <a:gd name="T7" fmla="*/ 95 h 95"/>
              </a:gdLst>
              <a:ahLst/>
              <a:cxnLst>
                <a:cxn ang="0">
                  <a:pos x="T0" y="T1"/>
                </a:cxn>
                <a:cxn ang="0">
                  <a:pos x="T2" y="T3"/>
                </a:cxn>
                <a:cxn ang="0">
                  <a:pos x="T4" y="T5"/>
                </a:cxn>
                <a:cxn ang="0">
                  <a:pos x="T6" y="T7"/>
                </a:cxn>
              </a:cxnLst>
              <a:rect l="0" t="0" r="r" b="b"/>
              <a:pathLst>
                <a:path w="36" h="95">
                  <a:moveTo>
                    <a:pt x="15" y="78"/>
                  </a:moveTo>
                  <a:cubicBezTo>
                    <a:pt x="9" y="53"/>
                    <a:pt x="0" y="26"/>
                    <a:pt x="2" y="0"/>
                  </a:cubicBezTo>
                  <a:cubicBezTo>
                    <a:pt x="3" y="0"/>
                    <a:pt x="5" y="0"/>
                    <a:pt x="6" y="0"/>
                  </a:cubicBezTo>
                  <a:cubicBezTo>
                    <a:pt x="9" y="31"/>
                    <a:pt x="25" y="69"/>
                    <a:pt x="36" y="9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4465638" y="2963863"/>
              <a:ext cx="98425" cy="187325"/>
            </a:xfrm>
            <a:custGeom>
              <a:avLst/>
              <a:gdLst>
                <a:gd name="T0" fmla="*/ 0 w 23"/>
                <a:gd name="T1" fmla="*/ 31 h 44"/>
                <a:gd name="T2" fmla="*/ 18 w 23"/>
                <a:gd name="T3" fmla="*/ 0 h 44"/>
                <a:gd name="T4" fmla="*/ 0 w 23"/>
                <a:gd name="T5" fmla="*/ 44 h 44"/>
              </a:gdLst>
              <a:ahLst/>
              <a:cxnLst>
                <a:cxn ang="0">
                  <a:pos x="T0" y="T1"/>
                </a:cxn>
                <a:cxn ang="0">
                  <a:pos x="T2" y="T3"/>
                </a:cxn>
                <a:cxn ang="0">
                  <a:pos x="T4" y="T5"/>
                </a:cxn>
              </a:cxnLst>
              <a:rect l="0" t="0" r="r" b="b"/>
              <a:pathLst>
                <a:path w="23" h="44">
                  <a:moveTo>
                    <a:pt x="0" y="31"/>
                  </a:moveTo>
                  <a:cubicBezTo>
                    <a:pt x="6" y="21"/>
                    <a:pt x="12" y="10"/>
                    <a:pt x="18" y="0"/>
                  </a:cubicBezTo>
                  <a:cubicBezTo>
                    <a:pt x="23" y="9"/>
                    <a:pt x="7" y="38"/>
                    <a:pt x="0" y="44"/>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4198938" y="2571750"/>
              <a:ext cx="327025" cy="465138"/>
            </a:xfrm>
            <a:custGeom>
              <a:avLst/>
              <a:gdLst>
                <a:gd name="T0" fmla="*/ 59 w 77"/>
                <a:gd name="T1" fmla="*/ 27 h 109"/>
                <a:gd name="T2" fmla="*/ 28 w 77"/>
                <a:gd name="T3" fmla="*/ 92 h 109"/>
                <a:gd name="T4" fmla="*/ 74 w 77"/>
                <a:gd name="T5" fmla="*/ 71 h 109"/>
                <a:gd name="T6" fmla="*/ 59 w 77"/>
                <a:gd name="T7" fmla="*/ 27 h 109"/>
              </a:gdLst>
              <a:ahLst/>
              <a:cxnLst>
                <a:cxn ang="0">
                  <a:pos x="T0" y="T1"/>
                </a:cxn>
                <a:cxn ang="0">
                  <a:pos x="T2" y="T3"/>
                </a:cxn>
                <a:cxn ang="0">
                  <a:pos x="T4" y="T5"/>
                </a:cxn>
                <a:cxn ang="0">
                  <a:pos x="T6" y="T7"/>
                </a:cxn>
              </a:cxnLst>
              <a:rect l="0" t="0" r="r" b="b"/>
              <a:pathLst>
                <a:path w="77" h="109">
                  <a:moveTo>
                    <a:pt x="59" y="27"/>
                  </a:moveTo>
                  <a:cubicBezTo>
                    <a:pt x="16" y="0"/>
                    <a:pt x="0" y="69"/>
                    <a:pt x="28" y="92"/>
                  </a:cubicBezTo>
                  <a:cubicBezTo>
                    <a:pt x="49" y="109"/>
                    <a:pt x="71" y="96"/>
                    <a:pt x="74" y="71"/>
                  </a:cubicBezTo>
                  <a:cubicBezTo>
                    <a:pt x="77" y="53"/>
                    <a:pt x="77" y="38"/>
                    <a:pt x="59" y="27"/>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4516438" y="2857500"/>
              <a:ext cx="203200" cy="212725"/>
            </a:xfrm>
            <a:custGeom>
              <a:avLst/>
              <a:gdLst>
                <a:gd name="T0" fmla="*/ 29 w 48"/>
                <a:gd name="T1" fmla="*/ 12 h 50"/>
                <a:gd name="T2" fmla="*/ 2 w 48"/>
                <a:gd name="T3" fmla="*/ 26 h 50"/>
                <a:gd name="T4" fmla="*/ 29 w 48"/>
                <a:gd name="T5" fmla="*/ 12 h 50"/>
              </a:gdLst>
              <a:ahLst/>
              <a:cxnLst>
                <a:cxn ang="0">
                  <a:pos x="T0" y="T1"/>
                </a:cxn>
                <a:cxn ang="0">
                  <a:pos x="T2" y="T3"/>
                </a:cxn>
                <a:cxn ang="0">
                  <a:pos x="T4" y="T5"/>
                </a:cxn>
              </a:cxnLst>
              <a:rect l="0" t="0" r="r" b="b"/>
              <a:pathLst>
                <a:path w="48" h="50">
                  <a:moveTo>
                    <a:pt x="29" y="12"/>
                  </a:moveTo>
                  <a:cubicBezTo>
                    <a:pt x="48" y="36"/>
                    <a:pt x="4" y="50"/>
                    <a:pt x="2" y="26"/>
                  </a:cubicBezTo>
                  <a:cubicBezTo>
                    <a:pt x="0" y="11"/>
                    <a:pt x="19" y="0"/>
                    <a:pt x="29" y="1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Oval 9"/>
            <p:cNvSpPr>
              <a:spLocks noChangeArrowheads="1"/>
            </p:cNvSpPr>
            <p:nvPr/>
          </p:nvSpPr>
          <p:spPr bwMode="auto">
            <a:xfrm>
              <a:off x="4384676" y="2728913"/>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Oval 10"/>
            <p:cNvSpPr>
              <a:spLocks noChangeArrowheads="1"/>
            </p:cNvSpPr>
            <p:nvPr/>
          </p:nvSpPr>
          <p:spPr bwMode="auto">
            <a:xfrm>
              <a:off x="4270376" y="2784475"/>
              <a:ext cx="34925"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Oval 11"/>
            <p:cNvSpPr>
              <a:spLocks noChangeArrowheads="1"/>
            </p:cNvSpPr>
            <p:nvPr/>
          </p:nvSpPr>
          <p:spPr bwMode="auto">
            <a:xfrm>
              <a:off x="4356101" y="2801938"/>
              <a:ext cx="33338"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Oval 12"/>
            <p:cNvSpPr>
              <a:spLocks noChangeArrowheads="1"/>
            </p:cNvSpPr>
            <p:nvPr/>
          </p:nvSpPr>
          <p:spPr bwMode="auto">
            <a:xfrm>
              <a:off x="4478338" y="2771775"/>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Oval 13"/>
            <p:cNvSpPr>
              <a:spLocks noChangeArrowheads="1"/>
            </p:cNvSpPr>
            <p:nvPr/>
          </p:nvSpPr>
          <p:spPr bwMode="auto">
            <a:xfrm>
              <a:off x="4414838" y="2900363"/>
              <a:ext cx="30163" cy="33338"/>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Oval 14"/>
            <p:cNvSpPr>
              <a:spLocks noChangeArrowheads="1"/>
            </p:cNvSpPr>
            <p:nvPr/>
          </p:nvSpPr>
          <p:spPr bwMode="auto">
            <a:xfrm>
              <a:off x="4597401" y="2917825"/>
              <a:ext cx="33338" cy="2857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Oval 15"/>
            <p:cNvSpPr>
              <a:spLocks noChangeArrowheads="1"/>
            </p:cNvSpPr>
            <p:nvPr/>
          </p:nvSpPr>
          <p:spPr bwMode="auto">
            <a:xfrm>
              <a:off x="4533901" y="2963863"/>
              <a:ext cx="33338"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Oval 16"/>
            <p:cNvSpPr>
              <a:spLocks noChangeArrowheads="1"/>
            </p:cNvSpPr>
            <p:nvPr/>
          </p:nvSpPr>
          <p:spPr bwMode="auto">
            <a:xfrm>
              <a:off x="4300538" y="2895600"/>
              <a:ext cx="30163"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4470401" y="2801938"/>
              <a:ext cx="1466850" cy="874713"/>
            </a:xfrm>
            <a:custGeom>
              <a:avLst/>
              <a:gdLst>
                <a:gd name="T0" fmla="*/ 346 w 346"/>
                <a:gd name="T1" fmla="*/ 204 h 205"/>
                <a:gd name="T2" fmla="*/ 173 w 346"/>
                <a:gd name="T3" fmla="*/ 0 h 205"/>
                <a:gd name="T4" fmla="*/ 0 w 346"/>
                <a:gd name="T5" fmla="*/ 204 h 205"/>
                <a:gd name="T6" fmla="*/ 0 w 346"/>
                <a:gd name="T7" fmla="*/ 205 h 205"/>
                <a:gd name="T8" fmla="*/ 346 w 346"/>
                <a:gd name="T9" fmla="*/ 205 h 205"/>
                <a:gd name="T10" fmla="*/ 346 w 346"/>
                <a:gd name="T11" fmla="*/ 204 h 205"/>
              </a:gdLst>
              <a:ahLst/>
              <a:cxnLst>
                <a:cxn ang="0">
                  <a:pos x="T0" y="T1"/>
                </a:cxn>
                <a:cxn ang="0">
                  <a:pos x="T2" y="T3"/>
                </a:cxn>
                <a:cxn ang="0">
                  <a:pos x="T4" y="T5"/>
                </a:cxn>
                <a:cxn ang="0">
                  <a:pos x="T6" y="T7"/>
                </a:cxn>
                <a:cxn ang="0">
                  <a:pos x="T8" y="T9"/>
                </a:cxn>
                <a:cxn ang="0">
                  <a:pos x="T10" y="T11"/>
                </a:cxn>
              </a:cxnLst>
              <a:rect l="0" t="0" r="r" b="b"/>
              <a:pathLst>
                <a:path w="346" h="205">
                  <a:moveTo>
                    <a:pt x="346" y="204"/>
                  </a:moveTo>
                  <a:cubicBezTo>
                    <a:pt x="346" y="105"/>
                    <a:pt x="269" y="0"/>
                    <a:pt x="173" y="0"/>
                  </a:cubicBezTo>
                  <a:cubicBezTo>
                    <a:pt x="78" y="0"/>
                    <a:pt x="0" y="105"/>
                    <a:pt x="0" y="204"/>
                  </a:cubicBezTo>
                  <a:cubicBezTo>
                    <a:pt x="0" y="204"/>
                    <a:pt x="0" y="205"/>
                    <a:pt x="0" y="205"/>
                  </a:cubicBezTo>
                  <a:cubicBezTo>
                    <a:pt x="346" y="205"/>
                    <a:pt x="346" y="205"/>
                    <a:pt x="346" y="205"/>
                  </a:cubicBezTo>
                  <a:cubicBezTo>
                    <a:pt x="346" y="205"/>
                    <a:pt x="346" y="204"/>
                    <a:pt x="346" y="204"/>
                  </a:cubicBezTo>
                  <a:close/>
                </a:path>
              </a:pathLst>
            </a:custGeom>
            <a:solidFill>
              <a:srgbClr val="9A6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4597401" y="2986088"/>
              <a:ext cx="1200150" cy="715963"/>
            </a:xfrm>
            <a:custGeom>
              <a:avLst/>
              <a:gdLst>
                <a:gd name="T0" fmla="*/ 283 w 283"/>
                <a:gd name="T1" fmla="*/ 167 h 168"/>
                <a:gd name="T2" fmla="*/ 142 w 283"/>
                <a:gd name="T3" fmla="*/ 0 h 168"/>
                <a:gd name="T4" fmla="*/ 0 w 283"/>
                <a:gd name="T5" fmla="*/ 167 h 168"/>
                <a:gd name="T6" fmla="*/ 0 w 283"/>
                <a:gd name="T7" fmla="*/ 168 h 168"/>
                <a:gd name="T8" fmla="*/ 283 w 283"/>
                <a:gd name="T9" fmla="*/ 168 h 168"/>
                <a:gd name="T10" fmla="*/ 283 w 283"/>
                <a:gd name="T11" fmla="*/ 167 h 168"/>
              </a:gdLst>
              <a:ahLst/>
              <a:cxnLst>
                <a:cxn ang="0">
                  <a:pos x="T0" y="T1"/>
                </a:cxn>
                <a:cxn ang="0">
                  <a:pos x="T2" y="T3"/>
                </a:cxn>
                <a:cxn ang="0">
                  <a:pos x="T4" y="T5"/>
                </a:cxn>
                <a:cxn ang="0">
                  <a:pos x="T6" y="T7"/>
                </a:cxn>
                <a:cxn ang="0">
                  <a:pos x="T8" y="T9"/>
                </a:cxn>
                <a:cxn ang="0">
                  <a:pos x="T10" y="T11"/>
                </a:cxn>
              </a:cxnLst>
              <a:rect l="0" t="0" r="r" b="b"/>
              <a:pathLst>
                <a:path w="283" h="168">
                  <a:moveTo>
                    <a:pt x="283" y="167"/>
                  </a:moveTo>
                  <a:cubicBezTo>
                    <a:pt x="283" y="85"/>
                    <a:pt x="220" y="0"/>
                    <a:pt x="142" y="0"/>
                  </a:cubicBezTo>
                  <a:cubicBezTo>
                    <a:pt x="64" y="0"/>
                    <a:pt x="0" y="85"/>
                    <a:pt x="0" y="167"/>
                  </a:cubicBezTo>
                  <a:cubicBezTo>
                    <a:pt x="0" y="167"/>
                    <a:pt x="0" y="167"/>
                    <a:pt x="0" y="168"/>
                  </a:cubicBezTo>
                  <a:cubicBezTo>
                    <a:pt x="283" y="168"/>
                    <a:pt x="283" y="168"/>
                    <a:pt x="283" y="168"/>
                  </a:cubicBezTo>
                  <a:cubicBezTo>
                    <a:pt x="283" y="167"/>
                    <a:pt x="283" y="167"/>
                    <a:pt x="283" y="167"/>
                  </a:cubicBezTo>
                  <a:close/>
                </a:path>
              </a:pathLst>
            </a:custGeom>
            <a:solidFill>
              <a:srgbClr val="FFF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4779963" y="3138488"/>
              <a:ext cx="822325" cy="477838"/>
            </a:xfrm>
            <a:custGeom>
              <a:avLst/>
              <a:gdLst>
                <a:gd name="T0" fmla="*/ 194 w 194"/>
                <a:gd name="T1" fmla="*/ 112 h 112"/>
                <a:gd name="T2" fmla="*/ 97 w 194"/>
                <a:gd name="T3" fmla="*/ 0 h 112"/>
                <a:gd name="T4" fmla="*/ 0 w 194"/>
                <a:gd name="T5" fmla="*/ 112 h 112"/>
                <a:gd name="T6" fmla="*/ 0 w 194"/>
                <a:gd name="T7" fmla="*/ 112 h 112"/>
                <a:gd name="T8" fmla="*/ 194 w 194"/>
                <a:gd name="T9" fmla="*/ 112 h 112"/>
                <a:gd name="T10" fmla="*/ 194 w 194"/>
                <a:gd name="T11" fmla="*/ 112 h 112"/>
              </a:gdLst>
              <a:ahLst/>
              <a:cxnLst>
                <a:cxn ang="0">
                  <a:pos x="T0" y="T1"/>
                </a:cxn>
                <a:cxn ang="0">
                  <a:pos x="T2" y="T3"/>
                </a:cxn>
                <a:cxn ang="0">
                  <a:pos x="T4" y="T5"/>
                </a:cxn>
                <a:cxn ang="0">
                  <a:pos x="T6" y="T7"/>
                </a:cxn>
                <a:cxn ang="0">
                  <a:pos x="T8" y="T9"/>
                </a:cxn>
                <a:cxn ang="0">
                  <a:pos x="T10" y="T11"/>
                </a:cxn>
              </a:cxnLst>
              <a:rect l="0" t="0" r="r" b="b"/>
              <a:pathLst>
                <a:path w="194" h="112">
                  <a:moveTo>
                    <a:pt x="194" y="112"/>
                  </a:moveTo>
                  <a:cubicBezTo>
                    <a:pt x="194" y="57"/>
                    <a:pt x="150" y="0"/>
                    <a:pt x="97" y="0"/>
                  </a:cubicBezTo>
                  <a:cubicBezTo>
                    <a:pt x="43" y="0"/>
                    <a:pt x="0" y="57"/>
                    <a:pt x="0" y="112"/>
                  </a:cubicBezTo>
                  <a:cubicBezTo>
                    <a:pt x="0" y="112"/>
                    <a:pt x="0" y="112"/>
                    <a:pt x="0" y="112"/>
                  </a:cubicBezTo>
                  <a:cubicBezTo>
                    <a:pt x="194" y="112"/>
                    <a:pt x="194" y="112"/>
                    <a:pt x="194" y="112"/>
                  </a:cubicBezTo>
                  <a:cubicBezTo>
                    <a:pt x="194" y="112"/>
                    <a:pt x="194" y="112"/>
                    <a:pt x="194" y="112"/>
                  </a:cubicBezTo>
                  <a:close/>
                </a:path>
              </a:pathLst>
            </a:custGeom>
            <a:solidFill>
              <a:srgbClr val="BB9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0"/>
            <p:cNvSpPr/>
            <p:nvPr/>
          </p:nvSpPr>
          <p:spPr bwMode="auto">
            <a:xfrm>
              <a:off x="4902201" y="3279775"/>
              <a:ext cx="525463" cy="341313"/>
            </a:xfrm>
            <a:custGeom>
              <a:avLst/>
              <a:gdLst>
                <a:gd name="T0" fmla="*/ 124 w 124"/>
                <a:gd name="T1" fmla="*/ 80 h 80"/>
                <a:gd name="T2" fmla="*/ 62 w 124"/>
                <a:gd name="T3" fmla="*/ 0 h 80"/>
                <a:gd name="T4" fmla="*/ 0 w 124"/>
                <a:gd name="T5" fmla="*/ 80 h 80"/>
                <a:gd name="T6" fmla="*/ 0 w 124"/>
                <a:gd name="T7" fmla="*/ 80 h 80"/>
                <a:gd name="T8" fmla="*/ 124 w 124"/>
                <a:gd name="T9" fmla="*/ 80 h 80"/>
                <a:gd name="T10" fmla="*/ 124 w 124"/>
                <a:gd name="T11" fmla="*/ 80 h 80"/>
              </a:gdLst>
              <a:ahLst/>
              <a:cxnLst>
                <a:cxn ang="0">
                  <a:pos x="T0" y="T1"/>
                </a:cxn>
                <a:cxn ang="0">
                  <a:pos x="T2" y="T3"/>
                </a:cxn>
                <a:cxn ang="0">
                  <a:pos x="T4" y="T5"/>
                </a:cxn>
                <a:cxn ang="0">
                  <a:pos x="T6" y="T7"/>
                </a:cxn>
                <a:cxn ang="0">
                  <a:pos x="T8" y="T9"/>
                </a:cxn>
                <a:cxn ang="0">
                  <a:pos x="T10" y="T11"/>
                </a:cxn>
              </a:cxnLst>
              <a:rect l="0" t="0" r="r" b="b"/>
              <a:pathLst>
                <a:path w="124" h="80">
                  <a:moveTo>
                    <a:pt x="124" y="80"/>
                  </a:moveTo>
                  <a:cubicBezTo>
                    <a:pt x="124" y="41"/>
                    <a:pt x="96" y="0"/>
                    <a:pt x="62" y="0"/>
                  </a:cubicBezTo>
                  <a:cubicBezTo>
                    <a:pt x="28" y="0"/>
                    <a:pt x="0" y="41"/>
                    <a:pt x="0" y="80"/>
                  </a:cubicBezTo>
                  <a:cubicBezTo>
                    <a:pt x="0" y="80"/>
                    <a:pt x="0" y="80"/>
                    <a:pt x="0" y="80"/>
                  </a:cubicBezTo>
                  <a:cubicBezTo>
                    <a:pt x="124" y="80"/>
                    <a:pt x="124" y="80"/>
                    <a:pt x="124" y="80"/>
                  </a:cubicBezTo>
                  <a:cubicBezTo>
                    <a:pt x="124" y="80"/>
                    <a:pt x="124" y="80"/>
                    <a:pt x="124" y="80"/>
                  </a:cubicBezTo>
                  <a:close/>
                </a:path>
              </a:pathLst>
            </a:custGeom>
            <a:solidFill>
              <a:srgbClr val="FFC5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1"/>
            <p:cNvSpPr/>
            <p:nvPr/>
          </p:nvSpPr>
          <p:spPr bwMode="auto">
            <a:xfrm>
              <a:off x="5500688" y="2955925"/>
              <a:ext cx="2114550" cy="1198563"/>
            </a:xfrm>
            <a:custGeom>
              <a:avLst/>
              <a:gdLst>
                <a:gd name="T0" fmla="*/ 499 w 499"/>
                <a:gd name="T1" fmla="*/ 279 h 281"/>
                <a:gd name="T2" fmla="*/ 250 w 499"/>
                <a:gd name="T3" fmla="*/ 0 h 281"/>
                <a:gd name="T4" fmla="*/ 0 w 499"/>
                <a:gd name="T5" fmla="*/ 279 h 281"/>
                <a:gd name="T6" fmla="*/ 0 w 499"/>
                <a:gd name="T7" fmla="*/ 281 h 281"/>
                <a:gd name="T8" fmla="*/ 499 w 499"/>
                <a:gd name="T9" fmla="*/ 281 h 281"/>
                <a:gd name="T10" fmla="*/ 499 w 499"/>
                <a:gd name="T11" fmla="*/ 279 h 281"/>
              </a:gdLst>
              <a:ahLst/>
              <a:cxnLst>
                <a:cxn ang="0">
                  <a:pos x="T0" y="T1"/>
                </a:cxn>
                <a:cxn ang="0">
                  <a:pos x="T2" y="T3"/>
                </a:cxn>
                <a:cxn ang="0">
                  <a:pos x="T4" y="T5"/>
                </a:cxn>
                <a:cxn ang="0">
                  <a:pos x="T6" y="T7"/>
                </a:cxn>
                <a:cxn ang="0">
                  <a:pos x="T8" y="T9"/>
                </a:cxn>
                <a:cxn ang="0">
                  <a:pos x="T10" y="T11"/>
                </a:cxn>
              </a:cxnLst>
              <a:rect l="0" t="0" r="r" b="b"/>
              <a:pathLst>
                <a:path w="499" h="281">
                  <a:moveTo>
                    <a:pt x="499" y="279"/>
                  </a:moveTo>
                  <a:cubicBezTo>
                    <a:pt x="499" y="125"/>
                    <a:pt x="387" y="0"/>
                    <a:pt x="250" y="0"/>
                  </a:cubicBezTo>
                  <a:cubicBezTo>
                    <a:pt x="112" y="0"/>
                    <a:pt x="0" y="125"/>
                    <a:pt x="0" y="279"/>
                  </a:cubicBezTo>
                  <a:cubicBezTo>
                    <a:pt x="0" y="280"/>
                    <a:pt x="0" y="280"/>
                    <a:pt x="0" y="281"/>
                  </a:cubicBezTo>
                  <a:cubicBezTo>
                    <a:pt x="499" y="281"/>
                    <a:pt x="499" y="281"/>
                    <a:pt x="499" y="281"/>
                  </a:cubicBezTo>
                  <a:cubicBezTo>
                    <a:pt x="499" y="280"/>
                    <a:pt x="499" y="280"/>
                    <a:pt x="499" y="279"/>
                  </a:cubicBezTo>
                  <a:close/>
                </a:path>
              </a:pathLst>
            </a:custGeom>
            <a:solidFill>
              <a:srgbClr val="FF8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
            <p:cNvSpPr/>
            <p:nvPr/>
          </p:nvSpPr>
          <p:spPr bwMode="auto">
            <a:xfrm>
              <a:off x="5683251" y="3224213"/>
              <a:ext cx="1738313" cy="917575"/>
            </a:xfrm>
            <a:custGeom>
              <a:avLst/>
              <a:gdLst>
                <a:gd name="T0" fmla="*/ 410 w 410"/>
                <a:gd name="T1" fmla="*/ 213 h 215"/>
                <a:gd name="T2" fmla="*/ 205 w 410"/>
                <a:gd name="T3" fmla="*/ 0 h 215"/>
                <a:gd name="T4" fmla="*/ 0 w 410"/>
                <a:gd name="T5" fmla="*/ 213 h 215"/>
                <a:gd name="T6" fmla="*/ 0 w 410"/>
                <a:gd name="T7" fmla="*/ 215 h 215"/>
                <a:gd name="T8" fmla="*/ 410 w 410"/>
                <a:gd name="T9" fmla="*/ 215 h 215"/>
                <a:gd name="T10" fmla="*/ 410 w 410"/>
                <a:gd name="T11" fmla="*/ 213 h 215"/>
              </a:gdLst>
              <a:ahLst/>
              <a:cxnLst>
                <a:cxn ang="0">
                  <a:pos x="T0" y="T1"/>
                </a:cxn>
                <a:cxn ang="0">
                  <a:pos x="T2" y="T3"/>
                </a:cxn>
                <a:cxn ang="0">
                  <a:pos x="T4" y="T5"/>
                </a:cxn>
                <a:cxn ang="0">
                  <a:pos x="T6" y="T7"/>
                </a:cxn>
                <a:cxn ang="0">
                  <a:pos x="T8" y="T9"/>
                </a:cxn>
                <a:cxn ang="0">
                  <a:pos x="T10" y="T11"/>
                </a:cxn>
              </a:cxnLst>
              <a:rect l="0" t="0" r="r" b="b"/>
              <a:pathLst>
                <a:path w="410" h="215">
                  <a:moveTo>
                    <a:pt x="410" y="213"/>
                  </a:moveTo>
                  <a:cubicBezTo>
                    <a:pt x="410" y="95"/>
                    <a:pt x="318" y="0"/>
                    <a:pt x="205" y="0"/>
                  </a:cubicBezTo>
                  <a:cubicBezTo>
                    <a:pt x="92" y="0"/>
                    <a:pt x="0" y="95"/>
                    <a:pt x="0" y="213"/>
                  </a:cubicBezTo>
                  <a:cubicBezTo>
                    <a:pt x="0" y="214"/>
                    <a:pt x="0" y="214"/>
                    <a:pt x="0" y="215"/>
                  </a:cubicBezTo>
                  <a:cubicBezTo>
                    <a:pt x="410" y="215"/>
                    <a:pt x="410" y="215"/>
                    <a:pt x="410" y="215"/>
                  </a:cubicBezTo>
                  <a:cubicBezTo>
                    <a:pt x="410" y="214"/>
                    <a:pt x="410" y="214"/>
                    <a:pt x="410" y="213"/>
                  </a:cubicBezTo>
                  <a:close/>
                </a:path>
              </a:pathLst>
            </a:custGeom>
            <a:solidFill>
              <a:srgbClr val="FFC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3"/>
            <p:cNvSpPr/>
            <p:nvPr/>
          </p:nvSpPr>
          <p:spPr bwMode="auto">
            <a:xfrm>
              <a:off x="5878513" y="3438525"/>
              <a:ext cx="1360488" cy="712788"/>
            </a:xfrm>
            <a:custGeom>
              <a:avLst/>
              <a:gdLst>
                <a:gd name="T0" fmla="*/ 321 w 321"/>
                <a:gd name="T1" fmla="*/ 166 h 167"/>
                <a:gd name="T2" fmla="*/ 161 w 321"/>
                <a:gd name="T3" fmla="*/ 0 h 167"/>
                <a:gd name="T4" fmla="*/ 0 w 321"/>
                <a:gd name="T5" fmla="*/ 166 h 167"/>
                <a:gd name="T6" fmla="*/ 0 w 321"/>
                <a:gd name="T7" fmla="*/ 167 h 167"/>
                <a:gd name="T8" fmla="*/ 321 w 321"/>
                <a:gd name="T9" fmla="*/ 167 h 167"/>
                <a:gd name="T10" fmla="*/ 321 w 321"/>
                <a:gd name="T11" fmla="*/ 166 h 167"/>
              </a:gdLst>
              <a:ahLst/>
              <a:cxnLst>
                <a:cxn ang="0">
                  <a:pos x="T0" y="T1"/>
                </a:cxn>
                <a:cxn ang="0">
                  <a:pos x="T2" y="T3"/>
                </a:cxn>
                <a:cxn ang="0">
                  <a:pos x="T4" y="T5"/>
                </a:cxn>
                <a:cxn ang="0">
                  <a:pos x="T6" y="T7"/>
                </a:cxn>
                <a:cxn ang="0">
                  <a:pos x="T8" y="T9"/>
                </a:cxn>
                <a:cxn ang="0">
                  <a:pos x="T10" y="T11"/>
                </a:cxn>
              </a:cxnLst>
              <a:rect l="0" t="0" r="r" b="b"/>
              <a:pathLst>
                <a:path w="321" h="167">
                  <a:moveTo>
                    <a:pt x="321" y="166"/>
                  </a:moveTo>
                  <a:cubicBezTo>
                    <a:pt x="321" y="74"/>
                    <a:pt x="249" y="0"/>
                    <a:pt x="161" y="0"/>
                  </a:cubicBezTo>
                  <a:cubicBezTo>
                    <a:pt x="72" y="0"/>
                    <a:pt x="0" y="74"/>
                    <a:pt x="0" y="166"/>
                  </a:cubicBezTo>
                  <a:cubicBezTo>
                    <a:pt x="0" y="166"/>
                    <a:pt x="0" y="166"/>
                    <a:pt x="0" y="167"/>
                  </a:cubicBezTo>
                  <a:cubicBezTo>
                    <a:pt x="321" y="167"/>
                    <a:pt x="321" y="167"/>
                    <a:pt x="321" y="167"/>
                  </a:cubicBezTo>
                  <a:cubicBezTo>
                    <a:pt x="321" y="166"/>
                    <a:pt x="321" y="166"/>
                    <a:pt x="321" y="166"/>
                  </a:cubicBez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4"/>
            <p:cNvSpPr/>
            <p:nvPr/>
          </p:nvSpPr>
          <p:spPr bwMode="auto">
            <a:xfrm>
              <a:off x="6119813" y="3621088"/>
              <a:ext cx="877888" cy="495300"/>
            </a:xfrm>
            <a:custGeom>
              <a:avLst/>
              <a:gdLst>
                <a:gd name="T0" fmla="*/ 207 w 207"/>
                <a:gd name="T1" fmla="*/ 115 h 116"/>
                <a:gd name="T2" fmla="*/ 104 w 207"/>
                <a:gd name="T3" fmla="*/ 0 h 116"/>
                <a:gd name="T4" fmla="*/ 0 w 207"/>
                <a:gd name="T5" fmla="*/ 115 h 116"/>
                <a:gd name="T6" fmla="*/ 0 w 207"/>
                <a:gd name="T7" fmla="*/ 116 h 116"/>
                <a:gd name="T8" fmla="*/ 207 w 207"/>
                <a:gd name="T9" fmla="*/ 116 h 116"/>
                <a:gd name="T10" fmla="*/ 207 w 207"/>
                <a:gd name="T11" fmla="*/ 115 h 116"/>
              </a:gdLst>
              <a:ahLst/>
              <a:cxnLst>
                <a:cxn ang="0">
                  <a:pos x="T0" y="T1"/>
                </a:cxn>
                <a:cxn ang="0">
                  <a:pos x="T2" y="T3"/>
                </a:cxn>
                <a:cxn ang="0">
                  <a:pos x="T4" y="T5"/>
                </a:cxn>
                <a:cxn ang="0">
                  <a:pos x="T6" y="T7"/>
                </a:cxn>
                <a:cxn ang="0">
                  <a:pos x="T8" y="T9"/>
                </a:cxn>
                <a:cxn ang="0">
                  <a:pos x="T10" y="T11"/>
                </a:cxn>
              </a:cxnLst>
              <a:rect l="0" t="0" r="r" b="b"/>
              <a:pathLst>
                <a:path w="207" h="116">
                  <a:moveTo>
                    <a:pt x="207" y="115"/>
                  </a:moveTo>
                  <a:cubicBezTo>
                    <a:pt x="207" y="51"/>
                    <a:pt x="161" y="0"/>
                    <a:pt x="104" y="0"/>
                  </a:cubicBezTo>
                  <a:cubicBezTo>
                    <a:pt x="46" y="0"/>
                    <a:pt x="0" y="51"/>
                    <a:pt x="0" y="115"/>
                  </a:cubicBezTo>
                  <a:cubicBezTo>
                    <a:pt x="0" y="115"/>
                    <a:pt x="0" y="115"/>
                    <a:pt x="0" y="116"/>
                  </a:cubicBezTo>
                  <a:cubicBezTo>
                    <a:pt x="207" y="116"/>
                    <a:pt x="207" y="116"/>
                    <a:pt x="207" y="116"/>
                  </a:cubicBezTo>
                  <a:cubicBezTo>
                    <a:pt x="207" y="115"/>
                    <a:pt x="207" y="115"/>
                    <a:pt x="207" y="115"/>
                  </a:cubicBezTo>
                  <a:close/>
                </a:path>
              </a:pathLst>
            </a:custGeom>
            <a:solidFill>
              <a:srgbClr val="B1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5"/>
            <p:cNvSpPr/>
            <p:nvPr/>
          </p:nvSpPr>
          <p:spPr bwMode="auto">
            <a:xfrm>
              <a:off x="6315076" y="3822700"/>
              <a:ext cx="474663" cy="268288"/>
            </a:xfrm>
            <a:custGeom>
              <a:avLst/>
              <a:gdLst>
                <a:gd name="T0" fmla="*/ 112 w 112"/>
                <a:gd name="T1" fmla="*/ 62 h 63"/>
                <a:gd name="T2" fmla="*/ 56 w 112"/>
                <a:gd name="T3" fmla="*/ 0 h 63"/>
                <a:gd name="T4" fmla="*/ 0 w 112"/>
                <a:gd name="T5" fmla="*/ 62 h 63"/>
                <a:gd name="T6" fmla="*/ 0 w 112"/>
                <a:gd name="T7" fmla="*/ 63 h 63"/>
                <a:gd name="T8" fmla="*/ 112 w 112"/>
                <a:gd name="T9" fmla="*/ 63 h 63"/>
                <a:gd name="T10" fmla="*/ 112 w 112"/>
                <a:gd name="T11" fmla="*/ 62 h 63"/>
              </a:gdLst>
              <a:ahLst/>
              <a:cxnLst>
                <a:cxn ang="0">
                  <a:pos x="T0" y="T1"/>
                </a:cxn>
                <a:cxn ang="0">
                  <a:pos x="T2" y="T3"/>
                </a:cxn>
                <a:cxn ang="0">
                  <a:pos x="T4" y="T5"/>
                </a:cxn>
                <a:cxn ang="0">
                  <a:pos x="T6" y="T7"/>
                </a:cxn>
                <a:cxn ang="0">
                  <a:pos x="T8" y="T9"/>
                </a:cxn>
                <a:cxn ang="0">
                  <a:pos x="T10" y="T11"/>
                </a:cxn>
              </a:cxnLst>
              <a:rect l="0" t="0" r="r" b="b"/>
              <a:pathLst>
                <a:path w="112" h="63">
                  <a:moveTo>
                    <a:pt x="112" y="62"/>
                  </a:moveTo>
                  <a:cubicBezTo>
                    <a:pt x="112" y="28"/>
                    <a:pt x="87" y="0"/>
                    <a:pt x="56" y="0"/>
                  </a:cubicBezTo>
                  <a:cubicBezTo>
                    <a:pt x="25" y="0"/>
                    <a:pt x="0" y="28"/>
                    <a:pt x="0" y="62"/>
                  </a:cubicBezTo>
                  <a:cubicBezTo>
                    <a:pt x="0" y="62"/>
                    <a:pt x="0" y="62"/>
                    <a:pt x="0" y="63"/>
                  </a:cubicBezTo>
                  <a:cubicBezTo>
                    <a:pt x="112" y="63"/>
                    <a:pt x="112" y="63"/>
                    <a:pt x="112" y="63"/>
                  </a:cubicBezTo>
                  <a:cubicBezTo>
                    <a:pt x="112" y="62"/>
                    <a:pt x="112" y="62"/>
                    <a:pt x="112" y="62"/>
                  </a:cubicBezTo>
                  <a:close/>
                </a:path>
              </a:pathLst>
            </a:custGeom>
            <a:solidFill>
              <a:srgbClr val="865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6"/>
            <p:cNvSpPr/>
            <p:nvPr/>
          </p:nvSpPr>
          <p:spPr bwMode="auto">
            <a:xfrm>
              <a:off x="6353176" y="3317875"/>
              <a:ext cx="2911475" cy="871538"/>
            </a:xfrm>
            <a:custGeom>
              <a:avLst/>
              <a:gdLst>
                <a:gd name="T0" fmla="*/ 0 w 687"/>
                <a:gd name="T1" fmla="*/ 204 h 204"/>
                <a:gd name="T2" fmla="*/ 368 w 687"/>
                <a:gd name="T3" fmla="*/ 3 h 204"/>
                <a:gd name="T4" fmla="*/ 687 w 687"/>
                <a:gd name="T5" fmla="*/ 202 h 204"/>
                <a:gd name="T6" fmla="*/ 0 w 687"/>
                <a:gd name="T7" fmla="*/ 204 h 204"/>
              </a:gdLst>
              <a:ahLst/>
              <a:cxnLst>
                <a:cxn ang="0">
                  <a:pos x="T0" y="T1"/>
                </a:cxn>
                <a:cxn ang="0">
                  <a:pos x="T2" y="T3"/>
                </a:cxn>
                <a:cxn ang="0">
                  <a:pos x="T4" y="T5"/>
                </a:cxn>
                <a:cxn ang="0">
                  <a:pos x="T6" y="T7"/>
                </a:cxn>
              </a:cxnLst>
              <a:rect l="0" t="0" r="r" b="b"/>
              <a:pathLst>
                <a:path w="687" h="204">
                  <a:moveTo>
                    <a:pt x="0" y="204"/>
                  </a:moveTo>
                  <a:cubicBezTo>
                    <a:pt x="0" y="204"/>
                    <a:pt x="156" y="0"/>
                    <a:pt x="368" y="3"/>
                  </a:cubicBezTo>
                  <a:cubicBezTo>
                    <a:pt x="580" y="6"/>
                    <a:pt x="687" y="202"/>
                    <a:pt x="687" y="202"/>
                  </a:cubicBezTo>
                  <a:lnTo>
                    <a:pt x="0" y="204"/>
                  </a:lnTo>
                  <a:close/>
                </a:path>
              </a:pathLst>
            </a:custGeom>
            <a:solidFill>
              <a:srgbClr val="74A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7"/>
            <p:cNvSpPr/>
            <p:nvPr/>
          </p:nvSpPr>
          <p:spPr bwMode="auto">
            <a:xfrm>
              <a:off x="6818313" y="3608388"/>
              <a:ext cx="2103438" cy="576263"/>
            </a:xfrm>
            <a:custGeom>
              <a:avLst/>
              <a:gdLst>
                <a:gd name="T0" fmla="*/ 0 w 496"/>
                <a:gd name="T1" fmla="*/ 134 h 135"/>
                <a:gd name="T2" fmla="*/ 267 w 496"/>
                <a:gd name="T3" fmla="*/ 2 h 135"/>
                <a:gd name="T4" fmla="*/ 496 w 496"/>
                <a:gd name="T5" fmla="*/ 135 h 135"/>
                <a:gd name="T6" fmla="*/ 0 w 496"/>
                <a:gd name="T7" fmla="*/ 134 h 135"/>
              </a:gdLst>
              <a:ahLst/>
              <a:cxnLst>
                <a:cxn ang="0">
                  <a:pos x="T0" y="T1"/>
                </a:cxn>
                <a:cxn ang="0">
                  <a:pos x="T2" y="T3"/>
                </a:cxn>
                <a:cxn ang="0">
                  <a:pos x="T4" y="T5"/>
                </a:cxn>
                <a:cxn ang="0">
                  <a:pos x="T6" y="T7"/>
                </a:cxn>
              </a:cxnLst>
              <a:rect l="0" t="0" r="r" b="b"/>
              <a:pathLst>
                <a:path w="496" h="135">
                  <a:moveTo>
                    <a:pt x="0" y="134"/>
                  </a:moveTo>
                  <a:cubicBezTo>
                    <a:pt x="0" y="134"/>
                    <a:pt x="114" y="0"/>
                    <a:pt x="267" y="2"/>
                  </a:cubicBezTo>
                  <a:cubicBezTo>
                    <a:pt x="420" y="4"/>
                    <a:pt x="496" y="135"/>
                    <a:pt x="496" y="135"/>
                  </a:cubicBezTo>
                  <a:lnTo>
                    <a:pt x="0" y="134"/>
                  </a:lnTo>
                  <a:close/>
                </a:path>
              </a:pathLst>
            </a:custGeom>
            <a:solidFill>
              <a:srgbClr val="DDC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8"/>
            <p:cNvSpPr/>
            <p:nvPr/>
          </p:nvSpPr>
          <p:spPr bwMode="auto">
            <a:xfrm>
              <a:off x="2927351" y="3163888"/>
              <a:ext cx="3636963" cy="1028700"/>
            </a:xfrm>
            <a:custGeom>
              <a:avLst/>
              <a:gdLst>
                <a:gd name="T0" fmla="*/ 288 w 858"/>
                <a:gd name="T1" fmla="*/ 15 h 241"/>
                <a:gd name="T2" fmla="*/ 27 w 858"/>
                <a:gd name="T3" fmla="*/ 88 h 241"/>
                <a:gd name="T4" fmla="*/ 0 w 858"/>
                <a:gd name="T5" fmla="*/ 108 h 241"/>
                <a:gd name="T6" fmla="*/ 0 w 858"/>
                <a:gd name="T7" fmla="*/ 241 h 241"/>
                <a:gd name="T8" fmla="*/ 858 w 858"/>
                <a:gd name="T9" fmla="*/ 241 h 241"/>
                <a:gd name="T10" fmla="*/ 288 w 858"/>
                <a:gd name="T11" fmla="*/ 15 h 241"/>
              </a:gdLst>
              <a:ahLst/>
              <a:cxnLst>
                <a:cxn ang="0">
                  <a:pos x="T0" y="T1"/>
                </a:cxn>
                <a:cxn ang="0">
                  <a:pos x="T2" y="T3"/>
                </a:cxn>
                <a:cxn ang="0">
                  <a:pos x="T4" y="T5"/>
                </a:cxn>
                <a:cxn ang="0">
                  <a:pos x="T6" y="T7"/>
                </a:cxn>
                <a:cxn ang="0">
                  <a:pos x="T8" y="T9"/>
                </a:cxn>
                <a:cxn ang="0">
                  <a:pos x="T10" y="T11"/>
                </a:cxn>
              </a:cxnLst>
              <a:rect l="0" t="0" r="r" b="b"/>
              <a:pathLst>
                <a:path w="858" h="241">
                  <a:moveTo>
                    <a:pt x="288" y="15"/>
                  </a:moveTo>
                  <a:cubicBezTo>
                    <a:pt x="192" y="22"/>
                    <a:pt x="101" y="39"/>
                    <a:pt x="27" y="88"/>
                  </a:cubicBezTo>
                  <a:cubicBezTo>
                    <a:pt x="18" y="94"/>
                    <a:pt x="9" y="101"/>
                    <a:pt x="0" y="108"/>
                  </a:cubicBezTo>
                  <a:cubicBezTo>
                    <a:pt x="0" y="241"/>
                    <a:pt x="0" y="241"/>
                    <a:pt x="0" y="241"/>
                  </a:cubicBezTo>
                  <a:cubicBezTo>
                    <a:pt x="858" y="241"/>
                    <a:pt x="858" y="241"/>
                    <a:pt x="858" y="241"/>
                  </a:cubicBezTo>
                  <a:cubicBezTo>
                    <a:pt x="822" y="207"/>
                    <a:pt x="507" y="0"/>
                    <a:pt x="288" y="15"/>
                  </a:cubicBezTo>
                  <a:close/>
                </a:path>
              </a:pathLst>
            </a:custGeom>
            <a:solidFill>
              <a:srgbClr val="BB7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9"/>
            <p:cNvSpPr/>
            <p:nvPr/>
          </p:nvSpPr>
          <p:spPr bwMode="auto">
            <a:xfrm>
              <a:off x="3071813" y="3646488"/>
              <a:ext cx="515938" cy="546100"/>
            </a:xfrm>
            <a:custGeom>
              <a:avLst/>
              <a:gdLst>
                <a:gd name="T0" fmla="*/ 0 w 122"/>
                <a:gd name="T1" fmla="*/ 35 h 128"/>
                <a:gd name="T2" fmla="*/ 56 w 122"/>
                <a:gd name="T3" fmla="*/ 128 h 128"/>
                <a:gd name="T4" fmla="*/ 122 w 122"/>
                <a:gd name="T5" fmla="*/ 128 h 128"/>
                <a:gd name="T6" fmla="*/ 78 w 122"/>
                <a:gd name="T7" fmla="*/ 0 h 128"/>
                <a:gd name="T8" fmla="*/ 0 w 122"/>
                <a:gd name="T9" fmla="*/ 35 h 128"/>
              </a:gdLst>
              <a:ahLst/>
              <a:cxnLst>
                <a:cxn ang="0">
                  <a:pos x="T0" y="T1"/>
                </a:cxn>
                <a:cxn ang="0">
                  <a:pos x="T2" y="T3"/>
                </a:cxn>
                <a:cxn ang="0">
                  <a:pos x="T4" y="T5"/>
                </a:cxn>
                <a:cxn ang="0">
                  <a:pos x="T6" y="T7"/>
                </a:cxn>
                <a:cxn ang="0">
                  <a:pos x="T8" y="T9"/>
                </a:cxn>
              </a:cxnLst>
              <a:rect l="0" t="0" r="r" b="b"/>
              <a:pathLst>
                <a:path w="122" h="128">
                  <a:moveTo>
                    <a:pt x="0" y="35"/>
                  </a:moveTo>
                  <a:cubicBezTo>
                    <a:pt x="56" y="128"/>
                    <a:pt x="56" y="128"/>
                    <a:pt x="56" y="128"/>
                  </a:cubicBezTo>
                  <a:cubicBezTo>
                    <a:pt x="122" y="128"/>
                    <a:pt x="122" y="128"/>
                    <a:pt x="122" y="128"/>
                  </a:cubicBezTo>
                  <a:cubicBezTo>
                    <a:pt x="78" y="0"/>
                    <a:pt x="78" y="0"/>
                    <a:pt x="78" y="0"/>
                  </a:cubicBezTo>
                  <a:cubicBezTo>
                    <a:pt x="51" y="9"/>
                    <a:pt x="24" y="21"/>
                    <a:pt x="0" y="35"/>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30"/>
            <p:cNvSpPr/>
            <p:nvPr/>
          </p:nvSpPr>
          <p:spPr bwMode="auto">
            <a:xfrm>
              <a:off x="3402013" y="3565525"/>
              <a:ext cx="431800" cy="627063"/>
            </a:xfrm>
            <a:custGeom>
              <a:avLst/>
              <a:gdLst>
                <a:gd name="T0" fmla="*/ 0 w 102"/>
                <a:gd name="T1" fmla="*/ 19 h 147"/>
                <a:gd name="T2" fmla="*/ 44 w 102"/>
                <a:gd name="T3" fmla="*/ 147 h 147"/>
                <a:gd name="T4" fmla="*/ 102 w 102"/>
                <a:gd name="T5" fmla="*/ 147 h 147"/>
                <a:gd name="T6" fmla="*/ 77 w 102"/>
                <a:gd name="T7" fmla="*/ 0 h 147"/>
                <a:gd name="T8" fmla="*/ 0 w 102"/>
                <a:gd name="T9" fmla="*/ 19 h 147"/>
              </a:gdLst>
              <a:ahLst/>
              <a:cxnLst>
                <a:cxn ang="0">
                  <a:pos x="T0" y="T1"/>
                </a:cxn>
                <a:cxn ang="0">
                  <a:pos x="T2" y="T3"/>
                </a:cxn>
                <a:cxn ang="0">
                  <a:pos x="T4" y="T5"/>
                </a:cxn>
                <a:cxn ang="0">
                  <a:pos x="T6" y="T7"/>
                </a:cxn>
                <a:cxn ang="0">
                  <a:pos x="T8" y="T9"/>
                </a:cxn>
              </a:cxnLst>
              <a:rect l="0" t="0" r="r" b="b"/>
              <a:pathLst>
                <a:path w="102" h="147">
                  <a:moveTo>
                    <a:pt x="0" y="19"/>
                  </a:moveTo>
                  <a:cubicBezTo>
                    <a:pt x="44" y="147"/>
                    <a:pt x="44" y="147"/>
                    <a:pt x="44" y="147"/>
                  </a:cubicBezTo>
                  <a:cubicBezTo>
                    <a:pt x="102" y="147"/>
                    <a:pt x="102" y="147"/>
                    <a:pt x="102" y="147"/>
                  </a:cubicBezTo>
                  <a:cubicBezTo>
                    <a:pt x="77" y="0"/>
                    <a:pt x="77" y="0"/>
                    <a:pt x="77" y="0"/>
                  </a:cubicBezTo>
                  <a:cubicBezTo>
                    <a:pt x="51" y="4"/>
                    <a:pt x="25" y="11"/>
                    <a:pt x="0" y="19"/>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1"/>
            <p:cNvSpPr/>
            <p:nvPr/>
          </p:nvSpPr>
          <p:spPr bwMode="auto">
            <a:xfrm>
              <a:off x="3729038" y="3522663"/>
              <a:ext cx="376238" cy="669925"/>
            </a:xfrm>
            <a:custGeom>
              <a:avLst/>
              <a:gdLst>
                <a:gd name="T0" fmla="*/ 0 w 89"/>
                <a:gd name="T1" fmla="*/ 10 h 157"/>
                <a:gd name="T2" fmla="*/ 25 w 89"/>
                <a:gd name="T3" fmla="*/ 157 h 157"/>
                <a:gd name="T4" fmla="*/ 89 w 89"/>
                <a:gd name="T5" fmla="*/ 157 h 157"/>
                <a:gd name="T6" fmla="*/ 79 w 89"/>
                <a:gd name="T7" fmla="*/ 0 h 157"/>
                <a:gd name="T8" fmla="*/ 0 w 89"/>
                <a:gd name="T9" fmla="*/ 10 h 157"/>
              </a:gdLst>
              <a:ahLst/>
              <a:cxnLst>
                <a:cxn ang="0">
                  <a:pos x="T0" y="T1"/>
                </a:cxn>
                <a:cxn ang="0">
                  <a:pos x="T2" y="T3"/>
                </a:cxn>
                <a:cxn ang="0">
                  <a:pos x="T4" y="T5"/>
                </a:cxn>
                <a:cxn ang="0">
                  <a:pos x="T6" y="T7"/>
                </a:cxn>
                <a:cxn ang="0">
                  <a:pos x="T8" y="T9"/>
                </a:cxn>
              </a:cxnLst>
              <a:rect l="0" t="0" r="r" b="b"/>
              <a:pathLst>
                <a:path w="89" h="157">
                  <a:moveTo>
                    <a:pt x="0" y="10"/>
                  </a:moveTo>
                  <a:cubicBezTo>
                    <a:pt x="25" y="157"/>
                    <a:pt x="25" y="157"/>
                    <a:pt x="25" y="157"/>
                  </a:cubicBezTo>
                  <a:cubicBezTo>
                    <a:pt x="89" y="157"/>
                    <a:pt x="89" y="157"/>
                    <a:pt x="89" y="157"/>
                  </a:cubicBezTo>
                  <a:cubicBezTo>
                    <a:pt x="79" y="0"/>
                    <a:pt x="79" y="0"/>
                    <a:pt x="79" y="0"/>
                  </a:cubicBezTo>
                  <a:cubicBezTo>
                    <a:pt x="52" y="2"/>
                    <a:pt x="26" y="5"/>
                    <a:pt x="0" y="1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2"/>
            <p:cNvSpPr/>
            <p:nvPr/>
          </p:nvSpPr>
          <p:spPr bwMode="auto">
            <a:xfrm>
              <a:off x="4064001" y="3509963"/>
              <a:ext cx="363538" cy="682625"/>
            </a:xfrm>
            <a:custGeom>
              <a:avLst/>
              <a:gdLst>
                <a:gd name="T0" fmla="*/ 15 w 86"/>
                <a:gd name="T1" fmla="*/ 2 h 160"/>
                <a:gd name="T2" fmla="*/ 0 w 86"/>
                <a:gd name="T3" fmla="*/ 3 h 160"/>
                <a:gd name="T4" fmla="*/ 10 w 86"/>
                <a:gd name="T5" fmla="*/ 160 h 160"/>
                <a:gd name="T6" fmla="*/ 80 w 86"/>
                <a:gd name="T7" fmla="*/ 160 h 160"/>
                <a:gd name="T8" fmla="*/ 86 w 86"/>
                <a:gd name="T9" fmla="*/ 4 h 160"/>
                <a:gd name="T10" fmla="*/ 15 w 86"/>
                <a:gd name="T11" fmla="*/ 2 h 160"/>
              </a:gdLst>
              <a:ahLst/>
              <a:cxnLst>
                <a:cxn ang="0">
                  <a:pos x="T0" y="T1"/>
                </a:cxn>
                <a:cxn ang="0">
                  <a:pos x="T2" y="T3"/>
                </a:cxn>
                <a:cxn ang="0">
                  <a:pos x="T4" y="T5"/>
                </a:cxn>
                <a:cxn ang="0">
                  <a:pos x="T6" y="T7"/>
                </a:cxn>
                <a:cxn ang="0">
                  <a:pos x="T8" y="T9"/>
                </a:cxn>
                <a:cxn ang="0">
                  <a:pos x="T10" y="T11"/>
                </a:cxn>
              </a:cxnLst>
              <a:rect l="0" t="0" r="r" b="b"/>
              <a:pathLst>
                <a:path w="86" h="160">
                  <a:moveTo>
                    <a:pt x="15" y="2"/>
                  </a:moveTo>
                  <a:cubicBezTo>
                    <a:pt x="10" y="2"/>
                    <a:pt x="5" y="2"/>
                    <a:pt x="0" y="3"/>
                  </a:cubicBezTo>
                  <a:cubicBezTo>
                    <a:pt x="10" y="160"/>
                    <a:pt x="10" y="160"/>
                    <a:pt x="10" y="160"/>
                  </a:cubicBezTo>
                  <a:cubicBezTo>
                    <a:pt x="80" y="160"/>
                    <a:pt x="80" y="160"/>
                    <a:pt x="80" y="160"/>
                  </a:cubicBezTo>
                  <a:cubicBezTo>
                    <a:pt x="86" y="4"/>
                    <a:pt x="86" y="4"/>
                    <a:pt x="86" y="4"/>
                  </a:cubicBezTo>
                  <a:cubicBezTo>
                    <a:pt x="61" y="1"/>
                    <a:pt x="38" y="0"/>
                    <a:pt x="15" y="2"/>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3"/>
            <p:cNvSpPr/>
            <p:nvPr/>
          </p:nvSpPr>
          <p:spPr bwMode="auto">
            <a:xfrm>
              <a:off x="4719638" y="3608388"/>
              <a:ext cx="471488" cy="584200"/>
            </a:xfrm>
            <a:custGeom>
              <a:avLst/>
              <a:gdLst>
                <a:gd name="T0" fmla="*/ 26 w 111"/>
                <a:gd name="T1" fmla="*/ 0 h 137"/>
                <a:gd name="T2" fmla="*/ 0 w 111"/>
                <a:gd name="T3" fmla="*/ 137 h 137"/>
                <a:gd name="T4" fmla="*/ 80 w 111"/>
                <a:gd name="T5" fmla="*/ 137 h 137"/>
                <a:gd name="T6" fmla="*/ 111 w 111"/>
                <a:gd name="T7" fmla="*/ 28 h 137"/>
                <a:gd name="T8" fmla="*/ 26 w 111"/>
                <a:gd name="T9" fmla="*/ 0 h 137"/>
              </a:gdLst>
              <a:ahLst/>
              <a:cxnLst>
                <a:cxn ang="0">
                  <a:pos x="T0" y="T1"/>
                </a:cxn>
                <a:cxn ang="0">
                  <a:pos x="T2" y="T3"/>
                </a:cxn>
                <a:cxn ang="0">
                  <a:pos x="T4" y="T5"/>
                </a:cxn>
                <a:cxn ang="0">
                  <a:pos x="T6" y="T7"/>
                </a:cxn>
                <a:cxn ang="0">
                  <a:pos x="T8" y="T9"/>
                </a:cxn>
              </a:cxnLst>
              <a:rect l="0" t="0" r="r" b="b"/>
              <a:pathLst>
                <a:path w="111" h="137">
                  <a:moveTo>
                    <a:pt x="26" y="0"/>
                  </a:moveTo>
                  <a:cubicBezTo>
                    <a:pt x="0" y="137"/>
                    <a:pt x="0" y="137"/>
                    <a:pt x="0" y="137"/>
                  </a:cubicBezTo>
                  <a:cubicBezTo>
                    <a:pt x="80" y="137"/>
                    <a:pt x="80" y="137"/>
                    <a:pt x="80" y="137"/>
                  </a:cubicBezTo>
                  <a:cubicBezTo>
                    <a:pt x="111" y="28"/>
                    <a:pt x="111" y="28"/>
                    <a:pt x="111" y="28"/>
                  </a:cubicBezTo>
                  <a:cubicBezTo>
                    <a:pt x="83" y="18"/>
                    <a:pt x="54" y="8"/>
                    <a:pt x="26" y="0"/>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4"/>
            <p:cNvSpPr/>
            <p:nvPr/>
          </p:nvSpPr>
          <p:spPr bwMode="auto">
            <a:xfrm>
              <a:off x="5059363" y="3727450"/>
              <a:ext cx="433388" cy="465138"/>
            </a:xfrm>
            <a:custGeom>
              <a:avLst/>
              <a:gdLst>
                <a:gd name="T0" fmla="*/ 31 w 102"/>
                <a:gd name="T1" fmla="*/ 0 h 109"/>
                <a:gd name="T2" fmla="*/ 0 w 102"/>
                <a:gd name="T3" fmla="*/ 109 h 109"/>
                <a:gd name="T4" fmla="*/ 70 w 102"/>
                <a:gd name="T5" fmla="*/ 109 h 109"/>
                <a:gd name="T6" fmla="*/ 102 w 102"/>
                <a:gd name="T7" fmla="*/ 30 h 109"/>
                <a:gd name="T8" fmla="*/ 31 w 102"/>
                <a:gd name="T9" fmla="*/ 0 h 109"/>
              </a:gdLst>
              <a:ahLst/>
              <a:cxnLst>
                <a:cxn ang="0">
                  <a:pos x="T0" y="T1"/>
                </a:cxn>
                <a:cxn ang="0">
                  <a:pos x="T2" y="T3"/>
                </a:cxn>
                <a:cxn ang="0">
                  <a:pos x="T4" y="T5"/>
                </a:cxn>
                <a:cxn ang="0">
                  <a:pos x="T6" y="T7"/>
                </a:cxn>
                <a:cxn ang="0">
                  <a:pos x="T8" y="T9"/>
                </a:cxn>
              </a:cxnLst>
              <a:rect l="0" t="0" r="r" b="b"/>
              <a:pathLst>
                <a:path w="102" h="109">
                  <a:moveTo>
                    <a:pt x="31" y="0"/>
                  </a:moveTo>
                  <a:cubicBezTo>
                    <a:pt x="0" y="109"/>
                    <a:pt x="0" y="109"/>
                    <a:pt x="0" y="109"/>
                  </a:cubicBezTo>
                  <a:cubicBezTo>
                    <a:pt x="70" y="109"/>
                    <a:pt x="70" y="109"/>
                    <a:pt x="70" y="109"/>
                  </a:cubicBezTo>
                  <a:cubicBezTo>
                    <a:pt x="102" y="30"/>
                    <a:pt x="102" y="30"/>
                    <a:pt x="102" y="30"/>
                  </a:cubicBezTo>
                  <a:cubicBezTo>
                    <a:pt x="79" y="20"/>
                    <a:pt x="56" y="10"/>
                    <a:pt x="31" y="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5"/>
            <p:cNvSpPr/>
            <p:nvPr/>
          </p:nvSpPr>
          <p:spPr bwMode="auto">
            <a:xfrm>
              <a:off x="5356226" y="3856038"/>
              <a:ext cx="469900" cy="336550"/>
            </a:xfrm>
            <a:custGeom>
              <a:avLst/>
              <a:gdLst>
                <a:gd name="T0" fmla="*/ 32 w 111"/>
                <a:gd name="T1" fmla="*/ 0 h 79"/>
                <a:gd name="T2" fmla="*/ 0 w 111"/>
                <a:gd name="T3" fmla="*/ 79 h 79"/>
                <a:gd name="T4" fmla="*/ 93 w 111"/>
                <a:gd name="T5" fmla="*/ 79 h 79"/>
                <a:gd name="T6" fmla="*/ 111 w 111"/>
                <a:gd name="T7" fmla="*/ 40 h 79"/>
                <a:gd name="T8" fmla="*/ 32 w 111"/>
                <a:gd name="T9" fmla="*/ 0 h 79"/>
              </a:gdLst>
              <a:ahLst/>
              <a:cxnLst>
                <a:cxn ang="0">
                  <a:pos x="T0" y="T1"/>
                </a:cxn>
                <a:cxn ang="0">
                  <a:pos x="T2" y="T3"/>
                </a:cxn>
                <a:cxn ang="0">
                  <a:pos x="T4" y="T5"/>
                </a:cxn>
                <a:cxn ang="0">
                  <a:pos x="T6" y="T7"/>
                </a:cxn>
                <a:cxn ang="0">
                  <a:pos x="T8" y="T9"/>
                </a:cxn>
              </a:cxnLst>
              <a:rect l="0" t="0" r="r" b="b"/>
              <a:pathLst>
                <a:path w="111" h="79">
                  <a:moveTo>
                    <a:pt x="32" y="0"/>
                  </a:moveTo>
                  <a:cubicBezTo>
                    <a:pt x="0" y="79"/>
                    <a:pt x="0" y="79"/>
                    <a:pt x="0" y="79"/>
                  </a:cubicBezTo>
                  <a:cubicBezTo>
                    <a:pt x="93" y="79"/>
                    <a:pt x="93" y="79"/>
                    <a:pt x="93" y="79"/>
                  </a:cubicBezTo>
                  <a:cubicBezTo>
                    <a:pt x="111" y="40"/>
                    <a:pt x="111" y="40"/>
                    <a:pt x="111" y="40"/>
                  </a:cubicBezTo>
                  <a:cubicBezTo>
                    <a:pt x="86" y="26"/>
                    <a:pt x="60" y="13"/>
                    <a:pt x="32" y="0"/>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36"/>
            <p:cNvSpPr/>
            <p:nvPr/>
          </p:nvSpPr>
          <p:spPr bwMode="auto">
            <a:xfrm>
              <a:off x="4402138" y="3527425"/>
              <a:ext cx="428625" cy="665163"/>
            </a:xfrm>
            <a:custGeom>
              <a:avLst/>
              <a:gdLst>
                <a:gd name="T0" fmla="*/ 6 w 101"/>
                <a:gd name="T1" fmla="*/ 0 h 156"/>
                <a:gd name="T2" fmla="*/ 0 w 101"/>
                <a:gd name="T3" fmla="*/ 156 h 156"/>
                <a:gd name="T4" fmla="*/ 75 w 101"/>
                <a:gd name="T5" fmla="*/ 156 h 156"/>
                <a:gd name="T6" fmla="*/ 101 w 101"/>
                <a:gd name="T7" fmla="*/ 19 h 156"/>
                <a:gd name="T8" fmla="*/ 6 w 101"/>
                <a:gd name="T9" fmla="*/ 0 h 156"/>
              </a:gdLst>
              <a:ahLst/>
              <a:cxnLst>
                <a:cxn ang="0">
                  <a:pos x="T0" y="T1"/>
                </a:cxn>
                <a:cxn ang="0">
                  <a:pos x="T2" y="T3"/>
                </a:cxn>
                <a:cxn ang="0">
                  <a:pos x="T4" y="T5"/>
                </a:cxn>
                <a:cxn ang="0">
                  <a:pos x="T6" y="T7"/>
                </a:cxn>
                <a:cxn ang="0">
                  <a:pos x="T8" y="T9"/>
                </a:cxn>
              </a:cxnLst>
              <a:rect l="0" t="0" r="r" b="b"/>
              <a:pathLst>
                <a:path w="101" h="156">
                  <a:moveTo>
                    <a:pt x="6" y="0"/>
                  </a:moveTo>
                  <a:cubicBezTo>
                    <a:pt x="0" y="156"/>
                    <a:pt x="0" y="156"/>
                    <a:pt x="0" y="156"/>
                  </a:cubicBezTo>
                  <a:cubicBezTo>
                    <a:pt x="75" y="156"/>
                    <a:pt x="75" y="156"/>
                    <a:pt x="75" y="156"/>
                  </a:cubicBezTo>
                  <a:cubicBezTo>
                    <a:pt x="101" y="19"/>
                    <a:pt x="101" y="19"/>
                    <a:pt x="101" y="19"/>
                  </a:cubicBezTo>
                  <a:cubicBezTo>
                    <a:pt x="69" y="10"/>
                    <a:pt x="37" y="3"/>
                    <a:pt x="6" y="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37"/>
            <p:cNvSpPr/>
            <p:nvPr/>
          </p:nvSpPr>
          <p:spPr bwMode="auto">
            <a:xfrm>
              <a:off x="2927351" y="3795713"/>
              <a:ext cx="381000" cy="396875"/>
            </a:xfrm>
            <a:custGeom>
              <a:avLst/>
              <a:gdLst>
                <a:gd name="T0" fmla="*/ 22 w 90"/>
                <a:gd name="T1" fmla="*/ 7 h 93"/>
                <a:gd name="T2" fmla="*/ 0 w 90"/>
                <a:gd name="T3" fmla="*/ 24 h 93"/>
                <a:gd name="T4" fmla="*/ 0 w 90"/>
                <a:gd name="T5" fmla="*/ 93 h 93"/>
                <a:gd name="T6" fmla="*/ 90 w 90"/>
                <a:gd name="T7" fmla="*/ 93 h 93"/>
                <a:gd name="T8" fmla="*/ 34 w 90"/>
                <a:gd name="T9" fmla="*/ 0 h 93"/>
                <a:gd name="T10" fmla="*/ 22 w 90"/>
                <a:gd name="T11" fmla="*/ 7 h 93"/>
              </a:gdLst>
              <a:ahLst/>
              <a:cxnLst>
                <a:cxn ang="0">
                  <a:pos x="T0" y="T1"/>
                </a:cxn>
                <a:cxn ang="0">
                  <a:pos x="T2" y="T3"/>
                </a:cxn>
                <a:cxn ang="0">
                  <a:pos x="T4" y="T5"/>
                </a:cxn>
                <a:cxn ang="0">
                  <a:pos x="T6" y="T7"/>
                </a:cxn>
                <a:cxn ang="0">
                  <a:pos x="T8" y="T9"/>
                </a:cxn>
                <a:cxn ang="0">
                  <a:pos x="T10" y="T11"/>
                </a:cxn>
              </a:cxnLst>
              <a:rect l="0" t="0" r="r" b="b"/>
              <a:pathLst>
                <a:path w="90" h="93">
                  <a:moveTo>
                    <a:pt x="22" y="7"/>
                  </a:moveTo>
                  <a:cubicBezTo>
                    <a:pt x="15" y="13"/>
                    <a:pt x="7" y="18"/>
                    <a:pt x="0" y="24"/>
                  </a:cubicBezTo>
                  <a:cubicBezTo>
                    <a:pt x="0" y="93"/>
                    <a:pt x="0" y="93"/>
                    <a:pt x="0" y="93"/>
                  </a:cubicBezTo>
                  <a:cubicBezTo>
                    <a:pt x="90" y="93"/>
                    <a:pt x="90" y="93"/>
                    <a:pt x="90" y="93"/>
                  </a:cubicBezTo>
                  <a:cubicBezTo>
                    <a:pt x="34" y="0"/>
                    <a:pt x="34" y="0"/>
                    <a:pt x="34" y="0"/>
                  </a:cubicBezTo>
                  <a:cubicBezTo>
                    <a:pt x="30" y="3"/>
                    <a:pt x="26" y="5"/>
                    <a:pt x="22" y="7"/>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Freeform 38"/>
            <p:cNvSpPr/>
            <p:nvPr/>
          </p:nvSpPr>
          <p:spPr bwMode="auto">
            <a:xfrm>
              <a:off x="3074988" y="3757613"/>
              <a:ext cx="2374900" cy="434975"/>
            </a:xfrm>
            <a:custGeom>
              <a:avLst/>
              <a:gdLst>
                <a:gd name="T0" fmla="*/ 242 w 560"/>
                <a:gd name="T1" fmla="*/ 6 h 102"/>
                <a:gd name="T2" fmla="*/ 37 w 560"/>
                <a:gd name="T3" fmla="*/ 73 h 102"/>
                <a:gd name="T4" fmla="*/ 19 w 560"/>
                <a:gd name="T5" fmla="*/ 86 h 102"/>
                <a:gd name="T6" fmla="*/ 0 w 560"/>
                <a:gd name="T7" fmla="*/ 102 h 102"/>
                <a:gd name="T8" fmla="*/ 560 w 560"/>
                <a:gd name="T9" fmla="*/ 102 h 102"/>
                <a:gd name="T10" fmla="*/ 242 w 560"/>
                <a:gd name="T11" fmla="*/ 6 h 102"/>
              </a:gdLst>
              <a:ahLst/>
              <a:cxnLst>
                <a:cxn ang="0">
                  <a:pos x="T0" y="T1"/>
                </a:cxn>
                <a:cxn ang="0">
                  <a:pos x="T2" y="T3"/>
                </a:cxn>
                <a:cxn ang="0">
                  <a:pos x="T4" y="T5"/>
                </a:cxn>
                <a:cxn ang="0">
                  <a:pos x="T6" y="T7"/>
                </a:cxn>
                <a:cxn ang="0">
                  <a:pos x="T8" y="T9"/>
                </a:cxn>
                <a:cxn ang="0">
                  <a:pos x="T10" y="T11"/>
                </a:cxn>
              </a:cxnLst>
              <a:rect l="0" t="0" r="r" b="b"/>
              <a:pathLst>
                <a:path w="560" h="102">
                  <a:moveTo>
                    <a:pt x="242" y="6"/>
                  </a:moveTo>
                  <a:cubicBezTo>
                    <a:pt x="166" y="12"/>
                    <a:pt x="95" y="34"/>
                    <a:pt x="37" y="73"/>
                  </a:cubicBezTo>
                  <a:cubicBezTo>
                    <a:pt x="31" y="77"/>
                    <a:pt x="25" y="81"/>
                    <a:pt x="19" y="86"/>
                  </a:cubicBezTo>
                  <a:cubicBezTo>
                    <a:pt x="0" y="102"/>
                    <a:pt x="0" y="102"/>
                    <a:pt x="0" y="102"/>
                  </a:cubicBezTo>
                  <a:cubicBezTo>
                    <a:pt x="560" y="102"/>
                    <a:pt x="560" y="102"/>
                    <a:pt x="560" y="102"/>
                  </a:cubicBezTo>
                  <a:cubicBezTo>
                    <a:pt x="469" y="55"/>
                    <a:pt x="336" y="0"/>
                    <a:pt x="242" y="6"/>
                  </a:cubicBezTo>
                  <a:close/>
                </a:path>
              </a:pathLst>
            </a:custGeom>
            <a:solidFill>
              <a:srgbClr val="A28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Oval 39"/>
            <p:cNvSpPr>
              <a:spLocks noChangeArrowheads="1"/>
            </p:cNvSpPr>
            <p:nvPr/>
          </p:nvSpPr>
          <p:spPr bwMode="auto">
            <a:xfrm>
              <a:off x="6881813" y="3792538"/>
              <a:ext cx="73025"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40"/>
            <p:cNvSpPr>
              <a:spLocks noChangeArrowheads="1"/>
            </p:cNvSpPr>
            <p:nvPr/>
          </p:nvSpPr>
          <p:spPr bwMode="auto">
            <a:xfrm>
              <a:off x="7254876" y="3587750"/>
              <a:ext cx="73025" cy="76200"/>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41"/>
            <p:cNvSpPr>
              <a:spLocks noChangeArrowheads="1"/>
            </p:cNvSpPr>
            <p:nvPr/>
          </p:nvSpPr>
          <p:spPr bwMode="auto">
            <a:xfrm>
              <a:off x="7602538" y="3459163"/>
              <a:ext cx="77788" cy="73025"/>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Oval 42"/>
            <p:cNvSpPr>
              <a:spLocks noChangeArrowheads="1"/>
            </p:cNvSpPr>
            <p:nvPr/>
          </p:nvSpPr>
          <p:spPr bwMode="auto">
            <a:xfrm>
              <a:off x="8010526" y="3438525"/>
              <a:ext cx="71438"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Oval 43"/>
            <p:cNvSpPr>
              <a:spLocks noChangeArrowheads="1"/>
            </p:cNvSpPr>
            <p:nvPr/>
          </p:nvSpPr>
          <p:spPr bwMode="auto">
            <a:xfrm>
              <a:off x="8391526" y="3552825"/>
              <a:ext cx="76200"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Oval 44"/>
            <p:cNvSpPr>
              <a:spLocks noChangeArrowheads="1"/>
            </p:cNvSpPr>
            <p:nvPr/>
          </p:nvSpPr>
          <p:spPr bwMode="auto">
            <a:xfrm>
              <a:off x="8764588" y="3757613"/>
              <a:ext cx="73025"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45"/>
            <p:cNvSpPr/>
            <p:nvPr/>
          </p:nvSpPr>
          <p:spPr bwMode="auto">
            <a:xfrm>
              <a:off x="2927351" y="3122613"/>
              <a:ext cx="3492500" cy="1049338"/>
            </a:xfrm>
            <a:custGeom>
              <a:avLst/>
              <a:gdLst>
                <a:gd name="T0" fmla="*/ 0 w 824"/>
                <a:gd name="T1" fmla="*/ 118 h 246"/>
                <a:gd name="T2" fmla="*/ 63 w 824"/>
                <a:gd name="T3" fmla="*/ 138 h 246"/>
                <a:gd name="T4" fmla="*/ 76 w 824"/>
                <a:gd name="T5" fmla="*/ 70 h 246"/>
                <a:gd name="T6" fmla="*/ 136 w 824"/>
                <a:gd name="T7" fmla="*/ 110 h 246"/>
                <a:gd name="T8" fmla="*/ 146 w 824"/>
                <a:gd name="T9" fmla="*/ 45 h 246"/>
                <a:gd name="T10" fmla="*/ 211 w 824"/>
                <a:gd name="T11" fmla="*/ 95 h 246"/>
                <a:gd name="T12" fmla="*/ 237 w 824"/>
                <a:gd name="T13" fmla="*/ 32 h 246"/>
                <a:gd name="T14" fmla="*/ 277 w 824"/>
                <a:gd name="T15" fmla="*/ 90 h 246"/>
                <a:gd name="T16" fmla="*/ 317 w 824"/>
                <a:gd name="T17" fmla="*/ 27 h 246"/>
                <a:gd name="T18" fmla="*/ 344 w 824"/>
                <a:gd name="T19" fmla="*/ 90 h 246"/>
                <a:gd name="T20" fmla="*/ 400 w 824"/>
                <a:gd name="T21" fmla="*/ 32 h 246"/>
                <a:gd name="T22" fmla="*/ 427 w 824"/>
                <a:gd name="T23" fmla="*/ 105 h 246"/>
                <a:gd name="T24" fmla="*/ 480 w 824"/>
                <a:gd name="T25" fmla="*/ 55 h 246"/>
                <a:gd name="T26" fmla="*/ 500 w 824"/>
                <a:gd name="T27" fmla="*/ 125 h 246"/>
                <a:gd name="T28" fmla="*/ 558 w 824"/>
                <a:gd name="T29" fmla="*/ 83 h 246"/>
                <a:gd name="T30" fmla="*/ 558 w 824"/>
                <a:gd name="T31" fmla="*/ 148 h 246"/>
                <a:gd name="T32" fmla="*/ 625 w 824"/>
                <a:gd name="T33" fmla="*/ 108 h 246"/>
                <a:gd name="T34" fmla="*/ 628 w 824"/>
                <a:gd name="T35" fmla="*/ 180 h 246"/>
                <a:gd name="T36" fmla="*/ 691 w 824"/>
                <a:gd name="T37" fmla="*/ 145 h 246"/>
                <a:gd name="T38" fmla="*/ 703 w 824"/>
                <a:gd name="T39" fmla="*/ 218 h 246"/>
                <a:gd name="T40" fmla="*/ 758 w 824"/>
                <a:gd name="T41" fmla="*/ 183 h 246"/>
                <a:gd name="T42" fmla="*/ 763 w 824"/>
                <a:gd name="T43" fmla="*/ 246 h 246"/>
                <a:gd name="T44" fmla="*/ 824 w 824"/>
                <a:gd name="T45" fmla="*/ 226 h 246"/>
                <a:gd name="T46" fmla="*/ 370 w 824"/>
                <a:gd name="T47" fmla="*/ 27 h 246"/>
                <a:gd name="T48" fmla="*/ 0 w 824"/>
                <a:gd name="T49"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4" h="246">
                  <a:moveTo>
                    <a:pt x="0" y="118"/>
                  </a:moveTo>
                  <a:cubicBezTo>
                    <a:pt x="63" y="138"/>
                    <a:pt x="63" y="138"/>
                    <a:pt x="63" y="138"/>
                  </a:cubicBezTo>
                  <a:cubicBezTo>
                    <a:pt x="76" y="70"/>
                    <a:pt x="76" y="70"/>
                    <a:pt x="76" y="70"/>
                  </a:cubicBezTo>
                  <a:cubicBezTo>
                    <a:pt x="136" y="110"/>
                    <a:pt x="136" y="110"/>
                    <a:pt x="136" y="110"/>
                  </a:cubicBezTo>
                  <a:cubicBezTo>
                    <a:pt x="146" y="45"/>
                    <a:pt x="146" y="45"/>
                    <a:pt x="146" y="45"/>
                  </a:cubicBezTo>
                  <a:cubicBezTo>
                    <a:pt x="211" y="95"/>
                    <a:pt x="211" y="95"/>
                    <a:pt x="211" y="95"/>
                  </a:cubicBezTo>
                  <a:cubicBezTo>
                    <a:pt x="237" y="32"/>
                    <a:pt x="237" y="32"/>
                    <a:pt x="237" y="32"/>
                  </a:cubicBezTo>
                  <a:cubicBezTo>
                    <a:pt x="277" y="90"/>
                    <a:pt x="277" y="90"/>
                    <a:pt x="277" y="90"/>
                  </a:cubicBezTo>
                  <a:cubicBezTo>
                    <a:pt x="317" y="27"/>
                    <a:pt x="317" y="27"/>
                    <a:pt x="317" y="27"/>
                  </a:cubicBezTo>
                  <a:cubicBezTo>
                    <a:pt x="344" y="90"/>
                    <a:pt x="344" y="90"/>
                    <a:pt x="344" y="90"/>
                  </a:cubicBezTo>
                  <a:cubicBezTo>
                    <a:pt x="400" y="32"/>
                    <a:pt x="400" y="32"/>
                    <a:pt x="400" y="32"/>
                  </a:cubicBezTo>
                  <a:cubicBezTo>
                    <a:pt x="427" y="105"/>
                    <a:pt x="427" y="105"/>
                    <a:pt x="427" y="105"/>
                  </a:cubicBezTo>
                  <a:cubicBezTo>
                    <a:pt x="480" y="55"/>
                    <a:pt x="480" y="55"/>
                    <a:pt x="480" y="55"/>
                  </a:cubicBezTo>
                  <a:cubicBezTo>
                    <a:pt x="500" y="125"/>
                    <a:pt x="500" y="125"/>
                    <a:pt x="500" y="125"/>
                  </a:cubicBezTo>
                  <a:cubicBezTo>
                    <a:pt x="558" y="83"/>
                    <a:pt x="558" y="83"/>
                    <a:pt x="558" y="83"/>
                  </a:cubicBezTo>
                  <a:cubicBezTo>
                    <a:pt x="558" y="148"/>
                    <a:pt x="558" y="148"/>
                    <a:pt x="558" y="148"/>
                  </a:cubicBezTo>
                  <a:cubicBezTo>
                    <a:pt x="625" y="108"/>
                    <a:pt x="625" y="108"/>
                    <a:pt x="625" y="108"/>
                  </a:cubicBezTo>
                  <a:cubicBezTo>
                    <a:pt x="628" y="180"/>
                    <a:pt x="628" y="180"/>
                    <a:pt x="628" y="180"/>
                  </a:cubicBezTo>
                  <a:cubicBezTo>
                    <a:pt x="691" y="145"/>
                    <a:pt x="691" y="145"/>
                    <a:pt x="691" y="145"/>
                  </a:cubicBezTo>
                  <a:cubicBezTo>
                    <a:pt x="703" y="218"/>
                    <a:pt x="703" y="218"/>
                    <a:pt x="703" y="218"/>
                  </a:cubicBezTo>
                  <a:cubicBezTo>
                    <a:pt x="758" y="183"/>
                    <a:pt x="758" y="183"/>
                    <a:pt x="758" y="183"/>
                  </a:cubicBezTo>
                  <a:cubicBezTo>
                    <a:pt x="763" y="246"/>
                    <a:pt x="763" y="246"/>
                    <a:pt x="763" y="246"/>
                  </a:cubicBezTo>
                  <a:cubicBezTo>
                    <a:pt x="824" y="226"/>
                    <a:pt x="824" y="226"/>
                    <a:pt x="824" y="226"/>
                  </a:cubicBezTo>
                  <a:cubicBezTo>
                    <a:pt x="824" y="226"/>
                    <a:pt x="600" y="63"/>
                    <a:pt x="370" y="27"/>
                  </a:cubicBezTo>
                  <a:cubicBezTo>
                    <a:pt x="370" y="27"/>
                    <a:pt x="155" y="0"/>
                    <a:pt x="0" y="118"/>
                  </a:cubicBezTo>
                  <a:close/>
                </a:path>
              </a:pathLst>
            </a:cu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Oval 46"/>
            <p:cNvSpPr>
              <a:spLocks noChangeArrowheads="1"/>
            </p:cNvSpPr>
            <p:nvPr/>
          </p:nvSpPr>
          <p:spPr bwMode="auto">
            <a:xfrm>
              <a:off x="2973388" y="373221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47"/>
            <p:cNvSpPr>
              <a:spLocks noChangeArrowheads="1"/>
            </p:cNvSpPr>
            <p:nvPr/>
          </p:nvSpPr>
          <p:spPr bwMode="auto">
            <a:xfrm>
              <a:off x="3325813" y="3562350"/>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48"/>
            <p:cNvSpPr>
              <a:spLocks noChangeArrowheads="1"/>
            </p:cNvSpPr>
            <p:nvPr/>
          </p:nvSpPr>
          <p:spPr bwMode="auto">
            <a:xfrm>
              <a:off x="3651251" y="349726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Oval 49"/>
            <p:cNvSpPr>
              <a:spLocks noChangeArrowheads="1"/>
            </p:cNvSpPr>
            <p:nvPr/>
          </p:nvSpPr>
          <p:spPr bwMode="auto">
            <a:xfrm>
              <a:off x="3952876" y="3441700"/>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Oval 50"/>
            <p:cNvSpPr>
              <a:spLocks noChangeArrowheads="1"/>
            </p:cNvSpPr>
            <p:nvPr/>
          </p:nvSpPr>
          <p:spPr bwMode="auto">
            <a:xfrm>
              <a:off x="4229101" y="3433763"/>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Oval 51"/>
            <p:cNvSpPr>
              <a:spLocks noChangeArrowheads="1"/>
            </p:cNvSpPr>
            <p:nvPr/>
          </p:nvSpPr>
          <p:spPr bwMode="auto">
            <a:xfrm>
              <a:off x="4559301" y="3463925"/>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Oval 52"/>
            <p:cNvSpPr>
              <a:spLocks noChangeArrowheads="1"/>
            </p:cNvSpPr>
            <p:nvPr/>
          </p:nvSpPr>
          <p:spPr bwMode="auto">
            <a:xfrm>
              <a:off x="4899026" y="3540125"/>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Oval 53"/>
            <p:cNvSpPr>
              <a:spLocks noChangeArrowheads="1"/>
            </p:cNvSpPr>
            <p:nvPr/>
          </p:nvSpPr>
          <p:spPr bwMode="auto">
            <a:xfrm>
              <a:off x="5165726" y="3646488"/>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Oval 54"/>
            <p:cNvSpPr>
              <a:spLocks noChangeArrowheads="1"/>
            </p:cNvSpPr>
            <p:nvPr/>
          </p:nvSpPr>
          <p:spPr bwMode="auto">
            <a:xfrm>
              <a:off x="5470526" y="3754438"/>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Oval 55"/>
            <p:cNvSpPr>
              <a:spLocks noChangeArrowheads="1"/>
            </p:cNvSpPr>
            <p:nvPr/>
          </p:nvSpPr>
          <p:spPr bwMode="auto">
            <a:xfrm>
              <a:off x="5749926" y="3890963"/>
              <a:ext cx="42863" cy="46038"/>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56"/>
            <p:cNvSpPr/>
            <p:nvPr/>
          </p:nvSpPr>
          <p:spPr bwMode="auto">
            <a:xfrm>
              <a:off x="6924676" y="3616325"/>
              <a:ext cx="1695450" cy="573088"/>
            </a:xfrm>
            <a:custGeom>
              <a:avLst/>
              <a:gdLst>
                <a:gd name="T0" fmla="*/ 16 w 400"/>
                <a:gd name="T1" fmla="*/ 95 h 134"/>
                <a:gd name="T2" fmla="*/ 89 w 400"/>
                <a:gd name="T3" fmla="*/ 133 h 134"/>
                <a:gd name="T4" fmla="*/ 77 w 400"/>
                <a:gd name="T5" fmla="*/ 52 h 134"/>
                <a:gd name="T6" fmla="*/ 147 w 400"/>
                <a:gd name="T7" fmla="*/ 85 h 134"/>
                <a:gd name="T8" fmla="*/ 149 w 400"/>
                <a:gd name="T9" fmla="*/ 9 h 134"/>
                <a:gd name="T10" fmla="*/ 210 w 400"/>
                <a:gd name="T11" fmla="*/ 57 h 134"/>
                <a:gd name="T12" fmla="*/ 240 w 400"/>
                <a:gd name="T13" fmla="*/ 0 h 134"/>
                <a:gd name="T14" fmla="*/ 277 w 400"/>
                <a:gd name="T15" fmla="*/ 54 h 134"/>
                <a:gd name="T16" fmla="*/ 325 w 400"/>
                <a:gd name="T17" fmla="*/ 14 h 134"/>
                <a:gd name="T18" fmla="*/ 343 w 400"/>
                <a:gd name="T19" fmla="*/ 77 h 134"/>
                <a:gd name="T20" fmla="*/ 400 w 400"/>
                <a:gd name="T21" fmla="*/ 54 h 134"/>
                <a:gd name="T22" fmla="*/ 397 w 400"/>
                <a:gd name="T23" fmla="*/ 129 h 134"/>
                <a:gd name="T24" fmla="*/ 383 w 400"/>
                <a:gd name="T25" fmla="*/ 115 h 134"/>
                <a:gd name="T26" fmla="*/ 383 w 400"/>
                <a:gd name="T27" fmla="*/ 82 h 134"/>
                <a:gd name="T28" fmla="*/ 340 w 400"/>
                <a:gd name="T29" fmla="*/ 97 h 134"/>
                <a:gd name="T30" fmla="*/ 325 w 400"/>
                <a:gd name="T31" fmla="*/ 87 h 134"/>
                <a:gd name="T32" fmla="*/ 315 w 400"/>
                <a:gd name="T33" fmla="*/ 47 h 134"/>
                <a:gd name="T34" fmla="*/ 287 w 400"/>
                <a:gd name="T35" fmla="*/ 70 h 134"/>
                <a:gd name="T36" fmla="*/ 265 w 400"/>
                <a:gd name="T37" fmla="*/ 70 h 134"/>
                <a:gd name="T38" fmla="*/ 242 w 400"/>
                <a:gd name="T39" fmla="*/ 32 h 134"/>
                <a:gd name="T40" fmla="*/ 222 w 400"/>
                <a:gd name="T41" fmla="*/ 74 h 134"/>
                <a:gd name="T42" fmla="*/ 200 w 400"/>
                <a:gd name="T43" fmla="*/ 80 h 134"/>
                <a:gd name="T44" fmla="*/ 164 w 400"/>
                <a:gd name="T45" fmla="*/ 44 h 134"/>
                <a:gd name="T46" fmla="*/ 164 w 400"/>
                <a:gd name="T47" fmla="*/ 92 h 134"/>
                <a:gd name="T48" fmla="*/ 148 w 400"/>
                <a:gd name="T49" fmla="*/ 108 h 134"/>
                <a:gd name="T50" fmla="*/ 98 w 400"/>
                <a:gd name="T51" fmla="*/ 81 h 134"/>
                <a:gd name="T52" fmla="*/ 104 w 400"/>
                <a:gd name="T53" fmla="*/ 128 h 134"/>
                <a:gd name="T54" fmla="*/ 61 w 400"/>
                <a:gd name="T55" fmla="*/ 134 h 134"/>
                <a:gd name="T56" fmla="*/ 0 w 400"/>
                <a:gd name="T57" fmla="*/ 106 h 134"/>
                <a:gd name="T58" fmla="*/ 16 w 400"/>
                <a:gd name="T59" fmla="*/ 9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0" h="134">
                  <a:moveTo>
                    <a:pt x="16" y="95"/>
                  </a:moveTo>
                  <a:cubicBezTo>
                    <a:pt x="89" y="133"/>
                    <a:pt x="89" y="133"/>
                    <a:pt x="89" y="133"/>
                  </a:cubicBezTo>
                  <a:cubicBezTo>
                    <a:pt x="77" y="52"/>
                    <a:pt x="77" y="52"/>
                    <a:pt x="77" y="52"/>
                  </a:cubicBezTo>
                  <a:cubicBezTo>
                    <a:pt x="147" y="85"/>
                    <a:pt x="147" y="85"/>
                    <a:pt x="147" y="85"/>
                  </a:cubicBezTo>
                  <a:cubicBezTo>
                    <a:pt x="149" y="9"/>
                    <a:pt x="149" y="9"/>
                    <a:pt x="149" y="9"/>
                  </a:cubicBezTo>
                  <a:cubicBezTo>
                    <a:pt x="210" y="57"/>
                    <a:pt x="210" y="57"/>
                    <a:pt x="210" y="57"/>
                  </a:cubicBezTo>
                  <a:cubicBezTo>
                    <a:pt x="240" y="0"/>
                    <a:pt x="240" y="0"/>
                    <a:pt x="240" y="0"/>
                  </a:cubicBezTo>
                  <a:cubicBezTo>
                    <a:pt x="277" y="54"/>
                    <a:pt x="277" y="54"/>
                    <a:pt x="277" y="54"/>
                  </a:cubicBezTo>
                  <a:cubicBezTo>
                    <a:pt x="325" y="14"/>
                    <a:pt x="325" y="14"/>
                    <a:pt x="325" y="14"/>
                  </a:cubicBezTo>
                  <a:cubicBezTo>
                    <a:pt x="343" y="77"/>
                    <a:pt x="343" y="77"/>
                    <a:pt x="343" y="77"/>
                  </a:cubicBezTo>
                  <a:cubicBezTo>
                    <a:pt x="400" y="54"/>
                    <a:pt x="400" y="54"/>
                    <a:pt x="400" y="54"/>
                  </a:cubicBezTo>
                  <a:cubicBezTo>
                    <a:pt x="397" y="129"/>
                    <a:pt x="397" y="129"/>
                    <a:pt x="397" y="129"/>
                  </a:cubicBezTo>
                  <a:cubicBezTo>
                    <a:pt x="383" y="115"/>
                    <a:pt x="383" y="115"/>
                    <a:pt x="383" y="115"/>
                  </a:cubicBezTo>
                  <a:cubicBezTo>
                    <a:pt x="383" y="82"/>
                    <a:pt x="383" y="82"/>
                    <a:pt x="383" y="82"/>
                  </a:cubicBezTo>
                  <a:cubicBezTo>
                    <a:pt x="340" y="97"/>
                    <a:pt x="340" y="97"/>
                    <a:pt x="340" y="97"/>
                  </a:cubicBezTo>
                  <a:cubicBezTo>
                    <a:pt x="325" y="87"/>
                    <a:pt x="325" y="87"/>
                    <a:pt x="325" y="87"/>
                  </a:cubicBezTo>
                  <a:cubicBezTo>
                    <a:pt x="315" y="47"/>
                    <a:pt x="315" y="47"/>
                    <a:pt x="315" y="47"/>
                  </a:cubicBezTo>
                  <a:cubicBezTo>
                    <a:pt x="287" y="70"/>
                    <a:pt x="287" y="70"/>
                    <a:pt x="287" y="70"/>
                  </a:cubicBezTo>
                  <a:cubicBezTo>
                    <a:pt x="265" y="70"/>
                    <a:pt x="265" y="70"/>
                    <a:pt x="265" y="70"/>
                  </a:cubicBezTo>
                  <a:cubicBezTo>
                    <a:pt x="242" y="32"/>
                    <a:pt x="242" y="32"/>
                    <a:pt x="242" y="32"/>
                  </a:cubicBezTo>
                  <a:cubicBezTo>
                    <a:pt x="222" y="74"/>
                    <a:pt x="222" y="74"/>
                    <a:pt x="222" y="74"/>
                  </a:cubicBezTo>
                  <a:cubicBezTo>
                    <a:pt x="200" y="80"/>
                    <a:pt x="200" y="80"/>
                    <a:pt x="200" y="80"/>
                  </a:cubicBezTo>
                  <a:cubicBezTo>
                    <a:pt x="164" y="44"/>
                    <a:pt x="164" y="44"/>
                    <a:pt x="164" y="44"/>
                  </a:cubicBezTo>
                  <a:cubicBezTo>
                    <a:pt x="164" y="92"/>
                    <a:pt x="164" y="92"/>
                    <a:pt x="164" y="92"/>
                  </a:cubicBezTo>
                  <a:cubicBezTo>
                    <a:pt x="148" y="108"/>
                    <a:pt x="148" y="108"/>
                    <a:pt x="148" y="108"/>
                  </a:cubicBezTo>
                  <a:cubicBezTo>
                    <a:pt x="98" y="81"/>
                    <a:pt x="98" y="81"/>
                    <a:pt x="98" y="81"/>
                  </a:cubicBezTo>
                  <a:cubicBezTo>
                    <a:pt x="104" y="128"/>
                    <a:pt x="104" y="128"/>
                    <a:pt x="104" y="128"/>
                  </a:cubicBezTo>
                  <a:cubicBezTo>
                    <a:pt x="61" y="134"/>
                    <a:pt x="61" y="134"/>
                    <a:pt x="61" y="134"/>
                  </a:cubicBezTo>
                  <a:cubicBezTo>
                    <a:pt x="0" y="106"/>
                    <a:pt x="0" y="106"/>
                    <a:pt x="0" y="106"/>
                  </a:cubicBezTo>
                  <a:cubicBezTo>
                    <a:pt x="0" y="106"/>
                    <a:pt x="9" y="95"/>
                    <a:pt x="16" y="95"/>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Freeform 57"/>
            <p:cNvSpPr/>
            <p:nvPr/>
          </p:nvSpPr>
          <p:spPr bwMode="auto">
            <a:xfrm>
              <a:off x="7315201" y="3830638"/>
              <a:ext cx="1309688" cy="354013"/>
            </a:xfrm>
            <a:custGeom>
              <a:avLst/>
              <a:gdLst>
                <a:gd name="T0" fmla="*/ 0 w 309"/>
                <a:gd name="T1" fmla="*/ 83 h 83"/>
                <a:gd name="T2" fmla="*/ 165 w 309"/>
                <a:gd name="T3" fmla="*/ 1 h 83"/>
                <a:gd name="T4" fmla="*/ 309 w 309"/>
                <a:gd name="T5" fmla="*/ 82 h 83"/>
                <a:gd name="T6" fmla="*/ 0 w 309"/>
                <a:gd name="T7" fmla="*/ 83 h 83"/>
              </a:gdLst>
              <a:ahLst/>
              <a:cxnLst>
                <a:cxn ang="0">
                  <a:pos x="T0" y="T1"/>
                </a:cxn>
                <a:cxn ang="0">
                  <a:pos x="T2" y="T3"/>
                </a:cxn>
                <a:cxn ang="0">
                  <a:pos x="T4" y="T5"/>
                </a:cxn>
                <a:cxn ang="0">
                  <a:pos x="T6" y="T7"/>
                </a:cxn>
              </a:cxnLst>
              <a:rect l="0" t="0" r="r" b="b"/>
              <a:pathLst>
                <a:path w="309" h="83">
                  <a:moveTo>
                    <a:pt x="0" y="83"/>
                  </a:moveTo>
                  <a:cubicBezTo>
                    <a:pt x="0" y="83"/>
                    <a:pt x="70" y="0"/>
                    <a:pt x="165" y="1"/>
                  </a:cubicBezTo>
                  <a:cubicBezTo>
                    <a:pt x="261" y="2"/>
                    <a:pt x="309" y="82"/>
                    <a:pt x="309" y="82"/>
                  </a:cubicBezTo>
                  <a:lnTo>
                    <a:pt x="0" y="83"/>
                  </a:lnTo>
                  <a:close/>
                </a:path>
              </a:pathLst>
            </a:custGeom>
            <a:solidFill>
              <a:srgbClr val="F6E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58"/>
            <p:cNvSpPr>
              <a:spLocks noChangeArrowheads="1"/>
            </p:cNvSpPr>
            <p:nvPr/>
          </p:nvSpPr>
          <p:spPr bwMode="auto">
            <a:xfrm>
              <a:off x="7454901" y="3848100"/>
              <a:ext cx="50800" cy="55563"/>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59"/>
            <p:cNvSpPr>
              <a:spLocks noChangeArrowheads="1"/>
            </p:cNvSpPr>
            <p:nvPr/>
          </p:nvSpPr>
          <p:spPr bwMode="auto">
            <a:xfrm>
              <a:off x="7756526" y="3711575"/>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60"/>
            <p:cNvSpPr>
              <a:spLocks noChangeArrowheads="1"/>
            </p:cNvSpPr>
            <p:nvPr/>
          </p:nvSpPr>
          <p:spPr bwMode="auto">
            <a:xfrm>
              <a:off x="8081963" y="3706813"/>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Oval 61"/>
            <p:cNvSpPr>
              <a:spLocks noChangeArrowheads="1"/>
            </p:cNvSpPr>
            <p:nvPr/>
          </p:nvSpPr>
          <p:spPr bwMode="auto">
            <a:xfrm>
              <a:off x="8416926" y="3822700"/>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Oval 62"/>
            <p:cNvSpPr>
              <a:spLocks noChangeArrowheads="1"/>
            </p:cNvSpPr>
            <p:nvPr/>
          </p:nvSpPr>
          <p:spPr bwMode="auto">
            <a:xfrm>
              <a:off x="4173538" y="3890963"/>
              <a:ext cx="63500" cy="68263"/>
            </a:xfrm>
            <a:prstGeom prst="ellipse">
              <a:avLst/>
            </a:prstGeom>
            <a:solidFill>
              <a:srgbClr val="F7A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63"/>
            <p:cNvSpPr/>
            <p:nvPr/>
          </p:nvSpPr>
          <p:spPr bwMode="auto">
            <a:xfrm>
              <a:off x="3473451" y="2963863"/>
              <a:ext cx="550863" cy="298450"/>
            </a:xfrm>
            <a:custGeom>
              <a:avLst/>
              <a:gdLst>
                <a:gd name="T0" fmla="*/ 92 w 130"/>
                <a:gd name="T1" fmla="*/ 1 h 70"/>
                <a:gd name="T2" fmla="*/ 103 w 130"/>
                <a:gd name="T3" fmla="*/ 31 h 70"/>
                <a:gd name="T4" fmla="*/ 114 w 130"/>
                <a:gd name="T5" fmla="*/ 31 h 70"/>
                <a:gd name="T6" fmla="*/ 125 w 130"/>
                <a:gd name="T7" fmla="*/ 32 h 70"/>
                <a:gd name="T8" fmla="*/ 130 w 130"/>
                <a:gd name="T9" fmla="*/ 52 h 70"/>
                <a:gd name="T10" fmla="*/ 118 w 130"/>
                <a:gd name="T11" fmla="*/ 54 h 70"/>
                <a:gd name="T12" fmla="*/ 82 w 130"/>
                <a:gd name="T13" fmla="*/ 60 h 70"/>
                <a:gd name="T14" fmla="*/ 40 w 130"/>
                <a:gd name="T15" fmla="*/ 66 h 70"/>
                <a:gd name="T16" fmla="*/ 7 w 130"/>
                <a:gd name="T17" fmla="*/ 69 h 70"/>
                <a:gd name="T18" fmla="*/ 4 w 130"/>
                <a:gd name="T19" fmla="*/ 60 h 70"/>
                <a:gd name="T20" fmla="*/ 5 w 130"/>
                <a:gd name="T21" fmla="*/ 51 h 70"/>
                <a:gd name="T22" fmla="*/ 16 w 130"/>
                <a:gd name="T23" fmla="*/ 47 h 70"/>
                <a:gd name="T24" fmla="*/ 24 w 130"/>
                <a:gd name="T25" fmla="*/ 44 h 70"/>
                <a:gd name="T26" fmla="*/ 19 w 130"/>
                <a:gd name="T27" fmla="*/ 15 h 70"/>
                <a:gd name="T28" fmla="*/ 26 w 130"/>
                <a:gd name="T29" fmla="*/ 7 h 70"/>
                <a:gd name="T30" fmla="*/ 67 w 130"/>
                <a:gd name="T31" fmla="*/ 1 h 70"/>
                <a:gd name="T32" fmla="*/ 81 w 130"/>
                <a:gd name="T33" fmla="*/ 0 h 70"/>
                <a:gd name="T34" fmla="*/ 92 w 130"/>
                <a:gd name="T35"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70">
                  <a:moveTo>
                    <a:pt x="92" y="1"/>
                  </a:moveTo>
                  <a:cubicBezTo>
                    <a:pt x="105" y="2"/>
                    <a:pt x="101" y="22"/>
                    <a:pt x="103" y="31"/>
                  </a:cubicBezTo>
                  <a:cubicBezTo>
                    <a:pt x="107" y="31"/>
                    <a:pt x="111" y="31"/>
                    <a:pt x="114" y="31"/>
                  </a:cubicBezTo>
                  <a:cubicBezTo>
                    <a:pt x="118" y="31"/>
                    <a:pt x="121" y="32"/>
                    <a:pt x="125" y="32"/>
                  </a:cubicBezTo>
                  <a:cubicBezTo>
                    <a:pt x="125" y="34"/>
                    <a:pt x="129" y="52"/>
                    <a:pt x="130" y="52"/>
                  </a:cubicBezTo>
                  <a:cubicBezTo>
                    <a:pt x="126" y="52"/>
                    <a:pt x="122" y="53"/>
                    <a:pt x="118" y="54"/>
                  </a:cubicBezTo>
                  <a:cubicBezTo>
                    <a:pt x="106" y="55"/>
                    <a:pt x="94" y="58"/>
                    <a:pt x="82" y="60"/>
                  </a:cubicBezTo>
                  <a:cubicBezTo>
                    <a:pt x="68" y="62"/>
                    <a:pt x="54" y="63"/>
                    <a:pt x="40" y="66"/>
                  </a:cubicBezTo>
                  <a:cubicBezTo>
                    <a:pt x="30" y="67"/>
                    <a:pt x="17" y="70"/>
                    <a:pt x="7" y="69"/>
                  </a:cubicBezTo>
                  <a:cubicBezTo>
                    <a:pt x="6" y="66"/>
                    <a:pt x="5" y="63"/>
                    <a:pt x="4" y="60"/>
                  </a:cubicBezTo>
                  <a:cubicBezTo>
                    <a:pt x="2" y="55"/>
                    <a:pt x="0" y="54"/>
                    <a:pt x="5" y="51"/>
                  </a:cubicBezTo>
                  <a:cubicBezTo>
                    <a:pt x="9" y="49"/>
                    <a:pt x="12" y="49"/>
                    <a:pt x="16" y="47"/>
                  </a:cubicBezTo>
                  <a:cubicBezTo>
                    <a:pt x="19" y="46"/>
                    <a:pt x="21" y="44"/>
                    <a:pt x="24" y="44"/>
                  </a:cubicBezTo>
                  <a:cubicBezTo>
                    <a:pt x="23" y="44"/>
                    <a:pt x="19" y="17"/>
                    <a:pt x="19" y="15"/>
                  </a:cubicBezTo>
                  <a:cubicBezTo>
                    <a:pt x="19" y="10"/>
                    <a:pt x="21" y="8"/>
                    <a:pt x="26" y="7"/>
                  </a:cubicBezTo>
                  <a:cubicBezTo>
                    <a:pt x="39" y="4"/>
                    <a:pt x="53" y="3"/>
                    <a:pt x="67" y="1"/>
                  </a:cubicBezTo>
                  <a:cubicBezTo>
                    <a:pt x="72" y="1"/>
                    <a:pt x="76" y="0"/>
                    <a:pt x="81" y="0"/>
                  </a:cubicBezTo>
                  <a:cubicBezTo>
                    <a:pt x="84" y="0"/>
                    <a:pt x="88" y="0"/>
                    <a:pt x="92" y="1"/>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64"/>
            <p:cNvSpPr/>
            <p:nvPr/>
          </p:nvSpPr>
          <p:spPr bwMode="auto">
            <a:xfrm>
              <a:off x="3609976" y="3155950"/>
              <a:ext cx="127000" cy="158750"/>
            </a:xfrm>
            <a:custGeom>
              <a:avLst/>
              <a:gdLst>
                <a:gd name="T0" fmla="*/ 27 w 30"/>
                <a:gd name="T1" fmla="*/ 28 h 37"/>
                <a:gd name="T2" fmla="*/ 30 w 30"/>
                <a:gd name="T3" fmla="*/ 18 h 37"/>
                <a:gd name="T4" fmla="*/ 2 w 30"/>
                <a:gd name="T5" fmla="*/ 14 h 37"/>
                <a:gd name="T6" fmla="*/ 4 w 30"/>
                <a:gd name="T7" fmla="*/ 29 h 37"/>
                <a:gd name="T8" fmla="*/ 27 w 30"/>
                <a:gd name="T9" fmla="*/ 28 h 37"/>
              </a:gdLst>
              <a:ahLst/>
              <a:cxnLst>
                <a:cxn ang="0">
                  <a:pos x="T0" y="T1"/>
                </a:cxn>
                <a:cxn ang="0">
                  <a:pos x="T2" y="T3"/>
                </a:cxn>
                <a:cxn ang="0">
                  <a:pos x="T4" y="T5"/>
                </a:cxn>
                <a:cxn ang="0">
                  <a:pos x="T6" y="T7"/>
                </a:cxn>
                <a:cxn ang="0">
                  <a:pos x="T8" y="T9"/>
                </a:cxn>
              </a:cxnLst>
              <a:rect l="0" t="0" r="r" b="b"/>
              <a:pathLst>
                <a:path w="30" h="37">
                  <a:moveTo>
                    <a:pt x="27" y="28"/>
                  </a:moveTo>
                  <a:cubicBezTo>
                    <a:pt x="29" y="25"/>
                    <a:pt x="30" y="22"/>
                    <a:pt x="30" y="18"/>
                  </a:cubicBezTo>
                  <a:cubicBezTo>
                    <a:pt x="28" y="3"/>
                    <a:pt x="8" y="0"/>
                    <a:pt x="2" y="14"/>
                  </a:cubicBezTo>
                  <a:cubicBezTo>
                    <a:pt x="0" y="18"/>
                    <a:pt x="1" y="25"/>
                    <a:pt x="4" y="29"/>
                  </a:cubicBezTo>
                  <a:cubicBezTo>
                    <a:pt x="10" y="37"/>
                    <a:pt x="22" y="35"/>
                    <a:pt x="27" y="28"/>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65"/>
            <p:cNvSpPr/>
            <p:nvPr/>
          </p:nvSpPr>
          <p:spPr bwMode="auto">
            <a:xfrm>
              <a:off x="3648076" y="3203575"/>
              <a:ext cx="50800" cy="58738"/>
            </a:xfrm>
            <a:custGeom>
              <a:avLst/>
              <a:gdLst>
                <a:gd name="T0" fmla="*/ 11 w 12"/>
                <a:gd name="T1" fmla="*/ 11 h 14"/>
                <a:gd name="T2" fmla="*/ 12 w 12"/>
                <a:gd name="T3" fmla="*/ 7 h 14"/>
                <a:gd name="T4" fmla="*/ 1 w 12"/>
                <a:gd name="T5" fmla="*/ 5 h 14"/>
                <a:gd name="T6" fmla="*/ 2 w 12"/>
                <a:gd name="T7" fmla="*/ 11 h 14"/>
                <a:gd name="T8" fmla="*/ 11 w 12"/>
                <a:gd name="T9" fmla="*/ 11 h 14"/>
              </a:gdLst>
              <a:ahLst/>
              <a:cxnLst>
                <a:cxn ang="0">
                  <a:pos x="T0" y="T1"/>
                </a:cxn>
                <a:cxn ang="0">
                  <a:pos x="T2" y="T3"/>
                </a:cxn>
                <a:cxn ang="0">
                  <a:pos x="T4" y="T5"/>
                </a:cxn>
                <a:cxn ang="0">
                  <a:pos x="T6" y="T7"/>
                </a:cxn>
                <a:cxn ang="0">
                  <a:pos x="T8" y="T9"/>
                </a:cxn>
              </a:cxnLst>
              <a:rect l="0" t="0" r="r" b="b"/>
              <a:pathLst>
                <a:path w="12" h="14">
                  <a:moveTo>
                    <a:pt x="11" y="11"/>
                  </a:moveTo>
                  <a:cubicBezTo>
                    <a:pt x="11" y="10"/>
                    <a:pt x="12" y="8"/>
                    <a:pt x="12" y="7"/>
                  </a:cubicBezTo>
                  <a:cubicBezTo>
                    <a:pt x="11" y="1"/>
                    <a:pt x="3" y="0"/>
                    <a:pt x="1" y="5"/>
                  </a:cubicBezTo>
                  <a:cubicBezTo>
                    <a:pt x="0" y="7"/>
                    <a:pt x="1" y="10"/>
                    <a:pt x="2" y="11"/>
                  </a:cubicBezTo>
                  <a:cubicBezTo>
                    <a:pt x="4" y="14"/>
                    <a:pt x="9" y="13"/>
                    <a:pt x="11"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66"/>
            <p:cNvSpPr/>
            <p:nvPr/>
          </p:nvSpPr>
          <p:spPr bwMode="auto">
            <a:xfrm>
              <a:off x="3833813" y="3135313"/>
              <a:ext cx="131763" cy="157163"/>
            </a:xfrm>
            <a:custGeom>
              <a:avLst/>
              <a:gdLst>
                <a:gd name="T0" fmla="*/ 28 w 31"/>
                <a:gd name="T1" fmla="*/ 28 h 37"/>
                <a:gd name="T2" fmla="*/ 30 w 31"/>
                <a:gd name="T3" fmla="*/ 18 h 37"/>
                <a:gd name="T4" fmla="*/ 2 w 31"/>
                <a:gd name="T5" fmla="*/ 14 h 37"/>
                <a:gd name="T6" fmla="*/ 4 w 31"/>
                <a:gd name="T7" fmla="*/ 29 h 37"/>
                <a:gd name="T8" fmla="*/ 28 w 31"/>
                <a:gd name="T9" fmla="*/ 28 h 37"/>
              </a:gdLst>
              <a:ahLst/>
              <a:cxnLst>
                <a:cxn ang="0">
                  <a:pos x="T0" y="T1"/>
                </a:cxn>
                <a:cxn ang="0">
                  <a:pos x="T2" y="T3"/>
                </a:cxn>
                <a:cxn ang="0">
                  <a:pos x="T4" y="T5"/>
                </a:cxn>
                <a:cxn ang="0">
                  <a:pos x="T6" y="T7"/>
                </a:cxn>
                <a:cxn ang="0">
                  <a:pos x="T8" y="T9"/>
                </a:cxn>
              </a:cxnLst>
              <a:rect l="0" t="0" r="r" b="b"/>
              <a:pathLst>
                <a:path w="31" h="37">
                  <a:moveTo>
                    <a:pt x="28" y="28"/>
                  </a:moveTo>
                  <a:cubicBezTo>
                    <a:pt x="30" y="25"/>
                    <a:pt x="31" y="22"/>
                    <a:pt x="30" y="18"/>
                  </a:cubicBezTo>
                  <a:cubicBezTo>
                    <a:pt x="29" y="3"/>
                    <a:pt x="9" y="0"/>
                    <a:pt x="2" y="14"/>
                  </a:cubicBezTo>
                  <a:cubicBezTo>
                    <a:pt x="0" y="18"/>
                    <a:pt x="2" y="25"/>
                    <a:pt x="4" y="29"/>
                  </a:cubicBezTo>
                  <a:cubicBezTo>
                    <a:pt x="10" y="37"/>
                    <a:pt x="22" y="35"/>
                    <a:pt x="28" y="28"/>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67"/>
            <p:cNvSpPr/>
            <p:nvPr/>
          </p:nvSpPr>
          <p:spPr bwMode="auto">
            <a:xfrm>
              <a:off x="3876676" y="3181350"/>
              <a:ext cx="46038" cy="60325"/>
            </a:xfrm>
            <a:custGeom>
              <a:avLst/>
              <a:gdLst>
                <a:gd name="T0" fmla="*/ 10 w 11"/>
                <a:gd name="T1" fmla="*/ 11 h 14"/>
                <a:gd name="T2" fmla="*/ 11 w 11"/>
                <a:gd name="T3" fmla="*/ 7 h 14"/>
                <a:gd name="T4" fmla="*/ 0 w 11"/>
                <a:gd name="T5" fmla="*/ 5 h 14"/>
                <a:gd name="T6" fmla="*/ 1 w 11"/>
                <a:gd name="T7" fmla="*/ 11 h 14"/>
                <a:gd name="T8" fmla="*/ 10 w 11"/>
                <a:gd name="T9" fmla="*/ 11 h 14"/>
              </a:gdLst>
              <a:ahLst/>
              <a:cxnLst>
                <a:cxn ang="0">
                  <a:pos x="T0" y="T1"/>
                </a:cxn>
                <a:cxn ang="0">
                  <a:pos x="T2" y="T3"/>
                </a:cxn>
                <a:cxn ang="0">
                  <a:pos x="T4" y="T5"/>
                </a:cxn>
                <a:cxn ang="0">
                  <a:pos x="T6" y="T7"/>
                </a:cxn>
                <a:cxn ang="0">
                  <a:pos x="T8" y="T9"/>
                </a:cxn>
              </a:cxnLst>
              <a:rect l="0" t="0" r="r" b="b"/>
              <a:pathLst>
                <a:path w="11" h="14">
                  <a:moveTo>
                    <a:pt x="10" y="11"/>
                  </a:moveTo>
                  <a:cubicBezTo>
                    <a:pt x="11" y="10"/>
                    <a:pt x="11" y="8"/>
                    <a:pt x="11" y="7"/>
                  </a:cubicBezTo>
                  <a:cubicBezTo>
                    <a:pt x="10" y="1"/>
                    <a:pt x="3" y="0"/>
                    <a:pt x="0" y="5"/>
                  </a:cubicBezTo>
                  <a:cubicBezTo>
                    <a:pt x="0" y="7"/>
                    <a:pt x="0" y="10"/>
                    <a:pt x="1" y="11"/>
                  </a:cubicBezTo>
                  <a:cubicBezTo>
                    <a:pt x="3" y="14"/>
                    <a:pt x="8" y="13"/>
                    <a:pt x="10"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68"/>
            <p:cNvSpPr/>
            <p:nvPr/>
          </p:nvSpPr>
          <p:spPr bwMode="auto">
            <a:xfrm>
              <a:off x="3592513" y="3014663"/>
              <a:ext cx="119063" cy="107950"/>
            </a:xfrm>
            <a:custGeom>
              <a:avLst/>
              <a:gdLst>
                <a:gd name="T0" fmla="*/ 1 w 28"/>
                <a:gd name="T1" fmla="*/ 6 h 25"/>
                <a:gd name="T2" fmla="*/ 4 w 28"/>
                <a:gd name="T3" fmla="*/ 25 h 25"/>
                <a:gd name="T4" fmla="*/ 14 w 28"/>
                <a:gd name="T5" fmla="*/ 24 h 25"/>
                <a:gd name="T6" fmla="*/ 24 w 28"/>
                <a:gd name="T7" fmla="*/ 22 h 25"/>
                <a:gd name="T8" fmla="*/ 24 w 28"/>
                <a:gd name="T9" fmla="*/ 11 h 25"/>
                <a:gd name="T10" fmla="*/ 22 w 28"/>
                <a:gd name="T11" fmla="*/ 0 h 25"/>
                <a:gd name="T12" fmla="*/ 0 w 28"/>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 y="6"/>
                  </a:moveTo>
                  <a:cubicBezTo>
                    <a:pt x="0" y="11"/>
                    <a:pt x="2" y="21"/>
                    <a:pt x="4" y="25"/>
                  </a:cubicBezTo>
                  <a:cubicBezTo>
                    <a:pt x="7" y="25"/>
                    <a:pt x="11" y="25"/>
                    <a:pt x="14" y="24"/>
                  </a:cubicBezTo>
                  <a:cubicBezTo>
                    <a:pt x="17" y="24"/>
                    <a:pt x="22" y="23"/>
                    <a:pt x="24" y="22"/>
                  </a:cubicBezTo>
                  <a:cubicBezTo>
                    <a:pt x="28" y="20"/>
                    <a:pt x="25" y="15"/>
                    <a:pt x="24" y="11"/>
                  </a:cubicBezTo>
                  <a:cubicBezTo>
                    <a:pt x="23" y="8"/>
                    <a:pt x="23" y="4"/>
                    <a:pt x="22" y="0"/>
                  </a:cubicBezTo>
                  <a:cubicBezTo>
                    <a:pt x="15" y="0"/>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69"/>
            <p:cNvSpPr/>
            <p:nvPr/>
          </p:nvSpPr>
          <p:spPr bwMode="auto">
            <a:xfrm>
              <a:off x="3711576" y="2994025"/>
              <a:ext cx="173038" cy="111125"/>
            </a:xfrm>
            <a:custGeom>
              <a:avLst/>
              <a:gdLst>
                <a:gd name="T0" fmla="*/ 0 w 41"/>
                <a:gd name="T1" fmla="*/ 6 h 26"/>
                <a:gd name="T2" fmla="*/ 5 w 41"/>
                <a:gd name="T3" fmla="*/ 26 h 26"/>
                <a:gd name="T4" fmla="*/ 41 w 41"/>
                <a:gd name="T5" fmla="*/ 22 h 26"/>
                <a:gd name="T6" fmla="*/ 40 w 41"/>
                <a:gd name="T7" fmla="*/ 9 h 26"/>
                <a:gd name="T8" fmla="*/ 30 w 41"/>
                <a:gd name="T9" fmla="*/ 0 h 26"/>
                <a:gd name="T10" fmla="*/ 1 w 41"/>
                <a:gd name="T11" fmla="*/ 4 h 26"/>
              </a:gdLst>
              <a:ahLst/>
              <a:cxnLst>
                <a:cxn ang="0">
                  <a:pos x="T0" y="T1"/>
                </a:cxn>
                <a:cxn ang="0">
                  <a:pos x="T2" y="T3"/>
                </a:cxn>
                <a:cxn ang="0">
                  <a:pos x="T4" y="T5"/>
                </a:cxn>
                <a:cxn ang="0">
                  <a:pos x="T6" y="T7"/>
                </a:cxn>
                <a:cxn ang="0">
                  <a:pos x="T8" y="T9"/>
                </a:cxn>
                <a:cxn ang="0">
                  <a:pos x="T10" y="T11"/>
                </a:cxn>
              </a:cxnLst>
              <a:rect l="0" t="0" r="r" b="b"/>
              <a:pathLst>
                <a:path w="41" h="26">
                  <a:moveTo>
                    <a:pt x="0" y="6"/>
                  </a:moveTo>
                  <a:cubicBezTo>
                    <a:pt x="2" y="12"/>
                    <a:pt x="3" y="19"/>
                    <a:pt x="5" y="26"/>
                  </a:cubicBezTo>
                  <a:cubicBezTo>
                    <a:pt x="16" y="25"/>
                    <a:pt x="30" y="26"/>
                    <a:pt x="41" y="22"/>
                  </a:cubicBezTo>
                  <a:cubicBezTo>
                    <a:pt x="41" y="18"/>
                    <a:pt x="41" y="13"/>
                    <a:pt x="40" y="9"/>
                  </a:cubicBezTo>
                  <a:cubicBezTo>
                    <a:pt x="38" y="3"/>
                    <a:pt x="36" y="1"/>
                    <a:pt x="30" y="0"/>
                  </a:cubicBezTo>
                  <a:cubicBezTo>
                    <a:pt x="25" y="0"/>
                    <a:pt x="2" y="0"/>
                    <a:pt x="1"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453" name="文本框 452"/>
          <p:cNvSpPr txBox="1"/>
          <p:nvPr/>
        </p:nvSpPr>
        <p:spPr>
          <a:xfrm>
            <a:off x="2234248" y="1769775"/>
            <a:ext cx="7756525" cy="1106805"/>
          </a:xfrm>
          <a:prstGeom prst="rect">
            <a:avLst/>
          </a:prstGeom>
          <a:noFill/>
        </p:spPr>
        <p:txBody>
          <a:bodyPr wrap="none" rtlCol="0">
            <a:spAutoFit/>
          </a:bodyPr>
          <a:lstStyle/>
          <a:p>
            <a:pPr algn="ctr"/>
            <a:r>
              <a:rPr sz="6600" b="1" dirty="0">
                <a:ln w="9525">
                  <a:solidFill>
                    <a:schemeClr val="bg1"/>
                  </a:solidFill>
                  <a:prstDash val="solid"/>
                </a:ln>
                <a:solidFill>
                  <a:srgbClr val="F7A231"/>
                </a:solidFill>
                <a:effectLst>
                  <a:outerShdw blurRad="12700" dist="38100" dir="2700000" algn="tl" rotWithShape="0">
                    <a:schemeClr val="accent5">
                      <a:lumMod val="60000"/>
                      <a:lumOff val="40000"/>
                    </a:schemeClr>
                  </a:outerShdw>
                </a:effectLst>
                <a:latin typeface="+mj-ea"/>
                <a:ea typeface="+mj-ea"/>
                <a:cs typeface="Montserrat" panose="00000500000000000000" charset="0"/>
              </a:rPr>
              <a:t>Children's </a:t>
            </a:r>
            <a:r>
              <a:rPr lang="en-US" sz="6600" b="1" dirty="0">
                <a:ln w="9525">
                  <a:solidFill>
                    <a:schemeClr val="bg1"/>
                  </a:solidFill>
                  <a:prstDash val="solid"/>
                </a:ln>
                <a:solidFill>
                  <a:srgbClr val="F7A231"/>
                </a:solidFill>
                <a:effectLst>
                  <a:outerShdw blurRad="12700" dist="38100" dir="2700000" algn="tl" rotWithShape="0">
                    <a:schemeClr val="accent5">
                      <a:lumMod val="60000"/>
                      <a:lumOff val="40000"/>
                    </a:schemeClr>
                  </a:outerShdw>
                </a:effectLst>
                <a:latin typeface="+mj-ea"/>
                <a:ea typeface="+mj-ea"/>
                <a:cs typeface="Montserrat" panose="00000500000000000000" charset="0"/>
              </a:rPr>
              <a:t>G</a:t>
            </a:r>
            <a:r>
              <a:rPr sz="6600" b="1" dirty="0">
                <a:ln w="9525">
                  <a:solidFill>
                    <a:schemeClr val="bg1"/>
                  </a:solidFill>
                  <a:prstDash val="solid"/>
                </a:ln>
                <a:solidFill>
                  <a:srgbClr val="F7A231"/>
                </a:solidFill>
                <a:effectLst>
                  <a:outerShdw blurRad="12700" dist="38100" dir="2700000" algn="tl" rotWithShape="0">
                    <a:schemeClr val="accent5">
                      <a:lumMod val="60000"/>
                      <a:lumOff val="40000"/>
                    </a:schemeClr>
                  </a:outerShdw>
                </a:effectLst>
                <a:latin typeface="+mj-ea"/>
                <a:ea typeface="+mj-ea"/>
                <a:cs typeface="Montserrat" panose="00000500000000000000" charset="0"/>
              </a:rPr>
              <a:t>rowth</a:t>
            </a:r>
          </a:p>
        </p:txBody>
      </p:sp>
      <p:sp>
        <p:nvSpPr>
          <p:cNvPr id="454" name="文本框 453"/>
          <p:cNvSpPr txBox="1"/>
          <p:nvPr/>
        </p:nvSpPr>
        <p:spPr>
          <a:xfrm>
            <a:off x="1914740" y="2960332"/>
            <a:ext cx="8362520" cy="306705"/>
          </a:xfrm>
          <a:prstGeom prst="rect">
            <a:avLst/>
          </a:prstGeom>
          <a:noFill/>
        </p:spPr>
        <p:txBody>
          <a:bodyPr wrap="square" rtlCol="0">
            <a:spAutoFit/>
          </a:bodyPr>
          <a:lstStyle/>
          <a:p>
            <a:pPr algn="ctr"/>
            <a:r>
              <a:rPr lang="zh-CN" altLang="en-US" sz="1400" dirty="0">
                <a:solidFill>
                  <a:srgbClr val="74A492"/>
                </a:solidFill>
                <a:cs typeface="Montserrat" panose="00000500000000000000" charset="0"/>
              </a:rPr>
              <a:t>Here is where your presentation begins</a:t>
            </a:r>
          </a:p>
        </p:txBody>
      </p:sp>
      <p:grpSp>
        <p:nvGrpSpPr>
          <p:cNvPr id="455" name="组合 454"/>
          <p:cNvGrpSpPr/>
          <p:nvPr/>
        </p:nvGrpSpPr>
        <p:grpSpPr>
          <a:xfrm>
            <a:off x="1610944" y="-148785"/>
            <a:ext cx="998891" cy="2199023"/>
            <a:chOff x="5003800" y="1020763"/>
            <a:chExt cx="2166938" cy="4770437"/>
          </a:xfrm>
        </p:grpSpPr>
        <p:sp>
          <p:nvSpPr>
            <p:cNvPr id="456" name="Freeform 437"/>
            <p:cNvSpPr/>
            <p:nvPr/>
          </p:nvSpPr>
          <p:spPr bwMode="auto">
            <a:xfrm>
              <a:off x="5003800" y="5121275"/>
              <a:ext cx="2163763" cy="669925"/>
            </a:xfrm>
            <a:custGeom>
              <a:avLst/>
              <a:gdLst>
                <a:gd name="T0" fmla="*/ 3 w 508"/>
                <a:gd name="T1" fmla="*/ 0 h 158"/>
                <a:gd name="T2" fmla="*/ 3 w 508"/>
                <a:gd name="T3" fmla="*/ 57 h 158"/>
                <a:gd name="T4" fmla="*/ 147 w 508"/>
                <a:gd name="T5" fmla="*/ 155 h 158"/>
                <a:gd name="T6" fmla="*/ 499 w 508"/>
                <a:gd name="T7" fmla="*/ 51 h 158"/>
                <a:gd name="T8" fmla="*/ 506 w 508"/>
                <a:gd name="T9" fmla="*/ 2 h 158"/>
              </a:gdLst>
              <a:ahLst/>
              <a:cxnLst>
                <a:cxn ang="0">
                  <a:pos x="T0" y="T1"/>
                </a:cxn>
                <a:cxn ang="0">
                  <a:pos x="T2" y="T3"/>
                </a:cxn>
                <a:cxn ang="0">
                  <a:pos x="T4" y="T5"/>
                </a:cxn>
                <a:cxn ang="0">
                  <a:pos x="T6" y="T7"/>
                </a:cxn>
                <a:cxn ang="0">
                  <a:pos x="T8" y="T9"/>
                </a:cxn>
              </a:cxnLst>
              <a:rect l="0" t="0" r="r" b="b"/>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7" name="Freeform 438"/>
            <p:cNvSpPr/>
            <p:nvPr/>
          </p:nvSpPr>
          <p:spPr bwMode="auto">
            <a:xfrm>
              <a:off x="5016500" y="5005388"/>
              <a:ext cx="860425" cy="585788"/>
            </a:xfrm>
            <a:custGeom>
              <a:avLst/>
              <a:gdLst>
                <a:gd name="T0" fmla="*/ 0 w 202"/>
                <a:gd name="T1" fmla="*/ 27 h 138"/>
                <a:gd name="T2" fmla="*/ 148 w 202"/>
                <a:gd name="T3" fmla="*/ 135 h 138"/>
                <a:gd name="T4" fmla="*/ 202 w 202"/>
                <a:gd name="T5" fmla="*/ 121 h 138"/>
                <a:gd name="T6" fmla="*/ 116 w 202"/>
                <a:gd name="T7" fmla="*/ 0 h 138"/>
                <a:gd name="T8" fmla="*/ 0 w 202"/>
                <a:gd name="T9" fmla="*/ 27 h 138"/>
              </a:gdLst>
              <a:ahLst/>
              <a:cxnLst>
                <a:cxn ang="0">
                  <a:pos x="T0" y="T1"/>
                </a:cxn>
                <a:cxn ang="0">
                  <a:pos x="T2" y="T3"/>
                </a:cxn>
                <a:cxn ang="0">
                  <a:pos x="T4" y="T5"/>
                </a:cxn>
                <a:cxn ang="0">
                  <a:pos x="T6" y="T7"/>
                </a:cxn>
                <a:cxn ang="0">
                  <a:pos x="T8" y="T9"/>
                </a:cxn>
              </a:cxnLst>
              <a:rect l="0" t="0" r="r" b="b"/>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8" name="Freeform 439"/>
            <p:cNvSpPr/>
            <p:nvPr/>
          </p:nvSpPr>
          <p:spPr bwMode="auto">
            <a:xfrm>
              <a:off x="5510213" y="4895850"/>
              <a:ext cx="1252538" cy="623888"/>
            </a:xfrm>
            <a:custGeom>
              <a:avLst/>
              <a:gdLst>
                <a:gd name="T0" fmla="*/ 0 w 294"/>
                <a:gd name="T1" fmla="*/ 26 h 147"/>
                <a:gd name="T2" fmla="*/ 86 w 294"/>
                <a:gd name="T3" fmla="*/ 147 h 147"/>
                <a:gd name="T4" fmla="*/ 294 w 294"/>
                <a:gd name="T5" fmla="*/ 89 h 147"/>
                <a:gd name="T6" fmla="*/ 117 w 294"/>
                <a:gd name="T7" fmla="*/ 0 h 147"/>
                <a:gd name="T8" fmla="*/ 0 w 294"/>
                <a:gd name="T9" fmla="*/ 26 h 147"/>
              </a:gdLst>
              <a:ahLst/>
              <a:cxnLst>
                <a:cxn ang="0">
                  <a:pos x="T0" y="T1"/>
                </a:cxn>
                <a:cxn ang="0">
                  <a:pos x="T2" y="T3"/>
                </a:cxn>
                <a:cxn ang="0">
                  <a:pos x="T4" y="T5"/>
                </a:cxn>
                <a:cxn ang="0">
                  <a:pos x="T6" y="T7"/>
                </a:cxn>
                <a:cxn ang="0">
                  <a:pos x="T8" y="T9"/>
                </a:cxn>
              </a:cxnLst>
              <a:rect l="0" t="0" r="r" b="b"/>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9" name="Freeform 440"/>
            <p:cNvSpPr/>
            <p:nvPr/>
          </p:nvSpPr>
          <p:spPr bwMode="auto">
            <a:xfrm>
              <a:off x="6097588" y="4810125"/>
              <a:ext cx="561975" cy="161925"/>
            </a:xfrm>
            <a:custGeom>
              <a:avLst/>
              <a:gdLst>
                <a:gd name="T0" fmla="*/ 118 w 132"/>
                <a:gd name="T1" fmla="*/ 0 h 38"/>
                <a:gd name="T2" fmla="*/ 0 w 132"/>
                <a:gd name="T3" fmla="*/ 30 h 38"/>
                <a:gd name="T4" fmla="*/ 15 w 132"/>
                <a:gd name="T5" fmla="*/ 38 h 38"/>
                <a:gd name="T6" fmla="*/ 132 w 132"/>
                <a:gd name="T7" fmla="*/ 8 h 38"/>
                <a:gd name="T8" fmla="*/ 118 w 132"/>
                <a:gd name="T9" fmla="*/ 0 h 38"/>
              </a:gdLst>
              <a:ahLst/>
              <a:cxnLst>
                <a:cxn ang="0">
                  <a:pos x="T0" y="T1"/>
                </a:cxn>
                <a:cxn ang="0">
                  <a:pos x="T2" y="T3"/>
                </a:cxn>
                <a:cxn ang="0">
                  <a:pos x="T4" y="T5"/>
                </a:cxn>
                <a:cxn ang="0">
                  <a:pos x="T6" y="T7"/>
                </a:cxn>
                <a:cxn ang="0">
                  <a:pos x="T8" y="T9"/>
                </a:cxn>
              </a:cxnLst>
              <a:rect l="0" t="0" r="r" b="b"/>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0" name="Freeform 441"/>
            <p:cNvSpPr/>
            <p:nvPr/>
          </p:nvSpPr>
          <p:spPr bwMode="auto">
            <a:xfrm>
              <a:off x="6162675" y="4845050"/>
              <a:ext cx="549275" cy="160338"/>
            </a:xfrm>
            <a:custGeom>
              <a:avLst/>
              <a:gdLst>
                <a:gd name="T0" fmla="*/ 117 w 129"/>
                <a:gd name="T1" fmla="*/ 0 h 38"/>
                <a:gd name="T2" fmla="*/ 0 w 129"/>
                <a:gd name="T3" fmla="*/ 30 h 38"/>
                <a:gd name="T4" fmla="*/ 16 w 129"/>
                <a:gd name="T5" fmla="*/ 38 h 38"/>
                <a:gd name="T6" fmla="*/ 129 w 129"/>
                <a:gd name="T7" fmla="*/ 5 h 38"/>
                <a:gd name="T8" fmla="*/ 117 w 129"/>
                <a:gd name="T9" fmla="*/ 0 h 38"/>
              </a:gdLst>
              <a:ahLst/>
              <a:cxnLst>
                <a:cxn ang="0">
                  <a:pos x="T0" y="T1"/>
                </a:cxn>
                <a:cxn ang="0">
                  <a:pos x="T2" y="T3"/>
                </a:cxn>
                <a:cxn ang="0">
                  <a:pos x="T4" y="T5"/>
                </a:cxn>
                <a:cxn ang="0">
                  <a:pos x="T6" y="T7"/>
                </a:cxn>
                <a:cxn ang="0">
                  <a:pos x="T8" y="T9"/>
                </a:cxn>
              </a:cxnLst>
              <a:rect l="0" t="0" r="r" b="b"/>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1" name="Freeform 442"/>
            <p:cNvSpPr/>
            <p:nvPr/>
          </p:nvSpPr>
          <p:spPr bwMode="auto">
            <a:xfrm>
              <a:off x="6229350" y="4865688"/>
              <a:ext cx="549275" cy="174625"/>
            </a:xfrm>
            <a:custGeom>
              <a:avLst/>
              <a:gdLst>
                <a:gd name="T0" fmla="*/ 113 w 129"/>
                <a:gd name="T1" fmla="*/ 0 h 41"/>
                <a:gd name="T2" fmla="*/ 0 w 129"/>
                <a:gd name="T3" fmla="*/ 33 h 41"/>
                <a:gd name="T4" fmla="*/ 17 w 129"/>
                <a:gd name="T5" fmla="*/ 41 h 41"/>
                <a:gd name="T6" fmla="*/ 129 w 129"/>
                <a:gd name="T7" fmla="*/ 9 h 41"/>
                <a:gd name="T8" fmla="*/ 113 w 129"/>
                <a:gd name="T9" fmla="*/ 0 h 41"/>
              </a:gdLst>
              <a:ahLst/>
              <a:cxnLst>
                <a:cxn ang="0">
                  <a:pos x="T0" y="T1"/>
                </a:cxn>
                <a:cxn ang="0">
                  <a:pos x="T2" y="T3"/>
                </a:cxn>
                <a:cxn ang="0">
                  <a:pos x="T4" y="T5"/>
                </a:cxn>
                <a:cxn ang="0">
                  <a:pos x="T6" y="T7"/>
                </a:cxn>
                <a:cxn ang="0">
                  <a:pos x="T8" y="T9"/>
                </a:cxn>
              </a:cxnLst>
              <a:rect l="0" t="0" r="r" b="b"/>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2" name="Freeform 443"/>
            <p:cNvSpPr/>
            <p:nvPr/>
          </p:nvSpPr>
          <p:spPr bwMode="auto">
            <a:xfrm>
              <a:off x="6302375" y="4903788"/>
              <a:ext cx="536575" cy="161925"/>
            </a:xfrm>
            <a:custGeom>
              <a:avLst/>
              <a:gdLst>
                <a:gd name="T0" fmla="*/ 126 w 126"/>
                <a:gd name="T1" fmla="*/ 7 h 38"/>
                <a:gd name="T2" fmla="*/ 112 w 126"/>
                <a:gd name="T3" fmla="*/ 0 h 38"/>
                <a:gd name="T4" fmla="*/ 0 w 126"/>
                <a:gd name="T5" fmla="*/ 32 h 38"/>
                <a:gd name="T6" fmla="*/ 12 w 126"/>
                <a:gd name="T7" fmla="*/ 38 h 38"/>
                <a:gd name="T8" fmla="*/ 126 w 126"/>
                <a:gd name="T9" fmla="*/ 7 h 38"/>
              </a:gdLst>
              <a:ahLst/>
              <a:cxnLst>
                <a:cxn ang="0">
                  <a:pos x="T0" y="T1"/>
                </a:cxn>
                <a:cxn ang="0">
                  <a:pos x="T2" y="T3"/>
                </a:cxn>
                <a:cxn ang="0">
                  <a:pos x="T4" y="T5"/>
                </a:cxn>
                <a:cxn ang="0">
                  <a:pos x="T6" y="T7"/>
                </a:cxn>
                <a:cxn ang="0">
                  <a:pos x="T8" y="T9"/>
                </a:cxn>
              </a:cxnLst>
              <a:rect l="0" t="0" r="r" b="b"/>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3" name="Freeform 444"/>
            <p:cNvSpPr/>
            <p:nvPr/>
          </p:nvSpPr>
          <p:spPr bwMode="auto">
            <a:xfrm>
              <a:off x="6416675" y="4964113"/>
              <a:ext cx="754063" cy="309563"/>
            </a:xfrm>
            <a:custGeom>
              <a:avLst/>
              <a:gdLst>
                <a:gd name="T0" fmla="*/ 112 w 177"/>
                <a:gd name="T1" fmla="*/ 0 h 73"/>
                <a:gd name="T2" fmla="*/ 0 w 177"/>
                <a:gd name="T3" fmla="*/ 32 h 73"/>
                <a:gd name="T4" fmla="*/ 81 w 177"/>
                <a:gd name="T5" fmla="*/ 73 h 73"/>
                <a:gd name="T6" fmla="*/ 177 w 177"/>
                <a:gd name="T7" fmla="*/ 40 h 73"/>
                <a:gd name="T8" fmla="*/ 112 w 177"/>
                <a:gd name="T9" fmla="*/ 0 h 73"/>
              </a:gdLst>
              <a:ahLst/>
              <a:cxnLst>
                <a:cxn ang="0">
                  <a:pos x="T0" y="T1"/>
                </a:cxn>
                <a:cxn ang="0">
                  <a:pos x="T2" y="T3"/>
                </a:cxn>
                <a:cxn ang="0">
                  <a:pos x="T4" y="T5"/>
                </a:cxn>
                <a:cxn ang="0">
                  <a:pos x="T6" y="T7"/>
                </a:cxn>
                <a:cxn ang="0">
                  <a:pos x="T8" y="T9"/>
                </a:cxn>
              </a:cxnLst>
              <a:rect l="0" t="0" r="r" b="b"/>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4" name="Freeform 445"/>
            <p:cNvSpPr/>
            <p:nvPr/>
          </p:nvSpPr>
          <p:spPr bwMode="auto">
            <a:xfrm>
              <a:off x="6353175" y="4933950"/>
              <a:ext cx="541338" cy="165100"/>
            </a:xfrm>
            <a:custGeom>
              <a:avLst/>
              <a:gdLst>
                <a:gd name="T0" fmla="*/ 114 w 127"/>
                <a:gd name="T1" fmla="*/ 0 h 39"/>
                <a:gd name="T2" fmla="*/ 0 w 127"/>
                <a:gd name="T3" fmla="*/ 31 h 39"/>
                <a:gd name="T4" fmla="*/ 15 w 127"/>
                <a:gd name="T5" fmla="*/ 39 h 39"/>
                <a:gd name="T6" fmla="*/ 127 w 127"/>
                <a:gd name="T7" fmla="*/ 7 h 39"/>
                <a:gd name="T8" fmla="*/ 114 w 127"/>
                <a:gd name="T9" fmla="*/ 0 h 39"/>
              </a:gdLst>
              <a:ahLst/>
              <a:cxnLst>
                <a:cxn ang="0">
                  <a:pos x="T0" y="T1"/>
                </a:cxn>
                <a:cxn ang="0">
                  <a:pos x="T2" y="T3"/>
                </a:cxn>
                <a:cxn ang="0">
                  <a:pos x="T4" y="T5"/>
                </a:cxn>
                <a:cxn ang="0">
                  <a:pos x="T6" y="T7"/>
                </a:cxn>
                <a:cxn ang="0">
                  <a:pos x="T8" y="T9"/>
                </a:cxn>
              </a:cxnLst>
              <a:rect l="0" t="0" r="r" b="b"/>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5" name="Freeform 446"/>
            <p:cNvSpPr/>
            <p:nvPr/>
          </p:nvSpPr>
          <p:spPr bwMode="auto">
            <a:xfrm>
              <a:off x="6008688" y="4781550"/>
              <a:ext cx="592138" cy="157163"/>
            </a:xfrm>
            <a:custGeom>
              <a:avLst/>
              <a:gdLst>
                <a:gd name="T0" fmla="*/ 125 w 139"/>
                <a:gd name="T1" fmla="*/ 0 h 37"/>
                <a:gd name="T2" fmla="*/ 0 w 139"/>
                <a:gd name="T3" fmla="*/ 27 h 37"/>
                <a:gd name="T4" fmla="*/ 21 w 139"/>
                <a:gd name="T5" fmla="*/ 37 h 37"/>
                <a:gd name="T6" fmla="*/ 139 w 139"/>
                <a:gd name="T7" fmla="*/ 7 h 37"/>
                <a:gd name="T8" fmla="*/ 125 w 139"/>
                <a:gd name="T9" fmla="*/ 0 h 37"/>
              </a:gdLst>
              <a:ahLst/>
              <a:cxnLst>
                <a:cxn ang="0">
                  <a:pos x="T0" y="T1"/>
                </a:cxn>
                <a:cxn ang="0">
                  <a:pos x="T2" y="T3"/>
                </a:cxn>
                <a:cxn ang="0">
                  <a:pos x="T4" y="T5"/>
                </a:cxn>
                <a:cxn ang="0">
                  <a:pos x="T6" y="T7"/>
                </a:cxn>
                <a:cxn ang="0">
                  <a:pos x="T8" y="T9"/>
                </a:cxn>
              </a:cxnLst>
              <a:rect l="0" t="0" r="r" b="b"/>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6" name="Freeform 447"/>
            <p:cNvSpPr/>
            <p:nvPr/>
          </p:nvSpPr>
          <p:spPr bwMode="auto">
            <a:xfrm>
              <a:off x="5229225" y="5005388"/>
              <a:ext cx="647700" cy="547688"/>
            </a:xfrm>
            <a:custGeom>
              <a:avLst/>
              <a:gdLst>
                <a:gd name="T0" fmla="*/ 2 w 152"/>
                <a:gd name="T1" fmla="*/ 18 h 129"/>
                <a:gd name="T2" fmla="*/ 36 w 152"/>
                <a:gd name="T3" fmla="*/ 21 h 129"/>
                <a:gd name="T4" fmla="*/ 25 w 152"/>
                <a:gd name="T5" fmla="*/ 53 h 129"/>
                <a:gd name="T6" fmla="*/ 76 w 152"/>
                <a:gd name="T7" fmla="*/ 52 h 129"/>
                <a:gd name="T8" fmla="*/ 69 w 152"/>
                <a:gd name="T9" fmla="*/ 92 h 129"/>
                <a:gd name="T10" fmla="*/ 128 w 152"/>
                <a:gd name="T11" fmla="*/ 87 h 129"/>
                <a:gd name="T12" fmla="*/ 117 w 152"/>
                <a:gd name="T13" fmla="*/ 129 h 129"/>
                <a:gd name="T14" fmla="*/ 152 w 152"/>
                <a:gd name="T15" fmla="*/ 121 h 129"/>
                <a:gd name="T16" fmla="*/ 66 w 152"/>
                <a:gd name="T17" fmla="*/ 0 h 129"/>
                <a:gd name="T18" fmla="*/ 2 w 152"/>
                <a:gd name="T19" fmla="*/ 15 h 129"/>
                <a:gd name="T20" fmla="*/ 2 w 152"/>
                <a:gd name="T21"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7" name="Freeform 448"/>
            <p:cNvSpPr/>
            <p:nvPr/>
          </p:nvSpPr>
          <p:spPr bwMode="auto">
            <a:xfrm>
              <a:off x="6808788" y="1139825"/>
              <a:ext cx="238125" cy="3865563"/>
            </a:xfrm>
            <a:custGeom>
              <a:avLst/>
              <a:gdLst>
                <a:gd name="T0" fmla="*/ 37 w 56"/>
                <a:gd name="T1" fmla="*/ 486 h 911"/>
                <a:gd name="T2" fmla="*/ 46 w 56"/>
                <a:gd name="T3" fmla="*/ 302 h 911"/>
                <a:gd name="T4" fmla="*/ 51 w 56"/>
                <a:gd name="T5" fmla="*/ 135 h 911"/>
                <a:gd name="T6" fmla="*/ 35 w 56"/>
                <a:gd name="T7" fmla="*/ 34 h 911"/>
                <a:gd name="T8" fmla="*/ 20 w 56"/>
                <a:gd name="T9" fmla="*/ 5 h 911"/>
                <a:gd name="T10" fmla="*/ 0 w 56"/>
                <a:gd name="T11" fmla="*/ 13 h 911"/>
                <a:gd name="T12" fmla="*/ 41 w 56"/>
                <a:gd name="T13" fmla="*/ 173 h 911"/>
                <a:gd name="T14" fmla="*/ 34 w 56"/>
                <a:gd name="T15" fmla="*/ 307 h 911"/>
                <a:gd name="T16" fmla="*/ 29 w 56"/>
                <a:gd name="T17" fmla="*/ 379 h 911"/>
                <a:gd name="T18" fmla="*/ 24 w 56"/>
                <a:gd name="T19" fmla="*/ 811 h 911"/>
                <a:gd name="T20" fmla="*/ 23 w 56"/>
                <a:gd name="T21" fmla="*/ 906 h 911"/>
                <a:gd name="T22" fmla="*/ 32 w 56"/>
                <a:gd name="T23" fmla="*/ 911 h 911"/>
                <a:gd name="T24" fmla="*/ 37 w 56"/>
                <a:gd name="T25" fmla="*/ 48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8" name="Freeform 449"/>
            <p:cNvSpPr/>
            <p:nvPr/>
          </p:nvSpPr>
          <p:spPr bwMode="auto">
            <a:xfrm>
              <a:off x="5024438" y="5137150"/>
              <a:ext cx="642938" cy="441325"/>
            </a:xfrm>
            <a:custGeom>
              <a:avLst/>
              <a:gdLst>
                <a:gd name="T0" fmla="*/ 0 w 151"/>
                <a:gd name="T1" fmla="*/ 0 h 104"/>
                <a:gd name="T2" fmla="*/ 54 w 151"/>
                <a:gd name="T3" fmla="*/ 5 h 104"/>
                <a:gd name="T4" fmla="*/ 43 w 151"/>
                <a:gd name="T5" fmla="*/ 42 h 104"/>
                <a:gd name="T6" fmla="*/ 103 w 151"/>
                <a:gd name="T7" fmla="*/ 38 h 104"/>
                <a:gd name="T8" fmla="*/ 97 w 151"/>
                <a:gd name="T9" fmla="*/ 79 h 104"/>
                <a:gd name="T10" fmla="*/ 151 w 151"/>
                <a:gd name="T11" fmla="*/ 74 h 104"/>
                <a:gd name="T12" fmla="*/ 146 w 151"/>
                <a:gd name="T13" fmla="*/ 104 h 104"/>
                <a:gd name="T14" fmla="*/ 0 w 151"/>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9" name="Freeform 450"/>
            <p:cNvSpPr/>
            <p:nvPr/>
          </p:nvSpPr>
          <p:spPr bwMode="auto">
            <a:xfrm>
              <a:off x="5545138" y="5018088"/>
              <a:ext cx="119063" cy="115888"/>
            </a:xfrm>
            <a:custGeom>
              <a:avLst/>
              <a:gdLst>
                <a:gd name="T0" fmla="*/ 27 w 28"/>
                <a:gd name="T1" fmla="*/ 13 h 27"/>
                <a:gd name="T2" fmla="*/ 8 w 28"/>
                <a:gd name="T3" fmla="*/ 1 h 27"/>
                <a:gd name="T4" fmla="*/ 0 w 28"/>
                <a:gd name="T5" fmla="*/ 3 h 27"/>
                <a:gd name="T6" fmla="*/ 16 w 28"/>
                <a:gd name="T7" fmla="*/ 27 h 27"/>
                <a:gd name="T8" fmla="*/ 27 w 28"/>
                <a:gd name="T9" fmla="*/ 13 h 27"/>
              </a:gdLst>
              <a:ahLst/>
              <a:cxnLst>
                <a:cxn ang="0">
                  <a:pos x="T0" y="T1"/>
                </a:cxn>
                <a:cxn ang="0">
                  <a:pos x="T2" y="T3"/>
                </a:cxn>
                <a:cxn ang="0">
                  <a:pos x="T4" y="T5"/>
                </a:cxn>
                <a:cxn ang="0">
                  <a:pos x="T6" y="T7"/>
                </a:cxn>
                <a:cxn ang="0">
                  <a:pos x="T8" y="T9"/>
                </a:cxn>
              </a:cxnLst>
              <a:rect l="0" t="0" r="r" b="b"/>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0" name="Freeform 451"/>
            <p:cNvSpPr/>
            <p:nvPr/>
          </p:nvSpPr>
          <p:spPr bwMode="auto">
            <a:xfrm>
              <a:off x="6016625" y="5184775"/>
              <a:ext cx="153988" cy="127000"/>
            </a:xfrm>
            <a:custGeom>
              <a:avLst/>
              <a:gdLst>
                <a:gd name="T0" fmla="*/ 35 w 36"/>
                <a:gd name="T1" fmla="*/ 13 h 30"/>
                <a:gd name="T2" fmla="*/ 20 w 36"/>
                <a:gd name="T3" fmla="*/ 29 h 30"/>
                <a:gd name="T4" fmla="*/ 1 w 36"/>
                <a:gd name="T5" fmla="*/ 17 h 30"/>
                <a:gd name="T6" fmla="*/ 16 w 36"/>
                <a:gd name="T7" fmla="*/ 1 h 30"/>
                <a:gd name="T8" fmla="*/ 35 w 36"/>
                <a:gd name="T9" fmla="*/ 13 h 30"/>
              </a:gdLst>
              <a:ahLst/>
              <a:cxnLst>
                <a:cxn ang="0">
                  <a:pos x="T0" y="T1"/>
                </a:cxn>
                <a:cxn ang="0">
                  <a:pos x="T2" y="T3"/>
                </a:cxn>
                <a:cxn ang="0">
                  <a:pos x="T4" y="T5"/>
                </a:cxn>
                <a:cxn ang="0">
                  <a:pos x="T6" y="T7"/>
                </a:cxn>
                <a:cxn ang="0">
                  <a:pos x="T8" y="T9"/>
                </a:cxn>
              </a:cxnLst>
              <a:rect l="0" t="0" r="r" b="b"/>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1" name="Freeform 452"/>
            <p:cNvSpPr/>
            <p:nvPr/>
          </p:nvSpPr>
          <p:spPr bwMode="auto">
            <a:xfrm>
              <a:off x="5745163" y="5311775"/>
              <a:ext cx="131763" cy="122238"/>
            </a:xfrm>
            <a:custGeom>
              <a:avLst/>
              <a:gdLst>
                <a:gd name="T0" fmla="*/ 30 w 31"/>
                <a:gd name="T1" fmla="*/ 13 h 29"/>
                <a:gd name="T2" fmla="*/ 11 w 31"/>
                <a:gd name="T3" fmla="*/ 1 h 29"/>
                <a:gd name="T4" fmla="*/ 0 w 31"/>
                <a:gd name="T5" fmla="*/ 6 h 29"/>
                <a:gd name="T6" fmla="*/ 15 w 31"/>
                <a:gd name="T7" fmla="*/ 29 h 29"/>
                <a:gd name="T8" fmla="*/ 30 w 31"/>
                <a:gd name="T9" fmla="*/ 13 h 29"/>
              </a:gdLst>
              <a:ahLst/>
              <a:cxnLst>
                <a:cxn ang="0">
                  <a:pos x="T0" y="T1"/>
                </a:cxn>
                <a:cxn ang="0">
                  <a:pos x="T2" y="T3"/>
                </a:cxn>
                <a:cxn ang="0">
                  <a:pos x="T4" y="T5"/>
                </a:cxn>
                <a:cxn ang="0">
                  <a:pos x="T6" y="T7"/>
                </a:cxn>
                <a:cxn ang="0">
                  <a:pos x="T8" y="T9"/>
                </a:cxn>
              </a:cxnLst>
              <a:rect l="0" t="0" r="r" b="b"/>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2" name="Freeform 453"/>
            <p:cNvSpPr/>
            <p:nvPr/>
          </p:nvSpPr>
          <p:spPr bwMode="auto">
            <a:xfrm>
              <a:off x="5795963" y="5086350"/>
              <a:ext cx="111125" cy="88900"/>
            </a:xfrm>
            <a:custGeom>
              <a:avLst/>
              <a:gdLst>
                <a:gd name="T0" fmla="*/ 25 w 26"/>
                <a:gd name="T1" fmla="*/ 9 h 21"/>
                <a:gd name="T2" fmla="*/ 14 w 26"/>
                <a:gd name="T3" fmla="*/ 21 h 21"/>
                <a:gd name="T4" fmla="*/ 0 w 26"/>
                <a:gd name="T5" fmla="*/ 12 h 21"/>
                <a:gd name="T6" fmla="*/ 12 w 26"/>
                <a:gd name="T7" fmla="*/ 1 h 21"/>
                <a:gd name="T8" fmla="*/ 25 w 26"/>
                <a:gd name="T9" fmla="*/ 9 h 21"/>
              </a:gdLst>
              <a:ahLst/>
              <a:cxnLst>
                <a:cxn ang="0">
                  <a:pos x="T0" y="T1"/>
                </a:cxn>
                <a:cxn ang="0">
                  <a:pos x="T2" y="T3"/>
                </a:cxn>
                <a:cxn ang="0">
                  <a:pos x="T4" y="T5"/>
                </a:cxn>
                <a:cxn ang="0">
                  <a:pos x="T6" y="T7"/>
                </a:cxn>
                <a:cxn ang="0">
                  <a:pos x="T8" y="T9"/>
                </a:cxn>
              </a:cxnLst>
              <a:rect l="0" t="0" r="r" b="b"/>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3" name="Freeform 454"/>
            <p:cNvSpPr/>
            <p:nvPr/>
          </p:nvSpPr>
          <p:spPr bwMode="auto">
            <a:xfrm>
              <a:off x="5991225" y="5375275"/>
              <a:ext cx="115888" cy="88900"/>
            </a:xfrm>
            <a:custGeom>
              <a:avLst/>
              <a:gdLst>
                <a:gd name="T0" fmla="*/ 26 w 27"/>
                <a:gd name="T1" fmla="*/ 9 h 21"/>
                <a:gd name="T2" fmla="*/ 15 w 27"/>
                <a:gd name="T3" fmla="*/ 21 h 21"/>
                <a:gd name="T4" fmla="*/ 1 w 27"/>
                <a:gd name="T5" fmla="*/ 12 h 21"/>
                <a:gd name="T6" fmla="*/ 12 w 27"/>
                <a:gd name="T7" fmla="*/ 1 h 21"/>
                <a:gd name="T8" fmla="*/ 26 w 27"/>
                <a:gd name="T9" fmla="*/ 9 h 21"/>
              </a:gdLst>
              <a:ahLst/>
              <a:cxnLst>
                <a:cxn ang="0">
                  <a:pos x="T0" y="T1"/>
                </a:cxn>
                <a:cxn ang="0">
                  <a:pos x="T2" y="T3"/>
                </a:cxn>
                <a:cxn ang="0">
                  <a:pos x="T4" y="T5"/>
                </a:cxn>
                <a:cxn ang="0">
                  <a:pos x="T6" y="T7"/>
                </a:cxn>
                <a:cxn ang="0">
                  <a:pos x="T8" y="T9"/>
                </a:cxn>
              </a:cxnLst>
              <a:rect l="0" t="0" r="r" b="b"/>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4" name="Freeform 455"/>
            <p:cNvSpPr/>
            <p:nvPr/>
          </p:nvSpPr>
          <p:spPr bwMode="auto">
            <a:xfrm>
              <a:off x="5783263" y="4916488"/>
              <a:ext cx="114300" cy="93663"/>
            </a:xfrm>
            <a:custGeom>
              <a:avLst/>
              <a:gdLst>
                <a:gd name="T0" fmla="*/ 26 w 27"/>
                <a:gd name="T1" fmla="*/ 10 h 22"/>
                <a:gd name="T2" fmla="*/ 15 w 27"/>
                <a:gd name="T3" fmla="*/ 21 h 22"/>
                <a:gd name="T4" fmla="*/ 1 w 27"/>
                <a:gd name="T5" fmla="*/ 12 h 22"/>
                <a:gd name="T6" fmla="*/ 12 w 27"/>
                <a:gd name="T7" fmla="*/ 1 h 22"/>
                <a:gd name="T8" fmla="*/ 26 w 27"/>
                <a:gd name="T9" fmla="*/ 10 h 22"/>
              </a:gdLst>
              <a:ahLst/>
              <a:cxnLst>
                <a:cxn ang="0">
                  <a:pos x="T0" y="T1"/>
                </a:cxn>
                <a:cxn ang="0">
                  <a:pos x="T2" y="T3"/>
                </a:cxn>
                <a:cxn ang="0">
                  <a:pos x="T4" y="T5"/>
                </a:cxn>
                <a:cxn ang="0">
                  <a:pos x="T6" y="T7"/>
                </a:cxn>
                <a:cxn ang="0">
                  <a:pos x="T8" y="T9"/>
                </a:cxn>
              </a:cxnLst>
              <a:rect l="0" t="0" r="r" b="b"/>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5" name="Freeform 456"/>
            <p:cNvSpPr/>
            <p:nvPr/>
          </p:nvSpPr>
          <p:spPr bwMode="auto">
            <a:xfrm>
              <a:off x="6899275" y="5005388"/>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6" name="Freeform 457"/>
            <p:cNvSpPr/>
            <p:nvPr/>
          </p:nvSpPr>
          <p:spPr bwMode="auto">
            <a:xfrm>
              <a:off x="6681788" y="5056188"/>
              <a:ext cx="46038"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7" name="Freeform 458"/>
            <p:cNvSpPr/>
            <p:nvPr/>
          </p:nvSpPr>
          <p:spPr bwMode="auto">
            <a:xfrm>
              <a:off x="6788150" y="5172075"/>
              <a:ext cx="46038" cy="3810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8" name="Freeform 459"/>
            <p:cNvSpPr/>
            <p:nvPr/>
          </p:nvSpPr>
          <p:spPr bwMode="auto">
            <a:xfrm>
              <a:off x="6808788" y="5056188"/>
              <a:ext cx="47625"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9" name="Freeform 460"/>
            <p:cNvSpPr/>
            <p:nvPr/>
          </p:nvSpPr>
          <p:spPr bwMode="auto">
            <a:xfrm>
              <a:off x="6924675" y="5133975"/>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0" name="Freeform 461"/>
            <p:cNvSpPr/>
            <p:nvPr/>
          </p:nvSpPr>
          <p:spPr bwMode="auto">
            <a:xfrm>
              <a:off x="5183188" y="1020763"/>
              <a:ext cx="258763" cy="4384675"/>
            </a:xfrm>
            <a:custGeom>
              <a:avLst/>
              <a:gdLst>
                <a:gd name="T0" fmla="*/ 47 w 61"/>
                <a:gd name="T1" fmla="*/ 283 h 1033"/>
                <a:gd name="T2" fmla="*/ 50 w 61"/>
                <a:gd name="T3" fmla="*/ 134 h 1033"/>
                <a:gd name="T4" fmla="*/ 29 w 61"/>
                <a:gd name="T5" fmla="*/ 25 h 1033"/>
                <a:gd name="T6" fmla="*/ 0 w 61"/>
                <a:gd name="T7" fmla="*/ 23 h 1033"/>
                <a:gd name="T8" fmla="*/ 28 w 61"/>
                <a:gd name="T9" fmla="*/ 424 h 1033"/>
                <a:gd name="T10" fmla="*/ 15 w 61"/>
                <a:gd name="T11" fmla="*/ 861 h 1033"/>
                <a:gd name="T12" fmla="*/ 21 w 61"/>
                <a:gd name="T13" fmla="*/ 1025 h 1033"/>
                <a:gd name="T14" fmla="*/ 30 w 61"/>
                <a:gd name="T15" fmla="*/ 1033 h 1033"/>
                <a:gd name="T16" fmla="*/ 47 w 61"/>
                <a:gd name="T17" fmla="*/ 28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cxnSp>
        <p:nvCxnSpPr>
          <p:cNvPr id="481" name="直接连接符 480"/>
          <p:cNvCxnSpPr/>
          <p:nvPr/>
        </p:nvCxnSpPr>
        <p:spPr>
          <a:xfrm>
            <a:off x="2981258" y="2876778"/>
            <a:ext cx="6430957" cy="0"/>
          </a:xfrm>
          <a:prstGeom prst="line">
            <a:avLst/>
          </a:prstGeom>
          <a:ln>
            <a:solidFill>
              <a:srgbClr val="F7A231"/>
            </a:solidFill>
            <a:prstDash val="lgDash"/>
          </a:ln>
        </p:spPr>
        <p:style>
          <a:lnRef idx="1">
            <a:schemeClr val="accent1"/>
          </a:lnRef>
          <a:fillRef idx="0">
            <a:schemeClr val="accent1"/>
          </a:fillRef>
          <a:effectRef idx="0">
            <a:schemeClr val="accent1"/>
          </a:effectRef>
          <a:fontRef idx="minor">
            <a:schemeClr val="tx1"/>
          </a:fontRef>
        </p:style>
      </p:cxnSp>
      <p:grpSp>
        <p:nvGrpSpPr>
          <p:cNvPr id="482" name="组合 481"/>
          <p:cNvGrpSpPr/>
          <p:nvPr/>
        </p:nvGrpSpPr>
        <p:grpSpPr>
          <a:xfrm>
            <a:off x="9752723" y="-148785"/>
            <a:ext cx="998891" cy="2199023"/>
            <a:chOff x="5003800" y="1020763"/>
            <a:chExt cx="2166938" cy="4770437"/>
          </a:xfrm>
        </p:grpSpPr>
        <p:sp>
          <p:nvSpPr>
            <p:cNvPr id="483" name="Freeform 437"/>
            <p:cNvSpPr/>
            <p:nvPr/>
          </p:nvSpPr>
          <p:spPr bwMode="auto">
            <a:xfrm>
              <a:off x="5003800" y="5121275"/>
              <a:ext cx="2163763" cy="669925"/>
            </a:xfrm>
            <a:custGeom>
              <a:avLst/>
              <a:gdLst>
                <a:gd name="T0" fmla="*/ 3 w 508"/>
                <a:gd name="T1" fmla="*/ 0 h 158"/>
                <a:gd name="T2" fmla="*/ 3 w 508"/>
                <a:gd name="T3" fmla="*/ 57 h 158"/>
                <a:gd name="T4" fmla="*/ 147 w 508"/>
                <a:gd name="T5" fmla="*/ 155 h 158"/>
                <a:gd name="T6" fmla="*/ 499 w 508"/>
                <a:gd name="T7" fmla="*/ 51 h 158"/>
                <a:gd name="T8" fmla="*/ 506 w 508"/>
                <a:gd name="T9" fmla="*/ 2 h 158"/>
              </a:gdLst>
              <a:ahLst/>
              <a:cxnLst>
                <a:cxn ang="0">
                  <a:pos x="T0" y="T1"/>
                </a:cxn>
                <a:cxn ang="0">
                  <a:pos x="T2" y="T3"/>
                </a:cxn>
                <a:cxn ang="0">
                  <a:pos x="T4" y="T5"/>
                </a:cxn>
                <a:cxn ang="0">
                  <a:pos x="T6" y="T7"/>
                </a:cxn>
                <a:cxn ang="0">
                  <a:pos x="T8" y="T9"/>
                </a:cxn>
              </a:cxnLst>
              <a:rect l="0" t="0" r="r" b="b"/>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4" name="Freeform 438"/>
            <p:cNvSpPr/>
            <p:nvPr/>
          </p:nvSpPr>
          <p:spPr bwMode="auto">
            <a:xfrm>
              <a:off x="5016500" y="5005388"/>
              <a:ext cx="860425" cy="585788"/>
            </a:xfrm>
            <a:custGeom>
              <a:avLst/>
              <a:gdLst>
                <a:gd name="T0" fmla="*/ 0 w 202"/>
                <a:gd name="T1" fmla="*/ 27 h 138"/>
                <a:gd name="T2" fmla="*/ 148 w 202"/>
                <a:gd name="T3" fmla="*/ 135 h 138"/>
                <a:gd name="T4" fmla="*/ 202 w 202"/>
                <a:gd name="T5" fmla="*/ 121 h 138"/>
                <a:gd name="T6" fmla="*/ 116 w 202"/>
                <a:gd name="T7" fmla="*/ 0 h 138"/>
                <a:gd name="T8" fmla="*/ 0 w 202"/>
                <a:gd name="T9" fmla="*/ 27 h 138"/>
              </a:gdLst>
              <a:ahLst/>
              <a:cxnLst>
                <a:cxn ang="0">
                  <a:pos x="T0" y="T1"/>
                </a:cxn>
                <a:cxn ang="0">
                  <a:pos x="T2" y="T3"/>
                </a:cxn>
                <a:cxn ang="0">
                  <a:pos x="T4" y="T5"/>
                </a:cxn>
                <a:cxn ang="0">
                  <a:pos x="T6" y="T7"/>
                </a:cxn>
                <a:cxn ang="0">
                  <a:pos x="T8" y="T9"/>
                </a:cxn>
              </a:cxnLst>
              <a:rect l="0" t="0" r="r" b="b"/>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5" name="Freeform 439"/>
            <p:cNvSpPr/>
            <p:nvPr/>
          </p:nvSpPr>
          <p:spPr bwMode="auto">
            <a:xfrm>
              <a:off x="5510213" y="4895850"/>
              <a:ext cx="1252538" cy="623888"/>
            </a:xfrm>
            <a:custGeom>
              <a:avLst/>
              <a:gdLst>
                <a:gd name="T0" fmla="*/ 0 w 294"/>
                <a:gd name="T1" fmla="*/ 26 h 147"/>
                <a:gd name="T2" fmla="*/ 86 w 294"/>
                <a:gd name="T3" fmla="*/ 147 h 147"/>
                <a:gd name="T4" fmla="*/ 294 w 294"/>
                <a:gd name="T5" fmla="*/ 89 h 147"/>
                <a:gd name="T6" fmla="*/ 117 w 294"/>
                <a:gd name="T7" fmla="*/ 0 h 147"/>
                <a:gd name="T8" fmla="*/ 0 w 294"/>
                <a:gd name="T9" fmla="*/ 26 h 147"/>
              </a:gdLst>
              <a:ahLst/>
              <a:cxnLst>
                <a:cxn ang="0">
                  <a:pos x="T0" y="T1"/>
                </a:cxn>
                <a:cxn ang="0">
                  <a:pos x="T2" y="T3"/>
                </a:cxn>
                <a:cxn ang="0">
                  <a:pos x="T4" y="T5"/>
                </a:cxn>
                <a:cxn ang="0">
                  <a:pos x="T6" y="T7"/>
                </a:cxn>
                <a:cxn ang="0">
                  <a:pos x="T8" y="T9"/>
                </a:cxn>
              </a:cxnLst>
              <a:rect l="0" t="0" r="r" b="b"/>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6" name="Freeform 440"/>
            <p:cNvSpPr/>
            <p:nvPr/>
          </p:nvSpPr>
          <p:spPr bwMode="auto">
            <a:xfrm>
              <a:off x="6097588" y="4810125"/>
              <a:ext cx="561975" cy="161925"/>
            </a:xfrm>
            <a:custGeom>
              <a:avLst/>
              <a:gdLst>
                <a:gd name="T0" fmla="*/ 118 w 132"/>
                <a:gd name="T1" fmla="*/ 0 h 38"/>
                <a:gd name="T2" fmla="*/ 0 w 132"/>
                <a:gd name="T3" fmla="*/ 30 h 38"/>
                <a:gd name="T4" fmla="*/ 15 w 132"/>
                <a:gd name="T5" fmla="*/ 38 h 38"/>
                <a:gd name="T6" fmla="*/ 132 w 132"/>
                <a:gd name="T7" fmla="*/ 8 h 38"/>
                <a:gd name="T8" fmla="*/ 118 w 132"/>
                <a:gd name="T9" fmla="*/ 0 h 38"/>
              </a:gdLst>
              <a:ahLst/>
              <a:cxnLst>
                <a:cxn ang="0">
                  <a:pos x="T0" y="T1"/>
                </a:cxn>
                <a:cxn ang="0">
                  <a:pos x="T2" y="T3"/>
                </a:cxn>
                <a:cxn ang="0">
                  <a:pos x="T4" y="T5"/>
                </a:cxn>
                <a:cxn ang="0">
                  <a:pos x="T6" y="T7"/>
                </a:cxn>
                <a:cxn ang="0">
                  <a:pos x="T8" y="T9"/>
                </a:cxn>
              </a:cxnLst>
              <a:rect l="0" t="0" r="r" b="b"/>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7" name="Freeform 441"/>
            <p:cNvSpPr/>
            <p:nvPr/>
          </p:nvSpPr>
          <p:spPr bwMode="auto">
            <a:xfrm>
              <a:off x="6162675" y="4845050"/>
              <a:ext cx="549275" cy="160338"/>
            </a:xfrm>
            <a:custGeom>
              <a:avLst/>
              <a:gdLst>
                <a:gd name="T0" fmla="*/ 117 w 129"/>
                <a:gd name="T1" fmla="*/ 0 h 38"/>
                <a:gd name="T2" fmla="*/ 0 w 129"/>
                <a:gd name="T3" fmla="*/ 30 h 38"/>
                <a:gd name="T4" fmla="*/ 16 w 129"/>
                <a:gd name="T5" fmla="*/ 38 h 38"/>
                <a:gd name="T6" fmla="*/ 129 w 129"/>
                <a:gd name="T7" fmla="*/ 5 h 38"/>
                <a:gd name="T8" fmla="*/ 117 w 129"/>
                <a:gd name="T9" fmla="*/ 0 h 38"/>
              </a:gdLst>
              <a:ahLst/>
              <a:cxnLst>
                <a:cxn ang="0">
                  <a:pos x="T0" y="T1"/>
                </a:cxn>
                <a:cxn ang="0">
                  <a:pos x="T2" y="T3"/>
                </a:cxn>
                <a:cxn ang="0">
                  <a:pos x="T4" y="T5"/>
                </a:cxn>
                <a:cxn ang="0">
                  <a:pos x="T6" y="T7"/>
                </a:cxn>
                <a:cxn ang="0">
                  <a:pos x="T8" y="T9"/>
                </a:cxn>
              </a:cxnLst>
              <a:rect l="0" t="0" r="r" b="b"/>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8" name="Freeform 442"/>
            <p:cNvSpPr/>
            <p:nvPr/>
          </p:nvSpPr>
          <p:spPr bwMode="auto">
            <a:xfrm>
              <a:off x="6229350" y="4865688"/>
              <a:ext cx="549275" cy="174625"/>
            </a:xfrm>
            <a:custGeom>
              <a:avLst/>
              <a:gdLst>
                <a:gd name="T0" fmla="*/ 113 w 129"/>
                <a:gd name="T1" fmla="*/ 0 h 41"/>
                <a:gd name="T2" fmla="*/ 0 w 129"/>
                <a:gd name="T3" fmla="*/ 33 h 41"/>
                <a:gd name="T4" fmla="*/ 17 w 129"/>
                <a:gd name="T5" fmla="*/ 41 h 41"/>
                <a:gd name="T6" fmla="*/ 129 w 129"/>
                <a:gd name="T7" fmla="*/ 9 h 41"/>
                <a:gd name="T8" fmla="*/ 113 w 129"/>
                <a:gd name="T9" fmla="*/ 0 h 41"/>
              </a:gdLst>
              <a:ahLst/>
              <a:cxnLst>
                <a:cxn ang="0">
                  <a:pos x="T0" y="T1"/>
                </a:cxn>
                <a:cxn ang="0">
                  <a:pos x="T2" y="T3"/>
                </a:cxn>
                <a:cxn ang="0">
                  <a:pos x="T4" y="T5"/>
                </a:cxn>
                <a:cxn ang="0">
                  <a:pos x="T6" y="T7"/>
                </a:cxn>
                <a:cxn ang="0">
                  <a:pos x="T8" y="T9"/>
                </a:cxn>
              </a:cxnLst>
              <a:rect l="0" t="0" r="r" b="b"/>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9" name="Freeform 443"/>
            <p:cNvSpPr/>
            <p:nvPr/>
          </p:nvSpPr>
          <p:spPr bwMode="auto">
            <a:xfrm>
              <a:off x="6302375" y="4903788"/>
              <a:ext cx="536575" cy="161925"/>
            </a:xfrm>
            <a:custGeom>
              <a:avLst/>
              <a:gdLst>
                <a:gd name="T0" fmla="*/ 126 w 126"/>
                <a:gd name="T1" fmla="*/ 7 h 38"/>
                <a:gd name="T2" fmla="*/ 112 w 126"/>
                <a:gd name="T3" fmla="*/ 0 h 38"/>
                <a:gd name="T4" fmla="*/ 0 w 126"/>
                <a:gd name="T5" fmla="*/ 32 h 38"/>
                <a:gd name="T6" fmla="*/ 12 w 126"/>
                <a:gd name="T7" fmla="*/ 38 h 38"/>
                <a:gd name="T8" fmla="*/ 126 w 126"/>
                <a:gd name="T9" fmla="*/ 7 h 38"/>
              </a:gdLst>
              <a:ahLst/>
              <a:cxnLst>
                <a:cxn ang="0">
                  <a:pos x="T0" y="T1"/>
                </a:cxn>
                <a:cxn ang="0">
                  <a:pos x="T2" y="T3"/>
                </a:cxn>
                <a:cxn ang="0">
                  <a:pos x="T4" y="T5"/>
                </a:cxn>
                <a:cxn ang="0">
                  <a:pos x="T6" y="T7"/>
                </a:cxn>
                <a:cxn ang="0">
                  <a:pos x="T8" y="T9"/>
                </a:cxn>
              </a:cxnLst>
              <a:rect l="0" t="0" r="r" b="b"/>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0" name="Freeform 444"/>
            <p:cNvSpPr/>
            <p:nvPr/>
          </p:nvSpPr>
          <p:spPr bwMode="auto">
            <a:xfrm>
              <a:off x="6416675" y="4964113"/>
              <a:ext cx="754063" cy="309563"/>
            </a:xfrm>
            <a:custGeom>
              <a:avLst/>
              <a:gdLst>
                <a:gd name="T0" fmla="*/ 112 w 177"/>
                <a:gd name="T1" fmla="*/ 0 h 73"/>
                <a:gd name="T2" fmla="*/ 0 w 177"/>
                <a:gd name="T3" fmla="*/ 32 h 73"/>
                <a:gd name="T4" fmla="*/ 81 w 177"/>
                <a:gd name="T5" fmla="*/ 73 h 73"/>
                <a:gd name="T6" fmla="*/ 177 w 177"/>
                <a:gd name="T7" fmla="*/ 40 h 73"/>
                <a:gd name="T8" fmla="*/ 112 w 177"/>
                <a:gd name="T9" fmla="*/ 0 h 73"/>
              </a:gdLst>
              <a:ahLst/>
              <a:cxnLst>
                <a:cxn ang="0">
                  <a:pos x="T0" y="T1"/>
                </a:cxn>
                <a:cxn ang="0">
                  <a:pos x="T2" y="T3"/>
                </a:cxn>
                <a:cxn ang="0">
                  <a:pos x="T4" y="T5"/>
                </a:cxn>
                <a:cxn ang="0">
                  <a:pos x="T6" y="T7"/>
                </a:cxn>
                <a:cxn ang="0">
                  <a:pos x="T8" y="T9"/>
                </a:cxn>
              </a:cxnLst>
              <a:rect l="0" t="0" r="r" b="b"/>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1" name="Freeform 445"/>
            <p:cNvSpPr/>
            <p:nvPr/>
          </p:nvSpPr>
          <p:spPr bwMode="auto">
            <a:xfrm>
              <a:off x="6353175" y="4933950"/>
              <a:ext cx="541338" cy="165100"/>
            </a:xfrm>
            <a:custGeom>
              <a:avLst/>
              <a:gdLst>
                <a:gd name="T0" fmla="*/ 114 w 127"/>
                <a:gd name="T1" fmla="*/ 0 h 39"/>
                <a:gd name="T2" fmla="*/ 0 w 127"/>
                <a:gd name="T3" fmla="*/ 31 h 39"/>
                <a:gd name="T4" fmla="*/ 15 w 127"/>
                <a:gd name="T5" fmla="*/ 39 h 39"/>
                <a:gd name="T6" fmla="*/ 127 w 127"/>
                <a:gd name="T7" fmla="*/ 7 h 39"/>
                <a:gd name="T8" fmla="*/ 114 w 127"/>
                <a:gd name="T9" fmla="*/ 0 h 39"/>
              </a:gdLst>
              <a:ahLst/>
              <a:cxnLst>
                <a:cxn ang="0">
                  <a:pos x="T0" y="T1"/>
                </a:cxn>
                <a:cxn ang="0">
                  <a:pos x="T2" y="T3"/>
                </a:cxn>
                <a:cxn ang="0">
                  <a:pos x="T4" y="T5"/>
                </a:cxn>
                <a:cxn ang="0">
                  <a:pos x="T6" y="T7"/>
                </a:cxn>
                <a:cxn ang="0">
                  <a:pos x="T8" y="T9"/>
                </a:cxn>
              </a:cxnLst>
              <a:rect l="0" t="0" r="r" b="b"/>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2" name="Freeform 446"/>
            <p:cNvSpPr/>
            <p:nvPr/>
          </p:nvSpPr>
          <p:spPr bwMode="auto">
            <a:xfrm>
              <a:off x="6008688" y="4781550"/>
              <a:ext cx="592138" cy="157163"/>
            </a:xfrm>
            <a:custGeom>
              <a:avLst/>
              <a:gdLst>
                <a:gd name="T0" fmla="*/ 125 w 139"/>
                <a:gd name="T1" fmla="*/ 0 h 37"/>
                <a:gd name="T2" fmla="*/ 0 w 139"/>
                <a:gd name="T3" fmla="*/ 27 h 37"/>
                <a:gd name="T4" fmla="*/ 21 w 139"/>
                <a:gd name="T5" fmla="*/ 37 h 37"/>
                <a:gd name="T6" fmla="*/ 139 w 139"/>
                <a:gd name="T7" fmla="*/ 7 h 37"/>
                <a:gd name="T8" fmla="*/ 125 w 139"/>
                <a:gd name="T9" fmla="*/ 0 h 37"/>
              </a:gdLst>
              <a:ahLst/>
              <a:cxnLst>
                <a:cxn ang="0">
                  <a:pos x="T0" y="T1"/>
                </a:cxn>
                <a:cxn ang="0">
                  <a:pos x="T2" y="T3"/>
                </a:cxn>
                <a:cxn ang="0">
                  <a:pos x="T4" y="T5"/>
                </a:cxn>
                <a:cxn ang="0">
                  <a:pos x="T6" y="T7"/>
                </a:cxn>
                <a:cxn ang="0">
                  <a:pos x="T8" y="T9"/>
                </a:cxn>
              </a:cxnLst>
              <a:rect l="0" t="0" r="r" b="b"/>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3" name="Freeform 447"/>
            <p:cNvSpPr/>
            <p:nvPr/>
          </p:nvSpPr>
          <p:spPr bwMode="auto">
            <a:xfrm>
              <a:off x="5229225" y="5005388"/>
              <a:ext cx="647700" cy="547688"/>
            </a:xfrm>
            <a:custGeom>
              <a:avLst/>
              <a:gdLst>
                <a:gd name="T0" fmla="*/ 2 w 152"/>
                <a:gd name="T1" fmla="*/ 18 h 129"/>
                <a:gd name="T2" fmla="*/ 36 w 152"/>
                <a:gd name="T3" fmla="*/ 21 h 129"/>
                <a:gd name="T4" fmla="*/ 25 w 152"/>
                <a:gd name="T5" fmla="*/ 53 h 129"/>
                <a:gd name="T6" fmla="*/ 76 w 152"/>
                <a:gd name="T7" fmla="*/ 52 h 129"/>
                <a:gd name="T8" fmla="*/ 69 w 152"/>
                <a:gd name="T9" fmla="*/ 92 h 129"/>
                <a:gd name="T10" fmla="*/ 128 w 152"/>
                <a:gd name="T11" fmla="*/ 87 h 129"/>
                <a:gd name="T12" fmla="*/ 117 w 152"/>
                <a:gd name="T13" fmla="*/ 129 h 129"/>
                <a:gd name="T14" fmla="*/ 152 w 152"/>
                <a:gd name="T15" fmla="*/ 121 h 129"/>
                <a:gd name="T16" fmla="*/ 66 w 152"/>
                <a:gd name="T17" fmla="*/ 0 h 129"/>
                <a:gd name="T18" fmla="*/ 2 w 152"/>
                <a:gd name="T19" fmla="*/ 15 h 129"/>
                <a:gd name="T20" fmla="*/ 2 w 152"/>
                <a:gd name="T21"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4" name="Freeform 448"/>
            <p:cNvSpPr/>
            <p:nvPr/>
          </p:nvSpPr>
          <p:spPr bwMode="auto">
            <a:xfrm>
              <a:off x="6808788" y="1139825"/>
              <a:ext cx="238125" cy="3865563"/>
            </a:xfrm>
            <a:custGeom>
              <a:avLst/>
              <a:gdLst>
                <a:gd name="T0" fmla="*/ 37 w 56"/>
                <a:gd name="T1" fmla="*/ 486 h 911"/>
                <a:gd name="T2" fmla="*/ 46 w 56"/>
                <a:gd name="T3" fmla="*/ 302 h 911"/>
                <a:gd name="T4" fmla="*/ 51 w 56"/>
                <a:gd name="T5" fmla="*/ 135 h 911"/>
                <a:gd name="T6" fmla="*/ 35 w 56"/>
                <a:gd name="T7" fmla="*/ 34 h 911"/>
                <a:gd name="T8" fmla="*/ 20 w 56"/>
                <a:gd name="T9" fmla="*/ 5 h 911"/>
                <a:gd name="T10" fmla="*/ 0 w 56"/>
                <a:gd name="T11" fmla="*/ 13 h 911"/>
                <a:gd name="T12" fmla="*/ 41 w 56"/>
                <a:gd name="T13" fmla="*/ 173 h 911"/>
                <a:gd name="T14" fmla="*/ 34 w 56"/>
                <a:gd name="T15" fmla="*/ 307 h 911"/>
                <a:gd name="T16" fmla="*/ 29 w 56"/>
                <a:gd name="T17" fmla="*/ 379 h 911"/>
                <a:gd name="T18" fmla="*/ 24 w 56"/>
                <a:gd name="T19" fmla="*/ 811 h 911"/>
                <a:gd name="T20" fmla="*/ 23 w 56"/>
                <a:gd name="T21" fmla="*/ 906 h 911"/>
                <a:gd name="T22" fmla="*/ 32 w 56"/>
                <a:gd name="T23" fmla="*/ 911 h 911"/>
                <a:gd name="T24" fmla="*/ 37 w 56"/>
                <a:gd name="T25" fmla="*/ 48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5" name="Freeform 449"/>
            <p:cNvSpPr/>
            <p:nvPr/>
          </p:nvSpPr>
          <p:spPr bwMode="auto">
            <a:xfrm>
              <a:off x="5024438" y="5137150"/>
              <a:ext cx="642938" cy="441325"/>
            </a:xfrm>
            <a:custGeom>
              <a:avLst/>
              <a:gdLst>
                <a:gd name="T0" fmla="*/ 0 w 151"/>
                <a:gd name="T1" fmla="*/ 0 h 104"/>
                <a:gd name="T2" fmla="*/ 54 w 151"/>
                <a:gd name="T3" fmla="*/ 5 h 104"/>
                <a:gd name="T4" fmla="*/ 43 w 151"/>
                <a:gd name="T5" fmla="*/ 42 h 104"/>
                <a:gd name="T6" fmla="*/ 103 w 151"/>
                <a:gd name="T7" fmla="*/ 38 h 104"/>
                <a:gd name="T8" fmla="*/ 97 w 151"/>
                <a:gd name="T9" fmla="*/ 79 h 104"/>
                <a:gd name="T10" fmla="*/ 151 w 151"/>
                <a:gd name="T11" fmla="*/ 74 h 104"/>
                <a:gd name="T12" fmla="*/ 146 w 151"/>
                <a:gd name="T13" fmla="*/ 104 h 104"/>
                <a:gd name="T14" fmla="*/ 0 w 151"/>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6" name="Freeform 450"/>
            <p:cNvSpPr/>
            <p:nvPr/>
          </p:nvSpPr>
          <p:spPr bwMode="auto">
            <a:xfrm>
              <a:off x="5545138" y="5018088"/>
              <a:ext cx="119063" cy="115888"/>
            </a:xfrm>
            <a:custGeom>
              <a:avLst/>
              <a:gdLst>
                <a:gd name="T0" fmla="*/ 27 w 28"/>
                <a:gd name="T1" fmla="*/ 13 h 27"/>
                <a:gd name="T2" fmla="*/ 8 w 28"/>
                <a:gd name="T3" fmla="*/ 1 h 27"/>
                <a:gd name="T4" fmla="*/ 0 w 28"/>
                <a:gd name="T5" fmla="*/ 3 h 27"/>
                <a:gd name="T6" fmla="*/ 16 w 28"/>
                <a:gd name="T7" fmla="*/ 27 h 27"/>
                <a:gd name="T8" fmla="*/ 27 w 28"/>
                <a:gd name="T9" fmla="*/ 13 h 27"/>
              </a:gdLst>
              <a:ahLst/>
              <a:cxnLst>
                <a:cxn ang="0">
                  <a:pos x="T0" y="T1"/>
                </a:cxn>
                <a:cxn ang="0">
                  <a:pos x="T2" y="T3"/>
                </a:cxn>
                <a:cxn ang="0">
                  <a:pos x="T4" y="T5"/>
                </a:cxn>
                <a:cxn ang="0">
                  <a:pos x="T6" y="T7"/>
                </a:cxn>
                <a:cxn ang="0">
                  <a:pos x="T8" y="T9"/>
                </a:cxn>
              </a:cxnLst>
              <a:rect l="0" t="0" r="r" b="b"/>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7" name="Freeform 451"/>
            <p:cNvSpPr/>
            <p:nvPr/>
          </p:nvSpPr>
          <p:spPr bwMode="auto">
            <a:xfrm>
              <a:off x="6016625" y="5184775"/>
              <a:ext cx="153988" cy="127000"/>
            </a:xfrm>
            <a:custGeom>
              <a:avLst/>
              <a:gdLst>
                <a:gd name="T0" fmla="*/ 35 w 36"/>
                <a:gd name="T1" fmla="*/ 13 h 30"/>
                <a:gd name="T2" fmla="*/ 20 w 36"/>
                <a:gd name="T3" fmla="*/ 29 h 30"/>
                <a:gd name="T4" fmla="*/ 1 w 36"/>
                <a:gd name="T5" fmla="*/ 17 h 30"/>
                <a:gd name="T6" fmla="*/ 16 w 36"/>
                <a:gd name="T7" fmla="*/ 1 h 30"/>
                <a:gd name="T8" fmla="*/ 35 w 36"/>
                <a:gd name="T9" fmla="*/ 13 h 30"/>
              </a:gdLst>
              <a:ahLst/>
              <a:cxnLst>
                <a:cxn ang="0">
                  <a:pos x="T0" y="T1"/>
                </a:cxn>
                <a:cxn ang="0">
                  <a:pos x="T2" y="T3"/>
                </a:cxn>
                <a:cxn ang="0">
                  <a:pos x="T4" y="T5"/>
                </a:cxn>
                <a:cxn ang="0">
                  <a:pos x="T6" y="T7"/>
                </a:cxn>
                <a:cxn ang="0">
                  <a:pos x="T8" y="T9"/>
                </a:cxn>
              </a:cxnLst>
              <a:rect l="0" t="0" r="r" b="b"/>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8" name="Freeform 452"/>
            <p:cNvSpPr/>
            <p:nvPr/>
          </p:nvSpPr>
          <p:spPr bwMode="auto">
            <a:xfrm>
              <a:off x="5745163" y="5311775"/>
              <a:ext cx="131763" cy="122238"/>
            </a:xfrm>
            <a:custGeom>
              <a:avLst/>
              <a:gdLst>
                <a:gd name="T0" fmla="*/ 30 w 31"/>
                <a:gd name="T1" fmla="*/ 13 h 29"/>
                <a:gd name="T2" fmla="*/ 11 w 31"/>
                <a:gd name="T3" fmla="*/ 1 h 29"/>
                <a:gd name="T4" fmla="*/ 0 w 31"/>
                <a:gd name="T5" fmla="*/ 6 h 29"/>
                <a:gd name="T6" fmla="*/ 15 w 31"/>
                <a:gd name="T7" fmla="*/ 29 h 29"/>
                <a:gd name="T8" fmla="*/ 30 w 31"/>
                <a:gd name="T9" fmla="*/ 13 h 29"/>
              </a:gdLst>
              <a:ahLst/>
              <a:cxnLst>
                <a:cxn ang="0">
                  <a:pos x="T0" y="T1"/>
                </a:cxn>
                <a:cxn ang="0">
                  <a:pos x="T2" y="T3"/>
                </a:cxn>
                <a:cxn ang="0">
                  <a:pos x="T4" y="T5"/>
                </a:cxn>
                <a:cxn ang="0">
                  <a:pos x="T6" y="T7"/>
                </a:cxn>
                <a:cxn ang="0">
                  <a:pos x="T8" y="T9"/>
                </a:cxn>
              </a:cxnLst>
              <a:rect l="0" t="0" r="r" b="b"/>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9" name="Freeform 453"/>
            <p:cNvSpPr/>
            <p:nvPr/>
          </p:nvSpPr>
          <p:spPr bwMode="auto">
            <a:xfrm>
              <a:off x="5795963" y="5086350"/>
              <a:ext cx="111125" cy="88900"/>
            </a:xfrm>
            <a:custGeom>
              <a:avLst/>
              <a:gdLst>
                <a:gd name="T0" fmla="*/ 25 w 26"/>
                <a:gd name="T1" fmla="*/ 9 h 21"/>
                <a:gd name="T2" fmla="*/ 14 w 26"/>
                <a:gd name="T3" fmla="*/ 21 h 21"/>
                <a:gd name="T4" fmla="*/ 0 w 26"/>
                <a:gd name="T5" fmla="*/ 12 h 21"/>
                <a:gd name="T6" fmla="*/ 12 w 26"/>
                <a:gd name="T7" fmla="*/ 1 h 21"/>
                <a:gd name="T8" fmla="*/ 25 w 26"/>
                <a:gd name="T9" fmla="*/ 9 h 21"/>
              </a:gdLst>
              <a:ahLst/>
              <a:cxnLst>
                <a:cxn ang="0">
                  <a:pos x="T0" y="T1"/>
                </a:cxn>
                <a:cxn ang="0">
                  <a:pos x="T2" y="T3"/>
                </a:cxn>
                <a:cxn ang="0">
                  <a:pos x="T4" y="T5"/>
                </a:cxn>
                <a:cxn ang="0">
                  <a:pos x="T6" y="T7"/>
                </a:cxn>
                <a:cxn ang="0">
                  <a:pos x="T8" y="T9"/>
                </a:cxn>
              </a:cxnLst>
              <a:rect l="0" t="0" r="r" b="b"/>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0" name="Freeform 454"/>
            <p:cNvSpPr/>
            <p:nvPr/>
          </p:nvSpPr>
          <p:spPr bwMode="auto">
            <a:xfrm>
              <a:off x="5991225" y="5375275"/>
              <a:ext cx="115888" cy="88900"/>
            </a:xfrm>
            <a:custGeom>
              <a:avLst/>
              <a:gdLst>
                <a:gd name="T0" fmla="*/ 26 w 27"/>
                <a:gd name="T1" fmla="*/ 9 h 21"/>
                <a:gd name="T2" fmla="*/ 15 w 27"/>
                <a:gd name="T3" fmla="*/ 21 h 21"/>
                <a:gd name="T4" fmla="*/ 1 w 27"/>
                <a:gd name="T5" fmla="*/ 12 h 21"/>
                <a:gd name="T6" fmla="*/ 12 w 27"/>
                <a:gd name="T7" fmla="*/ 1 h 21"/>
                <a:gd name="T8" fmla="*/ 26 w 27"/>
                <a:gd name="T9" fmla="*/ 9 h 21"/>
              </a:gdLst>
              <a:ahLst/>
              <a:cxnLst>
                <a:cxn ang="0">
                  <a:pos x="T0" y="T1"/>
                </a:cxn>
                <a:cxn ang="0">
                  <a:pos x="T2" y="T3"/>
                </a:cxn>
                <a:cxn ang="0">
                  <a:pos x="T4" y="T5"/>
                </a:cxn>
                <a:cxn ang="0">
                  <a:pos x="T6" y="T7"/>
                </a:cxn>
                <a:cxn ang="0">
                  <a:pos x="T8" y="T9"/>
                </a:cxn>
              </a:cxnLst>
              <a:rect l="0" t="0" r="r" b="b"/>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1" name="Freeform 455"/>
            <p:cNvSpPr/>
            <p:nvPr/>
          </p:nvSpPr>
          <p:spPr bwMode="auto">
            <a:xfrm>
              <a:off x="5783263" y="4916488"/>
              <a:ext cx="114300" cy="93663"/>
            </a:xfrm>
            <a:custGeom>
              <a:avLst/>
              <a:gdLst>
                <a:gd name="T0" fmla="*/ 26 w 27"/>
                <a:gd name="T1" fmla="*/ 10 h 22"/>
                <a:gd name="T2" fmla="*/ 15 w 27"/>
                <a:gd name="T3" fmla="*/ 21 h 22"/>
                <a:gd name="T4" fmla="*/ 1 w 27"/>
                <a:gd name="T5" fmla="*/ 12 h 22"/>
                <a:gd name="T6" fmla="*/ 12 w 27"/>
                <a:gd name="T7" fmla="*/ 1 h 22"/>
                <a:gd name="T8" fmla="*/ 26 w 27"/>
                <a:gd name="T9" fmla="*/ 10 h 22"/>
              </a:gdLst>
              <a:ahLst/>
              <a:cxnLst>
                <a:cxn ang="0">
                  <a:pos x="T0" y="T1"/>
                </a:cxn>
                <a:cxn ang="0">
                  <a:pos x="T2" y="T3"/>
                </a:cxn>
                <a:cxn ang="0">
                  <a:pos x="T4" y="T5"/>
                </a:cxn>
                <a:cxn ang="0">
                  <a:pos x="T6" y="T7"/>
                </a:cxn>
                <a:cxn ang="0">
                  <a:pos x="T8" y="T9"/>
                </a:cxn>
              </a:cxnLst>
              <a:rect l="0" t="0" r="r" b="b"/>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2" name="Freeform 456"/>
            <p:cNvSpPr/>
            <p:nvPr/>
          </p:nvSpPr>
          <p:spPr bwMode="auto">
            <a:xfrm>
              <a:off x="6899275" y="5005388"/>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3" name="Freeform 457"/>
            <p:cNvSpPr/>
            <p:nvPr/>
          </p:nvSpPr>
          <p:spPr bwMode="auto">
            <a:xfrm>
              <a:off x="6681788" y="5056188"/>
              <a:ext cx="46038"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4" name="Freeform 458"/>
            <p:cNvSpPr/>
            <p:nvPr/>
          </p:nvSpPr>
          <p:spPr bwMode="auto">
            <a:xfrm>
              <a:off x="6788150" y="5172075"/>
              <a:ext cx="46038" cy="3810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5" name="Freeform 459"/>
            <p:cNvSpPr/>
            <p:nvPr/>
          </p:nvSpPr>
          <p:spPr bwMode="auto">
            <a:xfrm>
              <a:off x="6808788" y="5056188"/>
              <a:ext cx="47625"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6" name="Freeform 460"/>
            <p:cNvSpPr/>
            <p:nvPr/>
          </p:nvSpPr>
          <p:spPr bwMode="auto">
            <a:xfrm>
              <a:off x="6924675" y="5133975"/>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7" name="Freeform 461"/>
            <p:cNvSpPr/>
            <p:nvPr/>
          </p:nvSpPr>
          <p:spPr bwMode="auto">
            <a:xfrm>
              <a:off x="5183188" y="1020763"/>
              <a:ext cx="258763" cy="4384675"/>
            </a:xfrm>
            <a:custGeom>
              <a:avLst/>
              <a:gdLst>
                <a:gd name="T0" fmla="*/ 47 w 61"/>
                <a:gd name="T1" fmla="*/ 283 h 1033"/>
                <a:gd name="T2" fmla="*/ 50 w 61"/>
                <a:gd name="T3" fmla="*/ 134 h 1033"/>
                <a:gd name="T4" fmla="*/ 29 w 61"/>
                <a:gd name="T5" fmla="*/ 25 h 1033"/>
                <a:gd name="T6" fmla="*/ 0 w 61"/>
                <a:gd name="T7" fmla="*/ 23 h 1033"/>
                <a:gd name="T8" fmla="*/ 28 w 61"/>
                <a:gd name="T9" fmla="*/ 424 h 1033"/>
                <a:gd name="T10" fmla="*/ 15 w 61"/>
                <a:gd name="T11" fmla="*/ 861 h 1033"/>
                <a:gd name="T12" fmla="*/ 21 w 61"/>
                <a:gd name="T13" fmla="*/ 1025 h 1033"/>
                <a:gd name="T14" fmla="*/ 30 w 61"/>
                <a:gd name="T15" fmla="*/ 1033 h 1033"/>
                <a:gd name="T16" fmla="*/ 47 w 61"/>
                <a:gd name="T17" fmla="*/ 28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pic>
        <p:nvPicPr>
          <p:cNvPr id="508" name="久石譲-Summ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48747" y="602169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0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Freeform 370"/>
          <p:cNvSpPr/>
          <p:nvPr/>
        </p:nvSpPr>
        <p:spPr bwMode="auto">
          <a:xfrm>
            <a:off x="6872781" y="876385"/>
            <a:ext cx="1843184" cy="1002434"/>
          </a:xfrm>
          <a:custGeom>
            <a:avLst/>
            <a:gdLst>
              <a:gd name="T0" fmla="*/ 42 w 531"/>
              <a:gd name="T1" fmla="*/ 161 h 287"/>
              <a:gd name="T2" fmla="*/ 17 w 531"/>
              <a:gd name="T3" fmla="*/ 103 h 287"/>
              <a:gd name="T4" fmla="*/ 91 w 531"/>
              <a:gd name="T5" fmla="*/ 97 h 287"/>
              <a:gd name="T6" fmla="*/ 248 w 531"/>
              <a:gd name="T7" fmla="*/ 78 h 287"/>
              <a:gd name="T8" fmla="*/ 396 w 531"/>
              <a:gd name="T9" fmla="*/ 83 h 287"/>
              <a:gd name="T10" fmla="*/ 511 w 531"/>
              <a:gd name="T11" fmla="*/ 111 h 287"/>
              <a:gd name="T12" fmla="*/ 432 w 531"/>
              <a:gd name="T13" fmla="*/ 184 h 287"/>
              <a:gd name="T14" fmla="*/ 373 w 531"/>
              <a:gd name="T15" fmla="*/ 254 h 287"/>
              <a:gd name="T16" fmla="*/ 296 w 531"/>
              <a:gd name="T17" fmla="*/ 197 h 287"/>
              <a:gd name="T18" fmla="*/ 153 w 531"/>
              <a:gd name="T19" fmla="*/ 192 h 287"/>
              <a:gd name="T20" fmla="*/ 60 w 531"/>
              <a:gd name="T21" fmla="*/ 229 h 287"/>
              <a:gd name="T22" fmla="*/ 38 w 531"/>
              <a:gd name="T23" fmla="*/ 15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1" h="287">
                <a:moveTo>
                  <a:pt x="42" y="161"/>
                </a:moveTo>
                <a:cubicBezTo>
                  <a:pt x="17" y="158"/>
                  <a:pt x="0" y="126"/>
                  <a:pt x="17" y="103"/>
                </a:cubicBezTo>
                <a:cubicBezTo>
                  <a:pt x="34" y="80"/>
                  <a:pt x="70" y="93"/>
                  <a:pt x="91" y="97"/>
                </a:cubicBezTo>
                <a:cubicBezTo>
                  <a:pt x="110" y="12"/>
                  <a:pt x="204" y="5"/>
                  <a:pt x="248" y="78"/>
                </a:cubicBezTo>
                <a:cubicBezTo>
                  <a:pt x="272" y="9"/>
                  <a:pt x="387" y="0"/>
                  <a:pt x="396" y="83"/>
                </a:cubicBezTo>
                <a:cubicBezTo>
                  <a:pt x="430" y="55"/>
                  <a:pt x="496" y="69"/>
                  <a:pt x="511" y="111"/>
                </a:cubicBezTo>
                <a:cubicBezTo>
                  <a:pt x="531" y="172"/>
                  <a:pt x="477" y="181"/>
                  <a:pt x="432" y="184"/>
                </a:cubicBezTo>
                <a:cubicBezTo>
                  <a:pt x="429" y="224"/>
                  <a:pt x="424" y="254"/>
                  <a:pt x="373" y="254"/>
                </a:cubicBezTo>
                <a:cubicBezTo>
                  <a:pt x="336" y="255"/>
                  <a:pt x="311" y="227"/>
                  <a:pt x="296" y="197"/>
                </a:cubicBezTo>
                <a:cubicBezTo>
                  <a:pt x="255" y="269"/>
                  <a:pt x="181" y="287"/>
                  <a:pt x="153" y="192"/>
                </a:cubicBezTo>
                <a:cubicBezTo>
                  <a:pt x="120" y="216"/>
                  <a:pt x="108" y="249"/>
                  <a:pt x="60" y="229"/>
                </a:cubicBezTo>
                <a:cubicBezTo>
                  <a:pt x="31" y="216"/>
                  <a:pt x="8" y="180"/>
                  <a:pt x="38" y="15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364" name="组合 363"/>
          <p:cNvGrpSpPr/>
          <p:nvPr/>
        </p:nvGrpSpPr>
        <p:grpSpPr>
          <a:xfrm>
            <a:off x="4551271" y="727969"/>
            <a:ext cx="2758700" cy="4579969"/>
            <a:chOff x="4027488" y="-30163"/>
            <a:chExt cx="4167188" cy="6918326"/>
          </a:xfrm>
        </p:grpSpPr>
        <p:grpSp>
          <p:nvGrpSpPr>
            <p:cNvPr id="6" name="Group 205"/>
            <p:cNvGrpSpPr/>
            <p:nvPr/>
          </p:nvGrpSpPr>
          <p:grpSpPr bwMode="auto">
            <a:xfrm>
              <a:off x="4027488" y="-30163"/>
              <a:ext cx="4167188" cy="6499225"/>
              <a:chOff x="2537" y="-19"/>
              <a:chExt cx="2625" cy="4094"/>
            </a:xfrm>
          </p:grpSpPr>
          <p:sp>
            <p:nvSpPr>
              <p:cNvPr id="164" name="Freeform 5"/>
              <p:cNvSpPr/>
              <p:nvPr/>
            </p:nvSpPr>
            <p:spPr bwMode="auto">
              <a:xfrm>
                <a:off x="4010" y="3510"/>
                <a:ext cx="753" cy="245"/>
              </a:xfrm>
              <a:custGeom>
                <a:avLst/>
                <a:gdLst>
                  <a:gd name="T0" fmla="*/ 252 w 313"/>
                  <a:gd name="T1" fmla="*/ 16 h 102"/>
                  <a:gd name="T2" fmla="*/ 197 w 313"/>
                  <a:gd name="T3" fmla="*/ 24 h 102"/>
                  <a:gd name="T4" fmla="*/ 74 w 313"/>
                  <a:gd name="T5" fmla="*/ 53 h 102"/>
                  <a:gd name="T6" fmla="*/ 17 w 313"/>
                  <a:gd name="T7" fmla="*/ 76 h 102"/>
                  <a:gd name="T8" fmla="*/ 24 w 313"/>
                  <a:gd name="T9" fmla="*/ 100 h 102"/>
                  <a:gd name="T10" fmla="*/ 72 w 313"/>
                  <a:gd name="T11" fmla="*/ 101 h 102"/>
                  <a:gd name="T12" fmla="*/ 174 w 313"/>
                  <a:gd name="T13" fmla="*/ 87 h 102"/>
                  <a:gd name="T14" fmla="*/ 213 w 313"/>
                  <a:gd name="T15" fmla="*/ 76 h 102"/>
                  <a:gd name="T16" fmla="*/ 230 w 313"/>
                  <a:gd name="T17" fmla="*/ 72 h 102"/>
                  <a:gd name="T18" fmla="*/ 245 w 313"/>
                  <a:gd name="T19" fmla="*/ 63 h 102"/>
                  <a:gd name="T20" fmla="*/ 279 w 313"/>
                  <a:gd name="T21" fmla="*/ 48 h 102"/>
                  <a:gd name="T22" fmla="*/ 307 w 313"/>
                  <a:gd name="T23" fmla="*/ 25 h 102"/>
                  <a:gd name="T24" fmla="*/ 252 w 313"/>
                  <a:gd name="T25"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102">
                    <a:moveTo>
                      <a:pt x="252" y="16"/>
                    </a:moveTo>
                    <a:cubicBezTo>
                      <a:pt x="234" y="18"/>
                      <a:pt x="215" y="20"/>
                      <a:pt x="197" y="24"/>
                    </a:cubicBezTo>
                    <a:cubicBezTo>
                      <a:pt x="157" y="33"/>
                      <a:pt x="112" y="39"/>
                      <a:pt x="74" y="53"/>
                    </a:cubicBezTo>
                    <a:cubicBezTo>
                      <a:pt x="56" y="60"/>
                      <a:pt x="32" y="65"/>
                      <a:pt x="17" y="76"/>
                    </a:cubicBezTo>
                    <a:cubicBezTo>
                      <a:pt x="0" y="88"/>
                      <a:pt x="4" y="98"/>
                      <a:pt x="24" y="100"/>
                    </a:cubicBezTo>
                    <a:cubicBezTo>
                      <a:pt x="40" y="102"/>
                      <a:pt x="56" y="102"/>
                      <a:pt x="72" y="101"/>
                    </a:cubicBezTo>
                    <a:cubicBezTo>
                      <a:pt x="106" y="99"/>
                      <a:pt x="141" y="93"/>
                      <a:pt x="174" y="87"/>
                    </a:cubicBezTo>
                    <a:cubicBezTo>
                      <a:pt x="187" y="85"/>
                      <a:pt x="200" y="80"/>
                      <a:pt x="213" y="76"/>
                    </a:cubicBezTo>
                    <a:cubicBezTo>
                      <a:pt x="218" y="74"/>
                      <a:pt x="224" y="74"/>
                      <a:pt x="230" y="72"/>
                    </a:cubicBezTo>
                    <a:cubicBezTo>
                      <a:pt x="236" y="70"/>
                      <a:pt x="240" y="66"/>
                      <a:pt x="245" y="63"/>
                    </a:cubicBezTo>
                    <a:cubicBezTo>
                      <a:pt x="257" y="58"/>
                      <a:pt x="268" y="54"/>
                      <a:pt x="279" y="48"/>
                    </a:cubicBezTo>
                    <a:cubicBezTo>
                      <a:pt x="289" y="42"/>
                      <a:pt x="304" y="38"/>
                      <a:pt x="307" y="25"/>
                    </a:cubicBezTo>
                    <a:cubicBezTo>
                      <a:pt x="313" y="0"/>
                      <a:pt x="265" y="14"/>
                      <a:pt x="252" y="16"/>
                    </a:cubicBezTo>
                    <a:close/>
                  </a:path>
                </a:pathLst>
              </a:custGeom>
              <a:solidFill>
                <a:srgbClr val="794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5" name="Freeform 6"/>
              <p:cNvSpPr/>
              <p:nvPr/>
            </p:nvSpPr>
            <p:spPr bwMode="auto">
              <a:xfrm>
                <a:off x="3889" y="2911"/>
                <a:ext cx="301" cy="871"/>
              </a:xfrm>
              <a:custGeom>
                <a:avLst/>
                <a:gdLst>
                  <a:gd name="T0" fmla="*/ 1 w 125"/>
                  <a:gd name="T1" fmla="*/ 0 h 362"/>
                  <a:gd name="T2" fmla="*/ 1 w 125"/>
                  <a:gd name="T3" fmla="*/ 2 h 362"/>
                  <a:gd name="T4" fmla="*/ 62 w 125"/>
                  <a:gd name="T5" fmla="*/ 183 h 362"/>
                  <a:gd name="T6" fmla="*/ 122 w 125"/>
                  <a:gd name="T7" fmla="*/ 361 h 362"/>
                  <a:gd name="T8" fmla="*/ 124 w 125"/>
                  <a:gd name="T9" fmla="*/ 362 h 362"/>
                  <a:gd name="T10" fmla="*/ 125 w 125"/>
                  <a:gd name="T11" fmla="*/ 360 h 362"/>
                  <a:gd name="T12" fmla="*/ 65 w 125"/>
                  <a:gd name="T13" fmla="*/ 182 h 362"/>
                  <a:gd name="T14" fmla="*/ 3 w 125"/>
                  <a:gd name="T15" fmla="*/ 1 h 362"/>
                  <a:gd name="T16" fmla="*/ 1 w 125"/>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362">
                    <a:moveTo>
                      <a:pt x="1" y="0"/>
                    </a:moveTo>
                    <a:cubicBezTo>
                      <a:pt x="1" y="0"/>
                      <a:pt x="0" y="1"/>
                      <a:pt x="1" y="2"/>
                    </a:cubicBezTo>
                    <a:cubicBezTo>
                      <a:pt x="24" y="59"/>
                      <a:pt x="44" y="122"/>
                      <a:pt x="62" y="183"/>
                    </a:cubicBezTo>
                    <a:cubicBezTo>
                      <a:pt x="80" y="243"/>
                      <a:pt x="99" y="304"/>
                      <a:pt x="122" y="361"/>
                    </a:cubicBezTo>
                    <a:cubicBezTo>
                      <a:pt x="122" y="362"/>
                      <a:pt x="123" y="362"/>
                      <a:pt x="124" y="362"/>
                    </a:cubicBezTo>
                    <a:cubicBezTo>
                      <a:pt x="125" y="361"/>
                      <a:pt x="125" y="360"/>
                      <a:pt x="125" y="360"/>
                    </a:cubicBezTo>
                    <a:cubicBezTo>
                      <a:pt x="102" y="303"/>
                      <a:pt x="83" y="242"/>
                      <a:pt x="65" y="182"/>
                    </a:cubicBezTo>
                    <a:cubicBezTo>
                      <a:pt x="47" y="121"/>
                      <a:pt x="27" y="58"/>
                      <a:pt x="3" y="1"/>
                    </a:cubicBezTo>
                    <a:cubicBezTo>
                      <a:pt x="3" y="0"/>
                      <a:pt x="2" y="0"/>
                      <a:pt x="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6" name="Freeform 7"/>
              <p:cNvSpPr/>
              <p:nvPr/>
            </p:nvSpPr>
            <p:spPr bwMode="auto">
              <a:xfrm>
                <a:off x="4455" y="2772"/>
                <a:ext cx="183" cy="904"/>
              </a:xfrm>
              <a:custGeom>
                <a:avLst/>
                <a:gdLst>
                  <a:gd name="T0" fmla="*/ 1 w 76"/>
                  <a:gd name="T1" fmla="*/ 0 h 376"/>
                  <a:gd name="T2" fmla="*/ 0 w 76"/>
                  <a:gd name="T3" fmla="*/ 2 h 376"/>
                  <a:gd name="T4" fmla="*/ 0 w 76"/>
                  <a:gd name="T5" fmla="*/ 2 h 376"/>
                  <a:gd name="T6" fmla="*/ 13 w 76"/>
                  <a:gd name="T7" fmla="*/ 70 h 376"/>
                  <a:gd name="T8" fmla="*/ 17 w 76"/>
                  <a:gd name="T9" fmla="*/ 102 h 376"/>
                  <a:gd name="T10" fmla="*/ 20 w 76"/>
                  <a:gd name="T11" fmla="*/ 121 h 376"/>
                  <a:gd name="T12" fmla="*/ 36 w 76"/>
                  <a:gd name="T13" fmla="*/ 200 h 376"/>
                  <a:gd name="T14" fmla="*/ 64 w 76"/>
                  <a:gd name="T15" fmla="*/ 327 h 376"/>
                  <a:gd name="T16" fmla="*/ 72 w 76"/>
                  <a:gd name="T17" fmla="*/ 372 h 376"/>
                  <a:gd name="T18" fmla="*/ 72 w 76"/>
                  <a:gd name="T19" fmla="*/ 373 h 376"/>
                  <a:gd name="T20" fmla="*/ 74 w 76"/>
                  <a:gd name="T21" fmla="*/ 376 h 376"/>
                  <a:gd name="T22" fmla="*/ 76 w 76"/>
                  <a:gd name="T23" fmla="*/ 373 h 376"/>
                  <a:gd name="T24" fmla="*/ 76 w 76"/>
                  <a:gd name="T25" fmla="*/ 373 h 376"/>
                  <a:gd name="T26" fmla="*/ 76 w 76"/>
                  <a:gd name="T27" fmla="*/ 373 h 376"/>
                  <a:gd name="T28" fmla="*/ 76 w 76"/>
                  <a:gd name="T29" fmla="*/ 372 h 376"/>
                  <a:gd name="T30" fmla="*/ 76 w 76"/>
                  <a:gd name="T31" fmla="*/ 370 h 376"/>
                  <a:gd name="T32" fmla="*/ 75 w 76"/>
                  <a:gd name="T33" fmla="*/ 368 h 376"/>
                  <a:gd name="T34" fmla="*/ 75 w 76"/>
                  <a:gd name="T35" fmla="*/ 368 h 376"/>
                  <a:gd name="T36" fmla="*/ 67 w 76"/>
                  <a:gd name="T37" fmla="*/ 326 h 376"/>
                  <a:gd name="T38" fmla="*/ 39 w 76"/>
                  <a:gd name="T39" fmla="*/ 199 h 376"/>
                  <a:gd name="T40" fmla="*/ 23 w 76"/>
                  <a:gd name="T41" fmla="*/ 121 h 376"/>
                  <a:gd name="T42" fmla="*/ 20 w 76"/>
                  <a:gd name="T43" fmla="*/ 102 h 376"/>
                  <a:gd name="T44" fmla="*/ 16 w 76"/>
                  <a:gd name="T45" fmla="*/ 70 h 376"/>
                  <a:gd name="T46" fmla="*/ 2 w 76"/>
                  <a:gd name="T47" fmla="*/ 1 h 376"/>
                  <a:gd name="T48" fmla="*/ 1 w 76"/>
                  <a:gd name="T4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376">
                    <a:moveTo>
                      <a:pt x="1" y="0"/>
                    </a:moveTo>
                    <a:cubicBezTo>
                      <a:pt x="0" y="0"/>
                      <a:pt x="0" y="1"/>
                      <a:pt x="0" y="2"/>
                    </a:cubicBezTo>
                    <a:cubicBezTo>
                      <a:pt x="0" y="2"/>
                      <a:pt x="0" y="2"/>
                      <a:pt x="0" y="2"/>
                    </a:cubicBezTo>
                    <a:cubicBezTo>
                      <a:pt x="7" y="21"/>
                      <a:pt x="10" y="46"/>
                      <a:pt x="13" y="70"/>
                    </a:cubicBezTo>
                    <a:cubicBezTo>
                      <a:pt x="14" y="82"/>
                      <a:pt x="15" y="93"/>
                      <a:pt x="17" y="102"/>
                    </a:cubicBezTo>
                    <a:cubicBezTo>
                      <a:pt x="20" y="121"/>
                      <a:pt x="20" y="121"/>
                      <a:pt x="20" y="121"/>
                    </a:cubicBezTo>
                    <a:cubicBezTo>
                      <a:pt x="25" y="147"/>
                      <a:pt x="29" y="174"/>
                      <a:pt x="36" y="200"/>
                    </a:cubicBezTo>
                    <a:cubicBezTo>
                      <a:pt x="47" y="242"/>
                      <a:pt x="55" y="285"/>
                      <a:pt x="64" y="327"/>
                    </a:cubicBezTo>
                    <a:cubicBezTo>
                      <a:pt x="64" y="327"/>
                      <a:pt x="72" y="371"/>
                      <a:pt x="72" y="372"/>
                    </a:cubicBezTo>
                    <a:cubicBezTo>
                      <a:pt x="72" y="373"/>
                      <a:pt x="72" y="373"/>
                      <a:pt x="72" y="373"/>
                    </a:cubicBezTo>
                    <a:cubicBezTo>
                      <a:pt x="72" y="376"/>
                      <a:pt x="73" y="376"/>
                      <a:pt x="74" y="376"/>
                    </a:cubicBezTo>
                    <a:cubicBezTo>
                      <a:pt x="76" y="376"/>
                      <a:pt x="76" y="375"/>
                      <a:pt x="76" y="373"/>
                    </a:cubicBezTo>
                    <a:cubicBezTo>
                      <a:pt x="76" y="373"/>
                      <a:pt x="76" y="373"/>
                      <a:pt x="76" y="373"/>
                    </a:cubicBezTo>
                    <a:cubicBezTo>
                      <a:pt x="76" y="373"/>
                      <a:pt x="76" y="373"/>
                      <a:pt x="76" y="373"/>
                    </a:cubicBezTo>
                    <a:cubicBezTo>
                      <a:pt x="76" y="373"/>
                      <a:pt x="76" y="372"/>
                      <a:pt x="76" y="372"/>
                    </a:cubicBezTo>
                    <a:cubicBezTo>
                      <a:pt x="76" y="371"/>
                      <a:pt x="76" y="370"/>
                      <a:pt x="76" y="370"/>
                    </a:cubicBezTo>
                    <a:cubicBezTo>
                      <a:pt x="76" y="369"/>
                      <a:pt x="75" y="369"/>
                      <a:pt x="75" y="368"/>
                    </a:cubicBezTo>
                    <a:cubicBezTo>
                      <a:pt x="75" y="368"/>
                      <a:pt x="75" y="368"/>
                      <a:pt x="75" y="368"/>
                    </a:cubicBezTo>
                    <a:cubicBezTo>
                      <a:pt x="73" y="361"/>
                      <a:pt x="67" y="326"/>
                      <a:pt x="67" y="326"/>
                    </a:cubicBezTo>
                    <a:cubicBezTo>
                      <a:pt x="58" y="284"/>
                      <a:pt x="50" y="241"/>
                      <a:pt x="39" y="199"/>
                    </a:cubicBezTo>
                    <a:cubicBezTo>
                      <a:pt x="32" y="173"/>
                      <a:pt x="28" y="147"/>
                      <a:pt x="23" y="121"/>
                    </a:cubicBezTo>
                    <a:cubicBezTo>
                      <a:pt x="20" y="102"/>
                      <a:pt x="20" y="102"/>
                      <a:pt x="20" y="102"/>
                    </a:cubicBezTo>
                    <a:cubicBezTo>
                      <a:pt x="18" y="92"/>
                      <a:pt x="17" y="81"/>
                      <a:pt x="16" y="70"/>
                    </a:cubicBezTo>
                    <a:cubicBezTo>
                      <a:pt x="13" y="45"/>
                      <a:pt x="10" y="20"/>
                      <a:pt x="2" y="1"/>
                    </a:cubicBezTo>
                    <a:cubicBezTo>
                      <a:pt x="2" y="0"/>
                      <a:pt x="1" y="0"/>
                      <a:pt x="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7" name="Freeform 8"/>
              <p:cNvSpPr/>
              <p:nvPr/>
            </p:nvSpPr>
            <p:spPr bwMode="auto">
              <a:xfrm>
                <a:off x="4746" y="3130"/>
                <a:ext cx="416" cy="344"/>
              </a:xfrm>
              <a:custGeom>
                <a:avLst/>
                <a:gdLst>
                  <a:gd name="T0" fmla="*/ 20 w 173"/>
                  <a:gd name="T1" fmla="*/ 119 h 143"/>
                  <a:gd name="T2" fmla="*/ 110 w 173"/>
                  <a:gd name="T3" fmla="*/ 74 h 143"/>
                  <a:gd name="T4" fmla="*/ 163 w 173"/>
                  <a:gd name="T5" fmla="*/ 32 h 143"/>
                  <a:gd name="T6" fmla="*/ 61 w 173"/>
                  <a:gd name="T7" fmla="*/ 131 h 143"/>
                  <a:gd name="T8" fmla="*/ 23 w 173"/>
                  <a:gd name="T9" fmla="*/ 142 h 143"/>
                  <a:gd name="T10" fmla="*/ 0 w 173"/>
                  <a:gd name="T11" fmla="*/ 142 h 143"/>
                </a:gdLst>
                <a:ahLst/>
                <a:cxnLst>
                  <a:cxn ang="0">
                    <a:pos x="T0" y="T1"/>
                  </a:cxn>
                  <a:cxn ang="0">
                    <a:pos x="T2" y="T3"/>
                  </a:cxn>
                  <a:cxn ang="0">
                    <a:pos x="T4" y="T5"/>
                  </a:cxn>
                  <a:cxn ang="0">
                    <a:pos x="T6" y="T7"/>
                  </a:cxn>
                  <a:cxn ang="0">
                    <a:pos x="T8" y="T9"/>
                  </a:cxn>
                  <a:cxn ang="0">
                    <a:pos x="T10" y="T11"/>
                  </a:cxn>
                </a:cxnLst>
                <a:rect l="0" t="0" r="r" b="b"/>
                <a:pathLst>
                  <a:path w="173" h="143">
                    <a:moveTo>
                      <a:pt x="20" y="119"/>
                    </a:moveTo>
                    <a:cubicBezTo>
                      <a:pt x="59" y="119"/>
                      <a:pt x="83" y="98"/>
                      <a:pt x="110" y="74"/>
                    </a:cubicBezTo>
                    <a:cubicBezTo>
                      <a:pt x="124" y="62"/>
                      <a:pt x="154" y="0"/>
                      <a:pt x="163" y="32"/>
                    </a:cubicBezTo>
                    <a:cubicBezTo>
                      <a:pt x="173" y="71"/>
                      <a:pt x="91" y="122"/>
                      <a:pt x="61" y="131"/>
                    </a:cubicBezTo>
                    <a:cubicBezTo>
                      <a:pt x="48" y="135"/>
                      <a:pt x="36" y="140"/>
                      <a:pt x="23" y="142"/>
                    </a:cubicBezTo>
                    <a:cubicBezTo>
                      <a:pt x="15" y="143"/>
                      <a:pt x="8" y="141"/>
                      <a:pt x="0" y="142"/>
                    </a:cubicBezTo>
                  </a:path>
                </a:pathLst>
              </a:custGeom>
              <a:solidFill>
                <a:srgbClr val="F57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8" name="Freeform 9"/>
              <p:cNvSpPr/>
              <p:nvPr/>
            </p:nvSpPr>
            <p:spPr bwMode="auto">
              <a:xfrm>
                <a:off x="4717" y="3782"/>
                <a:ext cx="265" cy="293"/>
              </a:xfrm>
              <a:custGeom>
                <a:avLst/>
                <a:gdLst>
                  <a:gd name="T0" fmla="*/ 26 w 110"/>
                  <a:gd name="T1" fmla="*/ 2 h 122"/>
                  <a:gd name="T2" fmla="*/ 61 w 110"/>
                  <a:gd name="T3" fmla="*/ 20 h 122"/>
                  <a:gd name="T4" fmla="*/ 93 w 110"/>
                  <a:gd name="T5" fmla="*/ 41 h 122"/>
                  <a:gd name="T6" fmla="*/ 81 w 110"/>
                  <a:gd name="T7" fmla="*/ 110 h 122"/>
                  <a:gd name="T8" fmla="*/ 15 w 110"/>
                  <a:gd name="T9" fmla="*/ 77 h 122"/>
                  <a:gd name="T10" fmla="*/ 16 w 110"/>
                  <a:gd name="T11" fmla="*/ 0 h 122"/>
                </a:gdLst>
                <a:ahLst/>
                <a:cxnLst>
                  <a:cxn ang="0">
                    <a:pos x="T0" y="T1"/>
                  </a:cxn>
                  <a:cxn ang="0">
                    <a:pos x="T2" y="T3"/>
                  </a:cxn>
                  <a:cxn ang="0">
                    <a:pos x="T4" y="T5"/>
                  </a:cxn>
                  <a:cxn ang="0">
                    <a:pos x="T6" y="T7"/>
                  </a:cxn>
                  <a:cxn ang="0">
                    <a:pos x="T8" y="T9"/>
                  </a:cxn>
                  <a:cxn ang="0">
                    <a:pos x="T10" y="T11"/>
                  </a:cxn>
                </a:cxnLst>
                <a:rect l="0" t="0" r="r" b="b"/>
                <a:pathLst>
                  <a:path w="110" h="122">
                    <a:moveTo>
                      <a:pt x="26" y="2"/>
                    </a:moveTo>
                    <a:cubicBezTo>
                      <a:pt x="37" y="3"/>
                      <a:pt x="50" y="15"/>
                      <a:pt x="61" y="20"/>
                    </a:cubicBezTo>
                    <a:cubicBezTo>
                      <a:pt x="72" y="25"/>
                      <a:pt x="84" y="32"/>
                      <a:pt x="93" y="41"/>
                    </a:cubicBezTo>
                    <a:cubicBezTo>
                      <a:pt x="110" y="61"/>
                      <a:pt x="106" y="98"/>
                      <a:pt x="81" y="110"/>
                    </a:cubicBezTo>
                    <a:cubicBezTo>
                      <a:pt x="53" y="122"/>
                      <a:pt x="23" y="104"/>
                      <a:pt x="15" y="77"/>
                    </a:cubicBezTo>
                    <a:cubicBezTo>
                      <a:pt x="11" y="62"/>
                      <a:pt x="0" y="9"/>
                      <a:pt x="16" y="0"/>
                    </a:cubicBezTo>
                  </a:path>
                </a:pathLst>
              </a:custGeom>
              <a:solidFill>
                <a:srgbClr val="FA6F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Freeform 10"/>
              <p:cNvSpPr/>
              <p:nvPr/>
            </p:nvSpPr>
            <p:spPr bwMode="auto">
              <a:xfrm>
                <a:off x="2963" y="279"/>
                <a:ext cx="289" cy="75"/>
              </a:xfrm>
              <a:custGeom>
                <a:avLst/>
                <a:gdLst>
                  <a:gd name="T0" fmla="*/ 0 w 120"/>
                  <a:gd name="T1" fmla="*/ 14 h 31"/>
                  <a:gd name="T2" fmla="*/ 119 w 120"/>
                  <a:gd name="T3" fmla="*/ 31 h 31"/>
                  <a:gd name="T4" fmla="*/ 120 w 120"/>
                  <a:gd name="T5" fmla="*/ 14 h 31"/>
                  <a:gd name="T6" fmla="*/ 17 w 120"/>
                  <a:gd name="T7" fmla="*/ 0 h 31"/>
                  <a:gd name="T8" fmla="*/ 0 w 120"/>
                  <a:gd name="T9" fmla="*/ 14 h 31"/>
                </a:gdLst>
                <a:ahLst/>
                <a:cxnLst>
                  <a:cxn ang="0">
                    <a:pos x="T0" y="T1"/>
                  </a:cxn>
                  <a:cxn ang="0">
                    <a:pos x="T2" y="T3"/>
                  </a:cxn>
                  <a:cxn ang="0">
                    <a:pos x="T4" y="T5"/>
                  </a:cxn>
                  <a:cxn ang="0">
                    <a:pos x="T6" y="T7"/>
                  </a:cxn>
                  <a:cxn ang="0">
                    <a:pos x="T8" y="T9"/>
                  </a:cxn>
                </a:cxnLst>
                <a:rect l="0" t="0" r="r" b="b"/>
                <a:pathLst>
                  <a:path w="120" h="31">
                    <a:moveTo>
                      <a:pt x="0" y="14"/>
                    </a:moveTo>
                    <a:cubicBezTo>
                      <a:pt x="119" y="31"/>
                      <a:pt x="119" y="31"/>
                      <a:pt x="119" y="31"/>
                    </a:cubicBezTo>
                    <a:cubicBezTo>
                      <a:pt x="119" y="25"/>
                      <a:pt x="120" y="20"/>
                      <a:pt x="120" y="14"/>
                    </a:cubicBezTo>
                    <a:cubicBezTo>
                      <a:pt x="17" y="0"/>
                      <a:pt x="17" y="0"/>
                      <a:pt x="17" y="0"/>
                    </a:cubicBezTo>
                    <a:cubicBezTo>
                      <a:pt x="11" y="5"/>
                      <a:pt x="5" y="9"/>
                      <a:pt x="0" y="1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Freeform 11"/>
              <p:cNvSpPr/>
              <p:nvPr/>
            </p:nvSpPr>
            <p:spPr bwMode="auto">
              <a:xfrm>
                <a:off x="3102" y="135"/>
                <a:ext cx="167" cy="89"/>
              </a:xfrm>
              <a:custGeom>
                <a:avLst/>
                <a:gdLst>
                  <a:gd name="T0" fmla="*/ 69 w 69"/>
                  <a:gd name="T1" fmla="*/ 17 h 37"/>
                  <a:gd name="T2" fmla="*/ 62 w 69"/>
                  <a:gd name="T3" fmla="*/ 11 h 37"/>
                  <a:gd name="T4" fmla="*/ 55 w 69"/>
                  <a:gd name="T5" fmla="*/ 0 h 37"/>
                  <a:gd name="T6" fmla="*/ 0 w 69"/>
                  <a:gd name="T7" fmla="*/ 31 h 37"/>
                  <a:gd name="T8" fmla="*/ 67 w 69"/>
                  <a:gd name="T9" fmla="*/ 37 h 37"/>
                  <a:gd name="T10" fmla="*/ 69 w 69"/>
                  <a:gd name="T11" fmla="*/ 17 h 37"/>
                </a:gdLst>
                <a:ahLst/>
                <a:cxnLst>
                  <a:cxn ang="0">
                    <a:pos x="T0" y="T1"/>
                  </a:cxn>
                  <a:cxn ang="0">
                    <a:pos x="T2" y="T3"/>
                  </a:cxn>
                  <a:cxn ang="0">
                    <a:pos x="T4" y="T5"/>
                  </a:cxn>
                  <a:cxn ang="0">
                    <a:pos x="T6" y="T7"/>
                  </a:cxn>
                  <a:cxn ang="0">
                    <a:pos x="T8" y="T9"/>
                  </a:cxn>
                  <a:cxn ang="0">
                    <a:pos x="T10" y="T11"/>
                  </a:cxn>
                </a:cxnLst>
                <a:rect l="0" t="0" r="r" b="b"/>
                <a:pathLst>
                  <a:path w="69" h="37">
                    <a:moveTo>
                      <a:pt x="69" y="17"/>
                    </a:moveTo>
                    <a:cubicBezTo>
                      <a:pt x="67" y="15"/>
                      <a:pt x="65" y="13"/>
                      <a:pt x="62" y="11"/>
                    </a:cubicBezTo>
                    <a:cubicBezTo>
                      <a:pt x="61" y="7"/>
                      <a:pt x="57" y="4"/>
                      <a:pt x="55" y="0"/>
                    </a:cubicBezTo>
                    <a:cubicBezTo>
                      <a:pt x="36" y="9"/>
                      <a:pt x="17" y="19"/>
                      <a:pt x="0" y="31"/>
                    </a:cubicBezTo>
                    <a:cubicBezTo>
                      <a:pt x="67" y="37"/>
                      <a:pt x="67" y="37"/>
                      <a:pt x="67" y="37"/>
                    </a:cubicBezTo>
                    <a:cubicBezTo>
                      <a:pt x="67" y="30"/>
                      <a:pt x="68" y="24"/>
                      <a:pt x="69" y="17"/>
                    </a:cubicBezTo>
                    <a:close/>
                  </a:path>
                </a:pathLst>
              </a:custGeom>
              <a:solidFill>
                <a:srgbClr val="B8C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1" name="Freeform 12"/>
              <p:cNvSpPr/>
              <p:nvPr/>
            </p:nvSpPr>
            <p:spPr bwMode="auto">
              <a:xfrm>
                <a:off x="3052" y="209"/>
                <a:ext cx="212" cy="60"/>
              </a:xfrm>
              <a:custGeom>
                <a:avLst/>
                <a:gdLst>
                  <a:gd name="T0" fmla="*/ 21 w 88"/>
                  <a:gd name="T1" fmla="*/ 0 h 25"/>
                  <a:gd name="T2" fmla="*/ 0 w 88"/>
                  <a:gd name="T3" fmla="*/ 13 h 25"/>
                  <a:gd name="T4" fmla="*/ 85 w 88"/>
                  <a:gd name="T5" fmla="*/ 25 h 25"/>
                  <a:gd name="T6" fmla="*/ 88 w 88"/>
                  <a:gd name="T7" fmla="*/ 6 h 25"/>
                  <a:gd name="T8" fmla="*/ 21 w 88"/>
                  <a:gd name="T9" fmla="*/ 0 h 25"/>
                </a:gdLst>
                <a:ahLst/>
                <a:cxnLst>
                  <a:cxn ang="0">
                    <a:pos x="T0" y="T1"/>
                  </a:cxn>
                  <a:cxn ang="0">
                    <a:pos x="T2" y="T3"/>
                  </a:cxn>
                  <a:cxn ang="0">
                    <a:pos x="T4" y="T5"/>
                  </a:cxn>
                  <a:cxn ang="0">
                    <a:pos x="T6" y="T7"/>
                  </a:cxn>
                  <a:cxn ang="0">
                    <a:pos x="T8" y="T9"/>
                  </a:cxn>
                </a:cxnLst>
                <a:rect l="0" t="0" r="r" b="b"/>
                <a:pathLst>
                  <a:path w="88" h="25">
                    <a:moveTo>
                      <a:pt x="21" y="0"/>
                    </a:moveTo>
                    <a:cubicBezTo>
                      <a:pt x="14" y="4"/>
                      <a:pt x="7" y="9"/>
                      <a:pt x="0" y="13"/>
                    </a:cubicBezTo>
                    <a:cubicBezTo>
                      <a:pt x="85" y="25"/>
                      <a:pt x="85" y="25"/>
                      <a:pt x="85" y="25"/>
                    </a:cubicBezTo>
                    <a:cubicBezTo>
                      <a:pt x="86" y="18"/>
                      <a:pt x="87" y="12"/>
                      <a:pt x="88" y="6"/>
                    </a:cubicBezTo>
                    <a:lnTo>
                      <a:pt x="21"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2" name="Freeform 13"/>
              <p:cNvSpPr/>
              <p:nvPr/>
            </p:nvSpPr>
            <p:spPr bwMode="auto">
              <a:xfrm>
                <a:off x="3004" y="241"/>
                <a:ext cx="252" cy="72"/>
              </a:xfrm>
              <a:custGeom>
                <a:avLst/>
                <a:gdLst>
                  <a:gd name="T0" fmla="*/ 20 w 105"/>
                  <a:gd name="T1" fmla="*/ 0 h 30"/>
                  <a:gd name="T2" fmla="*/ 0 w 105"/>
                  <a:gd name="T3" fmla="*/ 16 h 30"/>
                  <a:gd name="T4" fmla="*/ 103 w 105"/>
                  <a:gd name="T5" fmla="*/ 30 h 30"/>
                  <a:gd name="T6" fmla="*/ 105 w 105"/>
                  <a:gd name="T7" fmla="*/ 12 h 30"/>
                  <a:gd name="T8" fmla="*/ 20 w 105"/>
                  <a:gd name="T9" fmla="*/ 0 h 30"/>
                </a:gdLst>
                <a:ahLst/>
                <a:cxnLst>
                  <a:cxn ang="0">
                    <a:pos x="T0" y="T1"/>
                  </a:cxn>
                  <a:cxn ang="0">
                    <a:pos x="T2" y="T3"/>
                  </a:cxn>
                  <a:cxn ang="0">
                    <a:pos x="T4" y="T5"/>
                  </a:cxn>
                  <a:cxn ang="0">
                    <a:pos x="T6" y="T7"/>
                  </a:cxn>
                  <a:cxn ang="0">
                    <a:pos x="T8" y="T9"/>
                  </a:cxn>
                </a:cxnLst>
                <a:rect l="0" t="0" r="r" b="b"/>
                <a:pathLst>
                  <a:path w="105" h="30">
                    <a:moveTo>
                      <a:pt x="20" y="0"/>
                    </a:moveTo>
                    <a:cubicBezTo>
                      <a:pt x="13" y="5"/>
                      <a:pt x="7" y="11"/>
                      <a:pt x="0" y="16"/>
                    </a:cubicBezTo>
                    <a:cubicBezTo>
                      <a:pt x="103" y="30"/>
                      <a:pt x="103" y="30"/>
                      <a:pt x="103" y="30"/>
                    </a:cubicBezTo>
                    <a:cubicBezTo>
                      <a:pt x="104" y="24"/>
                      <a:pt x="105" y="18"/>
                      <a:pt x="105" y="12"/>
                    </a:cubicBezTo>
                    <a:lnTo>
                      <a:pt x="20" y="0"/>
                    </a:lnTo>
                    <a:close/>
                  </a:path>
                </a:pathLst>
              </a:custGeom>
              <a:solidFill>
                <a:srgbClr val="B8C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3" name="Freeform 14"/>
              <p:cNvSpPr/>
              <p:nvPr/>
            </p:nvSpPr>
            <p:spPr bwMode="auto">
              <a:xfrm>
                <a:off x="2922" y="313"/>
                <a:ext cx="327" cy="84"/>
              </a:xfrm>
              <a:custGeom>
                <a:avLst/>
                <a:gdLst>
                  <a:gd name="T0" fmla="*/ 0 w 136"/>
                  <a:gd name="T1" fmla="*/ 16 h 35"/>
                  <a:gd name="T2" fmla="*/ 135 w 136"/>
                  <a:gd name="T3" fmla="*/ 35 h 35"/>
                  <a:gd name="T4" fmla="*/ 136 w 136"/>
                  <a:gd name="T5" fmla="*/ 17 h 35"/>
                  <a:gd name="T6" fmla="*/ 17 w 136"/>
                  <a:gd name="T7" fmla="*/ 0 h 35"/>
                  <a:gd name="T8" fmla="*/ 0 w 136"/>
                  <a:gd name="T9" fmla="*/ 16 h 35"/>
                </a:gdLst>
                <a:ahLst/>
                <a:cxnLst>
                  <a:cxn ang="0">
                    <a:pos x="T0" y="T1"/>
                  </a:cxn>
                  <a:cxn ang="0">
                    <a:pos x="T2" y="T3"/>
                  </a:cxn>
                  <a:cxn ang="0">
                    <a:pos x="T4" y="T5"/>
                  </a:cxn>
                  <a:cxn ang="0">
                    <a:pos x="T6" y="T7"/>
                  </a:cxn>
                  <a:cxn ang="0">
                    <a:pos x="T8" y="T9"/>
                  </a:cxn>
                </a:cxnLst>
                <a:rect l="0" t="0" r="r" b="b"/>
                <a:pathLst>
                  <a:path w="136" h="35">
                    <a:moveTo>
                      <a:pt x="0" y="16"/>
                    </a:moveTo>
                    <a:cubicBezTo>
                      <a:pt x="135" y="35"/>
                      <a:pt x="135" y="35"/>
                      <a:pt x="135" y="35"/>
                    </a:cubicBezTo>
                    <a:cubicBezTo>
                      <a:pt x="135" y="29"/>
                      <a:pt x="135" y="23"/>
                      <a:pt x="136" y="17"/>
                    </a:cubicBezTo>
                    <a:cubicBezTo>
                      <a:pt x="17" y="0"/>
                      <a:pt x="17" y="0"/>
                      <a:pt x="17" y="0"/>
                    </a:cubicBezTo>
                    <a:cubicBezTo>
                      <a:pt x="11" y="5"/>
                      <a:pt x="6" y="11"/>
                      <a:pt x="0" y="16"/>
                    </a:cubicBezTo>
                    <a:close/>
                  </a:path>
                </a:pathLst>
              </a:custGeom>
              <a:solidFill>
                <a:srgbClr val="B8C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4" name="Freeform 15"/>
              <p:cNvSpPr/>
              <p:nvPr/>
            </p:nvSpPr>
            <p:spPr bwMode="auto">
              <a:xfrm>
                <a:off x="2891" y="351"/>
                <a:ext cx="356" cy="96"/>
              </a:xfrm>
              <a:custGeom>
                <a:avLst/>
                <a:gdLst>
                  <a:gd name="T0" fmla="*/ 0 w 148"/>
                  <a:gd name="T1" fmla="*/ 14 h 40"/>
                  <a:gd name="T2" fmla="*/ 146 w 148"/>
                  <a:gd name="T3" fmla="*/ 40 h 40"/>
                  <a:gd name="T4" fmla="*/ 148 w 148"/>
                  <a:gd name="T5" fmla="*/ 19 h 40"/>
                  <a:gd name="T6" fmla="*/ 13 w 148"/>
                  <a:gd name="T7" fmla="*/ 0 h 40"/>
                  <a:gd name="T8" fmla="*/ 0 w 148"/>
                  <a:gd name="T9" fmla="*/ 14 h 40"/>
                </a:gdLst>
                <a:ahLst/>
                <a:cxnLst>
                  <a:cxn ang="0">
                    <a:pos x="T0" y="T1"/>
                  </a:cxn>
                  <a:cxn ang="0">
                    <a:pos x="T2" y="T3"/>
                  </a:cxn>
                  <a:cxn ang="0">
                    <a:pos x="T4" y="T5"/>
                  </a:cxn>
                  <a:cxn ang="0">
                    <a:pos x="T6" y="T7"/>
                  </a:cxn>
                  <a:cxn ang="0">
                    <a:pos x="T8" y="T9"/>
                  </a:cxn>
                </a:cxnLst>
                <a:rect l="0" t="0" r="r" b="b"/>
                <a:pathLst>
                  <a:path w="148" h="40">
                    <a:moveTo>
                      <a:pt x="0" y="14"/>
                    </a:moveTo>
                    <a:cubicBezTo>
                      <a:pt x="146" y="40"/>
                      <a:pt x="146" y="40"/>
                      <a:pt x="146" y="40"/>
                    </a:cubicBezTo>
                    <a:cubicBezTo>
                      <a:pt x="147" y="33"/>
                      <a:pt x="147" y="26"/>
                      <a:pt x="148" y="19"/>
                    </a:cubicBezTo>
                    <a:cubicBezTo>
                      <a:pt x="13" y="0"/>
                      <a:pt x="13" y="0"/>
                      <a:pt x="13" y="0"/>
                    </a:cubicBezTo>
                    <a:cubicBezTo>
                      <a:pt x="9" y="5"/>
                      <a:pt x="4" y="9"/>
                      <a:pt x="0" y="1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5" name="Freeform 16"/>
              <p:cNvSpPr/>
              <p:nvPr/>
            </p:nvSpPr>
            <p:spPr bwMode="auto">
              <a:xfrm>
                <a:off x="2847" y="385"/>
                <a:ext cx="395" cy="98"/>
              </a:xfrm>
              <a:custGeom>
                <a:avLst/>
                <a:gdLst>
                  <a:gd name="T0" fmla="*/ 6 w 164"/>
                  <a:gd name="T1" fmla="*/ 13 h 41"/>
                  <a:gd name="T2" fmla="*/ 0 w 164"/>
                  <a:gd name="T3" fmla="*/ 21 h 41"/>
                  <a:gd name="T4" fmla="*/ 164 w 164"/>
                  <a:gd name="T5" fmla="*/ 41 h 41"/>
                  <a:gd name="T6" fmla="*/ 164 w 164"/>
                  <a:gd name="T7" fmla="*/ 26 h 41"/>
                  <a:gd name="T8" fmla="*/ 18 w 164"/>
                  <a:gd name="T9" fmla="*/ 0 h 41"/>
                  <a:gd name="T10" fmla="*/ 6 w 164"/>
                  <a:gd name="T11" fmla="*/ 13 h 41"/>
                </a:gdLst>
                <a:ahLst/>
                <a:cxnLst>
                  <a:cxn ang="0">
                    <a:pos x="T0" y="T1"/>
                  </a:cxn>
                  <a:cxn ang="0">
                    <a:pos x="T2" y="T3"/>
                  </a:cxn>
                  <a:cxn ang="0">
                    <a:pos x="T4" y="T5"/>
                  </a:cxn>
                  <a:cxn ang="0">
                    <a:pos x="T6" y="T7"/>
                  </a:cxn>
                  <a:cxn ang="0">
                    <a:pos x="T8" y="T9"/>
                  </a:cxn>
                  <a:cxn ang="0">
                    <a:pos x="T10" y="T11"/>
                  </a:cxn>
                </a:cxnLst>
                <a:rect l="0" t="0" r="r" b="b"/>
                <a:pathLst>
                  <a:path w="164" h="41">
                    <a:moveTo>
                      <a:pt x="6" y="13"/>
                    </a:moveTo>
                    <a:cubicBezTo>
                      <a:pt x="4" y="16"/>
                      <a:pt x="2" y="18"/>
                      <a:pt x="0" y="21"/>
                    </a:cubicBezTo>
                    <a:cubicBezTo>
                      <a:pt x="164" y="41"/>
                      <a:pt x="164" y="41"/>
                      <a:pt x="164" y="41"/>
                    </a:cubicBezTo>
                    <a:cubicBezTo>
                      <a:pt x="164" y="36"/>
                      <a:pt x="164" y="31"/>
                      <a:pt x="164" y="26"/>
                    </a:cubicBezTo>
                    <a:cubicBezTo>
                      <a:pt x="18" y="0"/>
                      <a:pt x="18" y="0"/>
                      <a:pt x="18" y="0"/>
                    </a:cubicBezTo>
                    <a:cubicBezTo>
                      <a:pt x="14" y="4"/>
                      <a:pt x="10" y="9"/>
                      <a:pt x="6" y="13"/>
                    </a:cubicBezTo>
                    <a:close/>
                  </a:path>
                </a:pathLst>
              </a:custGeom>
              <a:solidFill>
                <a:srgbClr val="B8C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6" name="Freeform 17"/>
              <p:cNvSpPr/>
              <p:nvPr/>
            </p:nvSpPr>
            <p:spPr bwMode="auto">
              <a:xfrm>
                <a:off x="2799" y="435"/>
                <a:ext cx="443" cy="101"/>
              </a:xfrm>
              <a:custGeom>
                <a:avLst/>
                <a:gdLst>
                  <a:gd name="T0" fmla="*/ 0 w 184"/>
                  <a:gd name="T1" fmla="*/ 25 h 42"/>
                  <a:gd name="T2" fmla="*/ 183 w 184"/>
                  <a:gd name="T3" fmla="*/ 42 h 42"/>
                  <a:gd name="T4" fmla="*/ 184 w 184"/>
                  <a:gd name="T5" fmla="*/ 20 h 42"/>
                  <a:gd name="T6" fmla="*/ 20 w 184"/>
                  <a:gd name="T7" fmla="*/ 0 h 42"/>
                  <a:gd name="T8" fmla="*/ 0 w 184"/>
                  <a:gd name="T9" fmla="*/ 25 h 42"/>
                </a:gdLst>
                <a:ahLst/>
                <a:cxnLst>
                  <a:cxn ang="0">
                    <a:pos x="T0" y="T1"/>
                  </a:cxn>
                  <a:cxn ang="0">
                    <a:pos x="T2" y="T3"/>
                  </a:cxn>
                  <a:cxn ang="0">
                    <a:pos x="T4" y="T5"/>
                  </a:cxn>
                  <a:cxn ang="0">
                    <a:pos x="T6" y="T7"/>
                  </a:cxn>
                  <a:cxn ang="0">
                    <a:pos x="T8" y="T9"/>
                  </a:cxn>
                </a:cxnLst>
                <a:rect l="0" t="0" r="r" b="b"/>
                <a:pathLst>
                  <a:path w="184" h="42">
                    <a:moveTo>
                      <a:pt x="0" y="25"/>
                    </a:moveTo>
                    <a:cubicBezTo>
                      <a:pt x="183" y="42"/>
                      <a:pt x="183" y="42"/>
                      <a:pt x="183" y="42"/>
                    </a:cubicBezTo>
                    <a:cubicBezTo>
                      <a:pt x="184" y="35"/>
                      <a:pt x="184" y="28"/>
                      <a:pt x="184" y="20"/>
                    </a:cubicBezTo>
                    <a:cubicBezTo>
                      <a:pt x="20" y="0"/>
                      <a:pt x="20" y="0"/>
                      <a:pt x="20" y="0"/>
                    </a:cubicBezTo>
                    <a:cubicBezTo>
                      <a:pt x="13" y="8"/>
                      <a:pt x="6" y="17"/>
                      <a:pt x="0" y="25"/>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7" name="Freeform 18"/>
              <p:cNvSpPr/>
              <p:nvPr/>
            </p:nvSpPr>
            <p:spPr bwMode="auto">
              <a:xfrm>
                <a:off x="2761" y="495"/>
                <a:ext cx="479" cy="84"/>
              </a:xfrm>
              <a:custGeom>
                <a:avLst/>
                <a:gdLst>
                  <a:gd name="T0" fmla="*/ 0 w 199"/>
                  <a:gd name="T1" fmla="*/ 23 h 35"/>
                  <a:gd name="T2" fmla="*/ 199 w 199"/>
                  <a:gd name="T3" fmla="*/ 35 h 35"/>
                  <a:gd name="T4" fmla="*/ 199 w 199"/>
                  <a:gd name="T5" fmla="*/ 17 h 35"/>
                  <a:gd name="T6" fmla="*/ 16 w 199"/>
                  <a:gd name="T7" fmla="*/ 0 h 35"/>
                  <a:gd name="T8" fmla="*/ 0 w 199"/>
                  <a:gd name="T9" fmla="*/ 23 h 35"/>
                </a:gdLst>
                <a:ahLst/>
                <a:cxnLst>
                  <a:cxn ang="0">
                    <a:pos x="T0" y="T1"/>
                  </a:cxn>
                  <a:cxn ang="0">
                    <a:pos x="T2" y="T3"/>
                  </a:cxn>
                  <a:cxn ang="0">
                    <a:pos x="T4" y="T5"/>
                  </a:cxn>
                  <a:cxn ang="0">
                    <a:pos x="T6" y="T7"/>
                  </a:cxn>
                  <a:cxn ang="0">
                    <a:pos x="T8" y="T9"/>
                  </a:cxn>
                </a:cxnLst>
                <a:rect l="0" t="0" r="r" b="b"/>
                <a:pathLst>
                  <a:path w="199" h="35">
                    <a:moveTo>
                      <a:pt x="0" y="23"/>
                    </a:moveTo>
                    <a:cubicBezTo>
                      <a:pt x="199" y="35"/>
                      <a:pt x="199" y="35"/>
                      <a:pt x="199" y="35"/>
                    </a:cubicBezTo>
                    <a:cubicBezTo>
                      <a:pt x="199" y="29"/>
                      <a:pt x="199" y="23"/>
                      <a:pt x="199" y="17"/>
                    </a:cubicBezTo>
                    <a:cubicBezTo>
                      <a:pt x="16" y="0"/>
                      <a:pt x="16" y="0"/>
                      <a:pt x="16" y="0"/>
                    </a:cubicBezTo>
                    <a:cubicBezTo>
                      <a:pt x="11" y="8"/>
                      <a:pt x="5" y="15"/>
                      <a:pt x="0" y="23"/>
                    </a:cubicBezTo>
                    <a:close/>
                  </a:path>
                </a:pathLst>
              </a:custGeom>
              <a:solidFill>
                <a:srgbClr val="B8C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8" name="Freeform 19"/>
              <p:cNvSpPr/>
              <p:nvPr/>
            </p:nvSpPr>
            <p:spPr bwMode="auto">
              <a:xfrm>
                <a:off x="2730" y="551"/>
                <a:ext cx="512" cy="72"/>
              </a:xfrm>
              <a:custGeom>
                <a:avLst/>
                <a:gdLst>
                  <a:gd name="T0" fmla="*/ 13 w 213"/>
                  <a:gd name="T1" fmla="*/ 0 h 30"/>
                  <a:gd name="T2" fmla="*/ 0 w 213"/>
                  <a:gd name="T3" fmla="*/ 19 h 30"/>
                  <a:gd name="T4" fmla="*/ 213 w 213"/>
                  <a:gd name="T5" fmla="*/ 30 h 30"/>
                  <a:gd name="T6" fmla="*/ 212 w 213"/>
                  <a:gd name="T7" fmla="*/ 12 h 30"/>
                  <a:gd name="T8" fmla="*/ 13 w 213"/>
                  <a:gd name="T9" fmla="*/ 0 h 30"/>
                </a:gdLst>
                <a:ahLst/>
                <a:cxnLst>
                  <a:cxn ang="0">
                    <a:pos x="T0" y="T1"/>
                  </a:cxn>
                  <a:cxn ang="0">
                    <a:pos x="T2" y="T3"/>
                  </a:cxn>
                  <a:cxn ang="0">
                    <a:pos x="T4" y="T5"/>
                  </a:cxn>
                  <a:cxn ang="0">
                    <a:pos x="T6" y="T7"/>
                  </a:cxn>
                  <a:cxn ang="0">
                    <a:pos x="T8" y="T9"/>
                  </a:cxn>
                </a:cxnLst>
                <a:rect l="0" t="0" r="r" b="b"/>
                <a:pathLst>
                  <a:path w="213" h="30">
                    <a:moveTo>
                      <a:pt x="13" y="0"/>
                    </a:moveTo>
                    <a:cubicBezTo>
                      <a:pt x="9" y="6"/>
                      <a:pt x="4" y="13"/>
                      <a:pt x="0" y="19"/>
                    </a:cubicBezTo>
                    <a:cubicBezTo>
                      <a:pt x="213" y="30"/>
                      <a:pt x="213" y="30"/>
                      <a:pt x="213" y="30"/>
                    </a:cubicBezTo>
                    <a:cubicBezTo>
                      <a:pt x="212" y="24"/>
                      <a:pt x="212" y="18"/>
                      <a:pt x="212" y="12"/>
                    </a:cubicBezTo>
                    <a:lnTo>
                      <a:pt x="13"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9" name="Freeform 20"/>
              <p:cNvSpPr/>
              <p:nvPr/>
            </p:nvSpPr>
            <p:spPr bwMode="auto">
              <a:xfrm>
                <a:off x="2643" y="596"/>
                <a:ext cx="601" cy="164"/>
              </a:xfrm>
              <a:custGeom>
                <a:avLst/>
                <a:gdLst>
                  <a:gd name="T0" fmla="*/ 249 w 250"/>
                  <a:gd name="T1" fmla="*/ 11 h 68"/>
                  <a:gd name="T2" fmla="*/ 36 w 250"/>
                  <a:gd name="T3" fmla="*/ 0 h 68"/>
                  <a:gd name="T4" fmla="*/ 0 w 250"/>
                  <a:gd name="T5" fmla="*/ 68 h 68"/>
                  <a:gd name="T6" fmla="*/ 250 w 250"/>
                  <a:gd name="T7" fmla="*/ 55 h 68"/>
                  <a:gd name="T8" fmla="*/ 249 w 250"/>
                  <a:gd name="T9" fmla="*/ 11 h 68"/>
                </a:gdLst>
                <a:ahLst/>
                <a:cxnLst>
                  <a:cxn ang="0">
                    <a:pos x="T0" y="T1"/>
                  </a:cxn>
                  <a:cxn ang="0">
                    <a:pos x="T2" y="T3"/>
                  </a:cxn>
                  <a:cxn ang="0">
                    <a:pos x="T4" y="T5"/>
                  </a:cxn>
                  <a:cxn ang="0">
                    <a:pos x="T6" y="T7"/>
                  </a:cxn>
                  <a:cxn ang="0">
                    <a:pos x="T8" y="T9"/>
                  </a:cxn>
                </a:cxnLst>
                <a:rect l="0" t="0" r="r" b="b"/>
                <a:pathLst>
                  <a:path w="250" h="68">
                    <a:moveTo>
                      <a:pt x="249" y="11"/>
                    </a:moveTo>
                    <a:cubicBezTo>
                      <a:pt x="36" y="0"/>
                      <a:pt x="36" y="0"/>
                      <a:pt x="36" y="0"/>
                    </a:cubicBezTo>
                    <a:cubicBezTo>
                      <a:pt x="23" y="22"/>
                      <a:pt x="11" y="45"/>
                      <a:pt x="0" y="68"/>
                    </a:cubicBezTo>
                    <a:cubicBezTo>
                      <a:pt x="250" y="55"/>
                      <a:pt x="250" y="55"/>
                      <a:pt x="250" y="55"/>
                    </a:cubicBezTo>
                    <a:cubicBezTo>
                      <a:pt x="249" y="40"/>
                      <a:pt x="249" y="26"/>
                      <a:pt x="249" y="11"/>
                    </a:cubicBezTo>
                    <a:close/>
                  </a:path>
                </a:pathLst>
              </a:custGeom>
              <a:solidFill>
                <a:srgbClr val="FF4C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0" name="Freeform 21"/>
              <p:cNvSpPr/>
              <p:nvPr/>
            </p:nvSpPr>
            <p:spPr bwMode="auto">
              <a:xfrm>
                <a:off x="2537" y="1108"/>
                <a:ext cx="243" cy="512"/>
              </a:xfrm>
              <a:custGeom>
                <a:avLst/>
                <a:gdLst>
                  <a:gd name="T0" fmla="*/ 4 w 101"/>
                  <a:gd name="T1" fmla="*/ 0 h 213"/>
                  <a:gd name="T2" fmla="*/ 3 w 101"/>
                  <a:gd name="T3" fmla="*/ 99 h 213"/>
                  <a:gd name="T4" fmla="*/ 31 w 101"/>
                  <a:gd name="T5" fmla="*/ 213 h 213"/>
                  <a:gd name="T6" fmla="*/ 101 w 101"/>
                  <a:gd name="T7" fmla="*/ 198 h 213"/>
                  <a:gd name="T8" fmla="*/ 59 w 101"/>
                  <a:gd name="T9" fmla="*/ 9 h 213"/>
                  <a:gd name="T10" fmla="*/ 4 w 101"/>
                  <a:gd name="T11" fmla="*/ 0 h 213"/>
                </a:gdLst>
                <a:ahLst/>
                <a:cxnLst>
                  <a:cxn ang="0">
                    <a:pos x="T0" y="T1"/>
                  </a:cxn>
                  <a:cxn ang="0">
                    <a:pos x="T2" y="T3"/>
                  </a:cxn>
                  <a:cxn ang="0">
                    <a:pos x="T4" y="T5"/>
                  </a:cxn>
                  <a:cxn ang="0">
                    <a:pos x="T6" y="T7"/>
                  </a:cxn>
                  <a:cxn ang="0">
                    <a:pos x="T8" y="T9"/>
                  </a:cxn>
                  <a:cxn ang="0">
                    <a:pos x="T10" y="T11"/>
                  </a:cxn>
                </a:cxnLst>
                <a:rect l="0" t="0" r="r" b="b"/>
                <a:pathLst>
                  <a:path w="101" h="213">
                    <a:moveTo>
                      <a:pt x="4" y="0"/>
                    </a:moveTo>
                    <a:cubicBezTo>
                      <a:pt x="0" y="32"/>
                      <a:pt x="0" y="65"/>
                      <a:pt x="3" y="99"/>
                    </a:cubicBezTo>
                    <a:cubicBezTo>
                      <a:pt x="8" y="139"/>
                      <a:pt x="17" y="177"/>
                      <a:pt x="31" y="213"/>
                    </a:cubicBezTo>
                    <a:cubicBezTo>
                      <a:pt x="101" y="198"/>
                      <a:pt x="101" y="198"/>
                      <a:pt x="101" y="198"/>
                    </a:cubicBezTo>
                    <a:cubicBezTo>
                      <a:pt x="77" y="138"/>
                      <a:pt x="64" y="74"/>
                      <a:pt x="59" y="9"/>
                    </a:cubicBezTo>
                    <a:lnTo>
                      <a:pt x="4" y="0"/>
                    </a:lnTo>
                    <a:close/>
                  </a:path>
                </a:pathLst>
              </a:custGeom>
              <a:solidFill>
                <a:srgbClr val="FF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1" name="Freeform 22"/>
              <p:cNvSpPr/>
              <p:nvPr/>
            </p:nvSpPr>
            <p:spPr bwMode="auto">
              <a:xfrm>
                <a:off x="2679" y="1130"/>
                <a:ext cx="296" cy="454"/>
              </a:xfrm>
              <a:custGeom>
                <a:avLst/>
                <a:gdLst>
                  <a:gd name="T0" fmla="*/ 0 w 123"/>
                  <a:gd name="T1" fmla="*/ 0 h 189"/>
                  <a:gd name="T2" fmla="*/ 42 w 123"/>
                  <a:gd name="T3" fmla="*/ 189 h 189"/>
                  <a:gd name="T4" fmla="*/ 123 w 123"/>
                  <a:gd name="T5" fmla="*/ 171 h 189"/>
                  <a:gd name="T6" fmla="*/ 74 w 123"/>
                  <a:gd name="T7" fmla="*/ 12 h 189"/>
                  <a:gd name="T8" fmla="*/ 0 w 123"/>
                  <a:gd name="T9" fmla="*/ 0 h 189"/>
                </a:gdLst>
                <a:ahLst/>
                <a:cxnLst>
                  <a:cxn ang="0">
                    <a:pos x="T0" y="T1"/>
                  </a:cxn>
                  <a:cxn ang="0">
                    <a:pos x="T2" y="T3"/>
                  </a:cxn>
                  <a:cxn ang="0">
                    <a:pos x="T4" y="T5"/>
                  </a:cxn>
                  <a:cxn ang="0">
                    <a:pos x="T6" y="T7"/>
                  </a:cxn>
                  <a:cxn ang="0">
                    <a:pos x="T8" y="T9"/>
                  </a:cxn>
                </a:cxnLst>
                <a:rect l="0" t="0" r="r" b="b"/>
                <a:pathLst>
                  <a:path w="123" h="189">
                    <a:moveTo>
                      <a:pt x="0" y="0"/>
                    </a:moveTo>
                    <a:cubicBezTo>
                      <a:pt x="5" y="65"/>
                      <a:pt x="18" y="129"/>
                      <a:pt x="42" y="189"/>
                    </a:cubicBezTo>
                    <a:cubicBezTo>
                      <a:pt x="123" y="171"/>
                      <a:pt x="123" y="171"/>
                      <a:pt x="123" y="171"/>
                    </a:cubicBezTo>
                    <a:cubicBezTo>
                      <a:pt x="100" y="120"/>
                      <a:pt x="84" y="67"/>
                      <a:pt x="74" y="12"/>
                    </a:cubicBezTo>
                    <a:lnTo>
                      <a:pt x="0" y="0"/>
                    </a:lnTo>
                    <a:close/>
                  </a:path>
                </a:pathLst>
              </a:custGeom>
              <a:solidFill>
                <a:srgbClr val="628B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2" name="Freeform 23"/>
              <p:cNvSpPr/>
              <p:nvPr/>
            </p:nvSpPr>
            <p:spPr bwMode="auto">
              <a:xfrm>
                <a:off x="2857" y="1159"/>
                <a:ext cx="282" cy="382"/>
              </a:xfrm>
              <a:custGeom>
                <a:avLst/>
                <a:gdLst>
                  <a:gd name="T0" fmla="*/ 75 w 117"/>
                  <a:gd name="T1" fmla="*/ 13 h 159"/>
                  <a:gd name="T2" fmla="*/ 0 w 117"/>
                  <a:gd name="T3" fmla="*/ 0 h 159"/>
                  <a:gd name="T4" fmla="*/ 49 w 117"/>
                  <a:gd name="T5" fmla="*/ 159 h 159"/>
                  <a:gd name="T6" fmla="*/ 117 w 117"/>
                  <a:gd name="T7" fmla="*/ 144 h 159"/>
                  <a:gd name="T8" fmla="*/ 114 w 117"/>
                  <a:gd name="T9" fmla="*/ 136 h 159"/>
                  <a:gd name="T10" fmla="*/ 75 w 117"/>
                  <a:gd name="T11" fmla="*/ 13 h 159"/>
                </a:gdLst>
                <a:ahLst/>
                <a:cxnLst>
                  <a:cxn ang="0">
                    <a:pos x="T0" y="T1"/>
                  </a:cxn>
                  <a:cxn ang="0">
                    <a:pos x="T2" y="T3"/>
                  </a:cxn>
                  <a:cxn ang="0">
                    <a:pos x="T4" y="T5"/>
                  </a:cxn>
                  <a:cxn ang="0">
                    <a:pos x="T6" y="T7"/>
                  </a:cxn>
                  <a:cxn ang="0">
                    <a:pos x="T8" y="T9"/>
                  </a:cxn>
                  <a:cxn ang="0">
                    <a:pos x="T10" y="T11"/>
                  </a:cxn>
                </a:cxnLst>
                <a:rect l="0" t="0" r="r" b="b"/>
                <a:pathLst>
                  <a:path w="117" h="159">
                    <a:moveTo>
                      <a:pt x="75" y="13"/>
                    </a:moveTo>
                    <a:cubicBezTo>
                      <a:pt x="0" y="0"/>
                      <a:pt x="0" y="0"/>
                      <a:pt x="0" y="0"/>
                    </a:cubicBezTo>
                    <a:cubicBezTo>
                      <a:pt x="10" y="55"/>
                      <a:pt x="26" y="108"/>
                      <a:pt x="49" y="159"/>
                    </a:cubicBezTo>
                    <a:cubicBezTo>
                      <a:pt x="117" y="144"/>
                      <a:pt x="117" y="144"/>
                      <a:pt x="117" y="144"/>
                    </a:cubicBezTo>
                    <a:cubicBezTo>
                      <a:pt x="116" y="142"/>
                      <a:pt x="115" y="139"/>
                      <a:pt x="114" y="136"/>
                    </a:cubicBezTo>
                    <a:cubicBezTo>
                      <a:pt x="96" y="96"/>
                      <a:pt x="82" y="55"/>
                      <a:pt x="75" y="13"/>
                    </a:cubicBezTo>
                    <a:close/>
                  </a:path>
                </a:pathLst>
              </a:custGeom>
              <a:solidFill>
                <a:srgbClr val="FF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3" name="Freeform 24"/>
              <p:cNvSpPr/>
              <p:nvPr/>
            </p:nvSpPr>
            <p:spPr bwMode="auto">
              <a:xfrm>
                <a:off x="3038" y="1190"/>
                <a:ext cx="329" cy="315"/>
              </a:xfrm>
              <a:custGeom>
                <a:avLst/>
                <a:gdLst>
                  <a:gd name="T0" fmla="*/ 122 w 137"/>
                  <a:gd name="T1" fmla="*/ 54 h 131"/>
                  <a:gd name="T2" fmla="*/ 114 w 137"/>
                  <a:gd name="T3" fmla="*/ 19 h 131"/>
                  <a:gd name="T4" fmla="*/ 0 w 137"/>
                  <a:gd name="T5" fmla="*/ 0 h 131"/>
                  <a:gd name="T6" fmla="*/ 39 w 137"/>
                  <a:gd name="T7" fmla="*/ 123 h 131"/>
                  <a:gd name="T8" fmla="*/ 42 w 137"/>
                  <a:gd name="T9" fmla="*/ 131 h 131"/>
                  <a:gd name="T10" fmla="*/ 137 w 137"/>
                  <a:gd name="T11" fmla="*/ 111 h 131"/>
                  <a:gd name="T12" fmla="*/ 122 w 137"/>
                  <a:gd name="T13" fmla="*/ 54 h 131"/>
                </a:gdLst>
                <a:ahLst/>
                <a:cxnLst>
                  <a:cxn ang="0">
                    <a:pos x="T0" y="T1"/>
                  </a:cxn>
                  <a:cxn ang="0">
                    <a:pos x="T2" y="T3"/>
                  </a:cxn>
                  <a:cxn ang="0">
                    <a:pos x="T4" y="T5"/>
                  </a:cxn>
                  <a:cxn ang="0">
                    <a:pos x="T6" y="T7"/>
                  </a:cxn>
                  <a:cxn ang="0">
                    <a:pos x="T8" y="T9"/>
                  </a:cxn>
                  <a:cxn ang="0">
                    <a:pos x="T10" y="T11"/>
                  </a:cxn>
                  <a:cxn ang="0">
                    <a:pos x="T12" y="T13"/>
                  </a:cxn>
                </a:cxnLst>
                <a:rect l="0" t="0" r="r" b="b"/>
                <a:pathLst>
                  <a:path w="137" h="131">
                    <a:moveTo>
                      <a:pt x="122" y="54"/>
                    </a:moveTo>
                    <a:cubicBezTo>
                      <a:pt x="119" y="43"/>
                      <a:pt x="117" y="31"/>
                      <a:pt x="114" y="19"/>
                    </a:cubicBezTo>
                    <a:cubicBezTo>
                      <a:pt x="0" y="0"/>
                      <a:pt x="0" y="0"/>
                      <a:pt x="0" y="0"/>
                    </a:cubicBezTo>
                    <a:cubicBezTo>
                      <a:pt x="7" y="42"/>
                      <a:pt x="21" y="83"/>
                      <a:pt x="39" y="123"/>
                    </a:cubicBezTo>
                    <a:cubicBezTo>
                      <a:pt x="40" y="126"/>
                      <a:pt x="41" y="129"/>
                      <a:pt x="42" y="131"/>
                    </a:cubicBezTo>
                    <a:cubicBezTo>
                      <a:pt x="137" y="111"/>
                      <a:pt x="137" y="111"/>
                      <a:pt x="137" y="111"/>
                    </a:cubicBezTo>
                    <a:cubicBezTo>
                      <a:pt x="131" y="92"/>
                      <a:pt x="126" y="74"/>
                      <a:pt x="122" y="54"/>
                    </a:cubicBezTo>
                    <a:close/>
                  </a:path>
                </a:pathLst>
              </a:custGeom>
              <a:solidFill>
                <a:srgbClr val="628B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4" name="Freeform 25"/>
              <p:cNvSpPr/>
              <p:nvPr/>
            </p:nvSpPr>
            <p:spPr bwMode="auto">
              <a:xfrm>
                <a:off x="2612" y="1577"/>
                <a:ext cx="392" cy="435"/>
              </a:xfrm>
              <a:custGeom>
                <a:avLst/>
                <a:gdLst>
                  <a:gd name="T0" fmla="*/ 0 w 163"/>
                  <a:gd name="T1" fmla="*/ 15 h 178"/>
                  <a:gd name="T2" fmla="*/ 102 w 163"/>
                  <a:gd name="T3" fmla="*/ 178 h 178"/>
                  <a:gd name="T4" fmla="*/ 163 w 163"/>
                  <a:gd name="T5" fmla="*/ 155 h 178"/>
                  <a:gd name="T6" fmla="*/ 70 w 163"/>
                  <a:gd name="T7" fmla="*/ 0 h 178"/>
                  <a:gd name="T8" fmla="*/ 0 w 163"/>
                  <a:gd name="T9" fmla="*/ 15 h 178"/>
                </a:gdLst>
                <a:ahLst/>
                <a:cxnLst>
                  <a:cxn ang="0">
                    <a:pos x="T0" y="T1"/>
                  </a:cxn>
                  <a:cxn ang="0">
                    <a:pos x="T2" y="T3"/>
                  </a:cxn>
                  <a:cxn ang="0">
                    <a:pos x="T4" y="T5"/>
                  </a:cxn>
                  <a:cxn ang="0">
                    <a:pos x="T6" y="T7"/>
                  </a:cxn>
                  <a:cxn ang="0">
                    <a:pos x="T8" y="T9"/>
                  </a:cxn>
                </a:cxnLst>
                <a:rect l="0" t="0" r="r" b="b"/>
                <a:pathLst>
                  <a:path w="163" h="178">
                    <a:moveTo>
                      <a:pt x="0" y="15"/>
                    </a:moveTo>
                    <a:cubicBezTo>
                      <a:pt x="23" y="75"/>
                      <a:pt x="59" y="130"/>
                      <a:pt x="102" y="178"/>
                    </a:cubicBezTo>
                    <a:cubicBezTo>
                      <a:pt x="163" y="155"/>
                      <a:pt x="163" y="155"/>
                      <a:pt x="163" y="155"/>
                    </a:cubicBezTo>
                    <a:cubicBezTo>
                      <a:pt x="123" y="109"/>
                      <a:pt x="92" y="56"/>
                      <a:pt x="70" y="0"/>
                    </a:cubicBezTo>
                    <a:lnTo>
                      <a:pt x="0" y="15"/>
                    </a:lnTo>
                    <a:close/>
                  </a:path>
                </a:pathLst>
              </a:custGeom>
              <a:solidFill>
                <a:srgbClr val="FF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5" name="Freeform 26"/>
              <p:cNvSpPr/>
              <p:nvPr/>
            </p:nvSpPr>
            <p:spPr bwMode="auto">
              <a:xfrm>
                <a:off x="2780" y="1512"/>
                <a:ext cx="409" cy="445"/>
              </a:xfrm>
              <a:custGeom>
                <a:avLst/>
                <a:gdLst>
                  <a:gd name="T0" fmla="*/ 0 w 170"/>
                  <a:gd name="T1" fmla="*/ 18 h 173"/>
                  <a:gd name="T2" fmla="*/ 93 w 170"/>
                  <a:gd name="T3" fmla="*/ 173 h 173"/>
                  <a:gd name="T4" fmla="*/ 170 w 170"/>
                  <a:gd name="T5" fmla="*/ 143 h 173"/>
                  <a:gd name="T6" fmla="*/ 81 w 170"/>
                  <a:gd name="T7" fmla="*/ 0 h 173"/>
                  <a:gd name="T8" fmla="*/ 0 w 170"/>
                  <a:gd name="T9" fmla="*/ 18 h 173"/>
                </a:gdLst>
                <a:ahLst/>
                <a:cxnLst>
                  <a:cxn ang="0">
                    <a:pos x="T0" y="T1"/>
                  </a:cxn>
                  <a:cxn ang="0">
                    <a:pos x="T2" y="T3"/>
                  </a:cxn>
                  <a:cxn ang="0">
                    <a:pos x="T4" y="T5"/>
                  </a:cxn>
                  <a:cxn ang="0">
                    <a:pos x="T6" y="T7"/>
                  </a:cxn>
                  <a:cxn ang="0">
                    <a:pos x="T8" y="T9"/>
                  </a:cxn>
                </a:cxnLst>
                <a:rect l="0" t="0" r="r" b="b"/>
                <a:pathLst>
                  <a:path w="170" h="173">
                    <a:moveTo>
                      <a:pt x="0" y="18"/>
                    </a:moveTo>
                    <a:cubicBezTo>
                      <a:pt x="22" y="74"/>
                      <a:pt x="53" y="127"/>
                      <a:pt x="93" y="173"/>
                    </a:cubicBezTo>
                    <a:cubicBezTo>
                      <a:pt x="170" y="143"/>
                      <a:pt x="170" y="143"/>
                      <a:pt x="170" y="143"/>
                    </a:cubicBezTo>
                    <a:cubicBezTo>
                      <a:pt x="134" y="100"/>
                      <a:pt x="104" y="51"/>
                      <a:pt x="81" y="0"/>
                    </a:cubicBezTo>
                    <a:lnTo>
                      <a:pt x="0" y="18"/>
                    </a:lnTo>
                    <a:close/>
                  </a:path>
                </a:pathLst>
              </a:custGeom>
              <a:solidFill>
                <a:srgbClr val="628B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ontserrat" panose="00000500000000000000" charset="0"/>
                </a:endParaRPr>
              </a:p>
            </p:txBody>
          </p:sp>
          <p:sp>
            <p:nvSpPr>
              <p:cNvPr id="186" name="Freeform 27"/>
              <p:cNvSpPr/>
              <p:nvPr/>
            </p:nvSpPr>
            <p:spPr bwMode="auto">
              <a:xfrm>
                <a:off x="2975" y="1505"/>
                <a:ext cx="358" cy="380"/>
              </a:xfrm>
              <a:custGeom>
                <a:avLst/>
                <a:gdLst>
                  <a:gd name="T0" fmla="*/ 68 w 149"/>
                  <a:gd name="T1" fmla="*/ 0 h 158"/>
                  <a:gd name="T2" fmla="*/ 0 w 149"/>
                  <a:gd name="T3" fmla="*/ 15 h 158"/>
                  <a:gd name="T4" fmla="*/ 89 w 149"/>
                  <a:gd name="T5" fmla="*/ 158 h 158"/>
                  <a:gd name="T6" fmla="*/ 149 w 149"/>
                  <a:gd name="T7" fmla="*/ 135 h 158"/>
                  <a:gd name="T8" fmla="*/ 148 w 149"/>
                  <a:gd name="T9" fmla="*/ 134 h 158"/>
                  <a:gd name="T10" fmla="*/ 68 w 149"/>
                  <a:gd name="T11" fmla="*/ 0 h 158"/>
                </a:gdLst>
                <a:ahLst/>
                <a:cxnLst>
                  <a:cxn ang="0">
                    <a:pos x="T0" y="T1"/>
                  </a:cxn>
                  <a:cxn ang="0">
                    <a:pos x="T2" y="T3"/>
                  </a:cxn>
                  <a:cxn ang="0">
                    <a:pos x="T4" y="T5"/>
                  </a:cxn>
                  <a:cxn ang="0">
                    <a:pos x="T6" y="T7"/>
                  </a:cxn>
                  <a:cxn ang="0">
                    <a:pos x="T8" y="T9"/>
                  </a:cxn>
                  <a:cxn ang="0">
                    <a:pos x="T10" y="T11"/>
                  </a:cxn>
                </a:cxnLst>
                <a:rect l="0" t="0" r="r" b="b"/>
                <a:pathLst>
                  <a:path w="149" h="158">
                    <a:moveTo>
                      <a:pt x="68" y="0"/>
                    </a:moveTo>
                    <a:cubicBezTo>
                      <a:pt x="0" y="15"/>
                      <a:pt x="0" y="15"/>
                      <a:pt x="0" y="15"/>
                    </a:cubicBezTo>
                    <a:cubicBezTo>
                      <a:pt x="23" y="66"/>
                      <a:pt x="53" y="115"/>
                      <a:pt x="89" y="158"/>
                    </a:cubicBezTo>
                    <a:cubicBezTo>
                      <a:pt x="149" y="135"/>
                      <a:pt x="149" y="135"/>
                      <a:pt x="149" y="135"/>
                    </a:cubicBezTo>
                    <a:cubicBezTo>
                      <a:pt x="148" y="135"/>
                      <a:pt x="148" y="134"/>
                      <a:pt x="148" y="134"/>
                    </a:cubicBezTo>
                    <a:cubicBezTo>
                      <a:pt x="115" y="90"/>
                      <a:pt x="90" y="48"/>
                      <a:pt x="68" y="0"/>
                    </a:cubicBezTo>
                    <a:close/>
                  </a:path>
                </a:pathLst>
              </a:custGeom>
              <a:solidFill>
                <a:srgbClr val="FF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7" name="Freeform 28"/>
              <p:cNvSpPr/>
              <p:nvPr/>
            </p:nvSpPr>
            <p:spPr bwMode="auto">
              <a:xfrm>
                <a:off x="3131" y="1431"/>
                <a:ext cx="365" cy="407"/>
              </a:xfrm>
              <a:custGeom>
                <a:avLst/>
                <a:gdLst>
                  <a:gd name="T0" fmla="*/ 95 w 152"/>
                  <a:gd name="T1" fmla="*/ 0 h 155"/>
                  <a:gd name="T2" fmla="*/ 0 w 152"/>
                  <a:gd name="T3" fmla="*/ 20 h 155"/>
                  <a:gd name="T4" fmla="*/ 80 w 152"/>
                  <a:gd name="T5" fmla="*/ 154 h 155"/>
                  <a:gd name="T6" fmla="*/ 81 w 152"/>
                  <a:gd name="T7" fmla="*/ 155 h 155"/>
                  <a:gd name="T8" fmla="*/ 152 w 152"/>
                  <a:gd name="T9" fmla="*/ 127 h 155"/>
                  <a:gd name="T10" fmla="*/ 95 w 152"/>
                  <a:gd name="T11" fmla="*/ 0 h 155"/>
                </a:gdLst>
                <a:ahLst/>
                <a:cxnLst>
                  <a:cxn ang="0">
                    <a:pos x="T0" y="T1"/>
                  </a:cxn>
                  <a:cxn ang="0">
                    <a:pos x="T2" y="T3"/>
                  </a:cxn>
                  <a:cxn ang="0">
                    <a:pos x="T4" y="T5"/>
                  </a:cxn>
                  <a:cxn ang="0">
                    <a:pos x="T6" y="T7"/>
                  </a:cxn>
                  <a:cxn ang="0">
                    <a:pos x="T8" y="T9"/>
                  </a:cxn>
                  <a:cxn ang="0">
                    <a:pos x="T10" y="T11"/>
                  </a:cxn>
                </a:cxnLst>
                <a:rect l="0" t="0" r="r" b="b"/>
                <a:pathLst>
                  <a:path w="152" h="155">
                    <a:moveTo>
                      <a:pt x="95" y="0"/>
                    </a:moveTo>
                    <a:cubicBezTo>
                      <a:pt x="0" y="20"/>
                      <a:pt x="0" y="20"/>
                      <a:pt x="0" y="20"/>
                    </a:cubicBezTo>
                    <a:cubicBezTo>
                      <a:pt x="22" y="68"/>
                      <a:pt x="47" y="110"/>
                      <a:pt x="80" y="154"/>
                    </a:cubicBezTo>
                    <a:cubicBezTo>
                      <a:pt x="80" y="154"/>
                      <a:pt x="80" y="155"/>
                      <a:pt x="81" y="155"/>
                    </a:cubicBezTo>
                    <a:cubicBezTo>
                      <a:pt x="152" y="127"/>
                      <a:pt x="152" y="127"/>
                      <a:pt x="152" y="127"/>
                    </a:cubicBezTo>
                    <a:cubicBezTo>
                      <a:pt x="127" y="86"/>
                      <a:pt x="109" y="45"/>
                      <a:pt x="95" y="0"/>
                    </a:cubicBezTo>
                    <a:close/>
                  </a:path>
                </a:pathLst>
              </a:custGeom>
              <a:solidFill>
                <a:srgbClr val="628B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ontserrat" panose="00000500000000000000" charset="0"/>
                </a:endParaRPr>
              </a:p>
            </p:txBody>
          </p:sp>
          <p:sp>
            <p:nvSpPr>
              <p:cNvPr id="188" name="Freeform 29"/>
              <p:cNvSpPr/>
              <p:nvPr/>
            </p:nvSpPr>
            <p:spPr bwMode="auto">
              <a:xfrm>
                <a:off x="2857" y="1762"/>
                <a:ext cx="669" cy="301"/>
              </a:xfrm>
              <a:custGeom>
                <a:avLst/>
                <a:gdLst>
                  <a:gd name="T0" fmla="*/ 269 w 278"/>
                  <a:gd name="T1" fmla="*/ 0 h 125"/>
                  <a:gd name="T2" fmla="*/ 0 w 278"/>
                  <a:gd name="T3" fmla="*/ 104 h 125"/>
                  <a:gd name="T4" fmla="*/ 21 w 278"/>
                  <a:gd name="T5" fmla="*/ 125 h 125"/>
                  <a:gd name="T6" fmla="*/ 278 w 278"/>
                  <a:gd name="T7" fmla="*/ 14 h 125"/>
                  <a:gd name="T8" fmla="*/ 269 w 278"/>
                  <a:gd name="T9" fmla="*/ 0 h 125"/>
                </a:gdLst>
                <a:ahLst/>
                <a:cxnLst>
                  <a:cxn ang="0">
                    <a:pos x="T0" y="T1"/>
                  </a:cxn>
                  <a:cxn ang="0">
                    <a:pos x="T2" y="T3"/>
                  </a:cxn>
                  <a:cxn ang="0">
                    <a:pos x="T4" y="T5"/>
                  </a:cxn>
                  <a:cxn ang="0">
                    <a:pos x="T6" y="T7"/>
                  </a:cxn>
                  <a:cxn ang="0">
                    <a:pos x="T8" y="T9"/>
                  </a:cxn>
                </a:cxnLst>
                <a:rect l="0" t="0" r="r" b="b"/>
                <a:pathLst>
                  <a:path w="278" h="125">
                    <a:moveTo>
                      <a:pt x="269" y="0"/>
                    </a:moveTo>
                    <a:cubicBezTo>
                      <a:pt x="0" y="104"/>
                      <a:pt x="0" y="104"/>
                      <a:pt x="0" y="104"/>
                    </a:cubicBezTo>
                    <a:cubicBezTo>
                      <a:pt x="7" y="111"/>
                      <a:pt x="14" y="118"/>
                      <a:pt x="21" y="125"/>
                    </a:cubicBezTo>
                    <a:cubicBezTo>
                      <a:pt x="278" y="14"/>
                      <a:pt x="278" y="14"/>
                      <a:pt x="278" y="14"/>
                    </a:cubicBezTo>
                    <a:cubicBezTo>
                      <a:pt x="275" y="9"/>
                      <a:pt x="272" y="5"/>
                      <a:pt x="269" y="0"/>
                    </a:cubicBezTo>
                    <a:close/>
                  </a:path>
                </a:pathLst>
              </a:custGeom>
              <a:solidFill>
                <a:srgbClr val="FF97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9" name="Freeform 30"/>
              <p:cNvSpPr/>
              <p:nvPr/>
            </p:nvSpPr>
            <p:spPr bwMode="auto">
              <a:xfrm>
                <a:off x="2908" y="1796"/>
                <a:ext cx="642" cy="303"/>
              </a:xfrm>
              <a:custGeom>
                <a:avLst/>
                <a:gdLst>
                  <a:gd name="T0" fmla="*/ 257 w 267"/>
                  <a:gd name="T1" fmla="*/ 0 h 126"/>
                  <a:gd name="T2" fmla="*/ 0 w 267"/>
                  <a:gd name="T3" fmla="*/ 111 h 126"/>
                  <a:gd name="T4" fmla="*/ 15 w 267"/>
                  <a:gd name="T5" fmla="*/ 126 h 126"/>
                  <a:gd name="T6" fmla="*/ 267 w 267"/>
                  <a:gd name="T7" fmla="*/ 15 h 126"/>
                  <a:gd name="T8" fmla="*/ 257 w 267"/>
                  <a:gd name="T9" fmla="*/ 0 h 126"/>
                </a:gdLst>
                <a:ahLst/>
                <a:cxnLst>
                  <a:cxn ang="0">
                    <a:pos x="T0" y="T1"/>
                  </a:cxn>
                  <a:cxn ang="0">
                    <a:pos x="T2" y="T3"/>
                  </a:cxn>
                  <a:cxn ang="0">
                    <a:pos x="T4" y="T5"/>
                  </a:cxn>
                  <a:cxn ang="0">
                    <a:pos x="T6" y="T7"/>
                  </a:cxn>
                  <a:cxn ang="0">
                    <a:pos x="T8" y="T9"/>
                  </a:cxn>
                </a:cxnLst>
                <a:rect l="0" t="0" r="r" b="b"/>
                <a:pathLst>
                  <a:path w="267" h="126">
                    <a:moveTo>
                      <a:pt x="257" y="0"/>
                    </a:moveTo>
                    <a:cubicBezTo>
                      <a:pt x="0" y="111"/>
                      <a:pt x="0" y="111"/>
                      <a:pt x="0" y="111"/>
                    </a:cubicBezTo>
                    <a:cubicBezTo>
                      <a:pt x="5" y="116"/>
                      <a:pt x="10" y="121"/>
                      <a:pt x="15" y="126"/>
                    </a:cubicBezTo>
                    <a:cubicBezTo>
                      <a:pt x="267" y="15"/>
                      <a:pt x="267" y="15"/>
                      <a:pt x="267" y="15"/>
                    </a:cubicBezTo>
                    <a:cubicBezTo>
                      <a:pt x="263" y="10"/>
                      <a:pt x="260" y="5"/>
                      <a:pt x="257" y="0"/>
                    </a:cubicBezTo>
                    <a:close/>
                  </a:path>
                </a:pathLst>
              </a:custGeom>
              <a:solidFill>
                <a:srgbClr val="9A42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0" name="Freeform 31"/>
              <p:cNvSpPr/>
              <p:nvPr/>
            </p:nvSpPr>
            <p:spPr bwMode="auto">
              <a:xfrm>
                <a:off x="2944" y="1832"/>
                <a:ext cx="630" cy="310"/>
              </a:xfrm>
              <a:custGeom>
                <a:avLst/>
                <a:gdLst>
                  <a:gd name="T0" fmla="*/ 256 w 262"/>
                  <a:gd name="T1" fmla="*/ 6 h 129"/>
                  <a:gd name="T2" fmla="*/ 252 w 262"/>
                  <a:gd name="T3" fmla="*/ 0 h 129"/>
                  <a:gd name="T4" fmla="*/ 0 w 262"/>
                  <a:gd name="T5" fmla="*/ 111 h 129"/>
                  <a:gd name="T6" fmla="*/ 21 w 262"/>
                  <a:gd name="T7" fmla="*/ 129 h 129"/>
                  <a:gd name="T8" fmla="*/ 262 w 262"/>
                  <a:gd name="T9" fmla="*/ 13 h 129"/>
                  <a:gd name="T10" fmla="*/ 256 w 262"/>
                  <a:gd name="T11" fmla="*/ 6 h 129"/>
                </a:gdLst>
                <a:ahLst/>
                <a:cxnLst>
                  <a:cxn ang="0">
                    <a:pos x="T0" y="T1"/>
                  </a:cxn>
                  <a:cxn ang="0">
                    <a:pos x="T2" y="T3"/>
                  </a:cxn>
                  <a:cxn ang="0">
                    <a:pos x="T4" y="T5"/>
                  </a:cxn>
                  <a:cxn ang="0">
                    <a:pos x="T6" y="T7"/>
                  </a:cxn>
                  <a:cxn ang="0">
                    <a:pos x="T8" y="T9"/>
                  </a:cxn>
                  <a:cxn ang="0">
                    <a:pos x="T10" y="T11"/>
                  </a:cxn>
                </a:cxnLst>
                <a:rect l="0" t="0" r="r" b="b"/>
                <a:pathLst>
                  <a:path w="262" h="129">
                    <a:moveTo>
                      <a:pt x="256" y="6"/>
                    </a:moveTo>
                    <a:cubicBezTo>
                      <a:pt x="255" y="4"/>
                      <a:pt x="253" y="2"/>
                      <a:pt x="252" y="0"/>
                    </a:cubicBezTo>
                    <a:cubicBezTo>
                      <a:pt x="0" y="111"/>
                      <a:pt x="0" y="111"/>
                      <a:pt x="0" y="111"/>
                    </a:cubicBezTo>
                    <a:cubicBezTo>
                      <a:pt x="7" y="117"/>
                      <a:pt x="14" y="123"/>
                      <a:pt x="21" y="129"/>
                    </a:cubicBezTo>
                    <a:cubicBezTo>
                      <a:pt x="262" y="13"/>
                      <a:pt x="262" y="13"/>
                      <a:pt x="262" y="13"/>
                    </a:cubicBezTo>
                    <a:cubicBezTo>
                      <a:pt x="260" y="11"/>
                      <a:pt x="258" y="9"/>
                      <a:pt x="256" y="6"/>
                    </a:cubicBezTo>
                    <a:close/>
                  </a:path>
                </a:pathLst>
              </a:custGeom>
              <a:solidFill>
                <a:srgbClr val="FF97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1" name="Freeform 32"/>
              <p:cNvSpPr/>
              <p:nvPr/>
            </p:nvSpPr>
            <p:spPr bwMode="auto">
              <a:xfrm>
                <a:off x="2994" y="1863"/>
                <a:ext cx="611" cy="327"/>
              </a:xfrm>
              <a:custGeom>
                <a:avLst/>
                <a:gdLst>
                  <a:gd name="T0" fmla="*/ 241 w 254"/>
                  <a:gd name="T1" fmla="*/ 0 h 136"/>
                  <a:gd name="T2" fmla="*/ 0 w 254"/>
                  <a:gd name="T3" fmla="*/ 116 h 136"/>
                  <a:gd name="T4" fmla="*/ 25 w 254"/>
                  <a:gd name="T5" fmla="*/ 136 h 136"/>
                  <a:gd name="T6" fmla="*/ 254 w 254"/>
                  <a:gd name="T7" fmla="*/ 13 h 136"/>
                  <a:gd name="T8" fmla="*/ 241 w 254"/>
                  <a:gd name="T9" fmla="*/ 0 h 136"/>
                </a:gdLst>
                <a:ahLst/>
                <a:cxnLst>
                  <a:cxn ang="0">
                    <a:pos x="T0" y="T1"/>
                  </a:cxn>
                  <a:cxn ang="0">
                    <a:pos x="T2" y="T3"/>
                  </a:cxn>
                  <a:cxn ang="0">
                    <a:pos x="T4" y="T5"/>
                  </a:cxn>
                  <a:cxn ang="0">
                    <a:pos x="T6" y="T7"/>
                  </a:cxn>
                  <a:cxn ang="0">
                    <a:pos x="T8" y="T9"/>
                  </a:cxn>
                </a:cxnLst>
                <a:rect l="0" t="0" r="r" b="b"/>
                <a:pathLst>
                  <a:path w="254" h="136">
                    <a:moveTo>
                      <a:pt x="241" y="0"/>
                    </a:moveTo>
                    <a:cubicBezTo>
                      <a:pt x="0" y="116"/>
                      <a:pt x="0" y="116"/>
                      <a:pt x="0" y="116"/>
                    </a:cubicBezTo>
                    <a:cubicBezTo>
                      <a:pt x="8" y="123"/>
                      <a:pt x="16" y="130"/>
                      <a:pt x="25" y="136"/>
                    </a:cubicBezTo>
                    <a:cubicBezTo>
                      <a:pt x="254" y="13"/>
                      <a:pt x="254" y="13"/>
                      <a:pt x="254" y="13"/>
                    </a:cubicBezTo>
                    <a:cubicBezTo>
                      <a:pt x="249" y="9"/>
                      <a:pt x="245" y="4"/>
                      <a:pt x="241" y="0"/>
                    </a:cubicBezTo>
                    <a:close/>
                  </a:path>
                </a:pathLst>
              </a:custGeom>
              <a:solidFill>
                <a:srgbClr val="9A42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2" name="Freeform 33"/>
              <p:cNvSpPr/>
              <p:nvPr/>
            </p:nvSpPr>
            <p:spPr bwMode="auto">
              <a:xfrm>
                <a:off x="3054" y="1894"/>
                <a:ext cx="568" cy="339"/>
              </a:xfrm>
              <a:custGeom>
                <a:avLst/>
                <a:gdLst>
                  <a:gd name="T0" fmla="*/ 229 w 236"/>
                  <a:gd name="T1" fmla="*/ 0 h 141"/>
                  <a:gd name="T2" fmla="*/ 0 w 236"/>
                  <a:gd name="T3" fmla="*/ 123 h 141"/>
                  <a:gd name="T4" fmla="*/ 24 w 236"/>
                  <a:gd name="T5" fmla="*/ 141 h 141"/>
                  <a:gd name="T6" fmla="*/ 236 w 236"/>
                  <a:gd name="T7" fmla="*/ 7 h 141"/>
                  <a:gd name="T8" fmla="*/ 229 w 236"/>
                  <a:gd name="T9" fmla="*/ 0 h 141"/>
                </a:gdLst>
                <a:ahLst/>
                <a:cxnLst>
                  <a:cxn ang="0">
                    <a:pos x="T0" y="T1"/>
                  </a:cxn>
                  <a:cxn ang="0">
                    <a:pos x="T2" y="T3"/>
                  </a:cxn>
                  <a:cxn ang="0">
                    <a:pos x="T4" y="T5"/>
                  </a:cxn>
                  <a:cxn ang="0">
                    <a:pos x="T6" y="T7"/>
                  </a:cxn>
                  <a:cxn ang="0">
                    <a:pos x="T8" y="T9"/>
                  </a:cxn>
                </a:cxnLst>
                <a:rect l="0" t="0" r="r" b="b"/>
                <a:pathLst>
                  <a:path w="236" h="141">
                    <a:moveTo>
                      <a:pt x="229" y="0"/>
                    </a:moveTo>
                    <a:cubicBezTo>
                      <a:pt x="0" y="123"/>
                      <a:pt x="0" y="123"/>
                      <a:pt x="0" y="123"/>
                    </a:cubicBezTo>
                    <a:cubicBezTo>
                      <a:pt x="8" y="129"/>
                      <a:pt x="16" y="135"/>
                      <a:pt x="24" y="141"/>
                    </a:cubicBezTo>
                    <a:cubicBezTo>
                      <a:pt x="236" y="7"/>
                      <a:pt x="236" y="7"/>
                      <a:pt x="236" y="7"/>
                    </a:cubicBezTo>
                    <a:cubicBezTo>
                      <a:pt x="234" y="4"/>
                      <a:pt x="231" y="2"/>
                      <a:pt x="229" y="0"/>
                    </a:cubicBezTo>
                    <a:close/>
                  </a:path>
                </a:pathLst>
              </a:custGeom>
              <a:solidFill>
                <a:srgbClr val="FF97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3" name="Freeform 34"/>
              <p:cNvSpPr/>
              <p:nvPr/>
            </p:nvSpPr>
            <p:spPr bwMode="auto">
              <a:xfrm>
                <a:off x="3112" y="1911"/>
                <a:ext cx="520" cy="351"/>
              </a:xfrm>
              <a:custGeom>
                <a:avLst/>
                <a:gdLst>
                  <a:gd name="T0" fmla="*/ 0 w 216"/>
                  <a:gd name="T1" fmla="*/ 134 h 146"/>
                  <a:gd name="T2" fmla="*/ 18 w 216"/>
                  <a:gd name="T3" fmla="*/ 146 h 146"/>
                  <a:gd name="T4" fmla="*/ 216 w 216"/>
                  <a:gd name="T5" fmla="*/ 4 h 146"/>
                  <a:gd name="T6" fmla="*/ 212 w 216"/>
                  <a:gd name="T7" fmla="*/ 0 h 146"/>
                  <a:gd name="T8" fmla="*/ 0 w 216"/>
                  <a:gd name="T9" fmla="*/ 134 h 146"/>
                </a:gdLst>
                <a:ahLst/>
                <a:cxnLst>
                  <a:cxn ang="0">
                    <a:pos x="T0" y="T1"/>
                  </a:cxn>
                  <a:cxn ang="0">
                    <a:pos x="T2" y="T3"/>
                  </a:cxn>
                  <a:cxn ang="0">
                    <a:pos x="T4" y="T5"/>
                  </a:cxn>
                  <a:cxn ang="0">
                    <a:pos x="T6" y="T7"/>
                  </a:cxn>
                  <a:cxn ang="0">
                    <a:pos x="T8" y="T9"/>
                  </a:cxn>
                </a:cxnLst>
                <a:rect l="0" t="0" r="r" b="b"/>
                <a:pathLst>
                  <a:path w="216" h="146">
                    <a:moveTo>
                      <a:pt x="0" y="134"/>
                    </a:moveTo>
                    <a:cubicBezTo>
                      <a:pt x="6" y="138"/>
                      <a:pt x="12" y="142"/>
                      <a:pt x="18" y="146"/>
                    </a:cubicBezTo>
                    <a:cubicBezTo>
                      <a:pt x="216" y="4"/>
                      <a:pt x="216" y="4"/>
                      <a:pt x="216" y="4"/>
                    </a:cubicBezTo>
                    <a:cubicBezTo>
                      <a:pt x="215" y="2"/>
                      <a:pt x="213" y="1"/>
                      <a:pt x="212" y="0"/>
                    </a:cubicBezTo>
                    <a:lnTo>
                      <a:pt x="0" y="134"/>
                    </a:lnTo>
                    <a:close/>
                  </a:path>
                </a:pathLst>
              </a:custGeom>
              <a:solidFill>
                <a:srgbClr val="9A42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4" name="Freeform 35"/>
              <p:cNvSpPr/>
              <p:nvPr/>
            </p:nvSpPr>
            <p:spPr bwMode="auto">
              <a:xfrm>
                <a:off x="3155" y="1921"/>
                <a:ext cx="782" cy="500"/>
              </a:xfrm>
              <a:custGeom>
                <a:avLst/>
                <a:gdLst>
                  <a:gd name="T0" fmla="*/ 209 w 325"/>
                  <a:gd name="T1" fmla="*/ 12 h 208"/>
                  <a:gd name="T2" fmla="*/ 198 w 325"/>
                  <a:gd name="T3" fmla="*/ 0 h 208"/>
                  <a:gd name="T4" fmla="*/ 0 w 325"/>
                  <a:gd name="T5" fmla="*/ 142 h 208"/>
                  <a:gd name="T6" fmla="*/ 83 w 325"/>
                  <a:gd name="T7" fmla="*/ 188 h 208"/>
                  <a:gd name="T8" fmla="*/ 126 w 325"/>
                  <a:gd name="T9" fmla="*/ 208 h 208"/>
                  <a:gd name="T10" fmla="*/ 325 w 325"/>
                  <a:gd name="T11" fmla="*/ 151 h 208"/>
                  <a:gd name="T12" fmla="*/ 209 w 325"/>
                  <a:gd name="T13" fmla="*/ 12 h 208"/>
                </a:gdLst>
                <a:ahLst/>
                <a:cxnLst>
                  <a:cxn ang="0">
                    <a:pos x="T0" y="T1"/>
                  </a:cxn>
                  <a:cxn ang="0">
                    <a:pos x="T2" y="T3"/>
                  </a:cxn>
                  <a:cxn ang="0">
                    <a:pos x="T4" y="T5"/>
                  </a:cxn>
                  <a:cxn ang="0">
                    <a:pos x="T6" y="T7"/>
                  </a:cxn>
                  <a:cxn ang="0">
                    <a:pos x="T8" y="T9"/>
                  </a:cxn>
                  <a:cxn ang="0">
                    <a:pos x="T10" y="T11"/>
                  </a:cxn>
                  <a:cxn ang="0">
                    <a:pos x="T12" y="T13"/>
                  </a:cxn>
                </a:cxnLst>
                <a:rect l="0" t="0" r="r" b="b"/>
                <a:pathLst>
                  <a:path w="325" h="208">
                    <a:moveTo>
                      <a:pt x="209" y="12"/>
                    </a:moveTo>
                    <a:cubicBezTo>
                      <a:pt x="205" y="7"/>
                      <a:pt x="202" y="4"/>
                      <a:pt x="198" y="0"/>
                    </a:cubicBezTo>
                    <a:cubicBezTo>
                      <a:pt x="0" y="142"/>
                      <a:pt x="0" y="142"/>
                      <a:pt x="0" y="142"/>
                    </a:cubicBezTo>
                    <a:cubicBezTo>
                      <a:pt x="27" y="159"/>
                      <a:pt x="54" y="175"/>
                      <a:pt x="83" y="188"/>
                    </a:cubicBezTo>
                    <a:cubicBezTo>
                      <a:pt x="97" y="194"/>
                      <a:pt x="111" y="201"/>
                      <a:pt x="126" y="208"/>
                    </a:cubicBezTo>
                    <a:cubicBezTo>
                      <a:pt x="325" y="151"/>
                      <a:pt x="325" y="151"/>
                      <a:pt x="325" y="151"/>
                    </a:cubicBezTo>
                    <a:cubicBezTo>
                      <a:pt x="284" y="107"/>
                      <a:pt x="245" y="64"/>
                      <a:pt x="209" y="12"/>
                    </a:cubicBezTo>
                    <a:close/>
                  </a:path>
                </a:pathLst>
              </a:custGeom>
              <a:solidFill>
                <a:srgbClr val="885C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5" name="Freeform 36"/>
              <p:cNvSpPr/>
              <p:nvPr/>
            </p:nvSpPr>
            <p:spPr bwMode="auto">
              <a:xfrm>
                <a:off x="3459" y="2397"/>
                <a:ext cx="264" cy="156"/>
              </a:xfrm>
              <a:custGeom>
                <a:avLst/>
                <a:gdLst>
                  <a:gd name="T0" fmla="*/ 0 w 110"/>
                  <a:gd name="T1" fmla="*/ 10 h 65"/>
                  <a:gd name="T2" fmla="*/ 95 w 110"/>
                  <a:gd name="T3" fmla="*/ 65 h 65"/>
                  <a:gd name="T4" fmla="*/ 110 w 110"/>
                  <a:gd name="T5" fmla="*/ 56 h 65"/>
                  <a:gd name="T6" fmla="*/ 35 w 110"/>
                  <a:gd name="T7" fmla="*/ 0 h 65"/>
                  <a:gd name="T8" fmla="*/ 0 w 110"/>
                  <a:gd name="T9" fmla="*/ 10 h 65"/>
                </a:gdLst>
                <a:ahLst/>
                <a:cxnLst>
                  <a:cxn ang="0">
                    <a:pos x="T0" y="T1"/>
                  </a:cxn>
                  <a:cxn ang="0">
                    <a:pos x="T2" y="T3"/>
                  </a:cxn>
                  <a:cxn ang="0">
                    <a:pos x="T4" y="T5"/>
                  </a:cxn>
                  <a:cxn ang="0">
                    <a:pos x="T6" y="T7"/>
                  </a:cxn>
                  <a:cxn ang="0">
                    <a:pos x="T8" y="T9"/>
                  </a:cxn>
                </a:cxnLst>
                <a:rect l="0" t="0" r="r" b="b"/>
                <a:pathLst>
                  <a:path w="110" h="65">
                    <a:moveTo>
                      <a:pt x="0" y="10"/>
                    </a:moveTo>
                    <a:cubicBezTo>
                      <a:pt x="33" y="26"/>
                      <a:pt x="65" y="43"/>
                      <a:pt x="95" y="65"/>
                    </a:cubicBezTo>
                    <a:cubicBezTo>
                      <a:pt x="110" y="56"/>
                      <a:pt x="110" y="56"/>
                      <a:pt x="110" y="56"/>
                    </a:cubicBezTo>
                    <a:cubicBezTo>
                      <a:pt x="35" y="0"/>
                      <a:pt x="35" y="0"/>
                      <a:pt x="35" y="0"/>
                    </a:cubicBezTo>
                    <a:lnTo>
                      <a:pt x="0" y="10"/>
                    </a:lnTo>
                    <a:close/>
                  </a:path>
                </a:pathLst>
              </a:custGeom>
              <a:solidFill>
                <a:srgbClr val="FF6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6" name="Freeform 37"/>
              <p:cNvSpPr/>
              <p:nvPr/>
            </p:nvSpPr>
            <p:spPr bwMode="auto">
              <a:xfrm>
                <a:off x="3543" y="2373"/>
                <a:ext cx="224" cy="159"/>
              </a:xfrm>
              <a:custGeom>
                <a:avLst/>
                <a:gdLst>
                  <a:gd name="T0" fmla="*/ 0 w 224"/>
                  <a:gd name="T1" fmla="*/ 24 h 159"/>
                  <a:gd name="T2" fmla="*/ 180 w 224"/>
                  <a:gd name="T3" fmla="*/ 159 h 159"/>
                  <a:gd name="T4" fmla="*/ 224 w 224"/>
                  <a:gd name="T5" fmla="*/ 134 h 159"/>
                  <a:gd name="T6" fmla="*/ 77 w 224"/>
                  <a:gd name="T7" fmla="*/ 0 h 159"/>
                  <a:gd name="T8" fmla="*/ 0 w 224"/>
                  <a:gd name="T9" fmla="*/ 24 h 159"/>
                </a:gdLst>
                <a:ahLst/>
                <a:cxnLst>
                  <a:cxn ang="0">
                    <a:pos x="T0" y="T1"/>
                  </a:cxn>
                  <a:cxn ang="0">
                    <a:pos x="T2" y="T3"/>
                  </a:cxn>
                  <a:cxn ang="0">
                    <a:pos x="T4" y="T5"/>
                  </a:cxn>
                  <a:cxn ang="0">
                    <a:pos x="T6" y="T7"/>
                  </a:cxn>
                  <a:cxn ang="0">
                    <a:pos x="T8" y="T9"/>
                  </a:cxn>
                </a:cxnLst>
                <a:rect l="0" t="0" r="r" b="b"/>
                <a:pathLst>
                  <a:path w="224" h="159">
                    <a:moveTo>
                      <a:pt x="0" y="24"/>
                    </a:moveTo>
                    <a:lnTo>
                      <a:pt x="180" y="159"/>
                    </a:lnTo>
                    <a:lnTo>
                      <a:pt x="224" y="134"/>
                    </a:lnTo>
                    <a:lnTo>
                      <a:pt x="77" y="0"/>
                    </a:lnTo>
                    <a:lnTo>
                      <a:pt x="0" y="24"/>
                    </a:lnTo>
                    <a:close/>
                  </a:path>
                </a:pathLst>
              </a:custGeom>
              <a:solidFill>
                <a:srgbClr val="8B1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7" name="Freeform 38"/>
              <p:cNvSpPr/>
              <p:nvPr/>
            </p:nvSpPr>
            <p:spPr bwMode="auto">
              <a:xfrm>
                <a:off x="3699" y="2327"/>
                <a:ext cx="157" cy="161"/>
              </a:xfrm>
              <a:custGeom>
                <a:avLst/>
                <a:gdLst>
                  <a:gd name="T0" fmla="*/ 0 w 157"/>
                  <a:gd name="T1" fmla="*/ 24 h 161"/>
                  <a:gd name="T2" fmla="*/ 106 w 157"/>
                  <a:gd name="T3" fmla="*/ 161 h 161"/>
                  <a:gd name="T4" fmla="*/ 157 w 157"/>
                  <a:gd name="T5" fmla="*/ 132 h 161"/>
                  <a:gd name="T6" fmla="*/ 82 w 157"/>
                  <a:gd name="T7" fmla="*/ 0 h 161"/>
                  <a:gd name="T8" fmla="*/ 0 w 157"/>
                  <a:gd name="T9" fmla="*/ 24 h 161"/>
                </a:gdLst>
                <a:ahLst/>
                <a:cxnLst>
                  <a:cxn ang="0">
                    <a:pos x="T0" y="T1"/>
                  </a:cxn>
                  <a:cxn ang="0">
                    <a:pos x="T2" y="T3"/>
                  </a:cxn>
                  <a:cxn ang="0">
                    <a:pos x="T4" y="T5"/>
                  </a:cxn>
                  <a:cxn ang="0">
                    <a:pos x="T6" y="T7"/>
                  </a:cxn>
                  <a:cxn ang="0">
                    <a:pos x="T8" y="T9"/>
                  </a:cxn>
                </a:cxnLst>
                <a:rect l="0" t="0" r="r" b="b"/>
                <a:pathLst>
                  <a:path w="157" h="161">
                    <a:moveTo>
                      <a:pt x="0" y="24"/>
                    </a:moveTo>
                    <a:lnTo>
                      <a:pt x="106" y="161"/>
                    </a:lnTo>
                    <a:lnTo>
                      <a:pt x="157" y="132"/>
                    </a:lnTo>
                    <a:lnTo>
                      <a:pt x="82" y="0"/>
                    </a:lnTo>
                    <a:lnTo>
                      <a:pt x="0" y="24"/>
                    </a:lnTo>
                    <a:close/>
                  </a:path>
                </a:pathLst>
              </a:custGeom>
              <a:solidFill>
                <a:srgbClr val="8B1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8" name="Freeform 39"/>
              <p:cNvSpPr/>
              <p:nvPr/>
            </p:nvSpPr>
            <p:spPr bwMode="auto">
              <a:xfrm>
                <a:off x="3781" y="2284"/>
                <a:ext cx="236" cy="175"/>
              </a:xfrm>
              <a:custGeom>
                <a:avLst/>
                <a:gdLst>
                  <a:gd name="T0" fmla="*/ 65 w 98"/>
                  <a:gd name="T1" fmla="*/ 0 h 73"/>
                  <a:gd name="T2" fmla="*/ 0 w 98"/>
                  <a:gd name="T3" fmla="*/ 18 h 73"/>
                  <a:gd name="T4" fmla="*/ 31 w 98"/>
                  <a:gd name="T5" fmla="*/ 73 h 73"/>
                  <a:gd name="T6" fmla="*/ 98 w 98"/>
                  <a:gd name="T7" fmla="*/ 36 h 73"/>
                  <a:gd name="T8" fmla="*/ 65 w 98"/>
                  <a:gd name="T9" fmla="*/ 0 h 73"/>
                </a:gdLst>
                <a:ahLst/>
                <a:cxnLst>
                  <a:cxn ang="0">
                    <a:pos x="T0" y="T1"/>
                  </a:cxn>
                  <a:cxn ang="0">
                    <a:pos x="T2" y="T3"/>
                  </a:cxn>
                  <a:cxn ang="0">
                    <a:pos x="T4" y="T5"/>
                  </a:cxn>
                  <a:cxn ang="0">
                    <a:pos x="T6" y="T7"/>
                  </a:cxn>
                  <a:cxn ang="0">
                    <a:pos x="T8" y="T9"/>
                  </a:cxn>
                </a:cxnLst>
                <a:rect l="0" t="0" r="r" b="b"/>
                <a:pathLst>
                  <a:path w="98" h="73">
                    <a:moveTo>
                      <a:pt x="65" y="0"/>
                    </a:moveTo>
                    <a:cubicBezTo>
                      <a:pt x="0" y="18"/>
                      <a:pt x="0" y="18"/>
                      <a:pt x="0" y="18"/>
                    </a:cubicBezTo>
                    <a:cubicBezTo>
                      <a:pt x="31" y="73"/>
                      <a:pt x="31" y="73"/>
                      <a:pt x="31" y="73"/>
                    </a:cubicBezTo>
                    <a:cubicBezTo>
                      <a:pt x="98" y="36"/>
                      <a:pt x="98" y="36"/>
                      <a:pt x="98" y="36"/>
                    </a:cubicBezTo>
                    <a:cubicBezTo>
                      <a:pt x="87" y="24"/>
                      <a:pt x="76" y="12"/>
                      <a:pt x="65" y="0"/>
                    </a:cubicBezTo>
                    <a:close/>
                  </a:path>
                </a:pathLst>
              </a:custGeom>
              <a:solidFill>
                <a:srgbClr val="FF6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9" name="Freeform 40"/>
              <p:cNvSpPr/>
              <p:nvPr/>
            </p:nvSpPr>
            <p:spPr bwMode="auto">
              <a:xfrm>
                <a:off x="3620" y="2351"/>
                <a:ext cx="185" cy="156"/>
              </a:xfrm>
              <a:custGeom>
                <a:avLst/>
                <a:gdLst>
                  <a:gd name="T0" fmla="*/ 0 w 185"/>
                  <a:gd name="T1" fmla="*/ 22 h 156"/>
                  <a:gd name="T2" fmla="*/ 147 w 185"/>
                  <a:gd name="T3" fmla="*/ 156 h 156"/>
                  <a:gd name="T4" fmla="*/ 185 w 185"/>
                  <a:gd name="T5" fmla="*/ 137 h 156"/>
                  <a:gd name="T6" fmla="*/ 79 w 185"/>
                  <a:gd name="T7" fmla="*/ 0 h 156"/>
                  <a:gd name="T8" fmla="*/ 0 w 185"/>
                  <a:gd name="T9" fmla="*/ 22 h 156"/>
                </a:gdLst>
                <a:ahLst/>
                <a:cxnLst>
                  <a:cxn ang="0">
                    <a:pos x="T0" y="T1"/>
                  </a:cxn>
                  <a:cxn ang="0">
                    <a:pos x="T2" y="T3"/>
                  </a:cxn>
                  <a:cxn ang="0">
                    <a:pos x="T4" y="T5"/>
                  </a:cxn>
                  <a:cxn ang="0">
                    <a:pos x="T6" y="T7"/>
                  </a:cxn>
                  <a:cxn ang="0">
                    <a:pos x="T8" y="T9"/>
                  </a:cxn>
                </a:cxnLst>
                <a:rect l="0" t="0" r="r" b="b"/>
                <a:pathLst>
                  <a:path w="185" h="156">
                    <a:moveTo>
                      <a:pt x="0" y="22"/>
                    </a:moveTo>
                    <a:lnTo>
                      <a:pt x="147" y="156"/>
                    </a:lnTo>
                    <a:lnTo>
                      <a:pt x="185" y="137"/>
                    </a:lnTo>
                    <a:lnTo>
                      <a:pt x="79" y="0"/>
                    </a:lnTo>
                    <a:lnTo>
                      <a:pt x="0" y="22"/>
                    </a:lnTo>
                    <a:close/>
                  </a:path>
                </a:pathLst>
              </a:custGeom>
              <a:solidFill>
                <a:srgbClr val="FF6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0" name="Freeform 41"/>
              <p:cNvSpPr/>
              <p:nvPr/>
            </p:nvSpPr>
            <p:spPr bwMode="auto">
              <a:xfrm>
                <a:off x="3687" y="2370"/>
                <a:ext cx="518" cy="366"/>
              </a:xfrm>
              <a:custGeom>
                <a:avLst/>
                <a:gdLst>
                  <a:gd name="T0" fmla="*/ 137 w 215"/>
                  <a:gd name="T1" fmla="*/ 0 h 152"/>
                  <a:gd name="T2" fmla="*/ 0 w 215"/>
                  <a:gd name="T3" fmla="*/ 76 h 152"/>
                  <a:gd name="T4" fmla="*/ 9 w 215"/>
                  <a:gd name="T5" fmla="*/ 83 h 152"/>
                  <a:gd name="T6" fmla="*/ 54 w 215"/>
                  <a:gd name="T7" fmla="*/ 146 h 152"/>
                  <a:gd name="T8" fmla="*/ 55 w 215"/>
                  <a:gd name="T9" fmla="*/ 150 h 152"/>
                  <a:gd name="T10" fmla="*/ 215 w 215"/>
                  <a:gd name="T11" fmla="*/ 133 h 152"/>
                  <a:gd name="T12" fmla="*/ 152 w 215"/>
                  <a:gd name="T13" fmla="*/ 15 h 152"/>
                  <a:gd name="T14" fmla="*/ 137 w 215"/>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2">
                    <a:moveTo>
                      <a:pt x="137" y="0"/>
                    </a:moveTo>
                    <a:cubicBezTo>
                      <a:pt x="0" y="76"/>
                      <a:pt x="0" y="76"/>
                      <a:pt x="0" y="76"/>
                    </a:cubicBezTo>
                    <a:cubicBezTo>
                      <a:pt x="3" y="78"/>
                      <a:pt x="6" y="80"/>
                      <a:pt x="9" y="83"/>
                    </a:cubicBezTo>
                    <a:cubicBezTo>
                      <a:pt x="30" y="100"/>
                      <a:pt x="44" y="121"/>
                      <a:pt x="54" y="146"/>
                    </a:cubicBezTo>
                    <a:cubicBezTo>
                      <a:pt x="54" y="147"/>
                      <a:pt x="55" y="149"/>
                      <a:pt x="55" y="150"/>
                    </a:cubicBezTo>
                    <a:cubicBezTo>
                      <a:pt x="106" y="152"/>
                      <a:pt x="162" y="148"/>
                      <a:pt x="215" y="133"/>
                    </a:cubicBezTo>
                    <a:cubicBezTo>
                      <a:pt x="202" y="90"/>
                      <a:pt x="183" y="49"/>
                      <a:pt x="152" y="15"/>
                    </a:cubicBezTo>
                    <a:cubicBezTo>
                      <a:pt x="147" y="10"/>
                      <a:pt x="142" y="5"/>
                      <a:pt x="137" y="0"/>
                    </a:cubicBezTo>
                    <a:close/>
                  </a:path>
                </a:pathLst>
              </a:custGeom>
              <a:solidFill>
                <a:srgbClr val="906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1" name="Freeform 42"/>
              <p:cNvSpPr/>
              <p:nvPr/>
            </p:nvSpPr>
            <p:spPr bwMode="auto">
              <a:xfrm>
                <a:off x="2547" y="729"/>
                <a:ext cx="765" cy="507"/>
              </a:xfrm>
              <a:custGeom>
                <a:avLst/>
                <a:gdLst>
                  <a:gd name="T0" fmla="*/ 290 w 318"/>
                  <a:gd name="T1" fmla="*/ 0 h 211"/>
                  <a:gd name="T2" fmla="*/ 40 w 318"/>
                  <a:gd name="T3" fmla="*/ 13 h 211"/>
                  <a:gd name="T4" fmla="*/ 0 w 318"/>
                  <a:gd name="T5" fmla="*/ 158 h 211"/>
                  <a:gd name="T6" fmla="*/ 318 w 318"/>
                  <a:gd name="T7" fmla="*/ 211 h 211"/>
                  <a:gd name="T8" fmla="*/ 290 w 318"/>
                  <a:gd name="T9" fmla="*/ 0 h 211"/>
                </a:gdLst>
                <a:ahLst/>
                <a:cxnLst>
                  <a:cxn ang="0">
                    <a:pos x="T0" y="T1"/>
                  </a:cxn>
                  <a:cxn ang="0">
                    <a:pos x="T2" y="T3"/>
                  </a:cxn>
                  <a:cxn ang="0">
                    <a:pos x="T4" y="T5"/>
                  </a:cxn>
                  <a:cxn ang="0">
                    <a:pos x="T6" y="T7"/>
                  </a:cxn>
                  <a:cxn ang="0">
                    <a:pos x="T8" y="T9"/>
                  </a:cxn>
                </a:cxnLst>
                <a:rect l="0" t="0" r="r" b="b"/>
                <a:pathLst>
                  <a:path w="318" h="211">
                    <a:moveTo>
                      <a:pt x="290" y="0"/>
                    </a:moveTo>
                    <a:cubicBezTo>
                      <a:pt x="40" y="13"/>
                      <a:pt x="40" y="13"/>
                      <a:pt x="40" y="13"/>
                    </a:cubicBezTo>
                    <a:cubicBezTo>
                      <a:pt x="20" y="59"/>
                      <a:pt x="6" y="107"/>
                      <a:pt x="0" y="158"/>
                    </a:cubicBezTo>
                    <a:cubicBezTo>
                      <a:pt x="318" y="211"/>
                      <a:pt x="318" y="211"/>
                      <a:pt x="318" y="211"/>
                    </a:cubicBezTo>
                    <a:cubicBezTo>
                      <a:pt x="304" y="141"/>
                      <a:pt x="294" y="70"/>
                      <a:pt x="290" y="0"/>
                    </a:cubicBezTo>
                    <a:close/>
                  </a:path>
                </a:pathLst>
              </a:custGeom>
              <a:solidFill>
                <a:srgbClr val="AC70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2" name="Freeform 43"/>
              <p:cNvSpPr/>
              <p:nvPr/>
            </p:nvSpPr>
            <p:spPr bwMode="auto">
              <a:xfrm>
                <a:off x="3235" y="-19"/>
                <a:ext cx="1155" cy="586"/>
              </a:xfrm>
              <a:custGeom>
                <a:avLst/>
                <a:gdLst>
                  <a:gd name="T0" fmla="*/ 480 w 480"/>
                  <a:gd name="T1" fmla="*/ 70 h 244"/>
                  <a:gd name="T2" fmla="*/ 464 w 480"/>
                  <a:gd name="T3" fmla="*/ 61 h 244"/>
                  <a:gd name="T4" fmla="*/ 185 w 480"/>
                  <a:gd name="T5" fmla="*/ 11 h 244"/>
                  <a:gd name="T6" fmla="*/ 0 w 480"/>
                  <a:gd name="T7" fmla="*/ 64 h 244"/>
                  <a:gd name="T8" fmla="*/ 7 w 480"/>
                  <a:gd name="T9" fmla="*/ 75 h 244"/>
                  <a:gd name="T10" fmla="*/ 48 w 480"/>
                  <a:gd name="T11" fmla="*/ 113 h 244"/>
                  <a:gd name="T12" fmla="*/ 152 w 480"/>
                  <a:gd name="T13" fmla="*/ 244 h 244"/>
                  <a:gd name="T14" fmla="*/ 445 w 480"/>
                  <a:gd name="T15" fmla="*/ 87 h 244"/>
                  <a:gd name="T16" fmla="*/ 480 w 480"/>
                  <a:gd name="T17" fmla="*/ 7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244">
                    <a:moveTo>
                      <a:pt x="480" y="70"/>
                    </a:moveTo>
                    <a:cubicBezTo>
                      <a:pt x="475" y="67"/>
                      <a:pt x="469" y="64"/>
                      <a:pt x="464" y="61"/>
                    </a:cubicBezTo>
                    <a:cubicBezTo>
                      <a:pt x="384" y="20"/>
                      <a:pt x="276" y="0"/>
                      <a:pt x="185" y="11"/>
                    </a:cubicBezTo>
                    <a:cubicBezTo>
                      <a:pt x="122" y="19"/>
                      <a:pt x="59" y="36"/>
                      <a:pt x="0" y="64"/>
                    </a:cubicBezTo>
                    <a:cubicBezTo>
                      <a:pt x="2" y="68"/>
                      <a:pt x="6" y="71"/>
                      <a:pt x="7" y="75"/>
                    </a:cubicBezTo>
                    <a:cubicBezTo>
                      <a:pt x="22" y="89"/>
                      <a:pt x="38" y="97"/>
                      <a:pt x="48" y="113"/>
                    </a:cubicBezTo>
                    <a:cubicBezTo>
                      <a:pt x="85" y="157"/>
                      <a:pt x="120" y="200"/>
                      <a:pt x="152" y="244"/>
                    </a:cubicBezTo>
                    <a:cubicBezTo>
                      <a:pt x="250" y="191"/>
                      <a:pt x="343" y="135"/>
                      <a:pt x="445" y="87"/>
                    </a:cubicBezTo>
                    <a:cubicBezTo>
                      <a:pt x="457" y="82"/>
                      <a:pt x="469" y="76"/>
                      <a:pt x="480" y="70"/>
                    </a:cubicBezTo>
                    <a:close/>
                  </a:path>
                </a:pathLst>
              </a:custGeom>
              <a:solidFill>
                <a:srgbClr val="814E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3" name="Freeform 44"/>
              <p:cNvSpPr/>
              <p:nvPr/>
            </p:nvSpPr>
            <p:spPr bwMode="auto">
              <a:xfrm>
                <a:off x="3601" y="149"/>
                <a:ext cx="1301" cy="849"/>
              </a:xfrm>
              <a:custGeom>
                <a:avLst/>
                <a:gdLst>
                  <a:gd name="T0" fmla="*/ 537 w 541"/>
                  <a:gd name="T1" fmla="*/ 191 h 353"/>
                  <a:gd name="T2" fmla="*/ 328 w 541"/>
                  <a:gd name="T3" fmla="*/ 0 h 353"/>
                  <a:gd name="T4" fmla="*/ 293 w 541"/>
                  <a:gd name="T5" fmla="*/ 17 h 353"/>
                  <a:gd name="T6" fmla="*/ 0 w 541"/>
                  <a:gd name="T7" fmla="*/ 174 h 353"/>
                  <a:gd name="T8" fmla="*/ 93 w 541"/>
                  <a:gd name="T9" fmla="*/ 331 h 353"/>
                  <a:gd name="T10" fmla="*/ 102 w 541"/>
                  <a:gd name="T11" fmla="*/ 353 h 353"/>
                  <a:gd name="T12" fmla="*/ 541 w 541"/>
                  <a:gd name="T13" fmla="*/ 198 h 353"/>
                  <a:gd name="T14" fmla="*/ 537 w 541"/>
                  <a:gd name="T15" fmla="*/ 191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1" h="353">
                    <a:moveTo>
                      <a:pt x="537" y="191"/>
                    </a:moveTo>
                    <a:cubicBezTo>
                      <a:pt x="483" y="113"/>
                      <a:pt x="412" y="46"/>
                      <a:pt x="328" y="0"/>
                    </a:cubicBezTo>
                    <a:cubicBezTo>
                      <a:pt x="317" y="6"/>
                      <a:pt x="305" y="12"/>
                      <a:pt x="293" y="17"/>
                    </a:cubicBezTo>
                    <a:cubicBezTo>
                      <a:pt x="191" y="65"/>
                      <a:pt x="98" y="121"/>
                      <a:pt x="0" y="174"/>
                    </a:cubicBezTo>
                    <a:cubicBezTo>
                      <a:pt x="35" y="224"/>
                      <a:pt x="67" y="275"/>
                      <a:pt x="93" y="331"/>
                    </a:cubicBezTo>
                    <a:cubicBezTo>
                      <a:pt x="96" y="338"/>
                      <a:pt x="99" y="345"/>
                      <a:pt x="102" y="353"/>
                    </a:cubicBezTo>
                    <a:cubicBezTo>
                      <a:pt x="541" y="198"/>
                      <a:pt x="541" y="198"/>
                      <a:pt x="541" y="198"/>
                    </a:cubicBezTo>
                    <a:cubicBezTo>
                      <a:pt x="540" y="196"/>
                      <a:pt x="538" y="194"/>
                      <a:pt x="537" y="191"/>
                    </a:cubicBezTo>
                    <a:close/>
                  </a:path>
                </a:pathLst>
              </a:custGeom>
              <a:solidFill>
                <a:srgbClr val="81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4" name="Freeform 45"/>
              <p:cNvSpPr/>
              <p:nvPr/>
            </p:nvSpPr>
            <p:spPr bwMode="auto">
              <a:xfrm>
                <a:off x="3846" y="625"/>
                <a:ext cx="1080" cy="426"/>
              </a:xfrm>
              <a:custGeom>
                <a:avLst/>
                <a:gdLst>
                  <a:gd name="T0" fmla="*/ 439 w 449"/>
                  <a:gd name="T1" fmla="*/ 0 h 177"/>
                  <a:gd name="T2" fmla="*/ 0 w 449"/>
                  <a:gd name="T3" fmla="*/ 155 h 177"/>
                  <a:gd name="T4" fmla="*/ 10 w 449"/>
                  <a:gd name="T5" fmla="*/ 177 h 177"/>
                  <a:gd name="T6" fmla="*/ 449 w 449"/>
                  <a:gd name="T7" fmla="*/ 16 h 177"/>
                  <a:gd name="T8" fmla="*/ 439 w 449"/>
                  <a:gd name="T9" fmla="*/ 0 h 177"/>
                </a:gdLst>
                <a:ahLst/>
                <a:cxnLst>
                  <a:cxn ang="0">
                    <a:pos x="T0" y="T1"/>
                  </a:cxn>
                  <a:cxn ang="0">
                    <a:pos x="T2" y="T3"/>
                  </a:cxn>
                  <a:cxn ang="0">
                    <a:pos x="T4" y="T5"/>
                  </a:cxn>
                  <a:cxn ang="0">
                    <a:pos x="T6" y="T7"/>
                  </a:cxn>
                  <a:cxn ang="0">
                    <a:pos x="T8" y="T9"/>
                  </a:cxn>
                </a:cxnLst>
                <a:rect l="0" t="0" r="r" b="b"/>
                <a:pathLst>
                  <a:path w="449" h="177">
                    <a:moveTo>
                      <a:pt x="439" y="0"/>
                    </a:moveTo>
                    <a:cubicBezTo>
                      <a:pt x="0" y="155"/>
                      <a:pt x="0" y="155"/>
                      <a:pt x="0" y="155"/>
                    </a:cubicBezTo>
                    <a:cubicBezTo>
                      <a:pt x="4" y="162"/>
                      <a:pt x="7" y="170"/>
                      <a:pt x="10" y="177"/>
                    </a:cubicBezTo>
                    <a:cubicBezTo>
                      <a:pt x="449" y="16"/>
                      <a:pt x="449" y="16"/>
                      <a:pt x="449" y="16"/>
                    </a:cubicBezTo>
                    <a:cubicBezTo>
                      <a:pt x="446" y="10"/>
                      <a:pt x="442" y="5"/>
                      <a:pt x="439" y="0"/>
                    </a:cubicBezTo>
                    <a:close/>
                  </a:path>
                </a:pathLst>
              </a:custGeom>
              <a:solidFill>
                <a:srgbClr val="EB60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5" name="Freeform 46"/>
              <p:cNvSpPr/>
              <p:nvPr/>
            </p:nvSpPr>
            <p:spPr bwMode="auto">
              <a:xfrm>
                <a:off x="3870" y="664"/>
                <a:ext cx="1083" cy="437"/>
              </a:xfrm>
              <a:custGeom>
                <a:avLst/>
                <a:gdLst>
                  <a:gd name="T0" fmla="*/ 439 w 450"/>
                  <a:gd name="T1" fmla="*/ 0 h 182"/>
                  <a:gd name="T2" fmla="*/ 0 w 450"/>
                  <a:gd name="T3" fmla="*/ 161 h 182"/>
                  <a:gd name="T4" fmla="*/ 10 w 450"/>
                  <a:gd name="T5" fmla="*/ 182 h 182"/>
                  <a:gd name="T6" fmla="*/ 450 w 450"/>
                  <a:gd name="T7" fmla="*/ 22 h 182"/>
                  <a:gd name="T8" fmla="*/ 439 w 450"/>
                  <a:gd name="T9" fmla="*/ 0 h 182"/>
                </a:gdLst>
                <a:ahLst/>
                <a:cxnLst>
                  <a:cxn ang="0">
                    <a:pos x="T0" y="T1"/>
                  </a:cxn>
                  <a:cxn ang="0">
                    <a:pos x="T2" y="T3"/>
                  </a:cxn>
                  <a:cxn ang="0">
                    <a:pos x="T4" y="T5"/>
                  </a:cxn>
                  <a:cxn ang="0">
                    <a:pos x="T6" y="T7"/>
                  </a:cxn>
                  <a:cxn ang="0">
                    <a:pos x="T8" y="T9"/>
                  </a:cxn>
                </a:cxnLst>
                <a:rect l="0" t="0" r="r" b="b"/>
                <a:pathLst>
                  <a:path w="450" h="182">
                    <a:moveTo>
                      <a:pt x="439" y="0"/>
                    </a:moveTo>
                    <a:cubicBezTo>
                      <a:pt x="0" y="161"/>
                      <a:pt x="0" y="161"/>
                      <a:pt x="0" y="161"/>
                    </a:cubicBezTo>
                    <a:cubicBezTo>
                      <a:pt x="4" y="168"/>
                      <a:pt x="7" y="175"/>
                      <a:pt x="10" y="182"/>
                    </a:cubicBezTo>
                    <a:cubicBezTo>
                      <a:pt x="450" y="22"/>
                      <a:pt x="450" y="22"/>
                      <a:pt x="450" y="22"/>
                    </a:cubicBezTo>
                    <a:cubicBezTo>
                      <a:pt x="447" y="14"/>
                      <a:pt x="443" y="7"/>
                      <a:pt x="43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6" name="Freeform 47"/>
              <p:cNvSpPr/>
              <p:nvPr/>
            </p:nvSpPr>
            <p:spPr bwMode="auto">
              <a:xfrm>
                <a:off x="3894" y="717"/>
                <a:ext cx="1078" cy="437"/>
              </a:xfrm>
              <a:custGeom>
                <a:avLst/>
                <a:gdLst>
                  <a:gd name="T0" fmla="*/ 440 w 448"/>
                  <a:gd name="T1" fmla="*/ 0 h 182"/>
                  <a:gd name="T2" fmla="*/ 0 w 448"/>
                  <a:gd name="T3" fmla="*/ 160 h 182"/>
                  <a:gd name="T4" fmla="*/ 9 w 448"/>
                  <a:gd name="T5" fmla="*/ 182 h 182"/>
                  <a:gd name="T6" fmla="*/ 448 w 448"/>
                  <a:gd name="T7" fmla="*/ 17 h 182"/>
                  <a:gd name="T8" fmla="*/ 440 w 448"/>
                  <a:gd name="T9" fmla="*/ 0 h 182"/>
                </a:gdLst>
                <a:ahLst/>
                <a:cxnLst>
                  <a:cxn ang="0">
                    <a:pos x="T0" y="T1"/>
                  </a:cxn>
                  <a:cxn ang="0">
                    <a:pos x="T2" y="T3"/>
                  </a:cxn>
                  <a:cxn ang="0">
                    <a:pos x="T4" y="T5"/>
                  </a:cxn>
                  <a:cxn ang="0">
                    <a:pos x="T6" y="T7"/>
                  </a:cxn>
                  <a:cxn ang="0">
                    <a:pos x="T8" y="T9"/>
                  </a:cxn>
                </a:cxnLst>
                <a:rect l="0" t="0" r="r" b="b"/>
                <a:pathLst>
                  <a:path w="448" h="182">
                    <a:moveTo>
                      <a:pt x="440" y="0"/>
                    </a:moveTo>
                    <a:cubicBezTo>
                      <a:pt x="0" y="160"/>
                      <a:pt x="0" y="160"/>
                      <a:pt x="0" y="160"/>
                    </a:cubicBezTo>
                    <a:cubicBezTo>
                      <a:pt x="3" y="167"/>
                      <a:pt x="6" y="175"/>
                      <a:pt x="9" y="182"/>
                    </a:cubicBezTo>
                    <a:cubicBezTo>
                      <a:pt x="448" y="17"/>
                      <a:pt x="448" y="17"/>
                      <a:pt x="448" y="17"/>
                    </a:cubicBezTo>
                    <a:cubicBezTo>
                      <a:pt x="446" y="11"/>
                      <a:pt x="443" y="5"/>
                      <a:pt x="440" y="0"/>
                    </a:cubicBezTo>
                    <a:close/>
                  </a:path>
                </a:pathLst>
              </a:custGeom>
              <a:solidFill>
                <a:srgbClr val="EB60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7" name="Freeform 48"/>
              <p:cNvSpPr/>
              <p:nvPr/>
            </p:nvSpPr>
            <p:spPr bwMode="auto">
              <a:xfrm>
                <a:off x="3916" y="757"/>
                <a:ext cx="1075" cy="472"/>
              </a:xfrm>
              <a:custGeom>
                <a:avLst/>
                <a:gdLst>
                  <a:gd name="T0" fmla="*/ 447 w 447"/>
                  <a:gd name="T1" fmla="*/ 17 h 196"/>
                  <a:gd name="T2" fmla="*/ 439 w 447"/>
                  <a:gd name="T3" fmla="*/ 0 h 196"/>
                  <a:gd name="T4" fmla="*/ 0 w 447"/>
                  <a:gd name="T5" fmla="*/ 165 h 196"/>
                  <a:gd name="T6" fmla="*/ 14 w 447"/>
                  <a:gd name="T7" fmla="*/ 196 h 196"/>
                  <a:gd name="T8" fmla="*/ 447 w 447"/>
                  <a:gd name="T9" fmla="*/ 17 h 196"/>
                </a:gdLst>
                <a:ahLst/>
                <a:cxnLst>
                  <a:cxn ang="0">
                    <a:pos x="T0" y="T1"/>
                  </a:cxn>
                  <a:cxn ang="0">
                    <a:pos x="T2" y="T3"/>
                  </a:cxn>
                  <a:cxn ang="0">
                    <a:pos x="T4" y="T5"/>
                  </a:cxn>
                  <a:cxn ang="0">
                    <a:pos x="T6" y="T7"/>
                  </a:cxn>
                  <a:cxn ang="0">
                    <a:pos x="T8" y="T9"/>
                  </a:cxn>
                </a:cxnLst>
                <a:rect l="0" t="0" r="r" b="b"/>
                <a:pathLst>
                  <a:path w="447" h="196">
                    <a:moveTo>
                      <a:pt x="447" y="17"/>
                    </a:moveTo>
                    <a:cubicBezTo>
                      <a:pt x="444" y="11"/>
                      <a:pt x="442" y="5"/>
                      <a:pt x="439" y="0"/>
                    </a:cubicBezTo>
                    <a:cubicBezTo>
                      <a:pt x="0" y="165"/>
                      <a:pt x="0" y="165"/>
                      <a:pt x="0" y="165"/>
                    </a:cubicBezTo>
                    <a:cubicBezTo>
                      <a:pt x="5" y="175"/>
                      <a:pt x="9" y="186"/>
                      <a:pt x="14" y="196"/>
                    </a:cubicBezTo>
                    <a:lnTo>
                      <a:pt x="447" y="17"/>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8" name="Freeform 49"/>
              <p:cNvSpPr/>
              <p:nvPr/>
            </p:nvSpPr>
            <p:spPr bwMode="auto">
              <a:xfrm>
                <a:off x="3950" y="798"/>
                <a:ext cx="1051" cy="520"/>
              </a:xfrm>
              <a:custGeom>
                <a:avLst/>
                <a:gdLst>
                  <a:gd name="T0" fmla="*/ 433 w 437"/>
                  <a:gd name="T1" fmla="*/ 0 h 216"/>
                  <a:gd name="T2" fmla="*/ 0 w 437"/>
                  <a:gd name="T3" fmla="*/ 179 h 216"/>
                  <a:gd name="T4" fmla="*/ 15 w 437"/>
                  <a:gd name="T5" fmla="*/ 216 h 216"/>
                  <a:gd name="T6" fmla="*/ 437 w 437"/>
                  <a:gd name="T7" fmla="*/ 13 h 216"/>
                  <a:gd name="T8" fmla="*/ 433 w 437"/>
                  <a:gd name="T9" fmla="*/ 0 h 216"/>
                </a:gdLst>
                <a:ahLst/>
                <a:cxnLst>
                  <a:cxn ang="0">
                    <a:pos x="T0" y="T1"/>
                  </a:cxn>
                  <a:cxn ang="0">
                    <a:pos x="T2" y="T3"/>
                  </a:cxn>
                  <a:cxn ang="0">
                    <a:pos x="T4" y="T5"/>
                  </a:cxn>
                  <a:cxn ang="0">
                    <a:pos x="T6" y="T7"/>
                  </a:cxn>
                  <a:cxn ang="0">
                    <a:pos x="T8" y="T9"/>
                  </a:cxn>
                </a:cxnLst>
                <a:rect l="0" t="0" r="r" b="b"/>
                <a:pathLst>
                  <a:path w="437" h="216">
                    <a:moveTo>
                      <a:pt x="433" y="0"/>
                    </a:moveTo>
                    <a:cubicBezTo>
                      <a:pt x="0" y="179"/>
                      <a:pt x="0" y="179"/>
                      <a:pt x="0" y="179"/>
                    </a:cubicBezTo>
                    <a:cubicBezTo>
                      <a:pt x="5" y="191"/>
                      <a:pt x="10" y="203"/>
                      <a:pt x="15" y="216"/>
                    </a:cubicBezTo>
                    <a:cubicBezTo>
                      <a:pt x="437" y="13"/>
                      <a:pt x="437" y="13"/>
                      <a:pt x="437" y="13"/>
                    </a:cubicBezTo>
                    <a:cubicBezTo>
                      <a:pt x="436" y="9"/>
                      <a:pt x="434" y="5"/>
                      <a:pt x="433" y="0"/>
                    </a:cubicBezTo>
                    <a:close/>
                  </a:path>
                </a:pathLst>
              </a:custGeom>
              <a:solidFill>
                <a:srgbClr val="EB60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9" name="Freeform 50"/>
              <p:cNvSpPr/>
              <p:nvPr/>
            </p:nvSpPr>
            <p:spPr bwMode="auto">
              <a:xfrm>
                <a:off x="3986" y="829"/>
                <a:ext cx="1027" cy="568"/>
              </a:xfrm>
              <a:custGeom>
                <a:avLst/>
                <a:gdLst>
                  <a:gd name="T0" fmla="*/ 0 w 427"/>
                  <a:gd name="T1" fmla="*/ 203 h 236"/>
                  <a:gd name="T2" fmla="*/ 14 w 427"/>
                  <a:gd name="T3" fmla="*/ 236 h 236"/>
                  <a:gd name="T4" fmla="*/ 427 w 427"/>
                  <a:gd name="T5" fmla="*/ 16 h 236"/>
                  <a:gd name="T6" fmla="*/ 422 w 427"/>
                  <a:gd name="T7" fmla="*/ 0 h 236"/>
                  <a:gd name="T8" fmla="*/ 0 w 427"/>
                  <a:gd name="T9" fmla="*/ 203 h 236"/>
                </a:gdLst>
                <a:ahLst/>
                <a:cxnLst>
                  <a:cxn ang="0">
                    <a:pos x="T0" y="T1"/>
                  </a:cxn>
                  <a:cxn ang="0">
                    <a:pos x="T2" y="T3"/>
                  </a:cxn>
                  <a:cxn ang="0">
                    <a:pos x="T4" y="T5"/>
                  </a:cxn>
                  <a:cxn ang="0">
                    <a:pos x="T6" y="T7"/>
                  </a:cxn>
                  <a:cxn ang="0">
                    <a:pos x="T8" y="T9"/>
                  </a:cxn>
                </a:cxnLst>
                <a:rect l="0" t="0" r="r" b="b"/>
                <a:pathLst>
                  <a:path w="427" h="236">
                    <a:moveTo>
                      <a:pt x="0" y="203"/>
                    </a:moveTo>
                    <a:cubicBezTo>
                      <a:pt x="5" y="214"/>
                      <a:pt x="9" y="225"/>
                      <a:pt x="14" y="236"/>
                    </a:cubicBezTo>
                    <a:cubicBezTo>
                      <a:pt x="427" y="16"/>
                      <a:pt x="427" y="16"/>
                      <a:pt x="427" y="16"/>
                    </a:cubicBezTo>
                    <a:cubicBezTo>
                      <a:pt x="426" y="11"/>
                      <a:pt x="424" y="6"/>
                      <a:pt x="422" y="0"/>
                    </a:cubicBezTo>
                    <a:lnTo>
                      <a:pt x="0" y="203"/>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0" name="Freeform 51"/>
              <p:cNvSpPr/>
              <p:nvPr/>
            </p:nvSpPr>
            <p:spPr bwMode="auto">
              <a:xfrm>
                <a:off x="4034" y="1435"/>
                <a:ext cx="33" cy="12"/>
              </a:xfrm>
              <a:custGeom>
                <a:avLst/>
                <a:gdLst>
                  <a:gd name="T0" fmla="*/ 14 w 14"/>
                  <a:gd name="T1" fmla="*/ 0 h 5"/>
                  <a:gd name="T2" fmla="*/ 0 w 14"/>
                  <a:gd name="T3" fmla="*/ 1 h 5"/>
                  <a:gd name="T4" fmla="*/ 2 w 14"/>
                  <a:gd name="T5" fmla="*/ 5 h 5"/>
                  <a:gd name="T6" fmla="*/ 14 w 14"/>
                  <a:gd name="T7" fmla="*/ 0 h 5"/>
                </a:gdLst>
                <a:ahLst/>
                <a:cxnLst>
                  <a:cxn ang="0">
                    <a:pos x="T0" y="T1"/>
                  </a:cxn>
                  <a:cxn ang="0">
                    <a:pos x="T2" y="T3"/>
                  </a:cxn>
                  <a:cxn ang="0">
                    <a:pos x="T4" y="T5"/>
                  </a:cxn>
                  <a:cxn ang="0">
                    <a:pos x="T6" y="T7"/>
                  </a:cxn>
                </a:cxnLst>
                <a:rect l="0" t="0" r="r" b="b"/>
                <a:pathLst>
                  <a:path w="14" h="5">
                    <a:moveTo>
                      <a:pt x="14" y="0"/>
                    </a:moveTo>
                    <a:cubicBezTo>
                      <a:pt x="0" y="1"/>
                      <a:pt x="0" y="1"/>
                      <a:pt x="0" y="1"/>
                    </a:cubicBezTo>
                    <a:cubicBezTo>
                      <a:pt x="1" y="2"/>
                      <a:pt x="1" y="4"/>
                      <a:pt x="2" y="5"/>
                    </a:cubicBezTo>
                    <a:lnTo>
                      <a:pt x="14" y="0"/>
                    </a:lnTo>
                    <a:close/>
                  </a:path>
                </a:pathLst>
              </a:custGeom>
              <a:solidFill>
                <a:srgbClr val="6A9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1" name="Freeform 52"/>
              <p:cNvSpPr/>
              <p:nvPr/>
            </p:nvSpPr>
            <p:spPr bwMode="auto">
              <a:xfrm>
                <a:off x="4019" y="1065"/>
                <a:ext cx="662" cy="373"/>
              </a:xfrm>
              <a:custGeom>
                <a:avLst/>
                <a:gdLst>
                  <a:gd name="T0" fmla="*/ 0 w 275"/>
                  <a:gd name="T1" fmla="*/ 138 h 155"/>
                  <a:gd name="T2" fmla="*/ 6 w 275"/>
                  <a:gd name="T3" fmla="*/ 155 h 155"/>
                  <a:gd name="T4" fmla="*/ 20 w 275"/>
                  <a:gd name="T5" fmla="*/ 154 h 155"/>
                  <a:gd name="T6" fmla="*/ 275 w 275"/>
                  <a:gd name="T7" fmla="*/ 40 h 155"/>
                  <a:gd name="T8" fmla="*/ 260 w 275"/>
                  <a:gd name="T9" fmla="*/ 0 h 155"/>
                  <a:gd name="T10" fmla="*/ 0 w 275"/>
                  <a:gd name="T11" fmla="*/ 138 h 155"/>
                </a:gdLst>
                <a:ahLst/>
                <a:cxnLst>
                  <a:cxn ang="0">
                    <a:pos x="T0" y="T1"/>
                  </a:cxn>
                  <a:cxn ang="0">
                    <a:pos x="T2" y="T3"/>
                  </a:cxn>
                  <a:cxn ang="0">
                    <a:pos x="T4" y="T5"/>
                  </a:cxn>
                  <a:cxn ang="0">
                    <a:pos x="T6" y="T7"/>
                  </a:cxn>
                  <a:cxn ang="0">
                    <a:pos x="T8" y="T9"/>
                  </a:cxn>
                  <a:cxn ang="0">
                    <a:pos x="T10" y="T11"/>
                  </a:cxn>
                </a:cxnLst>
                <a:rect l="0" t="0" r="r" b="b"/>
                <a:pathLst>
                  <a:path w="275" h="155">
                    <a:moveTo>
                      <a:pt x="0" y="138"/>
                    </a:moveTo>
                    <a:cubicBezTo>
                      <a:pt x="2" y="144"/>
                      <a:pt x="4" y="150"/>
                      <a:pt x="6" y="155"/>
                    </a:cubicBezTo>
                    <a:cubicBezTo>
                      <a:pt x="20" y="154"/>
                      <a:pt x="20" y="154"/>
                      <a:pt x="20" y="154"/>
                    </a:cubicBezTo>
                    <a:cubicBezTo>
                      <a:pt x="275" y="40"/>
                      <a:pt x="275" y="40"/>
                      <a:pt x="275" y="40"/>
                    </a:cubicBezTo>
                    <a:cubicBezTo>
                      <a:pt x="260" y="0"/>
                      <a:pt x="260" y="0"/>
                      <a:pt x="260" y="0"/>
                    </a:cubicBezTo>
                    <a:lnTo>
                      <a:pt x="0" y="138"/>
                    </a:lnTo>
                    <a:close/>
                  </a:path>
                </a:pathLst>
              </a:custGeom>
              <a:solidFill>
                <a:srgbClr val="6A9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2" name="Freeform 53"/>
              <p:cNvSpPr/>
              <p:nvPr/>
            </p:nvSpPr>
            <p:spPr bwMode="auto">
              <a:xfrm>
                <a:off x="4732" y="971"/>
                <a:ext cx="120" cy="154"/>
              </a:xfrm>
              <a:custGeom>
                <a:avLst/>
                <a:gdLst>
                  <a:gd name="T0" fmla="*/ 0 w 120"/>
                  <a:gd name="T1" fmla="*/ 48 h 154"/>
                  <a:gd name="T2" fmla="*/ 33 w 120"/>
                  <a:gd name="T3" fmla="*/ 154 h 154"/>
                  <a:gd name="T4" fmla="*/ 120 w 120"/>
                  <a:gd name="T5" fmla="*/ 116 h 154"/>
                  <a:gd name="T6" fmla="*/ 89 w 120"/>
                  <a:gd name="T7" fmla="*/ 0 h 154"/>
                  <a:gd name="T8" fmla="*/ 0 w 120"/>
                  <a:gd name="T9" fmla="*/ 48 h 154"/>
                </a:gdLst>
                <a:ahLst/>
                <a:cxnLst>
                  <a:cxn ang="0">
                    <a:pos x="T0" y="T1"/>
                  </a:cxn>
                  <a:cxn ang="0">
                    <a:pos x="T2" y="T3"/>
                  </a:cxn>
                  <a:cxn ang="0">
                    <a:pos x="T4" y="T5"/>
                  </a:cxn>
                  <a:cxn ang="0">
                    <a:pos x="T6" y="T7"/>
                  </a:cxn>
                  <a:cxn ang="0">
                    <a:pos x="T8" y="T9"/>
                  </a:cxn>
                </a:cxnLst>
                <a:rect l="0" t="0" r="r" b="b"/>
                <a:pathLst>
                  <a:path w="120" h="154">
                    <a:moveTo>
                      <a:pt x="0" y="48"/>
                    </a:moveTo>
                    <a:lnTo>
                      <a:pt x="33" y="154"/>
                    </a:lnTo>
                    <a:lnTo>
                      <a:pt x="120" y="116"/>
                    </a:lnTo>
                    <a:lnTo>
                      <a:pt x="89" y="0"/>
                    </a:lnTo>
                    <a:lnTo>
                      <a:pt x="0" y="48"/>
                    </a:lnTo>
                    <a:close/>
                  </a:path>
                </a:pathLst>
              </a:custGeom>
              <a:solidFill>
                <a:srgbClr val="6A9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3" name="Freeform 54"/>
              <p:cNvSpPr/>
              <p:nvPr/>
            </p:nvSpPr>
            <p:spPr bwMode="auto">
              <a:xfrm>
                <a:off x="4821" y="918"/>
                <a:ext cx="132" cy="169"/>
              </a:xfrm>
              <a:custGeom>
                <a:avLst/>
                <a:gdLst>
                  <a:gd name="T0" fmla="*/ 0 w 132"/>
                  <a:gd name="T1" fmla="*/ 53 h 169"/>
                  <a:gd name="T2" fmla="*/ 31 w 132"/>
                  <a:gd name="T3" fmla="*/ 169 h 169"/>
                  <a:gd name="T4" fmla="*/ 132 w 132"/>
                  <a:gd name="T5" fmla="*/ 123 h 169"/>
                  <a:gd name="T6" fmla="*/ 96 w 132"/>
                  <a:gd name="T7" fmla="*/ 0 h 169"/>
                  <a:gd name="T8" fmla="*/ 0 w 132"/>
                  <a:gd name="T9" fmla="*/ 53 h 169"/>
                </a:gdLst>
                <a:ahLst/>
                <a:cxnLst>
                  <a:cxn ang="0">
                    <a:pos x="T0" y="T1"/>
                  </a:cxn>
                  <a:cxn ang="0">
                    <a:pos x="T2" y="T3"/>
                  </a:cxn>
                  <a:cxn ang="0">
                    <a:pos x="T4" y="T5"/>
                  </a:cxn>
                  <a:cxn ang="0">
                    <a:pos x="T6" y="T7"/>
                  </a:cxn>
                  <a:cxn ang="0">
                    <a:pos x="T8" y="T9"/>
                  </a:cxn>
                </a:cxnLst>
                <a:rect l="0" t="0" r="r" b="b"/>
                <a:pathLst>
                  <a:path w="132" h="169">
                    <a:moveTo>
                      <a:pt x="0" y="53"/>
                    </a:moveTo>
                    <a:lnTo>
                      <a:pt x="31" y="169"/>
                    </a:lnTo>
                    <a:lnTo>
                      <a:pt x="132" y="123"/>
                    </a:lnTo>
                    <a:lnTo>
                      <a:pt x="96" y="0"/>
                    </a:lnTo>
                    <a:lnTo>
                      <a:pt x="0" y="53"/>
                    </a:lnTo>
                    <a:close/>
                  </a:path>
                </a:pathLst>
              </a:cu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4" name="Freeform 55"/>
              <p:cNvSpPr/>
              <p:nvPr/>
            </p:nvSpPr>
            <p:spPr bwMode="auto">
              <a:xfrm>
                <a:off x="4917" y="868"/>
                <a:ext cx="127" cy="173"/>
              </a:xfrm>
              <a:custGeom>
                <a:avLst/>
                <a:gdLst>
                  <a:gd name="T0" fmla="*/ 40 w 53"/>
                  <a:gd name="T1" fmla="*/ 0 h 72"/>
                  <a:gd name="T2" fmla="*/ 0 w 53"/>
                  <a:gd name="T3" fmla="*/ 21 h 72"/>
                  <a:gd name="T4" fmla="*/ 15 w 53"/>
                  <a:gd name="T5" fmla="*/ 72 h 72"/>
                  <a:gd name="T6" fmla="*/ 53 w 53"/>
                  <a:gd name="T7" fmla="*/ 55 h 72"/>
                  <a:gd name="T8" fmla="*/ 40 w 53"/>
                  <a:gd name="T9" fmla="*/ 0 h 72"/>
                </a:gdLst>
                <a:ahLst/>
                <a:cxnLst>
                  <a:cxn ang="0">
                    <a:pos x="T0" y="T1"/>
                  </a:cxn>
                  <a:cxn ang="0">
                    <a:pos x="T2" y="T3"/>
                  </a:cxn>
                  <a:cxn ang="0">
                    <a:pos x="T4" y="T5"/>
                  </a:cxn>
                  <a:cxn ang="0">
                    <a:pos x="T6" y="T7"/>
                  </a:cxn>
                  <a:cxn ang="0">
                    <a:pos x="T8" y="T9"/>
                  </a:cxn>
                </a:cxnLst>
                <a:rect l="0" t="0" r="r" b="b"/>
                <a:pathLst>
                  <a:path w="53" h="72">
                    <a:moveTo>
                      <a:pt x="40" y="0"/>
                    </a:moveTo>
                    <a:cubicBezTo>
                      <a:pt x="0" y="21"/>
                      <a:pt x="0" y="21"/>
                      <a:pt x="0" y="21"/>
                    </a:cubicBezTo>
                    <a:cubicBezTo>
                      <a:pt x="15" y="72"/>
                      <a:pt x="15" y="72"/>
                      <a:pt x="15" y="72"/>
                    </a:cubicBezTo>
                    <a:cubicBezTo>
                      <a:pt x="53" y="55"/>
                      <a:pt x="53" y="55"/>
                      <a:pt x="53" y="55"/>
                    </a:cubicBezTo>
                    <a:cubicBezTo>
                      <a:pt x="50" y="37"/>
                      <a:pt x="46" y="18"/>
                      <a:pt x="40" y="0"/>
                    </a:cubicBezTo>
                    <a:close/>
                  </a:path>
                </a:pathLst>
              </a:custGeom>
              <a:solidFill>
                <a:srgbClr val="6A9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5" name="Freeform 56"/>
              <p:cNvSpPr/>
              <p:nvPr/>
            </p:nvSpPr>
            <p:spPr bwMode="auto">
              <a:xfrm>
                <a:off x="4645" y="1019"/>
                <a:ext cx="120" cy="142"/>
              </a:xfrm>
              <a:custGeom>
                <a:avLst/>
                <a:gdLst>
                  <a:gd name="T0" fmla="*/ 0 w 120"/>
                  <a:gd name="T1" fmla="*/ 46 h 142"/>
                  <a:gd name="T2" fmla="*/ 36 w 120"/>
                  <a:gd name="T3" fmla="*/ 142 h 142"/>
                  <a:gd name="T4" fmla="*/ 120 w 120"/>
                  <a:gd name="T5" fmla="*/ 106 h 142"/>
                  <a:gd name="T6" fmla="*/ 87 w 120"/>
                  <a:gd name="T7" fmla="*/ 0 h 142"/>
                  <a:gd name="T8" fmla="*/ 0 w 120"/>
                  <a:gd name="T9" fmla="*/ 46 h 142"/>
                </a:gdLst>
                <a:ahLst/>
                <a:cxnLst>
                  <a:cxn ang="0">
                    <a:pos x="T0" y="T1"/>
                  </a:cxn>
                  <a:cxn ang="0">
                    <a:pos x="T2" y="T3"/>
                  </a:cxn>
                  <a:cxn ang="0">
                    <a:pos x="T4" y="T5"/>
                  </a:cxn>
                  <a:cxn ang="0">
                    <a:pos x="T6" y="T7"/>
                  </a:cxn>
                  <a:cxn ang="0">
                    <a:pos x="T8" y="T9"/>
                  </a:cxn>
                </a:cxnLst>
                <a:rect l="0" t="0" r="r" b="b"/>
                <a:pathLst>
                  <a:path w="120" h="142">
                    <a:moveTo>
                      <a:pt x="0" y="46"/>
                    </a:moveTo>
                    <a:lnTo>
                      <a:pt x="36" y="142"/>
                    </a:lnTo>
                    <a:lnTo>
                      <a:pt x="120" y="106"/>
                    </a:lnTo>
                    <a:lnTo>
                      <a:pt x="87" y="0"/>
                    </a:lnTo>
                    <a:lnTo>
                      <a:pt x="0" y="46"/>
                    </a:lnTo>
                    <a:close/>
                  </a:path>
                </a:pathLst>
              </a:cu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6" name="Freeform 57"/>
              <p:cNvSpPr/>
              <p:nvPr/>
            </p:nvSpPr>
            <p:spPr bwMode="auto">
              <a:xfrm>
                <a:off x="4067" y="1000"/>
                <a:ext cx="999" cy="435"/>
              </a:xfrm>
              <a:custGeom>
                <a:avLst/>
                <a:gdLst>
                  <a:gd name="T0" fmla="*/ 406 w 415"/>
                  <a:gd name="T1" fmla="*/ 0 h 181"/>
                  <a:gd name="T2" fmla="*/ 0 w 415"/>
                  <a:gd name="T3" fmla="*/ 181 h 181"/>
                  <a:gd name="T4" fmla="*/ 410 w 415"/>
                  <a:gd name="T5" fmla="*/ 137 h 181"/>
                  <a:gd name="T6" fmla="*/ 406 w 415"/>
                  <a:gd name="T7" fmla="*/ 0 h 181"/>
                </a:gdLst>
                <a:ahLst/>
                <a:cxnLst>
                  <a:cxn ang="0">
                    <a:pos x="T0" y="T1"/>
                  </a:cxn>
                  <a:cxn ang="0">
                    <a:pos x="T2" y="T3"/>
                  </a:cxn>
                  <a:cxn ang="0">
                    <a:pos x="T4" y="T5"/>
                  </a:cxn>
                  <a:cxn ang="0">
                    <a:pos x="T6" y="T7"/>
                  </a:cxn>
                </a:cxnLst>
                <a:rect l="0" t="0" r="r" b="b"/>
                <a:pathLst>
                  <a:path w="415" h="181">
                    <a:moveTo>
                      <a:pt x="406" y="0"/>
                    </a:moveTo>
                    <a:cubicBezTo>
                      <a:pt x="0" y="181"/>
                      <a:pt x="0" y="181"/>
                      <a:pt x="0" y="181"/>
                    </a:cubicBezTo>
                    <a:cubicBezTo>
                      <a:pt x="410" y="137"/>
                      <a:pt x="410" y="137"/>
                      <a:pt x="410" y="137"/>
                    </a:cubicBezTo>
                    <a:cubicBezTo>
                      <a:pt x="415" y="91"/>
                      <a:pt x="414" y="45"/>
                      <a:pt x="406" y="0"/>
                    </a:cubicBezTo>
                    <a:close/>
                  </a:path>
                </a:pathLst>
              </a:custGeom>
              <a:solidFill>
                <a:srgbClr val="6A5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7" name="Freeform 58"/>
              <p:cNvSpPr/>
              <p:nvPr/>
            </p:nvSpPr>
            <p:spPr bwMode="auto">
              <a:xfrm>
                <a:off x="4039" y="1366"/>
                <a:ext cx="676" cy="122"/>
              </a:xfrm>
              <a:custGeom>
                <a:avLst/>
                <a:gdLst>
                  <a:gd name="T0" fmla="*/ 12 w 281"/>
                  <a:gd name="T1" fmla="*/ 29 h 51"/>
                  <a:gd name="T2" fmla="*/ 0 w 281"/>
                  <a:gd name="T3" fmla="*/ 34 h 51"/>
                  <a:gd name="T4" fmla="*/ 6 w 281"/>
                  <a:gd name="T5" fmla="*/ 51 h 51"/>
                  <a:gd name="T6" fmla="*/ 281 w 281"/>
                  <a:gd name="T7" fmla="*/ 46 h 51"/>
                  <a:gd name="T8" fmla="*/ 280 w 281"/>
                  <a:gd name="T9" fmla="*/ 0 h 51"/>
                  <a:gd name="T10" fmla="*/ 12 w 281"/>
                  <a:gd name="T11" fmla="*/ 29 h 51"/>
                </a:gdLst>
                <a:ahLst/>
                <a:cxnLst>
                  <a:cxn ang="0">
                    <a:pos x="T0" y="T1"/>
                  </a:cxn>
                  <a:cxn ang="0">
                    <a:pos x="T2" y="T3"/>
                  </a:cxn>
                  <a:cxn ang="0">
                    <a:pos x="T4" y="T5"/>
                  </a:cxn>
                  <a:cxn ang="0">
                    <a:pos x="T6" y="T7"/>
                  </a:cxn>
                  <a:cxn ang="0">
                    <a:pos x="T8" y="T9"/>
                  </a:cxn>
                  <a:cxn ang="0">
                    <a:pos x="T10" y="T11"/>
                  </a:cxn>
                </a:cxnLst>
                <a:rect l="0" t="0" r="r" b="b"/>
                <a:pathLst>
                  <a:path w="281" h="51">
                    <a:moveTo>
                      <a:pt x="12" y="29"/>
                    </a:moveTo>
                    <a:cubicBezTo>
                      <a:pt x="0" y="34"/>
                      <a:pt x="0" y="34"/>
                      <a:pt x="0" y="34"/>
                    </a:cubicBezTo>
                    <a:cubicBezTo>
                      <a:pt x="2" y="40"/>
                      <a:pt x="4" y="46"/>
                      <a:pt x="6" y="51"/>
                    </a:cubicBezTo>
                    <a:cubicBezTo>
                      <a:pt x="281" y="46"/>
                      <a:pt x="281" y="46"/>
                      <a:pt x="281" y="46"/>
                    </a:cubicBezTo>
                    <a:cubicBezTo>
                      <a:pt x="280" y="0"/>
                      <a:pt x="280" y="0"/>
                      <a:pt x="280" y="0"/>
                    </a:cubicBezTo>
                    <a:lnTo>
                      <a:pt x="12" y="29"/>
                    </a:lnTo>
                    <a:close/>
                  </a:path>
                </a:pathLst>
              </a:custGeom>
              <a:solidFill>
                <a:srgbClr val="6A9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8" name="Freeform 59"/>
              <p:cNvSpPr/>
              <p:nvPr/>
            </p:nvSpPr>
            <p:spPr bwMode="auto">
              <a:xfrm>
                <a:off x="4712" y="1354"/>
                <a:ext cx="113" cy="122"/>
              </a:xfrm>
              <a:custGeom>
                <a:avLst/>
                <a:gdLst>
                  <a:gd name="T0" fmla="*/ 0 w 113"/>
                  <a:gd name="T1" fmla="*/ 12 h 122"/>
                  <a:gd name="T2" fmla="*/ 3 w 113"/>
                  <a:gd name="T3" fmla="*/ 122 h 122"/>
                  <a:gd name="T4" fmla="*/ 111 w 113"/>
                  <a:gd name="T5" fmla="*/ 120 h 122"/>
                  <a:gd name="T6" fmla="*/ 113 w 113"/>
                  <a:gd name="T7" fmla="*/ 0 h 122"/>
                  <a:gd name="T8" fmla="*/ 0 w 113"/>
                  <a:gd name="T9" fmla="*/ 12 h 122"/>
                </a:gdLst>
                <a:ahLst/>
                <a:cxnLst>
                  <a:cxn ang="0">
                    <a:pos x="T0" y="T1"/>
                  </a:cxn>
                  <a:cxn ang="0">
                    <a:pos x="T2" y="T3"/>
                  </a:cxn>
                  <a:cxn ang="0">
                    <a:pos x="T4" y="T5"/>
                  </a:cxn>
                  <a:cxn ang="0">
                    <a:pos x="T6" y="T7"/>
                  </a:cxn>
                  <a:cxn ang="0">
                    <a:pos x="T8" y="T9"/>
                  </a:cxn>
                </a:cxnLst>
                <a:rect l="0" t="0" r="r" b="b"/>
                <a:pathLst>
                  <a:path w="113" h="122">
                    <a:moveTo>
                      <a:pt x="0" y="12"/>
                    </a:moveTo>
                    <a:lnTo>
                      <a:pt x="3" y="122"/>
                    </a:lnTo>
                    <a:lnTo>
                      <a:pt x="111" y="120"/>
                    </a:lnTo>
                    <a:lnTo>
                      <a:pt x="113" y="0"/>
                    </a:lnTo>
                    <a:lnTo>
                      <a:pt x="0" y="12"/>
                    </a:lnTo>
                    <a:close/>
                  </a:path>
                </a:pathLst>
              </a:cu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9" name="Freeform 60"/>
              <p:cNvSpPr/>
              <p:nvPr/>
            </p:nvSpPr>
            <p:spPr bwMode="auto">
              <a:xfrm>
                <a:off x="4823" y="1342"/>
                <a:ext cx="132" cy="132"/>
              </a:xfrm>
              <a:custGeom>
                <a:avLst/>
                <a:gdLst>
                  <a:gd name="T0" fmla="*/ 2 w 132"/>
                  <a:gd name="T1" fmla="*/ 12 h 132"/>
                  <a:gd name="T2" fmla="*/ 0 w 132"/>
                  <a:gd name="T3" fmla="*/ 132 h 132"/>
                  <a:gd name="T4" fmla="*/ 123 w 132"/>
                  <a:gd name="T5" fmla="*/ 129 h 132"/>
                  <a:gd name="T6" fmla="*/ 132 w 132"/>
                  <a:gd name="T7" fmla="*/ 0 h 132"/>
                  <a:gd name="T8" fmla="*/ 2 w 132"/>
                  <a:gd name="T9" fmla="*/ 12 h 132"/>
                </a:gdLst>
                <a:ahLst/>
                <a:cxnLst>
                  <a:cxn ang="0">
                    <a:pos x="T0" y="T1"/>
                  </a:cxn>
                  <a:cxn ang="0">
                    <a:pos x="T2" y="T3"/>
                  </a:cxn>
                  <a:cxn ang="0">
                    <a:pos x="T4" y="T5"/>
                  </a:cxn>
                  <a:cxn ang="0">
                    <a:pos x="T6" y="T7"/>
                  </a:cxn>
                  <a:cxn ang="0">
                    <a:pos x="T8" y="T9"/>
                  </a:cxn>
                </a:cxnLst>
                <a:rect l="0" t="0" r="r" b="b"/>
                <a:pathLst>
                  <a:path w="132" h="132">
                    <a:moveTo>
                      <a:pt x="2" y="12"/>
                    </a:moveTo>
                    <a:lnTo>
                      <a:pt x="0" y="132"/>
                    </a:lnTo>
                    <a:lnTo>
                      <a:pt x="123" y="129"/>
                    </a:lnTo>
                    <a:lnTo>
                      <a:pt x="132" y="0"/>
                    </a:lnTo>
                    <a:lnTo>
                      <a:pt x="2" y="12"/>
                    </a:lnTo>
                    <a:close/>
                  </a:path>
                </a:pathLst>
              </a:custGeom>
              <a:solidFill>
                <a:srgbClr val="6A9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0" name="Freeform 61"/>
              <p:cNvSpPr/>
              <p:nvPr/>
            </p:nvSpPr>
            <p:spPr bwMode="auto">
              <a:xfrm>
                <a:off x="4946" y="1330"/>
                <a:ext cx="108" cy="141"/>
              </a:xfrm>
              <a:custGeom>
                <a:avLst/>
                <a:gdLst>
                  <a:gd name="T0" fmla="*/ 45 w 45"/>
                  <a:gd name="T1" fmla="*/ 0 h 59"/>
                  <a:gd name="T2" fmla="*/ 4 w 45"/>
                  <a:gd name="T3" fmla="*/ 5 h 59"/>
                  <a:gd name="T4" fmla="*/ 0 w 45"/>
                  <a:gd name="T5" fmla="*/ 59 h 59"/>
                  <a:gd name="T6" fmla="*/ 37 w 45"/>
                  <a:gd name="T7" fmla="*/ 58 h 59"/>
                  <a:gd name="T8" fmla="*/ 45 w 45"/>
                  <a:gd name="T9" fmla="*/ 0 h 59"/>
                </a:gdLst>
                <a:ahLst/>
                <a:cxnLst>
                  <a:cxn ang="0">
                    <a:pos x="T0" y="T1"/>
                  </a:cxn>
                  <a:cxn ang="0">
                    <a:pos x="T2" y="T3"/>
                  </a:cxn>
                  <a:cxn ang="0">
                    <a:pos x="T4" y="T5"/>
                  </a:cxn>
                  <a:cxn ang="0">
                    <a:pos x="T6" y="T7"/>
                  </a:cxn>
                  <a:cxn ang="0">
                    <a:pos x="T8" y="T9"/>
                  </a:cxn>
                </a:cxnLst>
                <a:rect l="0" t="0" r="r" b="b"/>
                <a:pathLst>
                  <a:path w="45" h="59">
                    <a:moveTo>
                      <a:pt x="45" y="0"/>
                    </a:moveTo>
                    <a:cubicBezTo>
                      <a:pt x="4" y="5"/>
                      <a:pt x="4" y="5"/>
                      <a:pt x="4" y="5"/>
                    </a:cubicBezTo>
                    <a:cubicBezTo>
                      <a:pt x="0" y="59"/>
                      <a:pt x="0" y="59"/>
                      <a:pt x="0" y="59"/>
                    </a:cubicBezTo>
                    <a:cubicBezTo>
                      <a:pt x="37" y="58"/>
                      <a:pt x="37" y="58"/>
                      <a:pt x="37" y="58"/>
                    </a:cubicBezTo>
                    <a:cubicBezTo>
                      <a:pt x="41" y="39"/>
                      <a:pt x="44" y="20"/>
                      <a:pt x="45" y="0"/>
                    </a:cubicBezTo>
                    <a:close/>
                  </a:path>
                </a:pathLst>
              </a:cu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1" name="Freeform 62"/>
              <p:cNvSpPr/>
              <p:nvPr/>
            </p:nvSpPr>
            <p:spPr bwMode="auto">
              <a:xfrm>
                <a:off x="4053" y="1469"/>
                <a:ext cx="982" cy="454"/>
              </a:xfrm>
              <a:custGeom>
                <a:avLst/>
                <a:gdLst>
                  <a:gd name="T0" fmla="*/ 387 w 408"/>
                  <a:gd name="T1" fmla="*/ 82 h 189"/>
                  <a:gd name="T2" fmla="*/ 408 w 408"/>
                  <a:gd name="T3" fmla="*/ 0 h 189"/>
                  <a:gd name="T4" fmla="*/ 0 w 408"/>
                  <a:gd name="T5" fmla="*/ 8 h 189"/>
                  <a:gd name="T6" fmla="*/ 57 w 408"/>
                  <a:gd name="T7" fmla="*/ 189 h 189"/>
                  <a:gd name="T8" fmla="*/ 378 w 408"/>
                  <a:gd name="T9" fmla="*/ 107 h 189"/>
                  <a:gd name="T10" fmla="*/ 387 w 408"/>
                  <a:gd name="T11" fmla="*/ 82 h 189"/>
                </a:gdLst>
                <a:ahLst/>
                <a:cxnLst>
                  <a:cxn ang="0">
                    <a:pos x="T0" y="T1"/>
                  </a:cxn>
                  <a:cxn ang="0">
                    <a:pos x="T2" y="T3"/>
                  </a:cxn>
                  <a:cxn ang="0">
                    <a:pos x="T4" y="T5"/>
                  </a:cxn>
                  <a:cxn ang="0">
                    <a:pos x="T6" y="T7"/>
                  </a:cxn>
                  <a:cxn ang="0">
                    <a:pos x="T8" y="T9"/>
                  </a:cxn>
                  <a:cxn ang="0">
                    <a:pos x="T10" y="T11"/>
                  </a:cxn>
                </a:cxnLst>
                <a:rect l="0" t="0" r="r" b="b"/>
                <a:pathLst>
                  <a:path w="408" h="189">
                    <a:moveTo>
                      <a:pt x="387" y="82"/>
                    </a:moveTo>
                    <a:cubicBezTo>
                      <a:pt x="396" y="56"/>
                      <a:pt x="403" y="28"/>
                      <a:pt x="408" y="0"/>
                    </a:cubicBezTo>
                    <a:cubicBezTo>
                      <a:pt x="0" y="8"/>
                      <a:pt x="0" y="8"/>
                      <a:pt x="0" y="8"/>
                    </a:cubicBezTo>
                    <a:cubicBezTo>
                      <a:pt x="23" y="68"/>
                      <a:pt x="42" y="128"/>
                      <a:pt x="57" y="189"/>
                    </a:cubicBezTo>
                    <a:cubicBezTo>
                      <a:pt x="378" y="107"/>
                      <a:pt x="378" y="107"/>
                      <a:pt x="378" y="107"/>
                    </a:cubicBezTo>
                    <a:cubicBezTo>
                      <a:pt x="381" y="99"/>
                      <a:pt x="384" y="91"/>
                      <a:pt x="387" y="82"/>
                    </a:cubicBezTo>
                    <a:close/>
                  </a:path>
                </a:pathLst>
              </a:custGeom>
              <a:solidFill>
                <a:srgbClr val="FFD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2" name="Freeform 63"/>
              <p:cNvSpPr/>
              <p:nvPr/>
            </p:nvSpPr>
            <p:spPr bwMode="auto">
              <a:xfrm>
                <a:off x="4248" y="2185"/>
                <a:ext cx="245" cy="166"/>
              </a:xfrm>
              <a:custGeom>
                <a:avLst/>
                <a:gdLst>
                  <a:gd name="T0" fmla="*/ 0 w 102"/>
                  <a:gd name="T1" fmla="*/ 15 h 69"/>
                  <a:gd name="T2" fmla="*/ 4 w 102"/>
                  <a:gd name="T3" fmla="*/ 54 h 69"/>
                  <a:gd name="T4" fmla="*/ 79 w 102"/>
                  <a:gd name="T5" fmla="*/ 69 h 69"/>
                  <a:gd name="T6" fmla="*/ 102 w 102"/>
                  <a:gd name="T7" fmla="*/ 0 h 69"/>
                  <a:gd name="T8" fmla="*/ 0 w 102"/>
                  <a:gd name="T9" fmla="*/ 15 h 69"/>
                </a:gdLst>
                <a:ahLst/>
                <a:cxnLst>
                  <a:cxn ang="0">
                    <a:pos x="T0" y="T1"/>
                  </a:cxn>
                  <a:cxn ang="0">
                    <a:pos x="T2" y="T3"/>
                  </a:cxn>
                  <a:cxn ang="0">
                    <a:pos x="T4" y="T5"/>
                  </a:cxn>
                  <a:cxn ang="0">
                    <a:pos x="T6" y="T7"/>
                  </a:cxn>
                  <a:cxn ang="0">
                    <a:pos x="T8" y="T9"/>
                  </a:cxn>
                </a:cxnLst>
                <a:rect l="0" t="0" r="r" b="b"/>
                <a:pathLst>
                  <a:path w="102" h="69">
                    <a:moveTo>
                      <a:pt x="0" y="15"/>
                    </a:moveTo>
                    <a:cubicBezTo>
                      <a:pt x="1" y="28"/>
                      <a:pt x="3" y="41"/>
                      <a:pt x="4" y="54"/>
                    </a:cubicBezTo>
                    <a:cubicBezTo>
                      <a:pt x="79" y="69"/>
                      <a:pt x="79" y="69"/>
                      <a:pt x="79" y="69"/>
                    </a:cubicBezTo>
                    <a:cubicBezTo>
                      <a:pt x="86" y="45"/>
                      <a:pt x="92" y="22"/>
                      <a:pt x="102" y="0"/>
                    </a:cubicBezTo>
                    <a:lnTo>
                      <a:pt x="0" y="15"/>
                    </a:lnTo>
                    <a:close/>
                  </a:path>
                </a:pathLst>
              </a:custGeom>
              <a:solidFill>
                <a:srgbClr val="F06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3" name="Freeform 64"/>
              <p:cNvSpPr/>
              <p:nvPr/>
            </p:nvSpPr>
            <p:spPr bwMode="auto">
              <a:xfrm>
                <a:off x="4438" y="2176"/>
                <a:ext cx="113" cy="182"/>
              </a:xfrm>
              <a:custGeom>
                <a:avLst/>
                <a:gdLst>
                  <a:gd name="T0" fmla="*/ 47 w 47"/>
                  <a:gd name="T1" fmla="*/ 0 h 76"/>
                  <a:gd name="T2" fmla="*/ 23 w 47"/>
                  <a:gd name="T3" fmla="*/ 4 h 76"/>
                  <a:gd name="T4" fmla="*/ 0 w 47"/>
                  <a:gd name="T5" fmla="*/ 73 h 76"/>
                  <a:gd name="T6" fmla="*/ 15 w 47"/>
                  <a:gd name="T7" fmla="*/ 76 h 76"/>
                  <a:gd name="T8" fmla="*/ 47 w 47"/>
                  <a:gd name="T9" fmla="*/ 0 h 76"/>
                </a:gdLst>
                <a:ahLst/>
                <a:cxnLst>
                  <a:cxn ang="0">
                    <a:pos x="T0" y="T1"/>
                  </a:cxn>
                  <a:cxn ang="0">
                    <a:pos x="T2" y="T3"/>
                  </a:cxn>
                  <a:cxn ang="0">
                    <a:pos x="T4" y="T5"/>
                  </a:cxn>
                  <a:cxn ang="0">
                    <a:pos x="T6" y="T7"/>
                  </a:cxn>
                  <a:cxn ang="0">
                    <a:pos x="T8" y="T9"/>
                  </a:cxn>
                </a:cxnLst>
                <a:rect l="0" t="0" r="r" b="b"/>
                <a:pathLst>
                  <a:path w="47" h="76">
                    <a:moveTo>
                      <a:pt x="47" y="0"/>
                    </a:moveTo>
                    <a:cubicBezTo>
                      <a:pt x="23" y="4"/>
                      <a:pt x="23" y="4"/>
                      <a:pt x="23" y="4"/>
                    </a:cubicBezTo>
                    <a:cubicBezTo>
                      <a:pt x="13" y="26"/>
                      <a:pt x="7" y="49"/>
                      <a:pt x="0" y="73"/>
                    </a:cubicBezTo>
                    <a:cubicBezTo>
                      <a:pt x="15" y="76"/>
                      <a:pt x="15" y="76"/>
                      <a:pt x="15" y="76"/>
                    </a:cubicBezTo>
                    <a:cubicBezTo>
                      <a:pt x="24" y="50"/>
                      <a:pt x="35" y="25"/>
                      <a:pt x="47" y="0"/>
                    </a:cubicBezTo>
                    <a:close/>
                  </a:path>
                </a:pathLst>
              </a:custGeom>
              <a:solidFill>
                <a:srgbClr val="814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4" name="Freeform 65"/>
              <p:cNvSpPr/>
              <p:nvPr/>
            </p:nvSpPr>
            <p:spPr bwMode="auto">
              <a:xfrm>
                <a:off x="4474" y="2161"/>
                <a:ext cx="171" cy="200"/>
              </a:xfrm>
              <a:custGeom>
                <a:avLst/>
                <a:gdLst>
                  <a:gd name="T0" fmla="*/ 32 w 71"/>
                  <a:gd name="T1" fmla="*/ 6 h 83"/>
                  <a:gd name="T2" fmla="*/ 0 w 71"/>
                  <a:gd name="T3" fmla="*/ 82 h 83"/>
                  <a:gd name="T4" fmla="*/ 8 w 71"/>
                  <a:gd name="T5" fmla="*/ 83 h 83"/>
                  <a:gd name="T6" fmla="*/ 71 w 71"/>
                  <a:gd name="T7" fmla="*/ 0 h 83"/>
                  <a:gd name="T8" fmla="*/ 32 w 71"/>
                  <a:gd name="T9" fmla="*/ 6 h 83"/>
                </a:gdLst>
                <a:ahLst/>
                <a:cxnLst>
                  <a:cxn ang="0">
                    <a:pos x="T0" y="T1"/>
                  </a:cxn>
                  <a:cxn ang="0">
                    <a:pos x="T2" y="T3"/>
                  </a:cxn>
                  <a:cxn ang="0">
                    <a:pos x="T4" y="T5"/>
                  </a:cxn>
                  <a:cxn ang="0">
                    <a:pos x="T6" y="T7"/>
                  </a:cxn>
                  <a:cxn ang="0">
                    <a:pos x="T8" y="T9"/>
                  </a:cxn>
                </a:cxnLst>
                <a:rect l="0" t="0" r="r" b="b"/>
                <a:pathLst>
                  <a:path w="71" h="83">
                    <a:moveTo>
                      <a:pt x="32" y="6"/>
                    </a:moveTo>
                    <a:cubicBezTo>
                      <a:pt x="20" y="31"/>
                      <a:pt x="9" y="56"/>
                      <a:pt x="0" y="82"/>
                    </a:cubicBezTo>
                    <a:cubicBezTo>
                      <a:pt x="8" y="83"/>
                      <a:pt x="8" y="83"/>
                      <a:pt x="8" y="83"/>
                    </a:cubicBezTo>
                    <a:cubicBezTo>
                      <a:pt x="25" y="53"/>
                      <a:pt x="46" y="24"/>
                      <a:pt x="71" y="0"/>
                    </a:cubicBezTo>
                    <a:lnTo>
                      <a:pt x="32" y="6"/>
                    </a:lnTo>
                    <a:close/>
                  </a:path>
                </a:pathLst>
              </a:custGeom>
              <a:solidFill>
                <a:srgbClr val="F06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5" name="Freeform 66"/>
              <p:cNvSpPr/>
              <p:nvPr/>
            </p:nvSpPr>
            <p:spPr bwMode="auto">
              <a:xfrm>
                <a:off x="4493" y="2149"/>
                <a:ext cx="219" cy="217"/>
              </a:xfrm>
              <a:custGeom>
                <a:avLst/>
                <a:gdLst>
                  <a:gd name="T0" fmla="*/ 63 w 91"/>
                  <a:gd name="T1" fmla="*/ 5 h 90"/>
                  <a:gd name="T2" fmla="*/ 0 w 91"/>
                  <a:gd name="T3" fmla="*/ 88 h 90"/>
                  <a:gd name="T4" fmla="*/ 9 w 91"/>
                  <a:gd name="T5" fmla="*/ 90 h 90"/>
                  <a:gd name="T6" fmla="*/ 89 w 91"/>
                  <a:gd name="T7" fmla="*/ 3 h 90"/>
                  <a:gd name="T8" fmla="*/ 91 w 91"/>
                  <a:gd name="T9" fmla="*/ 0 h 90"/>
                  <a:gd name="T10" fmla="*/ 63 w 91"/>
                  <a:gd name="T11" fmla="*/ 5 h 90"/>
                </a:gdLst>
                <a:ahLst/>
                <a:cxnLst>
                  <a:cxn ang="0">
                    <a:pos x="T0" y="T1"/>
                  </a:cxn>
                  <a:cxn ang="0">
                    <a:pos x="T2" y="T3"/>
                  </a:cxn>
                  <a:cxn ang="0">
                    <a:pos x="T4" y="T5"/>
                  </a:cxn>
                  <a:cxn ang="0">
                    <a:pos x="T6" y="T7"/>
                  </a:cxn>
                  <a:cxn ang="0">
                    <a:pos x="T8" y="T9"/>
                  </a:cxn>
                  <a:cxn ang="0">
                    <a:pos x="T10" y="T11"/>
                  </a:cxn>
                </a:cxnLst>
                <a:rect l="0" t="0" r="r" b="b"/>
                <a:pathLst>
                  <a:path w="91" h="90">
                    <a:moveTo>
                      <a:pt x="63" y="5"/>
                    </a:moveTo>
                    <a:cubicBezTo>
                      <a:pt x="38" y="29"/>
                      <a:pt x="17" y="58"/>
                      <a:pt x="0" y="88"/>
                    </a:cubicBezTo>
                    <a:cubicBezTo>
                      <a:pt x="9" y="90"/>
                      <a:pt x="9" y="90"/>
                      <a:pt x="9" y="90"/>
                    </a:cubicBezTo>
                    <a:cubicBezTo>
                      <a:pt x="32" y="59"/>
                      <a:pt x="65" y="30"/>
                      <a:pt x="89" y="3"/>
                    </a:cubicBezTo>
                    <a:cubicBezTo>
                      <a:pt x="90" y="2"/>
                      <a:pt x="91" y="1"/>
                      <a:pt x="91" y="0"/>
                    </a:cubicBezTo>
                    <a:lnTo>
                      <a:pt x="63" y="5"/>
                    </a:lnTo>
                    <a:close/>
                  </a:path>
                </a:pathLst>
              </a:custGeom>
              <a:solidFill>
                <a:srgbClr val="814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6" name="Freeform 67"/>
              <p:cNvSpPr/>
              <p:nvPr/>
            </p:nvSpPr>
            <p:spPr bwMode="auto">
              <a:xfrm>
                <a:off x="4258" y="2315"/>
                <a:ext cx="257" cy="87"/>
              </a:xfrm>
              <a:custGeom>
                <a:avLst/>
                <a:gdLst>
                  <a:gd name="T0" fmla="*/ 107 w 107"/>
                  <a:gd name="T1" fmla="*/ 21 h 36"/>
                  <a:gd name="T2" fmla="*/ 0 w 107"/>
                  <a:gd name="T3" fmla="*/ 0 h 36"/>
                  <a:gd name="T4" fmla="*/ 1 w 107"/>
                  <a:gd name="T5" fmla="*/ 19 h 36"/>
                  <a:gd name="T6" fmla="*/ 97 w 107"/>
                  <a:gd name="T7" fmla="*/ 36 h 36"/>
                  <a:gd name="T8" fmla="*/ 107 w 107"/>
                  <a:gd name="T9" fmla="*/ 21 h 36"/>
                </a:gdLst>
                <a:ahLst/>
                <a:cxnLst>
                  <a:cxn ang="0">
                    <a:pos x="T0" y="T1"/>
                  </a:cxn>
                  <a:cxn ang="0">
                    <a:pos x="T2" y="T3"/>
                  </a:cxn>
                  <a:cxn ang="0">
                    <a:pos x="T4" y="T5"/>
                  </a:cxn>
                  <a:cxn ang="0">
                    <a:pos x="T6" y="T7"/>
                  </a:cxn>
                  <a:cxn ang="0">
                    <a:pos x="T8" y="T9"/>
                  </a:cxn>
                </a:cxnLst>
                <a:rect l="0" t="0" r="r" b="b"/>
                <a:pathLst>
                  <a:path w="107" h="36">
                    <a:moveTo>
                      <a:pt x="107" y="21"/>
                    </a:moveTo>
                    <a:cubicBezTo>
                      <a:pt x="0" y="0"/>
                      <a:pt x="0" y="0"/>
                      <a:pt x="0" y="0"/>
                    </a:cubicBezTo>
                    <a:cubicBezTo>
                      <a:pt x="0" y="6"/>
                      <a:pt x="1" y="13"/>
                      <a:pt x="1" y="19"/>
                    </a:cubicBezTo>
                    <a:cubicBezTo>
                      <a:pt x="97" y="36"/>
                      <a:pt x="97" y="36"/>
                      <a:pt x="97" y="36"/>
                    </a:cubicBezTo>
                    <a:cubicBezTo>
                      <a:pt x="100" y="31"/>
                      <a:pt x="103" y="26"/>
                      <a:pt x="107" y="21"/>
                    </a:cubicBezTo>
                    <a:close/>
                  </a:path>
                </a:pathLst>
              </a:custGeom>
              <a:solidFill>
                <a:srgbClr val="74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7" name="Freeform 68"/>
              <p:cNvSpPr/>
              <p:nvPr/>
            </p:nvSpPr>
            <p:spPr bwMode="auto">
              <a:xfrm>
                <a:off x="4260" y="2361"/>
                <a:ext cx="231" cy="82"/>
              </a:xfrm>
              <a:custGeom>
                <a:avLst/>
                <a:gdLst>
                  <a:gd name="T0" fmla="*/ 91 w 96"/>
                  <a:gd name="T1" fmla="*/ 27 h 34"/>
                  <a:gd name="T2" fmla="*/ 96 w 96"/>
                  <a:gd name="T3" fmla="*/ 17 h 34"/>
                  <a:gd name="T4" fmla="*/ 0 w 96"/>
                  <a:gd name="T5" fmla="*/ 0 h 34"/>
                  <a:gd name="T6" fmla="*/ 1 w 96"/>
                  <a:gd name="T7" fmla="*/ 26 h 34"/>
                  <a:gd name="T8" fmla="*/ 88 w 96"/>
                  <a:gd name="T9" fmla="*/ 34 h 34"/>
                  <a:gd name="T10" fmla="*/ 91 w 96"/>
                  <a:gd name="T11" fmla="*/ 27 h 34"/>
                </a:gdLst>
                <a:ahLst/>
                <a:cxnLst>
                  <a:cxn ang="0">
                    <a:pos x="T0" y="T1"/>
                  </a:cxn>
                  <a:cxn ang="0">
                    <a:pos x="T2" y="T3"/>
                  </a:cxn>
                  <a:cxn ang="0">
                    <a:pos x="T4" y="T5"/>
                  </a:cxn>
                  <a:cxn ang="0">
                    <a:pos x="T6" y="T7"/>
                  </a:cxn>
                  <a:cxn ang="0">
                    <a:pos x="T8" y="T9"/>
                  </a:cxn>
                  <a:cxn ang="0">
                    <a:pos x="T10" y="T11"/>
                  </a:cxn>
                </a:cxnLst>
                <a:rect l="0" t="0" r="r" b="b"/>
                <a:pathLst>
                  <a:path w="96" h="34">
                    <a:moveTo>
                      <a:pt x="91" y="27"/>
                    </a:moveTo>
                    <a:cubicBezTo>
                      <a:pt x="92" y="23"/>
                      <a:pt x="94" y="20"/>
                      <a:pt x="96" y="17"/>
                    </a:cubicBezTo>
                    <a:cubicBezTo>
                      <a:pt x="0" y="0"/>
                      <a:pt x="0" y="0"/>
                      <a:pt x="0" y="0"/>
                    </a:cubicBezTo>
                    <a:cubicBezTo>
                      <a:pt x="1" y="9"/>
                      <a:pt x="1" y="17"/>
                      <a:pt x="1" y="26"/>
                    </a:cubicBezTo>
                    <a:cubicBezTo>
                      <a:pt x="88" y="34"/>
                      <a:pt x="88" y="34"/>
                      <a:pt x="88" y="34"/>
                    </a:cubicBezTo>
                    <a:cubicBezTo>
                      <a:pt x="88" y="31"/>
                      <a:pt x="89" y="29"/>
                      <a:pt x="91" y="27"/>
                    </a:cubicBezTo>
                    <a:close/>
                  </a:path>
                </a:pathLst>
              </a:custGeom>
              <a:solidFill>
                <a:srgbClr val="74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8" name="Freeform 69"/>
              <p:cNvSpPr/>
              <p:nvPr/>
            </p:nvSpPr>
            <p:spPr bwMode="auto">
              <a:xfrm>
                <a:off x="4262" y="2423"/>
                <a:ext cx="210" cy="51"/>
              </a:xfrm>
              <a:custGeom>
                <a:avLst/>
                <a:gdLst>
                  <a:gd name="T0" fmla="*/ 87 w 87"/>
                  <a:gd name="T1" fmla="*/ 8 h 21"/>
                  <a:gd name="T2" fmla="*/ 0 w 87"/>
                  <a:gd name="T3" fmla="*/ 0 h 21"/>
                  <a:gd name="T4" fmla="*/ 0 w 87"/>
                  <a:gd name="T5" fmla="*/ 18 h 21"/>
                  <a:gd name="T6" fmla="*/ 82 w 87"/>
                  <a:gd name="T7" fmla="*/ 21 h 21"/>
                  <a:gd name="T8" fmla="*/ 87 w 87"/>
                  <a:gd name="T9" fmla="*/ 8 h 21"/>
                </a:gdLst>
                <a:ahLst/>
                <a:cxnLst>
                  <a:cxn ang="0">
                    <a:pos x="T0" y="T1"/>
                  </a:cxn>
                  <a:cxn ang="0">
                    <a:pos x="T2" y="T3"/>
                  </a:cxn>
                  <a:cxn ang="0">
                    <a:pos x="T4" y="T5"/>
                  </a:cxn>
                  <a:cxn ang="0">
                    <a:pos x="T6" y="T7"/>
                  </a:cxn>
                  <a:cxn ang="0">
                    <a:pos x="T8" y="T9"/>
                  </a:cxn>
                </a:cxnLst>
                <a:rect l="0" t="0" r="r" b="b"/>
                <a:pathLst>
                  <a:path w="87" h="21">
                    <a:moveTo>
                      <a:pt x="87" y="8"/>
                    </a:moveTo>
                    <a:cubicBezTo>
                      <a:pt x="0" y="0"/>
                      <a:pt x="0" y="0"/>
                      <a:pt x="0" y="0"/>
                    </a:cubicBezTo>
                    <a:cubicBezTo>
                      <a:pt x="0" y="6"/>
                      <a:pt x="0" y="12"/>
                      <a:pt x="0" y="18"/>
                    </a:cubicBezTo>
                    <a:cubicBezTo>
                      <a:pt x="82" y="21"/>
                      <a:pt x="82" y="21"/>
                      <a:pt x="82" y="21"/>
                    </a:cubicBezTo>
                    <a:cubicBezTo>
                      <a:pt x="83" y="16"/>
                      <a:pt x="85" y="12"/>
                      <a:pt x="87" y="8"/>
                    </a:cubicBezTo>
                    <a:close/>
                  </a:path>
                </a:pathLst>
              </a:custGeom>
              <a:solidFill>
                <a:srgbClr val="74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9" name="Freeform 70"/>
              <p:cNvSpPr/>
              <p:nvPr/>
            </p:nvSpPr>
            <p:spPr bwMode="auto">
              <a:xfrm>
                <a:off x="4262" y="2467"/>
                <a:ext cx="198" cy="62"/>
              </a:xfrm>
              <a:custGeom>
                <a:avLst/>
                <a:gdLst>
                  <a:gd name="T0" fmla="*/ 82 w 82"/>
                  <a:gd name="T1" fmla="*/ 3 h 26"/>
                  <a:gd name="T2" fmla="*/ 0 w 82"/>
                  <a:gd name="T3" fmla="*/ 0 h 26"/>
                  <a:gd name="T4" fmla="*/ 0 w 82"/>
                  <a:gd name="T5" fmla="*/ 26 h 26"/>
                  <a:gd name="T6" fmla="*/ 80 w 82"/>
                  <a:gd name="T7" fmla="*/ 13 h 26"/>
                  <a:gd name="T8" fmla="*/ 82 w 82"/>
                  <a:gd name="T9" fmla="*/ 3 h 26"/>
                </a:gdLst>
                <a:ahLst/>
                <a:cxnLst>
                  <a:cxn ang="0">
                    <a:pos x="T0" y="T1"/>
                  </a:cxn>
                  <a:cxn ang="0">
                    <a:pos x="T2" y="T3"/>
                  </a:cxn>
                  <a:cxn ang="0">
                    <a:pos x="T4" y="T5"/>
                  </a:cxn>
                  <a:cxn ang="0">
                    <a:pos x="T6" y="T7"/>
                  </a:cxn>
                  <a:cxn ang="0">
                    <a:pos x="T8" y="T9"/>
                  </a:cxn>
                </a:cxnLst>
                <a:rect l="0" t="0" r="r" b="b"/>
                <a:pathLst>
                  <a:path w="82" h="26">
                    <a:moveTo>
                      <a:pt x="82" y="3"/>
                    </a:moveTo>
                    <a:cubicBezTo>
                      <a:pt x="0" y="0"/>
                      <a:pt x="0" y="0"/>
                      <a:pt x="0" y="0"/>
                    </a:cubicBezTo>
                    <a:cubicBezTo>
                      <a:pt x="0" y="9"/>
                      <a:pt x="0" y="17"/>
                      <a:pt x="0" y="26"/>
                    </a:cubicBezTo>
                    <a:cubicBezTo>
                      <a:pt x="80" y="13"/>
                      <a:pt x="80" y="13"/>
                      <a:pt x="80" y="13"/>
                    </a:cubicBezTo>
                    <a:cubicBezTo>
                      <a:pt x="81" y="10"/>
                      <a:pt x="81" y="6"/>
                      <a:pt x="82" y="3"/>
                    </a:cubicBezTo>
                    <a:close/>
                  </a:path>
                </a:pathLst>
              </a:custGeom>
              <a:solidFill>
                <a:srgbClr val="74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0" name="Freeform 71"/>
              <p:cNvSpPr/>
              <p:nvPr/>
            </p:nvSpPr>
            <p:spPr bwMode="auto">
              <a:xfrm>
                <a:off x="4260" y="2498"/>
                <a:ext cx="195" cy="89"/>
              </a:xfrm>
              <a:custGeom>
                <a:avLst/>
                <a:gdLst>
                  <a:gd name="T0" fmla="*/ 81 w 81"/>
                  <a:gd name="T1" fmla="*/ 0 h 37"/>
                  <a:gd name="T2" fmla="*/ 1 w 81"/>
                  <a:gd name="T3" fmla="*/ 13 h 37"/>
                  <a:gd name="T4" fmla="*/ 0 w 81"/>
                  <a:gd name="T5" fmla="*/ 37 h 37"/>
                  <a:gd name="T6" fmla="*/ 80 w 81"/>
                  <a:gd name="T7" fmla="*/ 9 h 37"/>
                  <a:gd name="T8" fmla="*/ 81 w 81"/>
                  <a:gd name="T9" fmla="*/ 0 h 37"/>
                </a:gdLst>
                <a:ahLst/>
                <a:cxnLst>
                  <a:cxn ang="0">
                    <a:pos x="T0" y="T1"/>
                  </a:cxn>
                  <a:cxn ang="0">
                    <a:pos x="T2" y="T3"/>
                  </a:cxn>
                  <a:cxn ang="0">
                    <a:pos x="T4" y="T5"/>
                  </a:cxn>
                  <a:cxn ang="0">
                    <a:pos x="T6" y="T7"/>
                  </a:cxn>
                  <a:cxn ang="0">
                    <a:pos x="T8" y="T9"/>
                  </a:cxn>
                </a:cxnLst>
                <a:rect l="0" t="0" r="r" b="b"/>
                <a:pathLst>
                  <a:path w="81" h="37">
                    <a:moveTo>
                      <a:pt x="81" y="0"/>
                    </a:moveTo>
                    <a:cubicBezTo>
                      <a:pt x="1" y="13"/>
                      <a:pt x="1" y="13"/>
                      <a:pt x="1" y="13"/>
                    </a:cubicBezTo>
                    <a:cubicBezTo>
                      <a:pt x="1" y="21"/>
                      <a:pt x="0" y="29"/>
                      <a:pt x="0" y="37"/>
                    </a:cubicBezTo>
                    <a:cubicBezTo>
                      <a:pt x="80" y="9"/>
                      <a:pt x="80" y="9"/>
                      <a:pt x="80" y="9"/>
                    </a:cubicBezTo>
                    <a:cubicBezTo>
                      <a:pt x="80" y="6"/>
                      <a:pt x="81" y="3"/>
                      <a:pt x="81" y="0"/>
                    </a:cubicBezTo>
                    <a:close/>
                  </a:path>
                </a:pathLst>
              </a:custGeom>
              <a:solidFill>
                <a:srgbClr val="74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1" name="Freeform 72"/>
              <p:cNvSpPr/>
              <p:nvPr/>
            </p:nvSpPr>
            <p:spPr bwMode="auto">
              <a:xfrm>
                <a:off x="4250" y="2553"/>
                <a:ext cx="200" cy="123"/>
              </a:xfrm>
              <a:custGeom>
                <a:avLst/>
                <a:gdLst>
                  <a:gd name="T0" fmla="*/ 2 w 83"/>
                  <a:gd name="T1" fmla="*/ 33 h 51"/>
                  <a:gd name="T2" fmla="*/ 0 w 83"/>
                  <a:gd name="T3" fmla="*/ 51 h 51"/>
                  <a:gd name="T4" fmla="*/ 83 w 83"/>
                  <a:gd name="T5" fmla="*/ 8 h 51"/>
                  <a:gd name="T6" fmla="*/ 83 w 83"/>
                  <a:gd name="T7" fmla="*/ 0 h 51"/>
                  <a:gd name="T8" fmla="*/ 2 w 83"/>
                  <a:gd name="T9" fmla="*/ 33 h 51"/>
                </a:gdLst>
                <a:ahLst/>
                <a:cxnLst>
                  <a:cxn ang="0">
                    <a:pos x="T0" y="T1"/>
                  </a:cxn>
                  <a:cxn ang="0">
                    <a:pos x="T2" y="T3"/>
                  </a:cxn>
                  <a:cxn ang="0">
                    <a:pos x="T4" y="T5"/>
                  </a:cxn>
                  <a:cxn ang="0">
                    <a:pos x="T6" y="T7"/>
                  </a:cxn>
                  <a:cxn ang="0">
                    <a:pos x="T8" y="T9"/>
                  </a:cxn>
                </a:cxnLst>
                <a:rect l="0" t="0" r="r" b="b"/>
                <a:pathLst>
                  <a:path w="83" h="51">
                    <a:moveTo>
                      <a:pt x="2" y="33"/>
                    </a:moveTo>
                    <a:cubicBezTo>
                      <a:pt x="2" y="39"/>
                      <a:pt x="1" y="45"/>
                      <a:pt x="0" y="51"/>
                    </a:cubicBezTo>
                    <a:cubicBezTo>
                      <a:pt x="30" y="41"/>
                      <a:pt x="59" y="27"/>
                      <a:pt x="83" y="8"/>
                    </a:cubicBezTo>
                    <a:cubicBezTo>
                      <a:pt x="83" y="6"/>
                      <a:pt x="83" y="3"/>
                      <a:pt x="83" y="0"/>
                    </a:cubicBezTo>
                    <a:lnTo>
                      <a:pt x="2" y="33"/>
                    </a:lnTo>
                    <a:close/>
                  </a:path>
                </a:pathLst>
              </a:custGeom>
              <a:solidFill>
                <a:srgbClr val="74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2" name="Freeform 73"/>
              <p:cNvSpPr/>
              <p:nvPr/>
            </p:nvSpPr>
            <p:spPr bwMode="auto">
              <a:xfrm>
                <a:off x="4255" y="2519"/>
                <a:ext cx="197" cy="113"/>
              </a:xfrm>
              <a:custGeom>
                <a:avLst/>
                <a:gdLst>
                  <a:gd name="T0" fmla="*/ 82 w 82"/>
                  <a:gd name="T1" fmla="*/ 0 h 47"/>
                  <a:gd name="T2" fmla="*/ 2 w 82"/>
                  <a:gd name="T3" fmla="*/ 28 h 47"/>
                  <a:gd name="T4" fmla="*/ 0 w 82"/>
                  <a:gd name="T5" fmla="*/ 47 h 47"/>
                  <a:gd name="T6" fmla="*/ 81 w 82"/>
                  <a:gd name="T7" fmla="*/ 14 h 47"/>
                  <a:gd name="T8" fmla="*/ 82 w 82"/>
                  <a:gd name="T9" fmla="*/ 0 h 47"/>
                </a:gdLst>
                <a:ahLst/>
                <a:cxnLst>
                  <a:cxn ang="0">
                    <a:pos x="T0" y="T1"/>
                  </a:cxn>
                  <a:cxn ang="0">
                    <a:pos x="T2" y="T3"/>
                  </a:cxn>
                  <a:cxn ang="0">
                    <a:pos x="T4" y="T5"/>
                  </a:cxn>
                  <a:cxn ang="0">
                    <a:pos x="T6" y="T7"/>
                  </a:cxn>
                  <a:cxn ang="0">
                    <a:pos x="T8" y="T9"/>
                  </a:cxn>
                </a:cxnLst>
                <a:rect l="0" t="0" r="r" b="b"/>
                <a:pathLst>
                  <a:path w="82" h="47">
                    <a:moveTo>
                      <a:pt x="82" y="0"/>
                    </a:moveTo>
                    <a:cubicBezTo>
                      <a:pt x="2" y="28"/>
                      <a:pt x="2" y="28"/>
                      <a:pt x="2" y="28"/>
                    </a:cubicBezTo>
                    <a:cubicBezTo>
                      <a:pt x="1" y="34"/>
                      <a:pt x="1" y="40"/>
                      <a:pt x="0" y="47"/>
                    </a:cubicBezTo>
                    <a:cubicBezTo>
                      <a:pt x="81" y="14"/>
                      <a:pt x="81" y="14"/>
                      <a:pt x="81" y="14"/>
                    </a:cubicBezTo>
                    <a:cubicBezTo>
                      <a:pt x="81" y="9"/>
                      <a:pt x="81" y="5"/>
                      <a:pt x="82" y="0"/>
                    </a:cubicBezTo>
                    <a:close/>
                  </a:path>
                </a:pathLst>
              </a:custGeom>
              <a:solidFill>
                <a:srgbClr val="74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3" name="Freeform 74"/>
              <p:cNvSpPr/>
              <p:nvPr/>
            </p:nvSpPr>
            <p:spPr bwMode="auto">
              <a:xfrm>
                <a:off x="4190" y="1726"/>
                <a:ext cx="773" cy="495"/>
              </a:xfrm>
              <a:custGeom>
                <a:avLst/>
                <a:gdLst>
                  <a:gd name="T0" fmla="*/ 321 w 321"/>
                  <a:gd name="T1" fmla="*/ 0 h 206"/>
                  <a:gd name="T2" fmla="*/ 0 w 321"/>
                  <a:gd name="T3" fmla="*/ 82 h 206"/>
                  <a:gd name="T4" fmla="*/ 24 w 321"/>
                  <a:gd name="T5" fmla="*/ 206 h 206"/>
                  <a:gd name="T6" fmla="*/ 217 w 321"/>
                  <a:gd name="T7" fmla="*/ 176 h 206"/>
                  <a:gd name="T8" fmla="*/ 321 w 321"/>
                  <a:gd name="T9" fmla="*/ 0 h 206"/>
                </a:gdLst>
                <a:ahLst/>
                <a:cxnLst>
                  <a:cxn ang="0">
                    <a:pos x="T0" y="T1"/>
                  </a:cxn>
                  <a:cxn ang="0">
                    <a:pos x="T2" y="T3"/>
                  </a:cxn>
                  <a:cxn ang="0">
                    <a:pos x="T4" y="T5"/>
                  </a:cxn>
                  <a:cxn ang="0">
                    <a:pos x="T6" y="T7"/>
                  </a:cxn>
                  <a:cxn ang="0">
                    <a:pos x="T8" y="T9"/>
                  </a:cxn>
                </a:cxnLst>
                <a:rect l="0" t="0" r="r" b="b"/>
                <a:pathLst>
                  <a:path w="321" h="206">
                    <a:moveTo>
                      <a:pt x="321" y="0"/>
                    </a:moveTo>
                    <a:cubicBezTo>
                      <a:pt x="0" y="82"/>
                      <a:pt x="0" y="82"/>
                      <a:pt x="0" y="82"/>
                    </a:cubicBezTo>
                    <a:cubicBezTo>
                      <a:pt x="11" y="123"/>
                      <a:pt x="19" y="165"/>
                      <a:pt x="24" y="206"/>
                    </a:cubicBezTo>
                    <a:cubicBezTo>
                      <a:pt x="217" y="176"/>
                      <a:pt x="217" y="176"/>
                      <a:pt x="217" y="176"/>
                    </a:cubicBezTo>
                    <a:cubicBezTo>
                      <a:pt x="262" y="125"/>
                      <a:pt x="297" y="64"/>
                      <a:pt x="321" y="0"/>
                    </a:cubicBezTo>
                    <a:close/>
                  </a:path>
                </a:pathLst>
              </a:custGeom>
              <a:solidFill>
                <a:srgbClr val="816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4" name="Freeform 75"/>
              <p:cNvSpPr/>
              <p:nvPr/>
            </p:nvSpPr>
            <p:spPr bwMode="auto">
              <a:xfrm>
                <a:off x="3201" y="118"/>
                <a:ext cx="607" cy="423"/>
              </a:xfrm>
              <a:custGeom>
                <a:avLst/>
                <a:gdLst>
                  <a:gd name="T0" fmla="*/ 218 w 252"/>
                  <a:gd name="T1" fmla="*/ 107 h 176"/>
                  <a:gd name="T2" fmla="*/ 252 w 252"/>
                  <a:gd name="T3" fmla="*/ 31 h 176"/>
                  <a:gd name="T4" fmla="*/ 242 w 252"/>
                  <a:gd name="T5" fmla="*/ 28 h 176"/>
                  <a:gd name="T6" fmla="*/ 108 w 252"/>
                  <a:gd name="T7" fmla="*/ 4 h 176"/>
                  <a:gd name="T8" fmla="*/ 41 w 252"/>
                  <a:gd name="T9" fmla="*/ 3 h 176"/>
                  <a:gd name="T10" fmla="*/ 16 w 252"/>
                  <a:gd name="T11" fmla="*/ 50 h 176"/>
                  <a:gd name="T12" fmla="*/ 70 w 252"/>
                  <a:gd name="T13" fmla="*/ 88 h 176"/>
                  <a:gd name="T14" fmla="*/ 99 w 252"/>
                  <a:gd name="T15" fmla="*/ 147 h 176"/>
                  <a:gd name="T16" fmla="*/ 117 w 252"/>
                  <a:gd name="T17" fmla="*/ 176 h 176"/>
                  <a:gd name="T18" fmla="*/ 218 w 252"/>
                  <a:gd name="T19" fmla="*/ 10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76">
                    <a:moveTo>
                      <a:pt x="218" y="107"/>
                    </a:moveTo>
                    <a:cubicBezTo>
                      <a:pt x="236" y="84"/>
                      <a:pt x="246" y="58"/>
                      <a:pt x="252" y="31"/>
                    </a:cubicBezTo>
                    <a:cubicBezTo>
                      <a:pt x="249" y="30"/>
                      <a:pt x="245" y="29"/>
                      <a:pt x="242" y="28"/>
                    </a:cubicBezTo>
                    <a:cubicBezTo>
                      <a:pt x="199" y="15"/>
                      <a:pt x="153" y="7"/>
                      <a:pt x="108" y="4"/>
                    </a:cubicBezTo>
                    <a:cubicBezTo>
                      <a:pt x="90" y="3"/>
                      <a:pt x="62" y="0"/>
                      <a:pt x="41" y="3"/>
                    </a:cubicBezTo>
                    <a:cubicBezTo>
                      <a:pt x="16" y="6"/>
                      <a:pt x="0" y="18"/>
                      <a:pt x="16" y="50"/>
                    </a:cubicBezTo>
                    <a:cubicBezTo>
                      <a:pt x="29" y="77"/>
                      <a:pt x="51" y="72"/>
                      <a:pt x="70" y="88"/>
                    </a:cubicBezTo>
                    <a:cubicBezTo>
                      <a:pt x="86" y="101"/>
                      <a:pt x="92" y="126"/>
                      <a:pt x="99" y="147"/>
                    </a:cubicBezTo>
                    <a:cubicBezTo>
                      <a:pt x="101" y="151"/>
                      <a:pt x="107" y="161"/>
                      <a:pt x="117" y="176"/>
                    </a:cubicBezTo>
                    <a:cubicBezTo>
                      <a:pt x="155" y="164"/>
                      <a:pt x="190" y="141"/>
                      <a:pt x="218" y="107"/>
                    </a:cubicBezTo>
                    <a:close/>
                  </a:path>
                </a:pathLst>
              </a:custGeom>
              <a:solidFill>
                <a:srgbClr val="FF77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5" name="Freeform 76"/>
              <p:cNvSpPr/>
              <p:nvPr/>
            </p:nvSpPr>
            <p:spPr bwMode="auto">
              <a:xfrm>
                <a:off x="3483" y="192"/>
                <a:ext cx="483" cy="1142"/>
              </a:xfrm>
              <a:custGeom>
                <a:avLst/>
                <a:gdLst>
                  <a:gd name="T0" fmla="*/ 184 w 201"/>
                  <a:gd name="T1" fmla="*/ 172 h 475"/>
                  <a:gd name="T2" fmla="*/ 180 w 201"/>
                  <a:gd name="T3" fmla="*/ 163 h 475"/>
                  <a:gd name="T4" fmla="*/ 162 w 201"/>
                  <a:gd name="T5" fmla="*/ 10 h 475"/>
                  <a:gd name="T6" fmla="*/ 135 w 201"/>
                  <a:gd name="T7" fmla="*/ 0 h 475"/>
                  <a:gd name="T8" fmla="*/ 101 w 201"/>
                  <a:gd name="T9" fmla="*/ 76 h 475"/>
                  <a:gd name="T10" fmla="*/ 0 w 201"/>
                  <a:gd name="T11" fmla="*/ 145 h 475"/>
                  <a:gd name="T12" fmla="*/ 127 w 201"/>
                  <a:gd name="T13" fmla="*/ 349 h 475"/>
                  <a:gd name="T14" fmla="*/ 158 w 201"/>
                  <a:gd name="T15" fmla="*/ 475 h 475"/>
                  <a:gd name="T16" fmla="*/ 170 w 201"/>
                  <a:gd name="T17" fmla="*/ 445 h 475"/>
                  <a:gd name="T18" fmla="*/ 184 w 201"/>
                  <a:gd name="T19" fmla="*/ 17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475">
                    <a:moveTo>
                      <a:pt x="184" y="172"/>
                    </a:moveTo>
                    <a:cubicBezTo>
                      <a:pt x="183" y="169"/>
                      <a:pt x="181" y="166"/>
                      <a:pt x="180" y="163"/>
                    </a:cubicBezTo>
                    <a:cubicBezTo>
                      <a:pt x="163" y="116"/>
                      <a:pt x="147" y="57"/>
                      <a:pt x="162" y="10"/>
                    </a:cubicBezTo>
                    <a:cubicBezTo>
                      <a:pt x="153" y="6"/>
                      <a:pt x="144" y="3"/>
                      <a:pt x="135" y="0"/>
                    </a:cubicBezTo>
                    <a:cubicBezTo>
                      <a:pt x="129" y="27"/>
                      <a:pt x="119" y="53"/>
                      <a:pt x="101" y="76"/>
                    </a:cubicBezTo>
                    <a:cubicBezTo>
                      <a:pt x="73" y="110"/>
                      <a:pt x="38" y="133"/>
                      <a:pt x="0" y="145"/>
                    </a:cubicBezTo>
                    <a:cubicBezTo>
                      <a:pt x="37" y="204"/>
                      <a:pt x="121" y="325"/>
                      <a:pt x="127" y="349"/>
                    </a:cubicBezTo>
                    <a:cubicBezTo>
                      <a:pt x="130" y="360"/>
                      <a:pt x="142" y="411"/>
                      <a:pt x="158" y="475"/>
                    </a:cubicBezTo>
                    <a:cubicBezTo>
                      <a:pt x="162" y="466"/>
                      <a:pt x="167" y="455"/>
                      <a:pt x="170" y="445"/>
                    </a:cubicBezTo>
                    <a:cubicBezTo>
                      <a:pt x="201" y="355"/>
                      <a:pt x="198" y="263"/>
                      <a:pt x="184"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6" name="Freeform 77"/>
              <p:cNvSpPr/>
              <p:nvPr/>
            </p:nvSpPr>
            <p:spPr bwMode="auto">
              <a:xfrm>
                <a:off x="4166" y="964"/>
                <a:ext cx="489" cy="767"/>
              </a:xfrm>
              <a:custGeom>
                <a:avLst/>
                <a:gdLst>
                  <a:gd name="T0" fmla="*/ 161 w 203"/>
                  <a:gd name="T1" fmla="*/ 0 h 319"/>
                  <a:gd name="T2" fmla="*/ 56 w 203"/>
                  <a:gd name="T3" fmla="*/ 108 h 319"/>
                  <a:gd name="T4" fmla="*/ 10 w 203"/>
                  <a:gd name="T5" fmla="*/ 132 h 319"/>
                  <a:gd name="T6" fmla="*/ 0 w 203"/>
                  <a:gd name="T7" fmla="*/ 135 h 319"/>
                  <a:gd name="T8" fmla="*/ 6 w 203"/>
                  <a:gd name="T9" fmla="*/ 148 h 319"/>
                  <a:gd name="T10" fmla="*/ 18 w 203"/>
                  <a:gd name="T11" fmla="*/ 185 h 319"/>
                  <a:gd name="T12" fmla="*/ 46 w 203"/>
                  <a:gd name="T13" fmla="*/ 231 h 319"/>
                  <a:gd name="T14" fmla="*/ 182 w 203"/>
                  <a:gd name="T15" fmla="*/ 319 h 319"/>
                  <a:gd name="T16" fmla="*/ 161 w 203"/>
                  <a:gd name="T1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19">
                    <a:moveTo>
                      <a:pt x="161" y="0"/>
                    </a:moveTo>
                    <a:cubicBezTo>
                      <a:pt x="144" y="48"/>
                      <a:pt x="99" y="80"/>
                      <a:pt x="56" y="108"/>
                    </a:cubicBezTo>
                    <a:cubicBezTo>
                      <a:pt x="40" y="118"/>
                      <a:pt x="26" y="126"/>
                      <a:pt x="10" y="132"/>
                    </a:cubicBezTo>
                    <a:cubicBezTo>
                      <a:pt x="7" y="133"/>
                      <a:pt x="3" y="134"/>
                      <a:pt x="0" y="135"/>
                    </a:cubicBezTo>
                    <a:cubicBezTo>
                      <a:pt x="2" y="139"/>
                      <a:pt x="4" y="145"/>
                      <a:pt x="6" y="148"/>
                    </a:cubicBezTo>
                    <a:cubicBezTo>
                      <a:pt x="12" y="160"/>
                      <a:pt x="12" y="173"/>
                      <a:pt x="18" y="185"/>
                    </a:cubicBezTo>
                    <a:cubicBezTo>
                      <a:pt x="26" y="201"/>
                      <a:pt x="36" y="215"/>
                      <a:pt x="46" y="231"/>
                    </a:cubicBezTo>
                    <a:cubicBezTo>
                      <a:pt x="81" y="280"/>
                      <a:pt x="129" y="308"/>
                      <a:pt x="182" y="319"/>
                    </a:cubicBezTo>
                    <a:cubicBezTo>
                      <a:pt x="200" y="233"/>
                      <a:pt x="203" y="125"/>
                      <a:pt x="161" y="0"/>
                    </a:cubicBezTo>
                    <a:close/>
                  </a:path>
                </a:pathLst>
              </a:custGeom>
              <a:solidFill>
                <a:srgbClr val="CFBB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7" name="Freeform 78"/>
              <p:cNvSpPr/>
              <p:nvPr/>
            </p:nvSpPr>
            <p:spPr bwMode="auto">
              <a:xfrm>
                <a:off x="3863" y="1289"/>
                <a:ext cx="397" cy="863"/>
              </a:xfrm>
              <a:custGeom>
                <a:avLst/>
                <a:gdLst>
                  <a:gd name="T0" fmla="*/ 146 w 165"/>
                  <a:gd name="T1" fmla="*/ 54 h 359"/>
                  <a:gd name="T2" fmla="*/ 144 w 165"/>
                  <a:gd name="T3" fmla="*/ 50 h 359"/>
                  <a:gd name="T4" fmla="*/ 132 w 165"/>
                  <a:gd name="T5" fmla="*/ 13 h 359"/>
                  <a:gd name="T6" fmla="*/ 126 w 165"/>
                  <a:gd name="T7" fmla="*/ 0 h 359"/>
                  <a:gd name="T8" fmla="*/ 97 w 165"/>
                  <a:gd name="T9" fmla="*/ 9 h 359"/>
                  <a:gd name="T10" fmla="*/ 81 w 165"/>
                  <a:gd name="T11" fmla="*/ 15 h 359"/>
                  <a:gd name="T12" fmla="*/ 0 w 165"/>
                  <a:gd name="T13" fmla="*/ 19 h 359"/>
                  <a:gd name="T14" fmla="*/ 0 w 165"/>
                  <a:gd name="T15" fmla="*/ 19 h 359"/>
                  <a:gd name="T16" fmla="*/ 68 w 165"/>
                  <a:gd name="T17" fmla="*/ 323 h 359"/>
                  <a:gd name="T18" fmla="*/ 73 w 165"/>
                  <a:gd name="T19" fmla="*/ 359 h 359"/>
                  <a:gd name="T20" fmla="*/ 146 w 165"/>
                  <a:gd name="T21" fmla="*/ 5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359">
                    <a:moveTo>
                      <a:pt x="146" y="54"/>
                    </a:moveTo>
                    <a:cubicBezTo>
                      <a:pt x="145" y="53"/>
                      <a:pt x="145" y="51"/>
                      <a:pt x="144" y="50"/>
                    </a:cubicBezTo>
                    <a:cubicBezTo>
                      <a:pt x="138" y="38"/>
                      <a:pt x="138" y="25"/>
                      <a:pt x="132" y="13"/>
                    </a:cubicBezTo>
                    <a:cubicBezTo>
                      <a:pt x="130" y="10"/>
                      <a:pt x="128" y="4"/>
                      <a:pt x="126" y="0"/>
                    </a:cubicBezTo>
                    <a:cubicBezTo>
                      <a:pt x="116" y="3"/>
                      <a:pt x="106" y="6"/>
                      <a:pt x="97" y="9"/>
                    </a:cubicBezTo>
                    <a:cubicBezTo>
                      <a:pt x="93" y="11"/>
                      <a:pt x="85" y="15"/>
                      <a:pt x="81" y="15"/>
                    </a:cubicBezTo>
                    <a:cubicBezTo>
                      <a:pt x="54" y="20"/>
                      <a:pt x="27" y="21"/>
                      <a:pt x="0" y="19"/>
                    </a:cubicBezTo>
                    <a:cubicBezTo>
                      <a:pt x="0" y="19"/>
                      <a:pt x="0" y="19"/>
                      <a:pt x="0" y="19"/>
                    </a:cubicBezTo>
                    <a:cubicBezTo>
                      <a:pt x="30" y="143"/>
                      <a:pt x="70" y="313"/>
                      <a:pt x="68" y="323"/>
                    </a:cubicBezTo>
                    <a:cubicBezTo>
                      <a:pt x="66" y="334"/>
                      <a:pt x="69" y="347"/>
                      <a:pt x="73" y="359"/>
                    </a:cubicBezTo>
                    <a:cubicBezTo>
                      <a:pt x="136" y="271"/>
                      <a:pt x="165" y="161"/>
                      <a:pt x="146" y="54"/>
                    </a:cubicBezTo>
                    <a:close/>
                  </a:path>
                </a:pathLst>
              </a:custGeom>
              <a:solidFill>
                <a:srgbClr val="586F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8" name="Freeform 79"/>
              <p:cNvSpPr/>
              <p:nvPr/>
            </p:nvSpPr>
            <p:spPr bwMode="auto">
              <a:xfrm>
                <a:off x="4120" y="1418"/>
                <a:ext cx="484" cy="599"/>
              </a:xfrm>
              <a:custGeom>
                <a:avLst/>
                <a:gdLst>
                  <a:gd name="T0" fmla="*/ 199 w 201"/>
                  <a:gd name="T1" fmla="*/ 138 h 249"/>
                  <a:gd name="T2" fmla="*/ 201 w 201"/>
                  <a:gd name="T3" fmla="*/ 130 h 249"/>
                  <a:gd name="T4" fmla="*/ 65 w 201"/>
                  <a:gd name="T5" fmla="*/ 42 h 249"/>
                  <a:gd name="T6" fmla="*/ 39 w 201"/>
                  <a:gd name="T7" fmla="*/ 0 h 249"/>
                  <a:gd name="T8" fmla="*/ 0 w 201"/>
                  <a:gd name="T9" fmla="*/ 249 h 249"/>
                  <a:gd name="T10" fmla="*/ 199 w 201"/>
                  <a:gd name="T11" fmla="*/ 138 h 249"/>
                </a:gdLst>
                <a:ahLst/>
                <a:cxnLst>
                  <a:cxn ang="0">
                    <a:pos x="T0" y="T1"/>
                  </a:cxn>
                  <a:cxn ang="0">
                    <a:pos x="T2" y="T3"/>
                  </a:cxn>
                  <a:cxn ang="0">
                    <a:pos x="T4" y="T5"/>
                  </a:cxn>
                  <a:cxn ang="0">
                    <a:pos x="T6" y="T7"/>
                  </a:cxn>
                  <a:cxn ang="0">
                    <a:pos x="T8" y="T9"/>
                  </a:cxn>
                  <a:cxn ang="0">
                    <a:pos x="T10" y="T11"/>
                  </a:cxn>
                </a:cxnLst>
                <a:rect l="0" t="0" r="r" b="b"/>
                <a:pathLst>
                  <a:path w="201" h="249">
                    <a:moveTo>
                      <a:pt x="199" y="138"/>
                    </a:moveTo>
                    <a:cubicBezTo>
                      <a:pt x="200" y="135"/>
                      <a:pt x="200" y="133"/>
                      <a:pt x="201" y="130"/>
                    </a:cubicBezTo>
                    <a:cubicBezTo>
                      <a:pt x="148" y="119"/>
                      <a:pt x="100" y="91"/>
                      <a:pt x="65" y="42"/>
                    </a:cubicBezTo>
                    <a:cubicBezTo>
                      <a:pt x="56" y="28"/>
                      <a:pt x="47" y="15"/>
                      <a:pt x="39" y="0"/>
                    </a:cubicBezTo>
                    <a:cubicBezTo>
                      <a:pt x="54" y="85"/>
                      <a:pt x="39" y="172"/>
                      <a:pt x="0" y="249"/>
                    </a:cubicBezTo>
                    <a:cubicBezTo>
                      <a:pt x="78" y="248"/>
                      <a:pt x="155" y="203"/>
                      <a:pt x="199" y="138"/>
                    </a:cubicBezTo>
                    <a:close/>
                  </a:path>
                </a:pathLst>
              </a:custGeom>
              <a:solidFill>
                <a:srgbClr val="FF49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9" name="Freeform 80"/>
              <p:cNvSpPr/>
              <p:nvPr/>
            </p:nvSpPr>
            <p:spPr bwMode="auto">
              <a:xfrm>
                <a:off x="4120" y="2015"/>
                <a:ext cx="263" cy="372"/>
              </a:xfrm>
              <a:custGeom>
                <a:avLst/>
                <a:gdLst>
                  <a:gd name="T0" fmla="*/ 96 w 109"/>
                  <a:gd name="T1" fmla="*/ 129 h 155"/>
                  <a:gd name="T2" fmla="*/ 17 w 109"/>
                  <a:gd name="T3" fmla="*/ 15 h 155"/>
                  <a:gd name="T4" fmla="*/ 14 w 109"/>
                  <a:gd name="T5" fmla="*/ 0 h 155"/>
                  <a:gd name="T6" fmla="*/ 0 w 109"/>
                  <a:gd name="T7" fmla="*/ 1 h 155"/>
                  <a:gd name="T8" fmla="*/ 102 w 109"/>
                  <a:gd name="T9" fmla="*/ 155 h 155"/>
                  <a:gd name="T10" fmla="*/ 109 w 109"/>
                  <a:gd name="T11" fmla="*/ 137 h 155"/>
                  <a:gd name="T12" fmla="*/ 106 w 109"/>
                  <a:gd name="T13" fmla="*/ 131 h 155"/>
                  <a:gd name="T14" fmla="*/ 96 w 109"/>
                  <a:gd name="T15" fmla="*/ 12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55">
                    <a:moveTo>
                      <a:pt x="96" y="129"/>
                    </a:moveTo>
                    <a:cubicBezTo>
                      <a:pt x="59" y="98"/>
                      <a:pt x="45" y="56"/>
                      <a:pt x="17" y="15"/>
                    </a:cubicBezTo>
                    <a:cubicBezTo>
                      <a:pt x="14" y="11"/>
                      <a:pt x="14" y="6"/>
                      <a:pt x="14" y="0"/>
                    </a:cubicBezTo>
                    <a:cubicBezTo>
                      <a:pt x="9" y="1"/>
                      <a:pt x="5" y="1"/>
                      <a:pt x="0" y="1"/>
                    </a:cubicBezTo>
                    <a:cubicBezTo>
                      <a:pt x="0" y="70"/>
                      <a:pt x="43" y="122"/>
                      <a:pt x="102" y="155"/>
                    </a:cubicBezTo>
                    <a:cubicBezTo>
                      <a:pt x="104" y="149"/>
                      <a:pt x="106" y="143"/>
                      <a:pt x="109" y="137"/>
                    </a:cubicBezTo>
                    <a:cubicBezTo>
                      <a:pt x="107" y="135"/>
                      <a:pt x="106" y="133"/>
                      <a:pt x="106" y="131"/>
                    </a:cubicBezTo>
                    <a:cubicBezTo>
                      <a:pt x="102" y="133"/>
                      <a:pt x="98" y="129"/>
                      <a:pt x="96" y="129"/>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0" name="Freeform 81"/>
              <p:cNvSpPr/>
              <p:nvPr/>
            </p:nvSpPr>
            <p:spPr bwMode="auto">
              <a:xfrm>
                <a:off x="4154" y="2010"/>
                <a:ext cx="260" cy="334"/>
              </a:xfrm>
              <a:custGeom>
                <a:avLst/>
                <a:gdLst>
                  <a:gd name="T0" fmla="*/ 19 w 108"/>
                  <a:gd name="T1" fmla="*/ 0 h 139"/>
                  <a:gd name="T2" fmla="*/ 0 w 108"/>
                  <a:gd name="T3" fmla="*/ 2 h 139"/>
                  <a:gd name="T4" fmla="*/ 3 w 108"/>
                  <a:gd name="T5" fmla="*/ 17 h 139"/>
                  <a:gd name="T6" fmla="*/ 82 w 108"/>
                  <a:gd name="T7" fmla="*/ 131 h 139"/>
                  <a:gd name="T8" fmla="*/ 92 w 108"/>
                  <a:gd name="T9" fmla="*/ 133 h 139"/>
                  <a:gd name="T10" fmla="*/ 95 w 108"/>
                  <a:gd name="T11" fmla="*/ 139 h 139"/>
                  <a:gd name="T12" fmla="*/ 108 w 108"/>
                  <a:gd name="T13" fmla="*/ 104 h 139"/>
                  <a:gd name="T14" fmla="*/ 19 w 108"/>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39">
                    <a:moveTo>
                      <a:pt x="19" y="0"/>
                    </a:moveTo>
                    <a:cubicBezTo>
                      <a:pt x="13" y="1"/>
                      <a:pt x="6" y="2"/>
                      <a:pt x="0" y="2"/>
                    </a:cubicBezTo>
                    <a:cubicBezTo>
                      <a:pt x="0" y="8"/>
                      <a:pt x="0" y="13"/>
                      <a:pt x="3" y="17"/>
                    </a:cubicBezTo>
                    <a:cubicBezTo>
                      <a:pt x="31" y="58"/>
                      <a:pt x="45" y="100"/>
                      <a:pt x="82" y="131"/>
                    </a:cubicBezTo>
                    <a:cubicBezTo>
                      <a:pt x="84" y="131"/>
                      <a:pt x="88" y="135"/>
                      <a:pt x="92" y="133"/>
                    </a:cubicBezTo>
                    <a:cubicBezTo>
                      <a:pt x="92" y="135"/>
                      <a:pt x="93" y="137"/>
                      <a:pt x="95" y="139"/>
                    </a:cubicBezTo>
                    <a:cubicBezTo>
                      <a:pt x="99" y="128"/>
                      <a:pt x="104" y="116"/>
                      <a:pt x="108" y="104"/>
                    </a:cubicBezTo>
                    <a:cubicBezTo>
                      <a:pt x="67" y="83"/>
                      <a:pt x="41" y="40"/>
                      <a:pt x="19" y="0"/>
                    </a:cubicBezTo>
                    <a:close/>
                  </a:path>
                </a:pathLst>
              </a:custGeom>
              <a:solidFill>
                <a:srgbClr val="88A7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1" name="Freeform 82"/>
              <p:cNvSpPr/>
              <p:nvPr/>
            </p:nvSpPr>
            <p:spPr bwMode="auto">
              <a:xfrm>
                <a:off x="4255" y="1981"/>
                <a:ext cx="200" cy="219"/>
              </a:xfrm>
              <a:custGeom>
                <a:avLst/>
                <a:gdLst>
                  <a:gd name="T0" fmla="*/ 21 w 83"/>
                  <a:gd name="T1" fmla="*/ 0 h 91"/>
                  <a:gd name="T2" fmla="*/ 0 w 83"/>
                  <a:gd name="T3" fmla="*/ 7 h 91"/>
                  <a:gd name="T4" fmla="*/ 76 w 83"/>
                  <a:gd name="T5" fmla="*/ 91 h 91"/>
                  <a:gd name="T6" fmla="*/ 83 w 83"/>
                  <a:gd name="T7" fmla="*/ 75 h 91"/>
                  <a:gd name="T8" fmla="*/ 21 w 83"/>
                  <a:gd name="T9" fmla="*/ 0 h 91"/>
                </a:gdLst>
                <a:ahLst/>
                <a:cxnLst>
                  <a:cxn ang="0">
                    <a:pos x="T0" y="T1"/>
                  </a:cxn>
                  <a:cxn ang="0">
                    <a:pos x="T2" y="T3"/>
                  </a:cxn>
                  <a:cxn ang="0">
                    <a:pos x="T4" y="T5"/>
                  </a:cxn>
                  <a:cxn ang="0">
                    <a:pos x="T6" y="T7"/>
                  </a:cxn>
                  <a:cxn ang="0">
                    <a:pos x="T8" y="T9"/>
                  </a:cxn>
                </a:cxnLst>
                <a:rect l="0" t="0" r="r" b="b"/>
                <a:pathLst>
                  <a:path w="83" h="91">
                    <a:moveTo>
                      <a:pt x="21" y="0"/>
                    </a:moveTo>
                    <a:cubicBezTo>
                      <a:pt x="14" y="2"/>
                      <a:pt x="7" y="5"/>
                      <a:pt x="0" y="7"/>
                    </a:cubicBezTo>
                    <a:cubicBezTo>
                      <a:pt x="20" y="40"/>
                      <a:pt x="43" y="73"/>
                      <a:pt x="76" y="91"/>
                    </a:cubicBezTo>
                    <a:cubicBezTo>
                      <a:pt x="78" y="86"/>
                      <a:pt x="80" y="81"/>
                      <a:pt x="83" y="75"/>
                    </a:cubicBezTo>
                    <a:cubicBezTo>
                      <a:pt x="58" y="55"/>
                      <a:pt x="40" y="26"/>
                      <a:pt x="21" y="0"/>
                    </a:cubicBezTo>
                    <a:close/>
                  </a:path>
                </a:pathLst>
              </a:custGeom>
              <a:solidFill>
                <a:srgbClr val="88A7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2" name="Freeform 83"/>
              <p:cNvSpPr/>
              <p:nvPr/>
            </p:nvSpPr>
            <p:spPr bwMode="auto">
              <a:xfrm>
                <a:off x="4306" y="1964"/>
                <a:ext cx="171" cy="197"/>
              </a:xfrm>
              <a:custGeom>
                <a:avLst/>
                <a:gdLst>
                  <a:gd name="T0" fmla="*/ 16 w 71"/>
                  <a:gd name="T1" fmla="*/ 0 h 82"/>
                  <a:gd name="T2" fmla="*/ 0 w 71"/>
                  <a:gd name="T3" fmla="*/ 7 h 82"/>
                  <a:gd name="T4" fmla="*/ 62 w 71"/>
                  <a:gd name="T5" fmla="*/ 82 h 82"/>
                  <a:gd name="T6" fmla="*/ 71 w 71"/>
                  <a:gd name="T7" fmla="*/ 62 h 82"/>
                  <a:gd name="T8" fmla="*/ 16 w 71"/>
                  <a:gd name="T9" fmla="*/ 0 h 82"/>
                </a:gdLst>
                <a:ahLst/>
                <a:cxnLst>
                  <a:cxn ang="0">
                    <a:pos x="T0" y="T1"/>
                  </a:cxn>
                  <a:cxn ang="0">
                    <a:pos x="T2" y="T3"/>
                  </a:cxn>
                  <a:cxn ang="0">
                    <a:pos x="T4" y="T5"/>
                  </a:cxn>
                  <a:cxn ang="0">
                    <a:pos x="T6" y="T7"/>
                  </a:cxn>
                  <a:cxn ang="0">
                    <a:pos x="T8" y="T9"/>
                  </a:cxn>
                </a:cxnLst>
                <a:rect l="0" t="0" r="r" b="b"/>
                <a:pathLst>
                  <a:path w="71" h="82">
                    <a:moveTo>
                      <a:pt x="16" y="0"/>
                    </a:moveTo>
                    <a:cubicBezTo>
                      <a:pt x="11" y="3"/>
                      <a:pt x="6" y="5"/>
                      <a:pt x="0" y="7"/>
                    </a:cubicBezTo>
                    <a:cubicBezTo>
                      <a:pt x="19" y="33"/>
                      <a:pt x="37" y="62"/>
                      <a:pt x="62" y="82"/>
                    </a:cubicBezTo>
                    <a:cubicBezTo>
                      <a:pt x="64" y="76"/>
                      <a:pt x="67" y="69"/>
                      <a:pt x="71" y="62"/>
                    </a:cubicBezTo>
                    <a:cubicBezTo>
                      <a:pt x="49" y="45"/>
                      <a:pt x="30" y="24"/>
                      <a:pt x="16"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3" name="Freeform 84"/>
              <p:cNvSpPr/>
              <p:nvPr/>
            </p:nvSpPr>
            <p:spPr bwMode="auto">
              <a:xfrm>
                <a:off x="4344" y="1945"/>
                <a:ext cx="149" cy="168"/>
              </a:xfrm>
              <a:custGeom>
                <a:avLst/>
                <a:gdLst>
                  <a:gd name="T0" fmla="*/ 17 w 62"/>
                  <a:gd name="T1" fmla="*/ 0 h 70"/>
                  <a:gd name="T2" fmla="*/ 0 w 62"/>
                  <a:gd name="T3" fmla="*/ 8 h 70"/>
                  <a:gd name="T4" fmla="*/ 55 w 62"/>
                  <a:gd name="T5" fmla="*/ 70 h 70"/>
                  <a:gd name="T6" fmla="*/ 62 w 62"/>
                  <a:gd name="T7" fmla="*/ 52 h 70"/>
                  <a:gd name="T8" fmla="*/ 17 w 62"/>
                  <a:gd name="T9" fmla="*/ 0 h 70"/>
                </a:gdLst>
                <a:ahLst/>
                <a:cxnLst>
                  <a:cxn ang="0">
                    <a:pos x="T0" y="T1"/>
                  </a:cxn>
                  <a:cxn ang="0">
                    <a:pos x="T2" y="T3"/>
                  </a:cxn>
                  <a:cxn ang="0">
                    <a:pos x="T4" y="T5"/>
                  </a:cxn>
                  <a:cxn ang="0">
                    <a:pos x="T6" y="T7"/>
                  </a:cxn>
                  <a:cxn ang="0">
                    <a:pos x="T8" y="T9"/>
                  </a:cxn>
                </a:cxnLst>
                <a:rect l="0" t="0" r="r" b="b"/>
                <a:pathLst>
                  <a:path w="62" h="70">
                    <a:moveTo>
                      <a:pt x="17" y="0"/>
                    </a:moveTo>
                    <a:cubicBezTo>
                      <a:pt x="11" y="3"/>
                      <a:pt x="5" y="6"/>
                      <a:pt x="0" y="8"/>
                    </a:cubicBezTo>
                    <a:cubicBezTo>
                      <a:pt x="14" y="32"/>
                      <a:pt x="33" y="53"/>
                      <a:pt x="55" y="70"/>
                    </a:cubicBezTo>
                    <a:cubicBezTo>
                      <a:pt x="57" y="64"/>
                      <a:pt x="60" y="58"/>
                      <a:pt x="62" y="52"/>
                    </a:cubicBezTo>
                    <a:cubicBezTo>
                      <a:pt x="44" y="39"/>
                      <a:pt x="31" y="18"/>
                      <a:pt x="17" y="0"/>
                    </a:cubicBezTo>
                    <a:close/>
                  </a:path>
                </a:pathLst>
              </a:custGeom>
              <a:solidFill>
                <a:srgbClr val="88A7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4" name="Freeform 85"/>
              <p:cNvSpPr/>
              <p:nvPr/>
            </p:nvSpPr>
            <p:spPr bwMode="auto">
              <a:xfrm>
                <a:off x="4385" y="1916"/>
                <a:ext cx="128" cy="154"/>
              </a:xfrm>
              <a:custGeom>
                <a:avLst/>
                <a:gdLst>
                  <a:gd name="T0" fmla="*/ 19 w 53"/>
                  <a:gd name="T1" fmla="*/ 0 h 64"/>
                  <a:gd name="T2" fmla="*/ 0 w 53"/>
                  <a:gd name="T3" fmla="*/ 12 h 64"/>
                  <a:gd name="T4" fmla="*/ 45 w 53"/>
                  <a:gd name="T5" fmla="*/ 64 h 64"/>
                  <a:gd name="T6" fmla="*/ 53 w 53"/>
                  <a:gd name="T7" fmla="*/ 44 h 64"/>
                  <a:gd name="T8" fmla="*/ 19 w 53"/>
                  <a:gd name="T9" fmla="*/ 0 h 64"/>
                </a:gdLst>
                <a:ahLst/>
                <a:cxnLst>
                  <a:cxn ang="0">
                    <a:pos x="T0" y="T1"/>
                  </a:cxn>
                  <a:cxn ang="0">
                    <a:pos x="T2" y="T3"/>
                  </a:cxn>
                  <a:cxn ang="0">
                    <a:pos x="T4" y="T5"/>
                  </a:cxn>
                  <a:cxn ang="0">
                    <a:pos x="T6" y="T7"/>
                  </a:cxn>
                  <a:cxn ang="0">
                    <a:pos x="T8" y="T9"/>
                  </a:cxn>
                </a:cxnLst>
                <a:rect l="0" t="0" r="r" b="b"/>
                <a:pathLst>
                  <a:path w="53" h="64">
                    <a:moveTo>
                      <a:pt x="19" y="0"/>
                    </a:moveTo>
                    <a:cubicBezTo>
                      <a:pt x="12" y="4"/>
                      <a:pt x="6" y="8"/>
                      <a:pt x="0" y="12"/>
                    </a:cubicBezTo>
                    <a:cubicBezTo>
                      <a:pt x="14" y="30"/>
                      <a:pt x="27" y="51"/>
                      <a:pt x="45" y="64"/>
                    </a:cubicBezTo>
                    <a:cubicBezTo>
                      <a:pt x="48" y="58"/>
                      <a:pt x="51" y="51"/>
                      <a:pt x="53" y="44"/>
                    </a:cubicBezTo>
                    <a:cubicBezTo>
                      <a:pt x="39" y="32"/>
                      <a:pt x="32" y="13"/>
                      <a:pt x="1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5" name="Freeform 86"/>
              <p:cNvSpPr/>
              <p:nvPr/>
            </p:nvSpPr>
            <p:spPr bwMode="auto">
              <a:xfrm>
                <a:off x="4431" y="1890"/>
                <a:ext cx="103" cy="132"/>
              </a:xfrm>
              <a:custGeom>
                <a:avLst/>
                <a:gdLst>
                  <a:gd name="T0" fmla="*/ 15 w 43"/>
                  <a:gd name="T1" fmla="*/ 0 h 55"/>
                  <a:gd name="T2" fmla="*/ 0 w 43"/>
                  <a:gd name="T3" fmla="*/ 11 h 55"/>
                  <a:gd name="T4" fmla="*/ 34 w 43"/>
                  <a:gd name="T5" fmla="*/ 55 h 55"/>
                  <a:gd name="T6" fmla="*/ 43 w 43"/>
                  <a:gd name="T7" fmla="*/ 33 h 55"/>
                  <a:gd name="T8" fmla="*/ 15 w 43"/>
                  <a:gd name="T9" fmla="*/ 0 h 55"/>
                </a:gdLst>
                <a:ahLst/>
                <a:cxnLst>
                  <a:cxn ang="0">
                    <a:pos x="T0" y="T1"/>
                  </a:cxn>
                  <a:cxn ang="0">
                    <a:pos x="T2" y="T3"/>
                  </a:cxn>
                  <a:cxn ang="0">
                    <a:pos x="T4" y="T5"/>
                  </a:cxn>
                  <a:cxn ang="0">
                    <a:pos x="T6" y="T7"/>
                  </a:cxn>
                  <a:cxn ang="0">
                    <a:pos x="T8" y="T9"/>
                  </a:cxn>
                </a:cxnLst>
                <a:rect l="0" t="0" r="r" b="b"/>
                <a:pathLst>
                  <a:path w="43" h="55">
                    <a:moveTo>
                      <a:pt x="15" y="0"/>
                    </a:moveTo>
                    <a:cubicBezTo>
                      <a:pt x="10" y="4"/>
                      <a:pt x="5" y="8"/>
                      <a:pt x="0" y="11"/>
                    </a:cubicBezTo>
                    <a:cubicBezTo>
                      <a:pt x="13" y="24"/>
                      <a:pt x="20" y="43"/>
                      <a:pt x="34" y="55"/>
                    </a:cubicBezTo>
                    <a:cubicBezTo>
                      <a:pt x="37" y="48"/>
                      <a:pt x="40" y="41"/>
                      <a:pt x="43" y="33"/>
                    </a:cubicBezTo>
                    <a:cubicBezTo>
                      <a:pt x="32" y="24"/>
                      <a:pt x="22" y="13"/>
                      <a:pt x="15" y="0"/>
                    </a:cubicBezTo>
                    <a:close/>
                  </a:path>
                </a:pathLst>
              </a:custGeom>
              <a:solidFill>
                <a:srgbClr val="88A7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6" name="Freeform 87"/>
              <p:cNvSpPr/>
              <p:nvPr/>
            </p:nvSpPr>
            <p:spPr bwMode="auto">
              <a:xfrm>
                <a:off x="4539" y="1750"/>
                <a:ext cx="60" cy="116"/>
              </a:xfrm>
              <a:custGeom>
                <a:avLst/>
                <a:gdLst>
                  <a:gd name="T0" fmla="*/ 0 w 25"/>
                  <a:gd name="T1" fmla="*/ 31 h 48"/>
                  <a:gd name="T2" fmla="*/ 13 w 25"/>
                  <a:gd name="T3" fmla="*/ 48 h 48"/>
                  <a:gd name="T4" fmla="*/ 25 w 25"/>
                  <a:gd name="T5" fmla="*/ 0 h 48"/>
                  <a:gd name="T6" fmla="*/ 0 w 25"/>
                  <a:gd name="T7" fmla="*/ 31 h 48"/>
                </a:gdLst>
                <a:ahLst/>
                <a:cxnLst>
                  <a:cxn ang="0">
                    <a:pos x="T0" y="T1"/>
                  </a:cxn>
                  <a:cxn ang="0">
                    <a:pos x="T2" y="T3"/>
                  </a:cxn>
                  <a:cxn ang="0">
                    <a:pos x="T4" y="T5"/>
                  </a:cxn>
                  <a:cxn ang="0">
                    <a:pos x="T6" y="T7"/>
                  </a:cxn>
                </a:cxnLst>
                <a:rect l="0" t="0" r="r" b="b"/>
                <a:pathLst>
                  <a:path w="25" h="48">
                    <a:moveTo>
                      <a:pt x="0" y="31"/>
                    </a:moveTo>
                    <a:cubicBezTo>
                      <a:pt x="4" y="37"/>
                      <a:pt x="8" y="42"/>
                      <a:pt x="13" y="48"/>
                    </a:cubicBezTo>
                    <a:cubicBezTo>
                      <a:pt x="17" y="33"/>
                      <a:pt x="21" y="17"/>
                      <a:pt x="25" y="0"/>
                    </a:cubicBezTo>
                    <a:cubicBezTo>
                      <a:pt x="18" y="11"/>
                      <a:pt x="9" y="21"/>
                      <a:pt x="0" y="31"/>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7" name="Freeform 88"/>
              <p:cNvSpPr/>
              <p:nvPr/>
            </p:nvSpPr>
            <p:spPr bwMode="auto">
              <a:xfrm>
                <a:off x="4501" y="1825"/>
                <a:ext cx="69" cy="96"/>
              </a:xfrm>
              <a:custGeom>
                <a:avLst/>
                <a:gdLst>
                  <a:gd name="T0" fmla="*/ 0 w 29"/>
                  <a:gd name="T1" fmla="*/ 16 h 40"/>
                  <a:gd name="T2" fmla="*/ 21 w 29"/>
                  <a:gd name="T3" fmla="*/ 40 h 40"/>
                  <a:gd name="T4" fmla="*/ 29 w 29"/>
                  <a:gd name="T5" fmla="*/ 17 h 40"/>
                  <a:gd name="T6" fmla="*/ 16 w 29"/>
                  <a:gd name="T7" fmla="*/ 0 h 40"/>
                  <a:gd name="T8" fmla="*/ 0 w 29"/>
                  <a:gd name="T9" fmla="*/ 16 h 40"/>
                </a:gdLst>
                <a:ahLst/>
                <a:cxnLst>
                  <a:cxn ang="0">
                    <a:pos x="T0" y="T1"/>
                  </a:cxn>
                  <a:cxn ang="0">
                    <a:pos x="T2" y="T3"/>
                  </a:cxn>
                  <a:cxn ang="0">
                    <a:pos x="T4" y="T5"/>
                  </a:cxn>
                  <a:cxn ang="0">
                    <a:pos x="T6" y="T7"/>
                  </a:cxn>
                  <a:cxn ang="0">
                    <a:pos x="T8" y="T9"/>
                  </a:cxn>
                </a:cxnLst>
                <a:rect l="0" t="0" r="r" b="b"/>
                <a:pathLst>
                  <a:path w="29" h="40">
                    <a:moveTo>
                      <a:pt x="0" y="16"/>
                    </a:moveTo>
                    <a:cubicBezTo>
                      <a:pt x="6" y="25"/>
                      <a:pt x="13" y="33"/>
                      <a:pt x="21" y="40"/>
                    </a:cubicBezTo>
                    <a:cubicBezTo>
                      <a:pt x="24" y="33"/>
                      <a:pt x="26" y="25"/>
                      <a:pt x="29" y="17"/>
                    </a:cubicBezTo>
                    <a:cubicBezTo>
                      <a:pt x="24" y="11"/>
                      <a:pt x="20" y="6"/>
                      <a:pt x="16" y="0"/>
                    </a:cubicBezTo>
                    <a:cubicBezTo>
                      <a:pt x="11" y="5"/>
                      <a:pt x="6" y="11"/>
                      <a:pt x="0" y="16"/>
                    </a:cubicBezTo>
                    <a:close/>
                  </a:path>
                </a:pathLst>
              </a:custGeom>
              <a:solidFill>
                <a:srgbClr val="88A7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8" name="Freeform 89"/>
              <p:cNvSpPr/>
              <p:nvPr/>
            </p:nvSpPr>
            <p:spPr bwMode="auto">
              <a:xfrm>
                <a:off x="4467" y="1863"/>
                <a:ext cx="84" cy="106"/>
              </a:xfrm>
              <a:custGeom>
                <a:avLst/>
                <a:gdLst>
                  <a:gd name="T0" fmla="*/ 14 w 35"/>
                  <a:gd name="T1" fmla="*/ 0 h 44"/>
                  <a:gd name="T2" fmla="*/ 0 w 35"/>
                  <a:gd name="T3" fmla="*/ 11 h 44"/>
                  <a:gd name="T4" fmla="*/ 28 w 35"/>
                  <a:gd name="T5" fmla="*/ 44 h 44"/>
                  <a:gd name="T6" fmla="*/ 35 w 35"/>
                  <a:gd name="T7" fmla="*/ 24 h 44"/>
                  <a:gd name="T8" fmla="*/ 14 w 35"/>
                  <a:gd name="T9" fmla="*/ 0 h 44"/>
                </a:gdLst>
                <a:ahLst/>
                <a:cxnLst>
                  <a:cxn ang="0">
                    <a:pos x="T0" y="T1"/>
                  </a:cxn>
                  <a:cxn ang="0">
                    <a:pos x="T2" y="T3"/>
                  </a:cxn>
                  <a:cxn ang="0">
                    <a:pos x="T4" y="T5"/>
                  </a:cxn>
                  <a:cxn ang="0">
                    <a:pos x="T6" y="T7"/>
                  </a:cxn>
                  <a:cxn ang="0">
                    <a:pos x="T8" y="T9"/>
                  </a:cxn>
                </a:cxnLst>
                <a:rect l="0" t="0" r="r" b="b"/>
                <a:pathLst>
                  <a:path w="35" h="44">
                    <a:moveTo>
                      <a:pt x="14" y="0"/>
                    </a:moveTo>
                    <a:cubicBezTo>
                      <a:pt x="9" y="4"/>
                      <a:pt x="5" y="7"/>
                      <a:pt x="0" y="11"/>
                    </a:cubicBezTo>
                    <a:cubicBezTo>
                      <a:pt x="7" y="24"/>
                      <a:pt x="17" y="35"/>
                      <a:pt x="28" y="44"/>
                    </a:cubicBezTo>
                    <a:cubicBezTo>
                      <a:pt x="30" y="38"/>
                      <a:pt x="33" y="31"/>
                      <a:pt x="35" y="24"/>
                    </a:cubicBezTo>
                    <a:cubicBezTo>
                      <a:pt x="27" y="17"/>
                      <a:pt x="20" y="9"/>
                      <a:pt x="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9" name="Freeform 90"/>
              <p:cNvSpPr/>
              <p:nvPr/>
            </p:nvSpPr>
            <p:spPr bwMode="auto">
              <a:xfrm>
                <a:off x="4200" y="1998"/>
                <a:ext cx="238" cy="262"/>
              </a:xfrm>
              <a:custGeom>
                <a:avLst/>
                <a:gdLst>
                  <a:gd name="T0" fmla="*/ 23 w 99"/>
                  <a:gd name="T1" fmla="*/ 0 h 109"/>
                  <a:gd name="T2" fmla="*/ 0 w 99"/>
                  <a:gd name="T3" fmla="*/ 5 h 109"/>
                  <a:gd name="T4" fmla="*/ 89 w 99"/>
                  <a:gd name="T5" fmla="*/ 109 h 109"/>
                  <a:gd name="T6" fmla="*/ 96 w 99"/>
                  <a:gd name="T7" fmla="*/ 91 h 109"/>
                  <a:gd name="T8" fmla="*/ 99 w 99"/>
                  <a:gd name="T9" fmla="*/ 84 h 109"/>
                  <a:gd name="T10" fmla="*/ 23 w 99"/>
                  <a:gd name="T11" fmla="*/ 0 h 109"/>
                </a:gdLst>
                <a:ahLst/>
                <a:cxnLst>
                  <a:cxn ang="0">
                    <a:pos x="T0" y="T1"/>
                  </a:cxn>
                  <a:cxn ang="0">
                    <a:pos x="T2" y="T3"/>
                  </a:cxn>
                  <a:cxn ang="0">
                    <a:pos x="T4" y="T5"/>
                  </a:cxn>
                  <a:cxn ang="0">
                    <a:pos x="T6" y="T7"/>
                  </a:cxn>
                  <a:cxn ang="0">
                    <a:pos x="T8" y="T9"/>
                  </a:cxn>
                  <a:cxn ang="0">
                    <a:pos x="T10" y="T11"/>
                  </a:cxn>
                </a:cxnLst>
                <a:rect l="0" t="0" r="r" b="b"/>
                <a:pathLst>
                  <a:path w="99" h="109">
                    <a:moveTo>
                      <a:pt x="23" y="0"/>
                    </a:moveTo>
                    <a:cubicBezTo>
                      <a:pt x="16" y="2"/>
                      <a:pt x="8" y="4"/>
                      <a:pt x="0" y="5"/>
                    </a:cubicBezTo>
                    <a:cubicBezTo>
                      <a:pt x="22" y="45"/>
                      <a:pt x="48" y="88"/>
                      <a:pt x="89" y="109"/>
                    </a:cubicBezTo>
                    <a:cubicBezTo>
                      <a:pt x="92" y="104"/>
                      <a:pt x="94" y="98"/>
                      <a:pt x="96" y="91"/>
                    </a:cubicBezTo>
                    <a:cubicBezTo>
                      <a:pt x="97" y="89"/>
                      <a:pt x="98" y="87"/>
                      <a:pt x="99" y="84"/>
                    </a:cubicBezTo>
                    <a:cubicBezTo>
                      <a:pt x="66" y="66"/>
                      <a:pt x="43" y="33"/>
                      <a:pt x="23"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0" name="Freeform 91"/>
              <p:cNvSpPr/>
              <p:nvPr/>
            </p:nvSpPr>
            <p:spPr bwMode="auto">
              <a:xfrm>
                <a:off x="4039" y="2017"/>
                <a:ext cx="320" cy="575"/>
              </a:xfrm>
              <a:custGeom>
                <a:avLst/>
                <a:gdLst>
                  <a:gd name="T0" fmla="*/ 133 w 133"/>
                  <a:gd name="T1" fmla="*/ 152 h 239"/>
                  <a:gd name="T2" fmla="*/ 34 w 133"/>
                  <a:gd name="T3" fmla="*/ 0 h 239"/>
                  <a:gd name="T4" fmla="*/ 34 w 133"/>
                  <a:gd name="T5" fmla="*/ 0 h 239"/>
                  <a:gd name="T6" fmla="*/ 0 w 133"/>
                  <a:gd name="T7" fmla="*/ 56 h 239"/>
                  <a:gd name="T8" fmla="*/ 18 w 133"/>
                  <a:gd name="T9" fmla="*/ 117 h 239"/>
                  <a:gd name="T10" fmla="*/ 32 w 133"/>
                  <a:gd name="T11" fmla="*/ 239 h 239"/>
                  <a:gd name="T12" fmla="*/ 53 w 133"/>
                  <a:gd name="T13" fmla="*/ 229 h 239"/>
                  <a:gd name="T14" fmla="*/ 133 w 133"/>
                  <a:gd name="T15" fmla="*/ 152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39">
                    <a:moveTo>
                      <a:pt x="133" y="152"/>
                    </a:moveTo>
                    <a:cubicBezTo>
                      <a:pt x="76" y="119"/>
                      <a:pt x="34" y="68"/>
                      <a:pt x="34" y="0"/>
                    </a:cubicBezTo>
                    <a:cubicBezTo>
                      <a:pt x="34" y="0"/>
                      <a:pt x="34" y="0"/>
                      <a:pt x="34" y="0"/>
                    </a:cubicBezTo>
                    <a:cubicBezTo>
                      <a:pt x="24" y="20"/>
                      <a:pt x="13" y="38"/>
                      <a:pt x="0" y="56"/>
                    </a:cubicBezTo>
                    <a:cubicBezTo>
                      <a:pt x="6" y="77"/>
                      <a:pt x="17" y="98"/>
                      <a:pt x="18" y="117"/>
                    </a:cubicBezTo>
                    <a:cubicBezTo>
                      <a:pt x="20" y="159"/>
                      <a:pt x="22" y="198"/>
                      <a:pt x="32" y="239"/>
                    </a:cubicBezTo>
                    <a:cubicBezTo>
                      <a:pt x="39" y="236"/>
                      <a:pt x="46" y="233"/>
                      <a:pt x="53" y="229"/>
                    </a:cubicBezTo>
                    <a:cubicBezTo>
                      <a:pt x="86" y="213"/>
                      <a:pt x="118" y="187"/>
                      <a:pt x="133" y="152"/>
                    </a:cubicBezTo>
                    <a:close/>
                  </a:path>
                </a:pathLst>
              </a:custGeom>
              <a:solidFill>
                <a:srgbClr val="A7B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1" name="Freeform 92"/>
              <p:cNvSpPr/>
              <p:nvPr/>
            </p:nvSpPr>
            <p:spPr bwMode="auto">
              <a:xfrm>
                <a:off x="4116" y="2382"/>
                <a:ext cx="250" cy="238"/>
              </a:xfrm>
              <a:custGeom>
                <a:avLst/>
                <a:gdLst>
                  <a:gd name="T0" fmla="*/ 98 w 104"/>
                  <a:gd name="T1" fmla="*/ 24 h 99"/>
                  <a:gd name="T2" fmla="*/ 104 w 104"/>
                  <a:gd name="T3" fmla="*/ 2 h 99"/>
                  <a:gd name="T4" fmla="*/ 101 w 104"/>
                  <a:gd name="T5" fmla="*/ 0 h 99"/>
                  <a:gd name="T6" fmla="*/ 21 w 104"/>
                  <a:gd name="T7" fmla="*/ 77 h 99"/>
                  <a:gd name="T8" fmla="*/ 0 w 104"/>
                  <a:gd name="T9" fmla="*/ 87 h 99"/>
                  <a:gd name="T10" fmla="*/ 3 w 104"/>
                  <a:gd name="T11" fmla="*/ 99 h 99"/>
                  <a:gd name="T12" fmla="*/ 98 w 104"/>
                  <a:gd name="T13" fmla="*/ 24 h 99"/>
                </a:gdLst>
                <a:ahLst/>
                <a:cxnLst>
                  <a:cxn ang="0">
                    <a:pos x="T0" y="T1"/>
                  </a:cxn>
                  <a:cxn ang="0">
                    <a:pos x="T2" y="T3"/>
                  </a:cxn>
                  <a:cxn ang="0">
                    <a:pos x="T4" y="T5"/>
                  </a:cxn>
                  <a:cxn ang="0">
                    <a:pos x="T6" y="T7"/>
                  </a:cxn>
                  <a:cxn ang="0">
                    <a:pos x="T8" y="T9"/>
                  </a:cxn>
                  <a:cxn ang="0">
                    <a:pos x="T10" y="T11"/>
                  </a:cxn>
                  <a:cxn ang="0">
                    <a:pos x="T12" y="T13"/>
                  </a:cxn>
                </a:cxnLst>
                <a:rect l="0" t="0" r="r" b="b"/>
                <a:pathLst>
                  <a:path w="104" h="99">
                    <a:moveTo>
                      <a:pt x="98" y="24"/>
                    </a:moveTo>
                    <a:cubicBezTo>
                      <a:pt x="99" y="16"/>
                      <a:pt x="102" y="9"/>
                      <a:pt x="104" y="2"/>
                    </a:cubicBezTo>
                    <a:cubicBezTo>
                      <a:pt x="103" y="1"/>
                      <a:pt x="102" y="1"/>
                      <a:pt x="101" y="0"/>
                    </a:cubicBezTo>
                    <a:cubicBezTo>
                      <a:pt x="86" y="35"/>
                      <a:pt x="54" y="61"/>
                      <a:pt x="21" y="77"/>
                    </a:cubicBezTo>
                    <a:cubicBezTo>
                      <a:pt x="14" y="81"/>
                      <a:pt x="7" y="84"/>
                      <a:pt x="0" y="87"/>
                    </a:cubicBezTo>
                    <a:cubicBezTo>
                      <a:pt x="1" y="91"/>
                      <a:pt x="2" y="95"/>
                      <a:pt x="3" y="99"/>
                    </a:cubicBezTo>
                    <a:cubicBezTo>
                      <a:pt x="40" y="83"/>
                      <a:pt x="72" y="55"/>
                      <a:pt x="98" y="2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2" name="Freeform 93"/>
              <p:cNvSpPr/>
              <p:nvPr/>
            </p:nvSpPr>
            <p:spPr bwMode="auto">
              <a:xfrm>
                <a:off x="4123" y="2440"/>
                <a:ext cx="257" cy="382"/>
              </a:xfrm>
              <a:custGeom>
                <a:avLst/>
                <a:gdLst>
                  <a:gd name="T0" fmla="*/ 95 w 107"/>
                  <a:gd name="T1" fmla="*/ 0 h 159"/>
                  <a:gd name="T2" fmla="*/ 0 w 107"/>
                  <a:gd name="T3" fmla="*/ 75 h 159"/>
                  <a:gd name="T4" fmla="*/ 4 w 107"/>
                  <a:gd name="T5" fmla="*/ 88 h 159"/>
                  <a:gd name="T6" fmla="*/ 52 w 107"/>
                  <a:gd name="T7" fmla="*/ 158 h 159"/>
                  <a:gd name="T8" fmla="*/ 74 w 107"/>
                  <a:gd name="T9" fmla="*/ 156 h 159"/>
                  <a:gd name="T10" fmla="*/ 91 w 107"/>
                  <a:gd name="T11" fmla="*/ 155 h 159"/>
                  <a:gd name="T12" fmla="*/ 97 w 107"/>
                  <a:gd name="T13" fmla="*/ 100 h 159"/>
                  <a:gd name="T14" fmla="*/ 95 w 107"/>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59">
                    <a:moveTo>
                      <a:pt x="95" y="0"/>
                    </a:moveTo>
                    <a:cubicBezTo>
                      <a:pt x="69" y="31"/>
                      <a:pt x="37" y="59"/>
                      <a:pt x="0" y="75"/>
                    </a:cubicBezTo>
                    <a:cubicBezTo>
                      <a:pt x="1" y="79"/>
                      <a:pt x="3" y="84"/>
                      <a:pt x="4" y="88"/>
                    </a:cubicBezTo>
                    <a:cubicBezTo>
                      <a:pt x="13" y="115"/>
                      <a:pt x="21" y="155"/>
                      <a:pt x="52" y="158"/>
                    </a:cubicBezTo>
                    <a:cubicBezTo>
                      <a:pt x="55" y="159"/>
                      <a:pt x="70" y="157"/>
                      <a:pt x="74" y="156"/>
                    </a:cubicBezTo>
                    <a:cubicBezTo>
                      <a:pt x="80" y="156"/>
                      <a:pt x="85" y="158"/>
                      <a:pt x="91" y="155"/>
                    </a:cubicBezTo>
                    <a:cubicBezTo>
                      <a:pt x="107" y="145"/>
                      <a:pt x="101" y="115"/>
                      <a:pt x="97" y="100"/>
                    </a:cubicBezTo>
                    <a:cubicBezTo>
                      <a:pt x="88" y="56"/>
                      <a:pt x="89" y="26"/>
                      <a:pt x="95" y="0"/>
                    </a:cubicBezTo>
                    <a:close/>
                  </a:path>
                </a:pathLst>
              </a:custGeom>
              <a:solidFill>
                <a:srgbClr val="FF6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3" name="Freeform 94"/>
              <p:cNvSpPr/>
              <p:nvPr/>
            </p:nvSpPr>
            <p:spPr bwMode="auto">
              <a:xfrm>
                <a:off x="3877" y="945"/>
                <a:ext cx="677" cy="394"/>
              </a:xfrm>
              <a:custGeom>
                <a:avLst/>
                <a:gdLst>
                  <a:gd name="T0" fmla="*/ 278 w 281"/>
                  <a:gd name="T1" fmla="*/ 0 h 164"/>
                  <a:gd name="T2" fmla="*/ 259 w 281"/>
                  <a:gd name="T3" fmla="*/ 0 h 164"/>
                  <a:gd name="T4" fmla="*/ 174 w 281"/>
                  <a:gd name="T5" fmla="*/ 79 h 164"/>
                  <a:gd name="T6" fmla="*/ 0 w 281"/>
                  <a:gd name="T7" fmla="*/ 163 h 164"/>
                  <a:gd name="T8" fmla="*/ 75 w 281"/>
                  <a:gd name="T9" fmla="*/ 158 h 164"/>
                  <a:gd name="T10" fmla="*/ 91 w 281"/>
                  <a:gd name="T11" fmla="*/ 152 h 164"/>
                  <a:gd name="T12" fmla="*/ 130 w 281"/>
                  <a:gd name="T13" fmla="*/ 140 h 164"/>
                  <a:gd name="T14" fmla="*/ 176 w 281"/>
                  <a:gd name="T15" fmla="*/ 116 h 164"/>
                  <a:gd name="T16" fmla="*/ 281 w 281"/>
                  <a:gd name="T17" fmla="*/ 8 h 164"/>
                  <a:gd name="T18" fmla="*/ 278 w 281"/>
                  <a:gd name="T1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164">
                    <a:moveTo>
                      <a:pt x="278" y="0"/>
                    </a:moveTo>
                    <a:cubicBezTo>
                      <a:pt x="272" y="0"/>
                      <a:pt x="266" y="0"/>
                      <a:pt x="259" y="0"/>
                    </a:cubicBezTo>
                    <a:cubicBezTo>
                      <a:pt x="238" y="32"/>
                      <a:pt x="208" y="58"/>
                      <a:pt x="174" y="79"/>
                    </a:cubicBezTo>
                    <a:cubicBezTo>
                      <a:pt x="119" y="113"/>
                      <a:pt x="62" y="149"/>
                      <a:pt x="0" y="163"/>
                    </a:cubicBezTo>
                    <a:cubicBezTo>
                      <a:pt x="25" y="164"/>
                      <a:pt x="50" y="163"/>
                      <a:pt x="75" y="158"/>
                    </a:cubicBezTo>
                    <a:cubicBezTo>
                      <a:pt x="79" y="158"/>
                      <a:pt x="87" y="154"/>
                      <a:pt x="91" y="152"/>
                    </a:cubicBezTo>
                    <a:cubicBezTo>
                      <a:pt x="103" y="148"/>
                      <a:pt x="118" y="144"/>
                      <a:pt x="130" y="140"/>
                    </a:cubicBezTo>
                    <a:cubicBezTo>
                      <a:pt x="146" y="134"/>
                      <a:pt x="160" y="126"/>
                      <a:pt x="176" y="116"/>
                    </a:cubicBezTo>
                    <a:cubicBezTo>
                      <a:pt x="219" y="88"/>
                      <a:pt x="264" y="56"/>
                      <a:pt x="281" y="8"/>
                    </a:cubicBezTo>
                    <a:cubicBezTo>
                      <a:pt x="280" y="5"/>
                      <a:pt x="279" y="3"/>
                      <a:pt x="278" y="0"/>
                    </a:cubicBezTo>
                    <a:close/>
                  </a:path>
                </a:pathLst>
              </a:custGeom>
              <a:solidFill>
                <a:srgbClr val="8849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4" name="Freeform 95"/>
              <p:cNvSpPr/>
              <p:nvPr/>
            </p:nvSpPr>
            <p:spPr bwMode="auto">
              <a:xfrm>
                <a:off x="3935" y="870"/>
                <a:ext cx="349" cy="222"/>
              </a:xfrm>
              <a:custGeom>
                <a:avLst/>
                <a:gdLst>
                  <a:gd name="T0" fmla="*/ 115 w 145"/>
                  <a:gd name="T1" fmla="*/ 0 h 92"/>
                  <a:gd name="T2" fmla="*/ 4 w 145"/>
                  <a:gd name="T3" fmla="*/ 63 h 92"/>
                  <a:gd name="T4" fmla="*/ 0 w 145"/>
                  <a:gd name="T5" fmla="*/ 92 h 92"/>
                  <a:gd name="T6" fmla="*/ 132 w 145"/>
                  <a:gd name="T7" fmla="*/ 25 h 92"/>
                  <a:gd name="T8" fmla="*/ 145 w 145"/>
                  <a:gd name="T9" fmla="*/ 12 h 92"/>
                  <a:gd name="T10" fmla="*/ 115 w 145"/>
                  <a:gd name="T11" fmla="*/ 0 h 92"/>
                </a:gdLst>
                <a:ahLst/>
                <a:cxnLst>
                  <a:cxn ang="0">
                    <a:pos x="T0" y="T1"/>
                  </a:cxn>
                  <a:cxn ang="0">
                    <a:pos x="T2" y="T3"/>
                  </a:cxn>
                  <a:cxn ang="0">
                    <a:pos x="T4" y="T5"/>
                  </a:cxn>
                  <a:cxn ang="0">
                    <a:pos x="T6" y="T7"/>
                  </a:cxn>
                  <a:cxn ang="0">
                    <a:pos x="T8" y="T9"/>
                  </a:cxn>
                  <a:cxn ang="0">
                    <a:pos x="T10" y="T11"/>
                  </a:cxn>
                </a:cxnLst>
                <a:rect l="0" t="0" r="r" b="b"/>
                <a:pathLst>
                  <a:path w="145" h="92">
                    <a:moveTo>
                      <a:pt x="115" y="0"/>
                    </a:moveTo>
                    <a:cubicBezTo>
                      <a:pt x="86" y="32"/>
                      <a:pt x="46" y="50"/>
                      <a:pt x="4" y="63"/>
                    </a:cubicBezTo>
                    <a:cubicBezTo>
                      <a:pt x="3" y="72"/>
                      <a:pt x="1" y="82"/>
                      <a:pt x="0" y="92"/>
                    </a:cubicBezTo>
                    <a:cubicBezTo>
                      <a:pt x="48" y="80"/>
                      <a:pt x="94" y="61"/>
                      <a:pt x="132" y="25"/>
                    </a:cubicBezTo>
                    <a:cubicBezTo>
                      <a:pt x="136" y="21"/>
                      <a:pt x="140" y="17"/>
                      <a:pt x="145" y="12"/>
                    </a:cubicBezTo>
                    <a:cubicBezTo>
                      <a:pt x="135" y="9"/>
                      <a:pt x="125" y="5"/>
                      <a:pt x="115" y="0"/>
                    </a:cubicBezTo>
                    <a:close/>
                  </a:path>
                </a:pathLst>
              </a:custGeom>
              <a:solidFill>
                <a:srgbClr val="8849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5" name="Freeform 96"/>
              <p:cNvSpPr/>
              <p:nvPr/>
            </p:nvSpPr>
            <p:spPr bwMode="auto">
              <a:xfrm>
                <a:off x="3925" y="606"/>
                <a:ext cx="58" cy="123"/>
              </a:xfrm>
              <a:custGeom>
                <a:avLst/>
                <a:gdLst>
                  <a:gd name="T0" fmla="*/ 0 w 24"/>
                  <a:gd name="T1" fmla="*/ 0 h 51"/>
                  <a:gd name="T2" fmla="*/ 7 w 24"/>
                  <a:gd name="T3" fmla="*/ 51 h 51"/>
                  <a:gd name="T4" fmla="*/ 24 w 24"/>
                  <a:gd name="T5" fmla="*/ 39 h 51"/>
                  <a:gd name="T6" fmla="*/ 0 w 24"/>
                  <a:gd name="T7" fmla="*/ 0 h 51"/>
                </a:gdLst>
                <a:ahLst/>
                <a:cxnLst>
                  <a:cxn ang="0">
                    <a:pos x="T0" y="T1"/>
                  </a:cxn>
                  <a:cxn ang="0">
                    <a:pos x="T2" y="T3"/>
                  </a:cxn>
                  <a:cxn ang="0">
                    <a:pos x="T4" y="T5"/>
                  </a:cxn>
                  <a:cxn ang="0">
                    <a:pos x="T6" y="T7"/>
                  </a:cxn>
                </a:cxnLst>
                <a:rect l="0" t="0" r="r" b="b"/>
                <a:pathLst>
                  <a:path w="24" h="51">
                    <a:moveTo>
                      <a:pt x="0" y="0"/>
                    </a:moveTo>
                    <a:cubicBezTo>
                      <a:pt x="3" y="17"/>
                      <a:pt x="5" y="34"/>
                      <a:pt x="7" y="51"/>
                    </a:cubicBezTo>
                    <a:cubicBezTo>
                      <a:pt x="13" y="47"/>
                      <a:pt x="19" y="43"/>
                      <a:pt x="24" y="39"/>
                    </a:cubicBezTo>
                    <a:cubicBezTo>
                      <a:pt x="14" y="27"/>
                      <a:pt x="6" y="14"/>
                      <a:pt x="0" y="0"/>
                    </a:cubicBezTo>
                    <a:close/>
                  </a:path>
                </a:pathLst>
              </a:custGeom>
              <a:solidFill>
                <a:srgbClr val="8849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6" name="Freeform 97"/>
              <p:cNvSpPr/>
              <p:nvPr/>
            </p:nvSpPr>
            <p:spPr bwMode="auto">
              <a:xfrm>
                <a:off x="3942" y="700"/>
                <a:ext cx="72" cy="74"/>
              </a:xfrm>
              <a:custGeom>
                <a:avLst/>
                <a:gdLst>
                  <a:gd name="T0" fmla="*/ 30 w 30"/>
                  <a:gd name="T1" fmla="*/ 15 h 31"/>
                  <a:gd name="T2" fmla="*/ 17 w 30"/>
                  <a:gd name="T3" fmla="*/ 0 h 31"/>
                  <a:gd name="T4" fmla="*/ 0 w 30"/>
                  <a:gd name="T5" fmla="*/ 12 h 31"/>
                  <a:gd name="T6" fmla="*/ 1 w 30"/>
                  <a:gd name="T7" fmla="*/ 31 h 31"/>
                  <a:gd name="T8" fmla="*/ 30 w 30"/>
                  <a:gd name="T9" fmla="*/ 15 h 31"/>
                </a:gdLst>
                <a:ahLst/>
                <a:cxnLst>
                  <a:cxn ang="0">
                    <a:pos x="T0" y="T1"/>
                  </a:cxn>
                  <a:cxn ang="0">
                    <a:pos x="T2" y="T3"/>
                  </a:cxn>
                  <a:cxn ang="0">
                    <a:pos x="T4" y="T5"/>
                  </a:cxn>
                  <a:cxn ang="0">
                    <a:pos x="T6" y="T7"/>
                  </a:cxn>
                  <a:cxn ang="0">
                    <a:pos x="T8" y="T9"/>
                  </a:cxn>
                </a:cxnLst>
                <a:rect l="0" t="0" r="r" b="b"/>
                <a:pathLst>
                  <a:path w="30" h="31">
                    <a:moveTo>
                      <a:pt x="30" y="15"/>
                    </a:moveTo>
                    <a:cubicBezTo>
                      <a:pt x="25" y="10"/>
                      <a:pt x="21" y="5"/>
                      <a:pt x="17" y="0"/>
                    </a:cubicBezTo>
                    <a:cubicBezTo>
                      <a:pt x="12" y="4"/>
                      <a:pt x="6" y="8"/>
                      <a:pt x="0" y="12"/>
                    </a:cubicBezTo>
                    <a:cubicBezTo>
                      <a:pt x="0" y="18"/>
                      <a:pt x="1" y="24"/>
                      <a:pt x="1" y="31"/>
                    </a:cubicBezTo>
                    <a:cubicBezTo>
                      <a:pt x="12" y="27"/>
                      <a:pt x="22" y="22"/>
                      <a:pt x="30" y="15"/>
                    </a:cubicBezTo>
                    <a:close/>
                  </a:path>
                </a:pathLst>
              </a:custGeom>
              <a:solidFill>
                <a:srgbClr val="EB86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7" name="Freeform 98"/>
              <p:cNvSpPr/>
              <p:nvPr/>
            </p:nvSpPr>
            <p:spPr bwMode="auto">
              <a:xfrm>
                <a:off x="3945" y="736"/>
                <a:ext cx="108" cy="81"/>
              </a:xfrm>
              <a:custGeom>
                <a:avLst/>
                <a:gdLst>
                  <a:gd name="T0" fmla="*/ 29 w 45"/>
                  <a:gd name="T1" fmla="*/ 0 h 34"/>
                  <a:gd name="T2" fmla="*/ 0 w 45"/>
                  <a:gd name="T3" fmla="*/ 16 h 34"/>
                  <a:gd name="T4" fmla="*/ 1 w 45"/>
                  <a:gd name="T5" fmla="*/ 34 h 34"/>
                  <a:gd name="T6" fmla="*/ 45 w 45"/>
                  <a:gd name="T7" fmla="*/ 14 h 34"/>
                  <a:gd name="T8" fmla="*/ 29 w 45"/>
                  <a:gd name="T9" fmla="*/ 0 h 34"/>
                </a:gdLst>
                <a:ahLst/>
                <a:cxnLst>
                  <a:cxn ang="0">
                    <a:pos x="T0" y="T1"/>
                  </a:cxn>
                  <a:cxn ang="0">
                    <a:pos x="T2" y="T3"/>
                  </a:cxn>
                  <a:cxn ang="0">
                    <a:pos x="T4" y="T5"/>
                  </a:cxn>
                  <a:cxn ang="0">
                    <a:pos x="T6" y="T7"/>
                  </a:cxn>
                  <a:cxn ang="0">
                    <a:pos x="T8" y="T9"/>
                  </a:cxn>
                </a:cxnLst>
                <a:rect l="0" t="0" r="r" b="b"/>
                <a:pathLst>
                  <a:path w="45" h="34">
                    <a:moveTo>
                      <a:pt x="29" y="0"/>
                    </a:moveTo>
                    <a:cubicBezTo>
                      <a:pt x="21" y="7"/>
                      <a:pt x="11" y="12"/>
                      <a:pt x="0" y="16"/>
                    </a:cubicBezTo>
                    <a:cubicBezTo>
                      <a:pt x="1" y="22"/>
                      <a:pt x="1" y="28"/>
                      <a:pt x="1" y="34"/>
                    </a:cubicBezTo>
                    <a:cubicBezTo>
                      <a:pt x="17" y="29"/>
                      <a:pt x="32" y="23"/>
                      <a:pt x="45" y="14"/>
                    </a:cubicBezTo>
                    <a:cubicBezTo>
                      <a:pt x="40" y="9"/>
                      <a:pt x="34" y="5"/>
                      <a:pt x="29" y="0"/>
                    </a:cubicBezTo>
                    <a:close/>
                  </a:path>
                </a:pathLst>
              </a:custGeom>
              <a:solidFill>
                <a:srgbClr val="8849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8" name="Freeform 99"/>
              <p:cNvSpPr/>
              <p:nvPr/>
            </p:nvSpPr>
            <p:spPr bwMode="auto">
              <a:xfrm>
                <a:off x="3947" y="769"/>
                <a:ext cx="152" cy="111"/>
              </a:xfrm>
              <a:custGeom>
                <a:avLst/>
                <a:gdLst>
                  <a:gd name="T0" fmla="*/ 60 w 63"/>
                  <a:gd name="T1" fmla="*/ 12 h 46"/>
                  <a:gd name="T2" fmla="*/ 44 w 63"/>
                  <a:gd name="T3" fmla="*/ 0 h 46"/>
                  <a:gd name="T4" fmla="*/ 0 w 63"/>
                  <a:gd name="T5" fmla="*/ 20 h 46"/>
                  <a:gd name="T6" fmla="*/ 1 w 63"/>
                  <a:gd name="T7" fmla="*/ 46 h 46"/>
                  <a:gd name="T8" fmla="*/ 63 w 63"/>
                  <a:gd name="T9" fmla="*/ 15 h 46"/>
                  <a:gd name="T10" fmla="*/ 60 w 63"/>
                  <a:gd name="T11" fmla="*/ 12 h 46"/>
                </a:gdLst>
                <a:ahLst/>
                <a:cxnLst>
                  <a:cxn ang="0">
                    <a:pos x="T0" y="T1"/>
                  </a:cxn>
                  <a:cxn ang="0">
                    <a:pos x="T2" y="T3"/>
                  </a:cxn>
                  <a:cxn ang="0">
                    <a:pos x="T4" y="T5"/>
                  </a:cxn>
                  <a:cxn ang="0">
                    <a:pos x="T6" y="T7"/>
                  </a:cxn>
                  <a:cxn ang="0">
                    <a:pos x="T8" y="T9"/>
                  </a:cxn>
                  <a:cxn ang="0">
                    <a:pos x="T10" y="T11"/>
                  </a:cxn>
                </a:cxnLst>
                <a:rect l="0" t="0" r="r" b="b"/>
                <a:pathLst>
                  <a:path w="63" h="46">
                    <a:moveTo>
                      <a:pt x="60" y="12"/>
                    </a:moveTo>
                    <a:cubicBezTo>
                      <a:pt x="55" y="8"/>
                      <a:pt x="49" y="4"/>
                      <a:pt x="44" y="0"/>
                    </a:cubicBezTo>
                    <a:cubicBezTo>
                      <a:pt x="31" y="9"/>
                      <a:pt x="16" y="15"/>
                      <a:pt x="0" y="20"/>
                    </a:cubicBezTo>
                    <a:cubicBezTo>
                      <a:pt x="1" y="29"/>
                      <a:pt x="1" y="37"/>
                      <a:pt x="1" y="46"/>
                    </a:cubicBezTo>
                    <a:cubicBezTo>
                      <a:pt x="23" y="37"/>
                      <a:pt x="43" y="26"/>
                      <a:pt x="63" y="15"/>
                    </a:cubicBezTo>
                    <a:cubicBezTo>
                      <a:pt x="62" y="14"/>
                      <a:pt x="61" y="13"/>
                      <a:pt x="60" y="12"/>
                    </a:cubicBezTo>
                    <a:close/>
                  </a:path>
                </a:pathLst>
              </a:custGeom>
              <a:solidFill>
                <a:srgbClr val="EB86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9" name="Freeform 100"/>
              <p:cNvSpPr/>
              <p:nvPr/>
            </p:nvSpPr>
            <p:spPr bwMode="auto">
              <a:xfrm>
                <a:off x="3950" y="805"/>
                <a:ext cx="202" cy="118"/>
              </a:xfrm>
              <a:custGeom>
                <a:avLst/>
                <a:gdLst>
                  <a:gd name="T0" fmla="*/ 62 w 84"/>
                  <a:gd name="T1" fmla="*/ 0 h 49"/>
                  <a:gd name="T2" fmla="*/ 0 w 84"/>
                  <a:gd name="T3" fmla="*/ 31 h 49"/>
                  <a:gd name="T4" fmla="*/ 0 w 84"/>
                  <a:gd name="T5" fmla="*/ 49 h 49"/>
                  <a:gd name="T6" fmla="*/ 15 w 84"/>
                  <a:gd name="T7" fmla="*/ 46 h 49"/>
                  <a:gd name="T8" fmla="*/ 84 w 84"/>
                  <a:gd name="T9" fmla="*/ 13 h 49"/>
                  <a:gd name="T10" fmla="*/ 62 w 84"/>
                  <a:gd name="T11" fmla="*/ 0 h 49"/>
                </a:gdLst>
                <a:ahLst/>
                <a:cxnLst>
                  <a:cxn ang="0">
                    <a:pos x="T0" y="T1"/>
                  </a:cxn>
                  <a:cxn ang="0">
                    <a:pos x="T2" y="T3"/>
                  </a:cxn>
                  <a:cxn ang="0">
                    <a:pos x="T4" y="T5"/>
                  </a:cxn>
                  <a:cxn ang="0">
                    <a:pos x="T6" y="T7"/>
                  </a:cxn>
                  <a:cxn ang="0">
                    <a:pos x="T8" y="T9"/>
                  </a:cxn>
                  <a:cxn ang="0">
                    <a:pos x="T10" y="T11"/>
                  </a:cxn>
                </a:cxnLst>
                <a:rect l="0" t="0" r="r" b="b"/>
                <a:pathLst>
                  <a:path w="84" h="49">
                    <a:moveTo>
                      <a:pt x="62" y="0"/>
                    </a:moveTo>
                    <a:cubicBezTo>
                      <a:pt x="42" y="11"/>
                      <a:pt x="22" y="22"/>
                      <a:pt x="0" y="31"/>
                    </a:cubicBezTo>
                    <a:cubicBezTo>
                      <a:pt x="0" y="37"/>
                      <a:pt x="0" y="43"/>
                      <a:pt x="0" y="49"/>
                    </a:cubicBezTo>
                    <a:cubicBezTo>
                      <a:pt x="5" y="47"/>
                      <a:pt x="10" y="47"/>
                      <a:pt x="15" y="46"/>
                    </a:cubicBezTo>
                    <a:cubicBezTo>
                      <a:pt x="41" y="43"/>
                      <a:pt x="63" y="30"/>
                      <a:pt x="84" y="13"/>
                    </a:cubicBezTo>
                    <a:cubicBezTo>
                      <a:pt x="76" y="9"/>
                      <a:pt x="69" y="4"/>
                      <a:pt x="62" y="0"/>
                    </a:cubicBezTo>
                    <a:close/>
                  </a:path>
                </a:pathLst>
              </a:custGeom>
              <a:solidFill>
                <a:srgbClr val="8849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0" name="Freeform 101"/>
              <p:cNvSpPr/>
              <p:nvPr/>
            </p:nvSpPr>
            <p:spPr bwMode="auto">
              <a:xfrm>
                <a:off x="3945" y="837"/>
                <a:ext cx="267" cy="185"/>
              </a:xfrm>
              <a:custGeom>
                <a:avLst/>
                <a:gdLst>
                  <a:gd name="T0" fmla="*/ 86 w 111"/>
                  <a:gd name="T1" fmla="*/ 0 h 77"/>
                  <a:gd name="T2" fmla="*/ 17 w 111"/>
                  <a:gd name="T3" fmla="*/ 33 h 77"/>
                  <a:gd name="T4" fmla="*/ 2 w 111"/>
                  <a:gd name="T5" fmla="*/ 36 h 77"/>
                  <a:gd name="T6" fmla="*/ 0 w 111"/>
                  <a:gd name="T7" fmla="*/ 77 h 77"/>
                  <a:gd name="T8" fmla="*/ 111 w 111"/>
                  <a:gd name="T9" fmla="*/ 14 h 77"/>
                  <a:gd name="T10" fmla="*/ 86 w 111"/>
                  <a:gd name="T11" fmla="*/ 0 h 77"/>
                </a:gdLst>
                <a:ahLst/>
                <a:cxnLst>
                  <a:cxn ang="0">
                    <a:pos x="T0" y="T1"/>
                  </a:cxn>
                  <a:cxn ang="0">
                    <a:pos x="T2" y="T3"/>
                  </a:cxn>
                  <a:cxn ang="0">
                    <a:pos x="T4" y="T5"/>
                  </a:cxn>
                  <a:cxn ang="0">
                    <a:pos x="T6" y="T7"/>
                  </a:cxn>
                  <a:cxn ang="0">
                    <a:pos x="T8" y="T9"/>
                  </a:cxn>
                  <a:cxn ang="0">
                    <a:pos x="T10" y="T11"/>
                  </a:cxn>
                </a:cxnLst>
                <a:rect l="0" t="0" r="r" b="b"/>
                <a:pathLst>
                  <a:path w="111" h="77">
                    <a:moveTo>
                      <a:pt x="86" y="0"/>
                    </a:moveTo>
                    <a:cubicBezTo>
                      <a:pt x="65" y="17"/>
                      <a:pt x="43" y="30"/>
                      <a:pt x="17" y="33"/>
                    </a:cubicBezTo>
                    <a:cubicBezTo>
                      <a:pt x="12" y="34"/>
                      <a:pt x="7" y="34"/>
                      <a:pt x="2" y="36"/>
                    </a:cubicBezTo>
                    <a:cubicBezTo>
                      <a:pt x="2" y="49"/>
                      <a:pt x="1" y="63"/>
                      <a:pt x="0" y="77"/>
                    </a:cubicBezTo>
                    <a:cubicBezTo>
                      <a:pt x="42" y="64"/>
                      <a:pt x="82" y="46"/>
                      <a:pt x="111" y="14"/>
                    </a:cubicBezTo>
                    <a:cubicBezTo>
                      <a:pt x="103" y="10"/>
                      <a:pt x="94" y="5"/>
                      <a:pt x="86" y="0"/>
                    </a:cubicBezTo>
                    <a:close/>
                  </a:path>
                </a:pathLst>
              </a:custGeom>
              <a:solidFill>
                <a:srgbClr val="EB86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1" name="Freeform 102"/>
              <p:cNvSpPr/>
              <p:nvPr/>
            </p:nvSpPr>
            <p:spPr bwMode="auto">
              <a:xfrm>
                <a:off x="3916" y="899"/>
                <a:ext cx="433" cy="279"/>
              </a:xfrm>
              <a:custGeom>
                <a:avLst/>
                <a:gdLst>
                  <a:gd name="T0" fmla="*/ 153 w 180"/>
                  <a:gd name="T1" fmla="*/ 0 h 116"/>
                  <a:gd name="T2" fmla="*/ 140 w 180"/>
                  <a:gd name="T3" fmla="*/ 13 h 116"/>
                  <a:gd name="T4" fmla="*/ 8 w 180"/>
                  <a:gd name="T5" fmla="*/ 80 h 116"/>
                  <a:gd name="T6" fmla="*/ 0 w 180"/>
                  <a:gd name="T7" fmla="*/ 116 h 116"/>
                  <a:gd name="T8" fmla="*/ 180 w 180"/>
                  <a:gd name="T9" fmla="*/ 9 h 116"/>
                  <a:gd name="T10" fmla="*/ 153 w 180"/>
                  <a:gd name="T11" fmla="*/ 0 h 116"/>
                </a:gdLst>
                <a:ahLst/>
                <a:cxnLst>
                  <a:cxn ang="0">
                    <a:pos x="T0" y="T1"/>
                  </a:cxn>
                  <a:cxn ang="0">
                    <a:pos x="T2" y="T3"/>
                  </a:cxn>
                  <a:cxn ang="0">
                    <a:pos x="T4" y="T5"/>
                  </a:cxn>
                  <a:cxn ang="0">
                    <a:pos x="T6" y="T7"/>
                  </a:cxn>
                  <a:cxn ang="0">
                    <a:pos x="T8" y="T9"/>
                  </a:cxn>
                  <a:cxn ang="0">
                    <a:pos x="T10" y="T11"/>
                  </a:cxn>
                </a:cxnLst>
                <a:rect l="0" t="0" r="r" b="b"/>
                <a:pathLst>
                  <a:path w="180" h="116">
                    <a:moveTo>
                      <a:pt x="153" y="0"/>
                    </a:moveTo>
                    <a:cubicBezTo>
                      <a:pt x="148" y="5"/>
                      <a:pt x="144" y="9"/>
                      <a:pt x="140" y="13"/>
                    </a:cubicBezTo>
                    <a:cubicBezTo>
                      <a:pt x="102" y="49"/>
                      <a:pt x="56" y="68"/>
                      <a:pt x="8" y="80"/>
                    </a:cubicBezTo>
                    <a:cubicBezTo>
                      <a:pt x="6" y="92"/>
                      <a:pt x="3" y="104"/>
                      <a:pt x="0" y="116"/>
                    </a:cubicBezTo>
                    <a:cubicBezTo>
                      <a:pt x="69" y="93"/>
                      <a:pt x="138" y="68"/>
                      <a:pt x="180" y="9"/>
                    </a:cubicBezTo>
                    <a:cubicBezTo>
                      <a:pt x="171" y="6"/>
                      <a:pt x="162" y="4"/>
                      <a:pt x="153" y="0"/>
                    </a:cubicBezTo>
                    <a:close/>
                  </a:path>
                </a:pathLst>
              </a:custGeom>
              <a:solidFill>
                <a:srgbClr val="EB86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2" name="Freeform 103"/>
              <p:cNvSpPr/>
              <p:nvPr/>
            </p:nvSpPr>
            <p:spPr bwMode="auto">
              <a:xfrm>
                <a:off x="3897" y="921"/>
                <a:ext cx="524" cy="329"/>
              </a:xfrm>
              <a:custGeom>
                <a:avLst/>
                <a:gdLst>
                  <a:gd name="T0" fmla="*/ 188 w 218"/>
                  <a:gd name="T1" fmla="*/ 0 h 137"/>
                  <a:gd name="T2" fmla="*/ 8 w 218"/>
                  <a:gd name="T3" fmla="*/ 107 h 137"/>
                  <a:gd name="T4" fmla="*/ 0 w 218"/>
                  <a:gd name="T5" fmla="*/ 137 h 137"/>
                  <a:gd name="T6" fmla="*/ 218 w 218"/>
                  <a:gd name="T7" fmla="*/ 6 h 137"/>
                  <a:gd name="T8" fmla="*/ 188 w 218"/>
                  <a:gd name="T9" fmla="*/ 0 h 137"/>
                </a:gdLst>
                <a:ahLst/>
                <a:cxnLst>
                  <a:cxn ang="0">
                    <a:pos x="T0" y="T1"/>
                  </a:cxn>
                  <a:cxn ang="0">
                    <a:pos x="T2" y="T3"/>
                  </a:cxn>
                  <a:cxn ang="0">
                    <a:pos x="T4" y="T5"/>
                  </a:cxn>
                  <a:cxn ang="0">
                    <a:pos x="T6" y="T7"/>
                  </a:cxn>
                  <a:cxn ang="0">
                    <a:pos x="T8" y="T9"/>
                  </a:cxn>
                </a:cxnLst>
                <a:rect l="0" t="0" r="r" b="b"/>
                <a:pathLst>
                  <a:path w="218" h="137">
                    <a:moveTo>
                      <a:pt x="188" y="0"/>
                    </a:moveTo>
                    <a:cubicBezTo>
                      <a:pt x="146" y="59"/>
                      <a:pt x="77" y="84"/>
                      <a:pt x="8" y="107"/>
                    </a:cubicBezTo>
                    <a:cubicBezTo>
                      <a:pt x="6" y="117"/>
                      <a:pt x="3" y="127"/>
                      <a:pt x="0" y="137"/>
                    </a:cubicBezTo>
                    <a:cubicBezTo>
                      <a:pt x="81" y="108"/>
                      <a:pt x="168" y="75"/>
                      <a:pt x="218" y="6"/>
                    </a:cubicBezTo>
                    <a:cubicBezTo>
                      <a:pt x="208" y="5"/>
                      <a:pt x="198" y="2"/>
                      <a:pt x="188" y="0"/>
                    </a:cubicBezTo>
                    <a:close/>
                  </a:path>
                </a:pathLst>
              </a:custGeom>
              <a:solidFill>
                <a:srgbClr val="8849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3" name="Freeform 104"/>
              <p:cNvSpPr/>
              <p:nvPr/>
            </p:nvSpPr>
            <p:spPr bwMode="auto">
              <a:xfrm>
                <a:off x="3863" y="935"/>
                <a:ext cx="638" cy="402"/>
              </a:xfrm>
              <a:custGeom>
                <a:avLst/>
                <a:gdLst>
                  <a:gd name="T0" fmla="*/ 232 w 265"/>
                  <a:gd name="T1" fmla="*/ 0 h 167"/>
                  <a:gd name="T2" fmla="*/ 14 w 265"/>
                  <a:gd name="T3" fmla="*/ 131 h 167"/>
                  <a:gd name="T4" fmla="*/ 12 w 265"/>
                  <a:gd name="T5" fmla="*/ 136 h 167"/>
                  <a:gd name="T6" fmla="*/ 0 w 265"/>
                  <a:gd name="T7" fmla="*/ 166 h 167"/>
                  <a:gd name="T8" fmla="*/ 6 w 265"/>
                  <a:gd name="T9" fmla="*/ 167 h 167"/>
                  <a:gd name="T10" fmla="*/ 180 w 265"/>
                  <a:gd name="T11" fmla="*/ 83 h 167"/>
                  <a:gd name="T12" fmla="*/ 265 w 265"/>
                  <a:gd name="T13" fmla="*/ 4 h 167"/>
                  <a:gd name="T14" fmla="*/ 232 w 265"/>
                  <a:gd name="T15" fmla="*/ 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67">
                    <a:moveTo>
                      <a:pt x="232" y="0"/>
                    </a:moveTo>
                    <a:cubicBezTo>
                      <a:pt x="182" y="69"/>
                      <a:pt x="95" y="102"/>
                      <a:pt x="14" y="131"/>
                    </a:cubicBezTo>
                    <a:cubicBezTo>
                      <a:pt x="13" y="133"/>
                      <a:pt x="13" y="134"/>
                      <a:pt x="12" y="136"/>
                    </a:cubicBezTo>
                    <a:cubicBezTo>
                      <a:pt x="9" y="146"/>
                      <a:pt x="4" y="156"/>
                      <a:pt x="0" y="166"/>
                    </a:cubicBezTo>
                    <a:cubicBezTo>
                      <a:pt x="2" y="166"/>
                      <a:pt x="4" y="166"/>
                      <a:pt x="6" y="167"/>
                    </a:cubicBezTo>
                    <a:cubicBezTo>
                      <a:pt x="68" y="153"/>
                      <a:pt x="125" y="117"/>
                      <a:pt x="180" y="83"/>
                    </a:cubicBezTo>
                    <a:cubicBezTo>
                      <a:pt x="214" y="62"/>
                      <a:pt x="244" y="36"/>
                      <a:pt x="265" y="4"/>
                    </a:cubicBezTo>
                    <a:cubicBezTo>
                      <a:pt x="254" y="3"/>
                      <a:pt x="243" y="2"/>
                      <a:pt x="232" y="0"/>
                    </a:cubicBezTo>
                    <a:close/>
                  </a:path>
                </a:pathLst>
              </a:custGeom>
              <a:solidFill>
                <a:srgbClr val="EB86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4" name="Freeform 105"/>
              <p:cNvSpPr/>
              <p:nvPr/>
            </p:nvSpPr>
            <p:spPr bwMode="auto">
              <a:xfrm>
                <a:off x="3167" y="130"/>
                <a:ext cx="135" cy="127"/>
              </a:xfrm>
              <a:custGeom>
                <a:avLst/>
                <a:gdLst>
                  <a:gd name="T0" fmla="*/ 41 w 56"/>
                  <a:gd name="T1" fmla="*/ 9 h 53"/>
                  <a:gd name="T2" fmla="*/ 27 w 56"/>
                  <a:gd name="T3" fmla="*/ 0 h 53"/>
                  <a:gd name="T4" fmla="*/ 0 w 56"/>
                  <a:gd name="T5" fmla="*/ 53 h 53"/>
                  <a:gd name="T6" fmla="*/ 56 w 56"/>
                  <a:gd name="T7" fmla="*/ 16 h 53"/>
                  <a:gd name="T8" fmla="*/ 41 w 56"/>
                  <a:gd name="T9" fmla="*/ 9 h 53"/>
                </a:gdLst>
                <a:ahLst/>
                <a:cxnLst>
                  <a:cxn ang="0">
                    <a:pos x="T0" y="T1"/>
                  </a:cxn>
                  <a:cxn ang="0">
                    <a:pos x="T2" y="T3"/>
                  </a:cxn>
                  <a:cxn ang="0">
                    <a:pos x="T4" y="T5"/>
                  </a:cxn>
                  <a:cxn ang="0">
                    <a:pos x="T6" y="T7"/>
                  </a:cxn>
                  <a:cxn ang="0">
                    <a:pos x="T8" y="T9"/>
                  </a:cxn>
                </a:cxnLst>
                <a:rect l="0" t="0" r="r" b="b"/>
                <a:pathLst>
                  <a:path w="56" h="53">
                    <a:moveTo>
                      <a:pt x="41" y="9"/>
                    </a:moveTo>
                    <a:cubicBezTo>
                      <a:pt x="36" y="6"/>
                      <a:pt x="32" y="3"/>
                      <a:pt x="27" y="0"/>
                    </a:cubicBezTo>
                    <a:cubicBezTo>
                      <a:pt x="16" y="15"/>
                      <a:pt x="7" y="33"/>
                      <a:pt x="0" y="53"/>
                    </a:cubicBezTo>
                    <a:cubicBezTo>
                      <a:pt x="56" y="16"/>
                      <a:pt x="56" y="16"/>
                      <a:pt x="56" y="16"/>
                    </a:cubicBezTo>
                    <a:cubicBezTo>
                      <a:pt x="51" y="14"/>
                      <a:pt x="46" y="11"/>
                      <a:pt x="41" y="9"/>
                    </a:cubicBezTo>
                    <a:close/>
                  </a:path>
                </a:pathLst>
              </a:custGeom>
              <a:solidFill>
                <a:srgbClr val="6849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5" name="Freeform 106"/>
              <p:cNvSpPr/>
              <p:nvPr/>
            </p:nvSpPr>
            <p:spPr bwMode="auto">
              <a:xfrm>
                <a:off x="3146" y="168"/>
                <a:ext cx="214" cy="169"/>
              </a:xfrm>
              <a:custGeom>
                <a:avLst/>
                <a:gdLst>
                  <a:gd name="T0" fmla="*/ 65 w 89"/>
                  <a:gd name="T1" fmla="*/ 0 h 70"/>
                  <a:gd name="T2" fmla="*/ 9 w 89"/>
                  <a:gd name="T3" fmla="*/ 37 h 70"/>
                  <a:gd name="T4" fmla="*/ 0 w 89"/>
                  <a:gd name="T5" fmla="*/ 70 h 70"/>
                  <a:gd name="T6" fmla="*/ 89 w 89"/>
                  <a:gd name="T7" fmla="*/ 11 h 70"/>
                  <a:gd name="T8" fmla="*/ 65 w 89"/>
                  <a:gd name="T9" fmla="*/ 0 h 70"/>
                </a:gdLst>
                <a:ahLst/>
                <a:cxnLst>
                  <a:cxn ang="0">
                    <a:pos x="T0" y="T1"/>
                  </a:cxn>
                  <a:cxn ang="0">
                    <a:pos x="T2" y="T3"/>
                  </a:cxn>
                  <a:cxn ang="0">
                    <a:pos x="T4" y="T5"/>
                  </a:cxn>
                  <a:cxn ang="0">
                    <a:pos x="T6" y="T7"/>
                  </a:cxn>
                  <a:cxn ang="0">
                    <a:pos x="T8" y="T9"/>
                  </a:cxn>
                </a:cxnLst>
                <a:rect l="0" t="0" r="r" b="b"/>
                <a:pathLst>
                  <a:path w="89" h="70">
                    <a:moveTo>
                      <a:pt x="65" y="0"/>
                    </a:moveTo>
                    <a:cubicBezTo>
                      <a:pt x="9" y="37"/>
                      <a:pt x="9" y="37"/>
                      <a:pt x="9" y="37"/>
                    </a:cubicBezTo>
                    <a:cubicBezTo>
                      <a:pt x="6" y="48"/>
                      <a:pt x="2" y="59"/>
                      <a:pt x="0" y="70"/>
                    </a:cubicBezTo>
                    <a:cubicBezTo>
                      <a:pt x="89" y="11"/>
                      <a:pt x="89" y="11"/>
                      <a:pt x="89" y="11"/>
                    </a:cubicBezTo>
                    <a:cubicBezTo>
                      <a:pt x="81" y="7"/>
                      <a:pt x="73" y="4"/>
                      <a:pt x="65" y="0"/>
                    </a:cubicBezTo>
                    <a:close/>
                  </a:path>
                </a:pathLst>
              </a:custGeom>
              <a:solidFill>
                <a:srgbClr val="F0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6" name="Freeform 107"/>
              <p:cNvSpPr/>
              <p:nvPr/>
            </p:nvSpPr>
            <p:spPr bwMode="auto">
              <a:xfrm>
                <a:off x="3129" y="195"/>
                <a:ext cx="282" cy="228"/>
              </a:xfrm>
              <a:custGeom>
                <a:avLst/>
                <a:gdLst>
                  <a:gd name="T0" fmla="*/ 117 w 117"/>
                  <a:gd name="T1" fmla="*/ 13 h 95"/>
                  <a:gd name="T2" fmla="*/ 96 w 117"/>
                  <a:gd name="T3" fmla="*/ 0 h 95"/>
                  <a:gd name="T4" fmla="*/ 7 w 117"/>
                  <a:gd name="T5" fmla="*/ 59 h 95"/>
                  <a:gd name="T6" fmla="*/ 0 w 117"/>
                  <a:gd name="T7" fmla="*/ 95 h 95"/>
                  <a:gd name="T8" fmla="*/ 117 w 117"/>
                  <a:gd name="T9" fmla="*/ 13 h 95"/>
                  <a:gd name="T10" fmla="*/ 117 w 117"/>
                  <a:gd name="T11" fmla="*/ 13 h 95"/>
                </a:gdLst>
                <a:ahLst/>
                <a:cxnLst>
                  <a:cxn ang="0">
                    <a:pos x="T0" y="T1"/>
                  </a:cxn>
                  <a:cxn ang="0">
                    <a:pos x="T2" y="T3"/>
                  </a:cxn>
                  <a:cxn ang="0">
                    <a:pos x="T4" y="T5"/>
                  </a:cxn>
                  <a:cxn ang="0">
                    <a:pos x="T6" y="T7"/>
                  </a:cxn>
                  <a:cxn ang="0">
                    <a:pos x="T8" y="T9"/>
                  </a:cxn>
                  <a:cxn ang="0">
                    <a:pos x="T10" y="T11"/>
                  </a:cxn>
                </a:cxnLst>
                <a:rect l="0" t="0" r="r" b="b"/>
                <a:pathLst>
                  <a:path w="117" h="95">
                    <a:moveTo>
                      <a:pt x="117" y="13"/>
                    </a:moveTo>
                    <a:cubicBezTo>
                      <a:pt x="110" y="8"/>
                      <a:pt x="103" y="4"/>
                      <a:pt x="96" y="0"/>
                    </a:cubicBezTo>
                    <a:cubicBezTo>
                      <a:pt x="7" y="59"/>
                      <a:pt x="7" y="59"/>
                      <a:pt x="7" y="59"/>
                    </a:cubicBezTo>
                    <a:cubicBezTo>
                      <a:pt x="4" y="71"/>
                      <a:pt x="2" y="83"/>
                      <a:pt x="0" y="95"/>
                    </a:cubicBezTo>
                    <a:cubicBezTo>
                      <a:pt x="117" y="13"/>
                      <a:pt x="117" y="13"/>
                      <a:pt x="117" y="13"/>
                    </a:cubicBezTo>
                    <a:cubicBezTo>
                      <a:pt x="117" y="13"/>
                      <a:pt x="117" y="13"/>
                      <a:pt x="117" y="13"/>
                    </a:cubicBezTo>
                    <a:close/>
                  </a:path>
                </a:pathLst>
              </a:custGeom>
              <a:solidFill>
                <a:srgbClr val="6849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7" name="Freeform 108"/>
              <p:cNvSpPr/>
              <p:nvPr/>
            </p:nvSpPr>
            <p:spPr bwMode="auto">
              <a:xfrm>
                <a:off x="3117" y="226"/>
                <a:ext cx="351" cy="296"/>
              </a:xfrm>
              <a:custGeom>
                <a:avLst/>
                <a:gdLst>
                  <a:gd name="T0" fmla="*/ 122 w 146"/>
                  <a:gd name="T1" fmla="*/ 0 h 123"/>
                  <a:gd name="T2" fmla="*/ 5 w 146"/>
                  <a:gd name="T3" fmla="*/ 82 h 123"/>
                  <a:gd name="T4" fmla="*/ 0 w 146"/>
                  <a:gd name="T5" fmla="*/ 123 h 123"/>
                  <a:gd name="T6" fmla="*/ 146 w 146"/>
                  <a:gd name="T7" fmla="*/ 19 h 123"/>
                  <a:gd name="T8" fmla="*/ 122 w 146"/>
                  <a:gd name="T9" fmla="*/ 0 h 123"/>
                </a:gdLst>
                <a:ahLst/>
                <a:cxnLst>
                  <a:cxn ang="0">
                    <a:pos x="T0" y="T1"/>
                  </a:cxn>
                  <a:cxn ang="0">
                    <a:pos x="T2" y="T3"/>
                  </a:cxn>
                  <a:cxn ang="0">
                    <a:pos x="T4" y="T5"/>
                  </a:cxn>
                  <a:cxn ang="0">
                    <a:pos x="T6" y="T7"/>
                  </a:cxn>
                  <a:cxn ang="0">
                    <a:pos x="T8" y="T9"/>
                  </a:cxn>
                </a:cxnLst>
                <a:rect l="0" t="0" r="r" b="b"/>
                <a:pathLst>
                  <a:path w="146" h="123">
                    <a:moveTo>
                      <a:pt x="122" y="0"/>
                    </a:moveTo>
                    <a:cubicBezTo>
                      <a:pt x="5" y="82"/>
                      <a:pt x="5" y="82"/>
                      <a:pt x="5" y="82"/>
                    </a:cubicBezTo>
                    <a:cubicBezTo>
                      <a:pt x="3" y="96"/>
                      <a:pt x="1" y="110"/>
                      <a:pt x="0" y="123"/>
                    </a:cubicBezTo>
                    <a:cubicBezTo>
                      <a:pt x="146" y="19"/>
                      <a:pt x="146" y="19"/>
                      <a:pt x="146" y="19"/>
                    </a:cubicBezTo>
                    <a:cubicBezTo>
                      <a:pt x="138" y="12"/>
                      <a:pt x="130" y="6"/>
                      <a:pt x="122" y="0"/>
                    </a:cubicBezTo>
                    <a:close/>
                  </a:path>
                </a:pathLst>
              </a:custGeom>
              <a:solidFill>
                <a:srgbClr val="F0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8" name="Freeform 109"/>
              <p:cNvSpPr/>
              <p:nvPr/>
            </p:nvSpPr>
            <p:spPr bwMode="auto">
              <a:xfrm>
                <a:off x="3110" y="272"/>
                <a:ext cx="404" cy="324"/>
              </a:xfrm>
              <a:custGeom>
                <a:avLst/>
                <a:gdLst>
                  <a:gd name="T0" fmla="*/ 149 w 168"/>
                  <a:gd name="T1" fmla="*/ 0 h 135"/>
                  <a:gd name="T2" fmla="*/ 3 w 168"/>
                  <a:gd name="T3" fmla="*/ 104 h 135"/>
                  <a:gd name="T4" fmla="*/ 0 w 168"/>
                  <a:gd name="T5" fmla="*/ 135 h 135"/>
                  <a:gd name="T6" fmla="*/ 168 w 168"/>
                  <a:gd name="T7" fmla="*/ 16 h 135"/>
                  <a:gd name="T8" fmla="*/ 149 w 168"/>
                  <a:gd name="T9" fmla="*/ 0 h 135"/>
                </a:gdLst>
                <a:ahLst/>
                <a:cxnLst>
                  <a:cxn ang="0">
                    <a:pos x="T0" y="T1"/>
                  </a:cxn>
                  <a:cxn ang="0">
                    <a:pos x="T2" y="T3"/>
                  </a:cxn>
                  <a:cxn ang="0">
                    <a:pos x="T4" y="T5"/>
                  </a:cxn>
                  <a:cxn ang="0">
                    <a:pos x="T6" y="T7"/>
                  </a:cxn>
                  <a:cxn ang="0">
                    <a:pos x="T8" y="T9"/>
                  </a:cxn>
                </a:cxnLst>
                <a:rect l="0" t="0" r="r" b="b"/>
                <a:pathLst>
                  <a:path w="168" h="135">
                    <a:moveTo>
                      <a:pt x="149" y="0"/>
                    </a:moveTo>
                    <a:cubicBezTo>
                      <a:pt x="3" y="104"/>
                      <a:pt x="3" y="104"/>
                      <a:pt x="3" y="104"/>
                    </a:cubicBezTo>
                    <a:cubicBezTo>
                      <a:pt x="2" y="115"/>
                      <a:pt x="1" y="125"/>
                      <a:pt x="0" y="135"/>
                    </a:cubicBezTo>
                    <a:cubicBezTo>
                      <a:pt x="168" y="16"/>
                      <a:pt x="168" y="16"/>
                      <a:pt x="168" y="16"/>
                    </a:cubicBezTo>
                    <a:cubicBezTo>
                      <a:pt x="162" y="10"/>
                      <a:pt x="155" y="5"/>
                      <a:pt x="149" y="0"/>
                    </a:cubicBezTo>
                    <a:close/>
                  </a:path>
                </a:pathLst>
              </a:custGeom>
              <a:solidFill>
                <a:srgbClr val="6849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9" name="Freeform 110"/>
              <p:cNvSpPr/>
              <p:nvPr/>
            </p:nvSpPr>
            <p:spPr bwMode="auto">
              <a:xfrm>
                <a:off x="3105" y="310"/>
                <a:ext cx="464" cy="366"/>
              </a:xfrm>
              <a:custGeom>
                <a:avLst/>
                <a:gdLst>
                  <a:gd name="T0" fmla="*/ 175 w 193"/>
                  <a:gd name="T1" fmla="*/ 5 h 152"/>
                  <a:gd name="T2" fmla="*/ 170 w 193"/>
                  <a:gd name="T3" fmla="*/ 0 h 152"/>
                  <a:gd name="T4" fmla="*/ 2 w 193"/>
                  <a:gd name="T5" fmla="*/ 119 h 152"/>
                  <a:gd name="T6" fmla="*/ 0 w 193"/>
                  <a:gd name="T7" fmla="*/ 152 h 152"/>
                  <a:gd name="T8" fmla="*/ 193 w 193"/>
                  <a:gd name="T9" fmla="*/ 22 h 152"/>
                  <a:gd name="T10" fmla="*/ 175 w 193"/>
                  <a:gd name="T11" fmla="*/ 5 h 152"/>
                </a:gdLst>
                <a:ahLst/>
                <a:cxnLst>
                  <a:cxn ang="0">
                    <a:pos x="T0" y="T1"/>
                  </a:cxn>
                  <a:cxn ang="0">
                    <a:pos x="T2" y="T3"/>
                  </a:cxn>
                  <a:cxn ang="0">
                    <a:pos x="T4" y="T5"/>
                  </a:cxn>
                  <a:cxn ang="0">
                    <a:pos x="T6" y="T7"/>
                  </a:cxn>
                  <a:cxn ang="0">
                    <a:pos x="T8" y="T9"/>
                  </a:cxn>
                  <a:cxn ang="0">
                    <a:pos x="T10" y="T11"/>
                  </a:cxn>
                </a:cxnLst>
                <a:rect l="0" t="0" r="r" b="b"/>
                <a:pathLst>
                  <a:path w="193" h="152">
                    <a:moveTo>
                      <a:pt x="175" y="5"/>
                    </a:moveTo>
                    <a:cubicBezTo>
                      <a:pt x="174" y="3"/>
                      <a:pt x="172" y="2"/>
                      <a:pt x="170" y="0"/>
                    </a:cubicBezTo>
                    <a:cubicBezTo>
                      <a:pt x="2" y="119"/>
                      <a:pt x="2" y="119"/>
                      <a:pt x="2" y="119"/>
                    </a:cubicBezTo>
                    <a:cubicBezTo>
                      <a:pt x="2" y="130"/>
                      <a:pt x="1" y="141"/>
                      <a:pt x="0" y="152"/>
                    </a:cubicBezTo>
                    <a:cubicBezTo>
                      <a:pt x="193" y="22"/>
                      <a:pt x="193" y="22"/>
                      <a:pt x="193" y="22"/>
                    </a:cubicBezTo>
                    <a:cubicBezTo>
                      <a:pt x="187" y="16"/>
                      <a:pt x="182" y="10"/>
                      <a:pt x="175" y="5"/>
                    </a:cubicBezTo>
                    <a:close/>
                  </a:path>
                </a:pathLst>
              </a:custGeom>
              <a:solidFill>
                <a:srgbClr val="F0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0" name="Freeform 111"/>
              <p:cNvSpPr/>
              <p:nvPr/>
            </p:nvSpPr>
            <p:spPr bwMode="auto">
              <a:xfrm>
                <a:off x="3100" y="363"/>
                <a:ext cx="522" cy="418"/>
              </a:xfrm>
              <a:custGeom>
                <a:avLst/>
                <a:gdLst>
                  <a:gd name="T0" fmla="*/ 195 w 217"/>
                  <a:gd name="T1" fmla="*/ 0 h 174"/>
                  <a:gd name="T2" fmla="*/ 2 w 217"/>
                  <a:gd name="T3" fmla="*/ 130 h 174"/>
                  <a:gd name="T4" fmla="*/ 1 w 217"/>
                  <a:gd name="T5" fmla="*/ 153 h 174"/>
                  <a:gd name="T6" fmla="*/ 0 w 217"/>
                  <a:gd name="T7" fmla="*/ 174 h 174"/>
                  <a:gd name="T8" fmla="*/ 217 w 217"/>
                  <a:gd name="T9" fmla="*/ 23 h 174"/>
                  <a:gd name="T10" fmla="*/ 195 w 217"/>
                  <a:gd name="T11" fmla="*/ 0 h 174"/>
                </a:gdLst>
                <a:ahLst/>
                <a:cxnLst>
                  <a:cxn ang="0">
                    <a:pos x="T0" y="T1"/>
                  </a:cxn>
                  <a:cxn ang="0">
                    <a:pos x="T2" y="T3"/>
                  </a:cxn>
                  <a:cxn ang="0">
                    <a:pos x="T4" y="T5"/>
                  </a:cxn>
                  <a:cxn ang="0">
                    <a:pos x="T6" y="T7"/>
                  </a:cxn>
                  <a:cxn ang="0">
                    <a:pos x="T8" y="T9"/>
                  </a:cxn>
                  <a:cxn ang="0">
                    <a:pos x="T10" y="T11"/>
                  </a:cxn>
                </a:cxnLst>
                <a:rect l="0" t="0" r="r" b="b"/>
                <a:pathLst>
                  <a:path w="217" h="174">
                    <a:moveTo>
                      <a:pt x="195" y="0"/>
                    </a:moveTo>
                    <a:cubicBezTo>
                      <a:pt x="2" y="130"/>
                      <a:pt x="2" y="130"/>
                      <a:pt x="2" y="130"/>
                    </a:cubicBezTo>
                    <a:cubicBezTo>
                      <a:pt x="2" y="138"/>
                      <a:pt x="1" y="146"/>
                      <a:pt x="1" y="153"/>
                    </a:cubicBezTo>
                    <a:cubicBezTo>
                      <a:pt x="0" y="160"/>
                      <a:pt x="0" y="167"/>
                      <a:pt x="0" y="174"/>
                    </a:cubicBezTo>
                    <a:cubicBezTo>
                      <a:pt x="217" y="23"/>
                      <a:pt x="217" y="23"/>
                      <a:pt x="217" y="23"/>
                    </a:cubicBezTo>
                    <a:cubicBezTo>
                      <a:pt x="210" y="15"/>
                      <a:pt x="203" y="7"/>
                      <a:pt x="195" y="0"/>
                    </a:cubicBezTo>
                    <a:close/>
                  </a:path>
                </a:pathLst>
              </a:custGeom>
              <a:solidFill>
                <a:srgbClr val="6849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1" name="Freeform 112"/>
              <p:cNvSpPr/>
              <p:nvPr/>
            </p:nvSpPr>
            <p:spPr bwMode="auto">
              <a:xfrm>
                <a:off x="3100" y="418"/>
                <a:ext cx="568" cy="426"/>
              </a:xfrm>
              <a:custGeom>
                <a:avLst/>
                <a:gdLst>
                  <a:gd name="T0" fmla="*/ 236 w 236"/>
                  <a:gd name="T1" fmla="*/ 21 h 177"/>
                  <a:gd name="T2" fmla="*/ 217 w 236"/>
                  <a:gd name="T3" fmla="*/ 0 h 177"/>
                  <a:gd name="T4" fmla="*/ 0 w 236"/>
                  <a:gd name="T5" fmla="*/ 151 h 177"/>
                  <a:gd name="T6" fmla="*/ 1 w 236"/>
                  <a:gd name="T7" fmla="*/ 177 h 177"/>
                  <a:gd name="T8" fmla="*/ 236 w 236"/>
                  <a:gd name="T9" fmla="*/ 21 h 177"/>
                </a:gdLst>
                <a:ahLst/>
                <a:cxnLst>
                  <a:cxn ang="0">
                    <a:pos x="T0" y="T1"/>
                  </a:cxn>
                  <a:cxn ang="0">
                    <a:pos x="T2" y="T3"/>
                  </a:cxn>
                  <a:cxn ang="0">
                    <a:pos x="T4" y="T5"/>
                  </a:cxn>
                  <a:cxn ang="0">
                    <a:pos x="T6" y="T7"/>
                  </a:cxn>
                  <a:cxn ang="0">
                    <a:pos x="T8" y="T9"/>
                  </a:cxn>
                </a:cxnLst>
                <a:rect l="0" t="0" r="r" b="b"/>
                <a:pathLst>
                  <a:path w="236" h="177">
                    <a:moveTo>
                      <a:pt x="236" y="21"/>
                    </a:moveTo>
                    <a:cubicBezTo>
                      <a:pt x="230" y="14"/>
                      <a:pt x="224" y="7"/>
                      <a:pt x="217" y="0"/>
                    </a:cubicBezTo>
                    <a:cubicBezTo>
                      <a:pt x="0" y="151"/>
                      <a:pt x="0" y="151"/>
                      <a:pt x="0" y="151"/>
                    </a:cubicBezTo>
                    <a:cubicBezTo>
                      <a:pt x="0" y="159"/>
                      <a:pt x="0" y="168"/>
                      <a:pt x="1" y="177"/>
                    </a:cubicBezTo>
                    <a:lnTo>
                      <a:pt x="236" y="21"/>
                    </a:lnTo>
                    <a:close/>
                  </a:path>
                </a:pathLst>
              </a:custGeom>
              <a:solidFill>
                <a:srgbClr val="F0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2" name="Freeform 113"/>
              <p:cNvSpPr/>
              <p:nvPr/>
            </p:nvSpPr>
            <p:spPr bwMode="auto">
              <a:xfrm>
                <a:off x="3110" y="519"/>
                <a:ext cx="633" cy="486"/>
              </a:xfrm>
              <a:custGeom>
                <a:avLst/>
                <a:gdLst>
                  <a:gd name="T0" fmla="*/ 0 w 263"/>
                  <a:gd name="T1" fmla="*/ 174 h 202"/>
                  <a:gd name="T2" fmla="*/ 5 w 263"/>
                  <a:gd name="T3" fmla="*/ 202 h 202"/>
                  <a:gd name="T4" fmla="*/ 263 w 263"/>
                  <a:gd name="T5" fmla="*/ 19 h 202"/>
                  <a:gd name="T6" fmla="*/ 249 w 263"/>
                  <a:gd name="T7" fmla="*/ 0 h 202"/>
                  <a:gd name="T8" fmla="*/ 0 w 263"/>
                  <a:gd name="T9" fmla="*/ 174 h 202"/>
                </a:gdLst>
                <a:ahLst/>
                <a:cxnLst>
                  <a:cxn ang="0">
                    <a:pos x="T0" y="T1"/>
                  </a:cxn>
                  <a:cxn ang="0">
                    <a:pos x="T2" y="T3"/>
                  </a:cxn>
                  <a:cxn ang="0">
                    <a:pos x="T4" y="T5"/>
                  </a:cxn>
                  <a:cxn ang="0">
                    <a:pos x="T6" y="T7"/>
                  </a:cxn>
                  <a:cxn ang="0">
                    <a:pos x="T8" y="T9"/>
                  </a:cxn>
                </a:cxnLst>
                <a:rect l="0" t="0" r="r" b="b"/>
                <a:pathLst>
                  <a:path w="263" h="202">
                    <a:moveTo>
                      <a:pt x="0" y="174"/>
                    </a:moveTo>
                    <a:cubicBezTo>
                      <a:pt x="2" y="183"/>
                      <a:pt x="3" y="193"/>
                      <a:pt x="5" y="202"/>
                    </a:cubicBezTo>
                    <a:cubicBezTo>
                      <a:pt x="263" y="19"/>
                      <a:pt x="263" y="19"/>
                      <a:pt x="263" y="19"/>
                    </a:cubicBezTo>
                    <a:cubicBezTo>
                      <a:pt x="258" y="12"/>
                      <a:pt x="254" y="6"/>
                      <a:pt x="249" y="0"/>
                    </a:cubicBezTo>
                    <a:lnTo>
                      <a:pt x="0" y="174"/>
                    </a:lnTo>
                    <a:close/>
                  </a:path>
                </a:pathLst>
              </a:custGeom>
              <a:solidFill>
                <a:srgbClr val="F0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3" name="Freeform 114"/>
              <p:cNvSpPr/>
              <p:nvPr/>
            </p:nvSpPr>
            <p:spPr bwMode="auto">
              <a:xfrm>
                <a:off x="3102" y="469"/>
                <a:ext cx="607" cy="469"/>
              </a:xfrm>
              <a:custGeom>
                <a:avLst/>
                <a:gdLst>
                  <a:gd name="T0" fmla="*/ 235 w 252"/>
                  <a:gd name="T1" fmla="*/ 0 h 195"/>
                  <a:gd name="T2" fmla="*/ 0 w 252"/>
                  <a:gd name="T3" fmla="*/ 156 h 195"/>
                  <a:gd name="T4" fmla="*/ 3 w 252"/>
                  <a:gd name="T5" fmla="*/ 195 h 195"/>
                  <a:gd name="T6" fmla="*/ 252 w 252"/>
                  <a:gd name="T7" fmla="*/ 21 h 195"/>
                  <a:gd name="T8" fmla="*/ 235 w 252"/>
                  <a:gd name="T9" fmla="*/ 0 h 195"/>
                </a:gdLst>
                <a:ahLst/>
                <a:cxnLst>
                  <a:cxn ang="0">
                    <a:pos x="T0" y="T1"/>
                  </a:cxn>
                  <a:cxn ang="0">
                    <a:pos x="T2" y="T3"/>
                  </a:cxn>
                  <a:cxn ang="0">
                    <a:pos x="T4" y="T5"/>
                  </a:cxn>
                  <a:cxn ang="0">
                    <a:pos x="T6" y="T7"/>
                  </a:cxn>
                  <a:cxn ang="0">
                    <a:pos x="T8" y="T9"/>
                  </a:cxn>
                </a:cxnLst>
                <a:rect l="0" t="0" r="r" b="b"/>
                <a:pathLst>
                  <a:path w="252" h="195">
                    <a:moveTo>
                      <a:pt x="235" y="0"/>
                    </a:moveTo>
                    <a:cubicBezTo>
                      <a:pt x="0" y="156"/>
                      <a:pt x="0" y="156"/>
                      <a:pt x="0" y="156"/>
                    </a:cubicBezTo>
                    <a:cubicBezTo>
                      <a:pt x="0" y="169"/>
                      <a:pt x="2" y="182"/>
                      <a:pt x="3" y="195"/>
                    </a:cubicBezTo>
                    <a:cubicBezTo>
                      <a:pt x="252" y="21"/>
                      <a:pt x="252" y="21"/>
                      <a:pt x="252" y="21"/>
                    </a:cubicBezTo>
                    <a:cubicBezTo>
                      <a:pt x="246" y="14"/>
                      <a:pt x="241" y="7"/>
                      <a:pt x="235" y="0"/>
                    </a:cubicBezTo>
                    <a:close/>
                  </a:path>
                </a:pathLst>
              </a:custGeom>
              <a:solidFill>
                <a:srgbClr val="6849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4" name="Freeform 115"/>
              <p:cNvSpPr/>
              <p:nvPr/>
            </p:nvSpPr>
            <p:spPr bwMode="auto">
              <a:xfrm>
                <a:off x="3297" y="567"/>
                <a:ext cx="804" cy="1037"/>
              </a:xfrm>
              <a:custGeom>
                <a:avLst/>
                <a:gdLst>
                  <a:gd name="T0" fmla="*/ 319 w 334"/>
                  <a:gd name="T1" fmla="*/ 312 h 431"/>
                  <a:gd name="T2" fmla="*/ 195 w 334"/>
                  <a:gd name="T3" fmla="*/ 13 h 431"/>
                  <a:gd name="T4" fmla="*/ 186 w 334"/>
                  <a:gd name="T5" fmla="*/ 0 h 431"/>
                  <a:gd name="T6" fmla="*/ 0 w 334"/>
                  <a:gd name="T7" fmla="*/ 428 h 431"/>
                  <a:gd name="T8" fmla="*/ 2 w 334"/>
                  <a:gd name="T9" fmla="*/ 431 h 431"/>
                  <a:gd name="T10" fmla="*/ 334 w 334"/>
                  <a:gd name="T11" fmla="*/ 407 h 431"/>
                  <a:gd name="T12" fmla="*/ 319 w 334"/>
                  <a:gd name="T13" fmla="*/ 312 h 431"/>
                </a:gdLst>
                <a:ahLst/>
                <a:cxnLst>
                  <a:cxn ang="0">
                    <a:pos x="T0" y="T1"/>
                  </a:cxn>
                  <a:cxn ang="0">
                    <a:pos x="T2" y="T3"/>
                  </a:cxn>
                  <a:cxn ang="0">
                    <a:pos x="T4" y="T5"/>
                  </a:cxn>
                  <a:cxn ang="0">
                    <a:pos x="T6" y="T7"/>
                  </a:cxn>
                  <a:cxn ang="0">
                    <a:pos x="T8" y="T9"/>
                  </a:cxn>
                  <a:cxn ang="0">
                    <a:pos x="T10" y="T11"/>
                  </a:cxn>
                  <a:cxn ang="0">
                    <a:pos x="T12" y="T13"/>
                  </a:cxn>
                </a:cxnLst>
                <a:rect l="0" t="0" r="r" b="b"/>
                <a:pathLst>
                  <a:path w="334" h="431">
                    <a:moveTo>
                      <a:pt x="319" y="312"/>
                    </a:moveTo>
                    <a:cubicBezTo>
                      <a:pt x="295" y="209"/>
                      <a:pt x="255" y="101"/>
                      <a:pt x="195" y="13"/>
                    </a:cubicBezTo>
                    <a:cubicBezTo>
                      <a:pt x="192" y="9"/>
                      <a:pt x="189" y="4"/>
                      <a:pt x="186" y="0"/>
                    </a:cubicBezTo>
                    <a:cubicBezTo>
                      <a:pt x="0" y="428"/>
                      <a:pt x="0" y="428"/>
                      <a:pt x="0" y="428"/>
                    </a:cubicBezTo>
                    <a:cubicBezTo>
                      <a:pt x="1" y="429"/>
                      <a:pt x="1" y="430"/>
                      <a:pt x="2" y="431"/>
                    </a:cubicBezTo>
                    <a:cubicBezTo>
                      <a:pt x="334" y="407"/>
                      <a:pt x="334" y="407"/>
                      <a:pt x="334" y="407"/>
                    </a:cubicBezTo>
                    <a:cubicBezTo>
                      <a:pt x="330" y="375"/>
                      <a:pt x="326" y="343"/>
                      <a:pt x="319" y="312"/>
                    </a:cubicBezTo>
                    <a:close/>
                  </a:path>
                </a:pathLst>
              </a:custGeom>
              <a:solidFill>
                <a:srgbClr val="618D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5" name="Freeform 116"/>
              <p:cNvSpPr/>
              <p:nvPr/>
            </p:nvSpPr>
            <p:spPr bwMode="auto">
              <a:xfrm>
                <a:off x="3302" y="1546"/>
                <a:ext cx="804" cy="656"/>
              </a:xfrm>
              <a:custGeom>
                <a:avLst/>
                <a:gdLst>
                  <a:gd name="T0" fmla="*/ 332 w 334"/>
                  <a:gd name="T1" fmla="*/ 0 h 273"/>
                  <a:gd name="T2" fmla="*/ 0 w 334"/>
                  <a:gd name="T3" fmla="*/ 24 h 273"/>
                  <a:gd name="T4" fmla="*/ 100 w 334"/>
                  <a:gd name="T5" fmla="*/ 191 h 273"/>
                  <a:gd name="T6" fmla="*/ 173 w 334"/>
                  <a:gd name="T7" fmla="*/ 273 h 273"/>
                  <a:gd name="T8" fmla="*/ 334 w 334"/>
                  <a:gd name="T9" fmla="*/ 26 h 273"/>
                  <a:gd name="T10" fmla="*/ 332 w 334"/>
                  <a:gd name="T11" fmla="*/ 0 h 273"/>
                </a:gdLst>
                <a:ahLst/>
                <a:cxnLst>
                  <a:cxn ang="0">
                    <a:pos x="T0" y="T1"/>
                  </a:cxn>
                  <a:cxn ang="0">
                    <a:pos x="T2" y="T3"/>
                  </a:cxn>
                  <a:cxn ang="0">
                    <a:pos x="T4" y="T5"/>
                  </a:cxn>
                  <a:cxn ang="0">
                    <a:pos x="T6" y="T7"/>
                  </a:cxn>
                  <a:cxn ang="0">
                    <a:pos x="T8" y="T9"/>
                  </a:cxn>
                  <a:cxn ang="0">
                    <a:pos x="T10" y="T11"/>
                  </a:cxn>
                </a:cxnLst>
                <a:rect l="0" t="0" r="r" b="b"/>
                <a:pathLst>
                  <a:path w="334" h="273">
                    <a:moveTo>
                      <a:pt x="332" y="0"/>
                    </a:moveTo>
                    <a:cubicBezTo>
                      <a:pt x="0" y="24"/>
                      <a:pt x="0" y="24"/>
                      <a:pt x="0" y="24"/>
                    </a:cubicBezTo>
                    <a:cubicBezTo>
                      <a:pt x="28" y="83"/>
                      <a:pt x="63" y="140"/>
                      <a:pt x="100" y="191"/>
                    </a:cubicBezTo>
                    <a:cubicBezTo>
                      <a:pt x="121" y="221"/>
                      <a:pt x="148" y="247"/>
                      <a:pt x="173" y="273"/>
                    </a:cubicBezTo>
                    <a:cubicBezTo>
                      <a:pt x="334" y="26"/>
                      <a:pt x="334" y="26"/>
                      <a:pt x="334" y="26"/>
                    </a:cubicBezTo>
                    <a:cubicBezTo>
                      <a:pt x="334" y="17"/>
                      <a:pt x="333" y="8"/>
                      <a:pt x="332"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6" name="Freeform 117"/>
              <p:cNvSpPr/>
              <p:nvPr/>
            </p:nvSpPr>
            <p:spPr bwMode="auto">
              <a:xfrm>
                <a:off x="3978" y="2604"/>
                <a:ext cx="277" cy="252"/>
              </a:xfrm>
              <a:custGeom>
                <a:avLst/>
                <a:gdLst>
                  <a:gd name="T0" fmla="*/ 0 w 115"/>
                  <a:gd name="T1" fmla="*/ 0 h 105"/>
                  <a:gd name="T2" fmla="*/ 28 w 115"/>
                  <a:gd name="T3" fmla="*/ 105 h 105"/>
                  <a:gd name="T4" fmla="*/ 114 w 115"/>
                  <a:gd name="T5" fmla="*/ 99 h 105"/>
                  <a:gd name="T6" fmla="*/ 115 w 115"/>
                  <a:gd name="T7" fmla="*/ 91 h 105"/>
                  <a:gd name="T8" fmla="*/ 0 w 115"/>
                  <a:gd name="T9" fmla="*/ 0 h 105"/>
                </a:gdLst>
                <a:ahLst/>
                <a:cxnLst>
                  <a:cxn ang="0">
                    <a:pos x="T0" y="T1"/>
                  </a:cxn>
                  <a:cxn ang="0">
                    <a:pos x="T2" y="T3"/>
                  </a:cxn>
                  <a:cxn ang="0">
                    <a:pos x="T4" y="T5"/>
                  </a:cxn>
                  <a:cxn ang="0">
                    <a:pos x="T6" y="T7"/>
                  </a:cxn>
                  <a:cxn ang="0">
                    <a:pos x="T8" y="T9"/>
                  </a:cxn>
                </a:cxnLst>
                <a:rect l="0" t="0" r="r" b="b"/>
                <a:pathLst>
                  <a:path w="115" h="105">
                    <a:moveTo>
                      <a:pt x="0" y="0"/>
                    </a:moveTo>
                    <a:cubicBezTo>
                      <a:pt x="13" y="35"/>
                      <a:pt x="23" y="71"/>
                      <a:pt x="28" y="105"/>
                    </a:cubicBezTo>
                    <a:cubicBezTo>
                      <a:pt x="26" y="96"/>
                      <a:pt x="106" y="100"/>
                      <a:pt x="114" y="99"/>
                    </a:cubicBezTo>
                    <a:cubicBezTo>
                      <a:pt x="115" y="96"/>
                      <a:pt x="115" y="94"/>
                      <a:pt x="115" y="91"/>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7" name="Freeform 118"/>
              <p:cNvSpPr/>
              <p:nvPr/>
            </p:nvSpPr>
            <p:spPr bwMode="auto">
              <a:xfrm>
                <a:off x="3940" y="2272"/>
                <a:ext cx="180" cy="279"/>
              </a:xfrm>
              <a:custGeom>
                <a:avLst/>
                <a:gdLst>
                  <a:gd name="T0" fmla="*/ 72 w 75"/>
                  <a:gd name="T1" fmla="*/ 0 h 116"/>
                  <a:gd name="T2" fmla="*/ 71 w 75"/>
                  <a:gd name="T3" fmla="*/ 0 h 116"/>
                  <a:gd name="T4" fmla="*/ 0 w 75"/>
                  <a:gd name="T5" fmla="*/ 99 h 116"/>
                  <a:gd name="T6" fmla="*/ 7 w 75"/>
                  <a:gd name="T7" fmla="*/ 116 h 116"/>
                  <a:gd name="T8" fmla="*/ 75 w 75"/>
                  <a:gd name="T9" fmla="*/ 26 h 116"/>
                  <a:gd name="T10" fmla="*/ 72 w 75"/>
                  <a:gd name="T11" fmla="*/ 0 h 116"/>
                </a:gdLst>
                <a:ahLst/>
                <a:cxnLst>
                  <a:cxn ang="0">
                    <a:pos x="T0" y="T1"/>
                  </a:cxn>
                  <a:cxn ang="0">
                    <a:pos x="T2" y="T3"/>
                  </a:cxn>
                  <a:cxn ang="0">
                    <a:pos x="T4" y="T5"/>
                  </a:cxn>
                  <a:cxn ang="0">
                    <a:pos x="T6" y="T7"/>
                  </a:cxn>
                  <a:cxn ang="0">
                    <a:pos x="T8" y="T9"/>
                  </a:cxn>
                  <a:cxn ang="0">
                    <a:pos x="T10" y="T11"/>
                  </a:cxn>
                </a:cxnLst>
                <a:rect l="0" t="0" r="r" b="b"/>
                <a:pathLst>
                  <a:path w="75" h="116">
                    <a:moveTo>
                      <a:pt x="72" y="0"/>
                    </a:moveTo>
                    <a:cubicBezTo>
                      <a:pt x="71" y="0"/>
                      <a:pt x="71" y="0"/>
                      <a:pt x="71" y="0"/>
                    </a:cubicBezTo>
                    <a:cubicBezTo>
                      <a:pt x="0" y="99"/>
                      <a:pt x="0" y="99"/>
                      <a:pt x="0" y="99"/>
                    </a:cubicBezTo>
                    <a:cubicBezTo>
                      <a:pt x="2" y="105"/>
                      <a:pt x="5" y="111"/>
                      <a:pt x="7" y="116"/>
                    </a:cubicBezTo>
                    <a:cubicBezTo>
                      <a:pt x="27" y="84"/>
                      <a:pt x="52" y="55"/>
                      <a:pt x="75" y="26"/>
                    </a:cubicBezTo>
                    <a:cubicBezTo>
                      <a:pt x="74" y="17"/>
                      <a:pt x="73" y="9"/>
                      <a:pt x="72" y="0"/>
                    </a:cubicBezTo>
                    <a:close/>
                  </a:path>
                </a:pathLst>
              </a:custGeom>
              <a:solidFill>
                <a:srgbClr val="4E7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8" name="Freeform 119"/>
              <p:cNvSpPr/>
              <p:nvPr/>
            </p:nvSpPr>
            <p:spPr bwMode="auto">
              <a:xfrm>
                <a:off x="3957" y="2334"/>
                <a:ext cx="173" cy="255"/>
              </a:xfrm>
              <a:custGeom>
                <a:avLst/>
                <a:gdLst>
                  <a:gd name="T0" fmla="*/ 70 w 72"/>
                  <a:gd name="T1" fmla="*/ 11 h 106"/>
                  <a:gd name="T2" fmla="*/ 68 w 72"/>
                  <a:gd name="T3" fmla="*/ 0 h 106"/>
                  <a:gd name="T4" fmla="*/ 0 w 72"/>
                  <a:gd name="T5" fmla="*/ 90 h 106"/>
                  <a:gd name="T6" fmla="*/ 7 w 72"/>
                  <a:gd name="T7" fmla="*/ 106 h 106"/>
                  <a:gd name="T8" fmla="*/ 72 w 72"/>
                  <a:gd name="T9" fmla="*/ 21 h 106"/>
                  <a:gd name="T10" fmla="*/ 70 w 72"/>
                  <a:gd name="T11" fmla="*/ 11 h 106"/>
                </a:gdLst>
                <a:ahLst/>
                <a:cxnLst>
                  <a:cxn ang="0">
                    <a:pos x="T0" y="T1"/>
                  </a:cxn>
                  <a:cxn ang="0">
                    <a:pos x="T2" y="T3"/>
                  </a:cxn>
                  <a:cxn ang="0">
                    <a:pos x="T4" y="T5"/>
                  </a:cxn>
                  <a:cxn ang="0">
                    <a:pos x="T6" y="T7"/>
                  </a:cxn>
                  <a:cxn ang="0">
                    <a:pos x="T8" y="T9"/>
                  </a:cxn>
                  <a:cxn ang="0">
                    <a:pos x="T10" y="T11"/>
                  </a:cxn>
                </a:cxnLst>
                <a:rect l="0" t="0" r="r" b="b"/>
                <a:pathLst>
                  <a:path w="72" h="106">
                    <a:moveTo>
                      <a:pt x="70" y="11"/>
                    </a:moveTo>
                    <a:cubicBezTo>
                      <a:pt x="69" y="7"/>
                      <a:pt x="69" y="4"/>
                      <a:pt x="68" y="0"/>
                    </a:cubicBezTo>
                    <a:cubicBezTo>
                      <a:pt x="45" y="29"/>
                      <a:pt x="20" y="58"/>
                      <a:pt x="0" y="90"/>
                    </a:cubicBezTo>
                    <a:cubicBezTo>
                      <a:pt x="3" y="95"/>
                      <a:pt x="5" y="101"/>
                      <a:pt x="7" y="106"/>
                    </a:cubicBezTo>
                    <a:cubicBezTo>
                      <a:pt x="72" y="21"/>
                      <a:pt x="72" y="21"/>
                      <a:pt x="72" y="21"/>
                    </a:cubicBezTo>
                    <a:cubicBezTo>
                      <a:pt x="71" y="18"/>
                      <a:pt x="70" y="14"/>
                      <a:pt x="70" y="11"/>
                    </a:cubicBezTo>
                    <a:close/>
                  </a:path>
                </a:pathLst>
              </a:custGeom>
              <a:solidFill>
                <a:srgbClr val="FF9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9" name="Freeform 120"/>
              <p:cNvSpPr/>
              <p:nvPr/>
            </p:nvSpPr>
            <p:spPr bwMode="auto">
              <a:xfrm>
                <a:off x="3974" y="2385"/>
                <a:ext cx="166" cy="235"/>
              </a:xfrm>
              <a:custGeom>
                <a:avLst/>
                <a:gdLst>
                  <a:gd name="T0" fmla="*/ 65 w 69"/>
                  <a:gd name="T1" fmla="*/ 0 h 98"/>
                  <a:gd name="T2" fmla="*/ 0 w 69"/>
                  <a:gd name="T3" fmla="*/ 85 h 98"/>
                  <a:gd name="T4" fmla="*/ 2 w 69"/>
                  <a:gd name="T5" fmla="*/ 91 h 98"/>
                  <a:gd name="T6" fmla="*/ 11 w 69"/>
                  <a:gd name="T7" fmla="*/ 98 h 98"/>
                  <a:gd name="T8" fmla="*/ 69 w 69"/>
                  <a:gd name="T9" fmla="*/ 20 h 98"/>
                  <a:gd name="T10" fmla="*/ 65 w 69"/>
                  <a:gd name="T11" fmla="*/ 0 h 98"/>
                </a:gdLst>
                <a:ahLst/>
                <a:cxnLst>
                  <a:cxn ang="0">
                    <a:pos x="T0" y="T1"/>
                  </a:cxn>
                  <a:cxn ang="0">
                    <a:pos x="T2" y="T3"/>
                  </a:cxn>
                  <a:cxn ang="0">
                    <a:pos x="T4" y="T5"/>
                  </a:cxn>
                  <a:cxn ang="0">
                    <a:pos x="T6" y="T7"/>
                  </a:cxn>
                  <a:cxn ang="0">
                    <a:pos x="T8" y="T9"/>
                  </a:cxn>
                  <a:cxn ang="0">
                    <a:pos x="T10" y="T11"/>
                  </a:cxn>
                </a:cxnLst>
                <a:rect l="0" t="0" r="r" b="b"/>
                <a:pathLst>
                  <a:path w="69" h="98">
                    <a:moveTo>
                      <a:pt x="65" y="0"/>
                    </a:moveTo>
                    <a:cubicBezTo>
                      <a:pt x="0" y="85"/>
                      <a:pt x="0" y="85"/>
                      <a:pt x="0" y="85"/>
                    </a:cubicBezTo>
                    <a:cubicBezTo>
                      <a:pt x="1" y="87"/>
                      <a:pt x="1" y="89"/>
                      <a:pt x="2" y="91"/>
                    </a:cubicBezTo>
                    <a:cubicBezTo>
                      <a:pt x="11" y="98"/>
                      <a:pt x="11" y="98"/>
                      <a:pt x="11" y="98"/>
                    </a:cubicBezTo>
                    <a:cubicBezTo>
                      <a:pt x="69" y="20"/>
                      <a:pt x="69" y="20"/>
                      <a:pt x="69" y="20"/>
                    </a:cubicBezTo>
                    <a:cubicBezTo>
                      <a:pt x="67" y="14"/>
                      <a:pt x="66" y="7"/>
                      <a:pt x="65" y="0"/>
                    </a:cubicBezTo>
                    <a:close/>
                  </a:path>
                </a:pathLst>
              </a:custGeom>
              <a:solidFill>
                <a:srgbClr val="4E7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0" name="Freeform 121"/>
              <p:cNvSpPr/>
              <p:nvPr/>
            </p:nvSpPr>
            <p:spPr bwMode="auto">
              <a:xfrm>
                <a:off x="4000" y="2433"/>
                <a:ext cx="154" cy="216"/>
              </a:xfrm>
              <a:custGeom>
                <a:avLst/>
                <a:gdLst>
                  <a:gd name="T0" fmla="*/ 58 w 64"/>
                  <a:gd name="T1" fmla="*/ 0 h 90"/>
                  <a:gd name="T2" fmla="*/ 0 w 64"/>
                  <a:gd name="T3" fmla="*/ 78 h 90"/>
                  <a:gd name="T4" fmla="*/ 15 w 64"/>
                  <a:gd name="T5" fmla="*/ 90 h 90"/>
                  <a:gd name="T6" fmla="*/ 64 w 64"/>
                  <a:gd name="T7" fmla="*/ 22 h 90"/>
                  <a:gd name="T8" fmla="*/ 58 w 64"/>
                  <a:gd name="T9" fmla="*/ 0 h 90"/>
                </a:gdLst>
                <a:ahLst/>
                <a:cxnLst>
                  <a:cxn ang="0">
                    <a:pos x="T0" y="T1"/>
                  </a:cxn>
                  <a:cxn ang="0">
                    <a:pos x="T2" y="T3"/>
                  </a:cxn>
                  <a:cxn ang="0">
                    <a:pos x="T4" y="T5"/>
                  </a:cxn>
                  <a:cxn ang="0">
                    <a:pos x="T6" y="T7"/>
                  </a:cxn>
                  <a:cxn ang="0">
                    <a:pos x="T8" y="T9"/>
                  </a:cxn>
                </a:cxnLst>
                <a:rect l="0" t="0" r="r" b="b"/>
                <a:pathLst>
                  <a:path w="64" h="90">
                    <a:moveTo>
                      <a:pt x="58" y="0"/>
                    </a:moveTo>
                    <a:cubicBezTo>
                      <a:pt x="0" y="78"/>
                      <a:pt x="0" y="78"/>
                      <a:pt x="0" y="78"/>
                    </a:cubicBezTo>
                    <a:cubicBezTo>
                      <a:pt x="15" y="90"/>
                      <a:pt x="15" y="90"/>
                      <a:pt x="15" y="90"/>
                    </a:cubicBezTo>
                    <a:cubicBezTo>
                      <a:pt x="64" y="22"/>
                      <a:pt x="64" y="22"/>
                      <a:pt x="64" y="22"/>
                    </a:cubicBezTo>
                    <a:cubicBezTo>
                      <a:pt x="62" y="15"/>
                      <a:pt x="60" y="7"/>
                      <a:pt x="58" y="0"/>
                    </a:cubicBezTo>
                    <a:close/>
                  </a:path>
                </a:pathLst>
              </a:custGeom>
              <a:solidFill>
                <a:srgbClr val="FF9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1" name="Freeform 122"/>
              <p:cNvSpPr/>
              <p:nvPr/>
            </p:nvSpPr>
            <p:spPr bwMode="auto">
              <a:xfrm>
                <a:off x="4036" y="2486"/>
                <a:ext cx="130" cy="187"/>
              </a:xfrm>
              <a:custGeom>
                <a:avLst/>
                <a:gdLst>
                  <a:gd name="T0" fmla="*/ 49 w 54"/>
                  <a:gd name="T1" fmla="*/ 0 h 78"/>
                  <a:gd name="T2" fmla="*/ 0 w 54"/>
                  <a:gd name="T3" fmla="*/ 68 h 78"/>
                  <a:gd name="T4" fmla="*/ 12 w 54"/>
                  <a:gd name="T5" fmla="*/ 78 h 78"/>
                  <a:gd name="T6" fmla="*/ 54 w 54"/>
                  <a:gd name="T7" fmla="*/ 18 h 78"/>
                  <a:gd name="T8" fmla="*/ 49 w 54"/>
                  <a:gd name="T9" fmla="*/ 0 h 78"/>
                </a:gdLst>
                <a:ahLst/>
                <a:cxnLst>
                  <a:cxn ang="0">
                    <a:pos x="T0" y="T1"/>
                  </a:cxn>
                  <a:cxn ang="0">
                    <a:pos x="T2" y="T3"/>
                  </a:cxn>
                  <a:cxn ang="0">
                    <a:pos x="T4" y="T5"/>
                  </a:cxn>
                  <a:cxn ang="0">
                    <a:pos x="T6" y="T7"/>
                  </a:cxn>
                  <a:cxn ang="0">
                    <a:pos x="T8" y="T9"/>
                  </a:cxn>
                </a:cxnLst>
                <a:rect l="0" t="0" r="r" b="b"/>
                <a:pathLst>
                  <a:path w="54" h="78">
                    <a:moveTo>
                      <a:pt x="49" y="0"/>
                    </a:moveTo>
                    <a:cubicBezTo>
                      <a:pt x="0" y="68"/>
                      <a:pt x="0" y="68"/>
                      <a:pt x="0" y="68"/>
                    </a:cubicBezTo>
                    <a:cubicBezTo>
                      <a:pt x="12" y="78"/>
                      <a:pt x="12" y="78"/>
                      <a:pt x="12" y="78"/>
                    </a:cubicBezTo>
                    <a:cubicBezTo>
                      <a:pt x="54" y="18"/>
                      <a:pt x="54" y="18"/>
                      <a:pt x="54" y="18"/>
                    </a:cubicBezTo>
                    <a:cubicBezTo>
                      <a:pt x="52" y="12"/>
                      <a:pt x="51" y="6"/>
                      <a:pt x="49" y="0"/>
                    </a:cubicBezTo>
                    <a:close/>
                  </a:path>
                </a:pathLst>
              </a:custGeom>
              <a:solidFill>
                <a:srgbClr val="4E7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2" name="Freeform 123"/>
              <p:cNvSpPr/>
              <p:nvPr/>
            </p:nvSpPr>
            <p:spPr bwMode="auto">
              <a:xfrm>
                <a:off x="4065" y="2529"/>
                <a:ext cx="116" cy="166"/>
              </a:xfrm>
              <a:custGeom>
                <a:avLst/>
                <a:gdLst>
                  <a:gd name="T0" fmla="*/ 43 w 48"/>
                  <a:gd name="T1" fmla="*/ 3 h 69"/>
                  <a:gd name="T2" fmla="*/ 42 w 48"/>
                  <a:gd name="T3" fmla="*/ 0 h 69"/>
                  <a:gd name="T4" fmla="*/ 0 w 48"/>
                  <a:gd name="T5" fmla="*/ 60 h 69"/>
                  <a:gd name="T6" fmla="*/ 12 w 48"/>
                  <a:gd name="T7" fmla="*/ 69 h 69"/>
                  <a:gd name="T8" fmla="*/ 48 w 48"/>
                  <a:gd name="T9" fmla="*/ 18 h 69"/>
                  <a:gd name="T10" fmla="*/ 43 w 48"/>
                  <a:gd name="T11" fmla="*/ 3 h 69"/>
                </a:gdLst>
                <a:ahLst/>
                <a:cxnLst>
                  <a:cxn ang="0">
                    <a:pos x="T0" y="T1"/>
                  </a:cxn>
                  <a:cxn ang="0">
                    <a:pos x="T2" y="T3"/>
                  </a:cxn>
                  <a:cxn ang="0">
                    <a:pos x="T4" y="T5"/>
                  </a:cxn>
                  <a:cxn ang="0">
                    <a:pos x="T6" y="T7"/>
                  </a:cxn>
                  <a:cxn ang="0">
                    <a:pos x="T8" y="T9"/>
                  </a:cxn>
                  <a:cxn ang="0">
                    <a:pos x="T10" y="T11"/>
                  </a:cxn>
                </a:cxnLst>
                <a:rect l="0" t="0" r="r" b="b"/>
                <a:pathLst>
                  <a:path w="48" h="69">
                    <a:moveTo>
                      <a:pt x="43" y="3"/>
                    </a:moveTo>
                    <a:cubicBezTo>
                      <a:pt x="43" y="2"/>
                      <a:pt x="43" y="1"/>
                      <a:pt x="42" y="0"/>
                    </a:cubicBezTo>
                    <a:cubicBezTo>
                      <a:pt x="0" y="60"/>
                      <a:pt x="0" y="60"/>
                      <a:pt x="0" y="60"/>
                    </a:cubicBezTo>
                    <a:cubicBezTo>
                      <a:pt x="12" y="69"/>
                      <a:pt x="12" y="69"/>
                      <a:pt x="12" y="69"/>
                    </a:cubicBezTo>
                    <a:cubicBezTo>
                      <a:pt x="48" y="18"/>
                      <a:pt x="48" y="18"/>
                      <a:pt x="48" y="18"/>
                    </a:cubicBezTo>
                    <a:cubicBezTo>
                      <a:pt x="46" y="13"/>
                      <a:pt x="45" y="8"/>
                      <a:pt x="43" y="3"/>
                    </a:cubicBezTo>
                    <a:close/>
                  </a:path>
                </a:pathLst>
              </a:custGeom>
              <a:solidFill>
                <a:srgbClr val="FF9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3" name="Freeform 124"/>
              <p:cNvSpPr/>
              <p:nvPr/>
            </p:nvSpPr>
            <p:spPr bwMode="auto">
              <a:xfrm>
                <a:off x="4094" y="2572"/>
                <a:ext cx="99" cy="147"/>
              </a:xfrm>
              <a:custGeom>
                <a:avLst/>
                <a:gdLst>
                  <a:gd name="T0" fmla="*/ 41 w 41"/>
                  <a:gd name="T1" fmla="*/ 19 h 61"/>
                  <a:gd name="T2" fmla="*/ 36 w 41"/>
                  <a:gd name="T3" fmla="*/ 0 h 61"/>
                  <a:gd name="T4" fmla="*/ 0 w 41"/>
                  <a:gd name="T5" fmla="*/ 51 h 61"/>
                  <a:gd name="T6" fmla="*/ 12 w 41"/>
                  <a:gd name="T7" fmla="*/ 61 h 61"/>
                  <a:gd name="T8" fmla="*/ 41 w 41"/>
                  <a:gd name="T9" fmla="*/ 19 h 61"/>
                </a:gdLst>
                <a:ahLst/>
                <a:cxnLst>
                  <a:cxn ang="0">
                    <a:pos x="T0" y="T1"/>
                  </a:cxn>
                  <a:cxn ang="0">
                    <a:pos x="T2" y="T3"/>
                  </a:cxn>
                  <a:cxn ang="0">
                    <a:pos x="T4" y="T5"/>
                  </a:cxn>
                  <a:cxn ang="0">
                    <a:pos x="T6" y="T7"/>
                  </a:cxn>
                  <a:cxn ang="0">
                    <a:pos x="T8" y="T9"/>
                  </a:cxn>
                </a:cxnLst>
                <a:rect l="0" t="0" r="r" b="b"/>
                <a:pathLst>
                  <a:path w="41" h="61">
                    <a:moveTo>
                      <a:pt x="41" y="19"/>
                    </a:moveTo>
                    <a:cubicBezTo>
                      <a:pt x="39" y="13"/>
                      <a:pt x="38" y="6"/>
                      <a:pt x="36" y="0"/>
                    </a:cubicBezTo>
                    <a:cubicBezTo>
                      <a:pt x="0" y="51"/>
                      <a:pt x="0" y="51"/>
                      <a:pt x="0" y="51"/>
                    </a:cubicBezTo>
                    <a:cubicBezTo>
                      <a:pt x="12" y="61"/>
                      <a:pt x="12" y="61"/>
                      <a:pt x="12" y="61"/>
                    </a:cubicBezTo>
                    <a:lnTo>
                      <a:pt x="41" y="19"/>
                    </a:lnTo>
                    <a:close/>
                  </a:path>
                </a:pathLst>
              </a:custGeom>
              <a:solidFill>
                <a:srgbClr val="4E7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4" name="Freeform 125"/>
              <p:cNvSpPr/>
              <p:nvPr/>
            </p:nvSpPr>
            <p:spPr bwMode="auto">
              <a:xfrm>
                <a:off x="4123" y="2618"/>
                <a:ext cx="89" cy="127"/>
              </a:xfrm>
              <a:custGeom>
                <a:avLst/>
                <a:gdLst>
                  <a:gd name="T0" fmla="*/ 29 w 37"/>
                  <a:gd name="T1" fmla="*/ 0 h 53"/>
                  <a:gd name="T2" fmla="*/ 0 w 37"/>
                  <a:gd name="T3" fmla="*/ 42 h 53"/>
                  <a:gd name="T4" fmla="*/ 15 w 37"/>
                  <a:gd name="T5" fmla="*/ 53 h 53"/>
                  <a:gd name="T6" fmla="*/ 37 w 37"/>
                  <a:gd name="T7" fmla="*/ 24 h 53"/>
                  <a:gd name="T8" fmla="*/ 29 w 37"/>
                  <a:gd name="T9" fmla="*/ 0 h 53"/>
                </a:gdLst>
                <a:ahLst/>
                <a:cxnLst>
                  <a:cxn ang="0">
                    <a:pos x="T0" y="T1"/>
                  </a:cxn>
                  <a:cxn ang="0">
                    <a:pos x="T2" y="T3"/>
                  </a:cxn>
                  <a:cxn ang="0">
                    <a:pos x="T4" y="T5"/>
                  </a:cxn>
                  <a:cxn ang="0">
                    <a:pos x="T6" y="T7"/>
                  </a:cxn>
                  <a:cxn ang="0">
                    <a:pos x="T8" y="T9"/>
                  </a:cxn>
                </a:cxnLst>
                <a:rect l="0" t="0" r="r" b="b"/>
                <a:pathLst>
                  <a:path w="37" h="53">
                    <a:moveTo>
                      <a:pt x="29" y="0"/>
                    </a:moveTo>
                    <a:cubicBezTo>
                      <a:pt x="0" y="42"/>
                      <a:pt x="0" y="42"/>
                      <a:pt x="0" y="42"/>
                    </a:cubicBezTo>
                    <a:cubicBezTo>
                      <a:pt x="15" y="53"/>
                      <a:pt x="15" y="53"/>
                      <a:pt x="15" y="53"/>
                    </a:cubicBezTo>
                    <a:cubicBezTo>
                      <a:pt x="37" y="24"/>
                      <a:pt x="37" y="24"/>
                      <a:pt x="37" y="24"/>
                    </a:cubicBezTo>
                    <a:cubicBezTo>
                      <a:pt x="34" y="16"/>
                      <a:pt x="32" y="8"/>
                      <a:pt x="29" y="0"/>
                    </a:cubicBezTo>
                    <a:close/>
                  </a:path>
                </a:pathLst>
              </a:custGeom>
              <a:solidFill>
                <a:srgbClr val="FF9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5" name="Freeform 126"/>
              <p:cNvSpPr/>
              <p:nvPr/>
            </p:nvSpPr>
            <p:spPr bwMode="auto">
              <a:xfrm>
                <a:off x="4159" y="2676"/>
                <a:ext cx="99" cy="146"/>
              </a:xfrm>
              <a:custGeom>
                <a:avLst/>
                <a:gdLst>
                  <a:gd name="T0" fmla="*/ 25 w 41"/>
                  <a:gd name="T1" fmla="*/ 9 h 61"/>
                  <a:gd name="T2" fmla="*/ 22 w 41"/>
                  <a:gd name="T3" fmla="*/ 0 h 61"/>
                  <a:gd name="T4" fmla="*/ 0 w 41"/>
                  <a:gd name="T5" fmla="*/ 29 h 61"/>
                  <a:gd name="T6" fmla="*/ 40 w 41"/>
                  <a:gd name="T7" fmla="*/ 61 h 61"/>
                  <a:gd name="T8" fmla="*/ 25 w 41"/>
                  <a:gd name="T9" fmla="*/ 9 h 61"/>
                </a:gdLst>
                <a:ahLst/>
                <a:cxnLst>
                  <a:cxn ang="0">
                    <a:pos x="T0" y="T1"/>
                  </a:cxn>
                  <a:cxn ang="0">
                    <a:pos x="T2" y="T3"/>
                  </a:cxn>
                  <a:cxn ang="0">
                    <a:pos x="T4" y="T5"/>
                  </a:cxn>
                  <a:cxn ang="0">
                    <a:pos x="T6" y="T7"/>
                  </a:cxn>
                  <a:cxn ang="0">
                    <a:pos x="T8" y="T9"/>
                  </a:cxn>
                </a:cxnLst>
                <a:rect l="0" t="0" r="r" b="b"/>
                <a:pathLst>
                  <a:path w="41" h="61">
                    <a:moveTo>
                      <a:pt x="25" y="9"/>
                    </a:moveTo>
                    <a:cubicBezTo>
                      <a:pt x="24" y="6"/>
                      <a:pt x="23" y="3"/>
                      <a:pt x="22" y="0"/>
                    </a:cubicBezTo>
                    <a:cubicBezTo>
                      <a:pt x="0" y="29"/>
                      <a:pt x="0" y="29"/>
                      <a:pt x="0" y="29"/>
                    </a:cubicBezTo>
                    <a:cubicBezTo>
                      <a:pt x="40" y="61"/>
                      <a:pt x="40" y="61"/>
                      <a:pt x="40" y="61"/>
                    </a:cubicBezTo>
                    <a:cubicBezTo>
                      <a:pt x="41" y="43"/>
                      <a:pt x="30" y="25"/>
                      <a:pt x="25" y="9"/>
                    </a:cubicBezTo>
                    <a:close/>
                  </a:path>
                </a:pathLst>
              </a:custGeom>
              <a:solidFill>
                <a:srgbClr val="4E7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6" name="Freeform 127"/>
              <p:cNvSpPr/>
              <p:nvPr/>
            </p:nvSpPr>
            <p:spPr bwMode="auto">
              <a:xfrm>
                <a:off x="3731" y="2217"/>
                <a:ext cx="380" cy="293"/>
              </a:xfrm>
              <a:custGeom>
                <a:avLst/>
                <a:gdLst>
                  <a:gd name="T0" fmla="*/ 158 w 158"/>
                  <a:gd name="T1" fmla="*/ 23 h 122"/>
                  <a:gd name="T2" fmla="*/ 0 w 158"/>
                  <a:gd name="T3" fmla="*/ 0 h 122"/>
                  <a:gd name="T4" fmla="*/ 25 w 158"/>
                  <a:gd name="T5" fmla="*/ 27 h 122"/>
                  <a:gd name="T6" fmla="*/ 87 w 158"/>
                  <a:gd name="T7" fmla="*/ 122 h 122"/>
                  <a:gd name="T8" fmla="*/ 158 w 158"/>
                  <a:gd name="T9" fmla="*/ 23 h 122"/>
                </a:gdLst>
                <a:ahLst/>
                <a:cxnLst>
                  <a:cxn ang="0">
                    <a:pos x="T0" y="T1"/>
                  </a:cxn>
                  <a:cxn ang="0">
                    <a:pos x="T2" y="T3"/>
                  </a:cxn>
                  <a:cxn ang="0">
                    <a:pos x="T4" y="T5"/>
                  </a:cxn>
                  <a:cxn ang="0">
                    <a:pos x="T6" y="T7"/>
                  </a:cxn>
                  <a:cxn ang="0">
                    <a:pos x="T8" y="T9"/>
                  </a:cxn>
                </a:cxnLst>
                <a:rect l="0" t="0" r="r" b="b"/>
                <a:pathLst>
                  <a:path w="158" h="122">
                    <a:moveTo>
                      <a:pt x="158" y="23"/>
                    </a:moveTo>
                    <a:cubicBezTo>
                      <a:pt x="0" y="0"/>
                      <a:pt x="0" y="0"/>
                      <a:pt x="0" y="0"/>
                    </a:cubicBezTo>
                    <a:cubicBezTo>
                      <a:pt x="9" y="8"/>
                      <a:pt x="17" y="17"/>
                      <a:pt x="25" y="27"/>
                    </a:cubicBezTo>
                    <a:cubicBezTo>
                      <a:pt x="50" y="54"/>
                      <a:pt x="70" y="87"/>
                      <a:pt x="87" y="122"/>
                    </a:cubicBezTo>
                    <a:lnTo>
                      <a:pt x="158" y="23"/>
                    </a:lnTo>
                    <a:close/>
                  </a:path>
                </a:pathLst>
              </a:custGeom>
              <a:solidFill>
                <a:srgbClr val="DC6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7" name="Freeform 128"/>
              <p:cNvSpPr/>
              <p:nvPr/>
            </p:nvSpPr>
            <p:spPr bwMode="auto">
              <a:xfrm>
                <a:off x="3719" y="1608"/>
                <a:ext cx="404" cy="664"/>
              </a:xfrm>
              <a:custGeom>
                <a:avLst/>
                <a:gdLst>
                  <a:gd name="T0" fmla="*/ 160 w 168"/>
                  <a:gd name="T1" fmla="*/ 182 h 276"/>
                  <a:gd name="T2" fmla="*/ 164 w 168"/>
                  <a:gd name="T3" fmla="*/ 30 h 276"/>
                  <a:gd name="T4" fmla="*/ 161 w 168"/>
                  <a:gd name="T5" fmla="*/ 0 h 276"/>
                  <a:gd name="T6" fmla="*/ 0 w 168"/>
                  <a:gd name="T7" fmla="*/ 247 h 276"/>
                  <a:gd name="T8" fmla="*/ 5 w 168"/>
                  <a:gd name="T9" fmla="*/ 253 h 276"/>
                  <a:gd name="T10" fmla="*/ 163 w 168"/>
                  <a:gd name="T11" fmla="*/ 276 h 276"/>
                  <a:gd name="T12" fmla="*/ 164 w 168"/>
                  <a:gd name="T13" fmla="*/ 274 h 276"/>
                  <a:gd name="T14" fmla="*/ 160 w 168"/>
                  <a:gd name="T15" fmla="*/ 182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276">
                    <a:moveTo>
                      <a:pt x="160" y="182"/>
                    </a:moveTo>
                    <a:cubicBezTo>
                      <a:pt x="163" y="132"/>
                      <a:pt x="168" y="81"/>
                      <a:pt x="164" y="30"/>
                    </a:cubicBezTo>
                    <a:cubicBezTo>
                      <a:pt x="163" y="20"/>
                      <a:pt x="162" y="10"/>
                      <a:pt x="161" y="0"/>
                    </a:cubicBezTo>
                    <a:cubicBezTo>
                      <a:pt x="0" y="247"/>
                      <a:pt x="0" y="247"/>
                      <a:pt x="0" y="247"/>
                    </a:cubicBezTo>
                    <a:cubicBezTo>
                      <a:pt x="2" y="249"/>
                      <a:pt x="4" y="251"/>
                      <a:pt x="5" y="253"/>
                    </a:cubicBezTo>
                    <a:cubicBezTo>
                      <a:pt x="163" y="276"/>
                      <a:pt x="163" y="276"/>
                      <a:pt x="163" y="276"/>
                    </a:cubicBezTo>
                    <a:cubicBezTo>
                      <a:pt x="164" y="274"/>
                      <a:pt x="164" y="274"/>
                      <a:pt x="164" y="274"/>
                    </a:cubicBezTo>
                    <a:cubicBezTo>
                      <a:pt x="160" y="244"/>
                      <a:pt x="158" y="215"/>
                      <a:pt x="160" y="182"/>
                    </a:cubicBezTo>
                    <a:close/>
                  </a:path>
                </a:pathLst>
              </a:custGeom>
              <a:solidFill>
                <a:srgbClr val="B89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8" name="Freeform 129"/>
              <p:cNvSpPr/>
              <p:nvPr/>
            </p:nvSpPr>
            <p:spPr bwMode="auto">
              <a:xfrm>
                <a:off x="4111" y="2267"/>
                <a:ext cx="2" cy="5"/>
              </a:xfrm>
              <a:custGeom>
                <a:avLst/>
                <a:gdLst>
                  <a:gd name="T0" fmla="*/ 1 w 1"/>
                  <a:gd name="T1" fmla="*/ 0 h 2"/>
                  <a:gd name="T2" fmla="*/ 0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1" y="2"/>
                      <a:pt x="1" y="2"/>
                      <a:pt x="1" y="2"/>
                    </a:cubicBezTo>
                    <a:cubicBezTo>
                      <a:pt x="1" y="2"/>
                      <a:pt x="1" y="1"/>
                      <a:pt x="1" y="0"/>
                    </a:cubicBezTo>
                    <a:close/>
                  </a:path>
                </a:pathLst>
              </a:custGeom>
              <a:solidFill>
                <a:srgbClr val="869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9" name="Freeform 130"/>
              <p:cNvSpPr/>
              <p:nvPr/>
            </p:nvSpPr>
            <p:spPr bwMode="auto">
              <a:xfrm>
                <a:off x="3122" y="565"/>
                <a:ext cx="623" cy="1031"/>
              </a:xfrm>
              <a:custGeom>
                <a:avLst/>
                <a:gdLst>
                  <a:gd name="T0" fmla="*/ 258 w 259"/>
                  <a:gd name="T1" fmla="*/ 0 h 429"/>
                  <a:gd name="T2" fmla="*/ 0 w 259"/>
                  <a:gd name="T3" fmla="*/ 183 h 429"/>
                  <a:gd name="T4" fmla="*/ 15 w 259"/>
                  <a:gd name="T5" fmla="*/ 260 h 429"/>
                  <a:gd name="T6" fmla="*/ 73 w 259"/>
                  <a:gd name="T7" fmla="*/ 429 h 429"/>
                  <a:gd name="T8" fmla="*/ 259 w 259"/>
                  <a:gd name="T9" fmla="*/ 1 h 429"/>
                  <a:gd name="T10" fmla="*/ 258 w 259"/>
                  <a:gd name="T11" fmla="*/ 0 h 429"/>
                </a:gdLst>
                <a:ahLst/>
                <a:cxnLst>
                  <a:cxn ang="0">
                    <a:pos x="T0" y="T1"/>
                  </a:cxn>
                  <a:cxn ang="0">
                    <a:pos x="T2" y="T3"/>
                  </a:cxn>
                  <a:cxn ang="0">
                    <a:pos x="T4" y="T5"/>
                  </a:cxn>
                  <a:cxn ang="0">
                    <a:pos x="T6" y="T7"/>
                  </a:cxn>
                  <a:cxn ang="0">
                    <a:pos x="T8" y="T9"/>
                  </a:cxn>
                  <a:cxn ang="0">
                    <a:pos x="T10" y="T11"/>
                  </a:cxn>
                </a:cxnLst>
                <a:rect l="0" t="0" r="r" b="b"/>
                <a:pathLst>
                  <a:path w="259" h="429">
                    <a:moveTo>
                      <a:pt x="258" y="0"/>
                    </a:moveTo>
                    <a:cubicBezTo>
                      <a:pt x="0" y="183"/>
                      <a:pt x="0" y="183"/>
                      <a:pt x="0" y="183"/>
                    </a:cubicBezTo>
                    <a:cubicBezTo>
                      <a:pt x="4" y="209"/>
                      <a:pt x="9" y="234"/>
                      <a:pt x="15" y="260"/>
                    </a:cubicBezTo>
                    <a:cubicBezTo>
                      <a:pt x="26" y="316"/>
                      <a:pt x="47" y="374"/>
                      <a:pt x="73" y="429"/>
                    </a:cubicBezTo>
                    <a:cubicBezTo>
                      <a:pt x="259" y="1"/>
                      <a:pt x="259" y="1"/>
                      <a:pt x="259" y="1"/>
                    </a:cubicBezTo>
                    <a:cubicBezTo>
                      <a:pt x="258" y="1"/>
                      <a:pt x="258" y="0"/>
                      <a:pt x="258" y="0"/>
                    </a:cubicBezTo>
                    <a:close/>
                  </a:path>
                </a:pathLst>
              </a:custGeom>
              <a:solidFill>
                <a:srgbClr val="8662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0" name="Freeform 131"/>
              <p:cNvSpPr/>
              <p:nvPr/>
            </p:nvSpPr>
            <p:spPr bwMode="auto">
              <a:xfrm>
                <a:off x="3204" y="760"/>
                <a:ext cx="387" cy="627"/>
              </a:xfrm>
              <a:custGeom>
                <a:avLst/>
                <a:gdLst>
                  <a:gd name="T0" fmla="*/ 0 w 387"/>
                  <a:gd name="T1" fmla="*/ 300 h 627"/>
                  <a:gd name="T2" fmla="*/ 387 w 387"/>
                  <a:gd name="T3" fmla="*/ 0 h 627"/>
                  <a:gd name="T4" fmla="*/ 93 w 387"/>
                  <a:gd name="T5" fmla="*/ 627 h 627"/>
                  <a:gd name="T6" fmla="*/ 0 w 387"/>
                  <a:gd name="T7" fmla="*/ 300 h 627"/>
                </a:gdLst>
                <a:ahLst/>
                <a:cxnLst>
                  <a:cxn ang="0">
                    <a:pos x="T0" y="T1"/>
                  </a:cxn>
                  <a:cxn ang="0">
                    <a:pos x="T2" y="T3"/>
                  </a:cxn>
                  <a:cxn ang="0">
                    <a:pos x="T4" y="T5"/>
                  </a:cxn>
                  <a:cxn ang="0">
                    <a:pos x="T6" y="T7"/>
                  </a:cxn>
                </a:cxnLst>
                <a:rect l="0" t="0" r="r" b="b"/>
                <a:pathLst>
                  <a:path w="387" h="627">
                    <a:moveTo>
                      <a:pt x="0" y="300"/>
                    </a:moveTo>
                    <a:lnTo>
                      <a:pt x="387" y="0"/>
                    </a:lnTo>
                    <a:lnTo>
                      <a:pt x="93" y="627"/>
                    </a:lnTo>
                    <a:lnTo>
                      <a:pt x="0" y="300"/>
                    </a:lnTo>
                    <a:close/>
                  </a:path>
                </a:pathLst>
              </a:custGeom>
              <a:solidFill>
                <a:srgbClr val="B6BB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1" name="Freeform 132"/>
              <p:cNvSpPr/>
              <p:nvPr/>
            </p:nvSpPr>
            <p:spPr bwMode="auto">
              <a:xfrm>
                <a:off x="3283" y="935"/>
                <a:ext cx="168" cy="286"/>
              </a:xfrm>
              <a:custGeom>
                <a:avLst/>
                <a:gdLst>
                  <a:gd name="T0" fmla="*/ 0 w 168"/>
                  <a:gd name="T1" fmla="*/ 132 h 286"/>
                  <a:gd name="T2" fmla="*/ 36 w 168"/>
                  <a:gd name="T3" fmla="*/ 286 h 286"/>
                  <a:gd name="T4" fmla="*/ 168 w 168"/>
                  <a:gd name="T5" fmla="*/ 0 h 286"/>
                  <a:gd name="T6" fmla="*/ 0 w 168"/>
                  <a:gd name="T7" fmla="*/ 132 h 286"/>
                </a:gdLst>
                <a:ahLst/>
                <a:cxnLst>
                  <a:cxn ang="0">
                    <a:pos x="T0" y="T1"/>
                  </a:cxn>
                  <a:cxn ang="0">
                    <a:pos x="T2" y="T3"/>
                  </a:cxn>
                  <a:cxn ang="0">
                    <a:pos x="T4" y="T5"/>
                  </a:cxn>
                  <a:cxn ang="0">
                    <a:pos x="T6" y="T7"/>
                  </a:cxn>
                </a:cxnLst>
                <a:rect l="0" t="0" r="r" b="b"/>
                <a:pathLst>
                  <a:path w="168" h="286">
                    <a:moveTo>
                      <a:pt x="0" y="132"/>
                    </a:moveTo>
                    <a:lnTo>
                      <a:pt x="36" y="286"/>
                    </a:lnTo>
                    <a:lnTo>
                      <a:pt x="168" y="0"/>
                    </a:lnTo>
                    <a:lnTo>
                      <a:pt x="0" y="132"/>
                    </a:lnTo>
                    <a:close/>
                  </a:path>
                </a:pathLst>
              </a:custGeom>
              <a:solidFill>
                <a:srgbClr val="863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2" name="Oval 133"/>
              <p:cNvSpPr>
                <a:spLocks noChangeArrowheads="1"/>
              </p:cNvSpPr>
              <p:nvPr/>
            </p:nvSpPr>
            <p:spPr bwMode="auto">
              <a:xfrm>
                <a:off x="3516" y="1681"/>
                <a:ext cx="46" cy="43"/>
              </a:xfrm>
              <a:prstGeom prst="ellipse">
                <a:avLst/>
              </a:pr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3" name="Oval 134"/>
              <p:cNvSpPr>
                <a:spLocks noChangeArrowheads="1"/>
              </p:cNvSpPr>
              <p:nvPr/>
            </p:nvSpPr>
            <p:spPr bwMode="auto">
              <a:xfrm>
                <a:off x="3759" y="1608"/>
                <a:ext cx="44" cy="44"/>
              </a:xfrm>
              <a:prstGeom prst="ellipse">
                <a:avLst/>
              </a:pr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4" name="Oval 135"/>
              <p:cNvSpPr>
                <a:spLocks noChangeArrowheads="1"/>
              </p:cNvSpPr>
              <p:nvPr/>
            </p:nvSpPr>
            <p:spPr bwMode="auto">
              <a:xfrm>
                <a:off x="3656" y="1755"/>
                <a:ext cx="43" cy="43"/>
              </a:xfrm>
              <a:prstGeom prst="ellipse">
                <a:avLst/>
              </a:pr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5" name="Oval 136"/>
              <p:cNvSpPr>
                <a:spLocks noChangeArrowheads="1"/>
              </p:cNvSpPr>
              <p:nvPr/>
            </p:nvSpPr>
            <p:spPr bwMode="auto">
              <a:xfrm>
                <a:off x="3531" y="1914"/>
                <a:ext cx="46" cy="45"/>
              </a:xfrm>
              <a:prstGeom prst="ellipse">
                <a:avLst/>
              </a:pr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6" name="Oval 137"/>
              <p:cNvSpPr>
                <a:spLocks noChangeArrowheads="1"/>
              </p:cNvSpPr>
              <p:nvPr/>
            </p:nvSpPr>
            <p:spPr bwMode="auto">
              <a:xfrm>
                <a:off x="3692" y="2031"/>
                <a:ext cx="46" cy="44"/>
              </a:xfrm>
              <a:prstGeom prst="ellipse">
                <a:avLst/>
              </a:pr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7" name="Oval 138"/>
              <p:cNvSpPr>
                <a:spLocks noChangeArrowheads="1"/>
              </p:cNvSpPr>
              <p:nvPr/>
            </p:nvSpPr>
            <p:spPr bwMode="auto">
              <a:xfrm>
                <a:off x="3899" y="1709"/>
                <a:ext cx="43" cy="46"/>
              </a:xfrm>
              <a:prstGeom prst="ellipse">
                <a:avLst/>
              </a:pr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8" name="Oval 139"/>
              <p:cNvSpPr>
                <a:spLocks noChangeArrowheads="1"/>
              </p:cNvSpPr>
              <p:nvPr/>
            </p:nvSpPr>
            <p:spPr bwMode="auto">
              <a:xfrm>
                <a:off x="3788" y="1914"/>
                <a:ext cx="44" cy="45"/>
              </a:xfrm>
              <a:prstGeom prst="ellipse">
                <a:avLst/>
              </a:pr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9" name="Oval 140"/>
              <p:cNvSpPr>
                <a:spLocks noChangeArrowheads="1"/>
              </p:cNvSpPr>
              <p:nvPr/>
            </p:nvSpPr>
            <p:spPr bwMode="auto">
              <a:xfrm>
                <a:off x="4043" y="1580"/>
                <a:ext cx="46" cy="43"/>
              </a:xfrm>
              <a:prstGeom prst="ellipse">
                <a:avLst/>
              </a:pr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0" name="Oval 141"/>
              <p:cNvSpPr>
                <a:spLocks noChangeArrowheads="1"/>
              </p:cNvSpPr>
              <p:nvPr/>
            </p:nvSpPr>
            <p:spPr bwMode="auto">
              <a:xfrm>
                <a:off x="3341" y="1644"/>
                <a:ext cx="45" cy="44"/>
              </a:xfrm>
              <a:prstGeom prst="ellipse">
                <a:avLst/>
              </a:pr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1" name="Oval 142"/>
              <p:cNvSpPr>
                <a:spLocks noChangeArrowheads="1"/>
              </p:cNvSpPr>
              <p:nvPr/>
            </p:nvSpPr>
            <p:spPr bwMode="auto">
              <a:xfrm>
                <a:off x="2758" y="1221"/>
                <a:ext cx="41" cy="41"/>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2" name="Oval 143"/>
              <p:cNvSpPr>
                <a:spLocks noChangeArrowheads="1"/>
              </p:cNvSpPr>
              <p:nvPr/>
            </p:nvSpPr>
            <p:spPr bwMode="auto">
              <a:xfrm>
                <a:off x="3095" y="1229"/>
                <a:ext cx="39" cy="40"/>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3" name="Oval 144"/>
              <p:cNvSpPr>
                <a:spLocks noChangeArrowheads="1"/>
              </p:cNvSpPr>
              <p:nvPr/>
            </p:nvSpPr>
            <p:spPr bwMode="auto">
              <a:xfrm>
                <a:off x="3131" y="1354"/>
                <a:ext cx="41" cy="40"/>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4" name="Oval 145"/>
              <p:cNvSpPr>
                <a:spLocks noChangeArrowheads="1"/>
              </p:cNvSpPr>
              <p:nvPr/>
            </p:nvSpPr>
            <p:spPr bwMode="auto">
              <a:xfrm>
                <a:off x="3175" y="1471"/>
                <a:ext cx="41" cy="39"/>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5" name="Oval 146"/>
              <p:cNvSpPr>
                <a:spLocks noChangeArrowheads="1"/>
              </p:cNvSpPr>
              <p:nvPr/>
            </p:nvSpPr>
            <p:spPr bwMode="auto">
              <a:xfrm>
                <a:off x="3235" y="1587"/>
                <a:ext cx="38" cy="41"/>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6" name="Oval 147"/>
              <p:cNvSpPr>
                <a:spLocks noChangeArrowheads="1"/>
              </p:cNvSpPr>
              <p:nvPr/>
            </p:nvSpPr>
            <p:spPr bwMode="auto">
              <a:xfrm>
                <a:off x="3300" y="1712"/>
                <a:ext cx="41" cy="41"/>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7" name="Oval 148"/>
              <p:cNvSpPr>
                <a:spLocks noChangeArrowheads="1"/>
              </p:cNvSpPr>
              <p:nvPr/>
            </p:nvSpPr>
            <p:spPr bwMode="auto">
              <a:xfrm>
                <a:off x="2583" y="1221"/>
                <a:ext cx="41" cy="41"/>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8" name="Oval 149"/>
              <p:cNvSpPr>
                <a:spLocks noChangeArrowheads="1"/>
              </p:cNvSpPr>
              <p:nvPr/>
            </p:nvSpPr>
            <p:spPr bwMode="auto">
              <a:xfrm>
                <a:off x="2597" y="1382"/>
                <a:ext cx="41" cy="41"/>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9" name="Oval 150"/>
              <p:cNvSpPr>
                <a:spLocks noChangeArrowheads="1"/>
              </p:cNvSpPr>
              <p:nvPr/>
            </p:nvSpPr>
            <p:spPr bwMode="auto">
              <a:xfrm>
                <a:off x="2640" y="1529"/>
                <a:ext cx="41" cy="41"/>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0" name="Oval 151"/>
              <p:cNvSpPr>
                <a:spLocks noChangeArrowheads="1"/>
              </p:cNvSpPr>
              <p:nvPr/>
            </p:nvSpPr>
            <p:spPr bwMode="auto">
              <a:xfrm>
                <a:off x="2701" y="1661"/>
                <a:ext cx="38" cy="39"/>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1" name="Oval 152"/>
              <p:cNvSpPr>
                <a:spLocks noChangeArrowheads="1"/>
              </p:cNvSpPr>
              <p:nvPr/>
            </p:nvSpPr>
            <p:spPr bwMode="auto">
              <a:xfrm>
                <a:off x="2766" y="1784"/>
                <a:ext cx="41" cy="41"/>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2" name="Oval 153"/>
              <p:cNvSpPr>
                <a:spLocks noChangeArrowheads="1"/>
              </p:cNvSpPr>
              <p:nvPr/>
            </p:nvSpPr>
            <p:spPr bwMode="auto">
              <a:xfrm>
                <a:off x="2838" y="1916"/>
                <a:ext cx="41" cy="41"/>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3" name="Oval 154"/>
              <p:cNvSpPr>
                <a:spLocks noChangeArrowheads="1"/>
              </p:cNvSpPr>
              <p:nvPr/>
            </p:nvSpPr>
            <p:spPr bwMode="auto">
              <a:xfrm>
                <a:off x="2941" y="1250"/>
                <a:ext cx="41" cy="41"/>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4" name="Oval 155"/>
              <p:cNvSpPr>
                <a:spLocks noChangeArrowheads="1"/>
              </p:cNvSpPr>
              <p:nvPr/>
            </p:nvSpPr>
            <p:spPr bwMode="auto">
              <a:xfrm>
                <a:off x="2977" y="1375"/>
                <a:ext cx="41" cy="41"/>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5" name="Oval 156"/>
              <p:cNvSpPr>
                <a:spLocks noChangeArrowheads="1"/>
              </p:cNvSpPr>
              <p:nvPr/>
            </p:nvSpPr>
            <p:spPr bwMode="auto">
              <a:xfrm>
                <a:off x="3028" y="1515"/>
                <a:ext cx="41" cy="40"/>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6" name="Oval 157"/>
              <p:cNvSpPr>
                <a:spLocks noChangeArrowheads="1"/>
              </p:cNvSpPr>
              <p:nvPr/>
            </p:nvSpPr>
            <p:spPr bwMode="auto">
              <a:xfrm>
                <a:off x="3088" y="1647"/>
                <a:ext cx="39" cy="38"/>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7" name="Oval 158"/>
              <p:cNvSpPr>
                <a:spLocks noChangeArrowheads="1"/>
              </p:cNvSpPr>
              <p:nvPr/>
            </p:nvSpPr>
            <p:spPr bwMode="auto">
              <a:xfrm>
                <a:off x="3167" y="1769"/>
                <a:ext cx="41" cy="41"/>
              </a:xfrm>
              <a:prstGeom prst="ellipse">
                <a:avLst/>
              </a:prstGeom>
              <a:solidFill>
                <a:srgbClr val="588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8" name="Oval 159"/>
              <p:cNvSpPr>
                <a:spLocks noChangeArrowheads="1"/>
              </p:cNvSpPr>
              <p:nvPr/>
            </p:nvSpPr>
            <p:spPr bwMode="auto">
              <a:xfrm>
                <a:off x="2787" y="1354"/>
                <a:ext cx="41" cy="40"/>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9" name="Oval 160"/>
              <p:cNvSpPr>
                <a:spLocks noChangeArrowheads="1"/>
              </p:cNvSpPr>
              <p:nvPr/>
            </p:nvSpPr>
            <p:spPr bwMode="auto">
              <a:xfrm>
                <a:off x="2823" y="1471"/>
                <a:ext cx="41" cy="39"/>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0" name="Oval 161"/>
              <p:cNvSpPr>
                <a:spLocks noChangeArrowheads="1"/>
              </p:cNvSpPr>
              <p:nvPr/>
            </p:nvSpPr>
            <p:spPr bwMode="auto">
              <a:xfrm>
                <a:off x="2876" y="1594"/>
                <a:ext cx="39" cy="41"/>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1" name="Oval 162"/>
              <p:cNvSpPr>
                <a:spLocks noChangeArrowheads="1"/>
              </p:cNvSpPr>
              <p:nvPr/>
            </p:nvSpPr>
            <p:spPr bwMode="auto">
              <a:xfrm>
                <a:off x="2948" y="1719"/>
                <a:ext cx="41" cy="41"/>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2" name="Oval 163"/>
              <p:cNvSpPr>
                <a:spLocks noChangeArrowheads="1"/>
              </p:cNvSpPr>
              <p:nvPr/>
            </p:nvSpPr>
            <p:spPr bwMode="auto">
              <a:xfrm>
                <a:off x="3028" y="1844"/>
                <a:ext cx="41" cy="41"/>
              </a:xfrm>
              <a:prstGeom prst="ellipse">
                <a:avLst/>
              </a:prstGeom>
              <a:solidFill>
                <a:srgbClr val="FF68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3" name="Freeform 164"/>
              <p:cNvSpPr/>
              <p:nvPr/>
            </p:nvSpPr>
            <p:spPr bwMode="auto">
              <a:xfrm>
                <a:off x="3516" y="1983"/>
                <a:ext cx="104" cy="121"/>
              </a:xfrm>
              <a:custGeom>
                <a:avLst/>
                <a:gdLst>
                  <a:gd name="T0" fmla="*/ 8 w 43"/>
                  <a:gd name="T1" fmla="*/ 0 h 50"/>
                  <a:gd name="T2" fmla="*/ 0 w 43"/>
                  <a:gd name="T3" fmla="*/ 20 h 50"/>
                  <a:gd name="T4" fmla="*/ 31 w 43"/>
                  <a:gd name="T5" fmla="*/ 50 h 50"/>
                  <a:gd name="T6" fmla="*/ 43 w 43"/>
                  <a:gd name="T7" fmla="*/ 48 h 50"/>
                  <a:gd name="T8" fmla="*/ 8 w 43"/>
                  <a:gd name="T9" fmla="*/ 0 h 50"/>
                </a:gdLst>
                <a:ahLst/>
                <a:cxnLst>
                  <a:cxn ang="0">
                    <a:pos x="T0" y="T1"/>
                  </a:cxn>
                  <a:cxn ang="0">
                    <a:pos x="T2" y="T3"/>
                  </a:cxn>
                  <a:cxn ang="0">
                    <a:pos x="T4" y="T5"/>
                  </a:cxn>
                  <a:cxn ang="0">
                    <a:pos x="T6" y="T7"/>
                  </a:cxn>
                  <a:cxn ang="0">
                    <a:pos x="T8" y="T9"/>
                  </a:cxn>
                </a:cxnLst>
                <a:rect l="0" t="0" r="r" b="b"/>
                <a:pathLst>
                  <a:path w="43" h="50">
                    <a:moveTo>
                      <a:pt x="8" y="0"/>
                    </a:moveTo>
                    <a:cubicBezTo>
                      <a:pt x="3" y="5"/>
                      <a:pt x="0" y="12"/>
                      <a:pt x="0" y="20"/>
                    </a:cubicBezTo>
                    <a:cubicBezTo>
                      <a:pt x="0" y="37"/>
                      <a:pt x="14" y="50"/>
                      <a:pt x="31" y="50"/>
                    </a:cubicBezTo>
                    <a:cubicBezTo>
                      <a:pt x="35" y="50"/>
                      <a:pt x="39" y="50"/>
                      <a:pt x="43" y="48"/>
                    </a:cubicBezTo>
                    <a:cubicBezTo>
                      <a:pt x="27" y="34"/>
                      <a:pt x="14" y="19"/>
                      <a:pt x="8" y="0"/>
                    </a:cubicBezTo>
                    <a:close/>
                  </a:path>
                </a:pathLst>
              </a:custGeom>
              <a:solidFill>
                <a:srgbClr val="92B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4" name="Freeform 165"/>
              <p:cNvSpPr/>
              <p:nvPr/>
            </p:nvSpPr>
            <p:spPr bwMode="auto">
              <a:xfrm>
                <a:off x="3175" y="2152"/>
                <a:ext cx="130" cy="113"/>
              </a:xfrm>
              <a:custGeom>
                <a:avLst/>
                <a:gdLst>
                  <a:gd name="T0" fmla="*/ 0 w 54"/>
                  <a:gd name="T1" fmla="*/ 36 h 47"/>
                  <a:gd name="T2" fmla="*/ 24 w 54"/>
                  <a:gd name="T3" fmla="*/ 47 h 47"/>
                  <a:gd name="T4" fmla="*/ 54 w 54"/>
                  <a:gd name="T5" fmla="*/ 17 h 47"/>
                  <a:gd name="T6" fmla="*/ 49 w 54"/>
                  <a:gd name="T7" fmla="*/ 0 h 47"/>
                  <a:gd name="T8" fmla="*/ 0 w 54"/>
                  <a:gd name="T9" fmla="*/ 36 h 47"/>
                </a:gdLst>
                <a:ahLst/>
                <a:cxnLst>
                  <a:cxn ang="0">
                    <a:pos x="T0" y="T1"/>
                  </a:cxn>
                  <a:cxn ang="0">
                    <a:pos x="T2" y="T3"/>
                  </a:cxn>
                  <a:cxn ang="0">
                    <a:pos x="T4" y="T5"/>
                  </a:cxn>
                  <a:cxn ang="0">
                    <a:pos x="T6" y="T7"/>
                  </a:cxn>
                  <a:cxn ang="0">
                    <a:pos x="T8" y="T9"/>
                  </a:cxn>
                </a:cxnLst>
                <a:rect l="0" t="0" r="r" b="b"/>
                <a:pathLst>
                  <a:path w="54" h="47">
                    <a:moveTo>
                      <a:pt x="0" y="36"/>
                    </a:moveTo>
                    <a:cubicBezTo>
                      <a:pt x="5" y="43"/>
                      <a:pt x="14" y="47"/>
                      <a:pt x="24" y="47"/>
                    </a:cubicBezTo>
                    <a:cubicBezTo>
                      <a:pt x="41" y="47"/>
                      <a:pt x="54" y="34"/>
                      <a:pt x="54" y="17"/>
                    </a:cubicBezTo>
                    <a:cubicBezTo>
                      <a:pt x="54" y="11"/>
                      <a:pt x="52" y="5"/>
                      <a:pt x="49" y="0"/>
                    </a:cubicBezTo>
                    <a:lnTo>
                      <a:pt x="0" y="36"/>
                    </a:lnTo>
                    <a:close/>
                  </a:path>
                </a:pathLst>
              </a:custGeom>
              <a:solidFill>
                <a:srgbClr val="92B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5" name="Oval 166"/>
              <p:cNvSpPr>
                <a:spLocks noChangeArrowheads="1"/>
              </p:cNvSpPr>
              <p:nvPr/>
            </p:nvSpPr>
            <p:spPr bwMode="auto">
              <a:xfrm>
                <a:off x="3408" y="2135"/>
                <a:ext cx="147" cy="144"/>
              </a:xfrm>
              <a:prstGeom prst="ellipse">
                <a:avLst/>
              </a:prstGeom>
              <a:solidFill>
                <a:srgbClr val="92B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6" name="Freeform 167"/>
              <p:cNvSpPr/>
              <p:nvPr/>
            </p:nvSpPr>
            <p:spPr bwMode="auto">
              <a:xfrm>
                <a:off x="3360" y="2318"/>
                <a:ext cx="142" cy="108"/>
              </a:xfrm>
              <a:custGeom>
                <a:avLst/>
                <a:gdLst>
                  <a:gd name="T0" fmla="*/ 29 w 59"/>
                  <a:gd name="T1" fmla="*/ 0 h 45"/>
                  <a:gd name="T2" fmla="*/ 0 w 59"/>
                  <a:gd name="T3" fmla="*/ 22 h 45"/>
                  <a:gd name="T4" fmla="*/ 55 w 59"/>
                  <a:gd name="T5" fmla="*/ 45 h 45"/>
                  <a:gd name="T6" fmla="*/ 59 w 59"/>
                  <a:gd name="T7" fmla="*/ 30 h 45"/>
                  <a:gd name="T8" fmla="*/ 29 w 59"/>
                  <a:gd name="T9" fmla="*/ 0 h 45"/>
                </a:gdLst>
                <a:ahLst/>
                <a:cxnLst>
                  <a:cxn ang="0">
                    <a:pos x="T0" y="T1"/>
                  </a:cxn>
                  <a:cxn ang="0">
                    <a:pos x="T2" y="T3"/>
                  </a:cxn>
                  <a:cxn ang="0">
                    <a:pos x="T4" y="T5"/>
                  </a:cxn>
                  <a:cxn ang="0">
                    <a:pos x="T6" y="T7"/>
                  </a:cxn>
                  <a:cxn ang="0">
                    <a:pos x="T8" y="T9"/>
                  </a:cxn>
                </a:cxnLst>
                <a:rect l="0" t="0" r="r" b="b"/>
                <a:pathLst>
                  <a:path w="59" h="45">
                    <a:moveTo>
                      <a:pt x="29" y="0"/>
                    </a:moveTo>
                    <a:cubicBezTo>
                      <a:pt x="15" y="0"/>
                      <a:pt x="3" y="9"/>
                      <a:pt x="0" y="22"/>
                    </a:cubicBezTo>
                    <a:cubicBezTo>
                      <a:pt x="19" y="28"/>
                      <a:pt x="38" y="35"/>
                      <a:pt x="55" y="45"/>
                    </a:cubicBezTo>
                    <a:cubicBezTo>
                      <a:pt x="58" y="41"/>
                      <a:pt x="59" y="36"/>
                      <a:pt x="59" y="30"/>
                    </a:cubicBezTo>
                    <a:cubicBezTo>
                      <a:pt x="59" y="13"/>
                      <a:pt x="46" y="0"/>
                      <a:pt x="29" y="0"/>
                    </a:cubicBezTo>
                    <a:close/>
                  </a:path>
                </a:pathLst>
              </a:custGeom>
              <a:solidFill>
                <a:srgbClr val="92B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7" name="Freeform 168"/>
              <p:cNvSpPr/>
              <p:nvPr/>
            </p:nvSpPr>
            <p:spPr bwMode="auto">
              <a:xfrm>
                <a:off x="3685" y="2178"/>
                <a:ext cx="111" cy="125"/>
              </a:xfrm>
              <a:custGeom>
                <a:avLst/>
                <a:gdLst>
                  <a:gd name="T0" fmla="*/ 23 w 46"/>
                  <a:gd name="T1" fmla="*/ 16 h 52"/>
                  <a:gd name="T2" fmla="*/ 9 w 46"/>
                  <a:gd name="T3" fmla="*/ 0 h 52"/>
                  <a:gd name="T4" fmla="*/ 0 w 46"/>
                  <a:gd name="T5" fmla="*/ 21 h 52"/>
                  <a:gd name="T6" fmla="*/ 31 w 46"/>
                  <a:gd name="T7" fmla="*/ 52 h 52"/>
                  <a:gd name="T8" fmla="*/ 46 w 46"/>
                  <a:gd name="T9" fmla="*/ 48 h 52"/>
                  <a:gd name="T10" fmla="*/ 23 w 46"/>
                  <a:gd name="T11" fmla="*/ 16 h 52"/>
                </a:gdLst>
                <a:ahLst/>
                <a:cxnLst>
                  <a:cxn ang="0">
                    <a:pos x="T0" y="T1"/>
                  </a:cxn>
                  <a:cxn ang="0">
                    <a:pos x="T2" y="T3"/>
                  </a:cxn>
                  <a:cxn ang="0">
                    <a:pos x="T4" y="T5"/>
                  </a:cxn>
                  <a:cxn ang="0">
                    <a:pos x="T6" y="T7"/>
                  </a:cxn>
                  <a:cxn ang="0">
                    <a:pos x="T8" y="T9"/>
                  </a:cxn>
                  <a:cxn ang="0">
                    <a:pos x="T10" y="T11"/>
                  </a:cxn>
                </a:cxnLst>
                <a:rect l="0" t="0" r="r" b="b"/>
                <a:pathLst>
                  <a:path w="46" h="52">
                    <a:moveTo>
                      <a:pt x="23" y="16"/>
                    </a:moveTo>
                    <a:cubicBezTo>
                      <a:pt x="19" y="10"/>
                      <a:pt x="14" y="5"/>
                      <a:pt x="9" y="0"/>
                    </a:cubicBezTo>
                    <a:cubicBezTo>
                      <a:pt x="4" y="5"/>
                      <a:pt x="0" y="13"/>
                      <a:pt x="0" y="21"/>
                    </a:cubicBezTo>
                    <a:cubicBezTo>
                      <a:pt x="0" y="38"/>
                      <a:pt x="14" y="52"/>
                      <a:pt x="31" y="52"/>
                    </a:cubicBezTo>
                    <a:cubicBezTo>
                      <a:pt x="36" y="52"/>
                      <a:pt x="41" y="50"/>
                      <a:pt x="46" y="48"/>
                    </a:cubicBezTo>
                    <a:cubicBezTo>
                      <a:pt x="39" y="37"/>
                      <a:pt x="31" y="27"/>
                      <a:pt x="23" y="16"/>
                    </a:cubicBezTo>
                    <a:close/>
                  </a:path>
                </a:pathLst>
              </a:custGeom>
              <a:solidFill>
                <a:srgbClr val="92B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8" name="Freeform 169"/>
              <p:cNvSpPr/>
              <p:nvPr/>
            </p:nvSpPr>
            <p:spPr bwMode="auto">
              <a:xfrm>
                <a:off x="2648" y="731"/>
                <a:ext cx="454" cy="262"/>
              </a:xfrm>
              <a:custGeom>
                <a:avLst/>
                <a:gdLst>
                  <a:gd name="T0" fmla="*/ 0 w 454"/>
                  <a:gd name="T1" fmla="*/ 50 h 262"/>
                  <a:gd name="T2" fmla="*/ 137 w 454"/>
                  <a:gd name="T3" fmla="*/ 262 h 262"/>
                  <a:gd name="T4" fmla="*/ 219 w 454"/>
                  <a:gd name="T5" fmla="*/ 22 h 262"/>
                  <a:gd name="T6" fmla="*/ 365 w 454"/>
                  <a:gd name="T7" fmla="*/ 262 h 262"/>
                  <a:gd name="T8" fmla="*/ 454 w 454"/>
                  <a:gd name="T9" fmla="*/ 0 h 262"/>
                  <a:gd name="T10" fmla="*/ 7 w 454"/>
                  <a:gd name="T11" fmla="*/ 22 h 262"/>
                  <a:gd name="T12" fmla="*/ 0 w 454"/>
                  <a:gd name="T13" fmla="*/ 50 h 262"/>
                </a:gdLst>
                <a:ahLst/>
                <a:cxnLst>
                  <a:cxn ang="0">
                    <a:pos x="T0" y="T1"/>
                  </a:cxn>
                  <a:cxn ang="0">
                    <a:pos x="T2" y="T3"/>
                  </a:cxn>
                  <a:cxn ang="0">
                    <a:pos x="T4" y="T5"/>
                  </a:cxn>
                  <a:cxn ang="0">
                    <a:pos x="T6" y="T7"/>
                  </a:cxn>
                  <a:cxn ang="0">
                    <a:pos x="T8" y="T9"/>
                  </a:cxn>
                  <a:cxn ang="0">
                    <a:pos x="T10" y="T11"/>
                  </a:cxn>
                  <a:cxn ang="0">
                    <a:pos x="T12" y="T13"/>
                  </a:cxn>
                </a:cxnLst>
                <a:rect l="0" t="0" r="r" b="b"/>
                <a:pathLst>
                  <a:path w="454" h="262">
                    <a:moveTo>
                      <a:pt x="0" y="50"/>
                    </a:moveTo>
                    <a:lnTo>
                      <a:pt x="137" y="262"/>
                    </a:lnTo>
                    <a:lnTo>
                      <a:pt x="219" y="22"/>
                    </a:lnTo>
                    <a:lnTo>
                      <a:pt x="365" y="262"/>
                    </a:lnTo>
                    <a:lnTo>
                      <a:pt x="454" y="0"/>
                    </a:lnTo>
                    <a:lnTo>
                      <a:pt x="7" y="22"/>
                    </a:lnTo>
                    <a:lnTo>
                      <a:pt x="0" y="50"/>
                    </a:lnTo>
                    <a:close/>
                  </a:path>
                </a:pathLst>
              </a:custGeom>
              <a:solidFill>
                <a:srgbClr val="FF92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9" name="Freeform 170"/>
              <p:cNvSpPr/>
              <p:nvPr/>
            </p:nvSpPr>
            <p:spPr bwMode="auto">
              <a:xfrm>
                <a:off x="2547" y="957"/>
                <a:ext cx="618" cy="248"/>
              </a:xfrm>
              <a:custGeom>
                <a:avLst/>
                <a:gdLst>
                  <a:gd name="T0" fmla="*/ 17 w 257"/>
                  <a:gd name="T1" fmla="*/ 0 h 103"/>
                  <a:gd name="T2" fmla="*/ 93 w 257"/>
                  <a:gd name="T3" fmla="*/ 79 h 103"/>
                  <a:gd name="T4" fmla="*/ 124 w 257"/>
                  <a:gd name="T5" fmla="*/ 85 h 103"/>
                  <a:gd name="T6" fmla="*/ 142 w 257"/>
                  <a:gd name="T7" fmla="*/ 9 h 103"/>
                  <a:gd name="T8" fmla="*/ 197 w 257"/>
                  <a:gd name="T9" fmla="*/ 94 h 103"/>
                  <a:gd name="T10" fmla="*/ 257 w 257"/>
                  <a:gd name="T11" fmla="*/ 103 h 103"/>
                  <a:gd name="T12" fmla="*/ 0 w 257"/>
                  <a:gd name="T13" fmla="*/ 63 h 103"/>
                  <a:gd name="T14" fmla="*/ 17 w 257"/>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103">
                    <a:moveTo>
                      <a:pt x="17" y="0"/>
                    </a:moveTo>
                    <a:cubicBezTo>
                      <a:pt x="93" y="79"/>
                      <a:pt x="93" y="79"/>
                      <a:pt x="93" y="79"/>
                    </a:cubicBezTo>
                    <a:cubicBezTo>
                      <a:pt x="124" y="85"/>
                      <a:pt x="124" y="85"/>
                      <a:pt x="124" y="85"/>
                    </a:cubicBezTo>
                    <a:cubicBezTo>
                      <a:pt x="142" y="9"/>
                      <a:pt x="142" y="9"/>
                      <a:pt x="142" y="9"/>
                    </a:cubicBezTo>
                    <a:cubicBezTo>
                      <a:pt x="197" y="94"/>
                      <a:pt x="197" y="94"/>
                      <a:pt x="197" y="94"/>
                    </a:cubicBezTo>
                    <a:cubicBezTo>
                      <a:pt x="257" y="103"/>
                      <a:pt x="257" y="103"/>
                      <a:pt x="257" y="103"/>
                    </a:cubicBezTo>
                    <a:cubicBezTo>
                      <a:pt x="0" y="63"/>
                      <a:pt x="0" y="63"/>
                      <a:pt x="0" y="63"/>
                    </a:cubicBezTo>
                    <a:cubicBezTo>
                      <a:pt x="0" y="63"/>
                      <a:pt x="8" y="3"/>
                      <a:pt x="17" y="0"/>
                    </a:cubicBezTo>
                    <a:close/>
                  </a:path>
                </a:pathLst>
              </a:custGeom>
              <a:solidFill>
                <a:srgbClr val="8DC2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0" name="Freeform 171"/>
              <p:cNvSpPr/>
              <p:nvPr/>
            </p:nvSpPr>
            <p:spPr bwMode="auto">
              <a:xfrm>
                <a:off x="3673" y="688"/>
                <a:ext cx="293" cy="341"/>
              </a:xfrm>
              <a:custGeom>
                <a:avLst/>
                <a:gdLst>
                  <a:gd name="T0" fmla="*/ 0 w 122"/>
                  <a:gd name="T1" fmla="*/ 71 h 142"/>
                  <a:gd name="T2" fmla="*/ 71 w 122"/>
                  <a:gd name="T3" fmla="*/ 142 h 142"/>
                  <a:gd name="T4" fmla="*/ 122 w 122"/>
                  <a:gd name="T5" fmla="*/ 120 h 142"/>
                  <a:gd name="T6" fmla="*/ 61 w 122"/>
                  <a:gd name="T7" fmla="*/ 0 h 142"/>
                  <a:gd name="T8" fmla="*/ 0 w 122"/>
                  <a:gd name="T9" fmla="*/ 71 h 142"/>
                </a:gdLst>
                <a:ahLst/>
                <a:cxnLst>
                  <a:cxn ang="0">
                    <a:pos x="T0" y="T1"/>
                  </a:cxn>
                  <a:cxn ang="0">
                    <a:pos x="T2" y="T3"/>
                  </a:cxn>
                  <a:cxn ang="0">
                    <a:pos x="T4" y="T5"/>
                  </a:cxn>
                  <a:cxn ang="0">
                    <a:pos x="T6" y="T7"/>
                  </a:cxn>
                  <a:cxn ang="0">
                    <a:pos x="T8" y="T9"/>
                  </a:cxn>
                </a:cxnLst>
                <a:rect l="0" t="0" r="r" b="b"/>
                <a:pathLst>
                  <a:path w="122" h="142">
                    <a:moveTo>
                      <a:pt x="0" y="71"/>
                    </a:moveTo>
                    <a:cubicBezTo>
                      <a:pt x="0" y="110"/>
                      <a:pt x="32" y="142"/>
                      <a:pt x="71" y="142"/>
                    </a:cubicBezTo>
                    <a:cubicBezTo>
                      <a:pt x="91" y="142"/>
                      <a:pt x="109" y="133"/>
                      <a:pt x="122" y="120"/>
                    </a:cubicBezTo>
                    <a:cubicBezTo>
                      <a:pt x="105" y="79"/>
                      <a:pt x="85" y="38"/>
                      <a:pt x="61" y="0"/>
                    </a:cubicBezTo>
                    <a:cubicBezTo>
                      <a:pt x="27" y="5"/>
                      <a:pt x="0" y="35"/>
                      <a:pt x="0" y="71"/>
                    </a:cubicBezTo>
                    <a:close/>
                  </a:path>
                </a:pathLst>
              </a:custGeom>
              <a:solidFill>
                <a:srgbClr val="FF5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1" name="Freeform 172"/>
              <p:cNvSpPr/>
              <p:nvPr/>
            </p:nvSpPr>
            <p:spPr bwMode="auto">
              <a:xfrm>
                <a:off x="3728" y="738"/>
                <a:ext cx="217" cy="238"/>
              </a:xfrm>
              <a:custGeom>
                <a:avLst/>
                <a:gdLst>
                  <a:gd name="T0" fmla="*/ 49 w 90"/>
                  <a:gd name="T1" fmla="*/ 0 h 99"/>
                  <a:gd name="T2" fmla="*/ 0 w 90"/>
                  <a:gd name="T3" fmla="*/ 50 h 99"/>
                  <a:gd name="T4" fmla="*/ 49 w 90"/>
                  <a:gd name="T5" fmla="*/ 99 h 99"/>
                  <a:gd name="T6" fmla="*/ 90 w 90"/>
                  <a:gd name="T7" fmla="*/ 77 h 99"/>
                  <a:gd name="T8" fmla="*/ 51 w 90"/>
                  <a:gd name="T9" fmla="*/ 0 h 99"/>
                  <a:gd name="T10" fmla="*/ 49 w 90"/>
                  <a:gd name="T11" fmla="*/ 0 h 99"/>
                </a:gdLst>
                <a:ahLst/>
                <a:cxnLst>
                  <a:cxn ang="0">
                    <a:pos x="T0" y="T1"/>
                  </a:cxn>
                  <a:cxn ang="0">
                    <a:pos x="T2" y="T3"/>
                  </a:cxn>
                  <a:cxn ang="0">
                    <a:pos x="T4" y="T5"/>
                  </a:cxn>
                  <a:cxn ang="0">
                    <a:pos x="T6" y="T7"/>
                  </a:cxn>
                  <a:cxn ang="0">
                    <a:pos x="T8" y="T9"/>
                  </a:cxn>
                  <a:cxn ang="0">
                    <a:pos x="T10" y="T11"/>
                  </a:cxn>
                </a:cxnLst>
                <a:rect l="0" t="0" r="r" b="b"/>
                <a:pathLst>
                  <a:path w="90" h="99">
                    <a:moveTo>
                      <a:pt x="49" y="0"/>
                    </a:moveTo>
                    <a:cubicBezTo>
                      <a:pt x="22" y="0"/>
                      <a:pt x="0" y="22"/>
                      <a:pt x="0" y="50"/>
                    </a:cubicBezTo>
                    <a:cubicBezTo>
                      <a:pt x="0" y="77"/>
                      <a:pt x="22" y="99"/>
                      <a:pt x="49" y="99"/>
                    </a:cubicBezTo>
                    <a:cubicBezTo>
                      <a:pt x="66" y="99"/>
                      <a:pt x="81" y="90"/>
                      <a:pt x="90" y="77"/>
                    </a:cubicBezTo>
                    <a:cubicBezTo>
                      <a:pt x="78" y="51"/>
                      <a:pt x="65" y="25"/>
                      <a:pt x="51" y="0"/>
                    </a:cubicBezTo>
                    <a:cubicBezTo>
                      <a:pt x="50" y="0"/>
                      <a:pt x="50" y="0"/>
                      <a:pt x="49"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2" name="Freeform 173"/>
              <p:cNvSpPr/>
              <p:nvPr/>
            </p:nvSpPr>
            <p:spPr bwMode="auto">
              <a:xfrm>
                <a:off x="3759" y="774"/>
                <a:ext cx="169" cy="173"/>
              </a:xfrm>
              <a:custGeom>
                <a:avLst/>
                <a:gdLst>
                  <a:gd name="T0" fmla="*/ 34 w 70"/>
                  <a:gd name="T1" fmla="*/ 0 h 72"/>
                  <a:gd name="T2" fmla="*/ 1 w 70"/>
                  <a:gd name="T3" fmla="*/ 38 h 72"/>
                  <a:gd name="T4" fmla="*/ 39 w 70"/>
                  <a:gd name="T5" fmla="*/ 71 h 72"/>
                  <a:gd name="T6" fmla="*/ 70 w 70"/>
                  <a:gd name="T7" fmla="*/ 47 h 72"/>
                  <a:gd name="T8" fmla="*/ 47 w 70"/>
                  <a:gd name="T9" fmla="*/ 2 h 72"/>
                  <a:gd name="T10" fmla="*/ 34 w 70"/>
                  <a:gd name="T11" fmla="*/ 0 h 72"/>
                </a:gdLst>
                <a:ahLst/>
                <a:cxnLst>
                  <a:cxn ang="0">
                    <a:pos x="T0" y="T1"/>
                  </a:cxn>
                  <a:cxn ang="0">
                    <a:pos x="T2" y="T3"/>
                  </a:cxn>
                  <a:cxn ang="0">
                    <a:pos x="T4" y="T5"/>
                  </a:cxn>
                  <a:cxn ang="0">
                    <a:pos x="T6" y="T7"/>
                  </a:cxn>
                  <a:cxn ang="0">
                    <a:pos x="T8" y="T9"/>
                  </a:cxn>
                  <a:cxn ang="0">
                    <a:pos x="T10" y="T11"/>
                  </a:cxn>
                </a:cxnLst>
                <a:rect l="0" t="0" r="r" b="b"/>
                <a:pathLst>
                  <a:path w="70" h="72">
                    <a:moveTo>
                      <a:pt x="34" y="0"/>
                    </a:moveTo>
                    <a:cubicBezTo>
                      <a:pt x="15" y="1"/>
                      <a:pt x="0" y="18"/>
                      <a:pt x="1" y="38"/>
                    </a:cubicBezTo>
                    <a:cubicBezTo>
                      <a:pt x="2" y="57"/>
                      <a:pt x="19" y="72"/>
                      <a:pt x="39" y="71"/>
                    </a:cubicBezTo>
                    <a:cubicBezTo>
                      <a:pt x="53" y="70"/>
                      <a:pt x="65" y="60"/>
                      <a:pt x="70" y="47"/>
                    </a:cubicBezTo>
                    <a:cubicBezTo>
                      <a:pt x="63" y="32"/>
                      <a:pt x="55" y="17"/>
                      <a:pt x="47" y="2"/>
                    </a:cubicBezTo>
                    <a:cubicBezTo>
                      <a:pt x="43" y="1"/>
                      <a:pt x="39" y="0"/>
                      <a:pt x="34" y="0"/>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3" name="Freeform 174"/>
              <p:cNvSpPr/>
              <p:nvPr/>
            </p:nvSpPr>
            <p:spPr bwMode="auto">
              <a:xfrm>
                <a:off x="3800" y="813"/>
                <a:ext cx="94" cy="93"/>
              </a:xfrm>
              <a:custGeom>
                <a:avLst/>
                <a:gdLst>
                  <a:gd name="T0" fmla="*/ 18 w 39"/>
                  <a:gd name="T1" fmla="*/ 1 h 39"/>
                  <a:gd name="T2" fmla="*/ 1 w 39"/>
                  <a:gd name="T3" fmla="*/ 21 h 39"/>
                  <a:gd name="T4" fmla="*/ 21 w 39"/>
                  <a:gd name="T5" fmla="*/ 38 h 39"/>
                  <a:gd name="T6" fmla="*/ 38 w 39"/>
                  <a:gd name="T7" fmla="*/ 18 h 39"/>
                  <a:gd name="T8" fmla="*/ 18 w 39"/>
                  <a:gd name="T9" fmla="*/ 1 h 39"/>
                </a:gdLst>
                <a:ahLst/>
                <a:cxnLst>
                  <a:cxn ang="0">
                    <a:pos x="T0" y="T1"/>
                  </a:cxn>
                  <a:cxn ang="0">
                    <a:pos x="T2" y="T3"/>
                  </a:cxn>
                  <a:cxn ang="0">
                    <a:pos x="T4" y="T5"/>
                  </a:cxn>
                  <a:cxn ang="0">
                    <a:pos x="T6" y="T7"/>
                  </a:cxn>
                  <a:cxn ang="0">
                    <a:pos x="T8" y="T9"/>
                  </a:cxn>
                </a:cxnLst>
                <a:rect l="0" t="0" r="r" b="b"/>
                <a:pathLst>
                  <a:path w="39" h="39">
                    <a:moveTo>
                      <a:pt x="18" y="1"/>
                    </a:moveTo>
                    <a:cubicBezTo>
                      <a:pt x="8" y="2"/>
                      <a:pt x="0" y="10"/>
                      <a:pt x="1" y="21"/>
                    </a:cubicBezTo>
                    <a:cubicBezTo>
                      <a:pt x="2" y="31"/>
                      <a:pt x="10" y="39"/>
                      <a:pt x="21" y="38"/>
                    </a:cubicBezTo>
                    <a:cubicBezTo>
                      <a:pt x="31" y="37"/>
                      <a:pt x="39" y="29"/>
                      <a:pt x="38" y="18"/>
                    </a:cubicBezTo>
                    <a:cubicBezTo>
                      <a:pt x="37" y="8"/>
                      <a:pt x="29" y="0"/>
                      <a:pt x="18" y="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4" name="Freeform 175"/>
              <p:cNvSpPr/>
              <p:nvPr/>
            </p:nvSpPr>
            <p:spPr bwMode="auto">
              <a:xfrm>
                <a:off x="3447" y="933"/>
                <a:ext cx="187" cy="300"/>
              </a:xfrm>
              <a:custGeom>
                <a:avLst/>
                <a:gdLst>
                  <a:gd name="T0" fmla="*/ 54 w 78"/>
                  <a:gd name="T1" fmla="*/ 0 h 125"/>
                  <a:gd name="T2" fmla="*/ 0 w 78"/>
                  <a:gd name="T3" fmla="*/ 124 h 125"/>
                  <a:gd name="T4" fmla="*/ 7 w 78"/>
                  <a:gd name="T5" fmla="*/ 125 h 125"/>
                  <a:gd name="T6" fmla="*/ 78 w 78"/>
                  <a:gd name="T7" fmla="*/ 54 h 125"/>
                  <a:gd name="T8" fmla="*/ 54 w 78"/>
                  <a:gd name="T9" fmla="*/ 0 h 125"/>
                </a:gdLst>
                <a:ahLst/>
                <a:cxnLst>
                  <a:cxn ang="0">
                    <a:pos x="T0" y="T1"/>
                  </a:cxn>
                  <a:cxn ang="0">
                    <a:pos x="T2" y="T3"/>
                  </a:cxn>
                  <a:cxn ang="0">
                    <a:pos x="T4" y="T5"/>
                  </a:cxn>
                  <a:cxn ang="0">
                    <a:pos x="T6" y="T7"/>
                  </a:cxn>
                  <a:cxn ang="0">
                    <a:pos x="T8" y="T9"/>
                  </a:cxn>
                </a:cxnLst>
                <a:rect l="0" t="0" r="r" b="b"/>
                <a:pathLst>
                  <a:path w="78" h="125">
                    <a:moveTo>
                      <a:pt x="54" y="0"/>
                    </a:moveTo>
                    <a:cubicBezTo>
                      <a:pt x="0" y="124"/>
                      <a:pt x="0" y="124"/>
                      <a:pt x="0" y="124"/>
                    </a:cubicBezTo>
                    <a:cubicBezTo>
                      <a:pt x="2" y="125"/>
                      <a:pt x="5" y="125"/>
                      <a:pt x="7" y="125"/>
                    </a:cubicBezTo>
                    <a:cubicBezTo>
                      <a:pt x="46" y="125"/>
                      <a:pt x="78" y="93"/>
                      <a:pt x="78" y="54"/>
                    </a:cubicBezTo>
                    <a:cubicBezTo>
                      <a:pt x="78" y="32"/>
                      <a:pt x="68" y="13"/>
                      <a:pt x="54" y="0"/>
                    </a:cubicBezTo>
                    <a:close/>
                  </a:path>
                </a:pathLst>
              </a:custGeom>
              <a:solidFill>
                <a:srgbClr val="FF5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5" name="Freeform 176"/>
              <p:cNvSpPr/>
              <p:nvPr/>
            </p:nvSpPr>
            <p:spPr bwMode="auto">
              <a:xfrm>
                <a:off x="3468" y="983"/>
                <a:ext cx="116" cy="197"/>
              </a:xfrm>
              <a:custGeom>
                <a:avLst/>
                <a:gdLst>
                  <a:gd name="T0" fmla="*/ 0 w 48"/>
                  <a:gd name="T1" fmla="*/ 82 h 82"/>
                  <a:gd name="T2" fmla="*/ 48 w 48"/>
                  <a:gd name="T3" fmla="*/ 33 h 82"/>
                  <a:gd name="T4" fmla="*/ 36 w 48"/>
                  <a:gd name="T5" fmla="*/ 0 h 82"/>
                  <a:gd name="T6" fmla="*/ 0 w 48"/>
                  <a:gd name="T7" fmla="*/ 82 h 82"/>
                </a:gdLst>
                <a:ahLst/>
                <a:cxnLst>
                  <a:cxn ang="0">
                    <a:pos x="T0" y="T1"/>
                  </a:cxn>
                  <a:cxn ang="0">
                    <a:pos x="T2" y="T3"/>
                  </a:cxn>
                  <a:cxn ang="0">
                    <a:pos x="T4" y="T5"/>
                  </a:cxn>
                  <a:cxn ang="0">
                    <a:pos x="T6" y="T7"/>
                  </a:cxn>
                </a:cxnLst>
                <a:rect l="0" t="0" r="r" b="b"/>
                <a:pathLst>
                  <a:path w="48" h="82">
                    <a:moveTo>
                      <a:pt x="0" y="82"/>
                    </a:moveTo>
                    <a:cubicBezTo>
                      <a:pt x="27" y="81"/>
                      <a:pt x="48" y="59"/>
                      <a:pt x="48" y="33"/>
                    </a:cubicBezTo>
                    <a:cubicBezTo>
                      <a:pt x="48" y="20"/>
                      <a:pt x="43" y="9"/>
                      <a:pt x="36" y="0"/>
                    </a:cubicBezTo>
                    <a:lnTo>
                      <a:pt x="0" y="82"/>
                    </a:ln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6" name="Freeform 177"/>
              <p:cNvSpPr/>
              <p:nvPr/>
            </p:nvSpPr>
            <p:spPr bwMode="auto">
              <a:xfrm>
                <a:off x="3483" y="1019"/>
                <a:ext cx="72" cy="128"/>
              </a:xfrm>
              <a:custGeom>
                <a:avLst/>
                <a:gdLst>
                  <a:gd name="T0" fmla="*/ 23 w 30"/>
                  <a:gd name="T1" fmla="*/ 0 h 53"/>
                  <a:gd name="T2" fmla="*/ 0 w 30"/>
                  <a:gd name="T3" fmla="*/ 53 h 53"/>
                  <a:gd name="T4" fmla="*/ 29 w 30"/>
                  <a:gd name="T5" fmla="*/ 17 h 53"/>
                  <a:gd name="T6" fmla="*/ 23 w 30"/>
                  <a:gd name="T7" fmla="*/ 0 h 53"/>
                </a:gdLst>
                <a:ahLst/>
                <a:cxnLst>
                  <a:cxn ang="0">
                    <a:pos x="T0" y="T1"/>
                  </a:cxn>
                  <a:cxn ang="0">
                    <a:pos x="T2" y="T3"/>
                  </a:cxn>
                  <a:cxn ang="0">
                    <a:pos x="T4" y="T5"/>
                  </a:cxn>
                  <a:cxn ang="0">
                    <a:pos x="T6" y="T7"/>
                  </a:cxn>
                </a:cxnLst>
                <a:rect l="0" t="0" r="r" b="b"/>
                <a:pathLst>
                  <a:path w="30" h="53">
                    <a:moveTo>
                      <a:pt x="23" y="0"/>
                    </a:moveTo>
                    <a:cubicBezTo>
                      <a:pt x="0" y="53"/>
                      <a:pt x="0" y="53"/>
                      <a:pt x="0" y="53"/>
                    </a:cubicBezTo>
                    <a:cubicBezTo>
                      <a:pt x="17" y="50"/>
                      <a:pt x="30" y="35"/>
                      <a:pt x="29" y="17"/>
                    </a:cubicBezTo>
                    <a:cubicBezTo>
                      <a:pt x="28" y="10"/>
                      <a:pt x="26" y="5"/>
                      <a:pt x="23" y="0"/>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7" name="Oval 178"/>
              <p:cNvSpPr>
                <a:spLocks noChangeArrowheads="1"/>
              </p:cNvSpPr>
              <p:nvPr/>
            </p:nvSpPr>
            <p:spPr bwMode="auto">
              <a:xfrm>
                <a:off x="3666" y="1089"/>
                <a:ext cx="341" cy="341"/>
              </a:xfrm>
              <a:prstGeom prst="ellipse">
                <a:avLst/>
              </a:prstGeom>
              <a:solidFill>
                <a:srgbClr val="FF5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8" name="Oval 179"/>
              <p:cNvSpPr>
                <a:spLocks noChangeArrowheads="1"/>
              </p:cNvSpPr>
              <p:nvPr/>
            </p:nvSpPr>
            <p:spPr bwMode="auto">
              <a:xfrm>
                <a:off x="3721" y="1142"/>
                <a:ext cx="236" cy="236"/>
              </a:xfrm>
              <a:prstGeom prst="ellipse">
                <a:avLst/>
              </a:pr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9" name="Freeform 180"/>
              <p:cNvSpPr/>
              <p:nvPr/>
            </p:nvSpPr>
            <p:spPr bwMode="auto">
              <a:xfrm>
                <a:off x="3752" y="1173"/>
                <a:ext cx="176" cy="176"/>
              </a:xfrm>
              <a:custGeom>
                <a:avLst/>
                <a:gdLst>
                  <a:gd name="T0" fmla="*/ 72 w 73"/>
                  <a:gd name="T1" fmla="*/ 35 h 73"/>
                  <a:gd name="T2" fmla="*/ 39 w 73"/>
                  <a:gd name="T3" fmla="*/ 72 h 73"/>
                  <a:gd name="T4" fmla="*/ 1 w 73"/>
                  <a:gd name="T5" fmla="*/ 39 h 73"/>
                  <a:gd name="T6" fmla="*/ 34 w 73"/>
                  <a:gd name="T7" fmla="*/ 1 h 73"/>
                  <a:gd name="T8" fmla="*/ 72 w 73"/>
                  <a:gd name="T9" fmla="*/ 35 h 73"/>
                </a:gdLst>
                <a:ahLst/>
                <a:cxnLst>
                  <a:cxn ang="0">
                    <a:pos x="T0" y="T1"/>
                  </a:cxn>
                  <a:cxn ang="0">
                    <a:pos x="T2" y="T3"/>
                  </a:cxn>
                  <a:cxn ang="0">
                    <a:pos x="T4" y="T5"/>
                  </a:cxn>
                  <a:cxn ang="0">
                    <a:pos x="T6" y="T7"/>
                  </a:cxn>
                  <a:cxn ang="0">
                    <a:pos x="T8" y="T9"/>
                  </a:cxn>
                </a:cxnLst>
                <a:rect l="0" t="0" r="r" b="b"/>
                <a:pathLst>
                  <a:path w="73" h="73">
                    <a:moveTo>
                      <a:pt x="72" y="35"/>
                    </a:moveTo>
                    <a:cubicBezTo>
                      <a:pt x="73" y="54"/>
                      <a:pt x="58" y="71"/>
                      <a:pt x="39" y="72"/>
                    </a:cubicBezTo>
                    <a:cubicBezTo>
                      <a:pt x="19" y="73"/>
                      <a:pt x="2" y="58"/>
                      <a:pt x="1" y="39"/>
                    </a:cubicBezTo>
                    <a:cubicBezTo>
                      <a:pt x="0" y="19"/>
                      <a:pt x="15" y="3"/>
                      <a:pt x="34" y="1"/>
                    </a:cubicBezTo>
                    <a:cubicBezTo>
                      <a:pt x="54" y="0"/>
                      <a:pt x="71" y="15"/>
                      <a:pt x="72" y="35"/>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0" name="Freeform 181"/>
              <p:cNvSpPr/>
              <p:nvPr/>
            </p:nvSpPr>
            <p:spPr bwMode="auto">
              <a:xfrm>
                <a:off x="3793" y="1217"/>
                <a:ext cx="94" cy="91"/>
              </a:xfrm>
              <a:custGeom>
                <a:avLst/>
                <a:gdLst>
                  <a:gd name="T0" fmla="*/ 38 w 39"/>
                  <a:gd name="T1" fmla="*/ 18 h 38"/>
                  <a:gd name="T2" fmla="*/ 21 w 39"/>
                  <a:gd name="T3" fmla="*/ 37 h 38"/>
                  <a:gd name="T4" fmla="*/ 1 w 39"/>
                  <a:gd name="T5" fmla="*/ 20 h 38"/>
                  <a:gd name="T6" fmla="*/ 18 w 39"/>
                  <a:gd name="T7" fmla="*/ 0 h 38"/>
                  <a:gd name="T8" fmla="*/ 38 w 39"/>
                  <a:gd name="T9" fmla="*/ 18 h 38"/>
                </a:gdLst>
                <a:ahLst/>
                <a:cxnLst>
                  <a:cxn ang="0">
                    <a:pos x="T0" y="T1"/>
                  </a:cxn>
                  <a:cxn ang="0">
                    <a:pos x="T2" y="T3"/>
                  </a:cxn>
                  <a:cxn ang="0">
                    <a:pos x="T4" y="T5"/>
                  </a:cxn>
                  <a:cxn ang="0">
                    <a:pos x="T6" y="T7"/>
                  </a:cxn>
                  <a:cxn ang="0">
                    <a:pos x="T8" y="T9"/>
                  </a:cxn>
                </a:cxnLst>
                <a:rect l="0" t="0" r="r" b="b"/>
                <a:pathLst>
                  <a:path w="39" h="38">
                    <a:moveTo>
                      <a:pt x="38" y="18"/>
                    </a:moveTo>
                    <a:cubicBezTo>
                      <a:pt x="39" y="28"/>
                      <a:pt x="31" y="37"/>
                      <a:pt x="21" y="37"/>
                    </a:cubicBezTo>
                    <a:cubicBezTo>
                      <a:pt x="10" y="38"/>
                      <a:pt x="2" y="30"/>
                      <a:pt x="1" y="20"/>
                    </a:cubicBezTo>
                    <a:cubicBezTo>
                      <a:pt x="0" y="10"/>
                      <a:pt x="8" y="1"/>
                      <a:pt x="18" y="0"/>
                    </a:cubicBezTo>
                    <a:cubicBezTo>
                      <a:pt x="29" y="0"/>
                      <a:pt x="37" y="7"/>
                      <a:pt x="38" y="18"/>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1" name="Freeform 182"/>
              <p:cNvSpPr/>
              <p:nvPr/>
            </p:nvSpPr>
            <p:spPr bwMode="auto">
              <a:xfrm>
                <a:off x="3358" y="1382"/>
                <a:ext cx="341" cy="214"/>
              </a:xfrm>
              <a:custGeom>
                <a:avLst/>
                <a:gdLst>
                  <a:gd name="T0" fmla="*/ 142 w 142"/>
                  <a:gd name="T1" fmla="*/ 70 h 89"/>
                  <a:gd name="T2" fmla="*/ 71 w 142"/>
                  <a:gd name="T3" fmla="*/ 0 h 89"/>
                  <a:gd name="T4" fmla="*/ 0 w 142"/>
                  <a:gd name="T5" fmla="*/ 70 h 89"/>
                  <a:gd name="T6" fmla="*/ 3 w 142"/>
                  <a:gd name="T7" fmla="*/ 89 h 89"/>
                  <a:gd name="T8" fmla="*/ 142 w 142"/>
                  <a:gd name="T9" fmla="*/ 80 h 89"/>
                  <a:gd name="T10" fmla="*/ 142 w 142"/>
                  <a:gd name="T11" fmla="*/ 70 h 89"/>
                </a:gdLst>
                <a:ahLst/>
                <a:cxnLst>
                  <a:cxn ang="0">
                    <a:pos x="T0" y="T1"/>
                  </a:cxn>
                  <a:cxn ang="0">
                    <a:pos x="T2" y="T3"/>
                  </a:cxn>
                  <a:cxn ang="0">
                    <a:pos x="T4" y="T5"/>
                  </a:cxn>
                  <a:cxn ang="0">
                    <a:pos x="T6" y="T7"/>
                  </a:cxn>
                  <a:cxn ang="0">
                    <a:pos x="T8" y="T9"/>
                  </a:cxn>
                  <a:cxn ang="0">
                    <a:pos x="T10" y="T11"/>
                  </a:cxn>
                </a:cxnLst>
                <a:rect l="0" t="0" r="r" b="b"/>
                <a:pathLst>
                  <a:path w="142" h="89">
                    <a:moveTo>
                      <a:pt x="142" y="70"/>
                    </a:moveTo>
                    <a:cubicBezTo>
                      <a:pt x="142" y="31"/>
                      <a:pt x="110" y="0"/>
                      <a:pt x="71" y="0"/>
                    </a:cubicBezTo>
                    <a:cubicBezTo>
                      <a:pt x="32" y="0"/>
                      <a:pt x="0" y="31"/>
                      <a:pt x="0" y="70"/>
                    </a:cubicBezTo>
                    <a:cubicBezTo>
                      <a:pt x="0" y="77"/>
                      <a:pt x="1" y="83"/>
                      <a:pt x="3" y="89"/>
                    </a:cubicBezTo>
                    <a:cubicBezTo>
                      <a:pt x="142" y="80"/>
                      <a:pt x="142" y="80"/>
                      <a:pt x="142" y="80"/>
                    </a:cubicBezTo>
                    <a:cubicBezTo>
                      <a:pt x="142" y="77"/>
                      <a:pt x="142" y="74"/>
                      <a:pt x="142" y="70"/>
                    </a:cubicBezTo>
                    <a:close/>
                  </a:path>
                </a:pathLst>
              </a:custGeom>
              <a:solidFill>
                <a:srgbClr val="FF5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2" name="Freeform 183"/>
              <p:cNvSpPr/>
              <p:nvPr/>
            </p:nvSpPr>
            <p:spPr bwMode="auto">
              <a:xfrm>
                <a:off x="3413" y="1433"/>
                <a:ext cx="238" cy="159"/>
              </a:xfrm>
              <a:custGeom>
                <a:avLst/>
                <a:gdLst>
                  <a:gd name="T0" fmla="*/ 99 w 99"/>
                  <a:gd name="T1" fmla="*/ 49 h 66"/>
                  <a:gd name="T2" fmla="*/ 49 w 99"/>
                  <a:gd name="T3" fmla="*/ 0 h 66"/>
                  <a:gd name="T4" fmla="*/ 0 w 99"/>
                  <a:gd name="T5" fmla="*/ 49 h 66"/>
                  <a:gd name="T6" fmla="*/ 3 w 99"/>
                  <a:gd name="T7" fmla="*/ 66 h 66"/>
                  <a:gd name="T8" fmla="*/ 97 w 99"/>
                  <a:gd name="T9" fmla="*/ 60 h 66"/>
                  <a:gd name="T10" fmla="*/ 99 w 99"/>
                  <a:gd name="T11" fmla="*/ 49 h 66"/>
                </a:gdLst>
                <a:ahLst/>
                <a:cxnLst>
                  <a:cxn ang="0">
                    <a:pos x="T0" y="T1"/>
                  </a:cxn>
                  <a:cxn ang="0">
                    <a:pos x="T2" y="T3"/>
                  </a:cxn>
                  <a:cxn ang="0">
                    <a:pos x="T4" y="T5"/>
                  </a:cxn>
                  <a:cxn ang="0">
                    <a:pos x="T6" y="T7"/>
                  </a:cxn>
                  <a:cxn ang="0">
                    <a:pos x="T8" y="T9"/>
                  </a:cxn>
                  <a:cxn ang="0">
                    <a:pos x="T10" y="T11"/>
                  </a:cxn>
                </a:cxnLst>
                <a:rect l="0" t="0" r="r" b="b"/>
                <a:pathLst>
                  <a:path w="99" h="66">
                    <a:moveTo>
                      <a:pt x="99" y="49"/>
                    </a:moveTo>
                    <a:cubicBezTo>
                      <a:pt x="99" y="22"/>
                      <a:pt x="76" y="0"/>
                      <a:pt x="49" y="0"/>
                    </a:cubicBezTo>
                    <a:cubicBezTo>
                      <a:pt x="22" y="0"/>
                      <a:pt x="0" y="22"/>
                      <a:pt x="0" y="49"/>
                    </a:cubicBezTo>
                    <a:cubicBezTo>
                      <a:pt x="0" y="55"/>
                      <a:pt x="1" y="61"/>
                      <a:pt x="3" y="66"/>
                    </a:cubicBezTo>
                    <a:cubicBezTo>
                      <a:pt x="97" y="60"/>
                      <a:pt x="97" y="60"/>
                      <a:pt x="97" y="60"/>
                    </a:cubicBezTo>
                    <a:cubicBezTo>
                      <a:pt x="98" y="57"/>
                      <a:pt x="99" y="53"/>
                      <a:pt x="99" y="49"/>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3" name="Freeform 184"/>
              <p:cNvSpPr/>
              <p:nvPr/>
            </p:nvSpPr>
            <p:spPr bwMode="auto">
              <a:xfrm>
                <a:off x="3444" y="1467"/>
                <a:ext cx="173" cy="122"/>
              </a:xfrm>
              <a:custGeom>
                <a:avLst/>
                <a:gdLst>
                  <a:gd name="T0" fmla="*/ 72 w 72"/>
                  <a:gd name="T1" fmla="*/ 34 h 51"/>
                  <a:gd name="T2" fmla="*/ 35 w 72"/>
                  <a:gd name="T3" fmla="*/ 1 h 51"/>
                  <a:gd name="T4" fmla="*/ 1 w 72"/>
                  <a:gd name="T5" fmla="*/ 39 h 51"/>
                  <a:gd name="T6" fmla="*/ 5 w 72"/>
                  <a:gd name="T7" fmla="*/ 51 h 51"/>
                  <a:gd name="T8" fmla="*/ 71 w 72"/>
                  <a:gd name="T9" fmla="*/ 47 h 51"/>
                  <a:gd name="T10" fmla="*/ 72 w 72"/>
                  <a:gd name="T11" fmla="*/ 34 h 51"/>
                </a:gdLst>
                <a:ahLst/>
                <a:cxnLst>
                  <a:cxn ang="0">
                    <a:pos x="T0" y="T1"/>
                  </a:cxn>
                  <a:cxn ang="0">
                    <a:pos x="T2" y="T3"/>
                  </a:cxn>
                  <a:cxn ang="0">
                    <a:pos x="T4" y="T5"/>
                  </a:cxn>
                  <a:cxn ang="0">
                    <a:pos x="T6" y="T7"/>
                  </a:cxn>
                  <a:cxn ang="0">
                    <a:pos x="T8" y="T9"/>
                  </a:cxn>
                  <a:cxn ang="0">
                    <a:pos x="T10" y="T11"/>
                  </a:cxn>
                </a:cxnLst>
                <a:rect l="0" t="0" r="r" b="b"/>
                <a:pathLst>
                  <a:path w="72" h="51">
                    <a:moveTo>
                      <a:pt x="72" y="34"/>
                    </a:moveTo>
                    <a:cubicBezTo>
                      <a:pt x="71" y="15"/>
                      <a:pt x="54" y="0"/>
                      <a:pt x="35" y="1"/>
                    </a:cubicBezTo>
                    <a:cubicBezTo>
                      <a:pt x="15" y="2"/>
                      <a:pt x="0" y="19"/>
                      <a:pt x="1" y="39"/>
                    </a:cubicBezTo>
                    <a:cubicBezTo>
                      <a:pt x="2" y="43"/>
                      <a:pt x="3" y="47"/>
                      <a:pt x="5" y="51"/>
                    </a:cubicBezTo>
                    <a:cubicBezTo>
                      <a:pt x="71" y="47"/>
                      <a:pt x="71" y="47"/>
                      <a:pt x="71" y="47"/>
                    </a:cubicBezTo>
                    <a:cubicBezTo>
                      <a:pt x="72" y="43"/>
                      <a:pt x="72" y="39"/>
                      <a:pt x="72" y="34"/>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4" name="Freeform 185"/>
              <p:cNvSpPr/>
              <p:nvPr/>
            </p:nvSpPr>
            <p:spPr bwMode="auto">
              <a:xfrm>
                <a:off x="3488" y="1507"/>
                <a:ext cx="91" cy="80"/>
              </a:xfrm>
              <a:custGeom>
                <a:avLst/>
                <a:gdLst>
                  <a:gd name="T0" fmla="*/ 37 w 38"/>
                  <a:gd name="T1" fmla="*/ 18 h 33"/>
                  <a:gd name="T2" fmla="*/ 18 w 38"/>
                  <a:gd name="T3" fmla="*/ 1 h 33"/>
                  <a:gd name="T4" fmla="*/ 0 w 38"/>
                  <a:gd name="T5" fmla="*/ 21 h 33"/>
                  <a:gd name="T6" fmla="*/ 6 w 38"/>
                  <a:gd name="T7" fmla="*/ 33 h 33"/>
                  <a:gd name="T8" fmla="*/ 33 w 38"/>
                  <a:gd name="T9" fmla="*/ 31 h 33"/>
                  <a:gd name="T10" fmla="*/ 37 w 38"/>
                  <a:gd name="T11" fmla="*/ 18 h 33"/>
                </a:gdLst>
                <a:ahLst/>
                <a:cxnLst>
                  <a:cxn ang="0">
                    <a:pos x="T0" y="T1"/>
                  </a:cxn>
                  <a:cxn ang="0">
                    <a:pos x="T2" y="T3"/>
                  </a:cxn>
                  <a:cxn ang="0">
                    <a:pos x="T4" y="T5"/>
                  </a:cxn>
                  <a:cxn ang="0">
                    <a:pos x="T6" y="T7"/>
                  </a:cxn>
                  <a:cxn ang="0">
                    <a:pos x="T8" y="T9"/>
                  </a:cxn>
                  <a:cxn ang="0">
                    <a:pos x="T10" y="T11"/>
                  </a:cxn>
                </a:cxnLst>
                <a:rect l="0" t="0" r="r" b="b"/>
                <a:pathLst>
                  <a:path w="38" h="33">
                    <a:moveTo>
                      <a:pt x="37" y="18"/>
                    </a:moveTo>
                    <a:cubicBezTo>
                      <a:pt x="37" y="8"/>
                      <a:pt x="28" y="0"/>
                      <a:pt x="18" y="1"/>
                    </a:cubicBezTo>
                    <a:cubicBezTo>
                      <a:pt x="7" y="2"/>
                      <a:pt x="0" y="10"/>
                      <a:pt x="0" y="21"/>
                    </a:cubicBezTo>
                    <a:cubicBezTo>
                      <a:pt x="1" y="25"/>
                      <a:pt x="3" y="30"/>
                      <a:pt x="6" y="33"/>
                    </a:cubicBezTo>
                    <a:cubicBezTo>
                      <a:pt x="33" y="31"/>
                      <a:pt x="33" y="31"/>
                      <a:pt x="33" y="31"/>
                    </a:cubicBezTo>
                    <a:cubicBezTo>
                      <a:pt x="36" y="28"/>
                      <a:pt x="38" y="23"/>
                      <a:pt x="37" y="18"/>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5" name="Freeform 186"/>
              <p:cNvSpPr/>
              <p:nvPr/>
            </p:nvSpPr>
            <p:spPr bwMode="auto">
              <a:xfrm>
                <a:off x="3930" y="1368"/>
                <a:ext cx="171" cy="190"/>
              </a:xfrm>
              <a:custGeom>
                <a:avLst/>
                <a:gdLst>
                  <a:gd name="T0" fmla="*/ 0 w 71"/>
                  <a:gd name="T1" fmla="*/ 70 h 79"/>
                  <a:gd name="T2" fmla="*/ 0 w 71"/>
                  <a:gd name="T3" fmla="*/ 79 h 79"/>
                  <a:gd name="T4" fmla="*/ 71 w 71"/>
                  <a:gd name="T5" fmla="*/ 75 h 79"/>
                  <a:gd name="T6" fmla="*/ 60 w 71"/>
                  <a:gd name="T7" fmla="*/ 0 h 79"/>
                  <a:gd name="T8" fmla="*/ 0 w 71"/>
                  <a:gd name="T9" fmla="*/ 70 h 79"/>
                </a:gdLst>
                <a:ahLst/>
                <a:cxnLst>
                  <a:cxn ang="0">
                    <a:pos x="T0" y="T1"/>
                  </a:cxn>
                  <a:cxn ang="0">
                    <a:pos x="T2" y="T3"/>
                  </a:cxn>
                  <a:cxn ang="0">
                    <a:pos x="T4" y="T5"/>
                  </a:cxn>
                  <a:cxn ang="0">
                    <a:pos x="T6" y="T7"/>
                  </a:cxn>
                  <a:cxn ang="0">
                    <a:pos x="T8" y="T9"/>
                  </a:cxn>
                </a:cxnLst>
                <a:rect l="0" t="0" r="r" b="b"/>
                <a:pathLst>
                  <a:path w="71" h="79">
                    <a:moveTo>
                      <a:pt x="0" y="70"/>
                    </a:moveTo>
                    <a:cubicBezTo>
                      <a:pt x="0" y="73"/>
                      <a:pt x="0" y="76"/>
                      <a:pt x="0" y="79"/>
                    </a:cubicBezTo>
                    <a:cubicBezTo>
                      <a:pt x="71" y="75"/>
                      <a:pt x="71" y="75"/>
                      <a:pt x="71" y="75"/>
                    </a:cubicBezTo>
                    <a:cubicBezTo>
                      <a:pt x="68" y="50"/>
                      <a:pt x="65" y="25"/>
                      <a:pt x="60" y="0"/>
                    </a:cubicBezTo>
                    <a:cubicBezTo>
                      <a:pt x="26" y="5"/>
                      <a:pt x="0" y="35"/>
                      <a:pt x="0" y="70"/>
                    </a:cubicBezTo>
                    <a:close/>
                  </a:path>
                </a:pathLst>
              </a:custGeom>
              <a:solidFill>
                <a:srgbClr val="FF5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6" name="Freeform 187"/>
              <p:cNvSpPr/>
              <p:nvPr/>
            </p:nvSpPr>
            <p:spPr bwMode="auto">
              <a:xfrm>
                <a:off x="3983" y="1421"/>
                <a:ext cx="118" cy="134"/>
              </a:xfrm>
              <a:custGeom>
                <a:avLst/>
                <a:gdLst>
                  <a:gd name="T0" fmla="*/ 0 w 49"/>
                  <a:gd name="T1" fmla="*/ 48 h 56"/>
                  <a:gd name="T2" fmla="*/ 1 w 49"/>
                  <a:gd name="T3" fmla="*/ 56 h 56"/>
                  <a:gd name="T4" fmla="*/ 49 w 49"/>
                  <a:gd name="T5" fmla="*/ 53 h 56"/>
                  <a:gd name="T6" fmla="*/ 42 w 49"/>
                  <a:gd name="T7" fmla="*/ 0 h 56"/>
                  <a:gd name="T8" fmla="*/ 0 w 49"/>
                  <a:gd name="T9" fmla="*/ 48 h 56"/>
                </a:gdLst>
                <a:ahLst/>
                <a:cxnLst>
                  <a:cxn ang="0">
                    <a:pos x="T0" y="T1"/>
                  </a:cxn>
                  <a:cxn ang="0">
                    <a:pos x="T2" y="T3"/>
                  </a:cxn>
                  <a:cxn ang="0">
                    <a:pos x="T4" y="T5"/>
                  </a:cxn>
                  <a:cxn ang="0">
                    <a:pos x="T6" y="T7"/>
                  </a:cxn>
                  <a:cxn ang="0">
                    <a:pos x="T8" y="T9"/>
                  </a:cxn>
                </a:cxnLst>
                <a:rect l="0" t="0" r="r" b="b"/>
                <a:pathLst>
                  <a:path w="49" h="56">
                    <a:moveTo>
                      <a:pt x="0" y="48"/>
                    </a:moveTo>
                    <a:cubicBezTo>
                      <a:pt x="0" y="51"/>
                      <a:pt x="0" y="53"/>
                      <a:pt x="1" y="56"/>
                    </a:cubicBezTo>
                    <a:cubicBezTo>
                      <a:pt x="49" y="53"/>
                      <a:pt x="49" y="53"/>
                      <a:pt x="49" y="53"/>
                    </a:cubicBezTo>
                    <a:cubicBezTo>
                      <a:pt x="47" y="35"/>
                      <a:pt x="45" y="17"/>
                      <a:pt x="42" y="0"/>
                    </a:cubicBezTo>
                    <a:cubicBezTo>
                      <a:pt x="18" y="3"/>
                      <a:pt x="0" y="24"/>
                      <a:pt x="0" y="48"/>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7" name="Freeform 188"/>
              <p:cNvSpPr/>
              <p:nvPr/>
            </p:nvSpPr>
            <p:spPr bwMode="auto">
              <a:xfrm>
                <a:off x="4014" y="1455"/>
                <a:ext cx="87" cy="98"/>
              </a:xfrm>
              <a:custGeom>
                <a:avLst/>
                <a:gdLst>
                  <a:gd name="T0" fmla="*/ 2 w 36"/>
                  <a:gd name="T1" fmla="*/ 37 h 41"/>
                  <a:gd name="T2" fmla="*/ 2 w 36"/>
                  <a:gd name="T3" fmla="*/ 41 h 41"/>
                  <a:gd name="T4" fmla="*/ 36 w 36"/>
                  <a:gd name="T5" fmla="*/ 39 h 41"/>
                  <a:gd name="T6" fmla="*/ 31 w 36"/>
                  <a:gd name="T7" fmla="*/ 0 h 41"/>
                  <a:gd name="T8" fmla="*/ 2 w 36"/>
                  <a:gd name="T9" fmla="*/ 37 h 41"/>
                </a:gdLst>
                <a:ahLst/>
                <a:cxnLst>
                  <a:cxn ang="0">
                    <a:pos x="T0" y="T1"/>
                  </a:cxn>
                  <a:cxn ang="0">
                    <a:pos x="T2" y="T3"/>
                  </a:cxn>
                  <a:cxn ang="0">
                    <a:pos x="T4" y="T5"/>
                  </a:cxn>
                  <a:cxn ang="0">
                    <a:pos x="T6" y="T7"/>
                  </a:cxn>
                  <a:cxn ang="0">
                    <a:pos x="T8" y="T9"/>
                  </a:cxn>
                </a:cxnLst>
                <a:rect l="0" t="0" r="r" b="b"/>
                <a:pathLst>
                  <a:path w="36" h="41">
                    <a:moveTo>
                      <a:pt x="2" y="37"/>
                    </a:moveTo>
                    <a:cubicBezTo>
                      <a:pt x="2" y="39"/>
                      <a:pt x="2" y="40"/>
                      <a:pt x="2" y="41"/>
                    </a:cubicBezTo>
                    <a:cubicBezTo>
                      <a:pt x="36" y="39"/>
                      <a:pt x="36" y="39"/>
                      <a:pt x="36" y="39"/>
                    </a:cubicBezTo>
                    <a:cubicBezTo>
                      <a:pt x="35" y="26"/>
                      <a:pt x="33" y="13"/>
                      <a:pt x="31" y="0"/>
                    </a:cubicBezTo>
                    <a:cubicBezTo>
                      <a:pt x="13" y="3"/>
                      <a:pt x="0" y="19"/>
                      <a:pt x="2" y="37"/>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8" name="Freeform 189"/>
              <p:cNvSpPr/>
              <p:nvPr/>
            </p:nvSpPr>
            <p:spPr bwMode="auto">
              <a:xfrm>
                <a:off x="4058" y="1495"/>
                <a:ext cx="43" cy="56"/>
              </a:xfrm>
              <a:custGeom>
                <a:avLst/>
                <a:gdLst>
                  <a:gd name="T0" fmla="*/ 0 w 18"/>
                  <a:gd name="T1" fmla="*/ 19 h 23"/>
                  <a:gd name="T2" fmla="*/ 1 w 18"/>
                  <a:gd name="T3" fmla="*/ 23 h 23"/>
                  <a:gd name="T4" fmla="*/ 18 w 18"/>
                  <a:gd name="T5" fmla="*/ 22 h 23"/>
                  <a:gd name="T6" fmla="*/ 15 w 18"/>
                  <a:gd name="T7" fmla="*/ 0 h 23"/>
                  <a:gd name="T8" fmla="*/ 0 w 18"/>
                  <a:gd name="T9" fmla="*/ 19 h 23"/>
                </a:gdLst>
                <a:ahLst/>
                <a:cxnLst>
                  <a:cxn ang="0">
                    <a:pos x="T0" y="T1"/>
                  </a:cxn>
                  <a:cxn ang="0">
                    <a:pos x="T2" y="T3"/>
                  </a:cxn>
                  <a:cxn ang="0">
                    <a:pos x="T4" y="T5"/>
                  </a:cxn>
                  <a:cxn ang="0">
                    <a:pos x="T6" y="T7"/>
                  </a:cxn>
                  <a:cxn ang="0">
                    <a:pos x="T8" y="T9"/>
                  </a:cxn>
                </a:cxnLst>
                <a:rect l="0" t="0" r="r" b="b"/>
                <a:pathLst>
                  <a:path w="18" h="23">
                    <a:moveTo>
                      <a:pt x="0" y="19"/>
                    </a:moveTo>
                    <a:cubicBezTo>
                      <a:pt x="1" y="21"/>
                      <a:pt x="1" y="22"/>
                      <a:pt x="1" y="23"/>
                    </a:cubicBezTo>
                    <a:cubicBezTo>
                      <a:pt x="18" y="22"/>
                      <a:pt x="18" y="22"/>
                      <a:pt x="18" y="22"/>
                    </a:cubicBezTo>
                    <a:cubicBezTo>
                      <a:pt x="17" y="14"/>
                      <a:pt x="16" y="7"/>
                      <a:pt x="15" y="0"/>
                    </a:cubicBezTo>
                    <a:cubicBezTo>
                      <a:pt x="6" y="2"/>
                      <a:pt x="0" y="10"/>
                      <a:pt x="0" y="19"/>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9" name="Freeform 190"/>
              <p:cNvSpPr/>
              <p:nvPr/>
            </p:nvSpPr>
            <p:spPr bwMode="auto">
              <a:xfrm>
                <a:off x="3868" y="1762"/>
                <a:ext cx="250" cy="474"/>
              </a:xfrm>
              <a:custGeom>
                <a:avLst/>
                <a:gdLst>
                  <a:gd name="T0" fmla="*/ 104 w 104"/>
                  <a:gd name="T1" fmla="*/ 0 h 197"/>
                  <a:gd name="T2" fmla="*/ 0 w 104"/>
                  <a:gd name="T3" fmla="*/ 155 h 197"/>
                  <a:gd name="T4" fmla="*/ 98 w 104"/>
                  <a:gd name="T5" fmla="*/ 197 h 197"/>
                  <a:gd name="T6" fmla="*/ 98 w 104"/>
                  <a:gd name="T7" fmla="*/ 109 h 197"/>
                  <a:gd name="T8" fmla="*/ 104 w 104"/>
                  <a:gd name="T9" fmla="*/ 0 h 197"/>
                </a:gdLst>
                <a:ahLst/>
                <a:cxnLst>
                  <a:cxn ang="0">
                    <a:pos x="T0" y="T1"/>
                  </a:cxn>
                  <a:cxn ang="0">
                    <a:pos x="T2" y="T3"/>
                  </a:cxn>
                  <a:cxn ang="0">
                    <a:pos x="T4" y="T5"/>
                  </a:cxn>
                  <a:cxn ang="0">
                    <a:pos x="T6" y="T7"/>
                  </a:cxn>
                  <a:cxn ang="0">
                    <a:pos x="T8" y="T9"/>
                  </a:cxn>
                </a:cxnLst>
                <a:rect l="0" t="0" r="r" b="b"/>
                <a:pathLst>
                  <a:path w="104" h="197">
                    <a:moveTo>
                      <a:pt x="104" y="0"/>
                    </a:moveTo>
                    <a:cubicBezTo>
                      <a:pt x="0" y="155"/>
                      <a:pt x="0" y="155"/>
                      <a:pt x="0" y="155"/>
                    </a:cubicBezTo>
                    <a:cubicBezTo>
                      <a:pt x="98" y="197"/>
                      <a:pt x="98" y="197"/>
                      <a:pt x="98" y="197"/>
                    </a:cubicBezTo>
                    <a:cubicBezTo>
                      <a:pt x="98" y="197"/>
                      <a:pt x="95" y="133"/>
                      <a:pt x="98" y="109"/>
                    </a:cubicBezTo>
                    <a:cubicBezTo>
                      <a:pt x="101" y="85"/>
                      <a:pt x="104" y="6"/>
                      <a:pt x="104" y="0"/>
                    </a:cubicBezTo>
                    <a:close/>
                  </a:path>
                </a:pathLst>
              </a:custGeom>
              <a:solidFill>
                <a:srgbClr val="62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0" name="Freeform 191"/>
              <p:cNvSpPr/>
              <p:nvPr/>
            </p:nvSpPr>
            <p:spPr bwMode="auto">
              <a:xfrm>
                <a:off x="3993" y="1885"/>
                <a:ext cx="118" cy="257"/>
              </a:xfrm>
              <a:custGeom>
                <a:avLst/>
                <a:gdLst>
                  <a:gd name="T0" fmla="*/ 49 w 49"/>
                  <a:gd name="T1" fmla="*/ 0 h 107"/>
                  <a:gd name="T2" fmla="*/ 0 w 49"/>
                  <a:gd name="T3" fmla="*/ 79 h 107"/>
                  <a:gd name="T4" fmla="*/ 43 w 49"/>
                  <a:gd name="T5" fmla="*/ 107 h 107"/>
                  <a:gd name="T6" fmla="*/ 49 w 49"/>
                  <a:gd name="T7" fmla="*/ 0 h 107"/>
                </a:gdLst>
                <a:ahLst/>
                <a:cxnLst>
                  <a:cxn ang="0">
                    <a:pos x="T0" y="T1"/>
                  </a:cxn>
                  <a:cxn ang="0">
                    <a:pos x="T2" y="T3"/>
                  </a:cxn>
                  <a:cxn ang="0">
                    <a:pos x="T4" y="T5"/>
                  </a:cxn>
                  <a:cxn ang="0">
                    <a:pos x="T6" y="T7"/>
                  </a:cxn>
                </a:cxnLst>
                <a:rect l="0" t="0" r="r" b="b"/>
                <a:pathLst>
                  <a:path w="49" h="107">
                    <a:moveTo>
                      <a:pt x="49" y="0"/>
                    </a:moveTo>
                    <a:cubicBezTo>
                      <a:pt x="0" y="79"/>
                      <a:pt x="0" y="79"/>
                      <a:pt x="0" y="79"/>
                    </a:cubicBezTo>
                    <a:cubicBezTo>
                      <a:pt x="43" y="107"/>
                      <a:pt x="43" y="107"/>
                      <a:pt x="43" y="107"/>
                    </a:cubicBezTo>
                    <a:cubicBezTo>
                      <a:pt x="43" y="107"/>
                      <a:pt x="46" y="15"/>
                      <a:pt x="49" y="0"/>
                    </a:cubicBezTo>
                    <a:close/>
                  </a:path>
                </a:pathLst>
              </a:custGeom>
              <a:solidFill>
                <a:srgbClr val="FF6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1" name="Oval 192"/>
              <p:cNvSpPr>
                <a:spLocks noChangeArrowheads="1"/>
              </p:cNvSpPr>
              <p:nvPr/>
            </p:nvSpPr>
            <p:spPr bwMode="auto">
              <a:xfrm>
                <a:off x="4233" y="1315"/>
                <a:ext cx="46" cy="43"/>
              </a:xfrm>
              <a:prstGeom prst="ellipse">
                <a:avLst/>
              </a:prstGeom>
              <a:solidFill>
                <a:srgbClr val="DC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2" name="Oval 193"/>
              <p:cNvSpPr>
                <a:spLocks noChangeArrowheads="1"/>
              </p:cNvSpPr>
              <p:nvPr/>
            </p:nvSpPr>
            <p:spPr bwMode="auto">
              <a:xfrm>
                <a:off x="4409" y="1190"/>
                <a:ext cx="46" cy="46"/>
              </a:xfrm>
              <a:prstGeom prst="ellipse">
                <a:avLst/>
              </a:prstGeom>
              <a:solidFill>
                <a:srgbClr val="DC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3" name="Oval 194"/>
              <p:cNvSpPr>
                <a:spLocks noChangeArrowheads="1"/>
              </p:cNvSpPr>
              <p:nvPr/>
            </p:nvSpPr>
            <p:spPr bwMode="auto">
              <a:xfrm>
                <a:off x="4359" y="1337"/>
                <a:ext cx="43" cy="43"/>
              </a:xfrm>
              <a:prstGeom prst="ellipse">
                <a:avLst/>
              </a:prstGeom>
              <a:solidFill>
                <a:srgbClr val="DC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4" name="Oval 195"/>
              <p:cNvSpPr>
                <a:spLocks noChangeArrowheads="1"/>
              </p:cNvSpPr>
              <p:nvPr/>
            </p:nvSpPr>
            <p:spPr bwMode="auto">
              <a:xfrm>
                <a:off x="4498" y="1387"/>
                <a:ext cx="43" cy="46"/>
              </a:xfrm>
              <a:prstGeom prst="ellipse">
                <a:avLst/>
              </a:prstGeom>
              <a:solidFill>
                <a:srgbClr val="DC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5" name="Oval 196"/>
              <p:cNvSpPr>
                <a:spLocks noChangeArrowheads="1"/>
              </p:cNvSpPr>
              <p:nvPr/>
            </p:nvSpPr>
            <p:spPr bwMode="auto">
              <a:xfrm>
                <a:off x="4505" y="1512"/>
                <a:ext cx="44" cy="43"/>
              </a:xfrm>
              <a:prstGeom prst="ellipse">
                <a:avLst/>
              </a:prstGeom>
              <a:solidFill>
                <a:srgbClr val="DC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6" name="Oval 197"/>
              <p:cNvSpPr>
                <a:spLocks noChangeArrowheads="1"/>
              </p:cNvSpPr>
              <p:nvPr/>
            </p:nvSpPr>
            <p:spPr bwMode="auto">
              <a:xfrm>
                <a:off x="4351" y="1519"/>
                <a:ext cx="44" cy="44"/>
              </a:xfrm>
              <a:prstGeom prst="ellipse">
                <a:avLst/>
              </a:prstGeom>
              <a:solidFill>
                <a:srgbClr val="DC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7" name="Oval 198"/>
              <p:cNvSpPr>
                <a:spLocks noChangeArrowheads="1"/>
              </p:cNvSpPr>
              <p:nvPr/>
            </p:nvSpPr>
            <p:spPr bwMode="auto">
              <a:xfrm>
                <a:off x="4541" y="1644"/>
                <a:ext cx="44" cy="44"/>
              </a:xfrm>
              <a:prstGeom prst="ellipse">
                <a:avLst/>
              </a:prstGeom>
              <a:solidFill>
                <a:srgbClr val="DC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8" name="Oval 199"/>
              <p:cNvSpPr>
                <a:spLocks noChangeArrowheads="1"/>
              </p:cNvSpPr>
              <p:nvPr/>
            </p:nvSpPr>
            <p:spPr bwMode="auto">
              <a:xfrm>
                <a:off x="4534" y="1067"/>
                <a:ext cx="44" cy="44"/>
              </a:xfrm>
              <a:prstGeom prst="ellipse">
                <a:avLst/>
              </a:prstGeom>
              <a:solidFill>
                <a:srgbClr val="DC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9" name="Oval 200"/>
              <p:cNvSpPr>
                <a:spLocks noChangeArrowheads="1"/>
              </p:cNvSpPr>
              <p:nvPr/>
            </p:nvSpPr>
            <p:spPr bwMode="auto">
              <a:xfrm>
                <a:off x="4563" y="1257"/>
                <a:ext cx="43" cy="44"/>
              </a:xfrm>
              <a:prstGeom prst="ellipse">
                <a:avLst/>
              </a:prstGeom>
              <a:solidFill>
                <a:srgbClr val="DC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0" name="Freeform 201"/>
              <p:cNvSpPr/>
              <p:nvPr/>
            </p:nvSpPr>
            <p:spPr bwMode="auto">
              <a:xfrm>
                <a:off x="4258" y="1637"/>
                <a:ext cx="233" cy="269"/>
              </a:xfrm>
              <a:custGeom>
                <a:avLst/>
                <a:gdLst>
                  <a:gd name="T0" fmla="*/ 18 w 97"/>
                  <a:gd name="T1" fmla="*/ 0 h 112"/>
                  <a:gd name="T2" fmla="*/ 0 w 97"/>
                  <a:gd name="T3" fmla="*/ 112 h 112"/>
                  <a:gd name="T4" fmla="*/ 97 w 97"/>
                  <a:gd name="T5" fmla="*/ 55 h 112"/>
                  <a:gd name="T6" fmla="*/ 18 w 97"/>
                  <a:gd name="T7" fmla="*/ 0 h 112"/>
                </a:gdLst>
                <a:ahLst/>
                <a:cxnLst>
                  <a:cxn ang="0">
                    <a:pos x="T0" y="T1"/>
                  </a:cxn>
                  <a:cxn ang="0">
                    <a:pos x="T2" y="T3"/>
                  </a:cxn>
                  <a:cxn ang="0">
                    <a:pos x="T4" y="T5"/>
                  </a:cxn>
                  <a:cxn ang="0">
                    <a:pos x="T6" y="T7"/>
                  </a:cxn>
                </a:cxnLst>
                <a:rect l="0" t="0" r="r" b="b"/>
                <a:pathLst>
                  <a:path w="97" h="112">
                    <a:moveTo>
                      <a:pt x="18" y="0"/>
                    </a:moveTo>
                    <a:cubicBezTo>
                      <a:pt x="18" y="0"/>
                      <a:pt x="21" y="67"/>
                      <a:pt x="0" y="112"/>
                    </a:cubicBezTo>
                    <a:cubicBezTo>
                      <a:pt x="0" y="112"/>
                      <a:pt x="63" y="106"/>
                      <a:pt x="97" y="55"/>
                    </a:cubicBezTo>
                    <a:cubicBezTo>
                      <a:pt x="97" y="55"/>
                      <a:pt x="33" y="49"/>
                      <a:pt x="18" y="0"/>
                    </a:cubicBezTo>
                    <a:close/>
                  </a:path>
                </a:pathLst>
              </a:custGeom>
              <a:solidFill>
                <a:srgbClr val="83B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1" name="Oval 202"/>
              <p:cNvSpPr>
                <a:spLocks noChangeArrowheads="1"/>
              </p:cNvSpPr>
              <p:nvPr/>
            </p:nvSpPr>
            <p:spPr bwMode="auto">
              <a:xfrm>
                <a:off x="2754" y="649"/>
                <a:ext cx="33" cy="31"/>
              </a:xfrm>
              <a:prstGeom prst="ellipse">
                <a:avLst/>
              </a:prstGeom>
              <a:solidFill>
                <a:srgbClr val="FFED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2" name="Oval 203"/>
              <p:cNvSpPr>
                <a:spLocks noChangeArrowheads="1"/>
              </p:cNvSpPr>
              <p:nvPr/>
            </p:nvSpPr>
            <p:spPr bwMode="auto">
              <a:xfrm>
                <a:off x="2879" y="656"/>
                <a:ext cx="33" cy="32"/>
              </a:xfrm>
              <a:prstGeom prst="ellipse">
                <a:avLst/>
              </a:prstGeom>
              <a:solidFill>
                <a:srgbClr val="FFED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3" name="Oval 204"/>
              <p:cNvSpPr>
                <a:spLocks noChangeArrowheads="1"/>
              </p:cNvSpPr>
              <p:nvPr/>
            </p:nvSpPr>
            <p:spPr bwMode="auto">
              <a:xfrm>
                <a:off x="3004" y="656"/>
                <a:ext cx="31" cy="32"/>
              </a:xfrm>
              <a:prstGeom prst="ellipse">
                <a:avLst/>
              </a:prstGeom>
              <a:solidFill>
                <a:srgbClr val="FFED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7" name="Oval 206"/>
            <p:cNvSpPr>
              <a:spLocks noChangeArrowheads="1"/>
            </p:cNvSpPr>
            <p:nvPr/>
          </p:nvSpPr>
          <p:spPr bwMode="auto">
            <a:xfrm>
              <a:off x="5861051" y="682625"/>
              <a:ext cx="73025" cy="69850"/>
            </a:xfrm>
            <a:prstGeom prst="ellipse">
              <a:avLst/>
            </a:prstGeom>
            <a:solidFill>
              <a:srgbClr val="FF7E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Oval 207"/>
            <p:cNvSpPr>
              <a:spLocks noChangeArrowheads="1"/>
            </p:cNvSpPr>
            <p:nvPr/>
          </p:nvSpPr>
          <p:spPr bwMode="auto">
            <a:xfrm>
              <a:off x="6037263" y="812800"/>
              <a:ext cx="68263" cy="68263"/>
            </a:xfrm>
            <a:prstGeom prst="ellipse">
              <a:avLst/>
            </a:prstGeom>
            <a:solidFill>
              <a:srgbClr val="FF7E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Oval 208"/>
            <p:cNvSpPr>
              <a:spLocks noChangeArrowheads="1"/>
            </p:cNvSpPr>
            <p:nvPr/>
          </p:nvSpPr>
          <p:spPr bwMode="auto">
            <a:xfrm>
              <a:off x="6127751" y="996950"/>
              <a:ext cx="73025" cy="68263"/>
            </a:xfrm>
            <a:prstGeom prst="ellipse">
              <a:avLst/>
            </a:prstGeom>
            <a:solidFill>
              <a:srgbClr val="FF7E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Oval 209"/>
            <p:cNvSpPr>
              <a:spLocks noChangeArrowheads="1"/>
            </p:cNvSpPr>
            <p:nvPr/>
          </p:nvSpPr>
          <p:spPr bwMode="auto">
            <a:xfrm>
              <a:off x="6094413" y="614363"/>
              <a:ext cx="68263" cy="68263"/>
            </a:xfrm>
            <a:prstGeom prst="ellipse">
              <a:avLst/>
            </a:prstGeom>
            <a:solidFill>
              <a:srgbClr val="FF7E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Oval 210"/>
            <p:cNvSpPr>
              <a:spLocks noChangeArrowheads="1"/>
            </p:cNvSpPr>
            <p:nvPr/>
          </p:nvSpPr>
          <p:spPr bwMode="auto">
            <a:xfrm>
              <a:off x="6048376" y="382588"/>
              <a:ext cx="68263" cy="68263"/>
            </a:xfrm>
            <a:prstGeom prst="ellipse">
              <a:avLst/>
            </a:prstGeom>
            <a:solidFill>
              <a:srgbClr val="FF7E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211"/>
            <p:cNvSpPr/>
            <p:nvPr/>
          </p:nvSpPr>
          <p:spPr bwMode="auto">
            <a:xfrm>
              <a:off x="6089651" y="342900"/>
              <a:ext cx="1127125" cy="1160463"/>
            </a:xfrm>
            <a:custGeom>
              <a:avLst/>
              <a:gdLst>
                <a:gd name="T0" fmla="*/ 33 w 295"/>
                <a:gd name="T1" fmla="*/ 153 h 304"/>
                <a:gd name="T2" fmla="*/ 106 w 295"/>
                <a:gd name="T3" fmla="*/ 242 h 304"/>
                <a:gd name="T4" fmla="*/ 295 w 295"/>
                <a:gd name="T5" fmla="*/ 303 h 304"/>
                <a:gd name="T6" fmla="*/ 267 w 295"/>
                <a:gd name="T7" fmla="*/ 235 h 304"/>
                <a:gd name="T8" fmla="*/ 15 w 295"/>
                <a:gd name="T9" fmla="*/ 0 h 304"/>
                <a:gd name="T10" fmla="*/ 33 w 295"/>
                <a:gd name="T11" fmla="*/ 153 h 304"/>
              </a:gdLst>
              <a:ahLst/>
              <a:cxnLst>
                <a:cxn ang="0">
                  <a:pos x="T0" y="T1"/>
                </a:cxn>
                <a:cxn ang="0">
                  <a:pos x="T2" y="T3"/>
                </a:cxn>
                <a:cxn ang="0">
                  <a:pos x="T4" y="T5"/>
                </a:cxn>
                <a:cxn ang="0">
                  <a:pos x="T6" y="T7"/>
                </a:cxn>
                <a:cxn ang="0">
                  <a:pos x="T8" y="T9"/>
                </a:cxn>
                <a:cxn ang="0">
                  <a:pos x="T10" y="T11"/>
                </a:cxn>
              </a:cxnLst>
              <a:rect l="0" t="0" r="r" b="b"/>
              <a:pathLst>
                <a:path w="295" h="304">
                  <a:moveTo>
                    <a:pt x="33" y="153"/>
                  </a:moveTo>
                  <a:cubicBezTo>
                    <a:pt x="47" y="190"/>
                    <a:pt x="72" y="218"/>
                    <a:pt x="106" y="242"/>
                  </a:cubicBezTo>
                  <a:cubicBezTo>
                    <a:pt x="161" y="282"/>
                    <a:pt x="229" y="304"/>
                    <a:pt x="295" y="303"/>
                  </a:cubicBezTo>
                  <a:cubicBezTo>
                    <a:pt x="287" y="281"/>
                    <a:pt x="278" y="258"/>
                    <a:pt x="267" y="235"/>
                  </a:cubicBezTo>
                  <a:cubicBezTo>
                    <a:pt x="216" y="126"/>
                    <a:pt x="126" y="43"/>
                    <a:pt x="15" y="0"/>
                  </a:cubicBezTo>
                  <a:cubicBezTo>
                    <a:pt x="0" y="47"/>
                    <a:pt x="16" y="106"/>
                    <a:pt x="33" y="153"/>
                  </a:cubicBezTo>
                  <a:close/>
                </a:path>
              </a:pathLst>
            </a:custGeom>
            <a:solidFill>
              <a:srgbClr val="A4C0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212"/>
            <p:cNvSpPr/>
            <p:nvPr/>
          </p:nvSpPr>
          <p:spPr bwMode="auto">
            <a:xfrm>
              <a:off x="6292851" y="450850"/>
              <a:ext cx="858838" cy="869950"/>
            </a:xfrm>
            <a:custGeom>
              <a:avLst/>
              <a:gdLst>
                <a:gd name="T0" fmla="*/ 6 w 225"/>
                <a:gd name="T1" fmla="*/ 0 h 228"/>
                <a:gd name="T2" fmla="*/ 52 w 225"/>
                <a:gd name="T3" fmla="*/ 131 h 228"/>
                <a:gd name="T4" fmla="*/ 225 w 225"/>
                <a:gd name="T5" fmla="*/ 228 h 228"/>
                <a:gd name="T6" fmla="*/ 6 w 225"/>
                <a:gd name="T7" fmla="*/ 0 h 228"/>
              </a:gdLst>
              <a:ahLst/>
              <a:cxnLst>
                <a:cxn ang="0">
                  <a:pos x="T0" y="T1"/>
                </a:cxn>
                <a:cxn ang="0">
                  <a:pos x="T2" y="T3"/>
                </a:cxn>
                <a:cxn ang="0">
                  <a:pos x="T4" y="T5"/>
                </a:cxn>
                <a:cxn ang="0">
                  <a:pos x="T6" y="T7"/>
                </a:cxn>
              </a:cxnLst>
              <a:rect l="0" t="0" r="r" b="b"/>
              <a:pathLst>
                <a:path w="225" h="228">
                  <a:moveTo>
                    <a:pt x="6" y="0"/>
                  </a:moveTo>
                  <a:cubicBezTo>
                    <a:pt x="6" y="0"/>
                    <a:pt x="0" y="52"/>
                    <a:pt x="52" y="131"/>
                  </a:cubicBezTo>
                  <a:cubicBezTo>
                    <a:pt x="103" y="210"/>
                    <a:pt x="225" y="228"/>
                    <a:pt x="225" y="228"/>
                  </a:cubicBezTo>
                  <a:cubicBezTo>
                    <a:pt x="225" y="228"/>
                    <a:pt x="137" y="46"/>
                    <a:pt x="6" y="0"/>
                  </a:cubicBezTo>
                  <a:close/>
                </a:path>
              </a:pathLst>
            </a:custGeom>
            <a:solidFill>
              <a:srgbClr val="F0D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213"/>
            <p:cNvSpPr/>
            <p:nvPr/>
          </p:nvSpPr>
          <p:spPr bwMode="auto">
            <a:xfrm>
              <a:off x="6502401" y="557213"/>
              <a:ext cx="592138" cy="649288"/>
            </a:xfrm>
            <a:custGeom>
              <a:avLst/>
              <a:gdLst>
                <a:gd name="T0" fmla="*/ 3 w 155"/>
                <a:gd name="T1" fmla="*/ 0 h 170"/>
                <a:gd name="T2" fmla="*/ 57 w 155"/>
                <a:gd name="T3" fmla="*/ 109 h 170"/>
                <a:gd name="T4" fmla="*/ 155 w 155"/>
                <a:gd name="T5" fmla="*/ 170 h 170"/>
                <a:gd name="T6" fmla="*/ 3 w 155"/>
                <a:gd name="T7" fmla="*/ 0 h 170"/>
              </a:gdLst>
              <a:ahLst/>
              <a:cxnLst>
                <a:cxn ang="0">
                  <a:pos x="T0" y="T1"/>
                </a:cxn>
                <a:cxn ang="0">
                  <a:pos x="T2" y="T3"/>
                </a:cxn>
                <a:cxn ang="0">
                  <a:pos x="T4" y="T5"/>
                </a:cxn>
                <a:cxn ang="0">
                  <a:pos x="T6" y="T7"/>
                </a:cxn>
              </a:cxnLst>
              <a:rect l="0" t="0" r="r" b="b"/>
              <a:pathLst>
                <a:path w="155" h="170">
                  <a:moveTo>
                    <a:pt x="3" y="0"/>
                  </a:moveTo>
                  <a:cubicBezTo>
                    <a:pt x="3" y="0"/>
                    <a:pt x="0" y="54"/>
                    <a:pt x="57" y="109"/>
                  </a:cubicBezTo>
                  <a:cubicBezTo>
                    <a:pt x="115" y="164"/>
                    <a:pt x="155" y="170"/>
                    <a:pt x="155" y="170"/>
                  </a:cubicBezTo>
                  <a:cubicBezTo>
                    <a:pt x="155" y="170"/>
                    <a:pt x="100" y="36"/>
                    <a:pt x="3" y="0"/>
                  </a:cubicBezTo>
                  <a:close/>
                </a:path>
              </a:pathLst>
            </a:custGeom>
            <a:solidFill>
              <a:srgbClr val="F292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214"/>
            <p:cNvSpPr/>
            <p:nvPr/>
          </p:nvSpPr>
          <p:spPr bwMode="auto">
            <a:xfrm>
              <a:off x="5491163" y="301625"/>
              <a:ext cx="431800" cy="290513"/>
            </a:xfrm>
            <a:custGeom>
              <a:avLst/>
              <a:gdLst>
                <a:gd name="T0" fmla="*/ 0 w 113"/>
                <a:gd name="T1" fmla="*/ 0 h 76"/>
                <a:gd name="T2" fmla="*/ 113 w 113"/>
                <a:gd name="T3" fmla="*/ 27 h 76"/>
                <a:gd name="T4" fmla="*/ 73 w 113"/>
                <a:gd name="T5" fmla="*/ 76 h 76"/>
                <a:gd name="T6" fmla="*/ 0 w 113"/>
                <a:gd name="T7" fmla="*/ 0 h 76"/>
              </a:gdLst>
              <a:ahLst/>
              <a:cxnLst>
                <a:cxn ang="0">
                  <a:pos x="T0" y="T1"/>
                </a:cxn>
                <a:cxn ang="0">
                  <a:pos x="T2" y="T3"/>
                </a:cxn>
                <a:cxn ang="0">
                  <a:pos x="T4" y="T5"/>
                </a:cxn>
                <a:cxn ang="0">
                  <a:pos x="T6" y="T7"/>
                </a:cxn>
              </a:cxnLst>
              <a:rect l="0" t="0" r="r" b="b"/>
              <a:pathLst>
                <a:path w="113" h="76">
                  <a:moveTo>
                    <a:pt x="0" y="0"/>
                  </a:moveTo>
                  <a:cubicBezTo>
                    <a:pt x="0" y="0"/>
                    <a:pt x="100" y="15"/>
                    <a:pt x="113" y="27"/>
                  </a:cubicBezTo>
                  <a:cubicBezTo>
                    <a:pt x="73" y="76"/>
                    <a:pt x="73" y="76"/>
                    <a:pt x="73" y="76"/>
                  </a:cubicBezTo>
                  <a:cubicBezTo>
                    <a:pt x="73" y="76"/>
                    <a:pt x="49" y="36"/>
                    <a:pt x="0"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215"/>
            <p:cNvSpPr/>
            <p:nvPr/>
          </p:nvSpPr>
          <p:spPr bwMode="auto">
            <a:xfrm>
              <a:off x="6662738" y="3606800"/>
              <a:ext cx="127000" cy="122238"/>
            </a:xfrm>
            <a:custGeom>
              <a:avLst/>
              <a:gdLst>
                <a:gd name="T0" fmla="*/ 8 w 33"/>
                <a:gd name="T1" fmla="*/ 0 h 32"/>
                <a:gd name="T2" fmla="*/ 0 w 33"/>
                <a:gd name="T3" fmla="*/ 15 h 32"/>
                <a:gd name="T4" fmla="*/ 18 w 33"/>
                <a:gd name="T5" fmla="*/ 32 h 32"/>
                <a:gd name="T6" fmla="*/ 33 w 33"/>
                <a:gd name="T7" fmla="*/ 23 h 32"/>
                <a:gd name="T8" fmla="*/ 8 w 33"/>
                <a:gd name="T9" fmla="*/ 0 h 32"/>
              </a:gdLst>
              <a:ahLst/>
              <a:cxnLst>
                <a:cxn ang="0">
                  <a:pos x="T0" y="T1"/>
                </a:cxn>
                <a:cxn ang="0">
                  <a:pos x="T2" y="T3"/>
                </a:cxn>
                <a:cxn ang="0">
                  <a:pos x="T4" y="T5"/>
                </a:cxn>
                <a:cxn ang="0">
                  <a:pos x="T6" y="T7"/>
                </a:cxn>
                <a:cxn ang="0">
                  <a:pos x="T8" y="T9"/>
                </a:cxn>
              </a:cxnLst>
              <a:rect l="0" t="0" r="r" b="b"/>
              <a:pathLst>
                <a:path w="33" h="32">
                  <a:moveTo>
                    <a:pt x="8" y="0"/>
                  </a:moveTo>
                  <a:cubicBezTo>
                    <a:pt x="3" y="3"/>
                    <a:pt x="0" y="8"/>
                    <a:pt x="0" y="15"/>
                  </a:cubicBezTo>
                  <a:cubicBezTo>
                    <a:pt x="0" y="24"/>
                    <a:pt x="8" y="32"/>
                    <a:pt x="18" y="32"/>
                  </a:cubicBezTo>
                  <a:cubicBezTo>
                    <a:pt x="24" y="32"/>
                    <a:pt x="30" y="29"/>
                    <a:pt x="33" y="23"/>
                  </a:cubicBezTo>
                  <a:cubicBezTo>
                    <a:pt x="24" y="16"/>
                    <a:pt x="16" y="8"/>
                    <a:pt x="8" y="0"/>
                  </a:cubicBezTo>
                  <a:close/>
                </a:path>
              </a:pathLst>
            </a:custGeom>
            <a:solidFill>
              <a:srgbClr val="906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216"/>
            <p:cNvSpPr/>
            <p:nvPr/>
          </p:nvSpPr>
          <p:spPr bwMode="auto">
            <a:xfrm>
              <a:off x="6540501" y="3435350"/>
              <a:ext cx="50800" cy="125413"/>
            </a:xfrm>
            <a:custGeom>
              <a:avLst/>
              <a:gdLst>
                <a:gd name="T0" fmla="*/ 1 w 13"/>
                <a:gd name="T1" fmla="*/ 33 h 33"/>
                <a:gd name="T2" fmla="*/ 13 w 13"/>
                <a:gd name="T3" fmla="*/ 16 h 33"/>
                <a:gd name="T4" fmla="*/ 0 w 13"/>
                <a:gd name="T5" fmla="*/ 0 h 33"/>
                <a:gd name="T6" fmla="*/ 1 w 13"/>
                <a:gd name="T7" fmla="*/ 33 h 33"/>
              </a:gdLst>
              <a:ahLst/>
              <a:cxnLst>
                <a:cxn ang="0">
                  <a:pos x="T0" y="T1"/>
                </a:cxn>
                <a:cxn ang="0">
                  <a:pos x="T2" y="T3"/>
                </a:cxn>
                <a:cxn ang="0">
                  <a:pos x="T4" y="T5"/>
                </a:cxn>
                <a:cxn ang="0">
                  <a:pos x="T6" y="T7"/>
                </a:cxn>
              </a:cxnLst>
              <a:rect l="0" t="0" r="r" b="b"/>
              <a:pathLst>
                <a:path w="13" h="33">
                  <a:moveTo>
                    <a:pt x="1" y="33"/>
                  </a:moveTo>
                  <a:cubicBezTo>
                    <a:pt x="8" y="31"/>
                    <a:pt x="13" y="24"/>
                    <a:pt x="13" y="16"/>
                  </a:cubicBezTo>
                  <a:cubicBezTo>
                    <a:pt x="13" y="8"/>
                    <a:pt x="8" y="2"/>
                    <a:pt x="0" y="0"/>
                  </a:cubicBezTo>
                  <a:cubicBezTo>
                    <a:pt x="0" y="11"/>
                    <a:pt x="0" y="22"/>
                    <a:pt x="1" y="33"/>
                  </a:cubicBezTo>
                  <a:close/>
                </a:path>
              </a:pathLst>
            </a:custGeom>
            <a:solidFill>
              <a:srgbClr val="906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217"/>
            <p:cNvSpPr/>
            <p:nvPr/>
          </p:nvSpPr>
          <p:spPr bwMode="auto">
            <a:xfrm>
              <a:off x="6545263" y="3751263"/>
              <a:ext cx="106363" cy="133350"/>
            </a:xfrm>
            <a:custGeom>
              <a:avLst/>
              <a:gdLst>
                <a:gd name="T0" fmla="*/ 28 w 28"/>
                <a:gd name="T1" fmla="*/ 17 h 35"/>
                <a:gd name="T2" fmla="*/ 11 w 28"/>
                <a:gd name="T3" fmla="*/ 0 h 35"/>
                <a:gd name="T4" fmla="*/ 1 w 28"/>
                <a:gd name="T5" fmla="*/ 3 h 35"/>
                <a:gd name="T6" fmla="*/ 5 w 28"/>
                <a:gd name="T7" fmla="*/ 34 h 35"/>
                <a:gd name="T8" fmla="*/ 11 w 28"/>
                <a:gd name="T9" fmla="*/ 35 h 35"/>
                <a:gd name="T10" fmla="*/ 28 w 28"/>
                <a:gd name="T11" fmla="*/ 17 h 35"/>
              </a:gdLst>
              <a:ahLst/>
              <a:cxnLst>
                <a:cxn ang="0">
                  <a:pos x="T0" y="T1"/>
                </a:cxn>
                <a:cxn ang="0">
                  <a:pos x="T2" y="T3"/>
                </a:cxn>
                <a:cxn ang="0">
                  <a:pos x="T4" y="T5"/>
                </a:cxn>
                <a:cxn ang="0">
                  <a:pos x="T6" y="T7"/>
                </a:cxn>
                <a:cxn ang="0">
                  <a:pos x="T8" y="T9"/>
                </a:cxn>
                <a:cxn ang="0">
                  <a:pos x="T10" y="T11"/>
                </a:cxn>
              </a:cxnLst>
              <a:rect l="0" t="0" r="r" b="b"/>
              <a:pathLst>
                <a:path w="28" h="35">
                  <a:moveTo>
                    <a:pt x="28" y="17"/>
                  </a:moveTo>
                  <a:cubicBezTo>
                    <a:pt x="28" y="8"/>
                    <a:pt x="21" y="0"/>
                    <a:pt x="11" y="0"/>
                  </a:cubicBezTo>
                  <a:cubicBezTo>
                    <a:pt x="7" y="0"/>
                    <a:pt x="4" y="1"/>
                    <a:pt x="1" y="3"/>
                  </a:cubicBezTo>
                  <a:cubicBezTo>
                    <a:pt x="0" y="13"/>
                    <a:pt x="2" y="24"/>
                    <a:pt x="5" y="34"/>
                  </a:cubicBezTo>
                  <a:cubicBezTo>
                    <a:pt x="7" y="34"/>
                    <a:pt x="9" y="35"/>
                    <a:pt x="11" y="35"/>
                  </a:cubicBezTo>
                  <a:cubicBezTo>
                    <a:pt x="21" y="35"/>
                    <a:pt x="28" y="27"/>
                    <a:pt x="28" y="17"/>
                  </a:cubicBezTo>
                  <a:close/>
                </a:path>
              </a:pathLst>
            </a:custGeom>
            <a:solidFill>
              <a:srgbClr val="906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218"/>
            <p:cNvSpPr/>
            <p:nvPr/>
          </p:nvSpPr>
          <p:spPr bwMode="auto">
            <a:xfrm>
              <a:off x="6735763" y="3827463"/>
              <a:ext cx="130175" cy="133350"/>
            </a:xfrm>
            <a:custGeom>
              <a:avLst/>
              <a:gdLst>
                <a:gd name="T0" fmla="*/ 34 w 34"/>
                <a:gd name="T1" fmla="*/ 13 h 35"/>
                <a:gd name="T2" fmla="*/ 18 w 34"/>
                <a:gd name="T3" fmla="*/ 0 h 35"/>
                <a:gd name="T4" fmla="*/ 0 w 34"/>
                <a:gd name="T5" fmla="*/ 17 h 35"/>
                <a:gd name="T6" fmla="*/ 14 w 34"/>
                <a:gd name="T7" fmla="*/ 35 h 35"/>
                <a:gd name="T8" fmla="*/ 34 w 34"/>
                <a:gd name="T9" fmla="*/ 13 h 35"/>
              </a:gdLst>
              <a:ahLst/>
              <a:cxnLst>
                <a:cxn ang="0">
                  <a:pos x="T0" y="T1"/>
                </a:cxn>
                <a:cxn ang="0">
                  <a:pos x="T2" y="T3"/>
                </a:cxn>
                <a:cxn ang="0">
                  <a:pos x="T4" y="T5"/>
                </a:cxn>
                <a:cxn ang="0">
                  <a:pos x="T6" y="T7"/>
                </a:cxn>
                <a:cxn ang="0">
                  <a:pos x="T8" y="T9"/>
                </a:cxn>
              </a:cxnLst>
              <a:rect l="0" t="0" r="r" b="b"/>
              <a:pathLst>
                <a:path w="34" h="35">
                  <a:moveTo>
                    <a:pt x="34" y="13"/>
                  </a:moveTo>
                  <a:cubicBezTo>
                    <a:pt x="32" y="5"/>
                    <a:pt x="26" y="0"/>
                    <a:pt x="18" y="0"/>
                  </a:cubicBezTo>
                  <a:cubicBezTo>
                    <a:pt x="8" y="0"/>
                    <a:pt x="0" y="8"/>
                    <a:pt x="0" y="17"/>
                  </a:cubicBezTo>
                  <a:cubicBezTo>
                    <a:pt x="0" y="26"/>
                    <a:pt x="6" y="33"/>
                    <a:pt x="14" y="35"/>
                  </a:cubicBezTo>
                  <a:cubicBezTo>
                    <a:pt x="21" y="28"/>
                    <a:pt x="28" y="21"/>
                    <a:pt x="34" y="13"/>
                  </a:cubicBezTo>
                  <a:close/>
                </a:path>
              </a:pathLst>
            </a:custGeom>
            <a:solidFill>
              <a:srgbClr val="906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19"/>
            <p:cNvSpPr/>
            <p:nvPr/>
          </p:nvSpPr>
          <p:spPr bwMode="auto">
            <a:xfrm>
              <a:off x="5111751" y="190500"/>
              <a:ext cx="1616075" cy="4095750"/>
            </a:xfrm>
            <a:custGeom>
              <a:avLst/>
              <a:gdLst>
                <a:gd name="T0" fmla="*/ 1 w 423"/>
                <a:gd name="T1" fmla="*/ 2 h 1073"/>
                <a:gd name="T2" fmla="*/ 3 w 423"/>
                <a:gd name="T3" fmla="*/ 8 h 1073"/>
                <a:gd name="T4" fmla="*/ 113 w 423"/>
                <a:gd name="T5" fmla="*/ 82 h 1073"/>
                <a:gd name="T6" fmla="*/ 290 w 423"/>
                <a:gd name="T7" fmla="*/ 321 h 1073"/>
                <a:gd name="T8" fmla="*/ 366 w 423"/>
                <a:gd name="T9" fmla="*/ 752 h 1073"/>
                <a:gd name="T10" fmla="*/ 366 w 423"/>
                <a:gd name="T11" fmla="*/ 771 h 1073"/>
                <a:gd name="T12" fmla="*/ 415 w 423"/>
                <a:gd name="T13" fmla="*/ 1071 h 1073"/>
                <a:gd name="T14" fmla="*/ 421 w 423"/>
                <a:gd name="T15" fmla="*/ 1072 h 1073"/>
                <a:gd name="T16" fmla="*/ 422 w 423"/>
                <a:gd name="T17" fmla="*/ 1067 h 1073"/>
                <a:gd name="T18" fmla="*/ 374 w 423"/>
                <a:gd name="T19" fmla="*/ 771 h 1073"/>
                <a:gd name="T20" fmla="*/ 374 w 423"/>
                <a:gd name="T21" fmla="*/ 753 h 1073"/>
                <a:gd name="T22" fmla="*/ 298 w 423"/>
                <a:gd name="T23" fmla="*/ 318 h 1073"/>
                <a:gd name="T24" fmla="*/ 118 w 423"/>
                <a:gd name="T25" fmla="*/ 76 h 1073"/>
                <a:gd name="T26" fmla="*/ 7 w 423"/>
                <a:gd name="T27" fmla="*/ 1 h 1073"/>
                <a:gd name="T28" fmla="*/ 1 w 423"/>
                <a:gd name="T29" fmla="*/ 2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3" h="1073">
                  <a:moveTo>
                    <a:pt x="1" y="2"/>
                  </a:moveTo>
                  <a:cubicBezTo>
                    <a:pt x="0" y="4"/>
                    <a:pt x="1" y="7"/>
                    <a:pt x="3" y="8"/>
                  </a:cubicBezTo>
                  <a:cubicBezTo>
                    <a:pt x="4" y="8"/>
                    <a:pt x="53" y="32"/>
                    <a:pt x="113" y="82"/>
                  </a:cubicBezTo>
                  <a:cubicBezTo>
                    <a:pt x="168" y="129"/>
                    <a:pt x="244" y="208"/>
                    <a:pt x="290" y="321"/>
                  </a:cubicBezTo>
                  <a:cubicBezTo>
                    <a:pt x="375" y="526"/>
                    <a:pt x="370" y="662"/>
                    <a:pt x="366" y="752"/>
                  </a:cubicBezTo>
                  <a:cubicBezTo>
                    <a:pt x="366" y="771"/>
                    <a:pt x="366" y="771"/>
                    <a:pt x="366" y="771"/>
                  </a:cubicBezTo>
                  <a:cubicBezTo>
                    <a:pt x="362" y="870"/>
                    <a:pt x="373" y="1008"/>
                    <a:pt x="415" y="1071"/>
                  </a:cubicBezTo>
                  <a:cubicBezTo>
                    <a:pt x="416" y="1073"/>
                    <a:pt x="419" y="1073"/>
                    <a:pt x="421" y="1072"/>
                  </a:cubicBezTo>
                  <a:cubicBezTo>
                    <a:pt x="422" y="1071"/>
                    <a:pt x="423" y="1068"/>
                    <a:pt x="422" y="1067"/>
                  </a:cubicBezTo>
                  <a:cubicBezTo>
                    <a:pt x="381" y="1006"/>
                    <a:pt x="370" y="869"/>
                    <a:pt x="374" y="771"/>
                  </a:cubicBezTo>
                  <a:cubicBezTo>
                    <a:pt x="374" y="753"/>
                    <a:pt x="374" y="753"/>
                    <a:pt x="374" y="753"/>
                  </a:cubicBezTo>
                  <a:cubicBezTo>
                    <a:pt x="378" y="662"/>
                    <a:pt x="383" y="525"/>
                    <a:pt x="298" y="318"/>
                  </a:cubicBezTo>
                  <a:cubicBezTo>
                    <a:pt x="251" y="203"/>
                    <a:pt x="174" y="123"/>
                    <a:pt x="118" y="76"/>
                  </a:cubicBezTo>
                  <a:cubicBezTo>
                    <a:pt x="58" y="25"/>
                    <a:pt x="7" y="1"/>
                    <a:pt x="7" y="1"/>
                  </a:cubicBezTo>
                  <a:cubicBezTo>
                    <a:pt x="5" y="0"/>
                    <a:pt x="2" y="0"/>
                    <a:pt x="1" y="2"/>
                  </a:cubicBezTo>
                  <a:close/>
                </a:path>
              </a:pathLst>
            </a:custGeom>
            <a:solidFill>
              <a:srgbClr val="D7DE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Oval 220"/>
            <p:cNvSpPr>
              <a:spLocks noChangeArrowheads="1"/>
            </p:cNvSpPr>
            <p:nvPr/>
          </p:nvSpPr>
          <p:spPr bwMode="auto">
            <a:xfrm>
              <a:off x="5964238" y="4044950"/>
              <a:ext cx="41275" cy="42863"/>
            </a:xfrm>
            <a:prstGeom prst="ellipse">
              <a:avLst/>
            </a:prstGeom>
            <a:solidFill>
              <a:srgbClr val="A7B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Oval 221"/>
            <p:cNvSpPr>
              <a:spLocks noChangeArrowheads="1"/>
            </p:cNvSpPr>
            <p:nvPr/>
          </p:nvSpPr>
          <p:spPr bwMode="auto">
            <a:xfrm>
              <a:off x="6094413" y="3941763"/>
              <a:ext cx="41275" cy="42863"/>
            </a:xfrm>
            <a:prstGeom prst="ellipse">
              <a:avLst/>
            </a:prstGeom>
            <a:solidFill>
              <a:srgbClr val="A7B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Oval 222"/>
            <p:cNvSpPr>
              <a:spLocks noChangeArrowheads="1"/>
            </p:cNvSpPr>
            <p:nvPr/>
          </p:nvSpPr>
          <p:spPr bwMode="auto">
            <a:xfrm>
              <a:off x="6089651" y="4083050"/>
              <a:ext cx="38100" cy="42863"/>
            </a:xfrm>
            <a:prstGeom prst="ellipse">
              <a:avLst/>
            </a:prstGeom>
            <a:solidFill>
              <a:srgbClr val="A7B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Oval 223"/>
            <p:cNvSpPr>
              <a:spLocks noChangeArrowheads="1"/>
            </p:cNvSpPr>
            <p:nvPr/>
          </p:nvSpPr>
          <p:spPr bwMode="auto">
            <a:xfrm>
              <a:off x="6243638" y="4079875"/>
              <a:ext cx="41275" cy="38100"/>
            </a:xfrm>
            <a:prstGeom prst="ellipse">
              <a:avLst/>
            </a:prstGeom>
            <a:solidFill>
              <a:srgbClr val="A7B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Oval 224"/>
            <p:cNvSpPr>
              <a:spLocks noChangeArrowheads="1"/>
            </p:cNvSpPr>
            <p:nvPr/>
          </p:nvSpPr>
          <p:spPr bwMode="auto">
            <a:xfrm>
              <a:off x="6181726" y="4197350"/>
              <a:ext cx="42863" cy="39688"/>
            </a:xfrm>
            <a:prstGeom prst="ellipse">
              <a:avLst/>
            </a:prstGeom>
            <a:solidFill>
              <a:srgbClr val="A7B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Oval 225"/>
            <p:cNvSpPr>
              <a:spLocks noChangeArrowheads="1"/>
            </p:cNvSpPr>
            <p:nvPr/>
          </p:nvSpPr>
          <p:spPr bwMode="auto">
            <a:xfrm>
              <a:off x="6067426" y="4262438"/>
              <a:ext cx="41275" cy="42863"/>
            </a:xfrm>
            <a:prstGeom prst="ellipse">
              <a:avLst/>
            </a:prstGeom>
            <a:solidFill>
              <a:srgbClr val="A7B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Oval 226"/>
            <p:cNvSpPr>
              <a:spLocks noChangeArrowheads="1"/>
            </p:cNvSpPr>
            <p:nvPr/>
          </p:nvSpPr>
          <p:spPr bwMode="auto">
            <a:xfrm>
              <a:off x="6273801" y="4275138"/>
              <a:ext cx="41275" cy="41275"/>
            </a:xfrm>
            <a:prstGeom prst="ellipse">
              <a:avLst/>
            </a:prstGeom>
            <a:solidFill>
              <a:srgbClr val="A7B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27"/>
            <p:cNvSpPr/>
            <p:nvPr/>
          </p:nvSpPr>
          <p:spPr bwMode="auto">
            <a:xfrm>
              <a:off x="6056313" y="3644900"/>
              <a:ext cx="290513" cy="233363"/>
            </a:xfrm>
            <a:custGeom>
              <a:avLst/>
              <a:gdLst>
                <a:gd name="T0" fmla="*/ 0 w 76"/>
                <a:gd name="T1" fmla="*/ 0 h 61"/>
                <a:gd name="T2" fmla="*/ 76 w 76"/>
                <a:gd name="T3" fmla="*/ 9 h 61"/>
                <a:gd name="T4" fmla="*/ 37 w 76"/>
                <a:gd name="T5" fmla="*/ 61 h 61"/>
                <a:gd name="T6" fmla="*/ 0 w 76"/>
                <a:gd name="T7" fmla="*/ 0 h 61"/>
              </a:gdLst>
              <a:ahLst/>
              <a:cxnLst>
                <a:cxn ang="0">
                  <a:pos x="T0" y="T1"/>
                </a:cxn>
                <a:cxn ang="0">
                  <a:pos x="T2" y="T3"/>
                </a:cxn>
                <a:cxn ang="0">
                  <a:pos x="T4" y="T5"/>
                </a:cxn>
                <a:cxn ang="0">
                  <a:pos x="T6" y="T7"/>
                </a:cxn>
              </a:cxnLst>
              <a:rect l="0" t="0" r="r" b="b"/>
              <a:pathLst>
                <a:path w="76" h="61">
                  <a:moveTo>
                    <a:pt x="0" y="0"/>
                  </a:moveTo>
                  <a:cubicBezTo>
                    <a:pt x="76" y="9"/>
                    <a:pt x="76" y="9"/>
                    <a:pt x="76" y="9"/>
                  </a:cubicBezTo>
                  <a:cubicBezTo>
                    <a:pt x="37" y="61"/>
                    <a:pt x="37" y="61"/>
                    <a:pt x="37" y="61"/>
                  </a:cubicBezTo>
                  <a:cubicBezTo>
                    <a:pt x="37" y="61"/>
                    <a:pt x="6" y="18"/>
                    <a:pt x="0" y="0"/>
                  </a:cubicBezTo>
                  <a:close/>
                </a:path>
              </a:pathLst>
            </a:custGeom>
            <a:solidFill>
              <a:srgbClr val="6A9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28"/>
            <p:cNvSpPr/>
            <p:nvPr/>
          </p:nvSpPr>
          <p:spPr bwMode="auto">
            <a:xfrm>
              <a:off x="6086476" y="3705225"/>
              <a:ext cx="168275" cy="134938"/>
            </a:xfrm>
            <a:custGeom>
              <a:avLst/>
              <a:gdLst>
                <a:gd name="T0" fmla="*/ 0 w 44"/>
                <a:gd name="T1" fmla="*/ 0 h 35"/>
                <a:gd name="T2" fmla="*/ 44 w 44"/>
                <a:gd name="T3" fmla="*/ 5 h 35"/>
                <a:gd name="T4" fmla="*/ 21 w 44"/>
                <a:gd name="T5" fmla="*/ 35 h 35"/>
                <a:gd name="T6" fmla="*/ 0 w 44"/>
                <a:gd name="T7" fmla="*/ 0 h 35"/>
              </a:gdLst>
              <a:ahLst/>
              <a:cxnLst>
                <a:cxn ang="0">
                  <a:pos x="T0" y="T1"/>
                </a:cxn>
                <a:cxn ang="0">
                  <a:pos x="T2" y="T3"/>
                </a:cxn>
                <a:cxn ang="0">
                  <a:pos x="T4" y="T5"/>
                </a:cxn>
                <a:cxn ang="0">
                  <a:pos x="T6" y="T7"/>
                </a:cxn>
              </a:cxnLst>
              <a:rect l="0" t="0" r="r" b="b"/>
              <a:pathLst>
                <a:path w="44" h="35">
                  <a:moveTo>
                    <a:pt x="0" y="0"/>
                  </a:moveTo>
                  <a:cubicBezTo>
                    <a:pt x="44" y="5"/>
                    <a:pt x="44" y="5"/>
                    <a:pt x="44" y="5"/>
                  </a:cubicBezTo>
                  <a:cubicBezTo>
                    <a:pt x="21" y="35"/>
                    <a:pt x="21" y="35"/>
                    <a:pt x="21" y="35"/>
                  </a:cubicBezTo>
                  <a:cubicBezTo>
                    <a:pt x="21" y="35"/>
                    <a:pt x="4" y="10"/>
                    <a:pt x="0" y="0"/>
                  </a:cubicBezTo>
                  <a:close/>
                </a:path>
              </a:pathLst>
            </a:custGeom>
            <a:solidFill>
              <a:srgbClr val="FFE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229"/>
            <p:cNvSpPr/>
            <p:nvPr/>
          </p:nvSpPr>
          <p:spPr bwMode="auto">
            <a:xfrm>
              <a:off x="4905376" y="225425"/>
              <a:ext cx="1471613" cy="4186238"/>
            </a:xfrm>
            <a:custGeom>
              <a:avLst/>
              <a:gdLst>
                <a:gd name="T0" fmla="*/ 48 w 385"/>
                <a:gd name="T1" fmla="*/ 1 h 1097"/>
                <a:gd name="T2" fmla="*/ 3 w 385"/>
                <a:gd name="T3" fmla="*/ 239 h 1097"/>
                <a:gd name="T4" fmla="*/ 272 w 385"/>
                <a:gd name="T5" fmla="*/ 874 h 1097"/>
                <a:gd name="T6" fmla="*/ 377 w 385"/>
                <a:gd name="T7" fmla="*/ 1094 h 1097"/>
                <a:gd name="T8" fmla="*/ 381 w 385"/>
                <a:gd name="T9" fmla="*/ 1097 h 1097"/>
                <a:gd name="T10" fmla="*/ 385 w 385"/>
                <a:gd name="T11" fmla="*/ 1093 h 1097"/>
                <a:gd name="T12" fmla="*/ 278 w 385"/>
                <a:gd name="T13" fmla="*/ 868 h 1097"/>
                <a:gd name="T14" fmla="*/ 11 w 385"/>
                <a:gd name="T15" fmla="*/ 239 h 1097"/>
                <a:gd name="T16" fmla="*/ 51 w 385"/>
                <a:gd name="T17" fmla="*/ 8 h 1097"/>
                <a:gd name="T18" fmla="*/ 53 w 385"/>
                <a:gd name="T19" fmla="*/ 3 h 1097"/>
                <a:gd name="T20" fmla="*/ 48 w 385"/>
                <a:gd name="T21" fmla="*/ 1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1097">
                  <a:moveTo>
                    <a:pt x="48" y="1"/>
                  </a:moveTo>
                  <a:cubicBezTo>
                    <a:pt x="44" y="2"/>
                    <a:pt x="6" y="23"/>
                    <a:pt x="3" y="239"/>
                  </a:cubicBezTo>
                  <a:cubicBezTo>
                    <a:pt x="0" y="469"/>
                    <a:pt x="93" y="689"/>
                    <a:pt x="272" y="874"/>
                  </a:cubicBezTo>
                  <a:cubicBezTo>
                    <a:pt x="273" y="875"/>
                    <a:pt x="368" y="981"/>
                    <a:pt x="377" y="1094"/>
                  </a:cubicBezTo>
                  <a:cubicBezTo>
                    <a:pt x="377" y="1096"/>
                    <a:pt x="379" y="1097"/>
                    <a:pt x="381" y="1097"/>
                  </a:cubicBezTo>
                  <a:cubicBezTo>
                    <a:pt x="384" y="1097"/>
                    <a:pt x="385" y="1095"/>
                    <a:pt x="385" y="1093"/>
                  </a:cubicBezTo>
                  <a:cubicBezTo>
                    <a:pt x="376" y="977"/>
                    <a:pt x="279" y="870"/>
                    <a:pt x="278" y="868"/>
                  </a:cubicBezTo>
                  <a:cubicBezTo>
                    <a:pt x="100" y="685"/>
                    <a:pt x="8" y="467"/>
                    <a:pt x="11" y="239"/>
                  </a:cubicBezTo>
                  <a:cubicBezTo>
                    <a:pt x="14" y="29"/>
                    <a:pt x="51" y="8"/>
                    <a:pt x="51" y="8"/>
                  </a:cubicBezTo>
                  <a:cubicBezTo>
                    <a:pt x="53" y="7"/>
                    <a:pt x="54" y="5"/>
                    <a:pt x="53" y="3"/>
                  </a:cubicBezTo>
                  <a:cubicBezTo>
                    <a:pt x="52" y="1"/>
                    <a:pt x="50" y="0"/>
                    <a:pt x="48" y="1"/>
                  </a:cubicBezTo>
                  <a:close/>
                </a:path>
              </a:pathLst>
            </a:custGeom>
            <a:solidFill>
              <a:srgbClr val="D7DE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230"/>
            <p:cNvSpPr/>
            <p:nvPr/>
          </p:nvSpPr>
          <p:spPr bwMode="auto">
            <a:xfrm>
              <a:off x="5895976" y="0"/>
              <a:ext cx="231775" cy="206375"/>
            </a:xfrm>
            <a:custGeom>
              <a:avLst/>
              <a:gdLst>
                <a:gd name="T0" fmla="*/ 12 w 61"/>
                <a:gd name="T1" fmla="*/ 0 h 54"/>
                <a:gd name="T2" fmla="*/ 0 w 61"/>
                <a:gd name="T3" fmla="*/ 24 h 54"/>
                <a:gd name="T4" fmla="*/ 31 w 61"/>
                <a:gd name="T5" fmla="*/ 54 h 54"/>
                <a:gd name="T6" fmla="*/ 61 w 61"/>
                <a:gd name="T7" fmla="*/ 24 h 54"/>
                <a:gd name="T8" fmla="*/ 50 w 61"/>
                <a:gd name="T9" fmla="*/ 1 h 54"/>
                <a:gd name="T10" fmla="*/ 12 w 61"/>
                <a:gd name="T11" fmla="*/ 0 h 54"/>
              </a:gdLst>
              <a:ahLst/>
              <a:cxnLst>
                <a:cxn ang="0">
                  <a:pos x="T0" y="T1"/>
                </a:cxn>
                <a:cxn ang="0">
                  <a:pos x="T2" y="T3"/>
                </a:cxn>
                <a:cxn ang="0">
                  <a:pos x="T4" y="T5"/>
                </a:cxn>
                <a:cxn ang="0">
                  <a:pos x="T6" y="T7"/>
                </a:cxn>
                <a:cxn ang="0">
                  <a:pos x="T8" y="T9"/>
                </a:cxn>
                <a:cxn ang="0">
                  <a:pos x="T10" y="T11"/>
                </a:cxn>
              </a:cxnLst>
              <a:rect l="0" t="0" r="r" b="b"/>
              <a:pathLst>
                <a:path w="61" h="54">
                  <a:moveTo>
                    <a:pt x="12" y="0"/>
                  </a:moveTo>
                  <a:cubicBezTo>
                    <a:pt x="5" y="6"/>
                    <a:pt x="0" y="14"/>
                    <a:pt x="0" y="24"/>
                  </a:cubicBezTo>
                  <a:cubicBezTo>
                    <a:pt x="0" y="41"/>
                    <a:pt x="14" y="54"/>
                    <a:pt x="31" y="54"/>
                  </a:cubicBezTo>
                  <a:cubicBezTo>
                    <a:pt x="48" y="54"/>
                    <a:pt x="61" y="41"/>
                    <a:pt x="61" y="24"/>
                  </a:cubicBezTo>
                  <a:cubicBezTo>
                    <a:pt x="61" y="15"/>
                    <a:pt x="57" y="6"/>
                    <a:pt x="50" y="1"/>
                  </a:cubicBezTo>
                  <a:cubicBezTo>
                    <a:pt x="38" y="0"/>
                    <a:pt x="25" y="0"/>
                    <a:pt x="12" y="0"/>
                  </a:cubicBezTo>
                  <a:close/>
                </a:path>
              </a:pathLst>
            </a:custGeom>
            <a:solidFill>
              <a:srgbClr val="FF7E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231"/>
            <p:cNvSpPr/>
            <p:nvPr/>
          </p:nvSpPr>
          <p:spPr bwMode="auto">
            <a:xfrm>
              <a:off x="6127751" y="255588"/>
              <a:ext cx="222250" cy="157163"/>
            </a:xfrm>
            <a:custGeom>
              <a:avLst/>
              <a:gdLst>
                <a:gd name="T0" fmla="*/ 28 w 58"/>
                <a:gd name="T1" fmla="*/ 0 h 41"/>
                <a:gd name="T2" fmla="*/ 0 w 58"/>
                <a:gd name="T3" fmla="*/ 18 h 41"/>
                <a:gd name="T4" fmla="*/ 56 w 58"/>
                <a:gd name="T5" fmla="*/ 41 h 41"/>
                <a:gd name="T6" fmla="*/ 58 w 58"/>
                <a:gd name="T7" fmla="*/ 30 h 41"/>
                <a:gd name="T8" fmla="*/ 28 w 58"/>
                <a:gd name="T9" fmla="*/ 0 h 41"/>
              </a:gdLst>
              <a:ahLst/>
              <a:cxnLst>
                <a:cxn ang="0">
                  <a:pos x="T0" y="T1"/>
                </a:cxn>
                <a:cxn ang="0">
                  <a:pos x="T2" y="T3"/>
                </a:cxn>
                <a:cxn ang="0">
                  <a:pos x="T4" y="T5"/>
                </a:cxn>
                <a:cxn ang="0">
                  <a:pos x="T6" y="T7"/>
                </a:cxn>
                <a:cxn ang="0">
                  <a:pos x="T8" y="T9"/>
                </a:cxn>
              </a:cxnLst>
              <a:rect l="0" t="0" r="r" b="b"/>
              <a:pathLst>
                <a:path w="58" h="41">
                  <a:moveTo>
                    <a:pt x="28" y="0"/>
                  </a:moveTo>
                  <a:cubicBezTo>
                    <a:pt x="15" y="0"/>
                    <a:pt x="4" y="7"/>
                    <a:pt x="0" y="18"/>
                  </a:cubicBezTo>
                  <a:cubicBezTo>
                    <a:pt x="19" y="24"/>
                    <a:pt x="38" y="32"/>
                    <a:pt x="56" y="41"/>
                  </a:cubicBezTo>
                  <a:cubicBezTo>
                    <a:pt x="57" y="38"/>
                    <a:pt x="58" y="34"/>
                    <a:pt x="58" y="30"/>
                  </a:cubicBezTo>
                  <a:cubicBezTo>
                    <a:pt x="58" y="13"/>
                    <a:pt x="44" y="0"/>
                    <a:pt x="28" y="0"/>
                  </a:cubicBezTo>
                  <a:close/>
                </a:path>
              </a:pathLst>
            </a:custGeom>
            <a:solidFill>
              <a:srgbClr val="FF7E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232"/>
            <p:cNvSpPr/>
            <p:nvPr/>
          </p:nvSpPr>
          <p:spPr bwMode="auto">
            <a:xfrm>
              <a:off x="6491288" y="57150"/>
              <a:ext cx="222250" cy="138113"/>
            </a:xfrm>
            <a:custGeom>
              <a:avLst/>
              <a:gdLst>
                <a:gd name="T0" fmla="*/ 0 w 58"/>
                <a:gd name="T1" fmla="*/ 6 h 36"/>
                <a:gd name="T2" fmla="*/ 30 w 58"/>
                <a:gd name="T3" fmla="*/ 36 h 36"/>
                <a:gd name="T4" fmla="*/ 58 w 58"/>
                <a:gd name="T5" fmla="*/ 18 h 36"/>
                <a:gd name="T6" fmla="*/ 0 w 58"/>
                <a:gd name="T7" fmla="*/ 0 h 36"/>
                <a:gd name="T8" fmla="*/ 0 w 58"/>
                <a:gd name="T9" fmla="*/ 6 h 36"/>
              </a:gdLst>
              <a:ahLst/>
              <a:cxnLst>
                <a:cxn ang="0">
                  <a:pos x="T0" y="T1"/>
                </a:cxn>
                <a:cxn ang="0">
                  <a:pos x="T2" y="T3"/>
                </a:cxn>
                <a:cxn ang="0">
                  <a:pos x="T4" y="T5"/>
                </a:cxn>
                <a:cxn ang="0">
                  <a:pos x="T6" y="T7"/>
                </a:cxn>
                <a:cxn ang="0">
                  <a:pos x="T8" y="T9"/>
                </a:cxn>
              </a:cxnLst>
              <a:rect l="0" t="0" r="r" b="b"/>
              <a:pathLst>
                <a:path w="58" h="36">
                  <a:moveTo>
                    <a:pt x="0" y="6"/>
                  </a:moveTo>
                  <a:cubicBezTo>
                    <a:pt x="0" y="23"/>
                    <a:pt x="13" y="36"/>
                    <a:pt x="30" y="36"/>
                  </a:cubicBezTo>
                  <a:cubicBezTo>
                    <a:pt x="43" y="36"/>
                    <a:pt x="54" y="29"/>
                    <a:pt x="58" y="18"/>
                  </a:cubicBezTo>
                  <a:cubicBezTo>
                    <a:pt x="39" y="11"/>
                    <a:pt x="20" y="5"/>
                    <a:pt x="0" y="0"/>
                  </a:cubicBezTo>
                  <a:cubicBezTo>
                    <a:pt x="0" y="2"/>
                    <a:pt x="0" y="4"/>
                    <a:pt x="0" y="6"/>
                  </a:cubicBezTo>
                  <a:close/>
                </a:path>
              </a:pathLst>
            </a:custGeom>
            <a:solidFill>
              <a:srgbClr val="FF7E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233"/>
            <p:cNvSpPr/>
            <p:nvPr/>
          </p:nvSpPr>
          <p:spPr bwMode="auto">
            <a:xfrm>
              <a:off x="6537326" y="290513"/>
              <a:ext cx="217488" cy="160338"/>
            </a:xfrm>
            <a:custGeom>
              <a:avLst/>
              <a:gdLst>
                <a:gd name="T0" fmla="*/ 30 w 57"/>
                <a:gd name="T1" fmla="*/ 0 h 42"/>
                <a:gd name="T2" fmla="*/ 0 w 57"/>
                <a:gd name="T3" fmla="*/ 30 h 42"/>
                <a:gd name="T4" fmla="*/ 2 w 57"/>
                <a:gd name="T5" fmla="*/ 42 h 42"/>
                <a:gd name="T6" fmla="*/ 57 w 57"/>
                <a:gd name="T7" fmla="*/ 15 h 42"/>
                <a:gd name="T8" fmla="*/ 30 w 57"/>
                <a:gd name="T9" fmla="*/ 0 h 42"/>
              </a:gdLst>
              <a:ahLst/>
              <a:cxnLst>
                <a:cxn ang="0">
                  <a:pos x="T0" y="T1"/>
                </a:cxn>
                <a:cxn ang="0">
                  <a:pos x="T2" y="T3"/>
                </a:cxn>
                <a:cxn ang="0">
                  <a:pos x="T4" y="T5"/>
                </a:cxn>
                <a:cxn ang="0">
                  <a:pos x="T6" y="T7"/>
                </a:cxn>
                <a:cxn ang="0">
                  <a:pos x="T8" y="T9"/>
                </a:cxn>
              </a:cxnLst>
              <a:rect l="0" t="0" r="r" b="b"/>
              <a:pathLst>
                <a:path w="57" h="42">
                  <a:moveTo>
                    <a:pt x="30" y="0"/>
                  </a:moveTo>
                  <a:cubicBezTo>
                    <a:pt x="13" y="0"/>
                    <a:pt x="0" y="13"/>
                    <a:pt x="0" y="30"/>
                  </a:cubicBezTo>
                  <a:cubicBezTo>
                    <a:pt x="0" y="34"/>
                    <a:pt x="1" y="38"/>
                    <a:pt x="2" y="42"/>
                  </a:cubicBezTo>
                  <a:cubicBezTo>
                    <a:pt x="57" y="15"/>
                    <a:pt x="57" y="15"/>
                    <a:pt x="57" y="15"/>
                  </a:cubicBezTo>
                  <a:cubicBezTo>
                    <a:pt x="52" y="6"/>
                    <a:pt x="42" y="0"/>
                    <a:pt x="30" y="0"/>
                  </a:cubicBezTo>
                  <a:close/>
                </a:path>
              </a:pathLst>
            </a:custGeom>
            <a:solidFill>
              <a:srgbClr val="FF7E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234"/>
            <p:cNvSpPr/>
            <p:nvPr/>
          </p:nvSpPr>
          <p:spPr bwMode="auto">
            <a:xfrm>
              <a:off x="5486401" y="38100"/>
              <a:ext cx="225425" cy="111125"/>
            </a:xfrm>
            <a:custGeom>
              <a:avLst/>
              <a:gdLst>
                <a:gd name="T0" fmla="*/ 0 w 59"/>
                <a:gd name="T1" fmla="*/ 10 h 29"/>
                <a:gd name="T2" fmla="*/ 28 w 59"/>
                <a:gd name="T3" fmla="*/ 29 h 29"/>
                <a:gd name="T4" fmla="*/ 59 w 59"/>
                <a:gd name="T5" fmla="*/ 0 h 29"/>
                <a:gd name="T6" fmla="*/ 43 w 59"/>
                <a:gd name="T7" fmla="*/ 2 h 29"/>
                <a:gd name="T8" fmla="*/ 0 w 59"/>
                <a:gd name="T9" fmla="*/ 10 h 29"/>
              </a:gdLst>
              <a:ahLst/>
              <a:cxnLst>
                <a:cxn ang="0">
                  <a:pos x="T0" y="T1"/>
                </a:cxn>
                <a:cxn ang="0">
                  <a:pos x="T2" y="T3"/>
                </a:cxn>
                <a:cxn ang="0">
                  <a:pos x="T4" y="T5"/>
                </a:cxn>
                <a:cxn ang="0">
                  <a:pos x="T6" y="T7"/>
                </a:cxn>
                <a:cxn ang="0">
                  <a:pos x="T8" y="T9"/>
                </a:cxn>
              </a:cxnLst>
              <a:rect l="0" t="0" r="r" b="b"/>
              <a:pathLst>
                <a:path w="59" h="29">
                  <a:moveTo>
                    <a:pt x="0" y="10"/>
                  </a:moveTo>
                  <a:cubicBezTo>
                    <a:pt x="4" y="21"/>
                    <a:pt x="15" y="29"/>
                    <a:pt x="28" y="29"/>
                  </a:cubicBezTo>
                  <a:cubicBezTo>
                    <a:pt x="45" y="29"/>
                    <a:pt x="58" y="16"/>
                    <a:pt x="59" y="0"/>
                  </a:cubicBezTo>
                  <a:cubicBezTo>
                    <a:pt x="54" y="1"/>
                    <a:pt x="48" y="1"/>
                    <a:pt x="43" y="2"/>
                  </a:cubicBezTo>
                  <a:cubicBezTo>
                    <a:pt x="29" y="4"/>
                    <a:pt x="14" y="6"/>
                    <a:pt x="0" y="10"/>
                  </a:cubicBezTo>
                  <a:close/>
                </a:path>
              </a:pathLst>
            </a:custGeom>
            <a:solidFill>
              <a:srgbClr val="FF7E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235"/>
            <p:cNvSpPr/>
            <p:nvPr/>
          </p:nvSpPr>
          <p:spPr bwMode="auto">
            <a:xfrm>
              <a:off x="5173663" y="125413"/>
              <a:ext cx="2303463" cy="4149725"/>
            </a:xfrm>
            <a:custGeom>
              <a:avLst/>
              <a:gdLst>
                <a:gd name="T0" fmla="*/ 3 w 603"/>
                <a:gd name="T1" fmla="*/ 17 h 1087"/>
                <a:gd name="T2" fmla="*/ 0 w 603"/>
                <a:gd name="T3" fmla="*/ 22 h 1087"/>
                <a:gd name="T4" fmla="*/ 5 w 603"/>
                <a:gd name="T5" fmla="*/ 25 h 1087"/>
                <a:gd name="T6" fmla="*/ 352 w 603"/>
                <a:gd name="T7" fmla="*/ 113 h 1087"/>
                <a:gd name="T8" fmla="*/ 557 w 603"/>
                <a:gd name="T9" fmla="*/ 680 h 1087"/>
                <a:gd name="T10" fmla="*/ 499 w 603"/>
                <a:gd name="T11" fmla="*/ 845 h 1087"/>
                <a:gd name="T12" fmla="*/ 453 w 603"/>
                <a:gd name="T13" fmla="*/ 1083 h 1087"/>
                <a:gd name="T14" fmla="*/ 457 w 603"/>
                <a:gd name="T15" fmla="*/ 1086 h 1087"/>
                <a:gd name="T16" fmla="*/ 460 w 603"/>
                <a:gd name="T17" fmla="*/ 1081 h 1087"/>
                <a:gd name="T18" fmla="*/ 507 w 603"/>
                <a:gd name="T19" fmla="*/ 848 h 1087"/>
                <a:gd name="T20" fmla="*/ 564 w 603"/>
                <a:gd name="T21" fmla="*/ 682 h 1087"/>
                <a:gd name="T22" fmla="*/ 545 w 603"/>
                <a:gd name="T23" fmla="*/ 373 h 1087"/>
                <a:gd name="T24" fmla="*/ 356 w 603"/>
                <a:gd name="T25" fmla="*/ 106 h 1087"/>
                <a:gd name="T26" fmla="*/ 112 w 603"/>
                <a:gd name="T27" fmla="*/ 18 h 1087"/>
                <a:gd name="T28" fmla="*/ 3 w 603"/>
                <a:gd name="T29" fmla="*/ 1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 h="1087">
                  <a:moveTo>
                    <a:pt x="3" y="17"/>
                  </a:moveTo>
                  <a:cubicBezTo>
                    <a:pt x="1" y="18"/>
                    <a:pt x="0" y="20"/>
                    <a:pt x="0" y="22"/>
                  </a:cubicBezTo>
                  <a:cubicBezTo>
                    <a:pt x="0" y="24"/>
                    <a:pt x="2" y="26"/>
                    <a:pt x="5" y="25"/>
                  </a:cubicBezTo>
                  <a:cubicBezTo>
                    <a:pt x="6" y="25"/>
                    <a:pt x="176" y="0"/>
                    <a:pt x="352" y="113"/>
                  </a:cubicBezTo>
                  <a:cubicBezTo>
                    <a:pt x="525" y="225"/>
                    <a:pt x="603" y="505"/>
                    <a:pt x="557" y="680"/>
                  </a:cubicBezTo>
                  <a:cubicBezTo>
                    <a:pt x="540" y="742"/>
                    <a:pt x="519" y="796"/>
                    <a:pt x="499" y="845"/>
                  </a:cubicBezTo>
                  <a:cubicBezTo>
                    <a:pt x="464" y="932"/>
                    <a:pt x="434" y="1008"/>
                    <a:pt x="453" y="1083"/>
                  </a:cubicBezTo>
                  <a:cubicBezTo>
                    <a:pt x="453" y="1086"/>
                    <a:pt x="455" y="1087"/>
                    <a:pt x="457" y="1086"/>
                  </a:cubicBezTo>
                  <a:cubicBezTo>
                    <a:pt x="460" y="1086"/>
                    <a:pt x="461" y="1084"/>
                    <a:pt x="460" y="1081"/>
                  </a:cubicBezTo>
                  <a:cubicBezTo>
                    <a:pt x="443" y="1008"/>
                    <a:pt x="471" y="938"/>
                    <a:pt x="507" y="848"/>
                  </a:cubicBezTo>
                  <a:cubicBezTo>
                    <a:pt x="526" y="799"/>
                    <a:pt x="548" y="744"/>
                    <a:pt x="564" y="682"/>
                  </a:cubicBezTo>
                  <a:cubicBezTo>
                    <a:pt x="587" y="596"/>
                    <a:pt x="580" y="480"/>
                    <a:pt x="545" y="373"/>
                  </a:cubicBezTo>
                  <a:cubicBezTo>
                    <a:pt x="507" y="255"/>
                    <a:pt x="439" y="160"/>
                    <a:pt x="356" y="106"/>
                  </a:cubicBezTo>
                  <a:cubicBezTo>
                    <a:pt x="263" y="46"/>
                    <a:pt x="172" y="25"/>
                    <a:pt x="112" y="18"/>
                  </a:cubicBezTo>
                  <a:cubicBezTo>
                    <a:pt x="47" y="11"/>
                    <a:pt x="5" y="17"/>
                    <a:pt x="3" y="17"/>
                  </a:cubicBezTo>
                  <a:close/>
                </a:path>
              </a:pathLst>
            </a:custGeom>
            <a:solidFill>
              <a:srgbClr val="D7DE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236"/>
            <p:cNvSpPr/>
            <p:nvPr/>
          </p:nvSpPr>
          <p:spPr bwMode="auto">
            <a:xfrm>
              <a:off x="6135688" y="4343400"/>
              <a:ext cx="993775" cy="331788"/>
            </a:xfrm>
            <a:custGeom>
              <a:avLst/>
              <a:gdLst>
                <a:gd name="T0" fmla="*/ 0 w 260"/>
                <a:gd name="T1" fmla="*/ 63 h 87"/>
                <a:gd name="T2" fmla="*/ 20 w 260"/>
                <a:gd name="T3" fmla="*/ 80 h 87"/>
                <a:gd name="T4" fmla="*/ 120 w 260"/>
                <a:gd name="T5" fmla="*/ 79 h 87"/>
                <a:gd name="T6" fmla="*/ 216 w 260"/>
                <a:gd name="T7" fmla="*/ 50 h 87"/>
                <a:gd name="T8" fmla="*/ 256 w 260"/>
                <a:gd name="T9" fmla="*/ 1 h 87"/>
                <a:gd name="T10" fmla="*/ 255 w 260"/>
                <a:gd name="T11" fmla="*/ 0 h 87"/>
                <a:gd name="T12" fmla="*/ 0 w 260"/>
                <a:gd name="T13" fmla="*/ 63 h 87"/>
              </a:gdLst>
              <a:ahLst/>
              <a:cxnLst>
                <a:cxn ang="0">
                  <a:pos x="T0" y="T1"/>
                </a:cxn>
                <a:cxn ang="0">
                  <a:pos x="T2" y="T3"/>
                </a:cxn>
                <a:cxn ang="0">
                  <a:pos x="T4" y="T5"/>
                </a:cxn>
                <a:cxn ang="0">
                  <a:pos x="T6" y="T7"/>
                </a:cxn>
                <a:cxn ang="0">
                  <a:pos x="T8" y="T9"/>
                </a:cxn>
                <a:cxn ang="0">
                  <a:pos x="T10" y="T11"/>
                </a:cxn>
                <a:cxn ang="0">
                  <a:pos x="T12" y="T13"/>
                </a:cxn>
              </a:cxnLst>
              <a:rect l="0" t="0" r="r" b="b"/>
              <a:pathLst>
                <a:path w="260" h="87">
                  <a:moveTo>
                    <a:pt x="0" y="63"/>
                  </a:moveTo>
                  <a:cubicBezTo>
                    <a:pt x="5" y="71"/>
                    <a:pt x="12" y="77"/>
                    <a:pt x="20" y="80"/>
                  </a:cubicBezTo>
                  <a:cubicBezTo>
                    <a:pt x="52" y="87"/>
                    <a:pt x="88" y="83"/>
                    <a:pt x="120" y="79"/>
                  </a:cubicBezTo>
                  <a:cubicBezTo>
                    <a:pt x="152" y="74"/>
                    <a:pt x="185" y="64"/>
                    <a:pt x="216" y="50"/>
                  </a:cubicBezTo>
                  <a:cubicBezTo>
                    <a:pt x="235" y="41"/>
                    <a:pt x="260" y="28"/>
                    <a:pt x="256" y="1"/>
                  </a:cubicBezTo>
                  <a:cubicBezTo>
                    <a:pt x="256" y="1"/>
                    <a:pt x="255" y="0"/>
                    <a:pt x="255" y="0"/>
                  </a:cubicBezTo>
                  <a:cubicBezTo>
                    <a:pt x="191" y="58"/>
                    <a:pt x="86" y="69"/>
                    <a:pt x="0" y="63"/>
                  </a:cubicBezTo>
                  <a:close/>
                </a:path>
              </a:pathLst>
            </a:custGeom>
            <a:solidFill>
              <a:srgbClr val="44B0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Freeform 237"/>
            <p:cNvSpPr/>
            <p:nvPr/>
          </p:nvSpPr>
          <p:spPr bwMode="auto">
            <a:xfrm>
              <a:off x="6078538" y="4191000"/>
              <a:ext cx="1031875" cy="415925"/>
            </a:xfrm>
            <a:custGeom>
              <a:avLst/>
              <a:gdLst>
                <a:gd name="T0" fmla="*/ 204 w 270"/>
                <a:gd name="T1" fmla="*/ 25 h 109"/>
                <a:gd name="T2" fmla="*/ 190 w 270"/>
                <a:gd name="T3" fmla="*/ 31 h 109"/>
                <a:gd name="T4" fmla="*/ 0 w 270"/>
                <a:gd name="T5" fmla="*/ 54 h 109"/>
                <a:gd name="T6" fmla="*/ 15 w 270"/>
                <a:gd name="T7" fmla="*/ 103 h 109"/>
                <a:gd name="T8" fmla="*/ 270 w 270"/>
                <a:gd name="T9" fmla="*/ 40 h 109"/>
                <a:gd name="T10" fmla="*/ 262 w 270"/>
                <a:gd name="T11" fmla="*/ 0 h 109"/>
                <a:gd name="T12" fmla="*/ 204 w 270"/>
                <a:gd name="T13" fmla="*/ 25 h 109"/>
              </a:gdLst>
              <a:ahLst/>
              <a:cxnLst>
                <a:cxn ang="0">
                  <a:pos x="T0" y="T1"/>
                </a:cxn>
                <a:cxn ang="0">
                  <a:pos x="T2" y="T3"/>
                </a:cxn>
                <a:cxn ang="0">
                  <a:pos x="T4" y="T5"/>
                </a:cxn>
                <a:cxn ang="0">
                  <a:pos x="T6" y="T7"/>
                </a:cxn>
                <a:cxn ang="0">
                  <a:pos x="T8" y="T9"/>
                </a:cxn>
                <a:cxn ang="0">
                  <a:pos x="T10" y="T11"/>
                </a:cxn>
                <a:cxn ang="0">
                  <a:pos x="T12" y="T13"/>
                </a:cxn>
              </a:cxnLst>
              <a:rect l="0" t="0" r="r" b="b"/>
              <a:pathLst>
                <a:path w="270" h="109">
                  <a:moveTo>
                    <a:pt x="204" y="25"/>
                  </a:moveTo>
                  <a:cubicBezTo>
                    <a:pt x="202" y="27"/>
                    <a:pt x="192" y="29"/>
                    <a:pt x="190" y="31"/>
                  </a:cubicBezTo>
                  <a:cubicBezTo>
                    <a:pt x="130" y="55"/>
                    <a:pt x="64" y="60"/>
                    <a:pt x="0" y="54"/>
                  </a:cubicBezTo>
                  <a:cubicBezTo>
                    <a:pt x="3" y="68"/>
                    <a:pt x="7" y="89"/>
                    <a:pt x="15" y="103"/>
                  </a:cubicBezTo>
                  <a:cubicBezTo>
                    <a:pt x="101" y="109"/>
                    <a:pt x="206" y="98"/>
                    <a:pt x="270" y="40"/>
                  </a:cubicBezTo>
                  <a:cubicBezTo>
                    <a:pt x="268" y="29"/>
                    <a:pt x="264" y="11"/>
                    <a:pt x="262" y="0"/>
                  </a:cubicBezTo>
                  <a:cubicBezTo>
                    <a:pt x="244" y="11"/>
                    <a:pt x="225" y="20"/>
                    <a:pt x="204" y="25"/>
                  </a:cubicBezTo>
                  <a:close/>
                </a:path>
              </a:pathLst>
            </a:custGeom>
            <a:solidFill>
              <a:srgbClr val="FF49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Freeform 238"/>
            <p:cNvSpPr/>
            <p:nvPr/>
          </p:nvSpPr>
          <p:spPr bwMode="auto">
            <a:xfrm>
              <a:off x="6064251" y="4083050"/>
              <a:ext cx="1016000" cy="336550"/>
            </a:xfrm>
            <a:custGeom>
              <a:avLst/>
              <a:gdLst>
                <a:gd name="T0" fmla="*/ 262 w 266"/>
                <a:gd name="T1" fmla="*/ 0 h 88"/>
                <a:gd name="T2" fmla="*/ 0 w 266"/>
                <a:gd name="T3" fmla="*/ 66 h 88"/>
                <a:gd name="T4" fmla="*/ 4 w 266"/>
                <a:gd name="T5" fmla="*/ 82 h 88"/>
                <a:gd name="T6" fmla="*/ 194 w 266"/>
                <a:gd name="T7" fmla="*/ 59 h 88"/>
                <a:gd name="T8" fmla="*/ 208 w 266"/>
                <a:gd name="T9" fmla="*/ 53 h 88"/>
                <a:gd name="T10" fmla="*/ 266 w 266"/>
                <a:gd name="T11" fmla="*/ 28 h 88"/>
                <a:gd name="T12" fmla="*/ 262 w 266"/>
                <a:gd name="T13" fmla="*/ 2 h 88"/>
                <a:gd name="T14" fmla="*/ 262 w 266"/>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8">
                  <a:moveTo>
                    <a:pt x="262" y="0"/>
                  </a:moveTo>
                  <a:cubicBezTo>
                    <a:pt x="192" y="54"/>
                    <a:pt x="87" y="70"/>
                    <a:pt x="0" y="66"/>
                  </a:cubicBezTo>
                  <a:cubicBezTo>
                    <a:pt x="2" y="71"/>
                    <a:pt x="3" y="77"/>
                    <a:pt x="4" y="82"/>
                  </a:cubicBezTo>
                  <a:cubicBezTo>
                    <a:pt x="68" y="88"/>
                    <a:pt x="134" y="83"/>
                    <a:pt x="194" y="59"/>
                  </a:cubicBezTo>
                  <a:cubicBezTo>
                    <a:pt x="196" y="57"/>
                    <a:pt x="206" y="55"/>
                    <a:pt x="208" y="53"/>
                  </a:cubicBezTo>
                  <a:cubicBezTo>
                    <a:pt x="229" y="48"/>
                    <a:pt x="248" y="39"/>
                    <a:pt x="266" y="28"/>
                  </a:cubicBezTo>
                  <a:cubicBezTo>
                    <a:pt x="263" y="20"/>
                    <a:pt x="262" y="11"/>
                    <a:pt x="262" y="2"/>
                  </a:cubicBezTo>
                  <a:cubicBezTo>
                    <a:pt x="262" y="2"/>
                    <a:pt x="262" y="1"/>
                    <a:pt x="262" y="0"/>
                  </a:cubicBezTo>
                  <a:close/>
                </a:path>
              </a:pathLst>
            </a:custGeom>
            <a:solidFill>
              <a:srgbClr val="44B0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239"/>
            <p:cNvSpPr>
              <a:spLocks noChangeArrowheads="1"/>
            </p:cNvSpPr>
            <p:nvPr/>
          </p:nvSpPr>
          <p:spPr bwMode="auto">
            <a:xfrm>
              <a:off x="6167438" y="4357688"/>
              <a:ext cx="30163" cy="31750"/>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240"/>
            <p:cNvSpPr>
              <a:spLocks noChangeArrowheads="1"/>
            </p:cNvSpPr>
            <p:nvPr/>
          </p:nvSpPr>
          <p:spPr bwMode="auto">
            <a:xfrm>
              <a:off x="6265863" y="4606925"/>
              <a:ext cx="30163"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Oval 241"/>
            <p:cNvSpPr>
              <a:spLocks noChangeArrowheads="1"/>
            </p:cNvSpPr>
            <p:nvPr/>
          </p:nvSpPr>
          <p:spPr bwMode="auto">
            <a:xfrm>
              <a:off x="6445251" y="4606925"/>
              <a:ext cx="30163"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Oval 242"/>
            <p:cNvSpPr>
              <a:spLocks noChangeArrowheads="1"/>
            </p:cNvSpPr>
            <p:nvPr/>
          </p:nvSpPr>
          <p:spPr bwMode="auto">
            <a:xfrm>
              <a:off x="6605588" y="4587875"/>
              <a:ext cx="31750"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Oval 243"/>
            <p:cNvSpPr>
              <a:spLocks noChangeArrowheads="1"/>
            </p:cNvSpPr>
            <p:nvPr/>
          </p:nvSpPr>
          <p:spPr bwMode="auto">
            <a:xfrm>
              <a:off x="6765926" y="4549775"/>
              <a:ext cx="31750"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Oval 244"/>
            <p:cNvSpPr>
              <a:spLocks noChangeArrowheads="1"/>
            </p:cNvSpPr>
            <p:nvPr/>
          </p:nvSpPr>
          <p:spPr bwMode="auto">
            <a:xfrm>
              <a:off x="6911976" y="4484688"/>
              <a:ext cx="30163"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Oval 245"/>
            <p:cNvSpPr>
              <a:spLocks noChangeArrowheads="1"/>
            </p:cNvSpPr>
            <p:nvPr/>
          </p:nvSpPr>
          <p:spPr bwMode="auto">
            <a:xfrm>
              <a:off x="7045326" y="4416425"/>
              <a:ext cx="30163"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246"/>
            <p:cNvSpPr>
              <a:spLocks noChangeArrowheads="1"/>
            </p:cNvSpPr>
            <p:nvPr/>
          </p:nvSpPr>
          <p:spPr bwMode="auto">
            <a:xfrm>
              <a:off x="6319838" y="4354513"/>
              <a:ext cx="30163"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247"/>
            <p:cNvSpPr>
              <a:spLocks noChangeArrowheads="1"/>
            </p:cNvSpPr>
            <p:nvPr/>
          </p:nvSpPr>
          <p:spPr bwMode="auto">
            <a:xfrm>
              <a:off x="6475413" y="4332288"/>
              <a:ext cx="34925"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Oval 248"/>
            <p:cNvSpPr>
              <a:spLocks noChangeArrowheads="1"/>
            </p:cNvSpPr>
            <p:nvPr/>
          </p:nvSpPr>
          <p:spPr bwMode="auto">
            <a:xfrm>
              <a:off x="6643688" y="4297363"/>
              <a:ext cx="31750"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Oval 249"/>
            <p:cNvSpPr>
              <a:spLocks noChangeArrowheads="1"/>
            </p:cNvSpPr>
            <p:nvPr/>
          </p:nvSpPr>
          <p:spPr bwMode="auto">
            <a:xfrm>
              <a:off x="6804026" y="4243388"/>
              <a:ext cx="31750" cy="34925"/>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Oval 250"/>
            <p:cNvSpPr>
              <a:spLocks noChangeArrowheads="1"/>
            </p:cNvSpPr>
            <p:nvPr/>
          </p:nvSpPr>
          <p:spPr bwMode="auto">
            <a:xfrm>
              <a:off x="6958013" y="4191000"/>
              <a:ext cx="30163"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251"/>
            <p:cNvSpPr/>
            <p:nvPr/>
          </p:nvSpPr>
          <p:spPr bwMode="auto">
            <a:xfrm>
              <a:off x="6453188" y="236538"/>
              <a:ext cx="595313" cy="423863"/>
            </a:xfrm>
            <a:custGeom>
              <a:avLst/>
              <a:gdLst>
                <a:gd name="T0" fmla="*/ 168 w 375"/>
                <a:gd name="T1" fmla="*/ 267 h 267"/>
                <a:gd name="T2" fmla="*/ 168 w 375"/>
                <a:gd name="T3" fmla="*/ 84 h 267"/>
                <a:gd name="T4" fmla="*/ 375 w 375"/>
                <a:gd name="T5" fmla="*/ 156 h 267"/>
                <a:gd name="T6" fmla="*/ 325 w 375"/>
                <a:gd name="T7" fmla="*/ 0 h 267"/>
                <a:gd name="T8" fmla="*/ 0 w 375"/>
                <a:gd name="T9" fmla="*/ 156 h 267"/>
                <a:gd name="T10" fmla="*/ 168 w 375"/>
                <a:gd name="T11" fmla="*/ 267 h 267"/>
              </a:gdLst>
              <a:ahLst/>
              <a:cxnLst>
                <a:cxn ang="0">
                  <a:pos x="T0" y="T1"/>
                </a:cxn>
                <a:cxn ang="0">
                  <a:pos x="T2" y="T3"/>
                </a:cxn>
                <a:cxn ang="0">
                  <a:pos x="T4" y="T5"/>
                </a:cxn>
                <a:cxn ang="0">
                  <a:pos x="T6" y="T7"/>
                </a:cxn>
                <a:cxn ang="0">
                  <a:pos x="T8" y="T9"/>
                </a:cxn>
                <a:cxn ang="0">
                  <a:pos x="T10" y="T11"/>
                </a:cxn>
              </a:cxnLst>
              <a:rect l="0" t="0" r="r" b="b"/>
              <a:pathLst>
                <a:path w="375" h="267">
                  <a:moveTo>
                    <a:pt x="168" y="267"/>
                  </a:moveTo>
                  <a:lnTo>
                    <a:pt x="168" y="84"/>
                  </a:lnTo>
                  <a:lnTo>
                    <a:pt x="375" y="156"/>
                  </a:lnTo>
                  <a:lnTo>
                    <a:pt x="325" y="0"/>
                  </a:lnTo>
                  <a:lnTo>
                    <a:pt x="0" y="156"/>
                  </a:lnTo>
                  <a:lnTo>
                    <a:pt x="168" y="267"/>
                  </a:lnTo>
                  <a:close/>
                </a:path>
              </a:pathLst>
            </a:custGeom>
            <a:solidFill>
              <a:srgbClr val="B3BB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Freeform 252"/>
            <p:cNvSpPr/>
            <p:nvPr/>
          </p:nvSpPr>
          <p:spPr bwMode="auto">
            <a:xfrm>
              <a:off x="6453188" y="236538"/>
              <a:ext cx="595313" cy="423863"/>
            </a:xfrm>
            <a:custGeom>
              <a:avLst/>
              <a:gdLst>
                <a:gd name="T0" fmla="*/ 168 w 375"/>
                <a:gd name="T1" fmla="*/ 267 h 267"/>
                <a:gd name="T2" fmla="*/ 168 w 375"/>
                <a:gd name="T3" fmla="*/ 84 h 267"/>
                <a:gd name="T4" fmla="*/ 375 w 375"/>
                <a:gd name="T5" fmla="*/ 156 h 267"/>
                <a:gd name="T6" fmla="*/ 325 w 375"/>
                <a:gd name="T7" fmla="*/ 0 h 267"/>
                <a:gd name="T8" fmla="*/ 0 w 375"/>
                <a:gd name="T9" fmla="*/ 156 h 267"/>
              </a:gdLst>
              <a:ahLst/>
              <a:cxnLst>
                <a:cxn ang="0">
                  <a:pos x="T0" y="T1"/>
                </a:cxn>
                <a:cxn ang="0">
                  <a:pos x="T2" y="T3"/>
                </a:cxn>
                <a:cxn ang="0">
                  <a:pos x="T4" y="T5"/>
                </a:cxn>
                <a:cxn ang="0">
                  <a:pos x="T6" y="T7"/>
                </a:cxn>
                <a:cxn ang="0">
                  <a:pos x="T8" y="T9"/>
                </a:cxn>
              </a:cxnLst>
              <a:rect l="0" t="0" r="r" b="b"/>
              <a:pathLst>
                <a:path w="375" h="267">
                  <a:moveTo>
                    <a:pt x="168" y="267"/>
                  </a:moveTo>
                  <a:lnTo>
                    <a:pt x="168" y="84"/>
                  </a:lnTo>
                  <a:lnTo>
                    <a:pt x="375" y="156"/>
                  </a:lnTo>
                  <a:lnTo>
                    <a:pt x="325" y="0"/>
                  </a:lnTo>
                  <a:lnTo>
                    <a:pt x="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Freeform 253"/>
            <p:cNvSpPr/>
            <p:nvPr/>
          </p:nvSpPr>
          <p:spPr bwMode="auto">
            <a:xfrm>
              <a:off x="6884988" y="404813"/>
              <a:ext cx="557213" cy="801688"/>
            </a:xfrm>
            <a:custGeom>
              <a:avLst/>
              <a:gdLst>
                <a:gd name="T0" fmla="*/ 9 w 146"/>
                <a:gd name="T1" fmla="*/ 119 h 210"/>
                <a:gd name="T2" fmla="*/ 0 w 146"/>
                <a:gd name="T3" fmla="*/ 52 h 210"/>
                <a:gd name="T4" fmla="*/ 94 w 146"/>
                <a:gd name="T5" fmla="*/ 79 h 210"/>
                <a:gd name="T6" fmla="*/ 91 w 146"/>
                <a:gd name="T7" fmla="*/ 0 h 210"/>
                <a:gd name="T8" fmla="*/ 137 w 146"/>
                <a:gd name="T9" fmla="*/ 46 h 210"/>
                <a:gd name="T10" fmla="*/ 146 w 146"/>
                <a:gd name="T11" fmla="*/ 137 h 210"/>
                <a:gd name="T12" fmla="*/ 55 w 146"/>
                <a:gd name="T13" fmla="*/ 107 h 210"/>
                <a:gd name="T14" fmla="*/ 61 w 146"/>
                <a:gd name="T15" fmla="*/ 210 h 210"/>
                <a:gd name="T16" fmla="*/ 9 w 146"/>
                <a:gd name="T17" fmla="*/ 11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10">
                  <a:moveTo>
                    <a:pt x="9" y="119"/>
                  </a:moveTo>
                  <a:cubicBezTo>
                    <a:pt x="0" y="52"/>
                    <a:pt x="0" y="52"/>
                    <a:pt x="0" y="52"/>
                  </a:cubicBezTo>
                  <a:cubicBezTo>
                    <a:pt x="94" y="79"/>
                    <a:pt x="94" y="79"/>
                    <a:pt x="94" y="79"/>
                  </a:cubicBezTo>
                  <a:cubicBezTo>
                    <a:pt x="91" y="0"/>
                    <a:pt x="91" y="0"/>
                    <a:pt x="91" y="0"/>
                  </a:cubicBezTo>
                  <a:cubicBezTo>
                    <a:pt x="137" y="46"/>
                    <a:pt x="137" y="46"/>
                    <a:pt x="137" y="46"/>
                  </a:cubicBezTo>
                  <a:cubicBezTo>
                    <a:pt x="146" y="137"/>
                    <a:pt x="146" y="137"/>
                    <a:pt x="146" y="137"/>
                  </a:cubicBezTo>
                  <a:cubicBezTo>
                    <a:pt x="55" y="107"/>
                    <a:pt x="55" y="107"/>
                    <a:pt x="55" y="107"/>
                  </a:cubicBezTo>
                  <a:cubicBezTo>
                    <a:pt x="61" y="210"/>
                    <a:pt x="61" y="210"/>
                    <a:pt x="61" y="210"/>
                  </a:cubicBezTo>
                  <a:cubicBezTo>
                    <a:pt x="61" y="210"/>
                    <a:pt x="18" y="152"/>
                    <a:pt x="9" y="119"/>
                  </a:cubicBezTo>
                  <a:close/>
                </a:path>
              </a:pathLst>
            </a:custGeom>
            <a:solidFill>
              <a:srgbClr val="FF9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54"/>
            <p:cNvSpPr/>
            <p:nvPr/>
          </p:nvSpPr>
          <p:spPr bwMode="auto">
            <a:xfrm>
              <a:off x="7254876" y="984250"/>
              <a:ext cx="257175" cy="165100"/>
            </a:xfrm>
            <a:custGeom>
              <a:avLst/>
              <a:gdLst>
                <a:gd name="T0" fmla="*/ 0 w 162"/>
                <a:gd name="T1" fmla="*/ 0 h 104"/>
                <a:gd name="T2" fmla="*/ 15 w 162"/>
                <a:gd name="T3" fmla="*/ 104 h 104"/>
                <a:gd name="T4" fmla="*/ 162 w 162"/>
                <a:gd name="T5" fmla="*/ 48 h 104"/>
                <a:gd name="T6" fmla="*/ 0 w 162"/>
                <a:gd name="T7" fmla="*/ 0 h 104"/>
              </a:gdLst>
              <a:ahLst/>
              <a:cxnLst>
                <a:cxn ang="0">
                  <a:pos x="T0" y="T1"/>
                </a:cxn>
                <a:cxn ang="0">
                  <a:pos x="T2" y="T3"/>
                </a:cxn>
                <a:cxn ang="0">
                  <a:pos x="T4" y="T5"/>
                </a:cxn>
                <a:cxn ang="0">
                  <a:pos x="T6" y="T7"/>
                </a:cxn>
              </a:cxnLst>
              <a:rect l="0" t="0" r="r" b="b"/>
              <a:pathLst>
                <a:path w="162" h="104">
                  <a:moveTo>
                    <a:pt x="0" y="0"/>
                  </a:moveTo>
                  <a:lnTo>
                    <a:pt x="15" y="104"/>
                  </a:lnTo>
                  <a:lnTo>
                    <a:pt x="162" y="48"/>
                  </a:lnTo>
                  <a:lnTo>
                    <a:pt x="0" y="0"/>
                  </a:lnTo>
                  <a:close/>
                </a:path>
              </a:pathLst>
            </a:custGeom>
            <a:solidFill>
              <a:srgbClr val="FFE1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55"/>
            <p:cNvSpPr/>
            <p:nvPr/>
          </p:nvSpPr>
          <p:spPr bwMode="auto">
            <a:xfrm>
              <a:off x="7602538" y="790575"/>
              <a:ext cx="173038" cy="231775"/>
            </a:xfrm>
            <a:custGeom>
              <a:avLst/>
              <a:gdLst>
                <a:gd name="T0" fmla="*/ 0 w 109"/>
                <a:gd name="T1" fmla="*/ 0 h 146"/>
                <a:gd name="T2" fmla="*/ 8 w 109"/>
                <a:gd name="T3" fmla="*/ 146 h 146"/>
                <a:gd name="T4" fmla="*/ 109 w 109"/>
                <a:gd name="T5" fmla="*/ 106 h 146"/>
                <a:gd name="T6" fmla="*/ 0 w 109"/>
                <a:gd name="T7" fmla="*/ 0 h 146"/>
              </a:gdLst>
              <a:ahLst/>
              <a:cxnLst>
                <a:cxn ang="0">
                  <a:pos x="T0" y="T1"/>
                </a:cxn>
                <a:cxn ang="0">
                  <a:pos x="T2" y="T3"/>
                </a:cxn>
                <a:cxn ang="0">
                  <a:pos x="T4" y="T5"/>
                </a:cxn>
                <a:cxn ang="0">
                  <a:pos x="T6" y="T7"/>
                </a:cxn>
              </a:cxnLst>
              <a:rect l="0" t="0" r="r" b="b"/>
              <a:pathLst>
                <a:path w="109" h="146">
                  <a:moveTo>
                    <a:pt x="0" y="0"/>
                  </a:moveTo>
                  <a:lnTo>
                    <a:pt x="8" y="146"/>
                  </a:lnTo>
                  <a:lnTo>
                    <a:pt x="109" y="106"/>
                  </a:lnTo>
                  <a:lnTo>
                    <a:pt x="0" y="0"/>
                  </a:lnTo>
                  <a:close/>
                </a:path>
              </a:pathLst>
            </a:custGeom>
            <a:solidFill>
              <a:srgbClr val="FFE1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Oval 256"/>
            <p:cNvSpPr>
              <a:spLocks noChangeArrowheads="1"/>
            </p:cNvSpPr>
            <p:nvPr/>
          </p:nvSpPr>
          <p:spPr bwMode="auto">
            <a:xfrm>
              <a:off x="7408863" y="1912938"/>
              <a:ext cx="44450" cy="49213"/>
            </a:xfrm>
            <a:prstGeom prst="ellipse">
              <a:avLst/>
            </a:pr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257"/>
            <p:cNvSpPr>
              <a:spLocks noChangeArrowheads="1"/>
            </p:cNvSpPr>
            <p:nvPr/>
          </p:nvSpPr>
          <p:spPr bwMode="auto">
            <a:xfrm>
              <a:off x="7697788" y="1797050"/>
              <a:ext cx="46038" cy="46038"/>
            </a:xfrm>
            <a:prstGeom prst="ellipse">
              <a:avLst/>
            </a:pr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258"/>
            <p:cNvSpPr>
              <a:spLocks noChangeArrowheads="1"/>
            </p:cNvSpPr>
            <p:nvPr/>
          </p:nvSpPr>
          <p:spPr bwMode="auto">
            <a:xfrm>
              <a:off x="7629526" y="1962150"/>
              <a:ext cx="46038" cy="46038"/>
            </a:xfrm>
            <a:prstGeom prst="ellipse">
              <a:avLst/>
            </a:pr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259"/>
            <p:cNvSpPr>
              <a:spLocks noChangeArrowheads="1"/>
            </p:cNvSpPr>
            <p:nvPr/>
          </p:nvSpPr>
          <p:spPr bwMode="auto">
            <a:xfrm>
              <a:off x="7466013" y="2076450"/>
              <a:ext cx="46038" cy="46038"/>
            </a:xfrm>
            <a:prstGeom prst="ellipse">
              <a:avLst/>
            </a:pr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Oval 260"/>
            <p:cNvSpPr>
              <a:spLocks noChangeArrowheads="1"/>
            </p:cNvSpPr>
            <p:nvPr/>
          </p:nvSpPr>
          <p:spPr bwMode="auto">
            <a:xfrm>
              <a:off x="7897813" y="1995488"/>
              <a:ext cx="44450" cy="46038"/>
            </a:xfrm>
            <a:prstGeom prst="ellipse">
              <a:avLst/>
            </a:pr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Oval 261"/>
            <p:cNvSpPr>
              <a:spLocks noChangeArrowheads="1"/>
            </p:cNvSpPr>
            <p:nvPr/>
          </p:nvSpPr>
          <p:spPr bwMode="auto">
            <a:xfrm>
              <a:off x="7920038" y="1728788"/>
              <a:ext cx="46038" cy="46038"/>
            </a:xfrm>
            <a:prstGeom prst="ellipse">
              <a:avLst/>
            </a:prstGeom>
            <a:solidFill>
              <a:srgbClr val="E15D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262"/>
            <p:cNvSpPr/>
            <p:nvPr/>
          </p:nvSpPr>
          <p:spPr bwMode="auto">
            <a:xfrm>
              <a:off x="7392988" y="2454275"/>
              <a:ext cx="488950" cy="331788"/>
            </a:xfrm>
            <a:custGeom>
              <a:avLst/>
              <a:gdLst>
                <a:gd name="T0" fmla="*/ 19 w 128"/>
                <a:gd name="T1" fmla="*/ 2 h 87"/>
                <a:gd name="T2" fmla="*/ 0 w 128"/>
                <a:gd name="T3" fmla="*/ 87 h 87"/>
                <a:gd name="T4" fmla="*/ 116 w 128"/>
                <a:gd name="T5" fmla="*/ 54 h 87"/>
                <a:gd name="T6" fmla="*/ 128 w 128"/>
                <a:gd name="T7" fmla="*/ 0 h 87"/>
                <a:gd name="T8" fmla="*/ 19 w 128"/>
                <a:gd name="T9" fmla="*/ 2 h 87"/>
              </a:gdLst>
              <a:ahLst/>
              <a:cxnLst>
                <a:cxn ang="0">
                  <a:pos x="T0" y="T1"/>
                </a:cxn>
                <a:cxn ang="0">
                  <a:pos x="T2" y="T3"/>
                </a:cxn>
                <a:cxn ang="0">
                  <a:pos x="T4" y="T5"/>
                </a:cxn>
                <a:cxn ang="0">
                  <a:pos x="T6" y="T7"/>
                </a:cxn>
                <a:cxn ang="0">
                  <a:pos x="T8" y="T9"/>
                </a:cxn>
              </a:cxnLst>
              <a:rect l="0" t="0" r="r" b="b"/>
              <a:pathLst>
                <a:path w="128" h="87">
                  <a:moveTo>
                    <a:pt x="19" y="2"/>
                  </a:moveTo>
                  <a:cubicBezTo>
                    <a:pt x="19" y="2"/>
                    <a:pt x="8" y="69"/>
                    <a:pt x="0" y="87"/>
                  </a:cubicBezTo>
                  <a:cubicBezTo>
                    <a:pt x="116" y="54"/>
                    <a:pt x="116" y="54"/>
                    <a:pt x="116" y="54"/>
                  </a:cubicBezTo>
                  <a:cubicBezTo>
                    <a:pt x="128" y="0"/>
                    <a:pt x="128" y="0"/>
                    <a:pt x="128" y="0"/>
                  </a:cubicBezTo>
                  <a:lnTo>
                    <a:pt x="19" y="2"/>
                  </a:lnTo>
                  <a:close/>
                </a:path>
              </a:pathLst>
            </a:custGeom>
            <a:solidFill>
              <a:srgbClr val="FF74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63"/>
            <p:cNvSpPr/>
            <p:nvPr/>
          </p:nvSpPr>
          <p:spPr bwMode="auto">
            <a:xfrm>
              <a:off x="7534276" y="2530475"/>
              <a:ext cx="241300" cy="130175"/>
            </a:xfrm>
            <a:custGeom>
              <a:avLst/>
              <a:gdLst>
                <a:gd name="T0" fmla="*/ 10 w 152"/>
                <a:gd name="T1" fmla="*/ 5 h 82"/>
                <a:gd name="T2" fmla="*/ 0 w 152"/>
                <a:gd name="T3" fmla="*/ 82 h 82"/>
                <a:gd name="T4" fmla="*/ 137 w 152"/>
                <a:gd name="T5" fmla="*/ 53 h 82"/>
                <a:gd name="T6" fmla="*/ 152 w 152"/>
                <a:gd name="T7" fmla="*/ 0 h 82"/>
                <a:gd name="T8" fmla="*/ 10 w 152"/>
                <a:gd name="T9" fmla="*/ 5 h 82"/>
              </a:gdLst>
              <a:ahLst/>
              <a:cxnLst>
                <a:cxn ang="0">
                  <a:pos x="T0" y="T1"/>
                </a:cxn>
                <a:cxn ang="0">
                  <a:pos x="T2" y="T3"/>
                </a:cxn>
                <a:cxn ang="0">
                  <a:pos x="T4" y="T5"/>
                </a:cxn>
                <a:cxn ang="0">
                  <a:pos x="T6" y="T7"/>
                </a:cxn>
                <a:cxn ang="0">
                  <a:pos x="T8" y="T9"/>
                </a:cxn>
              </a:cxnLst>
              <a:rect l="0" t="0" r="r" b="b"/>
              <a:pathLst>
                <a:path w="152" h="82">
                  <a:moveTo>
                    <a:pt x="10" y="5"/>
                  </a:moveTo>
                  <a:lnTo>
                    <a:pt x="0" y="82"/>
                  </a:lnTo>
                  <a:lnTo>
                    <a:pt x="137" y="53"/>
                  </a:lnTo>
                  <a:lnTo>
                    <a:pt x="152" y="0"/>
                  </a:lnTo>
                  <a:lnTo>
                    <a:pt x="10" y="5"/>
                  </a:lnTo>
                  <a:close/>
                </a:path>
              </a:pathLst>
            </a:cu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64"/>
            <p:cNvSpPr/>
            <p:nvPr/>
          </p:nvSpPr>
          <p:spPr bwMode="auto">
            <a:xfrm>
              <a:off x="7083426" y="2892425"/>
              <a:ext cx="382588" cy="504825"/>
            </a:xfrm>
            <a:custGeom>
              <a:avLst/>
              <a:gdLst>
                <a:gd name="T0" fmla="*/ 55 w 100"/>
                <a:gd name="T1" fmla="*/ 0 h 132"/>
                <a:gd name="T2" fmla="*/ 100 w 100"/>
                <a:gd name="T3" fmla="*/ 39 h 132"/>
                <a:gd name="T4" fmla="*/ 29 w 100"/>
                <a:gd name="T5" fmla="*/ 67 h 132"/>
                <a:gd name="T6" fmla="*/ 81 w 100"/>
                <a:gd name="T7" fmla="*/ 100 h 132"/>
                <a:gd name="T8" fmla="*/ 0 w 100"/>
                <a:gd name="T9" fmla="*/ 132 h 132"/>
                <a:gd name="T10" fmla="*/ 55 w 100"/>
                <a:gd name="T11" fmla="*/ 0 h 132"/>
              </a:gdLst>
              <a:ahLst/>
              <a:cxnLst>
                <a:cxn ang="0">
                  <a:pos x="T0" y="T1"/>
                </a:cxn>
                <a:cxn ang="0">
                  <a:pos x="T2" y="T3"/>
                </a:cxn>
                <a:cxn ang="0">
                  <a:pos x="T4" y="T5"/>
                </a:cxn>
                <a:cxn ang="0">
                  <a:pos x="T6" y="T7"/>
                </a:cxn>
                <a:cxn ang="0">
                  <a:pos x="T8" y="T9"/>
                </a:cxn>
                <a:cxn ang="0">
                  <a:pos x="T10" y="T11"/>
                </a:cxn>
              </a:cxnLst>
              <a:rect l="0" t="0" r="r" b="b"/>
              <a:pathLst>
                <a:path w="100" h="132">
                  <a:moveTo>
                    <a:pt x="55" y="0"/>
                  </a:moveTo>
                  <a:cubicBezTo>
                    <a:pt x="100" y="39"/>
                    <a:pt x="100" y="39"/>
                    <a:pt x="100" y="39"/>
                  </a:cubicBezTo>
                  <a:cubicBezTo>
                    <a:pt x="29" y="67"/>
                    <a:pt x="29" y="67"/>
                    <a:pt x="29" y="67"/>
                  </a:cubicBezTo>
                  <a:cubicBezTo>
                    <a:pt x="81" y="100"/>
                    <a:pt x="81" y="100"/>
                    <a:pt x="81" y="100"/>
                  </a:cubicBezTo>
                  <a:cubicBezTo>
                    <a:pt x="0" y="132"/>
                    <a:pt x="0" y="132"/>
                    <a:pt x="0" y="132"/>
                  </a:cubicBezTo>
                  <a:cubicBezTo>
                    <a:pt x="0" y="132"/>
                    <a:pt x="47" y="2"/>
                    <a:pt x="55" y="0"/>
                  </a:cubicBezTo>
                  <a:close/>
                </a:path>
              </a:pathLst>
            </a:cu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5"/>
            <p:cNvSpPr/>
            <p:nvPr/>
          </p:nvSpPr>
          <p:spPr bwMode="auto">
            <a:xfrm>
              <a:off x="7469188" y="2744788"/>
              <a:ext cx="404813" cy="538163"/>
            </a:xfrm>
            <a:custGeom>
              <a:avLst/>
              <a:gdLst>
                <a:gd name="T0" fmla="*/ 0 w 106"/>
                <a:gd name="T1" fmla="*/ 27 h 141"/>
                <a:gd name="T2" fmla="*/ 58 w 106"/>
                <a:gd name="T3" fmla="*/ 83 h 141"/>
                <a:gd name="T4" fmla="*/ 0 w 106"/>
                <a:gd name="T5" fmla="*/ 114 h 141"/>
                <a:gd name="T6" fmla="*/ 27 w 106"/>
                <a:gd name="T7" fmla="*/ 141 h 141"/>
                <a:gd name="T8" fmla="*/ 28 w 106"/>
                <a:gd name="T9" fmla="*/ 141 h 141"/>
                <a:gd name="T10" fmla="*/ 106 w 106"/>
                <a:gd name="T11" fmla="*/ 0 h 141"/>
                <a:gd name="T12" fmla="*/ 0 w 106"/>
                <a:gd name="T13" fmla="*/ 27 h 141"/>
              </a:gdLst>
              <a:ahLst/>
              <a:cxnLst>
                <a:cxn ang="0">
                  <a:pos x="T0" y="T1"/>
                </a:cxn>
                <a:cxn ang="0">
                  <a:pos x="T2" y="T3"/>
                </a:cxn>
                <a:cxn ang="0">
                  <a:pos x="T4" y="T5"/>
                </a:cxn>
                <a:cxn ang="0">
                  <a:pos x="T6" y="T7"/>
                </a:cxn>
                <a:cxn ang="0">
                  <a:pos x="T8" y="T9"/>
                </a:cxn>
                <a:cxn ang="0">
                  <a:pos x="T10" y="T11"/>
                </a:cxn>
                <a:cxn ang="0">
                  <a:pos x="T12" y="T13"/>
                </a:cxn>
              </a:cxnLst>
              <a:rect l="0" t="0" r="r" b="b"/>
              <a:pathLst>
                <a:path w="106" h="141">
                  <a:moveTo>
                    <a:pt x="0" y="27"/>
                  </a:moveTo>
                  <a:cubicBezTo>
                    <a:pt x="58" y="83"/>
                    <a:pt x="58" y="83"/>
                    <a:pt x="58" y="83"/>
                  </a:cubicBezTo>
                  <a:cubicBezTo>
                    <a:pt x="0" y="114"/>
                    <a:pt x="0" y="114"/>
                    <a:pt x="0" y="114"/>
                  </a:cubicBezTo>
                  <a:cubicBezTo>
                    <a:pt x="27" y="141"/>
                    <a:pt x="27" y="141"/>
                    <a:pt x="27" y="141"/>
                  </a:cubicBezTo>
                  <a:cubicBezTo>
                    <a:pt x="28" y="141"/>
                    <a:pt x="28" y="141"/>
                    <a:pt x="28" y="141"/>
                  </a:cubicBezTo>
                  <a:cubicBezTo>
                    <a:pt x="34" y="134"/>
                    <a:pt x="80" y="87"/>
                    <a:pt x="106" y="0"/>
                  </a:cubicBezTo>
                  <a:lnTo>
                    <a:pt x="0" y="27"/>
                  </a:lnTo>
                  <a:close/>
                </a:path>
              </a:pathLst>
            </a:cu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6"/>
            <p:cNvSpPr/>
            <p:nvPr/>
          </p:nvSpPr>
          <p:spPr bwMode="auto">
            <a:xfrm>
              <a:off x="7675563" y="2813050"/>
              <a:ext cx="171450" cy="144463"/>
            </a:xfrm>
            <a:custGeom>
              <a:avLst/>
              <a:gdLst>
                <a:gd name="T0" fmla="*/ 0 w 45"/>
                <a:gd name="T1" fmla="*/ 12 h 38"/>
                <a:gd name="T2" fmla="*/ 28 w 45"/>
                <a:gd name="T3" fmla="*/ 38 h 38"/>
                <a:gd name="T4" fmla="*/ 45 w 45"/>
                <a:gd name="T5" fmla="*/ 0 h 38"/>
                <a:gd name="T6" fmla="*/ 0 w 45"/>
                <a:gd name="T7" fmla="*/ 12 h 38"/>
              </a:gdLst>
              <a:ahLst/>
              <a:cxnLst>
                <a:cxn ang="0">
                  <a:pos x="T0" y="T1"/>
                </a:cxn>
                <a:cxn ang="0">
                  <a:pos x="T2" y="T3"/>
                </a:cxn>
                <a:cxn ang="0">
                  <a:pos x="T4" y="T5"/>
                </a:cxn>
                <a:cxn ang="0">
                  <a:pos x="T6" y="T7"/>
                </a:cxn>
              </a:cxnLst>
              <a:rect l="0" t="0" r="r" b="b"/>
              <a:pathLst>
                <a:path w="45" h="38">
                  <a:moveTo>
                    <a:pt x="0" y="12"/>
                  </a:moveTo>
                  <a:cubicBezTo>
                    <a:pt x="28" y="38"/>
                    <a:pt x="28" y="38"/>
                    <a:pt x="28" y="38"/>
                  </a:cubicBezTo>
                  <a:cubicBezTo>
                    <a:pt x="34" y="26"/>
                    <a:pt x="39" y="13"/>
                    <a:pt x="45" y="0"/>
                  </a:cubicBezTo>
                  <a:lnTo>
                    <a:pt x="0" y="12"/>
                  </a:lnTo>
                  <a:close/>
                </a:path>
              </a:pathLst>
            </a:custGeom>
            <a:solidFill>
              <a:srgbClr val="816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Oval 267"/>
            <p:cNvSpPr>
              <a:spLocks noChangeArrowheads="1"/>
            </p:cNvSpPr>
            <p:nvPr/>
          </p:nvSpPr>
          <p:spPr bwMode="auto">
            <a:xfrm>
              <a:off x="7408863" y="2892425"/>
              <a:ext cx="30163" cy="31750"/>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Oval 268"/>
            <p:cNvSpPr>
              <a:spLocks noChangeArrowheads="1"/>
            </p:cNvSpPr>
            <p:nvPr/>
          </p:nvSpPr>
          <p:spPr bwMode="auto">
            <a:xfrm>
              <a:off x="7504113" y="2973388"/>
              <a:ext cx="30163" cy="30163"/>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Oval 269"/>
            <p:cNvSpPr>
              <a:spLocks noChangeArrowheads="1"/>
            </p:cNvSpPr>
            <p:nvPr/>
          </p:nvSpPr>
          <p:spPr bwMode="auto">
            <a:xfrm>
              <a:off x="7767638" y="2878138"/>
              <a:ext cx="30163" cy="30163"/>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Oval 270"/>
            <p:cNvSpPr>
              <a:spLocks noChangeArrowheads="1"/>
            </p:cNvSpPr>
            <p:nvPr/>
          </p:nvSpPr>
          <p:spPr bwMode="auto">
            <a:xfrm>
              <a:off x="7572376" y="3041650"/>
              <a:ext cx="30163" cy="34925"/>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Oval 271"/>
            <p:cNvSpPr>
              <a:spLocks noChangeArrowheads="1"/>
            </p:cNvSpPr>
            <p:nvPr/>
          </p:nvSpPr>
          <p:spPr bwMode="auto">
            <a:xfrm>
              <a:off x="7431088" y="3106738"/>
              <a:ext cx="34925" cy="30163"/>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Oval 272"/>
            <p:cNvSpPr>
              <a:spLocks noChangeArrowheads="1"/>
            </p:cNvSpPr>
            <p:nvPr/>
          </p:nvSpPr>
          <p:spPr bwMode="auto">
            <a:xfrm>
              <a:off x="7312026" y="3152775"/>
              <a:ext cx="31750" cy="30163"/>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Oval 273"/>
            <p:cNvSpPr>
              <a:spLocks noChangeArrowheads="1"/>
            </p:cNvSpPr>
            <p:nvPr/>
          </p:nvSpPr>
          <p:spPr bwMode="auto">
            <a:xfrm>
              <a:off x="7415213" y="3228975"/>
              <a:ext cx="34925" cy="30163"/>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Oval 274"/>
            <p:cNvSpPr>
              <a:spLocks noChangeArrowheads="1"/>
            </p:cNvSpPr>
            <p:nvPr/>
          </p:nvSpPr>
          <p:spPr bwMode="auto">
            <a:xfrm>
              <a:off x="7496176" y="3305175"/>
              <a:ext cx="30163" cy="34925"/>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Oval 275"/>
            <p:cNvSpPr>
              <a:spLocks noChangeArrowheads="1"/>
            </p:cNvSpPr>
            <p:nvPr/>
          </p:nvSpPr>
          <p:spPr bwMode="auto">
            <a:xfrm>
              <a:off x="7351713" y="3346450"/>
              <a:ext cx="30163" cy="31750"/>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Oval 276"/>
            <p:cNvSpPr>
              <a:spLocks noChangeArrowheads="1"/>
            </p:cNvSpPr>
            <p:nvPr/>
          </p:nvSpPr>
          <p:spPr bwMode="auto">
            <a:xfrm>
              <a:off x="7202488" y="3389313"/>
              <a:ext cx="30163" cy="30163"/>
            </a:xfrm>
            <a:prstGeom prst="ellipse">
              <a:avLst/>
            </a:prstGeom>
            <a:solidFill>
              <a:srgbClr val="9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Oval 277"/>
            <p:cNvSpPr>
              <a:spLocks noChangeArrowheads="1"/>
            </p:cNvSpPr>
            <p:nvPr/>
          </p:nvSpPr>
          <p:spPr bwMode="auto">
            <a:xfrm>
              <a:off x="6694488" y="4114800"/>
              <a:ext cx="30163" cy="30163"/>
            </a:xfrm>
            <a:prstGeom prst="ellipse">
              <a:avLst/>
            </a:prstGeom>
            <a:solidFill>
              <a:srgbClr val="A9C2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Oval 278"/>
            <p:cNvSpPr>
              <a:spLocks noChangeArrowheads="1"/>
            </p:cNvSpPr>
            <p:nvPr/>
          </p:nvSpPr>
          <p:spPr bwMode="auto">
            <a:xfrm>
              <a:off x="6835776" y="3960813"/>
              <a:ext cx="30163" cy="31750"/>
            </a:xfrm>
            <a:prstGeom prst="ellipse">
              <a:avLst/>
            </a:prstGeom>
            <a:solidFill>
              <a:srgbClr val="A9C2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Oval 279"/>
            <p:cNvSpPr>
              <a:spLocks noChangeArrowheads="1"/>
            </p:cNvSpPr>
            <p:nvPr/>
          </p:nvSpPr>
          <p:spPr bwMode="auto">
            <a:xfrm>
              <a:off x="6797676" y="4071938"/>
              <a:ext cx="30163" cy="34925"/>
            </a:xfrm>
            <a:prstGeom prst="ellipse">
              <a:avLst/>
            </a:prstGeom>
            <a:solidFill>
              <a:srgbClr val="A9C2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Oval 280"/>
            <p:cNvSpPr>
              <a:spLocks noChangeArrowheads="1"/>
            </p:cNvSpPr>
            <p:nvPr/>
          </p:nvSpPr>
          <p:spPr bwMode="auto">
            <a:xfrm>
              <a:off x="6735763" y="4202113"/>
              <a:ext cx="30163" cy="30163"/>
            </a:xfrm>
            <a:prstGeom prst="ellipse">
              <a:avLst/>
            </a:prstGeom>
            <a:solidFill>
              <a:srgbClr val="A9C2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Oval 281"/>
            <p:cNvSpPr>
              <a:spLocks noChangeArrowheads="1"/>
            </p:cNvSpPr>
            <p:nvPr/>
          </p:nvSpPr>
          <p:spPr bwMode="auto">
            <a:xfrm>
              <a:off x="6842126" y="4167188"/>
              <a:ext cx="31750" cy="30163"/>
            </a:xfrm>
            <a:prstGeom prst="ellipse">
              <a:avLst/>
            </a:prstGeom>
            <a:solidFill>
              <a:srgbClr val="A9C2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82"/>
            <p:cNvSpPr/>
            <p:nvPr/>
          </p:nvSpPr>
          <p:spPr bwMode="auto">
            <a:xfrm>
              <a:off x="5445126" y="4984750"/>
              <a:ext cx="985838" cy="682625"/>
            </a:xfrm>
            <a:custGeom>
              <a:avLst/>
              <a:gdLst>
                <a:gd name="T0" fmla="*/ 240 w 258"/>
                <a:gd name="T1" fmla="*/ 152 h 179"/>
                <a:gd name="T2" fmla="*/ 134 w 258"/>
                <a:gd name="T3" fmla="*/ 139 h 179"/>
                <a:gd name="T4" fmla="*/ 76 w 258"/>
                <a:gd name="T5" fmla="*/ 59 h 179"/>
                <a:gd name="T6" fmla="*/ 82 w 258"/>
                <a:gd name="T7" fmla="*/ 46 h 179"/>
                <a:gd name="T8" fmla="*/ 89 w 258"/>
                <a:gd name="T9" fmla="*/ 31 h 179"/>
                <a:gd name="T10" fmla="*/ 65 w 258"/>
                <a:gd name="T11" fmla="*/ 36 h 179"/>
                <a:gd name="T12" fmla="*/ 59 w 258"/>
                <a:gd name="T13" fmla="*/ 18 h 179"/>
                <a:gd name="T14" fmla="*/ 46 w 258"/>
                <a:gd name="T15" fmla="*/ 2 h 179"/>
                <a:gd name="T16" fmla="*/ 46 w 258"/>
                <a:gd name="T17" fmla="*/ 35 h 179"/>
                <a:gd name="T18" fmla="*/ 18 w 258"/>
                <a:gd name="T19" fmla="*/ 21 h 179"/>
                <a:gd name="T20" fmla="*/ 30 w 258"/>
                <a:gd name="T21" fmla="*/ 48 h 179"/>
                <a:gd name="T22" fmla="*/ 2 w 258"/>
                <a:gd name="T23" fmla="*/ 55 h 179"/>
                <a:gd name="T24" fmla="*/ 32 w 258"/>
                <a:gd name="T25" fmla="*/ 63 h 179"/>
                <a:gd name="T26" fmla="*/ 19 w 258"/>
                <a:gd name="T27" fmla="*/ 80 h 179"/>
                <a:gd name="T28" fmla="*/ 48 w 258"/>
                <a:gd name="T29" fmla="*/ 72 h 179"/>
                <a:gd name="T30" fmla="*/ 64 w 258"/>
                <a:gd name="T31" fmla="*/ 98 h 179"/>
                <a:gd name="T32" fmla="*/ 207 w 258"/>
                <a:gd name="T33" fmla="*/ 177 h 179"/>
                <a:gd name="T34" fmla="*/ 258 w 258"/>
                <a:gd name="T35" fmla="*/ 1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8" h="179">
                  <a:moveTo>
                    <a:pt x="240" y="152"/>
                  </a:moveTo>
                  <a:cubicBezTo>
                    <a:pt x="202" y="160"/>
                    <a:pt x="167" y="160"/>
                    <a:pt x="134" y="139"/>
                  </a:cubicBezTo>
                  <a:cubicBezTo>
                    <a:pt x="106" y="121"/>
                    <a:pt x="82" y="92"/>
                    <a:pt x="76" y="59"/>
                  </a:cubicBezTo>
                  <a:cubicBezTo>
                    <a:pt x="75" y="52"/>
                    <a:pt x="78" y="51"/>
                    <a:pt x="82" y="46"/>
                  </a:cubicBezTo>
                  <a:cubicBezTo>
                    <a:pt x="86" y="42"/>
                    <a:pt x="91" y="38"/>
                    <a:pt x="89" y="31"/>
                  </a:cubicBezTo>
                  <a:cubicBezTo>
                    <a:pt x="85" y="17"/>
                    <a:pt x="70" y="31"/>
                    <a:pt x="65" y="36"/>
                  </a:cubicBezTo>
                  <a:cubicBezTo>
                    <a:pt x="62" y="32"/>
                    <a:pt x="62" y="24"/>
                    <a:pt x="59" y="18"/>
                  </a:cubicBezTo>
                  <a:cubicBezTo>
                    <a:pt x="56" y="14"/>
                    <a:pt x="52" y="4"/>
                    <a:pt x="46" y="2"/>
                  </a:cubicBezTo>
                  <a:cubicBezTo>
                    <a:pt x="33" y="0"/>
                    <a:pt x="43" y="30"/>
                    <a:pt x="46" y="35"/>
                  </a:cubicBezTo>
                  <a:cubicBezTo>
                    <a:pt x="42" y="30"/>
                    <a:pt x="24" y="9"/>
                    <a:pt x="18" y="21"/>
                  </a:cubicBezTo>
                  <a:cubicBezTo>
                    <a:pt x="14" y="28"/>
                    <a:pt x="25" y="43"/>
                    <a:pt x="30" y="48"/>
                  </a:cubicBezTo>
                  <a:cubicBezTo>
                    <a:pt x="25" y="48"/>
                    <a:pt x="0" y="43"/>
                    <a:pt x="2" y="55"/>
                  </a:cubicBezTo>
                  <a:cubicBezTo>
                    <a:pt x="3" y="64"/>
                    <a:pt x="26" y="61"/>
                    <a:pt x="32" y="63"/>
                  </a:cubicBezTo>
                  <a:cubicBezTo>
                    <a:pt x="29" y="64"/>
                    <a:pt x="11" y="74"/>
                    <a:pt x="19" y="80"/>
                  </a:cubicBezTo>
                  <a:cubicBezTo>
                    <a:pt x="26" y="85"/>
                    <a:pt x="40" y="73"/>
                    <a:pt x="48" y="72"/>
                  </a:cubicBezTo>
                  <a:cubicBezTo>
                    <a:pt x="53" y="81"/>
                    <a:pt x="59" y="89"/>
                    <a:pt x="64" y="98"/>
                  </a:cubicBezTo>
                  <a:cubicBezTo>
                    <a:pt x="92" y="146"/>
                    <a:pt x="150" y="179"/>
                    <a:pt x="207" y="177"/>
                  </a:cubicBezTo>
                  <a:cubicBezTo>
                    <a:pt x="224" y="176"/>
                    <a:pt x="245" y="170"/>
                    <a:pt x="258" y="162"/>
                  </a:cubicBezTo>
                </a:path>
              </a:pathLst>
            </a:custGeom>
            <a:solidFill>
              <a:srgbClr val="5681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83"/>
            <p:cNvSpPr/>
            <p:nvPr/>
          </p:nvSpPr>
          <p:spPr bwMode="auto">
            <a:xfrm>
              <a:off x="6108701" y="4411663"/>
              <a:ext cx="909638" cy="1206500"/>
            </a:xfrm>
            <a:custGeom>
              <a:avLst/>
              <a:gdLst>
                <a:gd name="T0" fmla="*/ 89 w 238"/>
                <a:gd name="T1" fmla="*/ 316 h 316"/>
                <a:gd name="T2" fmla="*/ 14 w 238"/>
                <a:gd name="T3" fmla="*/ 238 h 316"/>
                <a:gd name="T4" fmla="*/ 33 w 238"/>
                <a:gd name="T5" fmla="*/ 138 h 316"/>
                <a:gd name="T6" fmla="*/ 116 w 238"/>
                <a:gd name="T7" fmla="*/ 70 h 316"/>
                <a:gd name="T8" fmla="*/ 143 w 238"/>
                <a:gd name="T9" fmla="*/ 34 h 316"/>
                <a:gd name="T10" fmla="*/ 166 w 238"/>
                <a:gd name="T11" fmla="*/ 9 h 316"/>
                <a:gd name="T12" fmla="*/ 233 w 238"/>
                <a:gd name="T13" fmla="*/ 121 h 316"/>
                <a:gd name="T14" fmla="*/ 237 w 238"/>
                <a:gd name="T15" fmla="*/ 174 h 316"/>
                <a:gd name="T16" fmla="*/ 224 w 238"/>
                <a:gd name="T17" fmla="*/ 26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316">
                  <a:moveTo>
                    <a:pt x="89" y="316"/>
                  </a:moveTo>
                  <a:cubicBezTo>
                    <a:pt x="58" y="294"/>
                    <a:pt x="28" y="277"/>
                    <a:pt x="14" y="238"/>
                  </a:cubicBezTo>
                  <a:cubicBezTo>
                    <a:pt x="0" y="201"/>
                    <a:pt x="5" y="167"/>
                    <a:pt x="33" y="138"/>
                  </a:cubicBezTo>
                  <a:cubicBezTo>
                    <a:pt x="58" y="110"/>
                    <a:pt x="88" y="94"/>
                    <a:pt x="116" y="70"/>
                  </a:cubicBezTo>
                  <a:cubicBezTo>
                    <a:pt x="127" y="60"/>
                    <a:pt x="139" y="49"/>
                    <a:pt x="143" y="34"/>
                  </a:cubicBezTo>
                  <a:cubicBezTo>
                    <a:pt x="147" y="17"/>
                    <a:pt x="141" y="0"/>
                    <a:pt x="166" y="9"/>
                  </a:cubicBezTo>
                  <a:cubicBezTo>
                    <a:pt x="201" y="23"/>
                    <a:pt x="226" y="86"/>
                    <a:pt x="233" y="121"/>
                  </a:cubicBezTo>
                  <a:cubicBezTo>
                    <a:pt x="237" y="138"/>
                    <a:pt x="237" y="156"/>
                    <a:pt x="237" y="174"/>
                  </a:cubicBezTo>
                  <a:cubicBezTo>
                    <a:pt x="238" y="204"/>
                    <a:pt x="225" y="233"/>
                    <a:pt x="224" y="262"/>
                  </a:cubicBezTo>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84"/>
            <p:cNvSpPr/>
            <p:nvPr/>
          </p:nvSpPr>
          <p:spPr bwMode="auto">
            <a:xfrm>
              <a:off x="6219826" y="4992688"/>
              <a:ext cx="703263" cy="655638"/>
            </a:xfrm>
            <a:custGeom>
              <a:avLst/>
              <a:gdLst>
                <a:gd name="T0" fmla="*/ 45 w 184"/>
                <a:gd name="T1" fmla="*/ 160 h 172"/>
                <a:gd name="T2" fmla="*/ 4 w 184"/>
                <a:gd name="T3" fmla="*/ 84 h 172"/>
                <a:gd name="T4" fmla="*/ 33 w 184"/>
                <a:gd name="T5" fmla="*/ 16 h 172"/>
                <a:gd name="T6" fmla="*/ 66 w 184"/>
                <a:gd name="T7" fmla="*/ 3 h 172"/>
                <a:gd name="T8" fmla="*/ 168 w 184"/>
                <a:gd name="T9" fmla="*/ 66 h 172"/>
                <a:gd name="T10" fmla="*/ 184 w 184"/>
                <a:gd name="T11" fmla="*/ 99 h 172"/>
                <a:gd name="T12" fmla="*/ 45 w 184"/>
                <a:gd name="T13" fmla="*/ 160 h 172"/>
              </a:gdLst>
              <a:ahLst/>
              <a:cxnLst>
                <a:cxn ang="0">
                  <a:pos x="T0" y="T1"/>
                </a:cxn>
                <a:cxn ang="0">
                  <a:pos x="T2" y="T3"/>
                </a:cxn>
                <a:cxn ang="0">
                  <a:pos x="T4" y="T5"/>
                </a:cxn>
                <a:cxn ang="0">
                  <a:pos x="T6" y="T7"/>
                </a:cxn>
                <a:cxn ang="0">
                  <a:pos x="T8" y="T9"/>
                </a:cxn>
                <a:cxn ang="0">
                  <a:pos x="T10" y="T11"/>
                </a:cxn>
                <a:cxn ang="0">
                  <a:pos x="T12" y="T13"/>
                </a:cxn>
              </a:cxnLst>
              <a:rect l="0" t="0" r="r" b="b"/>
              <a:pathLst>
                <a:path w="184" h="172">
                  <a:moveTo>
                    <a:pt x="45" y="160"/>
                  </a:moveTo>
                  <a:cubicBezTo>
                    <a:pt x="27" y="137"/>
                    <a:pt x="9" y="113"/>
                    <a:pt x="4" y="84"/>
                  </a:cubicBezTo>
                  <a:cubicBezTo>
                    <a:pt x="0" y="56"/>
                    <a:pt x="10" y="33"/>
                    <a:pt x="33" y="16"/>
                  </a:cubicBezTo>
                  <a:cubicBezTo>
                    <a:pt x="43" y="9"/>
                    <a:pt x="53" y="4"/>
                    <a:pt x="66" y="3"/>
                  </a:cubicBezTo>
                  <a:cubicBezTo>
                    <a:pt x="107" y="0"/>
                    <a:pt x="147" y="33"/>
                    <a:pt x="168" y="66"/>
                  </a:cubicBezTo>
                  <a:cubicBezTo>
                    <a:pt x="174" y="77"/>
                    <a:pt x="180" y="88"/>
                    <a:pt x="184" y="99"/>
                  </a:cubicBezTo>
                  <a:cubicBezTo>
                    <a:pt x="158" y="144"/>
                    <a:pt x="96" y="172"/>
                    <a:pt x="45" y="160"/>
                  </a:cubicBezTo>
                  <a:close/>
                </a:path>
              </a:pathLst>
            </a:custGeom>
            <a:solidFill>
              <a:srgbClr val="DE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5"/>
            <p:cNvSpPr/>
            <p:nvPr/>
          </p:nvSpPr>
          <p:spPr bwMode="auto">
            <a:xfrm>
              <a:off x="6392863" y="5370513"/>
              <a:ext cx="625475" cy="1003300"/>
            </a:xfrm>
            <a:custGeom>
              <a:avLst/>
              <a:gdLst>
                <a:gd name="T0" fmla="*/ 0 w 164"/>
                <a:gd name="T1" fmla="*/ 61 h 263"/>
                <a:gd name="T2" fmla="*/ 139 w 164"/>
                <a:gd name="T3" fmla="*/ 0 h 263"/>
                <a:gd name="T4" fmla="*/ 154 w 164"/>
                <a:gd name="T5" fmla="*/ 52 h 263"/>
                <a:gd name="T6" fmla="*/ 160 w 164"/>
                <a:gd name="T7" fmla="*/ 138 h 263"/>
                <a:gd name="T8" fmla="*/ 160 w 164"/>
                <a:gd name="T9" fmla="*/ 226 h 263"/>
                <a:gd name="T10" fmla="*/ 152 w 164"/>
                <a:gd name="T11" fmla="*/ 247 h 263"/>
                <a:gd name="T12" fmla="*/ 137 w 164"/>
                <a:gd name="T13" fmla="*/ 219 h 263"/>
                <a:gd name="T14" fmla="*/ 91 w 164"/>
                <a:gd name="T15" fmla="*/ 200 h 263"/>
                <a:gd name="T16" fmla="*/ 77 w 164"/>
                <a:gd name="T17" fmla="*/ 229 h 263"/>
                <a:gd name="T18" fmla="*/ 68 w 164"/>
                <a:gd name="T19" fmla="*/ 256 h 263"/>
                <a:gd name="T20" fmla="*/ 50 w 164"/>
                <a:gd name="T21" fmla="*/ 199 h 263"/>
                <a:gd name="T22" fmla="*/ 38 w 164"/>
                <a:gd name="T23" fmla="*/ 117 h 263"/>
                <a:gd name="T24" fmla="*/ 0 w 164"/>
                <a:gd name="T25" fmla="*/ 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263">
                  <a:moveTo>
                    <a:pt x="0" y="61"/>
                  </a:moveTo>
                  <a:cubicBezTo>
                    <a:pt x="51" y="73"/>
                    <a:pt x="113" y="45"/>
                    <a:pt x="139" y="0"/>
                  </a:cubicBezTo>
                  <a:cubicBezTo>
                    <a:pt x="146" y="16"/>
                    <a:pt x="150" y="33"/>
                    <a:pt x="154" y="52"/>
                  </a:cubicBezTo>
                  <a:cubicBezTo>
                    <a:pt x="160" y="80"/>
                    <a:pt x="162" y="109"/>
                    <a:pt x="160" y="138"/>
                  </a:cubicBezTo>
                  <a:cubicBezTo>
                    <a:pt x="157" y="168"/>
                    <a:pt x="158" y="195"/>
                    <a:pt x="160" y="226"/>
                  </a:cubicBezTo>
                  <a:cubicBezTo>
                    <a:pt x="161" y="232"/>
                    <a:pt x="164" y="251"/>
                    <a:pt x="152" y="247"/>
                  </a:cubicBezTo>
                  <a:cubicBezTo>
                    <a:pt x="146" y="245"/>
                    <a:pt x="140" y="224"/>
                    <a:pt x="137" y="219"/>
                  </a:cubicBezTo>
                  <a:cubicBezTo>
                    <a:pt x="125" y="199"/>
                    <a:pt x="113" y="194"/>
                    <a:pt x="91" y="200"/>
                  </a:cubicBezTo>
                  <a:cubicBezTo>
                    <a:pt x="76" y="204"/>
                    <a:pt x="75" y="215"/>
                    <a:pt x="77" y="229"/>
                  </a:cubicBezTo>
                  <a:cubicBezTo>
                    <a:pt x="78" y="236"/>
                    <a:pt x="81" y="263"/>
                    <a:pt x="68" y="256"/>
                  </a:cubicBezTo>
                  <a:cubicBezTo>
                    <a:pt x="55" y="249"/>
                    <a:pt x="49" y="211"/>
                    <a:pt x="50" y="199"/>
                  </a:cubicBezTo>
                  <a:cubicBezTo>
                    <a:pt x="52" y="172"/>
                    <a:pt x="49" y="142"/>
                    <a:pt x="38" y="117"/>
                  </a:cubicBezTo>
                  <a:cubicBezTo>
                    <a:pt x="30" y="97"/>
                    <a:pt x="15" y="79"/>
                    <a:pt x="0" y="61"/>
                  </a:cubicBezTo>
                  <a:close/>
                </a:path>
              </a:pathLst>
            </a:custGeom>
            <a:solidFill>
              <a:srgbClr val="5681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Freeform 286"/>
            <p:cNvSpPr/>
            <p:nvPr/>
          </p:nvSpPr>
          <p:spPr bwMode="auto">
            <a:xfrm>
              <a:off x="6526213" y="5178425"/>
              <a:ext cx="33338" cy="34925"/>
            </a:xfrm>
            <a:custGeom>
              <a:avLst/>
              <a:gdLst>
                <a:gd name="T0" fmla="*/ 0 w 9"/>
                <a:gd name="T1" fmla="*/ 5 h 9"/>
                <a:gd name="T2" fmla="*/ 5 w 9"/>
                <a:gd name="T3" fmla="*/ 9 h 9"/>
                <a:gd name="T4" fmla="*/ 9 w 9"/>
                <a:gd name="T5" fmla="*/ 4 h 9"/>
                <a:gd name="T6" fmla="*/ 4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cubicBezTo>
                    <a:pt x="1" y="8"/>
                    <a:pt x="3" y="9"/>
                    <a:pt x="5" y="9"/>
                  </a:cubicBezTo>
                  <a:cubicBezTo>
                    <a:pt x="8" y="8"/>
                    <a:pt x="9" y="6"/>
                    <a:pt x="9" y="4"/>
                  </a:cubicBezTo>
                  <a:cubicBezTo>
                    <a:pt x="8" y="1"/>
                    <a:pt x="6" y="0"/>
                    <a:pt x="4" y="0"/>
                  </a:cubicBezTo>
                  <a:cubicBezTo>
                    <a:pt x="1" y="1"/>
                    <a:pt x="0" y="3"/>
                    <a:pt x="0" y="5"/>
                  </a:cubicBez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Freeform 287"/>
            <p:cNvSpPr/>
            <p:nvPr/>
          </p:nvSpPr>
          <p:spPr bwMode="auto">
            <a:xfrm>
              <a:off x="6281738" y="5316538"/>
              <a:ext cx="38100" cy="38100"/>
            </a:xfrm>
            <a:custGeom>
              <a:avLst/>
              <a:gdLst>
                <a:gd name="T0" fmla="*/ 0 w 10"/>
                <a:gd name="T1" fmla="*/ 6 h 10"/>
                <a:gd name="T2" fmla="*/ 6 w 10"/>
                <a:gd name="T3" fmla="*/ 9 h 10"/>
                <a:gd name="T4" fmla="*/ 9 w 10"/>
                <a:gd name="T5" fmla="*/ 4 h 10"/>
                <a:gd name="T6" fmla="*/ 4 w 10"/>
                <a:gd name="T7" fmla="*/ 0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cubicBezTo>
                    <a:pt x="1" y="8"/>
                    <a:pt x="3" y="10"/>
                    <a:pt x="6" y="9"/>
                  </a:cubicBezTo>
                  <a:cubicBezTo>
                    <a:pt x="8" y="9"/>
                    <a:pt x="10" y="6"/>
                    <a:pt x="9" y="4"/>
                  </a:cubicBezTo>
                  <a:cubicBezTo>
                    <a:pt x="9" y="1"/>
                    <a:pt x="6" y="0"/>
                    <a:pt x="4" y="0"/>
                  </a:cubicBezTo>
                  <a:cubicBezTo>
                    <a:pt x="1" y="1"/>
                    <a:pt x="0" y="3"/>
                    <a:pt x="0" y="6"/>
                  </a:cubicBez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88"/>
            <p:cNvSpPr/>
            <p:nvPr/>
          </p:nvSpPr>
          <p:spPr bwMode="auto">
            <a:xfrm>
              <a:off x="6323013" y="5243513"/>
              <a:ext cx="211138" cy="195263"/>
            </a:xfrm>
            <a:custGeom>
              <a:avLst/>
              <a:gdLst>
                <a:gd name="T0" fmla="*/ 41 w 55"/>
                <a:gd name="T1" fmla="*/ 47 h 51"/>
                <a:gd name="T2" fmla="*/ 19 w 55"/>
                <a:gd name="T3" fmla="*/ 3 h 51"/>
                <a:gd name="T4" fmla="*/ 41 w 55"/>
                <a:gd name="T5" fmla="*/ 47 h 51"/>
              </a:gdLst>
              <a:ahLst/>
              <a:cxnLst>
                <a:cxn ang="0">
                  <a:pos x="T0" y="T1"/>
                </a:cxn>
                <a:cxn ang="0">
                  <a:pos x="T2" y="T3"/>
                </a:cxn>
                <a:cxn ang="0">
                  <a:pos x="T4" y="T5"/>
                </a:cxn>
              </a:cxnLst>
              <a:rect l="0" t="0" r="r" b="b"/>
              <a:pathLst>
                <a:path w="55" h="51">
                  <a:moveTo>
                    <a:pt x="41" y="47"/>
                  </a:moveTo>
                  <a:cubicBezTo>
                    <a:pt x="29" y="51"/>
                    <a:pt x="0" y="0"/>
                    <a:pt x="19" y="3"/>
                  </a:cubicBezTo>
                  <a:cubicBezTo>
                    <a:pt x="28" y="5"/>
                    <a:pt x="55" y="43"/>
                    <a:pt x="41" y="47"/>
                  </a:cubicBez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89"/>
            <p:cNvSpPr/>
            <p:nvPr/>
          </p:nvSpPr>
          <p:spPr bwMode="auto">
            <a:xfrm>
              <a:off x="6559551" y="5148263"/>
              <a:ext cx="179388" cy="152400"/>
            </a:xfrm>
            <a:custGeom>
              <a:avLst/>
              <a:gdLst>
                <a:gd name="T0" fmla="*/ 17 w 47"/>
                <a:gd name="T1" fmla="*/ 34 h 40"/>
                <a:gd name="T2" fmla="*/ 43 w 47"/>
                <a:gd name="T3" fmla="*/ 14 h 40"/>
                <a:gd name="T4" fmla="*/ 17 w 47"/>
                <a:gd name="T5" fmla="*/ 34 h 40"/>
              </a:gdLst>
              <a:ahLst/>
              <a:cxnLst>
                <a:cxn ang="0">
                  <a:pos x="T0" y="T1"/>
                </a:cxn>
                <a:cxn ang="0">
                  <a:pos x="T2" y="T3"/>
                </a:cxn>
                <a:cxn ang="0">
                  <a:pos x="T4" y="T5"/>
                </a:cxn>
              </a:cxnLst>
              <a:rect l="0" t="0" r="r" b="b"/>
              <a:pathLst>
                <a:path w="47" h="40">
                  <a:moveTo>
                    <a:pt x="17" y="34"/>
                  </a:moveTo>
                  <a:cubicBezTo>
                    <a:pt x="26" y="40"/>
                    <a:pt x="47" y="25"/>
                    <a:pt x="43" y="14"/>
                  </a:cubicBezTo>
                  <a:cubicBezTo>
                    <a:pt x="39" y="0"/>
                    <a:pt x="0" y="24"/>
                    <a:pt x="17" y="34"/>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90"/>
            <p:cNvSpPr/>
            <p:nvPr/>
          </p:nvSpPr>
          <p:spPr bwMode="auto">
            <a:xfrm>
              <a:off x="6254751" y="5349875"/>
              <a:ext cx="179388" cy="153988"/>
            </a:xfrm>
            <a:custGeom>
              <a:avLst/>
              <a:gdLst>
                <a:gd name="T0" fmla="*/ 17 w 47"/>
                <a:gd name="T1" fmla="*/ 34 h 40"/>
                <a:gd name="T2" fmla="*/ 43 w 47"/>
                <a:gd name="T3" fmla="*/ 14 h 40"/>
                <a:gd name="T4" fmla="*/ 17 w 47"/>
                <a:gd name="T5" fmla="*/ 34 h 40"/>
              </a:gdLst>
              <a:ahLst/>
              <a:cxnLst>
                <a:cxn ang="0">
                  <a:pos x="T0" y="T1"/>
                </a:cxn>
                <a:cxn ang="0">
                  <a:pos x="T2" y="T3"/>
                </a:cxn>
                <a:cxn ang="0">
                  <a:pos x="T4" y="T5"/>
                </a:cxn>
              </a:cxnLst>
              <a:rect l="0" t="0" r="r" b="b"/>
              <a:pathLst>
                <a:path w="47" h="40">
                  <a:moveTo>
                    <a:pt x="17" y="34"/>
                  </a:moveTo>
                  <a:cubicBezTo>
                    <a:pt x="26" y="40"/>
                    <a:pt x="47" y="25"/>
                    <a:pt x="43" y="14"/>
                  </a:cubicBezTo>
                  <a:cubicBezTo>
                    <a:pt x="39" y="0"/>
                    <a:pt x="0" y="24"/>
                    <a:pt x="17" y="34"/>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91"/>
            <p:cNvSpPr/>
            <p:nvPr/>
          </p:nvSpPr>
          <p:spPr bwMode="auto">
            <a:xfrm>
              <a:off x="6365876" y="5248275"/>
              <a:ext cx="315913" cy="293688"/>
            </a:xfrm>
            <a:custGeom>
              <a:avLst/>
              <a:gdLst>
                <a:gd name="T0" fmla="*/ 71 w 83"/>
                <a:gd name="T1" fmla="*/ 2 h 77"/>
                <a:gd name="T2" fmla="*/ 77 w 83"/>
                <a:gd name="T3" fmla="*/ 36 h 77"/>
                <a:gd name="T4" fmla="*/ 58 w 83"/>
                <a:gd name="T5" fmla="*/ 59 h 77"/>
                <a:gd name="T6" fmla="*/ 3 w 83"/>
                <a:gd name="T7" fmla="*/ 42 h 77"/>
                <a:gd name="T8" fmla="*/ 0 w 83"/>
                <a:gd name="T9" fmla="*/ 45 h 77"/>
                <a:gd name="T10" fmla="*/ 60 w 83"/>
                <a:gd name="T11" fmla="*/ 63 h 77"/>
                <a:gd name="T12" fmla="*/ 81 w 83"/>
                <a:gd name="T13" fmla="*/ 37 h 77"/>
                <a:gd name="T14" fmla="*/ 74 w 83"/>
                <a:gd name="T15" fmla="*/ 0 h 77"/>
                <a:gd name="T16" fmla="*/ 71 w 83"/>
                <a:gd name="T17"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77">
                  <a:moveTo>
                    <a:pt x="71" y="2"/>
                  </a:moveTo>
                  <a:cubicBezTo>
                    <a:pt x="76" y="9"/>
                    <a:pt x="79" y="27"/>
                    <a:pt x="77" y="36"/>
                  </a:cubicBezTo>
                  <a:cubicBezTo>
                    <a:pt x="74" y="49"/>
                    <a:pt x="64" y="56"/>
                    <a:pt x="58" y="59"/>
                  </a:cubicBezTo>
                  <a:cubicBezTo>
                    <a:pt x="34" y="72"/>
                    <a:pt x="17" y="58"/>
                    <a:pt x="3" y="42"/>
                  </a:cubicBezTo>
                  <a:cubicBezTo>
                    <a:pt x="0" y="45"/>
                    <a:pt x="0" y="45"/>
                    <a:pt x="0" y="45"/>
                  </a:cubicBezTo>
                  <a:cubicBezTo>
                    <a:pt x="14" y="61"/>
                    <a:pt x="33" y="77"/>
                    <a:pt x="60" y="63"/>
                  </a:cubicBezTo>
                  <a:cubicBezTo>
                    <a:pt x="67" y="59"/>
                    <a:pt x="78" y="51"/>
                    <a:pt x="81" y="37"/>
                  </a:cubicBezTo>
                  <a:cubicBezTo>
                    <a:pt x="83" y="27"/>
                    <a:pt x="80" y="8"/>
                    <a:pt x="74" y="0"/>
                  </a:cubicBezTo>
                  <a:lnTo>
                    <a:pt x="71" y="2"/>
                  </a:ln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Freeform 292"/>
            <p:cNvSpPr/>
            <p:nvPr/>
          </p:nvSpPr>
          <p:spPr bwMode="auto">
            <a:xfrm>
              <a:off x="6842126" y="5526088"/>
              <a:ext cx="127000" cy="125413"/>
            </a:xfrm>
            <a:custGeom>
              <a:avLst/>
              <a:gdLst>
                <a:gd name="T0" fmla="*/ 2 w 33"/>
                <a:gd name="T1" fmla="*/ 19 h 33"/>
                <a:gd name="T2" fmla="*/ 20 w 33"/>
                <a:gd name="T3" fmla="*/ 31 h 33"/>
                <a:gd name="T4" fmla="*/ 32 w 33"/>
                <a:gd name="T5" fmla="*/ 13 h 33"/>
                <a:gd name="T6" fmla="*/ 14 w 33"/>
                <a:gd name="T7" fmla="*/ 1 h 33"/>
                <a:gd name="T8" fmla="*/ 2 w 33"/>
                <a:gd name="T9" fmla="*/ 19 h 33"/>
              </a:gdLst>
              <a:ahLst/>
              <a:cxnLst>
                <a:cxn ang="0">
                  <a:pos x="T0" y="T1"/>
                </a:cxn>
                <a:cxn ang="0">
                  <a:pos x="T2" y="T3"/>
                </a:cxn>
                <a:cxn ang="0">
                  <a:pos x="T4" y="T5"/>
                </a:cxn>
                <a:cxn ang="0">
                  <a:pos x="T6" y="T7"/>
                </a:cxn>
                <a:cxn ang="0">
                  <a:pos x="T8" y="T9"/>
                </a:cxn>
              </a:cxnLst>
              <a:rect l="0" t="0" r="r" b="b"/>
              <a:pathLst>
                <a:path w="33" h="33">
                  <a:moveTo>
                    <a:pt x="2" y="19"/>
                  </a:moveTo>
                  <a:cubicBezTo>
                    <a:pt x="4" y="28"/>
                    <a:pt x="12" y="33"/>
                    <a:pt x="20" y="31"/>
                  </a:cubicBezTo>
                  <a:cubicBezTo>
                    <a:pt x="28" y="29"/>
                    <a:pt x="33" y="21"/>
                    <a:pt x="32" y="13"/>
                  </a:cubicBezTo>
                  <a:cubicBezTo>
                    <a:pt x="30" y="5"/>
                    <a:pt x="22" y="0"/>
                    <a:pt x="14" y="1"/>
                  </a:cubicBezTo>
                  <a:cubicBezTo>
                    <a:pt x="5" y="3"/>
                    <a:pt x="0" y="11"/>
                    <a:pt x="2" y="19"/>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Freeform 293"/>
            <p:cNvSpPr/>
            <p:nvPr/>
          </p:nvSpPr>
          <p:spPr bwMode="auto">
            <a:xfrm>
              <a:off x="6526213" y="5594350"/>
              <a:ext cx="114300" cy="84138"/>
            </a:xfrm>
            <a:custGeom>
              <a:avLst/>
              <a:gdLst>
                <a:gd name="T0" fmla="*/ 28 w 30"/>
                <a:gd name="T1" fmla="*/ 0 h 22"/>
                <a:gd name="T2" fmla="*/ 29 w 30"/>
                <a:gd name="T3" fmla="*/ 3 h 22"/>
                <a:gd name="T4" fmla="*/ 18 w 30"/>
                <a:gd name="T5" fmla="*/ 20 h 22"/>
                <a:gd name="T6" fmla="*/ 1 w 30"/>
                <a:gd name="T7" fmla="*/ 9 h 22"/>
                <a:gd name="T8" fmla="*/ 0 w 30"/>
                <a:gd name="T9" fmla="*/ 4 h 22"/>
                <a:gd name="T10" fmla="*/ 28 w 30"/>
                <a:gd name="T11" fmla="*/ 0 h 22"/>
              </a:gdLst>
              <a:ahLst/>
              <a:cxnLst>
                <a:cxn ang="0">
                  <a:pos x="T0" y="T1"/>
                </a:cxn>
                <a:cxn ang="0">
                  <a:pos x="T2" y="T3"/>
                </a:cxn>
                <a:cxn ang="0">
                  <a:pos x="T4" y="T5"/>
                </a:cxn>
                <a:cxn ang="0">
                  <a:pos x="T6" y="T7"/>
                </a:cxn>
                <a:cxn ang="0">
                  <a:pos x="T8" y="T9"/>
                </a:cxn>
                <a:cxn ang="0">
                  <a:pos x="T10" y="T11"/>
                </a:cxn>
              </a:cxnLst>
              <a:rect l="0" t="0" r="r" b="b"/>
              <a:pathLst>
                <a:path w="30" h="22">
                  <a:moveTo>
                    <a:pt x="28" y="0"/>
                  </a:moveTo>
                  <a:cubicBezTo>
                    <a:pt x="28" y="1"/>
                    <a:pt x="29" y="2"/>
                    <a:pt x="29" y="3"/>
                  </a:cubicBezTo>
                  <a:cubicBezTo>
                    <a:pt x="30" y="11"/>
                    <a:pt x="25" y="18"/>
                    <a:pt x="18" y="20"/>
                  </a:cubicBezTo>
                  <a:cubicBezTo>
                    <a:pt x="10" y="22"/>
                    <a:pt x="2" y="17"/>
                    <a:pt x="1" y="9"/>
                  </a:cubicBezTo>
                  <a:cubicBezTo>
                    <a:pt x="0" y="7"/>
                    <a:pt x="0" y="6"/>
                    <a:pt x="0" y="4"/>
                  </a:cubicBezTo>
                  <a:cubicBezTo>
                    <a:pt x="10" y="4"/>
                    <a:pt x="19" y="2"/>
                    <a:pt x="28" y="0"/>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94"/>
            <p:cNvSpPr/>
            <p:nvPr/>
          </p:nvSpPr>
          <p:spPr bwMode="auto">
            <a:xfrm>
              <a:off x="6526213" y="5770563"/>
              <a:ext cx="84138" cy="98425"/>
            </a:xfrm>
            <a:custGeom>
              <a:avLst/>
              <a:gdLst>
                <a:gd name="T0" fmla="*/ 7 w 22"/>
                <a:gd name="T1" fmla="*/ 2 h 26"/>
                <a:gd name="T2" fmla="*/ 21 w 22"/>
                <a:gd name="T3" fmla="*/ 11 h 26"/>
                <a:gd name="T4" fmla="*/ 12 w 22"/>
                <a:gd name="T5" fmla="*/ 25 h 26"/>
                <a:gd name="T6" fmla="*/ 9 w 22"/>
                <a:gd name="T7" fmla="*/ 26 h 26"/>
                <a:gd name="T8" fmla="*/ 0 w 22"/>
                <a:gd name="T9" fmla="*/ 5 h 26"/>
                <a:gd name="T10" fmla="*/ 7 w 22"/>
                <a:gd name="T11" fmla="*/ 2 h 26"/>
              </a:gdLst>
              <a:ahLst/>
              <a:cxnLst>
                <a:cxn ang="0">
                  <a:pos x="T0" y="T1"/>
                </a:cxn>
                <a:cxn ang="0">
                  <a:pos x="T2" y="T3"/>
                </a:cxn>
                <a:cxn ang="0">
                  <a:pos x="T4" y="T5"/>
                </a:cxn>
                <a:cxn ang="0">
                  <a:pos x="T6" y="T7"/>
                </a:cxn>
                <a:cxn ang="0">
                  <a:pos x="T8" y="T9"/>
                </a:cxn>
                <a:cxn ang="0">
                  <a:pos x="T10" y="T11"/>
                </a:cxn>
              </a:cxnLst>
              <a:rect l="0" t="0" r="r" b="b"/>
              <a:pathLst>
                <a:path w="22" h="26">
                  <a:moveTo>
                    <a:pt x="7" y="2"/>
                  </a:moveTo>
                  <a:cubicBezTo>
                    <a:pt x="13" y="0"/>
                    <a:pt x="19" y="4"/>
                    <a:pt x="21" y="11"/>
                  </a:cubicBezTo>
                  <a:cubicBezTo>
                    <a:pt x="22" y="18"/>
                    <a:pt x="18" y="24"/>
                    <a:pt x="12" y="25"/>
                  </a:cubicBezTo>
                  <a:cubicBezTo>
                    <a:pt x="11" y="25"/>
                    <a:pt x="10" y="26"/>
                    <a:pt x="9" y="26"/>
                  </a:cubicBezTo>
                  <a:cubicBezTo>
                    <a:pt x="7" y="18"/>
                    <a:pt x="4" y="12"/>
                    <a:pt x="0" y="5"/>
                  </a:cubicBezTo>
                  <a:cubicBezTo>
                    <a:pt x="2" y="3"/>
                    <a:pt x="4" y="2"/>
                    <a:pt x="7" y="2"/>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95"/>
            <p:cNvSpPr/>
            <p:nvPr/>
          </p:nvSpPr>
          <p:spPr bwMode="auto">
            <a:xfrm>
              <a:off x="6789738" y="5946775"/>
              <a:ext cx="130175" cy="133350"/>
            </a:xfrm>
            <a:custGeom>
              <a:avLst/>
              <a:gdLst>
                <a:gd name="T0" fmla="*/ 2 w 34"/>
                <a:gd name="T1" fmla="*/ 21 h 35"/>
                <a:gd name="T2" fmla="*/ 20 w 34"/>
                <a:gd name="T3" fmla="*/ 33 h 35"/>
                <a:gd name="T4" fmla="*/ 33 w 34"/>
                <a:gd name="T5" fmla="*/ 14 h 35"/>
                <a:gd name="T6" fmla="*/ 14 w 34"/>
                <a:gd name="T7" fmla="*/ 2 h 35"/>
                <a:gd name="T8" fmla="*/ 2 w 34"/>
                <a:gd name="T9" fmla="*/ 21 h 35"/>
              </a:gdLst>
              <a:ahLst/>
              <a:cxnLst>
                <a:cxn ang="0">
                  <a:pos x="T0" y="T1"/>
                </a:cxn>
                <a:cxn ang="0">
                  <a:pos x="T2" y="T3"/>
                </a:cxn>
                <a:cxn ang="0">
                  <a:pos x="T4" y="T5"/>
                </a:cxn>
                <a:cxn ang="0">
                  <a:pos x="T6" y="T7"/>
                </a:cxn>
                <a:cxn ang="0">
                  <a:pos x="T8" y="T9"/>
                </a:cxn>
              </a:cxnLst>
              <a:rect l="0" t="0" r="r" b="b"/>
              <a:pathLst>
                <a:path w="34" h="35">
                  <a:moveTo>
                    <a:pt x="2" y="21"/>
                  </a:moveTo>
                  <a:cubicBezTo>
                    <a:pt x="3" y="29"/>
                    <a:pt x="12" y="35"/>
                    <a:pt x="20" y="33"/>
                  </a:cubicBezTo>
                  <a:cubicBezTo>
                    <a:pt x="29" y="31"/>
                    <a:pt x="34" y="23"/>
                    <a:pt x="33" y="14"/>
                  </a:cubicBezTo>
                  <a:cubicBezTo>
                    <a:pt x="31" y="6"/>
                    <a:pt x="22" y="0"/>
                    <a:pt x="14" y="2"/>
                  </a:cubicBezTo>
                  <a:cubicBezTo>
                    <a:pt x="5" y="4"/>
                    <a:pt x="0" y="12"/>
                    <a:pt x="2" y="21"/>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96"/>
            <p:cNvSpPr/>
            <p:nvPr/>
          </p:nvSpPr>
          <p:spPr bwMode="auto">
            <a:xfrm>
              <a:off x="6708776" y="5778500"/>
              <a:ext cx="92075" cy="87313"/>
            </a:xfrm>
            <a:custGeom>
              <a:avLst/>
              <a:gdLst>
                <a:gd name="T0" fmla="*/ 2 w 24"/>
                <a:gd name="T1" fmla="*/ 13 h 23"/>
                <a:gd name="T2" fmla="*/ 14 w 24"/>
                <a:gd name="T3" fmla="*/ 22 h 23"/>
                <a:gd name="T4" fmla="*/ 22 w 24"/>
                <a:gd name="T5" fmla="*/ 9 h 23"/>
                <a:gd name="T6" fmla="*/ 10 w 24"/>
                <a:gd name="T7" fmla="*/ 1 h 23"/>
                <a:gd name="T8" fmla="*/ 2 w 24"/>
                <a:gd name="T9" fmla="*/ 13 h 23"/>
              </a:gdLst>
              <a:ahLst/>
              <a:cxnLst>
                <a:cxn ang="0">
                  <a:pos x="T0" y="T1"/>
                </a:cxn>
                <a:cxn ang="0">
                  <a:pos x="T2" y="T3"/>
                </a:cxn>
                <a:cxn ang="0">
                  <a:pos x="T4" y="T5"/>
                </a:cxn>
                <a:cxn ang="0">
                  <a:pos x="T6" y="T7"/>
                </a:cxn>
                <a:cxn ang="0">
                  <a:pos x="T8" y="T9"/>
                </a:cxn>
              </a:cxnLst>
              <a:rect l="0" t="0" r="r" b="b"/>
              <a:pathLst>
                <a:path w="24" h="23">
                  <a:moveTo>
                    <a:pt x="2" y="13"/>
                  </a:moveTo>
                  <a:cubicBezTo>
                    <a:pt x="3" y="19"/>
                    <a:pt x="9" y="23"/>
                    <a:pt x="14" y="22"/>
                  </a:cubicBezTo>
                  <a:cubicBezTo>
                    <a:pt x="20" y="20"/>
                    <a:pt x="24" y="15"/>
                    <a:pt x="22" y="9"/>
                  </a:cubicBezTo>
                  <a:cubicBezTo>
                    <a:pt x="21" y="3"/>
                    <a:pt x="16" y="0"/>
                    <a:pt x="10" y="1"/>
                  </a:cubicBezTo>
                  <a:cubicBezTo>
                    <a:pt x="4" y="2"/>
                    <a:pt x="0" y="8"/>
                    <a:pt x="2" y="13"/>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97"/>
            <p:cNvSpPr/>
            <p:nvPr/>
          </p:nvSpPr>
          <p:spPr bwMode="auto">
            <a:xfrm>
              <a:off x="6583363" y="6132513"/>
              <a:ext cx="38100" cy="69850"/>
            </a:xfrm>
            <a:custGeom>
              <a:avLst/>
              <a:gdLst>
                <a:gd name="T0" fmla="*/ 9 w 10"/>
                <a:gd name="T1" fmla="*/ 7 h 18"/>
                <a:gd name="T2" fmla="*/ 2 w 10"/>
                <a:gd name="T3" fmla="*/ 18 h 18"/>
                <a:gd name="T4" fmla="*/ 1 w 10"/>
                <a:gd name="T5" fmla="*/ 18 h 18"/>
                <a:gd name="T6" fmla="*/ 0 w 10"/>
                <a:gd name="T7" fmla="*/ 0 h 18"/>
                <a:gd name="T8" fmla="*/ 9 w 10"/>
                <a:gd name="T9" fmla="*/ 7 h 18"/>
              </a:gdLst>
              <a:ahLst/>
              <a:cxnLst>
                <a:cxn ang="0">
                  <a:pos x="T0" y="T1"/>
                </a:cxn>
                <a:cxn ang="0">
                  <a:pos x="T2" y="T3"/>
                </a:cxn>
                <a:cxn ang="0">
                  <a:pos x="T4" y="T5"/>
                </a:cxn>
                <a:cxn ang="0">
                  <a:pos x="T6" y="T7"/>
                </a:cxn>
                <a:cxn ang="0">
                  <a:pos x="T8" y="T9"/>
                </a:cxn>
              </a:cxnLst>
              <a:rect l="0" t="0" r="r" b="b"/>
              <a:pathLst>
                <a:path w="10" h="18">
                  <a:moveTo>
                    <a:pt x="9" y="7"/>
                  </a:moveTo>
                  <a:cubicBezTo>
                    <a:pt x="10" y="12"/>
                    <a:pt x="7" y="17"/>
                    <a:pt x="2" y="18"/>
                  </a:cubicBezTo>
                  <a:cubicBezTo>
                    <a:pt x="2" y="18"/>
                    <a:pt x="1" y="18"/>
                    <a:pt x="1" y="18"/>
                  </a:cubicBezTo>
                  <a:cubicBezTo>
                    <a:pt x="0" y="12"/>
                    <a:pt x="0" y="6"/>
                    <a:pt x="0" y="0"/>
                  </a:cubicBezTo>
                  <a:cubicBezTo>
                    <a:pt x="4" y="0"/>
                    <a:pt x="8" y="3"/>
                    <a:pt x="9" y="7"/>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98"/>
            <p:cNvSpPr/>
            <p:nvPr/>
          </p:nvSpPr>
          <p:spPr bwMode="auto">
            <a:xfrm>
              <a:off x="6958013" y="5919788"/>
              <a:ext cx="41275" cy="71438"/>
            </a:xfrm>
            <a:custGeom>
              <a:avLst/>
              <a:gdLst>
                <a:gd name="T0" fmla="*/ 1 w 11"/>
                <a:gd name="T1" fmla="*/ 11 h 19"/>
                <a:gd name="T2" fmla="*/ 8 w 11"/>
                <a:gd name="T3" fmla="*/ 1 h 19"/>
                <a:gd name="T4" fmla="*/ 11 w 11"/>
                <a:gd name="T5" fmla="*/ 0 h 19"/>
                <a:gd name="T6" fmla="*/ 11 w 11"/>
                <a:gd name="T7" fmla="*/ 18 h 19"/>
                <a:gd name="T8" fmla="*/ 1 w 11"/>
                <a:gd name="T9" fmla="*/ 11 h 19"/>
              </a:gdLst>
              <a:ahLst/>
              <a:cxnLst>
                <a:cxn ang="0">
                  <a:pos x="T0" y="T1"/>
                </a:cxn>
                <a:cxn ang="0">
                  <a:pos x="T2" y="T3"/>
                </a:cxn>
                <a:cxn ang="0">
                  <a:pos x="T4" y="T5"/>
                </a:cxn>
                <a:cxn ang="0">
                  <a:pos x="T6" y="T7"/>
                </a:cxn>
                <a:cxn ang="0">
                  <a:pos x="T8" y="T9"/>
                </a:cxn>
              </a:cxnLst>
              <a:rect l="0" t="0" r="r" b="b"/>
              <a:pathLst>
                <a:path w="11" h="19">
                  <a:moveTo>
                    <a:pt x="1" y="11"/>
                  </a:moveTo>
                  <a:cubicBezTo>
                    <a:pt x="0" y="6"/>
                    <a:pt x="3" y="2"/>
                    <a:pt x="8" y="1"/>
                  </a:cubicBezTo>
                  <a:cubicBezTo>
                    <a:pt x="9" y="0"/>
                    <a:pt x="10" y="0"/>
                    <a:pt x="11" y="0"/>
                  </a:cubicBezTo>
                  <a:cubicBezTo>
                    <a:pt x="11" y="6"/>
                    <a:pt x="11" y="12"/>
                    <a:pt x="11" y="18"/>
                  </a:cubicBezTo>
                  <a:cubicBezTo>
                    <a:pt x="7" y="19"/>
                    <a:pt x="2" y="16"/>
                    <a:pt x="1" y="11"/>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99"/>
            <p:cNvSpPr/>
            <p:nvPr/>
          </p:nvSpPr>
          <p:spPr bwMode="auto">
            <a:xfrm>
              <a:off x="6735763" y="5575300"/>
              <a:ext cx="49213" cy="50800"/>
            </a:xfrm>
            <a:custGeom>
              <a:avLst/>
              <a:gdLst>
                <a:gd name="T0" fmla="*/ 0 w 13"/>
                <a:gd name="T1" fmla="*/ 8 h 13"/>
                <a:gd name="T2" fmla="*/ 7 w 13"/>
                <a:gd name="T3" fmla="*/ 12 h 13"/>
                <a:gd name="T4" fmla="*/ 12 w 13"/>
                <a:gd name="T5" fmla="*/ 5 h 13"/>
                <a:gd name="T6" fmla="*/ 5 w 13"/>
                <a:gd name="T7" fmla="*/ 0 h 13"/>
                <a:gd name="T8" fmla="*/ 0 w 13"/>
                <a:gd name="T9" fmla="*/ 8 h 13"/>
              </a:gdLst>
              <a:ahLst/>
              <a:cxnLst>
                <a:cxn ang="0">
                  <a:pos x="T0" y="T1"/>
                </a:cxn>
                <a:cxn ang="0">
                  <a:pos x="T2" y="T3"/>
                </a:cxn>
                <a:cxn ang="0">
                  <a:pos x="T4" y="T5"/>
                </a:cxn>
                <a:cxn ang="0">
                  <a:pos x="T6" y="T7"/>
                </a:cxn>
                <a:cxn ang="0">
                  <a:pos x="T8" y="T9"/>
                </a:cxn>
              </a:cxnLst>
              <a:rect l="0" t="0" r="r" b="b"/>
              <a:pathLst>
                <a:path w="13" h="13">
                  <a:moveTo>
                    <a:pt x="0" y="8"/>
                  </a:moveTo>
                  <a:cubicBezTo>
                    <a:pt x="1" y="11"/>
                    <a:pt x="4" y="13"/>
                    <a:pt x="7" y="12"/>
                  </a:cubicBezTo>
                  <a:cubicBezTo>
                    <a:pt x="11" y="11"/>
                    <a:pt x="13" y="8"/>
                    <a:pt x="12" y="5"/>
                  </a:cubicBezTo>
                  <a:cubicBezTo>
                    <a:pt x="11" y="2"/>
                    <a:pt x="8" y="0"/>
                    <a:pt x="5" y="0"/>
                  </a:cubicBezTo>
                  <a:cubicBezTo>
                    <a:pt x="2" y="1"/>
                    <a:pt x="0" y="4"/>
                    <a:pt x="0" y="8"/>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300"/>
            <p:cNvSpPr/>
            <p:nvPr/>
          </p:nvSpPr>
          <p:spPr bwMode="auto">
            <a:xfrm>
              <a:off x="6434138" y="5629275"/>
              <a:ext cx="46038" cy="49213"/>
            </a:xfrm>
            <a:custGeom>
              <a:avLst/>
              <a:gdLst>
                <a:gd name="T0" fmla="*/ 4 w 12"/>
                <a:gd name="T1" fmla="*/ 1 h 13"/>
                <a:gd name="T2" fmla="*/ 11 w 12"/>
                <a:gd name="T3" fmla="*/ 6 h 13"/>
                <a:gd name="T4" fmla="*/ 7 w 12"/>
                <a:gd name="T5" fmla="*/ 13 h 13"/>
                <a:gd name="T6" fmla="*/ 0 w 12"/>
                <a:gd name="T7" fmla="*/ 4 h 13"/>
                <a:gd name="T8" fmla="*/ 4 w 12"/>
                <a:gd name="T9" fmla="*/ 1 h 13"/>
              </a:gdLst>
              <a:ahLst/>
              <a:cxnLst>
                <a:cxn ang="0">
                  <a:pos x="T0" y="T1"/>
                </a:cxn>
                <a:cxn ang="0">
                  <a:pos x="T2" y="T3"/>
                </a:cxn>
                <a:cxn ang="0">
                  <a:pos x="T4" y="T5"/>
                </a:cxn>
                <a:cxn ang="0">
                  <a:pos x="T6" y="T7"/>
                </a:cxn>
                <a:cxn ang="0">
                  <a:pos x="T8" y="T9"/>
                </a:cxn>
              </a:cxnLst>
              <a:rect l="0" t="0" r="r" b="b"/>
              <a:pathLst>
                <a:path w="12" h="13">
                  <a:moveTo>
                    <a:pt x="4" y="1"/>
                  </a:moveTo>
                  <a:cubicBezTo>
                    <a:pt x="8" y="0"/>
                    <a:pt x="11" y="2"/>
                    <a:pt x="11" y="6"/>
                  </a:cubicBezTo>
                  <a:cubicBezTo>
                    <a:pt x="12" y="9"/>
                    <a:pt x="10" y="12"/>
                    <a:pt x="7" y="13"/>
                  </a:cubicBezTo>
                  <a:cubicBezTo>
                    <a:pt x="5" y="10"/>
                    <a:pt x="2" y="7"/>
                    <a:pt x="0" y="4"/>
                  </a:cubicBezTo>
                  <a:cubicBezTo>
                    <a:pt x="1" y="2"/>
                    <a:pt x="2" y="1"/>
                    <a:pt x="4" y="1"/>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301"/>
            <p:cNvSpPr/>
            <p:nvPr/>
          </p:nvSpPr>
          <p:spPr bwMode="auto">
            <a:xfrm>
              <a:off x="6881813" y="5400675"/>
              <a:ext cx="44450" cy="46038"/>
            </a:xfrm>
            <a:custGeom>
              <a:avLst/>
              <a:gdLst>
                <a:gd name="T0" fmla="*/ 6 w 12"/>
                <a:gd name="T1" fmla="*/ 0 h 12"/>
                <a:gd name="T2" fmla="*/ 11 w 12"/>
                <a:gd name="T3" fmla="*/ 4 h 12"/>
                <a:gd name="T4" fmla="*/ 7 w 12"/>
                <a:gd name="T5" fmla="*/ 12 h 12"/>
                <a:gd name="T6" fmla="*/ 0 w 12"/>
                <a:gd name="T7" fmla="*/ 8 h 12"/>
                <a:gd name="T8" fmla="*/ 6 w 12"/>
                <a:gd name="T9" fmla="*/ 0 h 12"/>
              </a:gdLst>
              <a:ahLst/>
              <a:cxnLst>
                <a:cxn ang="0">
                  <a:pos x="T0" y="T1"/>
                </a:cxn>
                <a:cxn ang="0">
                  <a:pos x="T2" y="T3"/>
                </a:cxn>
                <a:cxn ang="0">
                  <a:pos x="T4" y="T5"/>
                </a:cxn>
                <a:cxn ang="0">
                  <a:pos x="T6" y="T7"/>
                </a:cxn>
                <a:cxn ang="0">
                  <a:pos x="T8" y="T9"/>
                </a:cxn>
              </a:cxnLst>
              <a:rect l="0" t="0" r="r" b="b"/>
              <a:pathLst>
                <a:path w="12" h="12">
                  <a:moveTo>
                    <a:pt x="6" y="0"/>
                  </a:moveTo>
                  <a:cubicBezTo>
                    <a:pt x="9" y="0"/>
                    <a:pt x="11" y="2"/>
                    <a:pt x="11" y="4"/>
                  </a:cubicBezTo>
                  <a:cubicBezTo>
                    <a:pt x="12" y="8"/>
                    <a:pt x="10" y="11"/>
                    <a:pt x="7" y="12"/>
                  </a:cubicBezTo>
                  <a:cubicBezTo>
                    <a:pt x="4" y="12"/>
                    <a:pt x="1" y="11"/>
                    <a:pt x="0" y="8"/>
                  </a:cubicBezTo>
                  <a:cubicBezTo>
                    <a:pt x="2" y="5"/>
                    <a:pt x="4" y="3"/>
                    <a:pt x="6" y="0"/>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302"/>
            <p:cNvSpPr/>
            <p:nvPr/>
          </p:nvSpPr>
          <p:spPr bwMode="auto">
            <a:xfrm>
              <a:off x="6605588" y="5991225"/>
              <a:ext cx="50800" cy="50800"/>
            </a:xfrm>
            <a:custGeom>
              <a:avLst/>
              <a:gdLst>
                <a:gd name="T0" fmla="*/ 1 w 13"/>
                <a:gd name="T1" fmla="*/ 8 h 13"/>
                <a:gd name="T2" fmla="*/ 8 w 13"/>
                <a:gd name="T3" fmla="*/ 12 h 13"/>
                <a:gd name="T4" fmla="*/ 12 w 13"/>
                <a:gd name="T5" fmla="*/ 5 h 13"/>
                <a:gd name="T6" fmla="*/ 5 w 13"/>
                <a:gd name="T7" fmla="*/ 1 h 13"/>
                <a:gd name="T8" fmla="*/ 1 w 13"/>
                <a:gd name="T9" fmla="*/ 8 h 13"/>
              </a:gdLst>
              <a:ahLst/>
              <a:cxnLst>
                <a:cxn ang="0">
                  <a:pos x="T0" y="T1"/>
                </a:cxn>
                <a:cxn ang="0">
                  <a:pos x="T2" y="T3"/>
                </a:cxn>
                <a:cxn ang="0">
                  <a:pos x="T4" y="T5"/>
                </a:cxn>
                <a:cxn ang="0">
                  <a:pos x="T6" y="T7"/>
                </a:cxn>
                <a:cxn ang="0">
                  <a:pos x="T8" y="T9"/>
                </a:cxn>
              </a:cxnLst>
              <a:rect l="0" t="0" r="r" b="b"/>
              <a:pathLst>
                <a:path w="13" h="13">
                  <a:moveTo>
                    <a:pt x="1" y="8"/>
                  </a:moveTo>
                  <a:cubicBezTo>
                    <a:pt x="1" y="11"/>
                    <a:pt x="5" y="13"/>
                    <a:pt x="8" y="12"/>
                  </a:cubicBezTo>
                  <a:cubicBezTo>
                    <a:pt x="11" y="12"/>
                    <a:pt x="13" y="8"/>
                    <a:pt x="12" y="5"/>
                  </a:cubicBezTo>
                  <a:cubicBezTo>
                    <a:pt x="12" y="2"/>
                    <a:pt x="9" y="0"/>
                    <a:pt x="5" y="1"/>
                  </a:cubicBezTo>
                  <a:cubicBezTo>
                    <a:pt x="2" y="1"/>
                    <a:pt x="0" y="4"/>
                    <a:pt x="1" y="8"/>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Freeform 303"/>
            <p:cNvSpPr/>
            <p:nvPr/>
          </p:nvSpPr>
          <p:spPr bwMode="auto">
            <a:xfrm>
              <a:off x="6900863" y="5748338"/>
              <a:ext cx="49213" cy="49213"/>
            </a:xfrm>
            <a:custGeom>
              <a:avLst/>
              <a:gdLst>
                <a:gd name="T0" fmla="*/ 1 w 13"/>
                <a:gd name="T1" fmla="*/ 8 h 13"/>
                <a:gd name="T2" fmla="*/ 8 w 13"/>
                <a:gd name="T3" fmla="*/ 13 h 13"/>
                <a:gd name="T4" fmla="*/ 13 w 13"/>
                <a:gd name="T5" fmla="*/ 5 h 13"/>
                <a:gd name="T6" fmla="*/ 6 w 13"/>
                <a:gd name="T7" fmla="*/ 1 h 13"/>
                <a:gd name="T8" fmla="*/ 1 w 13"/>
                <a:gd name="T9" fmla="*/ 8 h 13"/>
              </a:gdLst>
              <a:ahLst/>
              <a:cxnLst>
                <a:cxn ang="0">
                  <a:pos x="T0" y="T1"/>
                </a:cxn>
                <a:cxn ang="0">
                  <a:pos x="T2" y="T3"/>
                </a:cxn>
                <a:cxn ang="0">
                  <a:pos x="T4" y="T5"/>
                </a:cxn>
                <a:cxn ang="0">
                  <a:pos x="T6" y="T7"/>
                </a:cxn>
                <a:cxn ang="0">
                  <a:pos x="T8" y="T9"/>
                </a:cxn>
              </a:cxnLst>
              <a:rect l="0" t="0" r="r" b="b"/>
              <a:pathLst>
                <a:path w="13" h="13">
                  <a:moveTo>
                    <a:pt x="1" y="8"/>
                  </a:moveTo>
                  <a:cubicBezTo>
                    <a:pt x="2" y="11"/>
                    <a:pt x="5" y="13"/>
                    <a:pt x="8" y="13"/>
                  </a:cubicBezTo>
                  <a:cubicBezTo>
                    <a:pt x="11" y="12"/>
                    <a:pt x="13" y="9"/>
                    <a:pt x="13" y="5"/>
                  </a:cubicBezTo>
                  <a:cubicBezTo>
                    <a:pt x="12" y="2"/>
                    <a:pt x="9" y="0"/>
                    <a:pt x="6" y="1"/>
                  </a:cubicBezTo>
                  <a:cubicBezTo>
                    <a:pt x="2" y="1"/>
                    <a:pt x="0" y="5"/>
                    <a:pt x="1" y="8"/>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Freeform 304"/>
            <p:cNvSpPr/>
            <p:nvPr/>
          </p:nvSpPr>
          <p:spPr bwMode="auto">
            <a:xfrm>
              <a:off x="6648451" y="6254750"/>
              <a:ext cx="41275" cy="49213"/>
            </a:xfrm>
            <a:custGeom>
              <a:avLst/>
              <a:gdLst>
                <a:gd name="T0" fmla="*/ 8 w 11"/>
                <a:gd name="T1" fmla="*/ 12 h 13"/>
                <a:gd name="T2" fmla="*/ 1 w 11"/>
                <a:gd name="T3" fmla="*/ 7 h 13"/>
                <a:gd name="T4" fmla="*/ 6 w 11"/>
                <a:gd name="T5" fmla="*/ 0 h 13"/>
                <a:gd name="T6" fmla="*/ 11 w 11"/>
                <a:gd name="T7" fmla="*/ 2 h 13"/>
                <a:gd name="T8" fmla="*/ 10 w 11"/>
                <a:gd name="T9" fmla="*/ 11 h 13"/>
                <a:gd name="T10" fmla="*/ 8 w 11"/>
                <a:gd name="T11" fmla="*/ 12 h 13"/>
              </a:gdLst>
              <a:ahLst/>
              <a:cxnLst>
                <a:cxn ang="0">
                  <a:pos x="T0" y="T1"/>
                </a:cxn>
                <a:cxn ang="0">
                  <a:pos x="T2" y="T3"/>
                </a:cxn>
                <a:cxn ang="0">
                  <a:pos x="T4" y="T5"/>
                </a:cxn>
                <a:cxn ang="0">
                  <a:pos x="T6" y="T7"/>
                </a:cxn>
                <a:cxn ang="0">
                  <a:pos x="T8" y="T9"/>
                </a:cxn>
                <a:cxn ang="0">
                  <a:pos x="T10" y="T11"/>
                </a:cxn>
              </a:cxnLst>
              <a:rect l="0" t="0" r="r" b="b"/>
              <a:pathLst>
                <a:path w="11" h="13">
                  <a:moveTo>
                    <a:pt x="8" y="12"/>
                  </a:moveTo>
                  <a:cubicBezTo>
                    <a:pt x="5" y="13"/>
                    <a:pt x="2" y="11"/>
                    <a:pt x="1" y="7"/>
                  </a:cubicBezTo>
                  <a:cubicBezTo>
                    <a:pt x="0" y="4"/>
                    <a:pt x="2" y="1"/>
                    <a:pt x="6" y="0"/>
                  </a:cubicBezTo>
                  <a:cubicBezTo>
                    <a:pt x="8" y="0"/>
                    <a:pt x="9" y="0"/>
                    <a:pt x="11" y="2"/>
                  </a:cubicBezTo>
                  <a:cubicBezTo>
                    <a:pt x="11" y="5"/>
                    <a:pt x="10" y="8"/>
                    <a:pt x="10" y="11"/>
                  </a:cubicBezTo>
                  <a:cubicBezTo>
                    <a:pt x="10" y="12"/>
                    <a:pt x="9" y="12"/>
                    <a:pt x="8" y="12"/>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305"/>
            <p:cNvSpPr/>
            <p:nvPr/>
          </p:nvSpPr>
          <p:spPr bwMode="auto">
            <a:xfrm>
              <a:off x="6896101" y="6121400"/>
              <a:ext cx="53975" cy="49213"/>
            </a:xfrm>
            <a:custGeom>
              <a:avLst/>
              <a:gdLst>
                <a:gd name="T0" fmla="*/ 1 w 14"/>
                <a:gd name="T1" fmla="*/ 8 h 13"/>
                <a:gd name="T2" fmla="*/ 8 w 14"/>
                <a:gd name="T3" fmla="*/ 13 h 13"/>
                <a:gd name="T4" fmla="*/ 13 w 14"/>
                <a:gd name="T5" fmla="*/ 6 h 13"/>
                <a:gd name="T6" fmla="*/ 6 w 14"/>
                <a:gd name="T7" fmla="*/ 1 h 13"/>
                <a:gd name="T8" fmla="*/ 1 w 14"/>
                <a:gd name="T9" fmla="*/ 8 h 13"/>
              </a:gdLst>
              <a:ahLst/>
              <a:cxnLst>
                <a:cxn ang="0">
                  <a:pos x="T0" y="T1"/>
                </a:cxn>
                <a:cxn ang="0">
                  <a:pos x="T2" y="T3"/>
                </a:cxn>
                <a:cxn ang="0">
                  <a:pos x="T4" y="T5"/>
                </a:cxn>
                <a:cxn ang="0">
                  <a:pos x="T6" y="T7"/>
                </a:cxn>
                <a:cxn ang="0">
                  <a:pos x="T8" y="T9"/>
                </a:cxn>
              </a:cxnLst>
              <a:rect l="0" t="0" r="r" b="b"/>
              <a:pathLst>
                <a:path w="14" h="13">
                  <a:moveTo>
                    <a:pt x="1" y="8"/>
                  </a:moveTo>
                  <a:cubicBezTo>
                    <a:pt x="2" y="11"/>
                    <a:pt x="5" y="13"/>
                    <a:pt x="8" y="13"/>
                  </a:cubicBezTo>
                  <a:cubicBezTo>
                    <a:pt x="11" y="12"/>
                    <a:pt x="14" y="9"/>
                    <a:pt x="13" y="6"/>
                  </a:cubicBezTo>
                  <a:cubicBezTo>
                    <a:pt x="12" y="2"/>
                    <a:pt x="9" y="0"/>
                    <a:pt x="6" y="1"/>
                  </a:cubicBezTo>
                  <a:cubicBezTo>
                    <a:pt x="2" y="2"/>
                    <a:pt x="0" y="5"/>
                    <a:pt x="1" y="8"/>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Freeform 306"/>
            <p:cNvSpPr/>
            <p:nvPr/>
          </p:nvSpPr>
          <p:spPr bwMode="auto">
            <a:xfrm>
              <a:off x="7126288" y="5740400"/>
              <a:ext cx="396875" cy="103188"/>
            </a:xfrm>
            <a:custGeom>
              <a:avLst/>
              <a:gdLst>
                <a:gd name="T0" fmla="*/ 0 w 104"/>
                <a:gd name="T1" fmla="*/ 0 h 27"/>
                <a:gd name="T2" fmla="*/ 3 w 104"/>
                <a:gd name="T3" fmla="*/ 20 h 27"/>
                <a:gd name="T4" fmla="*/ 102 w 104"/>
                <a:gd name="T5" fmla="*/ 23 h 27"/>
                <a:gd name="T6" fmla="*/ 104 w 104"/>
                <a:gd name="T7" fmla="*/ 5 h 27"/>
                <a:gd name="T8" fmla="*/ 0 w 104"/>
                <a:gd name="T9" fmla="*/ 0 h 27"/>
              </a:gdLst>
              <a:ahLst/>
              <a:cxnLst>
                <a:cxn ang="0">
                  <a:pos x="T0" y="T1"/>
                </a:cxn>
                <a:cxn ang="0">
                  <a:pos x="T2" y="T3"/>
                </a:cxn>
                <a:cxn ang="0">
                  <a:pos x="T4" y="T5"/>
                </a:cxn>
                <a:cxn ang="0">
                  <a:pos x="T6" y="T7"/>
                </a:cxn>
                <a:cxn ang="0">
                  <a:pos x="T8" y="T9"/>
                </a:cxn>
              </a:cxnLst>
              <a:rect l="0" t="0" r="r" b="b"/>
              <a:pathLst>
                <a:path w="104" h="27">
                  <a:moveTo>
                    <a:pt x="0" y="0"/>
                  </a:moveTo>
                  <a:cubicBezTo>
                    <a:pt x="1" y="7"/>
                    <a:pt x="2" y="13"/>
                    <a:pt x="3" y="20"/>
                  </a:cubicBezTo>
                  <a:cubicBezTo>
                    <a:pt x="35" y="27"/>
                    <a:pt x="68" y="27"/>
                    <a:pt x="102" y="23"/>
                  </a:cubicBezTo>
                  <a:cubicBezTo>
                    <a:pt x="102" y="17"/>
                    <a:pt x="103" y="11"/>
                    <a:pt x="104" y="5"/>
                  </a:cubicBezTo>
                  <a:cubicBezTo>
                    <a:pt x="69" y="6"/>
                    <a:pt x="34" y="4"/>
                    <a:pt x="0" y="0"/>
                  </a:cubicBezTo>
                  <a:close/>
                </a:path>
              </a:pathLst>
            </a:custGeom>
            <a:solidFill>
              <a:srgbClr val="F57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Freeform 307"/>
            <p:cNvSpPr/>
            <p:nvPr/>
          </p:nvSpPr>
          <p:spPr bwMode="auto">
            <a:xfrm>
              <a:off x="7110413" y="5588000"/>
              <a:ext cx="439738" cy="117475"/>
            </a:xfrm>
            <a:custGeom>
              <a:avLst/>
              <a:gdLst>
                <a:gd name="T0" fmla="*/ 0 w 115"/>
                <a:gd name="T1" fmla="*/ 0 h 31"/>
                <a:gd name="T2" fmla="*/ 1 w 115"/>
                <a:gd name="T3" fmla="*/ 18 h 31"/>
                <a:gd name="T4" fmla="*/ 111 w 115"/>
                <a:gd name="T5" fmla="*/ 30 h 31"/>
                <a:gd name="T6" fmla="*/ 115 w 115"/>
                <a:gd name="T7" fmla="*/ 14 h 31"/>
                <a:gd name="T8" fmla="*/ 0 w 115"/>
                <a:gd name="T9" fmla="*/ 0 h 31"/>
              </a:gdLst>
              <a:ahLst/>
              <a:cxnLst>
                <a:cxn ang="0">
                  <a:pos x="T0" y="T1"/>
                </a:cxn>
                <a:cxn ang="0">
                  <a:pos x="T2" y="T3"/>
                </a:cxn>
                <a:cxn ang="0">
                  <a:pos x="T4" y="T5"/>
                </a:cxn>
                <a:cxn ang="0">
                  <a:pos x="T6" y="T7"/>
                </a:cxn>
                <a:cxn ang="0">
                  <a:pos x="T8" y="T9"/>
                </a:cxn>
              </a:cxnLst>
              <a:rect l="0" t="0" r="r" b="b"/>
              <a:pathLst>
                <a:path w="115" h="31">
                  <a:moveTo>
                    <a:pt x="0" y="0"/>
                  </a:moveTo>
                  <a:cubicBezTo>
                    <a:pt x="0" y="6"/>
                    <a:pt x="0" y="12"/>
                    <a:pt x="1" y="18"/>
                  </a:cubicBezTo>
                  <a:cubicBezTo>
                    <a:pt x="37" y="26"/>
                    <a:pt x="74" y="31"/>
                    <a:pt x="111" y="30"/>
                  </a:cubicBezTo>
                  <a:cubicBezTo>
                    <a:pt x="112" y="25"/>
                    <a:pt x="114" y="19"/>
                    <a:pt x="115" y="14"/>
                  </a:cubicBezTo>
                  <a:cubicBezTo>
                    <a:pt x="77" y="14"/>
                    <a:pt x="38" y="8"/>
                    <a:pt x="0" y="0"/>
                  </a:cubicBezTo>
                  <a:close/>
                </a:path>
              </a:pathLst>
            </a:custGeom>
            <a:solidFill>
              <a:srgbClr val="F57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Freeform 308"/>
            <p:cNvSpPr/>
            <p:nvPr/>
          </p:nvSpPr>
          <p:spPr bwMode="auto">
            <a:xfrm>
              <a:off x="7102476" y="5365750"/>
              <a:ext cx="542925" cy="141288"/>
            </a:xfrm>
            <a:custGeom>
              <a:avLst/>
              <a:gdLst>
                <a:gd name="T0" fmla="*/ 0 w 142"/>
                <a:gd name="T1" fmla="*/ 15 h 37"/>
                <a:gd name="T2" fmla="*/ 133 w 142"/>
                <a:gd name="T3" fmla="*/ 36 h 37"/>
                <a:gd name="T4" fmla="*/ 139 w 142"/>
                <a:gd name="T5" fmla="*/ 25 h 37"/>
                <a:gd name="T6" fmla="*/ 142 w 142"/>
                <a:gd name="T7" fmla="*/ 20 h 37"/>
                <a:gd name="T8" fmla="*/ 1 w 142"/>
                <a:gd name="T9" fmla="*/ 0 h 37"/>
                <a:gd name="T10" fmla="*/ 0 w 142"/>
                <a:gd name="T11" fmla="*/ 15 h 37"/>
              </a:gdLst>
              <a:ahLst/>
              <a:cxnLst>
                <a:cxn ang="0">
                  <a:pos x="T0" y="T1"/>
                </a:cxn>
                <a:cxn ang="0">
                  <a:pos x="T2" y="T3"/>
                </a:cxn>
                <a:cxn ang="0">
                  <a:pos x="T4" y="T5"/>
                </a:cxn>
                <a:cxn ang="0">
                  <a:pos x="T6" y="T7"/>
                </a:cxn>
                <a:cxn ang="0">
                  <a:pos x="T8" y="T9"/>
                </a:cxn>
                <a:cxn ang="0">
                  <a:pos x="T10" y="T11"/>
                </a:cxn>
              </a:cxnLst>
              <a:rect l="0" t="0" r="r" b="b"/>
              <a:pathLst>
                <a:path w="142" h="37">
                  <a:moveTo>
                    <a:pt x="0" y="15"/>
                  </a:moveTo>
                  <a:cubicBezTo>
                    <a:pt x="41" y="32"/>
                    <a:pt x="87" y="37"/>
                    <a:pt x="133" y="36"/>
                  </a:cubicBezTo>
                  <a:cubicBezTo>
                    <a:pt x="135" y="33"/>
                    <a:pt x="137" y="29"/>
                    <a:pt x="139" y="25"/>
                  </a:cubicBezTo>
                  <a:cubicBezTo>
                    <a:pt x="140" y="24"/>
                    <a:pt x="141" y="22"/>
                    <a:pt x="142" y="20"/>
                  </a:cubicBezTo>
                  <a:cubicBezTo>
                    <a:pt x="95" y="16"/>
                    <a:pt x="48" y="8"/>
                    <a:pt x="1" y="0"/>
                  </a:cubicBezTo>
                  <a:cubicBezTo>
                    <a:pt x="1" y="5"/>
                    <a:pt x="0" y="10"/>
                    <a:pt x="0" y="15"/>
                  </a:cubicBez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Freeform 309"/>
            <p:cNvSpPr/>
            <p:nvPr/>
          </p:nvSpPr>
          <p:spPr bwMode="auto">
            <a:xfrm>
              <a:off x="7107238" y="5273675"/>
              <a:ext cx="571500" cy="168275"/>
            </a:xfrm>
            <a:custGeom>
              <a:avLst/>
              <a:gdLst>
                <a:gd name="T0" fmla="*/ 0 w 150"/>
                <a:gd name="T1" fmla="*/ 24 h 44"/>
                <a:gd name="T2" fmla="*/ 141 w 150"/>
                <a:gd name="T3" fmla="*/ 44 h 44"/>
                <a:gd name="T4" fmla="*/ 150 w 150"/>
                <a:gd name="T5" fmla="*/ 27 h 44"/>
                <a:gd name="T6" fmla="*/ 3 w 150"/>
                <a:gd name="T7" fmla="*/ 0 h 44"/>
                <a:gd name="T8" fmla="*/ 0 w 150"/>
                <a:gd name="T9" fmla="*/ 24 h 44"/>
              </a:gdLst>
              <a:ahLst/>
              <a:cxnLst>
                <a:cxn ang="0">
                  <a:pos x="T0" y="T1"/>
                </a:cxn>
                <a:cxn ang="0">
                  <a:pos x="T2" y="T3"/>
                </a:cxn>
                <a:cxn ang="0">
                  <a:pos x="T4" y="T5"/>
                </a:cxn>
                <a:cxn ang="0">
                  <a:pos x="T6" y="T7"/>
                </a:cxn>
                <a:cxn ang="0">
                  <a:pos x="T8" y="T9"/>
                </a:cxn>
              </a:cxnLst>
              <a:rect l="0" t="0" r="r" b="b"/>
              <a:pathLst>
                <a:path w="150" h="44">
                  <a:moveTo>
                    <a:pt x="0" y="24"/>
                  </a:moveTo>
                  <a:cubicBezTo>
                    <a:pt x="47" y="32"/>
                    <a:pt x="94" y="40"/>
                    <a:pt x="141" y="44"/>
                  </a:cubicBezTo>
                  <a:cubicBezTo>
                    <a:pt x="144" y="39"/>
                    <a:pt x="147" y="33"/>
                    <a:pt x="150" y="27"/>
                  </a:cubicBezTo>
                  <a:cubicBezTo>
                    <a:pt x="99" y="25"/>
                    <a:pt x="49" y="20"/>
                    <a:pt x="3" y="0"/>
                  </a:cubicBezTo>
                  <a:cubicBezTo>
                    <a:pt x="2" y="8"/>
                    <a:pt x="1" y="16"/>
                    <a:pt x="0" y="24"/>
                  </a:cubicBezTo>
                  <a:close/>
                </a:path>
              </a:pathLst>
            </a:custGeom>
            <a:solidFill>
              <a:srgbClr val="F57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Freeform 310"/>
            <p:cNvSpPr/>
            <p:nvPr/>
          </p:nvSpPr>
          <p:spPr bwMode="auto">
            <a:xfrm>
              <a:off x="7137401" y="5126038"/>
              <a:ext cx="584200" cy="198438"/>
            </a:xfrm>
            <a:custGeom>
              <a:avLst/>
              <a:gdLst>
                <a:gd name="T0" fmla="*/ 3 w 153"/>
                <a:gd name="T1" fmla="*/ 12 h 52"/>
                <a:gd name="T2" fmla="*/ 0 w 153"/>
                <a:gd name="T3" fmla="*/ 20 h 52"/>
                <a:gd name="T4" fmla="*/ 147 w 153"/>
                <a:gd name="T5" fmla="*/ 52 h 52"/>
                <a:gd name="T6" fmla="*/ 152 w 153"/>
                <a:gd name="T7" fmla="*/ 36 h 52"/>
                <a:gd name="T8" fmla="*/ 153 w 153"/>
                <a:gd name="T9" fmla="*/ 34 h 52"/>
                <a:gd name="T10" fmla="*/ 8 w 153"/>
                <a:gd name="T11" fmla="*/ 0 h 52"/>
                <a:gd name="T12" fmla="*/ 3 w 153"/>
                <a:gd name="T13" fmla="*/ 12 h 52"/>
              </a:gdLst>
              <a:ahLst/>
              <a:cxnLst>
                <a:cxn ang="0">
                  <a:pos x="T0" y="T1"/>
                </a:cxn>
                <a:cxn ang="0">
                  <a:pos x="T2" y="T3"/>
                </a:cxn>
                <a:cxn ang="0">
                  <a:pos x="T4" y="T5"/>
                </a:cxn>
                <a:cxn ang="0">
                  <a:pos x="T6" y="T7"/>
                </a:cxn>
                <a:cxn ang="0">
                  <a:pos x="T8" y="T9"/>
                </a:cxn>
                <a:cxn ang="0">
                  <a:pos x="T10" y="T11"/>
                </a:cxn>
                <a:cxn ang="0">
                  <a:pos x="T12" y="T13"/>
                </a:cxn>
              </a:cxnLst>
              <a:rect l="0" t="0" r="r" b="b"/>
              <a:pathLst>
                <a:path w="153" h="52">
                  <a:moveTo>
                    <a:pt x="3" y="12"/>
                  </a:moveTo>
                  <a:cubicBezTo>
                    <a:pt x="2" y="14"/>
                    <a:pt x="1" y="17"/>
                    <a:pt x="0" y="20"/>
                  </a:cubicBezTo>
                  <a:cubicBezTo>
                    <a:pt x="46" y="41"/>
                    <a:pt x="96" y="49"/>
                    <a:pt x="147" y="52"/>
                  </a:cubicBezTo>
                  <a:cubicBezTo>
                    <a:pt x="149" y="47"/>
                    <a:pt x="151" y="42"/>
                    <a:pt x="152" y="36"/>
                  </a:cubicBezTo>
                  <a:cubicBezTo>
                    <a:pt x="153" y="35"/>
                    <a:pt x="153" y="34"/>
                    <a:pt x="153" y="34"/>
                  </a:cubicBezTo>
                  <a:cubicBezTo>
                    <a:pt x="102" y="31"/>
                    <a:pt x="52" y="23"/>
                    <a:pt x="8" y="0"/>
                  </a:cubicBezTo>
                  <a:cubicBezTo>
                    <a:pt x="6" y="4"/>
                    <a:pt x="4" y="8"/>
                    <a:pt x="3" y="12"/>
                  </a:cubicBezTo>
                  <a:close/>
                </a:path>
              </a:pathLst>
            </a:custGeom>
            <a:solidFill>
              <a:srgbClr val="F57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Freeform 311"/>
            <p:cNvSpPr/>
            <p:nvPr/>
          </p:nvSpPr>
          <p:spPr bwMode="auto">
            <a:xfrm>
              <a:off x="7167563" y="5075238"/>
              <a:ext cx="561975" cy="179388"/>
            </a:xfrm>
            <a:custGeom>
              <a:avLst/>
              <a:gdLst>
                <a:gd name="T0" fmla="*/ 0 w 147"/>
                <a:gd name="T1" fmla="*/ 13 h 47"/>
                <a:gd name="T2" fmla="*/ 145 w 147"/>
                <a:gd name="T3" fmla="*/ 47 h 47"/>
                <a:gd name="T4" fmla="*/ 147 w 147"/>
                <a:gd name="T5" fmla="*/ 36 h 47"/>
                <a:gd name="T6" fmla="*/ 6 w 147"/>
                <a:gd name="T7" fmla="*/ 0 h 47"/>
                <a:gd name="T8" fmla="*/ 0 w 147"/>
                <a:gd name="T9" fmla="*/ 13 h 47"/>
              </a:gdLst>
              <a:ahLst/>
              <a:cxnLst>
                <a:cxn ang="0">
                  <a:pos x="T0" y="T1"/>
                </a:cxn>
                <a:cxn ang="0">
                  <a:pos x="T2" y="T3"/>
                </a:cxn>
                <a:cxn ang="0">
                  <a:pos x="T4" y="T5"/>
                </a:cxn>
                <a:cxn ang="0">
                  <a:pos x="T6" y="T7"/>
                </a:cxn>
                <a:cxn ang="0">
                  <a:pos x="T8" y="T9"/>
                </a:cxn>
              </a:cxnLst>
              <a:rect l="0" t="0" r="r" b="b"/>
              <a:pathLst>
                <a:path w="147" h="47">
                  <a:moveTo>
                    <a:pt x="0" y="13"/>
                  </a:moveTo>
                  <a:cubicBezTo>
                    <a:pt x="44" y="36"/>
                    <a:pt x="94" y="44"/>
                    <a:pt x="145" y="47"/>
                  </a:cubicBezTo>
                  <a:cubicBezTo>
                    <a:pt x="146" y="43"/>
                    <a:pt x="146" y="39"/>
                    <a:pt x="147" y="36"/>
                  </a:cubicBezTo>
                  <a:cubicBezTo>
                    <a:pt x="98" y="31"/>
                    <a:pt x="51" y="17"/>
                    <a:pt x="6" y="0"/>
                  </a:cubicBezTo>
                  <a:cubicBezTo>
                    <a:pt x="4" y="4"/>
                    <a:pt x="2" y="8"/>
                    <a:pt x="0" y="13"/>
                  </a:cubicBez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Freeform 312"/>
            <p:cNvSpPr/>
            <p:nvPr/>
          </p:nvSpPr>
          <p:spPr bwMode="auto">
            <a:xfrm>
              <a:off x="7292976" y="4911725"/>
              <a:ext cx="431800" cy="176213"/>
            </a:xfrm>
            <a:custGeom>
              <a:avLst/>
              <a:gdLst>
                <a:gd name="T0" fmla="*/ 0 w 113"/>
                <a:gd name="T1" fmla="*/ 12 h 46"/>
                <a:gd name="T2" fmla="*/ 113 w 113"/>
                <a:gd name="T3" fmla="*/ 46 h 46"/>
                <a:gd name="T4" fmla="*/ 106 w 113"/>
                <a:gd name="T5" fmla="*/ 28 h 46"/>
                <a:gd name="T6" fmla="*/ 20 w 113"/>
                <a:gd name="T7" fmla="*/ 0 h 46"/>
                <a:gd name="T8" fmla="*/ 0 w 113"/>
                <a:gd name="T9" fmla="*/ 12 h 46"/>
              </a:gdLst>
              <a:ahLst/>
              <a:cxnLst>
                <a:cxn ang="0">
                  <a:pos x="T0" y="T1"/>
                </a:cxn>
                <a:cxn ang="0">
                  <a:pos x="T2" y="T3"/>
                </a:cxn>
                <a:cxn ang="0">
                  <a:pos x="T4" y="T5"/>
                </a:cxn>
                <a:cxn ang="0">
                  <a:pos x="T6" y="T7"/>
                </a:cxn>
                <a:cxn ang="0">
                  <a:pos x="T8" y="T9"/>
                </a:cxn>
              </a:cxnLst>
              <a:rect l="0" t="0" r="r" b="b"/>
              <a:pathLst>
                <a:path w="113" h="46">
                  <a:moveTo>
                    <a:pt x="0" y="12"/>
                  </a:moveTo>
                  <a:cubicBezTo>
                    <a:pt x="36" y="29"/>
                    <a:pt x="74" y="40"/>
                    <a:pt x="113" y="46"/>
                  </a:cubicBezTo>
                  <a:cubicBezTo>
                    <a:pt x="112" y="40"/>
                    <a:pt x="109" y="33"/>
                    <a:pt x="106" y="28"/>
                  </a:cubicBezTo>
                  <a:cubicBezTo>
                    <a:pt x="76" y="22"/>
                    <a:pt x="47" y="13"/>
                    <a:pt x="20" y="0"/>
                  </a:cubicBezTo>
                  <a:cubicBezTo>
                    <a:pt x="13" y="3"/>
                    <a:pt x="6" y="7"/>
                    <a:pt x="0" y="12"/>
                  </a:cubicBezTo>
                  <a:close/>
                </a:path>
              </a:pathLst>
            </a:custGeom>
            <a:solidFill>
              <a:srgbClr val="F57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Freeform 313"/>
            <p:cNvSpPr/>
            <p:nvPr/>
          </p:nvSpPr>
          <p:spPr bwMode="auto">
            <a:xfrm>
              <a:off x="7370763" y="4876800"/>
              <a:ext cx="327025" cy="141288"/>
            </a:xfrm>
            <a:custGeom>
              <a:avLst/>
              <a:gdLst>
                <a:gd name="T0" fmla="*/ 55 w 86"/>
                <a:gd name="T1" fmla="*/ 9 h 37"/>
                <a:gd name="T2" fmla="*/ 0 w 86"/>
                <a:gd name="T3" fmla="*/ 9 h 37"/>
                <a:gd name="T4" fmla="*/ 86 w 86"/>
                <a:gd name="T5" fmla="*/ 37 h 37"/>
                <a:gd name="T6" fmla="*/ 55 w 86"/>
                <a:gd name="T7" fmla="*/ 9 h 37"/>
              </a:gdLst>
              <a:ahLst/>
              <a:cxnLst>
                <a:cxn ang="0">
                  <a:pos x="T0" y="T1"/>
                </a:cxn>
                <a:cxn ang="0">
                  <a:pos x="T2" y="T3"/>
                </a:cxn>
                <a:cxn ang="0">
                  <a:pos x="T4" y="T5"/>
                </a:cxn>
                <a:cxn ang="0">
                  <a:pos x="T6" y="T7"/>
                </a:cxn>
              </a:cxnLst>
              <a:rect l="0" t="0" r="r" b="b"/>
              <a:pathLst>
                <a:path w="86" h="37">
                  <a:moveTo>
                    <a:pt x="55" y="9"/>
                  </a:moveTo>
                  <a:cubicBezTo>
                    <a:pt x="35" y="0"/>
                    <a:pt x="16" y="1"/>
                    <a:pt x="0" y="9"/>
                  </a:cubicBezTo>
                  <a:cubicBezTo>
                    <a:pt x="27" y="22"/>
                    <a:pt x="56" y="31"/>
                    <a:pt x="86" y="37"/>
                  </a:cubicBezTo>
                  <a:cubicBezTo>
                    <a:pt x="80" y="25"/>
                    <a:pt x="70" y="16"/>
                    <a:pt x="55" y="9"/>
                  </a:cubicBez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Freeform 314"/>
            <p:cNvSpPr/>
            <p:nvPr/>
          </p:nvSpPr>
          <p:spPr bwMode="auto">
            <a:xfrm>
              <a:off x="7235826" y="4957763"/>
              <a:ext cx="496888" cy="182563"/>
            </a:xfrm>
            <a:custGeom>
              <a:avLst/>
              <a:gdLst>
                <a:gd name="T0" fmla="*/ 15 w 130"/>
                <a:gd name="T1" fmla="*/ 0 h 48"/>
                <a:gd name="T2" fmla="*/ 0 w 130"/>
                <a:gd name="T3" fmla="*/ 15 h 48"/>
                <a:gd name="T4" fmla="*/ 130 w 130"/>
                <a:gd name="T5" fmla="*/ 48 h 48"/>
                <a:gd name="T6" fmla="*/ 128 w 130"/>
                <a:gd name="T7" fmla="*/ 34 h 48"/>
                <a:gd name="T8" fmla="*/ 15 w 130"/>
                <a:gd name="T9" fmla="*/ 0 h 48"/>
              </a:gdLst>
              <a:ahLst/>
              <a:cxnLst>
                <a:cxn ang="0">
                  <a:pos x="T0" y="T1"/>
                </a:cxn>
                <a:cxn ang="0">
                  <a:pos x="T2" y="T3"/>
                </a:cxn>
                <a:cxn ang="0">
                  <a:pos x="T4" y="T5"/>
                </a:cxn>
                <a:cxn ang="0">
                  <a:pos x="T6" y="T7"/>
                </a:cxn>
                <a:cxn ang="0">
                  <a:pos x="T8" y="T9"/>
                </a:cxn>
              </a:cxnLst>
              <a:rect l="0" t="0" r="r" b="b"/>
              <a:pathLst>
                <a:path w="130" h="48">
                  <a:moveTo>
                    <a:pt x="15" y="0"/>
                  </a:moveTo>
                  <a:cubicBezTo>
                    <a:pt x="10" y="4"/>
                    <a:pt x="4" y="9"/>
                    <a:pt x="0" y="15"/>
                  </a:cubicBezTo>
                  <a:cubicBezTo>
                    <a:pt x="39" y="37"/>
                    <a:pt x="84" y="44"/>
                    <a:pt x="130" y="48"/>
                  </a:cubicBezTo>
                  <a:cubicBezTo>
                    <a:pt x="130" y="43"/>
                    <a:pt x="129" y="39"/>
                    <a:pt x="128" y="34"/>
                  </a:cubicBezTo>
                  <a:cubicBezTo>
                    <a:pt x="89" y="28"/>
                    <a:pt x="51" y="17"/>
                    <a:pt x="15" y="0"/>
                  </a:cubicBez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Freeform 315"/>
            <p:cNvSpPr/>
            <p:nvPr/>
          </p:nvSpPr>
          <p:spPr bwMode="auto">
            <a:xfrm>
              <a:off x="7189788" y="5014913"/>
              <a:ext cx="542925" cy="198438"/>
            </a:xfrm>
            <a:custGeom>
              <a:avLst/>
              <a:gdLst>
                <a:gd name="T0" fmla="*/ 12 w 142"/>
                <a:gd name="T1" fmla="*/ 0 h 52"/>
                <a:gd name="T2" fmla="*/ 0 w 142"/>
                <a:gd name="T3" fmla="*/ 16 h 52"/>
                <a:gd name="T4" fmla="*/ 141 w 142"/>
                <a:gd name="T5" fmla="*/ 52 h 52"/>
                <a:gd name="T6" fmla="*/ 142 w 142"/>
                <a:gd name="T7" fmla="*/ 33 h 52"/>
                <a:gd name="T8" fmla="*/ 12 w 142"/>
                <a:gd name="T9" fmla="*/ 0 h 52"/>
              </a:gdLst>
              <a:ahLst/>
              <a:cxnLst>
                <a:cxn ang="0">
                  <a:pos x="T0" y="T1"/>
                </a:cxn>
                <a:cxn ang="0">
                  <a:pos x="T2" y="T3"/>
                </a:cxn>
                <a:cxn ang="0">
                  <a:pos x="T4" y="T5"/>
                </a:cxn>
                <a:cxn ang="0">
                  <a:pos x="T6" y="T7"/>
                </a:cxn>
                <a:cxn ang="0">
                  <a:pos x="T8" y="T9"/>
                </a:cxn>
              </a:cxnLst>
              <a:rect l="0" t="0" r="r" b="b"/>
              <a:pathLst>
                <a:path w="142" h="52">
                  <a:moveTo>
                    <a:pt x="12" y="0"/>
                  </a:moveTo>
                  <a:cubicBezTo>
                    <a:pt x="8" y="5"/>
                    <a:pt x="4" y="10"/>
                    <a:pt x="0" y="16"/>
                  </a:cubicBezTo>
                  <a:cubicBezTo>
                    <a:pt x="45" y="33"/>
                    <a:pt x="92" y="47"/>
                    <a:pt x="141" y="52"/>
                  </a:cubicBezTo>
                  <a:cubicBezTo>
                    <a:pt x="142" y="45"/>
                    <a:pt x="142" y="39"/>
                    <a:pt x="142" y="33"/>
                  </a:cubicBezTo>
                  <a:cubicBezTo>
                    <a:pt x="96" y="29"/>
                    <a:pt x="51" y="22"/>
                    <a:pt x="12" y="0"/>
                  </a:cubicBezTo>
                  <a:close/>
                </a:path>
              </a:pathLst>
            </a:custGeom>
            <a:solidFill>
              <a:srgbClr val="F57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Freeform 316"/>
            <p:cNvSpPr/>
            <p:nvPr/>
          </p:nvSpPr>
          <p:spPr bwMode="auto">
            <a:xfrm>
              <a:off x="7118351" y="5202238"/>
              <a:ext cx="579438" cy="174625"/>
            </a:xfrm>
            <a:custGeom>
              <a:avLst/>
              <a:gdLst>
                <a:gd name="T0" fmla="*/ 0 w 152"/>
                <a:gd name="T1" fmla="*/ 19 h 46"/>
                <a:gd name="T2" fmla="*/ 147 w 152"/>
                <a:gd name="T3" fmla="*/ 46 h 46"/>
                <a:gd name="T4" fmla="*/ 150 w 152"/>
                <a:gd name="T5" fmla="*/ 37 h 46"/>
                <a:gd name="T6" fmla="*/ 152 w 152"/>
                <a:gd name="T7" fmla="*/ 32 h 46"/>
                <a:gd name="T8" fmla="*/ 5 w 152"/>
                <a:gd name="T9" fmla="*/ 0 h 46"/>
                <a:gd name="T10" fmla="*/ 0 w 152"/>
                <a:gd name="T11" fmla="*/ 19 h 46"/>
              </a:gdLst>
              <a:ahLst/>
              <a:cxnLst>
                <a:cxn ang="0">
                  <a:pos x="T0" y="T1"/>
                </a:cxn>
                <a:cxn ang="0">
                  <a:pos x="T2" y="T3"/>
                </a:cxn>
                <a:cxn ang="0">
                  <a:pos x="T4" y="T5"/>
                </a:cxn>
                <a:cxn ang="0">
                  <a:pos x="T6" y="T7"/>
                </a:cxn>
                <a:cxn ang="0">
                  <a:pos x="T8" y="T9"/>
                </a:cxn>
                <a:cxn ang="0">
                  <a:pos x="T10" y="T11"/>
                </a:cxn>
              </a:cxnLst>
              <a:rect l="0" t="0" r="r" b="b"/>
              <a:pathLst>
                <a:path w="152" h="46">
                  <a:moveTo>
                    <a:pt x="0" y="19"/>
                  </a:moveTo>
                  <a:cubicBezTo>
                    <a:pt x="46" y="39"/>
                    <a:pt x="96" y="44"/>
                    <a:pt x="147" y="46"/>
                  </a:cubicBezTo>
                  <a:cubicBezTo>
                    <a:pt x="148" y="43"/>
                    <a:pt x="149" y="40"/>
                    <a:pt x="150" y="37"/>
                  </a:cubicBezTo>
                  <a:cubicBezTo>
                    <a:pt x="151" y="36"/>
                    <a:pt x="152" y="34"/>
                    <a:pt x="152" y="32"/>
                  </a:cubicBezTo>
                  <a:cubicBezTo>
                    <a:pt x="101" y="29"/>
                    <a:pt x="51" y="21"/>
                    <a:pt x="5" y="0"/>
                  </a:cubicBezTo>
                  <a:cubicBezTo>
                    <a:pt x="3" y="6"/>
                    <a:pt x="2" y="12"/>
                    <a:pt x="0" y="19"/>
                  </a:cubicBez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Freeform 317"/>
            <p:cNvSpPr/>
            <p:nvPr/>
          </p:nvSpPr>
          <p:spPr bwMode="auto">
            <a:xfrm>
              <a:off x="7102476" y="5422900"/>
              <a:ext cx="508000" cy="152400"/>
            </a:xfrm>
            <a:custGeom>
              <a:avLst/>
              <a:gdLst>
                <a:gd name="T0" fmla="*/ 0 w 133"/>
                <a:gd name="T1" fmla="*/ 0 h 40"/>
                <a:gd name="T2" fmla="*/ 0 w 133"/>
                <a:gd name="T3" fmla="*/ 3 h 40"/>
                <a:gd name="T4" fmla="*/ 1 w 133"/>
                <a:gd name="T5" fmla="*/ 24 h 40"/>
                <a:gd name="T6" fmla="*/ 1 w 133"/>
                <a:gd name="T7" fmla="*/ 24 h 40"/>
                <a:gd name="T8" fmla="*/ 125 w 133"/>
                <a:gd name="T9" fmla="*/ 37 h 40"/>
                <a:gd name="T10" fmla="*/ 133 w 133"/>
                <a:gd name="T11" fmla="*/ 21 h 40"/>
                <a:gd name="T12" fmla="*/ 0 w 1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33" h="40">
                  <a:moveTo>
                    <a:pt x="0" y="0"/>
                  </a:moveTo>
                  <a:cubicBezTo>
                    <a:pt x="0" y="1"/>
                    <a:pt x="0" y="2"/>
                    <a:pt x="0" y="3"/>
                  </a:cubicBezTo>
                  <a:cubicBezTo>
                    <a:pt x="0" y="10"/>
                    <a:pt x="0" y="17"/>
                    <a:pt x="1" y="24"/>
                  </a:cubicBezTo>
                  <a:cubicBezTo>
                    <a:pt x="1" y="24"/>
                    <a:pt x="1" y="24"/>
                    <a:pt x="1" y="24"/>
                  </a:cubicBezTo>
                  <a:cubicBezTo>
                    <a:pt x="43" y="36"/>
                    <a:pt x="84" y="40"/>
                    <a:pt x="125" y="37"/>
                  </a:cubicBezTo>
                  <a:cubicBezTo>
                    <a:pt x="127" y="32"/>
                    <a:pt x="130" y="26"/>
                    <a:pt x="133" y="21"/>
                  </a:cubicBezTo>
                  <a:cubicBezTo>
                    <a:pt x="87" y="22"/>
                    <a:pt x="41" y="17"/>
                    <a:pt x="0" y="0"/>
                  </a:cubicBezTo>
                  <a:close/>
                </a:path>
              </a:pathLst>
            </a:custGeom>
            <a:solidFill>
              <a:srgbClr val="F57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Freeform 318"/>
            <p:cNvSpPr/>
            <p:nvPr/>
          </p:nvSpPr>
          <p:spPr bwMode="auto">
            <a:xfrm>
              <a:off x="7107238" y="5514975"/>
              <a:ext cx="473075" cy="125413"/>
            </a:xfrm>
            <a:custGeom>
              <a:avLst/>
              <a:gdLst>
                <a:gd name="T0" fmla="*/ 0 w 124"/>
                <a:gd name="T1" fmla="*/ 0 h 33"/>
                <a:gd name="T2" fmla="*/ 0 w 124"/>
                <a:gd name="T3" fmla="*/ 0 h 33"/>
                <a:gd name="T4" fmla="*/ 1 w 124"/>
                <a:gd name="T5" fmla="*/ 19 h 33"/>
                <a:gd name="T6" fmla="*/ 116 w 124"/>
                <a:gd name="T7" fmla="*/ 33 h 33"/>
                <a:gd name="T8" fmla="*/ 124 w 124"/>
                <a:gd name="T9" fmla="*/ 13 h 33"/>
                <a:gd name="T10" fmla="*/ 0 w 124"/>
                <a:gd name="T11" fmla="*/ 0 h 33"/>
              </a:gdLst>
              <a:ahLst/>
              <a:cxnLst>
                <a:cxn ang="0">
                  <a:pos x="T0" y="T1"/>
                </a:cxn>
                <a:cxn ang="0">
                  <a:pos x="T2" y="T3"/>
                </a:cxn>
                <a:cxn ang="0">
                  <a:pos x="T4" y="T5"/>
                </a:cxn>
                <a:cxn ang="0">
                  <a:pos x="T6" y="T7"/>
                </a:cxn>
                <a:cxn ang="0">
                  <a:pos x="T8" y="T9"/>
                </a:cxn>
                <a:cxn ang="0">
                  <a:pos x="T10" y="T11"/>
                </a:cxn>
              </a:cxnLst>
              <a:rect l="0" t="0" r="r" b="b"/>
              <a:pathLst>
                <a:path w="124" h="33">
                  <a:moveTo>
                    <a:pt x="0" y="0"/>
                  </a:moveTo>
                  <a:cubicBezTo>
                    <a:pt x="0" y="0"/>
                    <a:pt x="0" y="0"/>
                    <a:pt x="0" y="0"/>
                  </a:cubicBezTo>
                  <a:cubicBezTo>
                    <a:pt x="0" y="6"/>
                    <a:pt x="0" y="13"/>
                    <a:pt x="1" y="19"/>
                  </a:cubicBezTo>
                  <a:cubicBezTo>
                    <a:pt x="39" y="27"/>
                    <a:pt x="78" y="33"/>
                    <a:pt x="116" y="33"/>
                  </a:cubicBezTo>
                  <a:cubicBezTo>
                    <a:pt x="119" y="26"/>
                    <a:pt x="121" y="19"/>
                    <a:pt x="124" y="13"/>
                  </a:cubicBezTo>
                  <a:cubicBezTo>
                    <a:pt x="83" y="16"/>
                    <a:pt x="42" y="12"/>
                    <a:pt x="0" y="0"/>
                  </a:cubicBez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Freeform 319"/>
            <p:cNvSpPr/>
            <p:nvPr/>
          </p:nvSpPr>
          <p:spPr bwMode="auto">
            <a:xfrm>
              <a:off x="7113588" y="5656263"/>
              <a:ext cx="420688" cy="106363"/>
            </a:xfrm>
            <a:custGeom>
              <a:avLst/>
              <a:gdLst>
                <a:gd name="T0" fmla="*/ 0 w 110"/>
                <a:gd name="T1" fmla="*/ 0 h 28"/>
                <a:gd name="T2" fmla="*/ 3 w 110"/>
                <a:gd name="T3" fmla="*/ 22 h 28"/>
                <a:gd name="T4" fmla="*/ 107 w 110"/>
                <a:gd name="T5" fmla="*/ 27 h 28"/>
                <a:gd name="T6" fmla="*/ 110 w 110"/>
                <a:gd name="T7" fmla="*/ 12 h 28"/>
                <a:gd name="T8" fmla="*/ 0 w 110"/>
                <a:gd name="T9" fmla="*/ 0 h 28"/>
              </a:gdLst>
              <a:ahLst/>
              <a:cxnLst>
                <a:cxn ang="0">
                  <a:pos x="T0" y="T1"/>
                </a:cxn>
                <a:cxn ang="0">
                  <a:pos x="T2" y="T3"/>
                </a:cxn>
                <a:cxn ang="0">
                  <a:pos x="T4" y="T5"/>
                </a:cxn>
                <a:cxn ang="0">
                  <a:pos x="T6" y="T7"/>
                </a:cxn>
                <a:cxn ang="0">
                  <a:pos x="T8" y="T9"/>
                </a:cxn>
              </a:cxnLst>
              <a:rect l="0" t="0" r="r" b="b"/>
              <a:pathLst>
                <a:path w="110" h="28">
                  <a:moveTo>
                    <a:pt x="0" y="0"/>
                  </a:moveTo>
                  <a:cubicBezTo>
                    <a:pt x="1" y="8"/>
                    <a:pt x="2" y="15"/>
                    <a:pt x="3" y="22"/>
                  </a:cubicBezTo>
                  <a:cubicBezTo>
                    <a:pt x="37" y="26"/>
                    <a:pt x="72" y="28"/>
                    <a:pt x="107" y="27"/>
                  </a:cubicBezTo>
                  <a:cubicBezTo>
                    <a:pt x="108" y="22"/>
                    <a:pt x="109" y="17"/>
                    <a:pt x="110" y="12"/>
                  </a:cubicBezTo>
                  <a:cubicBezTo>
                    <a:pt x="73" y="13"/>
                    <a:pt x="36" y="8"/>
                    <a:pt x="0" y="0"/>
                  </a:cubicBez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Freeform 320"/>
            <p:cNvSpPr/>
            <p:nvPr/>
          </p:nvSpPr>
          <p:spPr bwMode="auto">
            <a:xfrm>
              <a:off x="7137401" y="5816600"/>
              <a:ext cx="377825" cy="71438"/>
            </a:xfrm>
            <a:custGeom>
              <a:avLst/>
              <a:gdLst>
                <a:gd name="T0" fmla="*/ 0 w 99"/>
                <a:gd name="T1" fmla="*/ 0 h 19"/>
                <a:gd name="T2" fmla="*/ 3 w 99"/>
                <a:gd name="T3" fmla="*/ 15 h 19"/>
                <a:gd name="T4" fmla="*/ 98 w 99"/>
                <a:gd name="T5" fmla="*/ 12 h 19"/>
                <a:gd name="T6" fmla="*/ 99 w 99"/>
                <a:gd name="T7" fmla="*/ 3 h 19"/>
                <a:gd name="T8" fmla="*/ 0 w 99"/>
                <a:gd name="T9" fmla="*/ 0 h 19"/>
              </a:gdLst>
              <a:ahLst/>
              <a:cxnLst>
                <a:cxn ang="0">
                  <a:pos x="T0" y="T1"/>
                </a:cxn>
                <a:cxn ang="0">
                  <a:pos x="T2" y="T3"/>
                </a:cxn>
                <a:cxn ang="0">
                  <a:pos x="T4" y="T5"/>
                </a:cxn>
                <a:cxn ang="0">
                  <a:pos x="T6" y="T7"/>
                </a:cxn>
                <a:cxn ang="0">
                  <a:pos x="T8" y="T9"/>
                </a:cxn>
              </a:cxnLst>
              <a:rect l="0" t="0" r="r" b="b"/>
              <a:pathLst>
                <a:path w="99" h="19">
                  <a:moveTo>
                    <a:pt x="0" y="0"/>
                  </a:moveTo>
                  <a:cubicBezTo>
                    <a:pt x="1" y="5"/>
                    <a:pt x="2" y="10"/>
                    <a:pt x="3" y="15"/>
                  </a:cubicBezTo>
                  <a:cubicBezTo>
                    <a:pt x="35" y="19"/>
                    <a:pt x="67" y="17"/>
                    <a:pt x="98" y="12"/>
                  </a:cubicBezTo>
                  <a:cubicBezTo>
                    <a:pt x="98" y="9"/>
                    <a:pt x="98" y="6"/>
                    <a:pt x="99" y="3"/>
                  </a:cubicBezTo>
                  <a:cubicBezTo>
                    <a:pt x="65" y="7"/>
                    <a:pt x="32" y="7"/>
                    <a:pt x="0" y="0"/>
                  </a:cubicBez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Freeform 321"/>
            <p:cNvSpPr/>
            <p:nvPr/>
          </p:nvSpPr>
          <p:spPr bwMode="auto">
            <a:xfrm>
              <a:off x="7148513" y="5862638"/>
              <a:ext cx="366713" cy="263525"/>
            </a:xfrm>
            <a:custGeom>
              <a:avLst/>
              <a:gdLst>
                <a:gd name="T0" fmla="*/ 95 w 96"/>
                <a:gd name="T1" fmla="*/ 0 h 69"/>
                <a:gd name="T2" fmla="*/ 0 w 96"/>
                <a:gd name="T3" fmla="*/ 3 h 69"/>
                <a:gd name="T4" fmla="*/ 1 w 96"/>
                <a:gd name="T5" fmla="*/ 7 h 69"/>
                <a:gd name="T6" fmla="*/ 25 w 96"/>
                <a:gd name="T7" fmla="*/ 65 h 69"/>
                <a:gd name="T8" fmla="*/ 37 w 96"/>
                <a:gd name="T9" fmla="*/ 17 h 69"/>
                <a:gd name="T10" fmla="*/ 69 w 96"/>
                <a:gd name="T11" fmla="*/ 17 h 69"/>
                <a:gd name="T12" fmla="*/ 78 w 96"/>
                <a:gd name="T13" fmla="*/ 44 h 69"/>
                <a:gd name="T14" fmla="*/ 95 w 96"/>
                <a:gd name="T15" fmla="*/ 24 h 69"/>
                <a:gd name="T16" fmla="*/ 95 w 96"/>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9">
                  <a:moveTo>
                    <a:pt x="95" y="0"/>
                  </a:moveTo>
                  <a:cubicBezTo>
                    <a:pt x="64" y="5"/>
                    <a:pt x="32" y="7"/>
                    <a:pt x="0" y="3"/>
                  </a:cubicBezTo>
                  <a:cubicBezTo>
                    <a:pt x="0" y="4"/>
                    <a:pt x="0" y="6"/>
                    <a:pt x="1" y="7"/>
                  </a:cubicBezTo>
                  <a:cubicBezTo>
                    <a:pt x="4" y="20"/>
                    <a:pt x="7" y="64"/>
                    <a:pt x="25" y="65"/>
                  </a:cubicBezTo>
                  <a:cubicBezTo>
                    <a:pt x="37" y="52"/>
                    <a:pt x="29" y="32"/>
                    <a:pt x="37" y="17"/>
                  </a:cubicBezTo>
                  <a:cubicBezTo>
                    <a:pt x="43" y="7"/>
                    <a:pt x="62" y="6"/>
                    <a:pt x="69" y="17"/>
                  </a:cubicBezTo>
                  <a:cubicBezTo>
                    <a:pt x="74" y="25"/>
                    <a:pt x="73" y="35"/>
                    <a:pt x="78" y="44"/>
                  </a:cubicBezTo>
                  <a:cubicBezTo>
                    <a:pt x="94" y="69"/>
                    <a:pt x="96" y="39"/>
                    <a:pt x="95" y="24"/>
                  </a:cubicBezTo>
                  <a:cubicBezTo>
                    <a:pt x="95" y="16"/>
                    <a:pt x="95" y="8"/>
                    <a:pt x="95" y="0"/>
                  </a:cubicBezTo>
                  <a:close/>
                </a:path>
              </a:pathLst>
            </a:custGeom>
            <a:solidFill>
              <a:srgbClr val="F57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Freeform 322"/>
            <p:cNvSpPr/>
            <p:nvPr/>
          </p:nvSpPr>
          <p:spPr bwMode="auto">
            <a:xfrm>
              <a:off x="6515101" y="5915025"/>
              <a:ext cx="1176338" cy="973138"/>
            </a:xfrm>
            <a:custGeom>
              <a:avLst/>
              <a:gdLst>
                <a:gd name="T0" fmla="*/ 0 w 308"/>
                <a:gd name="T1" fmla="*/ 58 h 255"/>
                <a:gd name="T2" fmla="*/ 73 w 308"/>
                <a:gd name="T3" fmla="*/ 230 h 255"/>
                <a:gd name="T4" fmla="*/ 206 w 308"/>
                <a:gd name="T5" fmla="*/ 238 h 255"/>
                <a:gd name="T6" fmla="*/ 301 w 308"/>
                <a:gd name="T7" fmla="*/ 181 h 255"/>
                <a:gd name="T8" fmla="*/ 276 w 308"/>
                <a:gd name="T9" fmla="*/ 0 h 255"/>
              </a:gdLst>
              <a:ahLst/>
              <a:cxnLst>
                <a:cxn ang="0">
                  <a:pos x="T0" y="T1"/>
                </a:cxn>
                <a:cxn ang="0">
                  <a:pos x="T2" y="T3"/>
                </a:cxn>
                <a:cxn ang="0">
                  <a:pos x="T4" y="T5"/>
                </a:cxn>
                <a:cxn ang="0">
                  <a:pos x="T6" y="T7"/>
                </a:cxn>
                <a:cxn ang="0">
                  <a:pos x="T8" y="T9"/>
                </a:cxn>
              </a:cxnLst>
              <a:rect l="0" t="0" r="r" b="b"/>
              <a:pathLst>
                <a:path w="308" h="255">
                  <a:moveTo>
                    <a:pt x="0" y="58"/>
                  </a:moveTo>
                  <a:cubicBezTo>
                    <a:pt x="0" y="58"/>
                    <a:pt x="56" y="217"/>
                    <a:pt x="73" y="230"/>
                  </a:cubicBezTo>
                  <a:cubicBezTo>
                    <a:pt x="91" y="242"/>
                    <a:pt x="143" y="255"/>
                    <a:pt x="206" y="238"/>
                  </a:cubicBezTo>
                  <a:cubicBezTo>
                    <a:pt x="270" y="221"/>
                    <a:pt x="294" y="200"/>
                    <a:pt x="301" y="181"/>
                  </a:cubicBezTo>
                  <a:cubicBezTo>
                    <a:pt x="308" y="163"/>
                    <a:pt x="276" y="0"/>
                    <a:pt x="276" y="0"/>
                  </a:cubicBezTo>
                </a:path>
              </a:pathLst>
            </a:custGeom>
            <a:solidFill>
              <a:srgbClr val="B36A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Freeform 323"/>
            <p:cNvSpPr/>
            <p:nvPr/>
          </p:nvSpPr>
          <p:spPr bwMode="auto">
            <a:xfrm>
              <a:off x="6392863" y="5640388"/>
              <a:ext cx="1260475" cy="625475"/>
            </a:xfrm>
            <a:custGeom>
              <a:avLst/>
              <a:gdLst>
                <a:gd name="T0" fmla="*/ 330 w 330"/>
                <a:gd name="T1" fmla="*/ 81 h 164"/>
                <a:gd name="T2" fmla="*/ 321 w 330"/>
                <a:gd name="T3" fmla="*/ 47 h 164"/>
                <a:gd name="T4" fmla="*/ 312 w 330"/>
                <a:gd name="T5" fmla="*/ 21 h 164"/>
                <a:gd name="T6" fmla="*/ 303 w 330"/>
                <a:gd name="T7" fmla="*/ 0 h 164"/>
                <a:gd name="T8" fmla="*/ 256 w 330"/>
                <a:gd name="T9" fmla="*/ 38 h 164"/>
                <a:gd name="T10" fmla="*/ 188 w 330"/>
                <a:gd name="T11" fmla="*/ 59 h 164"/>
                <a:gd name="T12" fmla="*/ 98 w 330"/>
                <a:gd name="T13" fmla="*/ 77 h 164"/>
                <a:gd name="T14" fmla="*/ 47 w 330"/>
                <a:gd name="T15" fmla="*/ 81 h 164"/>
                <a:gd name="T16" fmla="*/ 23 w 330"/>
                <a:gd name="T17" fmla="*/ 81 h 164"/>
                <a:gd name="T18" fmla="*/ 1 w 330"/>
                <a:gd name="T19" fmla="*/ 76 h 164"/>
                <a:gd name="T20" fmla="*/ 0 w 330"/>
                <a:gd name="T21" fmla="*/ 73 h 164"/>
                <a:gd name="T22" fmla="*/ 11 w 330"/>
                <a:gd name="T23" fmla="*/ 120 h 164"/>
                <a:gd name="T24" fmla="*/ 30 w 330"/>
                <a:gd name="T25" fmla="*/ 154 h 164"/>
                <a:gd name="T26" fmla="*/ 182 w 330"/>
                <a:gd name="T27" fmla="*/ 150 h 164"/>
                <a:gd name="T28" fmla="*/ 330 w 330"/>
                <a:gd name="T29" fmla="*/ 8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0" h="164">
                  <a:moveTo>
                    <a:pt x="330" y="81"/>
                  </a:moveTo>
                  <a:cubicBezTo>
                    <a:pt x="327" y="70"/>
                    <a:pt x="324" y="59"/>
                    <a:pt x="321" y="47"/>
                  </a:cubicBezTo>
                  <a:cubicBezTo>
                    <a:pt x="318" y="38"/>
                    <a:pt x="315" y="30"/>
                    <a:pt x="312" y="21"/>
                  </a:cubicBezTo>
                  <a:cubicBezTo>
                    <a:pt x="311" y="18"/>
                    <a:pt x="302" y="2"/>
                    <a:pt x="303" y="0"/>
                  </a:cubicBezTo>
                  <a:cubicBezTo>
                    <a:pt x="294" y="20"/>
                    <a:pt x="275" y="29"/>
                    <a:pt x="256" y="38"/>
                  </a:cubicBezTo>
                  <a:cubicBezTo>
                    <a:pt x="235" y="47"/>
                    <a:pt x="211" y="54"/>
                    <a:pt x="188" y="59"/>
                  </a:cubicBezTo>
                  <a:cubicBezTo>
                    <a:pt x="158" y="66"/>
                    <a:pt x="128" y="72"/>
                    <a:pt x="98" y="77"/>
                  </a:cubicBezTo>
                  <a:cubicBezTo>
                    <a:pt x="82" y="80"/>
                    <a:pt x="64" y="81"/>
                    <a:pt x="47" y="81"/>
                  </a:cubicBezTo>
                  <a:cubicBezTo>
                    <a:pt x="40" y="81"/>
                    <a:pt x="31" y="82"/>
                    <a:pt x="23" y="81"/>
                  </a:cubicBezTo>
                  <a:cubicBezTo>
                    <a:pt x="16" y="80"/>
                    <a:pt x="8" y="77"/>
                    <a:pt x="1" y="76"/>
                  </a:cubicBezTo>
                  <a:cubicBezTo>
                    <a:pt x="1" y="75"/>
                    <a:pt x="0" y="74"/>
                    <a:pt x="0" y="73"/>
                  </a:cubicBezTo>
                  <a:cubicBezTo>
                    <a:pt x="0" y="88"/>
                    <a:pt x="7" y="105"/>
                    <a:pt x="11" y="120"/>
                  </a:cubicBezTo>
                  <a:cubicBezTo>
                    <a:pt x="14" y="129"/>
                    <a:pt x="19" y="150"/>
                    <a:pt x="30" y="154"/>
                  </a:cubicBezTo>
                  <a:cubicBezTo>
                    <a:pt x="46" y="160"/>
                    <a:pt x="113" y="164"/>
                    <a:pt x="182" y="150"/>
                  </a:cubicBezTo>
                  <a:cubicBezTo>
                    <a:pt x="251" y="136"/>
                    <a:pt x="326" y="101"/>
                    <a:pt x="330" y="81"/>
                  </a:cubicBezTo>
                  <a:close/>
                </a:path>
              </a:pathLst>
            </a:custGeom>
            <a:solidFill>
              <a:srgbClr val="CF88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Freeform 324"/>
            <p:cNvSpPr/>
            <p:nvPr/>
          </p:nvSpPr>
          <p:spPr bwMode="auto">
            <a:xfrm>
              <a:off x="7327901" y="4992688"/>
              <a:ext cx="374650" cy="487363"/>
            </a:xfrm>
            <a:custGeom>
              <a:avLst/>
              <a:gdLst>
                <a:gd name="T0" fmla="*/ 2 w 98"/>
                <a:gd name="T1" fmla="*/ 60 h 128"/>
                <a:gd name="T2" fmla="*/ 10 w 98"/>
                <a:gd name="T3" fmla="*/ 106 h 128"/>
                <a:gd name="T4" fmla="*/ 47 w 98"/>
                <a:gd name="T5" fmla="*/ 126 h 128"/>
                <a:gd name="T6" fmla="*/ 79 w 98"/>
                <a:gd name="T7" fmla="*/ 101 h 128"/>
                <a:gd name="T8" fmla="*/ 95 w 98"/>
                <a:gd name="T9" fmla="*/ 61 h 128"/>
                <a:gd name="T10" fmla="*/ 63 w 98"/>
                <a:gd name="T11" fmla="*/ 7 h 128"/>
                <a:gd name="T12" fmla="*/ 2 w 98"/>
                <a:gd name="T13" fmla="*/ 60 h 128"/>
              </a:gdLst>
              <a:ahLst/>
              <a:cxnLst>
                <a:cxn ang="0">
                  <a:pos x="T0" y="T1"/>
                </a:cxn>
                <a:cxn ang="0">
                  <a:pos x="T2" y="T3"/>
                </a:cxn>
                <a:cxn ang="0">
                  <a:pos x="T4" y="T5"/>
                </a:cxn>
                <a:cxn ang="0">
                  <a:pos x="T6" y="T7"/>
                </a:cxn>
                <a:cxn ang="0">
                  <a:pos x="T8" y="T9"/>
                </a:cxn>
                <a:cxn ang="0">
                  <a:pos x="T10" y="T11"/>
                </a:cxn>
                <a:cxn ang="0">
                  <a:pos x="T12" y="T13"/>
                </a:cxn>
              </a:cxnLst>
              <a:rect l="0" t="0" r="r" b="b"/>
              <a:pathLst>
                <a:path w="98" h="128">
                  <a:moveTo>
                    <a:pt x="2" y="60"/>
                  </a:moveTo>
                  <a:cubicBezTo>
                    <a:pt x="0" y="76"/>
                    <a:pt x="2" y="94"/>
                    <a:pt x="10" y="106"/>
                  </a:cubicBezTo>
                  <a:cubicBezTo>
                    <a:pt x="19" y="118"/>
                    <a:pt x="32" y="128"/>
                    <a:pt x="47" y="126"/>
                  </a:cubicBezTo>
                  <a:cubicBezTo>
                    <a:pt x="61" y="125"/>
                    <a:pt x="72" y="114"/>
                    <a:pt x="79" y="101"/>
                  </a:cubicBezTo>
                  <a:cubicBezTo>
                    <a:pt x="86" y="90"/>
                    <a:pt x="94" y="73"/>
                    <a:pt x="95" y="61"/>
                  </a:cubicBezTo>
                  <a:cubicBezTo>
                    <a:pt x="98" y="37"/>
                    <a:pt x="87" y="12"/>
                    <a:pt x="63" y="7"/>
                  </a:cubicBezTo>
                  <a:cubicBezTo>
                    <a:pt x="31" y="0"/>
                    <a:pt x="8" y="29"/>
                    <a:pt x="2" y="60"/>
                  </a:cubicBezTo>
                  <a:close/>
                </a:path>
              </a:pathLst>
            </a:custGeom>
            <a:solidFill>
              <a:srgbClr val="F5E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Freeform 325"/>
            <p:cNvSpPr/>
            <p:nvPr/>
          </p:nvSpPr>
          <p:spPr bwMode="auto">
            <a:xfrm>
              <a:off x="7439026" y="5140325"/>
              <a:ext cx="38100" cy="46038"/>
            </a:xfrm>
            <a:custGeom>
              <a:avLst/>
              <a:gdLst>
                <a:gd name="T0" fmla="*/ 5 w 10"/>
                <a:gd name="T1" fmla="*/ 11 h 12"/>
                <a:gd name="T2" fmla="*/ 3 w 10"/>
                <a:gd name="T3" fmla="*/ 4 h 12"/>
                <a:gd name="T4" fmla="*/ 5 w 10"/>
                <a:gd name="T5" fmla="*/ 11 h 12"/>
              </a:gdLst>
              <a:ahLst/>
              <a:cxnLst>
                <a:cxn ang="0">
                  <a:pos x="T0" y="T1"/>
                </a:cxn>
                <a:cxn ang="0">
                  <a:pos x="T2" y="T3"/>
                </a:cxn>
                <a:cxn ang="0">
                  <a:pos x="T4" y="T5"/>
                </a:cxn>
              </a:cxnLst>
              <a:rect l="0" t="0" r="r" b="b"/>
              <a:pathLst>
                <a:path w="10" h="12">
                  <a:moveTo>
                    <a:pt x="5" y="11"/>
                  </a:moveTo>
                  <a:cubicBezTo>
                    <a:pt x="10" y="10"/>
                    <a:pt x="8" y="0"/>
                    <a:pt x="3" y="4"/>
                  </a:cubicBezTo>
                  <a:cubicBezTo>
                    <a:pt x="0" y="6"/>
                    <a:pt x="0" y="12"/>
                    <a:pt x="5" y="11"/>
                  </a:cubicBez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Freeform 326"/>
            <p:cNvSpPr/>
            <p:nvPr/>
          </p:nvSpPr>
          <p:spPr bwMode="auto">
            <a:xfrm>
              <a:off x="7653338" y="5232400"/>
              <a:ext cx="38100" cy="49213"/>
            </a:xfrm>
            <a:custGeom>
              <a:avLst/>
              <a:gdLst>
                <a:gd name="T0" fmla="*/ 4 w 10"/>
                <a:gd name="T1" fmla="*/ 12 h 13"/>
                <a:gd name="T2" fmla="*/ 3 w 10"/>
                <a:gd name="T3" fmla="*/ 4 h 13"/>
                <a:gd name="T4" fmla="*/ 4 w 10"/>
                <a:gd name="T5" fmla="*/ 12 h 13"/>
              </a:gdLst>
              <a:ahLst/>
              <a:cxnLst>
                <a:cxn ang="0">
                  <a:pos x="T0" y="T1"/>
                </a:cxn>
                <a:cxn ang="0">
                  <a:pos x="T2" y="T3"/>
                </a:cxn>
                <a:cxn ang="0">
                  <a:pos x="T4" y="T5"/>
                </a:cxn>
              </a:cxnLst>
              <a:rect l="0" t="0" r="r" b="b"/>
              <a:pathLst>
                <a:path w="10" h="13">
                  <a:moveTo>
                    <a:pt x="4" y="12"/>
                  </a:moveTo>
                  <a:cubicBezTo>
                    <a:pt x="10" y="10"/>
                    <a:pt x="8" y="0"/>
                    <a:pt x="3" y="4"/>
                  </a:cubicBezTo>
                  <a:cubicBezTo>
                    <a:pt x="0" y="6"/>
                    <a:pt x="0" y="13"/>
                    <a:pt x="4" y="12"/>
                  </a:cubicBez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Freeform 327"/>
            <p:cNvSpPr/>
            <p:nvPr/>
          </p:nvSpPr>
          <p:spPr bwMode="auto">
            <a:xfrm>
              <a:off x="7534276" y="5145088"/>
              <a:ext cx="87313" cy="147638"/>
            </a:xfrm>
            <a:custGeom>
              <a:avLst/>
              <a:gdLst>
                <a:gd name="T0" fmla="*/ 2 w 23"/>
                <a:gd name="T1" fmla="*/ 26 h 39"/>
                <a:gd name="T2" fmla="*/ 13 w 23"/>
                <a:gd name="T3" fmla="*/ 37 h 39"/>
                <a:gd name="T4" fmla="*/ 22 w 23"/>
                <a:gd name="T5" fmla="*/ 13 h 39"/>
                <a:gd name="T6" fmla="*/ 2 w 23"/>
                <a:gd name="T7" fmla="*/ 26 h 39"/>
              </a:gdLst>
              <a:ahLst/>
              <a:cxnLst>
                <a:cxn ang="0">
                  <a:pos x="T0" y="T1"/>
                </a:cxn>
                <a:cxn ang="0">
                  <a:pos x="T2" y="T3"/>
                </a:cxn>
                <a:cxn ang="0">
                  <a:pos x="T4" y="T5"/>
                </a:cxn>
                <a:cxn ang="0">
                  <a:pos x="T6" y="T7"/>
                </a:cxn>
              </a:cxnLst>
              <a:rect l="0" t="0" r="r" b="b"/>
              <a:pathLst>
                <a:path w="23" h="39">
                  <a:moveTo>
                    <a:pt x="2" y="26"/>
                  </a:moveTo>
                  <a:cubicBezTo>
                    <a:pt x="0" y="31"/>
                    <a:pt x="5" y="39"/>
                    <a:pt x="13" y="37"/>
                  </a:cubicBezTo>
                  <a:cubicBezTo>
                    <a:pt x="19" y="34"/>
                    <a:pt x="23" y="19"/>
                    <a:pt x="22" y="13"/>
                  </a:cubicBezTo>
                  <a:cubicBezTo>
                    <a:pt x="19" y="0"/>
                    <a:pt x="5" y="19"/>
                    <a:pt x="2" y="26"/>
                  </a:cubicBezTo>
                  <a:close/>
                </a:path>
              </a:pathLst>
            </a:custGeom>
            <a:solidFill>
              <a:srgbClr val="658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Freeform 328"/>
            <p:cNvSpPr/>
            <p:nvPr/>
          </p:nvSpPr>
          <p:spPr bwMode="auto">
            <a:xfrm>
              <a:off x="7427913" y="5229225"/>
              <a:ext cx="190500" cy="147638"/>
            </a:xfrm>
            <a:custGeom>
              <a:avLst/>
              <a:gdLst>
                <a:gd name="T0" fmla="*/ 0 w 50"/>
                <a:gd name="T1" fmla="*/ 0 h 39"/>
                <a:gd name="T2" fmla="*/ 16 w 50"/>
                <a:gd name="T3" fmla="*/ 35 h 39"/>
                <a:gd name="T4" fmla="*/ 41 w 50"/>
                <a:gd name="T5" fmla="*/ 35 h 39"/>
                <a:gd name="T6" fmla="*/ 50 w 50"/>
                <a:gd name="T7" fmla="*/ 23 h 39"/>
                <a:gd name="T8" fmla="*/ 48 w 50"/>
                <a:gd name="T9" fmla="*/ 23 h 39"/>
                <a:gd name="T10" fmla="*/ 40 w 50"/>
                <a:gd name="T11" fmla="*/ 33 h 39"/>
                <a:gd name="T12" fmla="*/ 17 w 50"/>
                <a:gd name="T13" fmla="*/ 33 h 39"/>
                <a:gd name="T14" fmla="*/ 2 w 50"/>
                <a:gd name="T15" fmla="*/ 0 h 39"/>
                <a:gd name="T16" fmla="*/ 0 w 5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0" y="0"/>
                  </a:moveTo>
                  <a:cubicBezTo>
                    <a:pt x="0" y="15"/>
                    <a:pt x="2" y="27"/>
                    <a:pt x="16" y="35"/>
                  </a:cubicBezTo>
                  <a:cubicBezTo>
                    <a:pt x="23" y="39"/>
                    <a:pt x="33" y="39"/>
                    <a:pt x="41" y="35"/>
                  </a:cubicBezTo>
                  <a:cubicBezTo>
                    <a:pt x="46" y="33"/>
                    <a:pt x="49" y="28"/>
                    <a:pt x="50" y="23"/>
                  </a:cubicBezTo>
                  <a:cubicBezTo>
                    <a:pt x="48" y="23"/>
                    <a:pt x="48" y="23"/>
                    <a:pt x="48" y="23"/>
                  </a:cubicBezTo>
                  <a:cubicBezTo>
                    <a:pt x="47" y="29"/>
                    <a:pt x="43" y="32"/>
                    <a:pt x="40" y="33"/>
                  </a:cubicBezTo>
                  <a:cubicBezTo>
                    <a:pt x="33" y="37"/>
                    <a:pt x="23" y="36"/>
                    <a:pt x="17" y="33"/>
                  </a:cubicBezTo>
                  <a:cubicBezTo>
                    <a:pt x="3" y="26"/>
                    <a:pt x="2" y="15"/>
                    <a:pt x="2" y="0"/>
                  </a:cubicBezTo>
                  <a:lnTo>
                    <a:pt x="0" y="0"/>
                  </a:ln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Freeform 329"/>
            <p:cNvSpPr/>
            <p:nvPr/>
          </p:nvSpPr>
          <p:spPr bwMode="auto">
            <a:xfrm>
              <a:off x="6407151" y="6224588"/>
              <a:ext cx="603250" cy="519113"/>
            </a:xfrm>
            <a:custGeom>
              <a:avLst/>
              <a:gdLst>
                <a:gd name="T0" fmla="*/ 8 w 158"/>
                <a:gd name="T1" fmla="*/ 101 h 136"/>
                <a:gd name="T2" fmla="*/ 104 w 158"/>
                <a:gd name="T3" fmla="*/ 116 h 136"/>
                <a:gd name="T4" fmla="*/ 71 w 158"/>
                <a:gd name="T5" fmla="*/ 10 h 136"/>
                <a:gd name="T6" fmla="*/ 13 w 158"/>
                <a:gd name="T7" fmla="*/ 25 h 136"/>
                <a:gd name="T8" fmla="*/ 8 w 158"/>
                <a:gd name="T9" fmla="*/ 101 h 136"/>
              </a:gdLst>
              <a:ahLst/>
              <a:cxnLst>
                <a:cxn ang="0">
                  <a:pos x="T0" y="T1"/>
                </a:cxn>
                <a:cxn ang="0">
                  <a:pos x="T2" y="T3"/>
                </a:cxn>
                <a:cxn ang="0">
                  <a:pos x="T4" y="T5"/>
                </a:cxn>
                <a:cxn ang="0">
                  <a:pos x="T6" y="T7"/>
                </a:cxn>
                <a:cxn ang="0">
                  <a:pos x="T8" y="T9"/>
                </a:cxn>
              </a:cxnLst>
              <a:rect l="0" t="0" r="r" b="b"/>
              <a:pathLst>
                <a:path w="158" h="136">
                  <a:moveTo>
                    <a:pt x="8" y="101"/>
                  </a:moveTo>
                  <a:cubicBezTo>
                    <a:pt x="22" y="136"/>
                    <a:pt x="77" y="132"/>
                    <a:pt x="104" y="116"/>
                  </a:cubicBezTo>
                  <a:cubicBezTo>
                    <a:pt x="158" y="86"/>
                    <a:pt x="112" y="27"/>
                    <a:pt x="71" y="10"/>
                  </a:cubicBezTo>
                  <a:cubicBezTo>
                    <a:pt x="49" y="1"/>
                    <a:pt x="24" y="0"/>
                    <a:pt x="13" y="25"/>
                  </a:cubicBezTo>
                  <a:cubicBezTo>
                    <a:pt x="3" y="46"/>
                    <a:pt x="0" y="79"/>
                    <a:pt x="8" y="101"/>
                  </a:cubicBezTo>
                  <a:close/>
                </a:path>
              </a:pathLst>
            </a:custGeom>
            <a:solidFill>
              <a:srgbClr val="B3C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Freeform 330"/>
            <p:cNvSpPr/>
            <p:nvPr/>
          </p:nvSpPr>
          <p:spPr bwMode="auto">
            <a:xfrm>
              <a:off x="6235701" y="6110288"/>
              <a:ext cx="301625" cy="236538"/>
            </a:xfrm>
            <a:custGeom>
              <a:avLst/>
              <a:gdLst>
                <a:gd name="T0" fmla="*/ 78 w 79"/>
                <a:gd name="T1" fmla="*/ 41 h 62"/>
                <a:gd name="T2" fmla="*/ 53 w 79"/>
                <a:gd name="T3" fmla="*/ 11 h 62"/>
                <a:gd name="T4" fmla="*/ 0 w 79"/>
                <a:gd name="T5" fmla="*/ 0 h 62"/>
                <a:gd name="T6" fmla="*/ 7 w 79"/>
                <a:gd name="T7" fmla="*/ 22 h 62"/>
                <a:gd name="T8" fmla="*/ 6 w 79"/>
                <a:gd name="T9" fmla="*/ 33 h 62"/>
                <a:gd name="T10" fmla="*/ 5 w 79"/>
                <a:gd name="T11" fmla="*/ 47 h 62"/>
                <a:gd name="T12" fmla="*/ 3 w 79"/>
                <a:gd name="T13" fmla="*/ 62 h 62"/>
                <a:gd name="T14" fmla="*/ 34 w 79"/>
                <a:gd name="T15" fmla="*/ 50 h 62"/>
                <a:gd name="T16" fmla="*/ 66 w 79"/>
                <a:gd name="T17"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2">
                  <a:moveTo>
                    <a:pt x="78" y="41"/>
                  </a:moveTo>
                  <a:cubicBezTo>
                    <a:pt x="79" y="33"/>
                    <a:pt x="61" y="16"/>
                    <a:pt x="53" y="11"/>
                  </a:cubicBezTo>
                  <a:cubicBezTo>
                    <a:pt x="38" y="1"/>
                    <a:pt x="17" y="1"/>
                    <a:pt x="0" y="0"/>
                  </a:cubicBezTo>
                  <a:cubicBezTo>
                    <a:pt x="0" y="8"/>
                    <a:pt x="6" y="15"/>
                    <a:pt x="7" y="22"/>
                  </a:cubicBezTo>
                  <a:cubicBezTo>
                    <a:pt x="8" y="26"/>
                    <a:pt x="6" y="29"/>
                    <a:pt x="6" y="33"/>
                  </a:cubicBezTo>
                  <a:cubicBezTo>
                    <a:pt x="5" y="37"/>
                    <a:pt x="6" y="42"/>
                    <a:pt x="5" y="47"/>
                  </a:cubicBezTo>
                  <a:cubicBezTo>
                    <a:pt x="5" y="52"/>
                    <a:pt x="3" y="57"/>
                    <a:pt x="3" y="62"/>
                  </a:cubicBezTo>
                  <a:cubicBezTo>
                    <a:pt x="12" y="57"/>
                    <a:pt x="23" y="53"/>
                    <a:pt x="34" y="50"/>
                  </a:cubicBezTo>
                  <a:cubicBezTo>
                    <a:pt x="45" y="46"/>
                    <a:pt x="53" y="45"/>
                    <a:pt x="66" y="45"/>
                  </a:cubicBezTo>
                </a:path>
              </a:pathLst>
            </a:custGeom>
            <a:solidFill>
              <a:srgbClr val="B3C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Freeform 331"/>
            <p:cNvSpPr/>
            <p:nvPr/>
          </p:nvSpPr>
          <p:spPr bwMode="auto">
            <a:xfrm>
              <a:off x="6186488" y="6105525"/>
              <a:ext cx="98425" cy="238125"/>
            </a:xfrm>
            <a:custGeom>
              <a:avLst/>
              <a:gdLst>
                <a:gd name="T0" fmla="*/ 14 w 26"/>
                <a:gd name="T1" fmla="*/ 2 h 62"/>
                <a:gd name="T2" fmla="*/ 16 w 26"/>
                <a:gd name="T3" fmla="*/ 62 h 62"/>
                <a:gd name="T4" fmla="*/ 16 w 26"/>
                <a:gd name="T5" fmla="*/ 0 h 62"/>
              </a:gdLst>
              <a:ahLst/>
              <a:cxnLst>
                <a:cxn ang="0">
                  <a:pos x="T0" y="T1"/>
                </a:cxn>
                <a:cxn ang="0">
                  <a:pos x="T2" y="T3"/>
                </a:cxn>
                <a:cxn ang="0">
                  <a:pos x="T4" y="T5"/>
                </a:cxn>
              </a:cxnLst>
              <a:rect l="0" t="0" r="r" b="b"/>
              <a:pathLst>
                <a:path w="26" h="62">
                  <a:moveTo>
                    <a:pt x="14" y="2"/>
                  </a:moveTo>
                  <a:cubicBezTo>
                    <a:pt x="26" y="16"/>
                    <a:pt x="25" y="46"/>
                    <a:pt x="16" y="62"/>
                  </a:cubicBezTo>
                  <a:cubicBezTo>
                    <a:pt x="0" y="55"/>
                    <a:pt x="4" y="9"/>
                    <a:pt x="16" y="0"/>
                  </a:cubicBezTo>
                </a:path>
              </a:pathLst>
            </a:custGeom>
            <a:solidFill>
              <a:srgbClr val="A09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Freeform 332"/>
            <p:cNvSpPr/>
            <p:nvPr/>
          </p:nvSpPr>
          <p:spPr bwMode="auto">
            <a:xfrm>
              <a:off x="6418263" y="6197600"/>
              <a:ext cx="157163" cy="141288"/>
            </a:xfrm>
            <a:custGeom>
              <a:avLst/>
              <a:gdLst>
                <a:gd name="T0" fmla="*/ 6 w 41"/>
                <a:gd name="T1" fmla="*/ 24 h 37"/>
                <a:gd name="T2" fmla="*/ 27 w 41"/>
                <a:gd name="T3" fmla="*/ 0 h 37"/>
                <a:gd name="T4" fmla="*/ 36 w 41"/>
                <a:gd name="T5" fmla="*/ 0 h 37"/>
                <a:gd name="T6" fmla="*/ 26 w 41"/>
                <a:gd name="T7" fmla="*/ 28 h 37"/>
                <a:gd name="T8" fmla="*/ 8 w 41"/>
                <a:gd name="T9" fmla="*/ 22 h 37"/>
              </a:gdLst>
              <a:ahLst/>
              <a:cxnLst>
                <a:cxn ang="0">
                  <a:pos x="T0" y="T1"/>
                </a:cxn>
                <a:cxn ang="0">
                  <a:pos x="T2" y="T3"/>
                </a:cxn>
                <a:cxn ang="0">
                  <a:pos x="T4" y="T5"/>
                </a:cxn>
                <a:cxn ang="0">
                  <a:pos x="T6" y="T7"/>
                </a:cxn>
                <a:cxn ang="0">
                  <a:pos x="T8" y="T9"/>
                </a:cxn>
              </a:cxnLst>
              <a:rect l="0" t="0" r="r" b="b"/>
              <a:pathLst>
                <a:path w="41" h="37">
                  <a:moveTo>
                    <a:pt x="6" y="24"/>
                  </a:moveTo>
                  <a:cubicBezTo>
                    <a:pt x="17" y="20"/>
                    <a:pt x="21" y="10"/>
                    <a:pt x="27" y="0"/>
                  </a:cubicBezTo>
                  <a:cubicBezTo>
                    <a:pt x="29" y="0"/>
                    <a:pt x="33" y="0"/>
                    <a:pt x="36" y="0"/>
                  </a:cubicBezTo>
                  <a:cubicBezTo>
                    <a:pt x="41" y="9"/>
                    <a:pt x="34" y="22"/>
                    <a:pt x="26" y="28"/>
                  </a:cubicBezTo>
                  <a:cubicBezTo>
                    <a:pt x="19" y="34"/>
                    <a:pt x="0" y="37"/>
                    <a:pt x="8" y="22"/>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Freeform 333"/>
            <p:cNvSpPr/>
            <p:nvPr/>
          </p:nvSpPr>
          <p:spPr bwMode="auto">
            <a:xfrm>
              <a:off x="7137401" y="6178550"/>
              <a:ext cx="206375" cy="84138"/>
            </a:xfrm>
            <a:custGeom>
              <a:avLst/>
              <a:gdLst>
                <a:gd name="T0" fmla="*/ 54 w 54"/>
                <a:gd name="T1" fmla="*/ 13 h 22"/>
                <a:gd name="T2" fmla="*/ 23 w 54"/>
                <a:gd name="T3" fmla="*/ 1 h 22"/>
                <a:gd name="T4" fmla="*/ 0 w 54"/>
                <a:gd name="T5" fmla="*/ 10 h 22"/>
                <a:gd name="T6" fmla="*/ 54 w 54"/>
                <a:gd name="T7" fmla="*/ 13 h 22"/>
              </a:gdLst>
              <a:ahLst/>
              <a:cxnLst>
                <a:cxn ang="0">
                  <a:pos x="T0" y="T1"/>
                </a:cxn>
                <a:cxn ang="0">
                  <a:pos x="T2" y="T3"/>
                </a:cxn>
                <a:cxn ang="0">
                  <a:pos x="T4" y="T5"/>
                </a:cxn>
                <a:cxn ang="0">
                  <a:pos x="T6" y="T7"/>
                </a:cxn>
              </a:cxnLst>
              <a:rect l="0" t="0" r="r" b="b"/>
              <a:pathLst>
                <a:path w="54" h="22">
                  <a:moveTo>
                    <a:pt x="54" y="13"/>
                  </a:moveTo>
                  <a:cubicBezTo>
                    <a:pt x="45" y="5"/>
                    <a:pt x="35" y="0"/>
                    <a:pt x="23" y="1"/>
                  </a:cubicBezTo>
                  <a:cubicBezTo>
                    <a:pt x="14" y="1"/>
                    <a:pt x="7" y="4"/>
                    <a:pt x="0" y="10"/>
                  </a:cubicBezTo>
                  <a:cubicBezTo>
                    <a:pt x="13" y="22"/>
                    <a:pt x="36" y="20"/>
                    <a:pt x="54" y="13"/>
                  </a:cubicBezTo>
                  <a:close/>
                </a:path>
              </a:pathLst>
            </a:custGeom>
            <a:solidFill>
              <a:srgbClr val="E6D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Freeform 334"/>
            <p:cNvSpPr/>
            <p:nvPr/>
          </p:nvSpPr>
          <p:spPr bwMode="auto">
            <a:xfrm>
              <a:off x="7107238" y="6216650"/>
              <a:ext cx="266700" cy="80963"/>
            </a:xfrm>
            <a:custGeom>
              <a:avLst/>
              <a:gdLst>
                <a:gd name="T0" fmla="*/ 70 w 70"/>
                <a:gd name="T1" fmla="*/ 11 h 21"/>
                <a:gd name="T2" fmla="*/ 62 w 70"/>
                <a:gd name="T3" fmla="*/ 3 h 21"/>
                <a:gd name="T4" fmla="*/ 8 w 70"/>
                <a:gd name="T5" fmla="*/ 0 h 21"/>
                <a:gd name="T6" fmla="*/ 0 w 70"/>
                <a:gd name="T7" fmla="*/ 8 h 21"/>
                <a:gd name="T8" fmla="*/ 70 w 70"/>
                <a:gd name="T9" fmla="*/ 11 h 21"/>
              </a:gdLst>
              <a:ahLst/>
              <a:cxnLst>
                <a:cxn ang="0">
                  <a:pos x="T0" y="T1"/>
                </a:cxn>
                <a:cxn ang="0">
                  <a:pos x="T2" y="T3"/>
                </a:cxn>
                <a:cxn ang="0">
                  <a:pos x="T4" y="T5"/>
                </a:cxn>
                <a:cxn ang="0">
                  <a:pos x="T6" y="T7"/>
                </a:cxn>
                <a:cxn ang="0">
                  <a:pos x="T8" y="T9"/>
                </a:cxn>
              </a:cxnLst>
              <a:rect l="0" t="0" r="r" b="b"/>
              <a:pathLst>
                <a:path w="70" h="21">
                  <a:moveTo>
                    <a:pt x="70" y="11"/>
                  </a:moveTo>
                  <a:cubicBezTo>
                    <a:pt x="67" y="8"/>
                    <a:pt x="65" y="5"/>
                    <a:pt x="62" y="3"/>
                  </a:cubicBezTo>
                  <a:cubicBezTo>
                    <a:pt x="44" y="10"/>
                    <a:pt x="21" y="12"/>
                    <a:pt x="8" y="0"/>
                  </a:cubicBezTo>
                  <a:cubicBezTo>
                    <a:pt x="5" y="2"/>
                    <a:pt x="3" y="5"/>
                    <a:pt x="0" y="8"/>
                  </a:cubicBezTo>
                  <a:cubicBezTo>
                    <a:pt x="20" y="21"/>
                    <a:pt x="46" y="18"/>
                    <a:pt x="70" y="11"/>
                  </a:cubicBezTo>
                  <a:close/>
                </a:path>
              </a:pathLst>
            </a:custGeom>
            <a:solidFill>
              <a:srgbClr val="FC95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Freeform 335"/>
            <p:cNvSpPr/>
            <p:nvPr/>
          </p:nvSpPr>
          <p:spPr bwMode="auto">
            <a:xfrm>
              <a:off x="7086601" y="6246813"/>
              <a:ext cx="306388" cy="80963"/>
            </a:xfrm>
            <a:custGeom>
              <a:avLst/>
              <a:gdLst>
                <a:gd name="T0" fmla="*/ 80 w 80"/>
                <a:gd name="T1" fmla="*/ 12 h 21"/>
                <a:gd name="T2" fmla="*/ 75 w 80"/>
                <a:gd name="T3" fmla="*/ 3 h 21"/>
                <a:gd name="T4" fmla="*/ 5 w 80"/>
                <a:gd name="T5" fmla="*/ 0 h 21"/>
                <a:gd name="T6" fmla="*/ 0 w 80"/>
                <a:gd name="T7" fmla="*/ 9 h 21"/>
                <a:gd name="T8" fmla="*/ 80 w 80"/>
                <a:gd name="T9" fmla="*/ 12 h 21"/>
              </a:gdLst>
              <a:ahLst/>
              <a:cxnLst>
                <a:cxn ang="0">
                  <a:pos x="T0" y="T1"/>
                </a:cxn>
                <a:cxn ang="0">
                  <a:pos x="T2" y="T3"/>
                </a:cxn>
                <a:cxn ang="0">
                  <a:pos x="T4" y="T5"/>
                </a:cxn>
                <a:cxn ang="0">
                  <a:pos x="T6" y="T7"/>
                </a:cxn>
                <a:cxn ang="0">
                  <a:pos x="T8" y="T9"/>
                </a:cxn>
              </a:cxnLst>
              <a:rect l="0" t="0" r="r" b="b"/>
              <a:pathLst>
                <a:path w="80" h="21">
                  <a:moveTo>
                    <a:pt x="80" y="12"/>
                  </a:moveTo>
                  <a:cubicBezTo>
                    <a:pt x="79" y="9"/>
                    <a:pt x="77" y="6"/>
                    <a:pt x="75" y="3"/>
                  </a:cubicBezTo>
                  <a:cubicBezTo>
                    <a:pt x="51" y="10"/>
                    <a:pt x="25" y="13"/>
                    <a:pt x="5" y="0"/>
                  </a:cubicBezTo>
                  <a:cubicBezTo>
                    <a:pt x="3" y="3"/>
                    <a:pt x="1" y="6"/>
                    <a:pt x="0" y="9"/>
                  </a:cubicBezTo>
                  <a:cubicBezTo>
                    <a:pt x="23" y="21"/>
                    <a:pt x="54" y="20"/>
                    <a:pt x="80" y="12"/>
                  </a:cubicBezTo>
                  <a:close/>
                </a:path>
              </a:pathLst>
            </a:custGeom>
            <a:solidFill>
              <a:srgbClr val="E6D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Freeform 336"/>
            <p:cNvSpPr/>
            <p:nvPr/>
          </p:nvSpPr>
          <p:spPr bwMode="auto">
            <a:xfrm>
              <a:off x="7072313" y="6281738"/>
              <a:ext cx="336550" cy="84138"/>
            </a:xfrm>
            <a:custGeom>
              <a:avLst/>
              <a:gdLst>
                <a:gd name="T0" fmla="*/ 88 w 88"/>
                <a:gd name="T1" fmla="*/ 10 h 22"/>
                <a:gd name="T2" fmla="*/ 84 w 88"/>
                <a:gd name="T3" fmla="*/ 3 h 22"/>
                <a:gd name="T4" fmla="*/ 4 w 88"/>
                <a:gd name="T5" fmla="*/ 0 h 22"/>
                <a:gd name="T6" fmla="*/ 0 w 88"/>
                <a:gd name="T7" fmla="*/ 8 h 22"/>
                <a:gd name="T8" fmla="*/ 88 w 88"/>
                <a:gd name="T9" fmla="*/ 10 h 22"/>
              </a:gdLst>
              <a:ahLst/>
              <a:cxnLst>
                <a:cxn ang="0">
                  <a:pos x="T0" y="T1"/>
                </a:cxn>
                <a:cxn ang="0">
                  <a:pos x="T2" y="T3"/>
                </a:cxn>
                <a:cxn ang="0">
                  <a:pos x="T4" y="T5"/>
                </a:cxn>
                <a:cxn ang="0">
                  <a:pos x="T6" y="T7"/>
                </a:cxn>
                <a:cxn ang="0">
                  <a:pos x="T8" y="T9"/>
                </a:cxn>
              </a:cxnLst>
              <a:rect l="0" t="0" r="r" b="b"/>
              <a:pathLst>
                <a:path w="88" h="22">
                  <a:moveTo>
                    <a:pt x="88" y="10"/>
                  </a:moveTo>
                  <a:cubicBezTo>
                    <a:pt x="87" y="8"/>
                    <a:pt x="86" y="5"/>
                    <a:pt x="84" y="3"/>
                  </a:cubicBezTo>
                  <a:cubicBezTo>
                    <a:pt x="58" y="11"/>
                    <a:pt x="27" y="12"/>
                    <a:pt x="4" y="0"/>
                  </a:cubicBezTo>
                  <a:cubicBezTo>
                    <a:pt x="2" y="3"/>
                    <a:pt x="1" y="5"/>
                    <a:pt x="0" y="8"/>
                  </a:cubicBezTo>
                  <a:cubicBezTo>
                    <a:pt x="25" y="22"/>
                    <a:pt x="58" y="18"/>
                    <a:pt x="88" y="10"/>
                  </a:cubicBezTo>
                  <a:close/>
                </a:path>
              </a:pathLst>
            </a:custGeom>
            <a:solidFill>
              <a:srgbClr val="FC95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Freeform 337"/>
            <p:cNvSpPr/>
            <p:nvPr/>
          </p:nvSpPr>
          <p:spPr bwMode="auto">
            <a:xfrm>
              <a:off x="7061201" y="6311900"/>
              <a:ext cx="354013" cy="80963"/>
            </a:xfrm>
            <a:custGeom>
              <a:avLst/>
              <a:gdLst>
                <a:gd name="T0" fmla="*/ 93 w 93"/>
                <a:gd name="T1" fmla="*/ 8 h 21"/>
                <a:gd name="T2" fmla="*/ 91 w 93"/>
                <a:gd name="T3" fmla="*/ 2 h 21"/>
                <a:gd name="T4" fmla="*/ 3 w 93"/>
                <a:gd name="T5" fmla="*/ 0 h 21"/>
                <a:gd name="T6" fmla="*/ 0 w 93"/>
                <a:gd name="T7" fmla="*/ 10 h 21"/>
                <a:gd name="T8" fmla="*/ 93 w 93"/>
                <a:gd name="T9" fmla="*/ 8 h 21"/>
              </a:gdLst>
              <a:ahLst/>
              <a:cxnLst>
                <a:cxn ang="0">
                  <a:pos x="T0" y="T1"/>
                </a:cxn>
                <a:cxn ang="0">
                  <a:pos x="T2" y="T3"/>
                </a:cxn>
                <a:cxn ang="0">
                  <a:pos x="T4" y="T5"/>
                </a:cxn>
                <a:cxn ang="0">
                  <a:pos x="T6" y="T7"/>
                </a:cxn>
                <a:cxn ang="0">
                  <a:pos x="T8" y="T9"/>
                </a:cxn>
              </a:cxnLst>
              <a:rect l="0" t="0" r="r" b="b"/>
              <a:pathLst>
                <a:path w="93" h="21">
                  <a:moveTo>
                    <a:pt x="93" y="8"/>
                  </a:moveTo>
                  <a:cubicBezTo>
                    <a:pt x="93" y="6"/>
                    <a:pt x="92" y="4"/>
                    <a:pt x="91" y="2"/>
                  </a:cubicBezTo>
                  <a:cubicBezTo>
                    <a:pt x="61" y="10"/>
                    <a:pt x="28" y="14"/>
                    <a:pt x="3" y="0"/>
                  </a:cubicBezTo>
                  <a:cubicBezTo>
                    <a:pt x="2" y="3"/>
                    <a:pt x="1" y="7"/>
                    <a:pt x="0" y="10"/>
                  </a:cubicBezTo>
                  <a:cubicBezTo>
                    <a:pt x="28" y="21"/>
                    <a:pt x="64" y="21"/>
                    <a:pt x="93" y="8"/>
                  </a:cubicBezTo>
                  <a:close/>
                </a:path>
              </a:pathLst>
            </a:custGeom>
            <a:solidFill>
              <a:srgbClr val="E6D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Freeform 338"/>
            <p:cNvSpPr/>
            <p:nvPr/>
          </p:nvSpPr>
          <p:spPr bwMode="auto">
            <a:xfrm>
              <a:off x="7056438" y="6343650"/>
              <a:ext cx="374650" cy="98425"/>
            </a:xfrm>
            <a:custGeom>
              <a:avLst/>
              <a:gdLst>
                <a:gd name="T0" fmla="*/ 98 w 98"/>
                <a:gd name="T1" fmla="*/ 14 h 26"/>
                <a:gd name="T2" fmla="*/ 94 w 98"/>
                <a:gd name="T3" fmla="*/ 0 h 26"/>
                <a:gd name="T4" fmla="*/ 1 w 98"/>
                <a:gd name="T5" fmla="*/ 2 h 26"/>
                <a:gd name="T6" fmla="*/ 0 w 98"/>
                <a:gd name="T7" fmla="*/ 12 h 26"/>
                <a:gd name="T8" fmla="*/ 98 w 98"/>
                <a:gd name="T9" fmla="*/ 14 h 26"/>
              </a:gdLst>
              <a:ahLst/>
              <a:cxnLst>
                <a:cxn ang="0">
                  <a:pos x="T0" y="T1"/>
                </a:cxn>
                <a:cxn ang="0">
                  <a:pos x="T2" y="T3"/>
                </a:cxn>
                <a:cxn ang="0">
                  <a:pos x="T4" y="T5"/>
                </a:cxn>
                <a:cxn ang="0">
                  <a:pos x="T6" y="T7"/>
                </a:cxn>
                <a:cxn ang="0">
                  <a:pos x="T8" y="T9"/>
                </a:cxn>
              </a:cxnLst>
              <a:rect l="0" t="0" r="r" b="b"/>
              <a:pathLst>
                <a:path w="98" h="26">
                  <a:moveTo>
                    <a:pt x="98" y="14"/>
                  </a:moveTo>
                  <a:cubicBezTo>
                    <a:pt x="97" y="10"/>
                    <a:pt x="96" y="5"/>
                    <a:pt x="94" y="0"/>
                  </a:cubicBezTo>
                  <a:cubicBezTo>
                    <a:pt x="65" y="13"/>
                    <a:pt x="29" y="13"/>
                    <a:pt x="1" y="2"/>
                  </a:cubicBezTo>
                  <a:cubicBezTo>
                    <a:pt x="0" y="5"/>
                    <a:pt x="0" y="8"/>
                    <a:pt x="0" y="12"/>
                  </a:cubicBezTo>
                  <a:cubicBezTo>
                    <a:pt x="28" y="26"/>
                    <a:pt x="65" y="23"/>
                    <a:pt x="98" y="14"/>
                  </a:cubicBezTo>
                  <a:close/>
                </a:path>
              </a:pathLst>
            </a:custGeom>
            <a:solidFill>
              <a:srgbClr val="FC95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Freeform 339"/>
            <p:cNvSpPr/>
            <p:nvPr/>
          </p:nvSpPr>
          <p:spPr bwMode="auto">
            <a:xfrm>
              <a:off x="7053263" y="6388100"/>
              <a:ext cx="377825" cy="92075"/>
            </a:xfrm>
            <a:custGeom>
              <a:avLst/>
              <a:gdLst>
                <a:gd name="T0" fmla="*/ 99 w 99"/>
                <a:gd name="T1" fmla="*/ 14 h 24"/>
                <a:gd name="T2" fmla="*/ 99 w 99"/>
                <a:gd name="T3" fmla="*/ 2 h 24"/>
                <a:gd name="T4" fmla="*/ 1 w 99"/>
                <a:gd name="T5" fmla="*/ 0 h 24"/>
                <a:gd name="T6" fmla="*/ 1 w 99"/>
                <a:gd name="T7" fmla="*/ 11 h 24"/>
                <a:gd name="T8" fmla="*/ 99 w 99"/>
                <a:gd name="T9" fmla="*/ 14 h 24"/>
              </a:gdLst>
              <a:ahLst/>
              <a:cxnLst>
                <a:cxn ang="0">
                  <a:pos x="T0" y="T1"/>
                </a:cxn>
                <a:cxn ang="0">
                  <a:pos x="T2" y="T3"/>
                </a:cxn>
                <a:cxn ang="0">
                  <a:pos x="T4" y="T5"/>
                </a:cxn>
                <a:cxn ang="0">
                  <a:pos x="T6" y="T7"/>
                </a:cxn>
                <a:cxn ang="0">
                  <a:pos x="T8" y="T9"/>
                </a:cxn>
              </a:cxnLst>
              <a:rect l="0" t="0" r="r" b="b"/>
              <a:pathLst>
                <a:path w="99" h="24">
                  <a:moveTo>
                    <a:pt x="99" y="14"/>
                  </a:moveTo>
                  <a:cubicBezTo>
                    <a:pt x="99" y="10"/>
                    <a:pt x="99" y="6"/>
                    <a:pt x="99" y="2"/>
                  </a:cubicBezTo>
                  <a:cubicBezTo>
                    <a:pt x="66" y="11"/>
                    <a:pt x="29" y="14"/>
                    <a:pt x="1" y="0"/>
                  </a:cubicBezTo>
                  <a:cubicBezTo>
                    <a:pt x="0" y="3"/>
                    <a:pt x="0" y="7"/>
                    <a:pt x="1" y="11"/>
                  </a:cubicBezTo>
                  <a:cubicBezTo>
                    <a:pt x="32" y="24"/>
                    <a:pt x="68" y="24"/>
                    <a:pt x="99" y="14"/>
                  </a:cubicBezTo>
                  <a:close/>
                </a:path>
              </a:pathLst>
            </a:custGeom>
            <a:solidFill>
              <a:srgbClr val="E6D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Freeform 340"/>
            <p:cNvSpPr/>
            <p:nvPr/>
          </p:nvSpPr>
          <p:spPr bwMode="auto">
            <a:xfrm>
              <a:off x="7056438" y="6430963"/>
              <a:ext cx="374650" cy="84138"/>
            </a:xfrm>
            <a:custGeom>
              <a:avLst/>
              <a:gdLst>
                <a:gd name="T0" fmla="*/ 97 w 98"/>
                <a:gd name="T1" fmla="*/ 12 h 22"/>
                <a:gd name="T2" fmla="*/ 98 w 98"/>
                <a:gd name="T3" fmla="*/ 3 h 22"/>
                <a:gd name="T4" fmla="*/ 0 w 98"/>
                <a:gd name="T5" fmla="*/ 0 h 22"/>
                <a:gd name="T6" fmla="*/ 1 w 98"/>
                <a:gd name="T7" fmla="*/ 8 h 22"/>
                <a:gd name="T8" fmla="*/ 97 w 98"/>
                <a:gd name="T9" fmla="*/ 12 h 22"/>
              </a:gdLst>
              <a:ahLst/>
              <a:cxnLst>
                <a:cxn ang="0">
                  <a:pos x="T0" y="T1"/>
                </a:cxn>
                <a:cxn ang="0">
                  <a:pos x="T2" y="T3"/>
                </a:cxn>
                <a:cxn ang="0">
                  <a:pos x="T4" y="T5"/>
                </a:cxn>
                <a:cxn ang="0">
                  <a:pos x="T6" y="T7"/>
                </a:cxn>
                <a:cxn ang="0">
                  <a:pos x="T8" y="T9"/>
                </a:cxn>
              </a:cxnLst>
              <a:rect l="0" t="0" r="r" b="b"/>
              <a:pathLst>
                <a:path w="98" h="22">
                  <a:moveTo>
                    <a:pt x="97" y="12"/>
                  </a:moveTo>
                  <a:cubicBezTo>
                    <a:pt x="97" y="9"/>
                    <a:pt x="98" y="6"/>
                    <a:pt x="98" y="3"/>
                  </a:cubicBezTo>
                  <a:cubicBezTo>
                    <a:pt x="67" y="13"/>
                    <a:pt x="31" y="13"/>
                    <a:pt x="0" y="0"/>
                  </a:cubicBezTo>
                  <a:cubicBezTo>
                    <a:pt x="0" y="2"/>
                    <a:pt x="0" y="5"/>
                    <a:pt x="1" y="8"/>
                  </a:cubicBezTo>
                  <a:cubicBezTo>
                    <a:pt x="30" y="21"/>
                    <a:pt x="65" y="22"/>
                    <a:pt x="97" y="12"/>
                  </a:cubicBezTo>
                  <a:close/>
                </a:path>
              </a:pathLst>
            </a:custGeom>
            <a:solidFill>
              <a:srgbClr val="FC95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Freeform 341"/>
            <p:cNvSpPr/>
            <p:nvPr/>
          </p:nvSpPr>
          <p:spPr bwMode="auto">
            <a:xfrm>
              <a:off x="7075488" y="6499225"/>
              <a:ext cx="333375" cy="84138"/>
            </a:xfrm>
            <a:custGeom>
              <a:avLst/>
              <a:gdLst>
                <a:gd name="T0" fmla="*/ 0 w 87"/>
                <a:gd name="T1" fmla="*/ 0 h 22"/>
                <a:gd name="T2" fmla="*/ 59 w 87"/>
                <a:gd name="T3" fmla="*/ 20 h 22"/>
                <a:gd name="T4" fmla="*/ 87 w 87"/>
                <a:gd name="T5" fmla="*/ 5 h 22"/>
                <a:gd name="T6" fmla="*/ 0 w 87"/>
                <a:gd name="T7" fmla="*/ 0 h 22"/>
              </a:gdLst>
              <a:ahLst/>
              <a:cxnLst>
                <a:cxn ang="0">
                  <a:pos x="T0" y="T1"/>
                </a:cxn>
                <a:cxn ang="0">
                  <a:pos x="T2" y="T3"/>
                </a:cxn>
                <a:cxn ang="0">
                  <a:pos x="T4" y="T5"/>
                </a:cxn>
                <a:cxn ang="0">
                  <a:pos x="T6" y="T7"/>
                </a:cxn>
              </a:cxnLst>
              <a:rect l="0" t="0" r="r" b="b"/>
              <a:pathLst>
                <a:path w="87" h="22">
                  <a:moveTo>
                    <a:pt x="0" y="0"/>
                  </a:moveTo>
                  <a:cubicBezTo>
                    <a:pt x="12" y="19"/>
                    <a:pt x="37" y="22"/>
                    <a:pt x="59" y="20"/>
                  </a:cubicBezTo>
                  <a:cubicBezTo>
                    <a:pt x="73" y="19"/>
                    <a:pt x="82" y="13"/>
                    <a:pt x="87" y="5"/>
                  </a:cubicBezTo>
                  <a:cubicBezTo>
                    <a:pt x="59" y="13"/>
                    <a:pt x="27" y="11"/>
                    <a:pt x="0" y="0"/>
                  </a:cubicBezTo>
                  <a:close/>
                </a:path>
              </a:pathLst>
            </a:custGeom>
            <a:solidFill>
              <a:srgbClr val="FC95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Freeform 342"/>
            <p:cNvSpPr/>
            <p:nvPr/>
          </p:nvSpPr>
          <p:spPr bwMode="auto">
            <a:xfrm>
              <a:off x="7061201" y="6461125"/>
              <a:ext cx="366713" cy="87313"/>
            </a:xfrm>
            <a:custGeom>
              <a:avLst/>
              <a:gdLst>
                <a:gd name="T0" fmla="*/ 0 w 96"/>
                <a:gd name="T1" fmla="*/ 0 h 23"/>
                <a:gd name="T2" fmla="*/ 0 w 96"/>
                <a:gd name="T3" fmla="*/ 1 h 23"/>
                <a:gd name="T4" fmla="*/ 4 w 96"/>
                <a:gd name="T5" fmla="*/ 10 h 23"/>
                <a:gd name="T6" fmla="*/ 91 w 96"/>
                <a:gd name="T7" fmla="*/ 15 h 23"/>
                <a:gd name="T8" fmla="*/ 96 w 96"/>
                <a:gd name="T9" fmla="*/ 4 h 23"/>
                <a:gd name="T10" fmla="*/ 0 w 96"/>
                <a:gd name="T11" fmla="*/ 0 h 23"/>
              </a:gdLst>
              <a:ahLst/>
              <a:cxnLst>
                <a:cxn ang="0">
                  <a:pos x="T0" y="T1"/>
                </a:cxn>
                <a:cxn ang="0">
                  <a:pos x="T2" y="T3"/>
                </a:cxn>
                <a:cxn ang="0">
                  <a:pos x="T4" y="T5"/>
                </a:cxn>
                <a:cxn ang="0">
                  <a:pos x="T6" y="T7"/>
                </a:cxn>
                <a:cxn ang="0">
                  <a:pos x="T8" y="T9"/>
                </a:cxn>
                <a:cxn ang="0">
                  <a:pos x="T10" y="T11"/>
                </a:cxn>
              </a:cxnLst>
              <a:rect l="0" t="0" r="r" b="b"/>
              <a:pathLst>
                <a:path w="96" h="23">
                  <a:moveTo>
                    <a:pt x="0" y="0"/>
                  </a:moveTo>
                  <a:cubicBezTo>
                    <a:pt x="0" y="0"/>
                    <a:pt x="0" y="1"/>
                    <a:pt x="0" y="1"/>
                  </a:cubicBezTo>
                  <a:cubicBezTo>
                    <a:pt x="1" y="5"/>
                    <a:pt x="3" y="8"/>
                    <a:pt x="4" y="10"/>
                  </a:cubicBezTo>
                  <a:cubicBezTo>
                    <a:pt x="31" y="21"/>
                    <a:pt x="63" y="23"/>
                    <a:pt x="91" y="15"/>
                  </a:cubicBezTo>
                  <a:cubicBezTo>
                    <a:pt x="93" y="11"/>
                    <a:pt x="95" y="8"/>
                    <a:pt x="96" y="4"/>
                  </a:cubicBezTo>
                  <a:cubicBezTo>
                    <a:pt x="64" y="14"/>
                    <a:pt x="29" y="13"/>
                    <a:pt x="0" y="0"/>
                  </a:cubicBezTo>
                  <a:close/>
                </a:path>
              </a:pathLst>
            </a:custGeom>
            <a:solidFill>
              <a:srgbClr val="E6D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Freeform 343"/>
            <p:cNvSpPr/>
            <p:nvPr/>
          </p:nvSpPr>
          <p:spPr bwMode="auto">
            <a:xfrm>
              <a:off x="7186613" y="6042025"/>
              <a:ext cx="260350" cy="163513"/>
            </a:xfrm>
            <a:custGeom>
              <a:avLst/>
              <a:gdLst>
                <a:gd name="T0" fmla="*/ 6 w 68"/>
                <a:gd name="T1" fmla="*/ 37 h 43"/>
                <a:gd name="T2" fmla="*/ 56 w 68"/>
                <a:gd name="T3" fmla="*/ 3 h 43"/>
                <a:gd name="T4" fmla="*/ 68 w 68"/>
                <a:gd name="T5" fmla="*/ 43 h 43"/>
                <a:gd name="T6" fmla="*/ 8 w 68"/>
                <a:gd name="T7" fmla="*/ 41 h 43"/>
              </a:gdLst>
              <a:ahLst/>
              <a:cxnLst>
                <a:cxn ang="0">
                  <a:pos x="T0" y="T1"/>
                </a:cxn>
                <a:cxn ang="0">
                  <a:pos x="T2" y="T3"/>
                </a:cxn>
                <a:cxn ang="0">
                  <a:pos x="T4" y="T5"/>
                </a:cxn>
                <a:cxn ang="0">
                  <a:pos x="T6" y="T7"/>
                </a:cxn>
              </a:cxnLst>
              <a:rect l="0" t="0" r="r" b="b"/>
              <a:pathLst>
                <a:path w="68" h="43">
                  <a:moveTo>
                    <a:pt x="6" y="37"/>
                  </a:moveTo>
                  <a:cubicBezTo>
                    <a:pt x="0" y="22"/>
                    <a:pt x="42" y="0"/>
                    <a:pt x="56" y="3"/>
                  </a:cubicBezTo>
                  <a:cubicBezTo>
                    <a:pt x="58" y="17"/>
                    <a:pt x="65" y="30"/>
                    <a:pt x="68" y="43"/>
                  </a:cubicBezTo>
                  <a:cubicBezTo>
                    <a:pt x="51" y="39"/>
                    <a:pt x="25" y="35"/>
                    <a:pt x="8" y="41"/>
                  </a:cubicBezTo>
                </a:path>
              </a:pathLst>
            </a:custGeom>
            <a:solidFill>
              <a:srgbClr val="E6D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Freeform 344"/>
            <p:cNvSpPr/>
            <p:nvPr/>
          </p:nvSpPr>
          <p:spPr bwMode="auto">
            <a:xfrm>
              <a:off x="7170738" y="6137275"/>
              <a:ext cx="134938" cy="109538"/>
            </a:xfrm>
            <a:custGeom>
              <a:avLst/>
              <a:gdLst>
                <a:gd name="T0" fmla="*/ 12 w 35"/>
                <a:gd name="T1" fmla="*/ 0 h 29"/>
                <a:gd name="T2" fmla="*/ 34 w 35"/>
                <a:gd name="T3" fmla="*/ 12 h 29"/>
                <a:gd name="T4" fmla="*/ 2 w 35"/>
                <a:gd name="T5" fmla="*/ 16 h 29"/>
                <a:gd name="T6" fmla="*/ 8 w 35"/>
                <a:gd name="T7" fmla="*/ 0 h 29"/>
              </a:gdLst>
              <a:ahLst/>
              <a:cxnLst>
                <a:cxn ang="0">
                  <a:pos x="T0" y="T1"/>
                </a:cxn>
                <a:cxn ang="0">
                  <a:pos x="T2" y="T3"/>
                </a:cxn>
                <a:cxn ang="0">
                  <a:pos x="T4" y="T5"/>
                </a:cxn>
                <a:cxn ang="0">
                  <a:pos x="T6" y="T7"/>
                </a:cxn>
              </a:cxnLst>
              <a:rect l="0" t="0" r="r" b="b"/>
              <a:pathLst>
                <a:path w="35" h="29">
                  <a:moveTo>
                    <a:pt x="12" y="0"/>
                  </a:moveTo>
                  <a:cubicBezTo>
                    <a:pt x="13" y="12"/>
                    <a:pt x="23" y="13"/>
                    <a:pt x="34" y="12"/>
                  </a:cubicBezTo>
                  <a:cubicBezTo>
                    <a:pt x="35" y="29"/>
                    <a:pt x="8" y="22"/>
                    <a:pt x="2" y="16"/>
                  </a:cubicBezTo>
                  <a:cubicBezTo>
                    <a:pt x="0" y="9"/>
                    <a:pt x="1" y="3"/>
                    <a:pt x="8" y="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Oval 345"/>
            <p:cNvSpPr>
              <a:spLocks noChangeArrowheads="1"/>
            </p:cNvSpPr>
            <p:nvPr/>
          </p:nvSpPr>
          <p:spPr bwMode="auto">
            <a:xfrm>
              <a:off x="6461126" y="6457950"/>
              <a:ext cx="38100"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Oval 346"/>
            <p:cNvSpPr>
              <a:spLocks noChangeArrowheads="1"/>
            </p:cNvSpPr>
            <p:nvPr/>
          </p:nvSpPr>
          <p:spPr bwMode="auto">
            <a:xfrm>
              <a:off x="6629401" y="6292850"/>
              <a:ext cx="38100"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Oval 347"/>
            <p:cNvSpPr>
              <a:spLocks noChangeArrowheads="1"/>
            </p:cNvSpPr>
            <p:nvPr/>
          </p:nvSpPr>
          <p:spPr bwMode="auto">
            <a:xfrm>
              <a:off x="6510338" y="6327775"/>
              <a:ext cx="38100" cy="41275"/>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Oval 348"/>
            <p:cNvSpPr>
              <a:spLocks noChangeArrowheads="1"/>
            </p:cNvSpPr>
            <p:nvPr/>
          </p:nvSpPr>
          <p:spPr bwMode="auto">
            <a:xfrm>
              <a:off x="6597651" y="6430963"/>
              <a:ext cx="39688"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Oval 349"/>
            <p:cNvSpPr>
              <a:spLocks noChangeArrowheads="1"/>
            </p:cNvSpPr>
            <p:nvPr/>
          </p:nvSpPr>
          <p:spPr bwMode="auto">
            <a:xfrm>
              <a:off x="6716713" y="6438900"/>
              <a:ext cx="42863"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Oval 350"/>
            <p:cNvSpPr>
              <a:spLocks noChangeArrowheads="1"/>
            </p:cNvSpPr>
            <p:nvPr/>
          </p:nvSpPr>
          <p:spPr bwMode="auto">
            <a:xfrm>
              <a:off x="6610351" y="6561138"/>
              <a:ext cx="38100"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 name="Freeform 351"/>
            <p:cNvSpPr/>
            <p:nvPr/>
          </p:nvSpPr>
          <p:spPr bwMode="auto">
            <a:xfrm>
              <a:off x="6797676" y="6350000"/>
              <a:ext cx="38100" cy="38100"/>
            </a:xfrm>
            <a:custGeom>
              <a:avLst/>
              <a:gdLst>
                <a:gd name="T0" fmla="*/ 3 w 10"/>
                <a:gd name="T1" fmla="*/ 0 h 10"/>
                <a:gd name="T2" fmla="*/ 0 w 10"/>
                <a:gd name="T3" fmla="*/ 5 h 10"/>
                <a:gd name="T4" fmla="*/ 5 w 10"/>
                <a:gd name="T5" fmla="*/ 10 h 10"/>
                <a:gd name="T6" fmla="*/ 10 w 10"/>
                <a:gd name="T7" fmla="*/ 6 h 10"/>
                <a:gd name="T8" fmla="*/ 3 w 10"/>
                <a:gd name="T9" fmla="*/ 0 h 10"/>
              </a:gdLst>
              <a:ahLst/>
              <a:cxnLst>
                <a:cxn ang="0">
                  <a:pos x="T0" y="T1"/>
                </a:cxn>
                <a:cxn ang="0">
                  <a:pos x="T2" y="T3"/>
                </a:cxn>
                <a:cxn ang="0">
                  <a:pos x="T4" y="T5"/>
                </a:cxn>
                <a:cxn ang="0">
                  <a:pos x="T6" y="T7"/>
                </a:cxn>
                <a:cxn ang="0">
                  <a:pos x="T8" y="T9"/>
                </a:cxn>
              </a:cxnLst>
              <a:rect l="0" t="0" r="r" b="b"/>
              <a:pathLst>
                <a:path w="10" h="10">
                  <a:moveTo>
                    <a:pt x="3" y="0"/>
                  </a:moveTo>
                  <a:cubicBezTo>
                    <a:pt x="1" y="1"/>
                    <a:pt x="0" y="3"/>
                    <a:pt x="0" y="5"/>
                  </a:cubicBezTo>
                  <a:cubicBezTo>
                    <a:pt x="0" y="7"/>
                    <a:pt x="2" y="10"/>
                    <a:pt x="5" y="10"/>
                  </a:cubicBezTo>
                  <a:cubicBezTo>
                    <a:pt x="7" y="10"/>
                    <a:pt x="9" y="8"/>
                    <a:pt x="10" y="6"/>
                  </a:cubicBezTo>
                  <a:cubicBezTo>
                    <a:pt x="8" y="4"/>
                    <a:pt x="6" y="2"/>
                    <a:pt x="3" y="0"/>
                  </a:cubicBezTo>
                  <a:close/>
                </a:path>
              </a:pathLst>
            </a:cu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Oval 352"/>
            <p:cNvSpPr>
              <a:spLocks noChangeArrowheads="1"/>
            </p:cNvSpPr>
            <p:nvPr/>
          </p:nvSpPr>
          <p:spPr bwMode="auto">
            <a:xfrm>
              <a:off x="6762751" y="6567488"/>
              <a:ext cx="38100"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Oval 353"/>
            <p:cNvSpPr>
              <a:spLocks noChangeArrowheads="1"/>
            </p:cNvSpPr>
            <p:nvPr/>
          </p:nvSpPr>
          <p:spPr bwMode="auto">
            <a:xfrm>
              <a:off x="6483351" y="6599238"/>
              <a:ext cx="38100"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Oval 354"/>
            <p:cNvSpPr>
              <a:spLocks noChangeArrowheads="1"/>
            </p:cNvSpPr>
            <p:nvPr/>
          </p:nvSpPr>
          <p:spPr bwMode="auto">
            <a:xfrm>
              <a:off x="6675438" y="6656388"/>
              <a:ext cx="38100"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Freeform 355"/>
            <p:cNvSpPr/>
            <p:nvPr/>
          </p:nvSpPr>
          <p:spPr bwMode="auto">
            <a:xfrm>
              <a:off x="6869113" y="6491288"/>
              <a:ext cx="31750" cy="38100"/>
            </a:xfrm>
            <a:custGeom>
              <a:avLst/>
              <a:gdLst>
                <a:gd name="T0" fmla="*/ 6 w 8"/>
                <a:gd name="T1" fmla="*/ 0 h 10"/>
                <a:gd name="T2" fmla="*/ 6 w 8"/>
                <a:gd name="T3" fmla="*/ 0 h 10"/>
                <a:gd name="T4" fmla="*/ 0 w 8"/>
                <a:gd name="T5" fmla="*/ 5 h 10"/>
                <a:gd name="T6" fmla="*/ 6 w 8"/>
                <a:gd name="T7" fmla="*/ 10 h 10"/>
                <a:gd name="T8" fmla="*/ 7 w 8"/>
                <a:gd name="T9" fmla="*/ 10 h 10"/>
                <a:gd name="T10" fmla="*/ 6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6" y="0"/>
                  </a:moveTo>
                  <a:cubicBezTo>
                    <a:pt x="6" y="0"/>
                    <a:pt x="6" y="0"/>
                    <a:pt x="6" y="0"/>
                  </a:cubicBezTo>
                  <a:cubicBezTo>
                    <a:pt x="3" y="0"/>
                    <a:pt x="0" y="2"/>
                    <a:pt x="0" y="5"/>
                  </a:cubicBezTo>
                  <a:cubicBezTo>
                    <a:pt x="0" y="8"/>
                    <a:pt x="3" y="10"/>
                    <a:pt x="6" y="10"/>
                  </a:cubicBezTo>
                  <a:cubicBezTo>
                    <a:pt x="6" y="10"/>
                    <a:pt x="6" y="10"/>
                    <a:pt x="7" y="10"/>
                  </a:cubicBezTo>
                  <a:cubicBezTo>
                    <a:pt x="7" y="7"/>
                    <a:pt x="8" y="4"/>
                    <a:pt x="6" y="0"/>
                  </a:cubicBezTo>
                  <a:close/>
                </a:path>
              </a:pathLst>
            </a:cu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 name="Oval 356"/>
            <p:cNvSpPr>
              <a:spLocks noChangeArrowheads="1"/>
            </p:cNvSpPr>
            <p:nvPr/>
          </p:nvSpPr>
          <p:spPr bwMode="auto">
            <a:xfrm>
              <a:off x="6353176" y="6159500"/>
              <a:ext cx="39688"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8" name="Freeform 357"/>
            <p:cNvSpPr/>
            <p:nvPr/>
          </p:nvSpPr>
          <p:spPr bwMode="auto">
            <a:xfrm>
              <a:off x="6357938" y="6270625"/>
              <a:ext cx="38100" cy="30163"/>
            </a:xfrm>
            <a:custGeom>
              <a:avLst/>
              <a:gdLst>
                <a:gd name="T0" fmla="*/ 5 w 10"/>
                <a:gd name="T1" fmla="*/ 0 h 8"/>
                <a:gd name="T2" fmla="*/ 0 w 10"/>
                <a:gd name="T3" fmla="*/ 5 h 8"/>
                <a:gd name="T4" fmla="*/ 1 w 10"/>
                <a:gd name="T5" fmla="*/ 8 h 8"/>
                <a:gd name="T6" fmla="*/ 10 w 10"/>
                <a:gd name="T7" fmla="*/ 5 h 8"/>
                <a:gd name="T8" fmla="*/ 5 w 10"/>
                <a:gd name="T9" fmla="*/ 0 h 8"/>
              </a:gdLst>
              <a:ahLst/>
              <a:cxnLst>
                <a:cxn ang="0">
                  <a:pos x="T0" y="T1"/>
                </a:cxn>
                <a:cxn ang="0">
                  <a:pos x="T2" y="T3"/>
                </a:cxn>
                <a:cxn ang="0">
                  <a:pos x="T4" y="T5"/>
                </a:cxn>
                <a:cxn ang="0">
                  <a:pos x="T6" y="T7"/>
                </a:cxn>
                <a:cxn ang="0">
                  <a:pos x="T8" y="T9"/>
                </a:cxn>
              </a:cxnLst>
              <a:rect l="0" t="0" r="r" b="b"/>
              <a:pathLst>
                <a:path w="10" h="8">
                  <a:moveTo>
                    <a:pt x="5" y="0"/>
                  </a:moveTo>
                  <a:cubicBezTo>
                    <a:pt x="2" y="0"/>
                    <a:pt x="0" y="3"/>
                    <a:pt x="0" y="5"/>
                  </a:cubicBezTo>
                  <a:cubicBezTo>
                    <a:pt x="0" y="6"/>
                    <a:pt x="0" y="7"/>
                    <a:pt x="1" y="8"/>
                  </a:cubicBezTo>
                  <a:cubicBezTo>
                    <a:pt x="4" y="7"/>
                    <a:pt x="7" y="6"/>
                    <a:pt x="10" y="5"/>
                  </a:cubicBezTo>
                  <a:cubicBezTo>
                    <a:pt x="10" y="2"/>
                    <a:pt x="8" y="0"/>
                    <a:pt x="5" y="0"/>
                  </a:cubicBezTo>
                  <a:close/>
                </a:path>
              </a:pathLst>
            </a:cu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9" name="Freeform 358"/>
            <p:cNvSpPr/>
            <p:nvPr/>
          </p:nvSpPr>
          <p:spPr bwMode="auto">
            <a:xfrm>
              <a:off x="6281738" y="6113463"/>
              <a:ext cx="38100" cy="31750"/>
            </a:xfrm>
            <a:custGeom>
              <a:avLst/>
              <a:gdLst>
                <a:gd name="T0" fmla="*/ 1 w 10"/>
                <a:gd name="T1" fmla="*/ 0 h 8"/>
                <a:gd name="T2" fmla="*/ 0 w 10"/>
                <a:gd name="T3" fmla="*/ 3 h 8"/>
                <a:gd name="T4" fmla="*/ 5 w 10"/>
                <a:gd name="T5" fmla="*/ 8 h 8"/>
                <a:gd name="T6" fmla="*/ 10 w 10"/>
                <a:gd name="T7" fmla="*/ 3 h 8"/>
                <a:gd name="T8" fmla="*/ 10 w 10"/>
                <a:gd name="T9" fmla="*/ 1 h 8"/>
                <a:gd name="T10" fmla="*/ 1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1" y="0"/>
                  </a:moveTo>
                  <a:cubicBezTo>
                    <a:pt x="0" y="1"/>
                    <a:pt x="0" y="2"/>
                    <a:pt x="0" y="3"/>
                  </a:cubicBezTo>
                  <a:cubicBezTo>
                    <a:pt x="0" y="6"/>
                    <a:pt x="2" y="8"/>
                    <a:pt x="5" y="8"/>
                  </a:cubicBezTo>
                  <a:cubicBezTo>
                    <a:pt x="8" y="8"/>
                    <a:pt x="10" y="6"/>
                    <a:pt x="10" y="3"/>
                  </a:cubicBezTo>
                  <a:cubicBezTo>
                    <a:pt x="10" y="2"/>
                    <a:pt x="10" y="1"/>
                    <a:pt x="10" y="1"/>
                  </a:cubicBezTo>
                  <a:cubicBezTo>
                    <a:pt x="7" y="0"/>
                    <a:pt x="4" y="0"/>
                    <a:pt x="1" y="0"/>
                  </a:cubicBezTo>
                  <a:close/>
                </a:path>
              </a:pathLst>
            </a:cu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0" name="Oval 359"/>
            <p:cNvSpPr>
              <a:spLocks noChangeArrowheads="1"/>
            </p:cNvSpPr>
            <p:nvPr/>
          </p:nvSpPr>
          <p:spPr bwMode="auto">
            <a:xfrm>
              <a:off x="6276976" y="6232525"/>
              <a:ext cx="38100" cy="38100"/>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1" name="Oval 360"/>
            <p:cNvSpPr>
              <a:spLocks noChangeArrowheads="1"/>
            </p:cNvSpPr>
            <p:nvPr/>
          </p:nvSpPr>
          <p:spPr bwMode="auto">
            <a:xfrm>
              <a:off x="6442076" y="6189663"/>
              <a:ext cx="41275" cy="42863"/>
            </a:xfrm>
            <a:prstGeom prst="ellipse">
              <a:avLst/>
            </a:prstGeom>
            <a:solidFill>
              <a:srgbClr val="925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2" name="Freeform 361"/>
            <p:cNvSpPr/>
            <p:nvPr/>
          </p:nvSpPr>
          <p:spPr bwMode="auto">
            <a:xfrm>
              <a:off x="6934201" y="4506913"/>
              <a:ext cx="206375" cy="1355725"/>
            </a:xfrm>
            <a:custGeom>
              <a:avLst/>
              <a:gdLst>
                <a:gd name="T0" fmla="*/ 9 w 54"/>
                <a:gd name="T1" fmla="*/ 1 h 355"/>
                <a:gd name="T2" fmla="*/ 12 w 54"/>
                <a:gd name="T3" fmla="*/ 83 h 355"/>
                <a:gd name="T4" fmla="*/ 15 w 54"/>
                <a:gd name="T5" fmla="*/ 100 h 355"/>
                <a:gd name="T6" fmla="*/ 20 w 54"/>
                <a:gd name="T7" fmla="*/ 142 h 355"/>
                <a:gd name="T8" fmla="*/ 29 w 54"/>
                <a:gd name="T9" fmla="*/ 212 h 355"/>
                <a:gd name="T10" fmla="*/ 34 w 54"/>
                <a:gd name="T11" fmla="*/ 259 h 355"/>
                <a:gd name="T12" fmla="*/ 51 w 54"/>
                <a:gd name="T13" fmla="*/ 354 h 355"/>
                <a:gd name="T14" fmla="*/ 53 w 54"/>
                <a:gd name="T15" fmla="*/ 355 h 355"/>
                <a:gd name="T16" fmla="*/ 54 w 54"/>
                <a:gd name="T17" fmla="*/ 353 h 355"/>
                <a:gd name="T18" fmla="*/ 37 w 54"/>
                <a:gd name="T19" fmla="*/ 259 h 355"/>
                <a:gd name="T20" fmla="*/ 32 w 54"/>
                <a:gd name="T21" fmla="*/ 211 h 355"/>
                <a:gd name="T22" fmla="*/ 23 w 54"/>
                <a:gd name="T23" fmla="*/ 142 h 355"/>
                <a:gd name="T24" fmla="*/ 18 w 54"/>
                <a:gd name="T25" fmla="*/ 100 h 355"/>
                <a:gd name="T26" fmla="*/ 15 w 54"/>
                <a:gd name="T27" fmla="*/ 82 h 355"/>
                <a:gd name="T28" fmla="*/ 11 w 54"/>
                <a:gd name="T29" fmla="*/ 2 h 355"/>
                <a:gd name="T30" fmla="*/ 11 w 54"/>
                <a:gd name="T31" fmla="*/ 0 h 355"/>
                <a:gd name="T32" fmla="*/ 9 w 54"/>
                <a:gd name="T33"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55">
                  <a:moveTo>
                    <a:pt x="9" y="1"/>
                  </a:moveTo>
                  <a:cubicBezTo>
                    <a:pt x="0" y="11"/>
                    <a:pt x="7" y="54"/>
                    <a:pt x="12" y="83"/>
                  </a:cubicBezTo>
                  <a:cubicBezTo>
                    <a:pt x="15" y="100"/>
                    <a:pt x="15" y="100"/>
                    <a:pt x="15" y="100"/>
                  </a:cubicBezTo>
                  <a:cubicBezTo>
                    <a:pt x="20" y="142"/>
                    <a:pt x="20" y="142"/>
                    <a:pt x="20" y="142"/>
                  </a:cubicBezTo>
                  <a:cubicBezTo>
                    <a:pt x="22" y="165"/>
                    <a:pt x="25" y="188"/>
                    <a:pt x="29" y="212"/>
                  </a:cubicBezTo>
                  <a:cubicBezTo>
                    <a:pt x="31" y="227"/>
                    <a:pt x="32" y="242"/>
                    <a:pt x="34" y="259"/>
                  </a:cubicBezTo>
                  <a:cubicBezTo>
                    <a:pt x="37" y="292"/>
                    <a:pt x="39" y="326"/>
                    <a:pt x="51" y="354"/>
                  </a:cubicBezTo>
                  <a:cubicBezTo>
                    <a:pt x="51" y="355"/>
                    <a:pt x="52" y="355"/>
                    <a:pt x="53" y="355"/>
                  </a:cubicBezTo>
                  <a:cubicBezTo>
                    <a:pt x="54" y="355"/>
                    <a:pt x="54" y="354"/>
                    <a:pt x="54" y="353"/>
                  </a:cubicBezTo>
                  <a:cubicBezTo>
                    <a:pt x="42" y="326"/>
                    <a:pt x="40" y="292"/>
                    <a:pt x="37" y="259"/>
                  </a:cubicBezTo>
                  <a:cubicBezTo>
                    <a:pt x="35" y="242"/>
                    <a:pt x="34" y="226"/>
                    <a:pt x="32" y="211"/>
                  </a:cubicBezTo>
                  <a:cubicBezTo>
                    <a:pt x="28" y="188"/>
                    <a:pt x="25" y="164"/>
                    <a:pt x="23" y="142"/>
                  </a:cubicBezTo>
                  <a:cubicBezTo>
                    <a:pt x="18" y="100"/>
                    <a:pt x="18" y="100"/>
                    <a:pt x="18" y="100"/>
                  </a:cubicBezTo>
                  <a:cubicBezTo>
                    <a:pt x="15" y="82"/>
                    <a:pt x="15" y="82"/>
                    <a:pt x="15" y="82"/>
                  </a:cubicBezTo>
                  <a:cubicBezTo>
                    <a:pt x="11" y="56"/>
                    <a:pt x="3" y="12"/>
                    <a:pt x="11" y="2"/>
                  </a:cubicBezTo>
                  <a:cubicBezTo>
                    <a:pt x="12" y="2"/>
                    <a:pt x="12" y="1"/>
                    <a:pt x="11" y="0"/>
                  </a:cubicBezTo>
                  <a:cubicBezTo>
                    <a:pt x="10" y="0"/>
                    <a:pt x="9" y="0"/>
                    <a:pt x="9" y="1"/>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3" name="Freeform 362"/>
            <p:cNvSpPr/>
            <p:nvPr/>
          </p:nvSpPr>
          <p:spPr bwMode="auto">
            <a:xfrm>
              <a:off x="6938963" y="5400675"/>
              <a:ext cx="225425" cy="487363"/>
            </a:xfrm>
            <a:custGeom>
              <a:avLst/>
              <a:gdLst>
                <a:gd name="T0" fmla="*/ 0 w 59"/>
                <a:gd name="T1" fmla="*/ 0 h 128"/>
                <a:gd name="T2" fmla="*/ 36 w 59"/>
                <a:gd name="T3" fmla="*/ 128 h 128"/>
                <a:gd name="T4" fmla="*/ 24 w 59"/>
                <a:gd name="T5" fmla="*/ 120 h 128"/>
                <a:gd name="T6" fmla="*/ 29 w 59"/>
                <a:gd name="T7" fmla="*/ 70 h 128"/>
                <a:gd name="T8" fmla="*/ 4 w 59"/>
                <a:gd name="T9" fmla="*/ 31 h 128"/>
              </a:gdLst>
              <a:ahLst/>
              <a:cxnLst>
                <a:cxn ang="0">
                  <a:pos x="T0" y="T1"/>
                </a:cxn>
                <a:cxn ang="0">
                  <a:pos x="T2" y="T3"/>
                </a:cxn>
                <a:cxn ang="0">
                  <a:pos x="T4" y="T5"/>
                </a:cxn>
                <a:cxn ang="0">
                  <a:pos x="T6" y="T7"/>
                </a:cxn>
                <a:cxn ang="0">
                  <a:pos x="T8" y="T9"/>
                </a:cxn>
              </a:cxnLst>
              <a:rect l="0" t="0" r="r" b="b"/>
              <a:pathLst>
                <a:path w="59" h="128">
                  <a:moveTo>
                    <a:pt x="0" y="0"/>
                  </a:moveTo>
                  <a:cubicBezTo>
                    <a:pt x="59" y="29"/>
                    <a:pt x="55" y="72"/>
                    <a:pt x="36" y="128"/>
                  </a:cubicBezTo>
                  <a:cubicBezTo>
                    <a:pt x="32" y="127"/>
                    <a:pt x="27" y="123"/>
                    <a:pt x="24" y="120"/>
                  </a:cubicBezTo>
                  <a:cubicBezTo>
                    <a:pt x="37" y="105"/>
                    <a:pt x="32" y="88"/>
                    <a:pt x="29" y="70"/>
                  </a:cubicBezTo>
                  <a:cubicBezTo>
                    <a:pt x="27" y="49"/>
                    <a:pt x="19" y="45"/>
                    <a:pt x="4" y="31"/>
                  </a:cubicBezTo>
                </a:path>
              </a:pathLst>
            </a:custGeom>
            <a:solidFill>
              <a:srgbClr val="5681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365" name="文本框 364"/>
          <p:cNvSpPr txBox="1"/>
          <p:nvPr/>
        </p:nvSpPr>
        <p:spPr>
          <a:xfrm>
            <a:off x="530383" y="3492121"/>
            <a:ext cx="4503265" cy="106045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366" name="文本框 365"/>
          <p:cNvSpPr txBox="1"/>
          <p:nvPr/>
        </p:nvSpPr>
        <p:spPr>
          <a:xfrm>
            <a:off x="530383" y="3106528"/>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367" name="文本框 366"/>
          <p:cNvSpPr txBox="1"/>
          <p:nvPr/>
        </p:nvSpPr>
        <p:spPr>
          <a:xfrm>
            <a:off x="7575070" y="2390742"/>
            <a:ext cx="3893926" cy="138366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368" name="文本框 367"/>
          <p:cNvSpPr txBox="1"/>
          <p:nvPr/>
        </p:nvSpPr>
        <p:spPr>
          <a:xfrm>
            <a:off x="7575070" y="2005149"/>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372" name="Freeform 366"/>
          <p:cNvSpPr/>
          <p:nvPr/>
        </p:nvSpPr>
        <p:spPr bwMode="auto">
          <a:xfrm>
            <a:off x="2470479" y="1273093"/>
            <a:ext cx="1795463" cy="990600"/>
          </a:xfrm>
          <a:custGeom>
            <a:avLst/>
            <a:gdLst>
              <a:gd name="T0" fmla="*/ 163 w 421"/>
              <a:gd name="T1" fmla="*/ 228 h 231"/>
              <a:gd name="T2" fmla="*/ 126 w 421"/>
              <a:gd name="T3" fmla="*/ 143 h 231"/>
              <a:gd name="T4" fmla="*/ 33 w 421"/>
              <a:gd name="T5" fmla="*/ 97 h 231"/>
              <a:gd name="T6" fmla="*/ 123 w 421"/>
              <a:gd name="T7" fmla="*/ 81 h 231"/>
              <a:gd name="T8" fmla="*/ 178 w 421"/>
              <a:gd name="T9" fmla="*/ 2 h 231"/>
              <a:gd name="T10" fmla="*/ 248 w 421"/>
              <a:gd name="T11" fmla="*/ 61 h 231"/>
              <a:gd name="T12" fmla="*/ 303 w 421"/>
              <a:gd name="T13" fmla="*/ 12 h 231"/>
              <a:gd name="T14" fmla="*/ 334 w 421"/>
              <a:gd name="T15" fmla="*/ 71 h 231"/>
              <a:gd name="T16" fmla="*/ 415 w 421"/>
              <a:gd name="T17" fmla="*/ 97 h 231"/>
              <a:gd name="T18" fmla="*/ 344 w 421"/>
              <a:gd name="T19" fmla="*/ 145 h 231"/>
              <a:gd name="T20" fmla="*/ 312 w 421"/>
              <a:gd name="T21" fmla="*/ 221 h 231"/>
              <a:gd name="T22" fmla="*/ 231 w 421"/>
              <a:gd name="T23" fmla="*/ 171 h 231"/>
              <a:gd name="T24" fmla="*/ 163 w 421"/>
              <a:gd name="T25" fmla="*/ 22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231">
                <a:moveTo>
                  <a:pt x="163" y="228"/>
                </a:moveTo>
                <a:cubicBezTo>
                  <a:pt x="121" y="223"/>
                  <a:pt x="115" y="174"/>
                  <a:pt x="126" y="143"/>
                </a:cubicBezTo>
                <a:cubicBezTo>
                  <a:pt x="95" y="161"/>
                  <a:pt x="0" y="152"/>
                  <a:pt x="33" y="97"/>
                </a:cubicBezTo>
                <a:cubicBezTo>
                  <a:pt x="48" y="73"/>
                  <a:pt x="100" y="67"/>
                  <a:pt x="123" y="81"/>
                </a:cubicBezTo>
                <a:cubicBezTo>
                  <a:pt x="126" y="40"/>
                  <a:pt x="124" y="0"/>
                  <a:pt x="178" y="2"/>
                </a:cubicBezTo>
                <a:cubicBezTo>
                  <a:pt x="214" y="4"/>
                  <a:pt x="237" y="36"/>
                  <a:pt x="248" y="61"/>
                </a:cubicBezTo>
                <a:cubicBezTo>
                  <a:pt x="250" y="34"/>
                  <a:pt x="277" y="5"/>
                  <a:pt x="303" y="12"/>
                </a:cubicBezTo>
                <a:cubicBezTo>
                  <a:pt x="331" y="18"/>
                  <a:pt x="332" y="49"/>
                  <a:pt x="334" y="71"/>
                </a:cubicBezTo>
                <a:cubicBezTo>
                  <a:pt x="366" y="44"/>
                  <a:pt x="410" y="53"/>
                  <a:pt x="415" y="97"/>
                </a:cubicBezTo>
                <a:cubicBezTo>
                  <a:pt x="421" y="140"/>
                  <a:pt x="381" y="146"/>
                  <a:pt x="344" y="145"/>
                </a:cubicBezTo>
                <a:cubicBezTo>
                  <a:pt x="364" y="177"/>
                  <a:pt x="353" y="216"/>
                  <a:pt x="312" y="221"/>
                </a:cubicBezTo>
                <a:cubicBezTo>
                  <a:pt x="267" y="228"/>
                  <a:pt x="258" y="196"/>
                  <a:pt x="231" y="171"/>
                </a:cubicBezTo>
                <a:cubicBezTo>
                  <a:pt x="226" y="198"/>
                  <a:pt x="193" y="231"/>
                  <a:pt x="163" y="2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9" name="文本框 368"/>
          <p:cNvSpPr txBox="1"/>
          <p:nvPr/>
        </p:nvSpPr>
        <p:spPr>
          <a:xfrm>
            <a:off x="171523" y="112458"/>
            <a:ext cx="253555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2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151"/>
          <p:cNvGrpSpPr/>
          <p:nvPr/>
        </p:nvGrpSpPr>
        <p:grpSpPr>
          <a:xfrm>
            <a:off x="8878" y="4485893"/>
            <a:ext cx="12192000" cy="2398741"/>
            <a:chOff x="3070226" y="2833688"/>
            <a:chExt cx="6051550" cy="1190625"/>
          </a:xfrm>
        </p:grpSpPr>
        <p:sp>
          <p:nvSpPr>
            <p:cNvPr id="5" name="Freeform 5"/>
            <p:cNvSpPr/>
            <p:nvPr/>
          </p:nvSpPr>
          <p:spPr bwMode="auto">
            <a:xfrm>
              <a:off x="4495801" y="3502025"/>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4356101" y="3514725"/>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4445001" y="3214688"/>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4254501" y="3378200"/>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9"/>
            <p:cNvSpPr/>
            <p:nvPr/>
          </p:nvSpPr>
          <p:spPr bwMode="auto">
            <a:xfrm>
              <a:off x="4762501" y="3646488"/>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10"/>
            <p:cNvSpPr/>
            <p:nvPr/>
          </p:nvSpPr>
          <p:spPr bwMode="auto">
            <a:xfrm>
              <a:off x="4975226" y="3446463"/>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11"/>
            <p:cNvSpPr/>
            <p:nvPr/>
          </p:nvSpPr>
          <p:spPr bwMode="auto">
            <a:xfrm>
              <a:off x="5122863" y="3416300"/>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12"/>
            <p:cNvSpPr/>
            <p:nvPr/>
          </p:nvSpPr>
          <p:spPr bwMode="auto">
            <a:xfrm>
              <a:off x="5284788" y="3421063"/>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13"/>
            <p:cNvSpPr/>
            <p:nvPr/>
          </p:nvSpPr>
          <p:spPr bwMode="auto">
            <a:xfrm>
              <a:off x="5407026" y="3471863"/>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14"/>
            <p:cNvSpPr/>
            <p:nvPr/>
          </p:nvSpPr>
          <p:spPr bwMode="auto">
            <a:xfrm>
              <a:off x="5503863" y="3590925"/>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15"/>
            <p:cNvSpPr/>
            <p:nvPr/>
          </p:nvSpPr>
          <p:spPr bwMode="auto">
            <a:xfrm>
              <a:off x="5581651" y="3719513"/>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16"/>
            <p:cNvSpPr/>
            <p:nvPr/>
          </p:nvSpPr>
          <p:spPr bwMode="auto">
            <a:xfrm>
              <a:off x="5640388" y="3870325"/>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4856163" y="3535363"/>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4665663" y="3775075"/>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4622801" y="3929063"/>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0"/>
            <p:cNvSpPr/>
            <p:nvPr/>
          </p:nvSpPr>
          <p:spPr bwMode="auto">
            <a:xfrm>
              <a:off x="4767263" y="3497263"/>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1"/>
            <p:cNvSpPr/>
            <p:nvPr/>
          </p:nvSpPr>
          <p:spPr bwMode="auto">
            <a:xfrm>
              <a:off x="5703888" y="3827463"/>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
            <p:cNvSpPr/>
            <p:nvPr/>
          </p:nvSpPr>
          <p:spPr bwMode="auto">
            <a:xfrm>
              <a:off x="5784851" y="3575050"/>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3"/>
            <p:cNvSpPr/>
            <p:nvPr/>
          </p:nvSpPr>
          <p:spPr bwMode="auto">
            <a:xfrm>
              <a:off x="6170613" y="3240088"/>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4"/>
            <p:cNvSpPr/>
            <p:nvPr/>
          </p:nvSpPr>
          <p:spPr bwMode="auto">
            <a:xfrm>
              <a:off x="6378576" y="3151188"/>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5"/>
            <p:cNvSpPr/>
            <p:nvPr/>
          </p:nvSpPr>
          <p:spPr bwMode="auto">
            <a:xfrm>
              <a:off x="6581776" y="3090863"/>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6"/>
            <p:cNvSpPr/>
            <p:nvPr/>
          </p:nvSpPr>
          <p:spPr bwMode="auto">
            <a:xfrm>
              <a:off x="6861176" y="3082925"/>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7"/>
            <p:cNvSpPr/>
            <p:nvPr/>
          </p:nvSpPr>
          <p:spPr bwMode="auto">
            <a:xfrm>
              <a:off x="7102476" y="3121025"/>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8"/>
            <p:cNvSpPr/>
            <p:nvPr/>
          </p:nvSpPr>
          <p:spPr bwMode="auto">
            <a:xfrm>
              <a:off x="7221538" y="3279775"/>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9"/>
            <p:cNvSpPr/>
            <p:nvPr/>
          </p:nvSpPr>
          <p:spPr bwMode="auto">
            <a:xfrm>
              <a:off x="7353301" y="3459163"/>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30"/>
            <p:cNvSpPr/>
            <p:nvPr/>
          </p:nvSpPr>
          <p:spPr bwMode="auto">
            <a:xfrm>
              <a:off x="5962651" y="3378200"/>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1"/>
            <p:cNvSpPr/>
            <p:nvPr/>
          </p:nvSpPr>
          <p:spPr bwMode="auto">
            <a:xfrm>
              <a:off x="5945188" y="3262313"/>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2"/>
            <p:cNvSpPr/>
            <p:nvPr/>
          </p:nvSpPr>
          <p:spPr bwMode="auto">
            <a:xfrm>
              <a:off x="7323138" y="3227388"/>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3"/>
            <p:cNvSpPr/>
            <p:nvPr/>
          </p:nvSpPr>
          <p:spPr bwMode="auto">
            <a:xfrm>
              <a:off x="7620001" y="3506788"/>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4"/>
            <p:cNvSpPr/>
            <p:nvPr/>
          </p:nvSpPr>
          <p:spPr bwMode="auto">
            <a:xfrm>
              <a:off x="7951788" y="3736975"/>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5"/>
            <p:cNvSpPr/>
            <p:nvPr/>
          </p:nvSpPr>
          <p:spPr bwMode="auto">
            <a:xfrm>
              <a:off x="7475538" y="3411538"/>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Oval 36"/>
            <p:cNvSpPr>
              <a:spLocks noChangeArrowheads="1"/>
            </p:cNvSpPr>
            <p:nvPr/>
          </p:nvSpPr>
          <p:spPr bwMode="auto">
            <a:xfrm>
              <a:off x="8942388" y="3454400"/>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Oval 37"/>
            <p:cNvSpPr>
              <a:spLocks noChangeArrowheads="1"/>
            </p:cNvSpPr>
            <p:nvPr/>
          </p:nvSpPr>
          <p:spPr bwMode="auto">
            <a:xfrm>
              <a:off x="8710613" y="3446463"/>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Oval 38"/>
            <p:cNvSpPr>
              <a:spLocks noChangeArrowheads="1"/>
            </p:cNvSpPr>
            <p:nvPr/>
          </p:nvSpPr>
          <p:spPr bwMode="auto">
            <a:xfrm>
              <a:off x="8459788" y="3476625"/>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Oval 39"/>
            <p:cNvSpPr>
              <a:spLocks noChangeArrowheads="1"/>
            </p:cNvSpPr>
            <p:nvPr/>
          </p:nvSpPr>
          <p:spPr bwMode="auto">
            <a:xfrm>
              <a:off x="8226426" y="3519488"/>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40"/>
            <p:cNvSpPr>
              <a:spLocks noChangeArrowheads="1"/>
            </p:cNvSpPr>
            <p:nvPr/>
          </p:nvSpPr>
          <p:spPr bwMode="auto">
            <a:xfrm>
              <a:off x="7985126" y="360045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41"/>
            <p:cNvSpPr>
              <a:spLocks noChangeArrowheads="1"/>
            </p:cNvSpPr>
            <p:nvPr/>
          </p:nvSpPr>
          <p:spPr bwMode="auto">
            <a:xfrm>
              <a:off x="7807326" y="3681413"/>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Oval 42"/>
            <p:cNvSpPr>
              <a:spLocks noChangeArrowheads="1"/>
            </p:cNvSpPr>
            <p:nvPr/>
          </p:nvSpPr>
          <p:spPr bwMode="auto">
            <a:xfrm>
              <a:off x="7599363" y="3792538"/>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Oval 43"/>
            <p:cNvSpPr>
              <a:spLocks noChangeArrowheads="1"/>
            </p:cNvSpPr>
            <p:nvPr/>
          </p:nvSpPr>
          <p:spPr bwMode="auto">
            <a:xfrm>
              <a:off x="7404101" y="3925888"/>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Oval 44"/>
            <p:cNvSpPr>
              <a:spLocks noChangeArrowheads="1"/>
            </p:cNvSpPr>
            <p:nvPr/>
          </p:nvSpPr>
          <p:spPr bwMode="auto">
            <a:xfrm>
              <a:off x="8756651" y="3689350"/>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Oval 45"/>
            <p:cNvSpPr>
              <a:spLocks noChangeArrowheads="1"/>
            </p:cNvSpPr>
            <p:nvPr/>
          </p:nvSpPr>
          <p:spPr bwMode="auto">
            <a:xfrm>
              <a:off x="8531226" y="3719513"/>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Oval 46"/>
            <p:cNvSpPr>
              <a:spLocks noChangeArrowheads="1"/>
            </p:cNvSpPr>
            <p:nvPr/>
          </p:nvSpPr>
          <p:spPr bwMode="auto">
            <a:xfrm>
              <a:off x="8299451" y="3754438"/>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47"/>
            <p:cNvSpPr>
              <a:spLocks noChangeArrowheads="1"/>
            </p:cNvSpPr>
            <p:nvPr/>
          </p:nvSpPr>
          <p:spPr bwMode="auto">
            <a:xfrm>
              <a:off x="8081963" y="3827463"/>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48"/>
            <p:cNvSpPr>
              <a:spLocks noChangeArrowheads="1"/>
            </p:cNvSpPr>
            <p:nvPr/>
          </p:nvSpPr>
          <p:spPr bwMode="auto">
            <a:xfrm>
              <a:off x="7878763" y="3916363"/>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Freeform 49"/>
            <p:cNvSpPr/>
            <p:nvPr/>
          </p:nvSpPr>
          <p:spPr bwMode="auto">
            <a:xfrm>
              <a:off x="7756526" y="3330575"/>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50"/>
            <p:cNvSpPr/>
            <p:nvPr/>
          </p:nvSpPr>
          <p:spPr bwMode="auto">
            <a:xfrm>
              <a:off x="7751763" y="3360738"/>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51"/>
            <p:cNvSpPr/>
            <p:nvPr/>
          </p:nvSpPr>
          <p:spPr bwMode="auto">
            <a:xfrm>
              <a:off x="7785101" y="3027363"/>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52"/>
            <p:cNvSpPr/>
            <p:nvPr/>
          </p:nvSpPr>
          <p:spPr bwMode="auto">
            <a:xfrm>
              <a:off x="7620001" y="3267075"/>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Oval 53"/>
            <p:cNvSpPr>
              <a:spLocks noChangeArrowheads="1"/>
            </p:cNvSpPr>
            <p:nvPr/>
          </p:nvSpPr>
          <p:spPr bwMode="auto">
            <a:xfrm>
              <a:off x="7874001" y="3159125"/>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Oval 54"/>
            <p:cNvSpPr>
              <a:spLocks noChangeArrowheads="1"/>
            </p:cNvSpPr>
            <p:nvPr/>
          </p:nvSpPr>
          <p:spPr bwMode="auto">
            <a:xfrm>
              <a:off x="7972426" y="32067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Oval 55"/>
            <p:cNvSpPr>
              <a:spLocks noChangeArrowheads="1"/>
            </p:cNvSpPr>
            <p:nvPr/>
          </p:nvSpPr>
          <p:spPr bwMode="auto">
            <a:xfrm>
              <a:off x="7899401" y="32194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Oval 56"/>
            <p:cNvSpPr>
              <a:spLocks noChangeArrowheads="1"/>
            </p:cNvSpPr>
            <p:nvPr/>
          </p:nvSpPr>
          <p:spPr bwMode="auto">
            <a:xfrm>
              <a:off x="7797801" y="31940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Oval 57"/>
            <p:cNvSpPr>
              <a:spLocks noChangeArrowheads="1"/>
            </p:cNvSpPr>
            <p:nvPr/>
          </p:nvSpPr>
          <p:spPr bwMode="auto">
            <a:xfrm>
              <a:off x="7853363" y="33051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58"/>
            <p:cNvSpPr>
              <a:spLocks noChangeArrowheads="1"/>
            </p:cNvSpPr>
            <p:nvPr/>
          </p:nvSpPr>
          <p:spPr bwMode="auto">
            <a:xfrm>
              <a:off x="7696201" y="33178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59"/>
            <p:cNvSpPr>
              <a:spLocks noChangeArrowheads="1"/>
            </p:cNvSpPr>
            <p:nvPr/>
          </p:nvSpPr>
          <p:spPr bwMode="auto">
            <a:xfrm>
              <a:off x="7751763" y="3355975"/>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60"/>
            <p:cNvSpPr>
              <a:spLocks noChangeArrowheads="1"/>
            </p:cNvSpPr>
            <p:nvPr/>
          </p:nvSpPr>
          <p:spPr bwMode="auto">
            <a:xfrm>
              <a:off x="7947026" y="32956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61"/>
            <p:cNvSpPr/>
            <p:nvPr/>
          </p:nvSpPr>
          <p:spPr bwMode="auto">
            <a:xfrm>
              <a:off x="8099426" y="3163888"/>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Freeform 62"/>
            <p:cNvSpPr/>
            <p:nvPr/>
          </p:nvSpPr>
          <p:spPr bwMode="auto">
            <a:xfrm>
              <a:off x="8337551" y="3313113"/>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63"/>
            <p:cNvSpPr/>
            <p:nvPr/>
          </p:nvSpPr>
          <p:spPr bwMode="auto">
            <a:xfrm>
              <a:off x="8375651" y="3355975"/>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64"/>
            <p:cNvSpPr/>
            <p:nvPr/>
          </p:nvSpPr>
          <p:spPr bwMode="auto">
            <a:xfrm>
              <a:off x="8150226" y="3355975"/>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65"/>
            <p:cNvSpPr/>
            <p:nvPr/>
          </p:nvSpPr>
          <p:spPr bwMode="auto">
            <a:xfrm>
              <a:off x="8188326" y="3398838"/>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66"/>
            <p:cNvSpPr/>
            <p:nvPr/>
          </p:nvSpPr>
          <p:spPr bwMode="auto">
            <a:xfrm>
              <a:off x="8332788" y="3201988"/>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67"/>
            <p:cNvSpPr/>
            <p:nvPr/>
          </p:nvSpPr>
          <p:spPr bwMode="auto">
            <a:xfrm>
              <a:off x="8180388" y="3201988"/>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68"/>
            <p:cNvSpPr/>
            <p:nvPr/>
          </p:nvSpPr>
          <p:spPr bwMode="auto">
            <a:xfrm>
              <a:off x="6429376" y="2833688"/>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69"/>
            <p:cNvSpPr/>
            <p:nvPr/>
          </p:nvSpPr>
          <p:spPr bwMode="auto">
            <a:xfrm>
              <a:off x="6399213" y="3014663"/>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70"/>
            <p:cNvSpPr/>
            <p:nvPr/>
          </p:nvSpPr>
          <p:spPr bwMode="auto">
            <a:xfrm>
              <a:off x="6950076" y="3017838"/>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71"/>
            <p:cNvSpPr/>
            <p:nvPr/>
          </p:nvSpPr>
          <p:spPr bwMode="auto">
            <a:xfrm>
              <a:off x="6815138" y="3014663"/>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72"/>
            <p:cNvSpPr/>
            <p:nvPr/>
          </p:nvSpPr>
          <p:spPr bwMode="auto">
            <a:xfrm>
              <a:off x="6853238" y="3052763"/>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73"/>
            <p:cNvSpPr/>
            <p:nvPr/>
          </p:nvSpPr>
          <p:spPr bwMode="auto">
            <a:xfrm>
              <a:off x="6483351" y="3060700"/>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74"/>
            <p:cNvSpPr/>
            <p:nvPr/>
          </p:nvSpPr>
          <p:spPr bwMode="auto">
            <a:xfrm>
              <a:off x="6521451" y="3103563"/>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75"/>
            <p:cNvSpPr/>
            <p:nvPr/>
          </p:nvSpPr>
          <p:spPr bwMode="auto">
            <a:xfrm>
              <a:off x="4851401" y="3590925"/>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76"/>
            <p:cNvSpPr/>
            <p:nvPr/>
          </p:nvSpPr>
          <p:spPr bwMode="auto">
            <a:xfrm>
              <a:off x="5153026" y="3759200"/>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77"/>
            <p:cNvSpPr/>
            <p:nvPr/>
          </p:nvSpPr>
          <p:spPr bwMode="auto">
            <a:xfrm>
              <a:off x="5114926" y="3792538"/>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78"/>
            <p:cNvSpPr/>
            <p:nvPr/>
          </p:nvSpPr>
          <p:spPr bwMode="auto">
            <a:xfrm>
              <a:off x="5076826" y="3827463"/>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79"/>
            <p:cNvSpPr/>
            <p:nvPr/>
          </p:nvSpPr>
          <p:spPr bwMode="auto">
            <a:xfrm>
              <a:off x="5046663" y="3865563"/>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80"/>
            <p:cNvSpPr/>
            <p:nvPr/>
          </p:nvSpPr>
          <p:spPr bwMode="auto">
            <a:xfrm>
              <a:off x="5016501" y="3908425"/>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81"/>
            <p:cNvSpPr/>
            <p:nvPr/>
          </p:nvSpPr>
          <p:spPr bwMode="auto">
            <a:xfrm>
              <a:off x="5000626" y="3946525"/>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82"/>
            <p:cNvSpPr/>
            <p:nvPr/>
          </p:nvSpPr>
          <p:spPr bwMode="auto">
            <a:xfrm>
              <a:off x="4987926" y="3984625"/>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Oval 83"/>
            <p:cNvSpPr>
              <a:spLocks noChangeArrowheads="1"/>
            </p:cNvSpPr>
            <p:nvPr/>
          </p:nvSpPr>
          <p:spPr bwMode="auto">
            <a:xfrm>
              <a:off x="5513388" y="3938588"/>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Oval 84"/>
            <p:cNvSpPr>
              <a:spLocks noChangeArrowheads="1"/>
            </p:cNvSpPr>
            <p:nvPr/>
          </p:nvSpPr>
          <p:spPr bwMode="auto">
            <a:xfrm>
              <a:off x="5445126" y="3802063"/>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Oval 85"/>
            <p:cNvSpPr>
              <a:spLocks noChangeArrowheads="1"/>
            </p:cNvSpPr>
            <p:nvPr/>
          </p:nvSpPr>
          <p:spPr bwMode="auto">
            <a:xfrm>
              <a:off x="5318126" y="3706813"/>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Oval 86"/>
            <p:cNvSpPr>
              <a:spLocks noChangeArrowheads="1"/>
            </p:cNvSpPr>
            <p:nvPr/>
          </p:nvSpPr>
          <p:spPr bwMode="auto">
            <a:xfrm>
              <a:off x="5191126" y="3706813"/>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Oval 87"/>
            <p:cNvSpPr>
              <a:spLocks noChangeArrowheads="1"/>
            </p:cNvSpPr>
            <p:nvPr/>
          </p:nvSpPr>
          <p:spPr bwMode="auto">
            <a:xfrm>
              <a:off x="5059363" y="3779838"/>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Oval 88"/>
            <p:cNvSpPr>
              <a:spLocks noChangeArrowheads="1"/>
            </p:cNvSpPr>
            <p:nvPr/>
          </p:nvSpPr>
          <p:spPr bwMode="auto">
            <a:xfrm>
              <a:off x="4983163" y="388302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Oval 89"/>
            <p:cNvSpPr>
              <a:spLocks noChangeArrowheads="1"/>
            </p:cNvSpPr>
            <p:nvPr/>
          </p:nvSpPr>
          <p:spPr bwMode="auto">
            <a:xfrm>
              <a:off x="4919663" y="3963988"/>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90"/>
            <p:cNvSpPr/>
            <p:nvPr/>
          </p:nvSpPr>
          <p:spPr bwMode="auto">
            <a:xfrm>
              <a:off x="6886576" y="2859088"/>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91"/>
            <p:cNvSpPr/>
            <p:nvPr/>
          </p:nvSpPr>
          <p:spPr bwMode="auto">
            <a:xfrm>
              <a:off x="6797676" y="2863850"/>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92"/>
            <p:cNvSpPr/>
            <p:nvPr/>
          </p:nvSpPr>
          <p:spPr bwMode="auto">
            <a:xfrm>
              <a:off x="6700838" y="2868613"/>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Freeform 93"/>
            <p:cNvSpPr/>
            <p:nvPr/>
          </p:nvSpPr>
          <p:spPr bwMode="auto">
            <a:xfrm>
              <a:off x="6599238" y="2876550"/>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Freeform 94"/>
            <p:cNvSpPr/>
            <p:nvPr/>
          </p:nvSpPr>
          <p:spPr bwMode="auto">
            <a:xfrm>
              <a:off x="6450013" y="2889250"/>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95"/>
            <p:cNvSpPr/>
            <p:nvPr/>
          </p:nvSpPr>
          <p:spPr bwMode="auto">
            <a:xfrm>
              <a:off x="6437313" y="2979738"/>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96"/>
            <p:cNvSpPr/>
            <p:nvPr/>
          </p:nvSpPr>
          <p:spPr bwMode="auto">
            <a:xfrm>
              <a:off x="3070226" y="3014663"/>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97"/>
            <p:cNvSpPr/>
            <p:nvPr/>
          </p:nvSpPr>
          <p:spPr bwMode="auto">
            <a:xfrm>
              <a:off x="3290888" y="3895725"/>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98"/>
            <p:cNvSpPr/>
            <p:nvPr/>
          </p:nvSpPr>
          <p:spPr bwMode="auto">
            <a:xfrm>
              <a:off x="3397251" y="3805238"/>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99"/>
            <p:cNvSpPr/>
            <p:nvPr/>
          </p:nvSpPr>
          <p:spPr bwMode="auto">
            <a:xfrm>
              <a:off x="3871913" y="3681413"/>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100"/>
            <p:cNvSpPr/>
            <p:nvPr/>
          </p:nvSpPr>
          <p:spPr bwMode="auto">
            <a:xfrm>
              <a:off x="4003676" y="3719513"/>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101"/>
            <p:cNvSpPr/>
            <p:nvPr/>
          </p:nvSpPr>
          <p:spPr bwMode="auto">
            <a:xfrm>
              <a:off x="4292601" y="3938588"/>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102"/>
            <p:cNvSpPr/>
            <p:nvPr/>
          </p:nvSpPr>
          <p:spPr bwMode="auto">
            <a:xfrm>
              <a:off x="4148138" y="3810000"/>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103"/>
            <p:cNvSpPr/>
            <p:nvPr/>
          </p:nvSpPr>
          <p:spPr bwMode="auto">
            <a:xfrm>
              <a:off x="3689351" y="3686175"/>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Freeform 104"/>
            <p:cNvSpPr/>
            <p:nvPr/>
          </p:nvSpPr>
          <p:spPr bwMode="auto">
            <a:xfrm>
              <a:off x="3516313" y="3716338"/>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Freeform 105"/>
            <p:cNvSpPr/>
            <p:nvPr/>
          </p:nvSpPr>
          <p:spPr bwMode="auto">
            <a:xfrm>
              <a:off x="3546476" y="3565525"/>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106"/>
            <p:cNvSpPr/>
            <p:nvPr/>
          </p:nvSpPr>
          <p:spPr bwMode="auto">
            <a:xfrm>
              <a:off x="3681413" y="3744913"/>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Freeform 107"/>
            <p:cNvSpPr/>
            <p:nvPr/>
          </p:nvSpPr>
          <p:spPr bwMode="auto">
            <a:xfrm>
              <a:off x="5983288" y="3309938"/>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Freeform 108"/>
            <p:cNvSpPr/>
            <p:nvPr/>
          </p:nvSpPr>
          <p:spPr bwMode="auto">
            <a:xfrm>
              <a:off x="7099301" y="3732213"/>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Freeform 109"/>
            <p:cNvSpPr/>
            <p:nvPr/>
          </p:nvSpPr>
          <p:spPr bwMode="auto">
            <a:xfrm>
              <a:off x="6637338" y="3449638"/>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Freeform 110"/>
            <p:cNvSpPr/>
            <p:nvPr/>
          </p:nvSpPr>
          <p:spPr bwMode="auto">
            <a:xfrm>
              <a:off x="6419851" y="3497263"/>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Freeform 111"/>
            <p:cNvSpPr/>
            <p:nvPr/>
          </p:nvSpPr>
          <p:spPr bwMode="auto">
            <a:xfrm>
              <a:off x="6246813" y="3613150"/>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Freeform 112"/>
            <p:cNvSpPr/>
            <p:nvPr/>
          </p:nvSpPr>
          <p:spPr bwMode="auto">
            <a:xfrm>
              <a:off x="6122988" y="3784600"/>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Freeform 113"/>
            <p:cNvSpPr/>
            <p:nvPr/>
          </p:nvSpPr>
          <p:spPr bwMode="auto">
            <a:xfrm>
              <a:off x="6827838" y="3454400"/>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Freeform 114"/>
            <p:cNvSpPr/>
            <p:nvPr/>
          </p:nvSpPr>
          <p:spPr bwMode="auto">
            <a:xfrm>
              <a:off x="6919913" y="3557588"/>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Freeform 115"/>
            <p:cNvSpPr/>
            <p:nvPr/>
          </p:nvSpPr>
          <p:spPr bwMode="auto">
            <a:xfrm>
              <a:off x="6335713" y="3630613"/>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Freeform 116"/>
            <p:cNvSpPr/>
            <p:nvPr/>
          </p:nvSpPr>
          <p:spPr bwMode="auto">
            <a:xfrm>
              <a:off x="6492876" y="3762375"/>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Oval 117"/>
            <p:cNvSpPr>
              <a:spLocks noChangeArrowheads="1"/>
            </p:cNvSpPr>
            <p:nvPr/>
          </p:nvSpPr>
          <p:spPr bwMode="auto">
            <a:xfrm>
              <a:off x="6072188" y="395922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Oval 118"/>
            <p:cNvSpPr>
              <a:spLocks noChangeArrowheads="1"/>
            </p:cNvSpPr>
            <p:nvPr/>
          </p:nvSpPr>
          <p:spPr bwMode="auto">
            <a:xfrm>
              <a:off x="6161088" y="3805238"/>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Oval 119"/>
            <p:cNvSpPr>
              <a:spLocks noChangeArrowheads="1"/>
            </p:cNvSpPr>
            <p:nvPr/>
          </p:nvSpPr>
          <p:spPr bwMode="auto">
            <a:xfrm>
              <a:off x="6276976" y="3668713"/>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Oval 120"/>
            <p:cNvSpPr>
              <a:spLocks noChangeArrowheads="1"/>
            </p:cNvSpPr>
            <p:nvPr/>
          </p:nvSpPr>
          <p:spPr bwMode="auto">
            <a:xfrm>
              <a:off x="6407151" y="3557588"/>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Oval 121"/>
            <p:cNvSpPr>
              <a:spLocks noChangeArrowheads="1"/>
            </p:cNvSpPr>
            <p:nvPr/>
          </p:nvSpPr>
          <p:spPr bwMode="auto">
            <a:xfrm>
              <a:off x="6551613" y="34766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Oval 122"/>
            <p:cNvSpPr>
              <a:spLocks noChangeArrowheads="1"/>
            </p:cNvSpPr>
            <p:nvPr/>
          </p:nvSpPr>
          <p:spPr bwMode="auto">
            <a:xfrm>
              <a:off x="6696076" y="34210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Oval 123"/>
            <p:cNvSpPr>
              <a:spLocks noChangeArrowheads="1"/>
            </p:cNvSpPr>
            <p:nvPr/>
          </p:nvSpPr>
          <p:spPr bwMode="auto">
            <a:xfrm>
              <a:off x="6878638" y="3411538"/>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Oval 124"/>
            <p:cNvSpPr>
              <a:spLocks noChangeArrowheads="1"/>
            </p:cNvSpPr>
            <p:nvPr/>
          </p:nvSpPr>
          <p:spPr bwMode="auto">
            <a:xfrm>
              <a:off x="7023101" y="34464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Oval 125"/>
            <p:cNvSpPr>
              <a:spLocks noChangeArrowheads="1"/>
            </p:cNvSpPr>
            <p:nvPr/>
          </p:nvSpPr>
          <p:spPr bwMode="auto">
            <a:xfrm>
              <a:off x="7170738" y="351948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Oval 126"/>
            <p:cNvSpPr>
              <a:spLocks noChangeArrowheads="1"/>
            </p:cNvSpPr>
            <p:nvPr/>
          </p:nvSpPr>
          <p:spPr bwMode="auto">
            <a:xfrm>
              <a:off x="7294563" y="36512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Oval 127"/>
            <p:cNvSpPr>
              <a:spLocks noChangeArrowheads="1"/>
            </p:cNvSpPr>
            <p:nvPr/>
          </p:nvSpPr>
          <p:spPr bwMode="auto">
            <a:xfrm>
              <a:off x="7383463" y="377983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Oval 128"/>
            <p:cNvSpPr>
              <a:spLocks noChangeArrowheads="1"/>
            </p:cNvSpPr>
            <p:nvPr/>
          </p:nvSpPr>
          <p:spPr bwMode="auto">
            <a:xfrm>
              <a:off x="6234113" y="3916363"/>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Oval 129"/>
            <p:cNvSpPr>
              <a:spLocks noChangeArrowheads="1"/>
            </p:cNvSpPr>
            <p:nvPr/>
          </p:nvSpPr>
          <p:spPr bwMode="auto">
            <a:xfrm>
              <a:off x="6323013" y="3784600"/>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Oval 130"/>
            <p:cNvSpPr>
              <a:spLocks noChangeArrowheads="1"/>
            </p:cNvSpPr>
            <p:nvPr/>
          </p:nvSpPr>
          <p:spPr bwMode="auto">
            <a:xfrm>
              <a:off x="6470651" y="3668713"/>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Oval 131"/>
            <p:cNvSpPr>
              <a:spLocks noChangeArrowheads="1"/>
            </p:cNvSpPr>
            <p:nvPr/>
          </p:nvSpPr>
          <p:spPr bwMode="auto">
            <a:xfrm>
              <a:off x="6818313" y="354806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Oval 132"/>
            <p:cNvSpPr>
              <a:spLocks noChangeArrowheads="1"/>
            </p:cNvSpPr>
            <p:nvPr/>
          </p:nvSpPr>
          <p:spPr bwMode="auto">
            <a:xfrm>
              <a:off x="7031038" y="3605213"/>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Oval 133"/>
            <p:cNvSpPr>
              <a:spLocks noChangeArrowheads="1"/>
            </p:cNvSpPr>
            <p:nvPr/>
          </p:nvSpPr>
          <p:spPr bwMode="auto">
            <a:xfrm>
              <a:off x="7204076" y="373221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Oval 134"/>
            <p:cNvSpPr>
              <a:spLocks noChangeArrowheads="1"/>
            </p:cNvSpPr>
            <p:nvPr/>
          </p:nvSpPr>
          <p:spPr bwMode="auto">
            <a:xfrm>
              <a:off x="7267576" y="3903663"/>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Oval 135"/>
            <p:cNvSpPr>
              <a:spLocks noChangeArrowheads="1"/>
            </p:cNvSpPr>
            <p:nvPr/>
          </p:nvSpPr>
          <p:spPr bwMode="auto">
            <a:xfrm>
              <a:off x="6619876" y="3582988"/>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Oval 136"/>
            <p:cNvSpPr>
              <a:spLocks noChangeArrowheads="1"/>
            </p:cNvSpPr>
            <p:nvPr/>
          </p:nvSpPr>
          <p:spPr bwMode="auto">
            <a:xfrm>
              <a:off x="4605338" y="32575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Oval 137"/>
            <p:cNvSpPr>
              <a:spLocks noChangeArrowheads="1"/>
            </p:cNvSpPr>
            <p:nvPr/>
          </p:nvSpPr>
          <p:spPr bwMode="auto">
            <a:xfrm>
              <a:off x="4503738" y="33051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Oval 138"/>
            <p:cNvSpPr>
              <a:spLocks noChangeArrowheads="1"/>
            </p:cNvSpPr>
            <p:nvPr/>
          </p:nvSpPr>
          <p:spPr bwMode="auto">
            <a:xfrm>
              <a:off x="4572001" y="335121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Oval 139"/>
            <p:cNvSpPr>
              <a:spLocks noChangeArrowheads="1"/>
            </p:cNvSpPr>
            <p:nvPr/>
          </p:nvSpPr>
          <p:spPr bwMode="auto">
            <a:xfrm>
              <a:off x="4681538" y="333057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Oval 140"/>
            <p:cNvSpPr>
              <a:spLocks noChangeArrowheads="1"/>
            </p:cNvSpPr>
            <p:nvPr/>
          </p:nvSpPr>
          <p:spPr bwMode="auto">
            <a:xfrm>
              <a:off x="4643438" y="3421063"/>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Oval 141"/>
            <p:cNvSpPr>
              <a:spLocks noChangeArrowheads="1"/>
            </p:cNvSpPr>
            <p:nvPr/>
          </p:nvSpPr>
          <p:spPr bwMode="auto">
            <a:xfrm>
              <a:off x="4554538" y="346392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Oval 142"/>
            <p:cNvSpPr>
              <a:spLocks noChangeArrowheads="1"/>
            </p:cNvSpPr>
            <p:nvPr/>
          </p:nvSpPr>
          <p:spPr bwMode="auto">
            <a:xfrm>
              <a:off x="4491038" y="3386138"/>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Oval 143"/>
            <p:cNvSpPr>
              <a:spLocks noChangeArrowheads="1"/>
            </p:cNvSpPr>
            <p:nvPr/>
          </p:nvSpPr>
          <p:spPr bwMode="auto">
            <a:xfrm>
              <a:off x="4452938" y="347186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Oval 144"/>
            <p:cNvSpPr>
              <a:spLocks noChangeArrowheads="1"/>
            </p:cNvSpPr>
            <p:nvPr/>
          </p:nvSpPr>
          <p:spPr bwMode="auto">
            <a:xfrm>
              <a:off x="4521201" y="3535363"/>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Oval 145"/>
            <p:cNvSpPr>
              <a:spLocks noChangeArrowheads="1"/>
            </p:cNvSpPr>
            <p:nvPr/>
          </p:nvSpPr>
          <p:spPr bwMode="auto">
            <a:xfrm>
              <a:off x="4614863" y="3492500"/>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Oval 146"/>
            <p:cNvSpPr>
              <a:spLocks noChangeArrowheads="1"/>
            </p:cNvSpPr>
            <p:nvPr/>
          </p:nvSpPr>
          <p:spPr bwMode="auto">
            <a:xfrm>
              <a:off x="4356101" y="3449638"/>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Oval 147"/>
            <p:cNvSpPr>
              <a:spLocks noChangeArrowheads="1"/>
            </p:cNvSpPr>
            <p:nvPr/>
          </p:nvSpPr>
          <p:spPr bwMode="auto">
            <a:xfrm>
              <a:off x="4300538" y="347980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Oval 148"/>
            <p:cNvSpPr>
              <a:spLocks noChangeArrowheads="1"/>
            </p:cNvSpPr>
            <p:nvPr/>
          </p:nvSpPr>
          <p:spPr bwMode="auto">
            <a:xfrm>
              <a:off x="4351338" y="35147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Oval 149"/>
            <p:cNvSpPr>
              <a:spLocks noChangeArrowheads="1"/>
            </p:cNvSpPr>
            <p:nvPr/>
          </p:nvSpPr>
          <p:spPr bwMode="auto">
            <a:xfrm>
              <a:off x="4410076" y="3497263"/>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Oval 150"/>
            <p:cNvSpPr>
              <a:spLocks noChangeArrowheads="1"/>
            </p:cNvSpPr>
            <p:nvPr/>
          </p:nvSpPr>
          <p:spPr bwMode="auto">
            <a:xfrm>
              <a:off x="4376738" y="3575050"/>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Oval 151"/>
            <p:cNvSpPr>
              <a:spLocks noChangeArrowheads="1"/>
            </p:cNvSpPr>
            <p:nvPr/>
          </p:nvSpPr>
          <p:spPr bwMode="auto">
            <a:xfrm>
              <a:off x="4305301" y="3532188"/>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153" name="思想气泡: 云 152"/>
          <p:cNvSpPr/>
          <p:nvPr/>
        </p:nvSpPr>
        <p:spPr>
          <a:xfrm>
            <a:off x="1668806" y="1071691"/>
            <a:ext cx="5708690" cy="3105565"/>
          </a:xfrm>
          <a:prstGeom prst="cloudCallout">
            <a:avLst>
              <a:gd name="adj1" fmla="val 49312"/>
              <a:gd name="adj2" fmla="val 54327"/>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55" name="思想气泡: 云 154"/>
          <p:cNvSpPr/>
          <p:nvPr/>
        </p:nvSpPr>
        <p:spPr>
          <a:xfrm>
            <a:off x="8447712" y="2654423"/>
            <a:ext cx="2446893" cy="1331126"/>
          </a:xfrm>
          <a:prstGeom prst="cloudCallout">
            <a:avLst>
              <a:gd name="adj1" fmla="val 27388"/>
              <a:gd name="adj2" fmla="val 110343"/>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57" name="文本框 156"/>
          <p:cNvSpPr txBox="1"/>
          <p:nvPr/>
        </p:nvSpPr>
        <p:spPr>
          <a:xfrm>
            <a:off x="2419656" y="1645890"/>
            <a:ext cx="2614930" cy="521970"/>
          </a:xfrm>
          <a:prstGeom prst="rect">
            <a:avLst/>
          </a:prstGeom>
          <a:noFill/>
        </p:spPr>
        <p:txBody>
          <a:bodyPr wrap="none" rtlCol="0">
            <a:spAutoFit/>
          </a:bodyPr>
          <a:lstStyle/>
          <a:p>
            <a:r>
              <a:rPr lang="zh-CN" altLang="en-US" sz="2800" dirty="0">
                <a:solidFill>
                  <a:srgbClr val="F7A231"/>
                </a:solidFill>
                <a:cs typeface="Montserrat" panose="00000500000000000000" charset="0"/>
              </a:rPr>
              <a:t>Add title here</a:t>
            </a:r>
          </a:p>
        </p:txBody>
      </p:sp>
      <p:sp>
        <p:nvSpPr>
          <p:cNvPr id="158" name="文本框 157"/>
          <p:cNvSpPr txBox="1"/>
          <p:nvPr/>
        </p:nvSpPr>
        <p:spPr>
          <a:xfrm>
            <a:off x="2408387" y="2136179"/>
            <a:ext cx="4437746" cy="106045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159" name="文本框 158"/>
          <p:cNvSpPr txBox="1"/>
          <p:nvPr/>
        </p:nvSpPr>
        <p:spPr>
          <a:xfrm>
            <a:off x="8971133" y="2949627"/>
            <a:ext cx="1399742" cy="646331"/>
          </a:xfrm>
          <a:prstGeom prst="rect">
            <a:avLst/>
          </a:prstGeom>
          <a:noFill/>
        </p:spPr>
        <p:txBody>
          <a:bodyPr wrap="none" rtlCol="0">
            <a:spAutoFit/>
          </a:bodyPr>
          <a:lstStyle/>
          <a:p>
            <a:r>
              <a:rPr lang="en-US" altLang="zh-CN" sz="3600" dirty="0">
                <a:solidFill>
                  <a:srgbClr val="F7A231"/>
                </a:solidFill>
                <a:cs typeface="Montserrat" panose="00000500000000000000" charset="0"/>
              </a:rPr>
              <a:t>Part 3</a:t>
            </a:r>
            <a:endParaRPr lang="zh-CN" altLang="en-US" sz="3600" dirty="0">
              <a:solidFill>
                <a:srgbClr val="F7A231"/>
              </a:solidFill>
              <a:cs typeface="Montserrat" panose="00000500000000000000"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组合 311"/>
          <p:cNvGrpSpPr/>
          <p:nvPr/>
        </p:nvGrpSpPr>
        <p:grpSpPr>
          <a:xfrm>
            <a:off x="3175" y="5093933"/>
            <a:ext cx="12199938" cy="1790701"/>
            <a:chOff x="3175" y="2535238"/>
            <a:chExt cx="12199938" cy="1790701"/>
          </a:xfrm>
        </p:grpSpPr>
        <p:grpSp>
          <p:nvGrpSpPr>
            <p:cNvPr id="5" name="Group 205"/>
            <p:cNvGrpSpPr/>
            <p:nvPr/>
          </p:nvGrpSpPr>
          <p:grpSpPr bwMode="auto">
            <a:xfrm>
              <a:off x="3175" y="2589213"/>
              <a:ext cx="12199938" cy="1733550"/>
              <a:chOff x="2" y="1631"/>
              <a:chExt cx="7685" cy="1092"/>
            </a:xfrm>
          </p:grpSpPr>
          <p:sp>
            <p:nvSpPr>
              <p:cNvPr id="112" name="Freeform 5"/>
              <p:cNvSpPr/>
              <p:nvPr/>
            </p:nvSpPr>
            <p:spPr bwMode="auto">
              <a:xfrm>
                <a:off x="4710" y="1884"/>
                <a:ext cx="587" cy="593"/>
              </a:xfrm>
              <a:custGeom>
                <a:avLst/>
                <a:gdLst>
                  <a:gd name="T0" fmla="*/ 0 w 587"/>
                  <a:gd name="T1" fmla="*/ 480 h 593"/>
                  <a:gd name="T2" fmla="*/ 0 w 587"/>
                  <a:gd name="T3" fmla="*/ 268 h 593"/>
                  <a:gd name="T4" fmla="*/ 138 w 587"/>
                  <a:gd name="T5" fmla="*/ 261 h 593"/>
                  <a:gd name="T6" fmla="*/ 138 w 587"/>
                  <a:gd name="T7" fmla="*/ 0 h 593"/>
                  <a:gd name="T8" fmla="*/ 407 w 587"/>
                  <a:gd name="T9" fmla="*/ 0 h 593"/>
                  <a:gd name="T10" fmla="*/ 376 w 587"/>
                  <a:gd name="T11" fmla="*/ 274 h 593"/>
                  <a:gd name="T12" fmla="*/ 587 w 587"/>
                  <a:gd name="T13" fmla="*/ 318 h 593"/>
                  <a:gd name="T14" fmla="*/ 513 w 587"/>
                  <a:gd name="T15" fmla="*/ 593 h 593"/>
                  <a:gd name="T16" fmla="*/ 0 w 587"/>
                  <a:gd name="T17" fmla="*/ 48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7" h="593">
                    <a:moveTo>
                      <a:pt x="0" y="480"/>
                    </a:moveTo>
                    <a:lnTo>
                      <a:pt x="0" y="268"/>
                    </a:lnTo>
                    <a:lnTo>
                      <a:pt x="138" y="261"/>
                    </a:lnTo>
                    <a:lnTo>
                      <a:pt x="138" y="0"/>
                    </a:lnTo>
                    <a:lnTo>
                      <a:pt x="407" y="0"/>
                    </a:lnTo>
                    <a:lnTo>
                      <a:pt x="376" y="274"/>
                    </a:lnTo>
                    <a:lnTo>
                      <a:pt x="587" y="318"/>
                    </a:lnTo>
                    <a:lnTo>
                      <a:pt x="513" y="593"/>
                    </a:lnTo>
                    <a:lnTo>
                      <a:pt x="0" y="480"/>
                    </a:lnTo>
                    <a:close/>
                  </a:path>
                </a:pathLst>
              </a:custGeom>
              <a:solidFill>
                <a:srgbClr val="C0B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Freeform 6"/>
              <p:cNvSpPr/>
              <p:nvPr/>
            </p:nvSpPr>
            <p:spPr bwMode="auto">
              <a:xfrm>
                <a:off x="4644" y="2106"/>
                <a:ext cx="149" cy="304"/>
              </a:xfrm>
              <a:custGeom>
                <a:avLst/>
                <a:gdLst>
                  <a:gd name="T0" fmla="*/ 0 w 149"/>
                  <a:gd name="T1" fmla="*/ 0 h 304"/>
                  <a:gd name="T2" fmla="*/ 4 w 149"/>
                  <a:gd name="T3" fmla="*/ 304 h 304"/>
                  <a:gd name="T4" fmla="*/ 149 w 149"/>
                  <a:gd name="T5" fmla="*/ 282 h 304"/>
                  <a:gd name="T6" fmla="*/ 125 w 149"/>
                  <a:gd name="T7" fmla="*/ 3 h 304"/>
                  <a:gd name="T8" fmla="*/ 0 w 149"/>
                  <a:gd name="T9" fmla="*/ 0 h 304"/>
                </a:gdLst>
                <a:ahLst/>
                <a:cxnLst>
                  <a:cxn ang="0">
                    <a:pos x="T0" y="T1"/>
                  </a:cxn>
                  <a:cxn ang="0">
                    <a:pos x="T2" y="T3"/>
                  </a:cxn>
                  <a:cxn ang="0">
                    <a:pos x="T4" y="T5"/>
                  </a:cxn>
                  <a:cxn ang="0">
                    <a:pos x="T6" y="T7"/>
                  </a:cxn>
                  <a:cxn ang="0">
                    <a:pos x="T8" y="T9"/>
                  </a:cxn>
                </a:cxnLst>
                <a:rect l="0" t="0" r="r" b="b"/>
                <a:pathLst>
                  <a:path w="149" h="304">
                    <a:moveTo>
                      <a:pt x="0" y="0"/>
                    </a:moveTo>
                    <a:lnTo>
                      <a:pt x="4" y="304"/>
                    </a:lnTo>
                    <a:lnTo>
                      <a:pt x="149" y="282"/>
                    </a:lnTo>
                    <a:lnTo>
                      <a:pt x="125" y="3"/>
                    </a:lnTo>
                    <a:lnTo>
                      <a:pt x="0" y="0"/>
                    </a:lnTo>
                    <a:close/>
                  </a:path>
                </a:pathLst>
              </a:custGeom>
              <a:solidFill>
                <a:srgbClr val="C0B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Freeform 7"/>
              <p:cNvSpPr/>
              <p:nvPr/>
            </p:nvSpPr>
            <p:spPr bwMode="auto">
              <a:xfrm>
                <a:off x="5128" y="2147"/>
                <a:ext cx="171" cy="359"/>
              </a:xfrm>
              <a:custGeom>
                <a:avLst/>
                <a:gdLst>
                  <a:gd name="T0" fmla="*/ 42 w 171"/>
                  <a:gd name="T1" fmla="*/ 0 h 359"/>
                  <a:gd name="T2" fmla="*/ 0 w 171"/>
                  <a:gd name="T3" fmla="*/ 276 h 359"/>
                  <a:gd name="T4" fmla="*/ 109 w 171"/>
                  <a:gd name="T5" fmla="*/ 359 h 359"/>
                  <a:gd name="T6" fmla="*/ 171 w 171"/>
                  <a:gd name="T7" fmla="*/ 26 h 359"/>
                  <a:gd name="T8" fmla="*/ 42 w 171"/>
                  <a:gd name="T9" fmla="*/ 0 h 359"/>
                </a:gdLst>
                <a:ahLst/>
                <a:cxnLst>
                  <a:cxn ang="0">
                    <a:pos x="T0" y="T1"/>
                  </a:cxn>
                  <a:cxn ang="0">
                    <a:pos x="T2" y="T3"/>
                  </a:cxn>
                  <a:cxn ang="0">
                    <a:pos x="T4" y="T5"/>
                  </a:cxn>
                  <a:cxn ang="0">
                    <a:pos x="T6" y="T7"/>
                  </a:cxn>
                  <a:cxn ang="0">
                    <a:pos x="T8" y="T9"/>
                  </a:cxn>
                </a:cxnLst>
                <a:rect l="0" t="0" r="r" b="b"/>
                <a:pathLst>
                  <a:path w="171" h="359">
                    <a:moveTo>
                      <a:pt x="42" y="0"/>
                    </a:moveTo>
                    <a:lnTo>
                      <a:pt x="0" y="276"/>
                    </a:lnTo>
                    <a:lnTo>
                      <a:pt x="109" y="359"/>
                    </a:lnTo>
                    <a:lnTo>
                      <a:pt x="171" y="26"/>
                    </a:lnTo>
                    <a:lnTo>
                      <a:pt x="42" y="0"/>
                    </a:lnTo>
                    <a:close/>
                  </a:path>
                </a:pathLst>
              </a:custGeom>
              <a:solidFill>
                <a:srgbClr val="C0B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Freeform 8"/>
              <p:cNvSpPr/>
              <p:nvPr/>
            </p:nvSpPr>
            <p:spPr bwMode="auto">
              <a:xfrm>
                <a:off x="3024" y="1780"/>
                <a:ext cx="520" cy="493"/>
              </a:xfrm>
              <a:custGeom>
                <a:avLst/>
                <a:gdLst>
                  <a:gd name="T0" fmla="*/ 320 w 320"/>
                  <a:gd name="T1" fmla="*/ 88 h 302"/>
                  <a:gd name="T2" fmla="*/ 98 w 320"/>
                  <a:gd name="T3" fmla="*/ 0 h 302"/>
                  <a:gd name="T4" fmla="*/ 0 w 320"/>
                  <a:gd name="T5" fmla="*/ 259 h 302"/>
                  <a:gd name="T6" fmla="*/ 173 w 320"/>
                  <a:gd name="T7" fmla="*/ 302 h 302"/>
                  <a:gd name="T8" fmla="*/ 320 w 320"/>
                  <a:gd name="T9" fmla="*/ 88 h 302"/>
                </a:gdLst>
                <a:ahLst/>
                <a:cxnLst>
                  <a:cxn ang="0">
                    <a:pos x="T0" y="T1"/>
                  </a:cxn>
                  <a:cxn ang="0">
                    <a:pos x="T2" y="T3"/>
                  </a:cxn>
                  <a:cxn ang="0">
                    <a:pos x="T4" y="T5"/>
                  </a:cxn>
                  <a:cxn ang="0">
                    <a:pos x="T6" y="T7"/>
                  </a:cxn>
                  <a:cxn ang="0">
                    <a:pos x="T8" y="T9"/>
                  </a:cxn>
                </a:cxnLst>
                <a:rect l="0" t="0" r="r" b="b"/>
                <a:pathLst>
                  <a:path w="320" h="302">
                    <a:moveTo>
                      <a:pt x="320" y="88"/>
                    </a:moveTo>
                    <a:cubicBezTo>
                      <a:pt x="98" y="0"/>
                      <a:pt x="98" y="0"/>
                      <a:pt x="98" y="0"/>
                    </a:cubicBezTo>
                    <a:cubicBezTo>
                      <a:pt x="45" y="71"/>
                      <a:pt x="16" y="166"/>
                      <a:pt x="0" y="259"/>
                    </a:cubicBezTo>
                    <a:cubicBezTo>
                      <a:pt x="173" y="302"/>
                      <a:pt x="173" y="302"/>
                      <a:pt x="173" y="302"/>
                    </a:cubicBezTo>
                    <a:cubicBezTo>
                      <a:pt x="236" y="180"/>
                      <a:pt x="320" y="88"/>
                      <a:pt x="320" y="88"/>
                    </a:cubicBezTo>
                    <a:close/>
                  </a:path>
                </a:pathLst>
              </a:custGeom>
              <a:solidFill>
                <a:srgbClr val="A997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Freeform 9"/>
              <p:cNvSpPr/>
              <p:nvPr/>
            </p:nvSpPr>
            <p:spPr bwMode="auto">
              <a:xfrm>
                <a:off x="3011" y="2202"/>
                <a:ext cx="68" cy="106"/>
              </a:xfrm>
              <a:custGeom>
                <a:avLst/>
                <a:gdLst>
                  <a:gd name="T0" fmla="*/ 8 w 42"/>
                  <a:gd name="T1" fmla="*/ 0 h 65"/>
                  <a:gd name="T2" fmla="*/ 0 w 42"/>
                  <a:gd name="T3" fmla="*/ 56 h 65"/>
                  <a:gd name="T4" fmla="*/ 33 w 42"/>
                  <a:gd name="T5" fmla="*/ 65 h 65"/>
                  <a:gd name="T6" fmla="*/ 42 w 42"/>
                  <a:gd name="T7" fmla="*/ 8 h 65"/>
                  <a:gd name="T8" fmla="*/ 8 w 42"/>
                  <a:gd name="T9" fmla="*/ 0 h 65"/>
                </a:gdLst>
                <a:ahLst/>
                <a:cxnLst>
                  <a:cxn ang="0">
                    <a:pos x="T0" y="T1"/>
                  </a:cxn>
                  <a:cxn ang="0">
                    <a:pos x="T2" y="T3"/>
                  </a:cxn>
                  <a:cxn ang="0">
                    <a:pos x="T4" y="T5"/>
                  </a:cxn>
                  <a:cxn ang="0">
                    <a:pos x="T6" y="T7"/>
                  </a:cxn>
                  <a:cxn ang="0">
                    <a:pos x="T8" y="T9"/>
                  </a:cxn>
                </a:cxnLst>
                <a:rect l="0" t="0" r="r" b="b"/>
                <a:pathLst>
                  <a:path w="42" h="65">
                    <a:moveTo>
                      <a:pt x="8" y="0"/>
                    </a:moveTo>
                    <a:cubicBezTo>
                      <a:pt x="5" y="19"/>
                      <a:pt x="2" y="38"/>
                      <a:pt x="0" y="56"/>
                    </a:cubicBezTo>
                    <a:cubicBezTo>
                      <a:pt x="33" y="65"/>
                      <a:pt x="33" y="65"/>
                      <a:pt x="33" y="65"/>
                    </a:cubicBezTo>
                    <a:cubicBezTo>
                      <a:pt x="42" y="8"/>
                      <a:pt x="42" y="8"/>
                      <a:pt x="42" y="8"/>
                    </a:cubicBezTo>
                    <a:lnTo>
                      <a:pt x="8" y="0"/>
                    </a:lnTo>
                    <a:close/>
                  </a:path>
                </a:pathLst>
              </a:custGeom>
              <a:solidFill>
                <a:srgbClr val="5D6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Freeform 10"/>
              <p:cNvSpPr/>
              <p:nvPr/>
            </p:nvSpPr>
            <p:spPr bwMode="auto">
              <a:xfrm>
                <a:off x="3064" y="2215"/>
                <a:ext cx="91" cy="115"/>
              </a:xfrm>
              <a:custGeom>
                <a:avLst/>
                <a:gdLst>
                  <a:gd name="T0" fmla="*/ 15 w 91"/>
                  <a:gd name="T1" fmla="*/ 0 h 115"/>
                  <a:gd name="T2" fmla="*/ 0 w 91"/>
                  <a:gd name="T3" fmla="*/ 93 h 115"/>
                  <a:gd name="T4" fmla="*/ 72 w 91"/>
                  <a:gd name="T5" fmla="*/ 115 h 115"/>
                  <a:gd name="T6" fmla="*/ 91 w 91"/>
                  <a:gd name="T7" fmla="*/ 20 h 115"/>
                  <a:gd name="T8" fmla="*/ 15 w 91"/>
                  <a:gd name="T9" fmla="*/ 0 h 115"/>
                </a:gdLst>
                <a:ahLst/>
                <a:cxnLst>
                  <a:cxn ang="0">
                    <a:pos x="T0" y="T1"/>
                  </a:cxn>
                  <a:cxn ang="0">
                    <a:pos x="T2" y="T3"/>
                  </a:cxn>
                  <a:cxn ang="0">
                    <a:pos x="T4" y="T5"/>
                  </a:cxn>
                  <a:cxn ang="0">
                    <a:pos x="T6" y="T7"/>
                  </a:cxn>
                  <a:cxn ang="0">
                    <a:pos x="T8" y="T9"/>
                  </a:cxn>
                </a:cxnLst>
                <a:rect l="0" t="0" r="r" b="b"/>
                <a:pathLst>
                  <a:path w="91" h="115">
                    <a:moveTo>
                      <a:pt x="15" y="0"/>
                    </a:moveTo>
                    <a:lnTo>
                      <a:pt x="0" y="93"/>
                    </a:lnTo>
                    <a:lnTo>
                      <a:pt x="72" y="115"/>
                    </a:lnTo>
                    <a:lnTo>
                      <a:pt x="91" y="20"/>
                    </a:lnTo>
                    <a:lnTo>
                      <a:pt x="15" y="0"/>
                    </a:lnTo>
                    <a:close/>
                  </a:path>
                </a:pathLst>
              </a:custGeom>
              <a:solidFill>
                <a:srgbClr val="DC6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Freeform 11"/>
              <p:cNvSpPr/>
              <p:nvPr/>
            </p:nvSpPr>
            <p:spPr bwMode="auto">
              <a:xfrm>
                <a:off x="3136" y="2235"/>
                <a:ext cx="86" cy="113"/>
              </a:xfrm>
              <a:custGeom>
                <a:avLst/>
                <a:gdLst>
                  <a:gd name="T0" fmla="*/ 19 w 86"/>
                  <a:gd name="T1" fmla="*/ 0 h 113"/>
                  <a:gd name="T2" fmla="*/ 0 w 86"/>
                  <a:gd name="T3" fmla="*/ 95 h 113"/>
                  <a:gd name="T4" fmla="*/ 60 w 86"/>
                  <a:gd name="T5" fmla="*/ 113 h 113"/>
                  <a:gd name="T6" fmla="*/ 86 w 86"/>
                  <a:gd name="T7" fmla="*/ 16 h 113"/>
                  <a:gd name="T8" fmla="*/ 19 w 86"/>
                  <a:gd name="T9" fmla="*/ 0 h 113"/>
                </a:gdLst>
                <a:ahLst/>
                <a:cxnLst>
                  <a:cxn ang="0">
                    <a:pos x="T0" y="T1"/>
                  </a:cxn>
                  <a:cxn ang="0">
                    <a:pos x="T2" y="T3"/>
                  </a:cxn>
                  <a:cxn ang="0">
                    <a:pos x="T4" y="T5"/>
                  </a:cxn>
                  <a:cxn ang="0">
                    <a:pos x="T6" y="T7"/>
                  </a:cxn>
                  <a:cxn ang="0">
                    <a:pos x="T8" y="T9"/>
                  </a:cxn>
                </a:cxnLst>
                <a:rect l="0" t="0" r="r" b="b"/>
                <a:pathLst>
                  <a:path w="86" h="113">
                    <a:moveTo>
                      <a:pt x="19" y="0"/>
                    </a:moveTo>
                    <a:lnTo>
                      <a:pt x="0" y="95"/>
                    </a:lnTo>
                    <a:lnTo>
                      <a:pt x="60" y="113"/>
                    </a:lnTo>
                    <a:lnTo>
                      <a:pt x="86" y="16"/>
                    </a:lnTo>
                    <a:lnTo>
                      <a:pt x="19" y="0"/>
                    </a:lnTo>
                    <a:close/>
                  </a:path>
                </a:pathLst>
              </a:custGeom>
              <a:solidFill>
                <a:srgbClr val="5D6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Freeform 12"/>
              <p:cNvSpPr/>
              <p:nvPr/>
            </p:nvSpPr>
            <p:spPr bwMode="auto">
              <a:xfrm>
                <a:off x="3196" y="2251"/>
                <a:ext cx="109" cy="115"/>
              </a:xfrm>
              <a:custGeom>
                <a:avLst/>
                <a:gdLst>
                  <a:gd name="T0" fmla="*/ 67 w 67"/>
                  <a:gd name="T1" fmla="*/ 13 h 70"/>
                  <a:gd name="T2" fmla="*/ 16 w 67"/>
                  <a:gd name="T3" fmla="*/ 0 h 70"/>
                  <a:gd name="T4" fmla="*/ 0 w 67"/>
                  <a:gd name="T5" fmla="*/ 59 h 70"/>
                  <a:gd name="T6" fmla="*/ 39 w 67"/>
                  <a:gd name="T7" fmla="*/ 70 h 70"/>
                  <a:gd name="T8" fmla="*/ 67 w 67"/>
                  <a:gd name="T9" fmla="*/ 13 h 70"/>
                </a:gdLst>
                <a:ahLst/>
                <a:cxnLst>
                  <a:cxn ang="0">
                    <a:pos x="T0" y="T1"/>
                  </a:cxn>
                  <a:cxn ang="0">
                    <a:pos x="T2" y="T3"/>
                  </a:cxn>
                  <a:cxn ang="0">
                    <a:pos x="T4" y="T5"/>
                  </a:cxn>
                  <a:cxn ang="0">
                    <a:pos x="T6" y="T7"/>
                  </a:cxn>
                  <a:cxn ang="0">
                    <a:pos x="T8" y="T9"/>
                  </a:cxn>
                </a:cxnLst>
                <a:rect l="0" t="0" r="r" b="b"/>
                <a:pathLst>
                  <a:path w="67" h="70">
                    <a:moveTo>
                      <a:pt x="67" y="13"/>
                    </a:moveTo>
                    <a:cubicBezTo>
                      <a:pt x="16" y="0"/>
                      <a:pt x="16" y="0"/>
                      <a:pt x="16" y="0"/>
                    </a:cubicBezTo>
                    <a:cubicBezTo>
                      <a:pt x="0" y="59"/>
                      <a:pt x="0" y="59"/>
                      <a:pt x="0" y="59"/>
                    </a:cubicBezTo>
                    <a:cubicBezTo>
                      <a:pt x="39" y="70"/>
                      <a:pt x="39" y="70"/>
                      <a:pt x="39" y="70"/>
                    </a:cubicBezTo>
                    <a:cubicBezTo>
                      <a:pt x="48" y="50"/>
                      <a:pt x="57" y="31"/>
                      <a:pt x="67" y="13"/>
                    </a:cubicBezTo>
                    <a:close/>
                  </a:path>
                </a:pathLst>
              </a:custGeom>
              <a:solidFill>
                <a:srgbClr val="DC6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Freeform 13"/>
              <p:cNvSpPr/>
              <p:nvPr/>
            </p:nvSpPr>
            <p:spPr bwMode="auto">
              <a:xfrm>
                <a:off x="3006" y="2294"/>
                <a:ext cx="253" cy="93"/>
              </a:xfrm>
              <a:custGeom>
                <a:avLst/>
                <a:gdLst>
                  <a:gd name="T0" fmla="*/ 156 w 156"/>
                  <a:gd name="T1" fmla="*/ 44 h 57"/>
                  <a:gd name="T2" fmla="*/ 3 w 156"/>
                  <a:gd name="T3" fmla="*/ 0 h 57"/>
                  <a:gd name="T4" fmla="*/ 0 w 156"/>
                  <a:gd name="T5" fmla="*/ 23 h 57"/>
                  <a:gd name="T6" fmla="*/ 151 w 156"/>
                  <a:gd name="T7" fmla="*/ 57 h 57"/>
                  <a:gd name="T8" fmla="*/ 156 w 156"/>
                  <a:gd name="T9" fmla="*/ 44 h 57"/>
                </a:gdLst>
                <a:ahLst/>
                <a:cxnLst>
                  <a:cxn ang="0">
                    <a:pos x="T0" y="T1"/>
                  </a:cxn>
                  <a:cxn ang="0">
                    <a:pos x="T2" y="T3"/>
                  </a:cxn>
                  <a:cxn ang="0">
                    <a:pos x="T4" y="T5"/>
                  </a:cxn>
                  <a:cxn ang="0">
                    <a:pos x="T6" y="T7"/>
                  </a:cxn>
                  <a:cxn ang="0">
                    <a:pos x="T8" y="T9"/>
                  </a:cxn>
                </a:cxnLst>
                <a:rect l="0" t="0" r="r" b="b"/>
                <a:pathLst>
                  <a:path w="156" h="57">
                    <a:moveTo>
                      <a:pt x="156" y="44"/>
                    </a:moveTo>
                    <a:cubicBezTo>
                      <a:pt x="3" y="0"/>
                      <a:pt x="3" y="0"/>
                      <a:pt x="3" y="0"/>
                    </a:cubicBezTo>
                    <a:cubicBezTo>
                      <a:pt x="2" y="8"/>
                      <a:pt x="1" y="15"/>
                      <a:pt x="0" y="23"/>
                    </a:cubicBezTo>
                    <a:cubicBezTo>
                      <a:pt x="151" y="57"/>
                      <a:pt x="151" y="57"/>
                      <a:pt x="151" y="57"/>
                    </a:cubicBezTo>
                    <a:cubicBezTo>
                      <a:pt x="153" y="53"/>
                      <a:pt x="155" y="48"/>
                      <a:pt x="156" y="44"/>
                    </a:cubicBezTo>
                    <a:close/>
                  </a:path>
                </a:pathLst>
              </a:custGeom>
              <a:solidFill>
                <a:srgbClr val="834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Freeform 14"/>
              <p:cNvSpPr/>
              <p:nvPr/>
            </p:nvSpPr>
            <p:spPr bwMode="auto">
              <a:xfrm>
                <a:off x="3002" y="2331"/>
                <a:ext cx="249" cy="79"/>
              </a:xfrm>
              <a:custGeom>
                <a:avLst/>
                <a:gdLst>
                  <a:gd name="T0" fmla="*/ 153 w 153"/>
                  <a:gd name="T1" fmla="*/ 34 h 48"/>
                  <a:gd name="T2" fmla="*/ 2 w 153"/>
                  <a:gd name="T3" fmla="*/ 0 h 48"/>
                  <a:gd name="T4" fmla="*/ 0 w 153"/>
                  <a:gd name="T5" fmla="*/ 26 h 48"/>
                  <a:gd name="T6" fmla="*/ 148 w 153"/>
                  <a:gd name="T7" fmla="*/ 48 h 48"/>
                  <a:gd name="T8" fmla="*/ 153 w 153"/>
                  <a:gd name="T9" fmla="*/ 34 h 48"/>
                </a:gdLst>
                <a:ahLst/>
                <a:cxnLst>
                  <a:cxn ang="0">
                    <a:pos x="T0" y="T1"/>
                  </a:cxn>
                  <a:cxn ang="0">
                    <a:pos x="T2" y="T3"/>
                  </a:cxn>
                  <a:cxn ang="0">
                    <a:pos x="T4" y="T5"/>
                  </a:cxn>
                  <a:cxn ang="0">
                    <a:pos x="T6" y="T7"/>
                  </a:cxn>
                  <a:cxn ang="0">
                    <a:pos x="T8" y="T9"/>
                  </a:cxn>
                </a:cxnLst>
                <a:rect l="0" t="0" r="r" b="b"/>
                <a:pathLst>
                  <a:path w="153" h="48">
                    <a:moveTo>
                      <a:pt x="153" y="34"/>
                    </a:moveTo>
                    <a:cubicBezTo>
                      <a:pt x="2" y="0"/>
                      <a:pt x="2" y="0"/>
                      <a:pt x="2" y="0"/>
                    </a:cubicBezTo>
                    <a:cubicBezTo>
                      <a:pt x="1" y="9"/>
                      <a:pt x="0" y="17"/>
                      <a:pt x="0" y="26"/>
                    </a:cubicBezTo>
                    <a:cubicBezTo>
                      <a:pt x="148" y="48"/>
                      <a:pt x="148" y="48"/>
                      <a:pt x="148" y="48"/>
                    </a:cubicBezTo>
                    <a:cubicBezTo>
                      <a:pt x="149" y="43"/>
                      <a:pt x="151" y="39"/>
                      <a:pt x="153" y="34"/>
                    </a:cubicBezTo>
                    <a:close/>
                  </a:path>
                </a:pathLst>
              </a:custGeom>
              <a:solidFill>
                <a:srgbClr val="8DB6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Freeform 15"/>
              <p:cNvSpPr/>
              <p:nvPr/>
            </p:nvSpPr>
            <p:spPr bwMode="auto">
              <a:xfrm>
                <a:off x="2999" y="2374"/>
                <a:ext cx="244" cy="55"/>
              </a:xfrm>
              <a:custGeom>
                <a:avLst/>
                <a:gdLst>
                  <a:gd name="T0" fmla="*/ 150 w 150"/>
                  <a:gd name="T1" fmla="*/ 22 h 34"/>
                  <a:gd name="T2" fmla="*/ 2 w 150"/>
                  <a:gd name="T3" fmla="*/ 0 h 34"/>
                  <a:gd name="T4" fmla="*/ 0 w 150"/>
                  <a:gd name="T5" fmla="*/ 24 h 34"/>
                  <a:gd name="T6" fmla="*/ 145 w 150"/>
                  <a:gd name="T7" fmla="*/ 34 h 34"/>
                  <a:gd name="T8" fmla="*/ 150 w 150"/>
                  <a:gd name="T9" fmla="*/ 22 h 34"/>
                </a:gdLst>
                <a:ahLst/>
                <a:cxnLst>
                  <a:cxn ang="0">
                    <a:pos x="T0" y="T1"/>
                  </a:cxn>
                  <a:cxn ang="0">
                    <a:pos x="T2" y="T3"/>
                  </a:cxn>
                  <a:cxn ang="0">
                    <a:pos x="T4" y="T5"/>
                  </a:cxn>
                  <a:cxn ang="0">
                    <a:pos x="T6" y="T7"/>
                  </a:cxn>
                  <a:cxn ang="0">
                    <a:pos x="T8" y="T9"/>
                  </a:cxn>
                </a:cxnLst>
                <a:rect l="0" t="0" r="r" b="b"/>
                <a:pathLst>
                  <a:path w="150" h="34">
                    <a:moveTo>
                      <a:pt x="150" y="22"/>
                    </a:moveTo>
                    <a:cubicBezTo>
                      <a:pt x="2" y="0"/>
                      <a:pt x="2" y="0"/>
                      <a:pt x="2" y="0"/>
                    </a:cubicBezTo>
                    <a:cubicBezTo>
                      <a:pt x="1" y="8"/>
                      <a:pt x="0" y="16"/>
                      <a:pt x="0" y="24"/>
                    </a:cubicBezTo>
                    <a:cubicBezTo>
                      <a:pt x="145" y="34"/>
                      <a:pt x="145" y="34"/>
                      <a:pt x="145" y="34"/>
                    </a:cubicBezTo>
                    <a:cubicBezTo>
                      <a:pt x="147" y="30"/>
                      <a:pt x="148" y="26"/>
                      <a:pt x="150" y="22"/>
                    </a:cubicBezTo>
                    <a:close/>
                  </a:path>
                </a:pathLst>
              </a:custGeom>
              <a:solidFill>
                <a:srgbClr val="834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Freeform 16"/>
              <p:cNvSpPr/>
              <p:nvPr/>
            </p:nvSpPr>
            <p:spPr bwMode="auto">
              <a:xfrm>
                <a:off x="2998" y="2413"/>
                <a:ext cx="237" cy="46"/>
              </a:xfrm>
              <a:custGeom>
                <a:avLst/>
                <a:gdLst>
                  <a:gd name="T0" fmla="*/ 146 w 146"/>
                  <a:gd name="T1" fmla="*/ 10 h 28"/>
                  <a:gd name="T2" fmla="*/ 1 w 146"/>
                  <a:gd name="T3" fmla="*/ 0 h 28"/>
                  <a:gd name="T4" fmla="*/ 0 w 146"/>
                  <a:gd name="T5" fmla="*/ 16 h 28"/>
                  <a:gd name="T6" fmla="*/ 140 w 146"/>
                  <a:gd name="T7" fmla="*/ 28 h 28"/>
                  <a:gd name="T8" fmla="*/ 146 w 146"/>
                  <a:gd name="T9" fmla="*/ 10 h 28"/>
                </a:gdLst>
                <a:ahLst/>
                <a:cxnLst>
                  <a:cxn ang="0">
                    <a:pos x="T0" y="T1"/>
                  </a:cxn>
                  <a:cxn ang="0">
                    <a:pos x="T2" y="T3"/>
                  </a:cxn>
                  <a:cxn ang="0">
                    <a:pos x="T4" y="T5"/>
                  </a:cxn>
                  <a:cxn ang="0">
                    <a:pos x="T6" y="T7"/>
                  </a:cxn>
                  <a:cxn ang="0">
                    <a:pos x="T8" y="T9"/>
                  </a:cxn>
                </a:cxnLst>
                <a:rect l="0" t="0" r="r" b="b"/>
                <a:pathLst>
                  <a:path w="146" h="28">
                    <a:moveTo>
                      <a:pt x="146" y="10"/>
                    </a:moveTo>
                    <a:cubicBezTo>
                      <a:pt x="1" y="0"/>
                      <a:pt x="1" y="0"/>
                      <a:pt x="1" y="0"/>
                    </a:cubicBezTo>
                    <a:cubicBezTo>
                      <a:pt x="0" y="5"/>
                      <a:pt x="0" y="11"/>
                      <a:pt x="0" y="16"/>
                    </a:cubicBezTo>
                    <a:cubicBezTo>
                      <a:pt x="140" y="28"/>
                      <a:pt x="140" y="28"/>
                      <a:pt x="140" y="28"/>
                    </a:cubicBezTo>
                    <a:cubicBezTo>
                      <a:pt x="142" y="22"/>
                      <a:pt x="144" y="16"/>
                      <a:pt x="146" y="10"/>
                    </a:cubicBezTo>
                    <a:close/>
                  </a:path>
                </a:pathLst>
              </a:custGeom>
              <a:solidFill>
                <a:srgbClr val="8DB6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Freeform 17"/>
              <p:cNvSpPr/>
              <p:nvPr/>
            </p:nvSpPr>
            <p:spPr bwMode="auto">
              <a:xfrm>
                <a:off x="2996" y="2439"/>
                <a:ext cx="229" cy="34"/>
              </a:xfrm>
              <a:custGeom>
                <a:avLst/>
                <a:gdLst>
                  <a:gd name="T0" fmla="*/ 1 w 141"/>
                  <a:gd name="T1" fmla="*/ 0 h 21"/>
                  <a:gd name="T2" fmla="*/ 0 w 141"/>
                  <a:gd name="T3" fmla="*/ 21 h 21"/>
                  <a:gd name="T4" fmla="*/ 138 w 141"/>
                  <a:gd name="T5" fmla="*/ 21 h 21"/>
                  <a:gd name="T6" fmla="*/ 141 w 141"/>
                  <a:gd name="T7" fmla="*/ 12 h 21"/>
                  <a:gd name="T8" fmla="*/ 1 w 141"/>
                  <a:gd name="T9" fmla="*/ 0 h 21"/>
                </a:gdLst>
                <a:ahLst/>
                <a:cxnLst>
                  <a:cxn ang="0">
                    <a:pos x="T0" y="T1"/>
                  </a:cxn>
                  <a:cxn ang="0">
                    <a:pos x="T2" y="T3"/>
                  </a:cxn>
                  <a:cxn ang="0">
                    <a:pos x="T4" y="T5"/>
                  </a:cxn>
                  <a:cxn ang="0">
                    <a:pos x="T6" y="T7"/>
                  </a:cxn>
                  <a:cxn ang="0">
                    <a:pos x="T8" y="T9"/>
                  </a:cxn>
                </a:cxnLst>
                <a:rect l="0" t="0" r="r" b="b"/>
                <a:pathLst>
                  <a:path w="141" h="21">
                    <a:moveTo>
                      <a:pt x="1" y="0"/>
                    </a:moveTo>
                    <a:cubicBezTo>
                      <a:pt x="0" y="7"/>
                      <a:pt x="0" y="14"/>
                      <a:pt x="0" y="21"/>
                    </a:cubicBezTo>
                    <a:cubicBezTo>
                      <a:pt x="138" y="21"/>
                      <a:pt x="138" y="21"/>
                      <a:pt x="138" y="21"/>
                    </a:cubicBezTo>
                    <a:cubicBezTo>
                      <a:pt x="139" y="18"/>
                      <a:pt x="140" y="15"/>
                      <a:pt x="141" y="12"/>
                    </a:cubicBezTo>
                    <a:lnTo>
                      <a:pt x="1" y="0"/>
                    </a:lnTo>
                    <a:close/>
                  </a:path>
                </a:pathLst>
              </a:custGeom>
              <a:solidFill>
                <a:srgbClr val="834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Freeform 18"/>
              <p:cNvSpPr/>
              <p:nvPr/>
            </p:nvSpPr>
            <p:spPr bwMode="auto">
              <a:xfrm>
                <a:off x="2994" y="2473"/>
                <a:ext cx="38" cy="53"/>
              </a:xfrm>
              <a:custGeom>
                <a:avLst/>
                <a:gdLst>
                  <a:gd name="T0" fmla="*/ 1 w 23"/>
                  <a:gd name="T1" fmla="*/ 0 h 32"/>
                  <a:gd name="T2" fmla="*/ 0 w 23"/>
                  <a:gd name="T3" fmla="*/ 32 h 32"/>
                  <a:gd name="T4" fmla="*/ 23 w 23"/>
                  <a:gd name="T5" fmla="*/ 31 h 32"/>
                  <a:gd name="T6" fmla="*/ 22 w 23"/>
                  <a:gd name="T7" fmla="*/ 0 h 32"/>
                  <a:gd name="T8" fmla="*/ 1 w 23"/>
                  <a:gd name="T9" fmla="*/ 0 h 32"/>
                </a:gdLst>
                <a:ahLst/>
                <a:cxnLst>
                  <a:cxn ang="0">
                    <a:pos x="T0" y="T1"/>
                  </a:cxn>
                  <a:cxn ang="0">
                    <a:pos x="T2" y="T3"/>
                  </a:cxn>
                  <a:cxn ang="0">
                    <a:pos x="T4" y="T5"/>
                  </a:cxn>
                  <a:cxn ang="0">
                    <a:pos x="T6" y="T7"/>
                  </a:cxn>
                  <a:cxn ang="0">
                    <a:pos x="T8" y="T9"/>
                  </a:cxn>
                </a:cxnLst>
                <a:rect l="0" t="0" r="r" b="b"/>
                <a:pathLst>
                  <a:path w="23" h="32">
                    <a:moveTo>
                      <a:pt x="1" y="0"/>
                    </a:moveTo>
                    <a:cubicBezTo>
                      <a:pt x="0" y="11"/>
                      <a:pt x="0" y="22"/>
                      <a:pt x="0" y="32"/>
                    </a:cubicBezTo>
                    <a:cubicBezTo>
                      <a:pt x="8" y="32"/>
                      <a:pt x="15" y="31"/>
                      <a:pt x="23" y="31"/>
                    </a:cubicBezTo>
                    <a:cubicBezTo>
                      <a:pt x="22" y="0"/>
                      <a:pt x="22" y="0"/>
                      <a:pt x="22" y="0"/>
                    </a:cubicBezTo>
                    <a:lnTo>
                      <a:pt x="1" y="0"/>
                    </a:lnTo>
                    <a:close/>
                  </a:path>
                </a:pathLst>
              </a:custGeom>
              <a:solidFill>
                <a:srgbClr val="4777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Freeform 19"/>
              <p:cNvSpPr/>
              <p:nvPr/>
            </p:nvSpPr>
            <p:spPr bwMode="auto">
              <a:xfrm>
                <a:off x="3030" y="2473"/>
                <a:ext cx="47" cy="51"/>
              </a:xfrm>
              <a:custGeom>
                <a:avLst/>
                <a:gdLst>
                  <a:gd name="T0" fmla="*/ 0 w 29"/>
                  <a:gd name="T1" fmla="*/ 0 h 31"/>
                  <a:gd name="T2" fmla="*/ 1 w 29"/>
                  <a:gd name="T3" fmla="*/ 31 h 31"/>
                  <a:gd name="T4" fmla="*/ 28 w 29"/>
                  <a:gd name="T5" fmla="*/ 30 h 31"/>
                  <a:gd name="T6" fmla="*/ 29 w 29"/>
                  <a:gd name="T7" fmla="*/ 0 h 31"/>
                  <a:gd name="T8" fmla="*/ 0 w 29"/>
                  <a:gd name="T9" fmla="*/ 0 h 31"/>
                </a:gdLst>
                <a:ahLst/>
                <a:cxnLst>
                  <a:cxn ang="0">
                    <a:pos x="T0" y="T1"/>
                  </a:cxn>
                  <a:cxn ang="0">
                    <a:pos x="T2" y="T3"/>
                  </a:cxn>
                  <a:cxn ang="0">
                    <a:pos x="T4" y="T5"/>
                  </a:cxn>
                  <a:cxn ang="0">
                    <a:pos x="T6" y="T7"/>
                  </a:cxn>
                  <a:cxn ang="0">
                    <a:pos x="T8" y="T9"/>
                  </a:cxn>
                </a:cxnLst>
                <a:rect l="0" t="0" r="r" b="b"/>
                <a:pathLst>
                  <a:path w="29" h="31">
                    <a:moveTo>
                      <a:pt x="0" y="0"/>
                    </a:moveTo>
                    <a:cubicBezTo>
                      <a:pt x="1" y="31"/>
                      <a:pt x="1" y="31"/>
                      <a:pt x="1" y="31"/>
                    </a:cubicBezTo>
                    <a:cubicBezTo>
                      <a:pt x="10" y="31"/>
                      <a:pt x="19" y="30"/>
                      <a:pt x="28" y="30"/>
                    </a:cubicBezTo>
                    <a:cubicBezTo>
                      <a:pt x="29" y="0"/>
                      <a:pt x="29" y="0"/>
                      <a:pt x="29" y="0"/>
                    </a:cubicBezTo>
                    <a:lnTo>
                      <a:pt x="0" y="0"/>
                    </a:lnTo>
                    <a:close/>
                  </a:path>
                </a:pathLst>
              </a:custGeom>
              <a:solidFill>
                <a:srgbClr val="FFE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Freeform 20"/>
              <p:cNvSpPr/>
              <p:nvPr/>
            </p:nvSpPr>
            <p:spPr bwMode="auto">
              <a:xfrm>
                <a:off x="3118" y="2473"/>
                <a:ext cx="55" cy="49"/>
              </a:xfrm>
              <a:custGeom>
                <a:avLst/>
                <a:gdLst>
                  <a:gd name="T0" fmla="*/ 2 w 34"/>
                  <a:gd name="T1" fmla="*/ 0 h 30"/>
                  <a:gd name="T2" fmla="*/ 0 w 34"/>
                  <a:gd name="T3" fmla="*/ 30 h 30"/>
                  <a:gd name="T4" fmla="*/ 30 w 34"/>
                  <a:gd name="T5" fmla="*/ 29 h 30"/>
                  <a:gd name="T6" fmla="*/ 34 w 34"/>
                  <a:gd name="T7" fmla="*/ 0 h 30"/>
                  <a:gd name="T8" fmla="*/ 2 w 34"/>
                  <a:gd name="T9" fmla="*/ 0 h 30"/>
                </a:gdLst>
                <a:ahLst/>
                <a:cxnLst>
                  <a:cxn ang="0">
                    <a:pos x="T0" y="T1"/>
                  </a:cxn>
                  <a:cxn ang="0">
                    <a:pos x="T2" y="T3"/>
                  </a:cxn>
                  <a:cxn ang="0">
                    <a:pos x="T4" y="T5"/>
                  </a:cxn>
                  <a:cxn ang="0">
                    <a:pos x="T6" y="T7"/>
                  </a:cxn>
                  <a:cxn ang="0">
                    <a:pos x="T8" y="T9"/>
                  </a:cxn>
                </a:cxnLst>
                <a:rect l="0" t="0" r="r" b="b"/>
                <a:pathLst>
                  <a:path w="34" h="30">
                    <a:moveTo>
                      <a:pt x="2" y="0"/>
                    </a:moveTo>
                    <a:cubicBezTo>
                      <a:pt x="0" y="30"/>
                      <a:pt x="0" y="30"/>
                      <a:pt x="0" y="30"/>
                    </a:cubicBezTo>
                    <a:cubicBezTo>
                      <a:pt x="10" y="29"/>
                      <a:pt x="20" y="29"/>
                      <a:pt x="30" y="29"/>
                    </a:cubicBezTo>
                    <a:cubicBezTo>
                      <a:pt x="34" y="0"/>
                      <a:pt x="34" y="0"/>
                      <a:pt x="34" y="0"/>
                    </a:cubicBezTo>
                    <a:lnTo>
                      <a:pt x="2" y="0"/>
                    </a:lnTo>
                    <a:close/>
                  </a:path>
                </a:pathLst>
              </a:custGeom>
              <a:solidFill>
                <a:srgbClr val="FFE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Freeform 21"/>
              <p:cNvSpPr/>
              <p:nvPr/>
            </p:nvSpPr>
            <p:spPr bwMode="auto">
              <a:xfrm>
                <a:off x="3167" y="2473"/>
                <a:ext cx="53" cy="49"/>
              </a:xfrm>
              <a:custGeom>
                <a:avLst/>
                <a:gdLst>
                  <a:gd name="T0" fmla="*/ 33 w 33"/>
                  <a:gd name="T1" fmla="*/ 0 h 30"/>
                  <a:gd name="T2" fmla="*/ 4 w 33"/>
                  <a:gd name="T3" fmla="*/ 0 h 30"/>
                  <a:gd name="T4" fmla="*/ 0 w 33"/>
                  <a:gd name="T5" fmla="*/ 29 h 30"/>
                  <a:gd name="T6" fmla="*/ 25 w 33"/>
                  <a:gd name="T7" fmla="*/ 30 h 30"/>
                  <a:gd name="T8" fmla="*/ 33 w 33"/>
                  <a:gd name="T9" fmla="*/ 0 h 30"/>
                </a:gdLst>
                <a:ahLst/>
                <a:cxnLst>
                  <a:cxn ang="0">
                    <a:pos x="T0" y="T1"/>
                  </a:cxn>
                  <a:cxn ang="0">
                    <a:pos x="T2" y="T3"/>
                  </a:cxn>
                  <a:cxn ang="0">
                    <a:pos x="T4" y="T5"/>
                  </a:cxn>
                  <a:cxn ang="0">
                    <a:pos x="T6" y="T7"/>
                  </a:cxn>
                  <a:cxn ang="0">
                    <a:pos x="T8" y="T9"/>
                  </a:cxn>
                </a:cxnLst>
                <a:rect l="0" t="0" r="r" b="b"/>
                <a:pathLst>
                  <a:path w="33" h="30">
                    <a:moveTo>
                      <a:pt x="33" y="0"/>
                    </a:moveTo>
                    <a:cubicBezTo>
                      <a:pt x="4" y="0"/>
                      <a:pt x="4" y="0"/>
                      <a:pt x="4" y="0"/>
                    </a:cubicBezTo>
                    <a:cubicBezTo>
                      <a:pt x="0" y="29"/>
                      <a:pt x="0" y="29"/>
                      <a:pt x="0" y="29"/>
                    </a:cubicBezTo>
                    <a:cubicBezTo>
                      <a:pt x="9" y="29"/>
                      <a:pt x="17" y="29"/>
                      <a:pt x="25" y="30"/>
                    </a:cubicBezTo>
                    <a:cubicBezTo>
                      <a:pt x="27" y="20"/>
                      <a:pt x="30" y="10"/>
                      <a:pt x="33" y="0"/>
                    </a:cubicBezTo>
                    <a:close/>
                  </a:path>
                </a:pathLst>
              </a:custGeom>
              <a:solidFill>
                <a:srgbClr val="4777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Freeform 22"/>
              <p:cNvSpPr/>
              <p:nvPr/>
            </p:nvSpPr>
            <p:spPr bwMode="auto">
              <a:xfrm>
                <a:off x="3076" y="2473"/>
                <a:ext cx="45" cy="49"/>
              </a:xfrm>
              <a:custGeom>
                <a:avLst/>
                <a:gdLst>
                  <a:gd name="T0" fmla="*/ 1 w 28"/>
                  <a:gd name="T1" fmla="*/ 0 h 30"/>
                  <a:gd name="T2" fmla="*/ 0 w 28"/>
                  <a:gd name="T3" fmla="*/ 30 h 30"/>
                  <a:gd name="T4" fmla="*/ 26 w 28"/>
                  <a:gd name="T5" fmla="*/ 30 h 30"/>
                  <a:gd name="T6" fmla="*/ 28 w 28"/>
                  <a:gd name="T7" fmla="*/ 0 h 30"/>
                  <a:gd name="T8" fmla="*/ 1 w 28"/>
                  <a:gd name="T9" fmla="*/ 0 h 30"/>
                </a:gdLst>
                <a:ahLst/>
                <a:cxnLst>
                  <a:cxn ang="0">
                    <a:pos x="T0" y="T1"/>
                  </a:cxn>
                  <a:cxn ang="0">
                    <a:pos x="T2" y="T3"/>
                  </a:cxn>
                  <a:cxn ang="0">
                    <a:pos x="T4" y="T5"/>
                  </a:cxn>
                  <a:cxn ang="0">
                    <a:pos x="T6" y="T7"/>
                  </a:cxn>
                  <a:cxn ang="0">
                    <a:pos x="T8" y="T9"/>
                  </a:cxn>
                </a:cxnLst>
                <a:rect l="0" t="0" r="r" b="b"/>
                <a:pathLst>
                  <a:path w="28" h="30">
                    <a:moveTo>
                      <a:pt x="1" y="0"/>
                    </a:moveTo>
                    <a:cubicBezTo>
                      <a:pt x="0" y="30"/>
                      <a:pt x="0" y="30"/>
                      <a:pt x="0" y="30"/>
                    </a:cubicBezTo>
                    <a:cubicBezTo>
                      <a:pt x="8" y="30"/>
                      <a:pt x="17" y="30"/>
                      <a:pt x="26" y="30"/>
                    </a:cubicBezTo>
                    <a:cubicBezTo>
                      <a:pt x="28" y="0"/>
                      <a:pt x="28" y="0"/>
                      <a:pt x="28" y="0"/>
                    </a:cubicBezTo>
                    <a:lnTo>
                      <a:pt x="1" y="0"/>
                    </a:lnTo>
                    <a:close/>
                  </a:path>
                </a:pathLst>
              </a:custGeom>
              <a:solidFill>
                <a:srgbClr val="4777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Freeform 23"/>
              <p:cNvSpPr/>
              <p:nvPr/>
            </p:nvSpPr>
            <p:spPr bwMode="auto">
              <a:xfrm>
                <a:off x="2993" y="2566"/>
                <a:ext cx="200" cy="87"/>
              </a:xfrm>
              <a:custGeom>
                <a:avLst/>
                <a:gdLst>
                  <a:gd name="T0" fmla="*/ 123 w 123"/>
                  <a:gd name="T1" fmla="*/ 20 h 53"/>
                  <a:gd name="T2" fmla="*/ 1 w 123"/>
                  <a:gd name="T3" fmla="*/ 0 h 53"/>
                  <a:gd name="T4" fmla="*/ 1 w 123"/>
                  <a:gd name="T5" fmla="*/ 53 h 53"/>
                  <a:gd name="T6" fmla="*/ 122 w 123"/>
                  <a:gd name="T7" fmla="*/ 40 h 53"/>
                  <a:gd name="T8" fmla="*/ 123 w 123"/>
                  <a:gd name="T9" fmla="*/ 20 h 53"/>
                </a:gdLst>
                <a:ahLst/>
                <a:cxnLst>
                  <a:cxn ang="0">
                    <a:pos x="T0" y="T1"/>
                  </a:cxn>
                  <a:cxn ang="0">
                    <a:pos x="T2" y="T3"/>
                  </a:cxn>
                  <a:cxn ang="0">
                    <a:pos x="T4" y="T5"/>
                  </a:cxn>
                  <a:cxn ang="0">
                    <a:pos x="T6" y="T7"/>
                  </a:cxn>
                  <a:cxn ang="0">
                    <a:pos x="T8" y="T9"/>
                  </a:cxn>
                </a:cxnLst>
                <a:rect l="0" t="0" r="r" b="b"/>
                <a:pathLst>
                  <a:path w="123" h="53">
                    <a:moveTo>
                      <a:pt x="123" y="20"/>
                    </a:moveTo>
                    <a:cubicBezTo>
                      <a:pt x="1" y="0"/>
                      <a:pt x="1" y="0"/>
                      <a:pt x="1" y="0"/>
                    </a:cubicBezTo>
                    <a:cubicBezTo>
                      <a:pt x="0" y="21"/>
                      <a:pt x="1" y="39"/>
                      <a:pt x="1" y="53"/>
                    </a:cubicBezTo>
                    <a:cubicBezTo>
                      <a:pt x="122" y="40"/>
                      <a:pt x="122" y="40"/>
                      <a:pt x="122" y="40"/>
                    </a:cubicBezTo>
                    <a:cubicBezTo>
                      <a:pt x="122" y="33"/>
                      <a:pt x="123" y="27"/>
                      <a:pt x="123" y="20"/>
                    </a:cubicBezTo>
                    <a:close/>
                  </a:path>
                </a:pathLst>
              </a:custGeom>
              <a:solidFill>
                <a:srgbClr val="D758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Freeform 24"/>
              <p:cNvSpPr/>
              <p:nvPr/>
            </p:nvSpPr>
            <p:spPr bwMode="auto">
              <a:xfrm>
                <a:off x="2994" y="2632"/>
                <a:ext cx="197" cy="65"/>
              </a:xfrm>
              <a:custGeom>
                <a:avLst/>
                <a:gdLst>
                  <a:gd name="T0" fmla="*/ 121 w 121"/>
                  <a:gd name="T1" fmla="*/ 0 h 40"/>
                  <a:gd name="T2" fmla="*/ 0 w 121"/>
                  <a:gd name="T3" fmla="*/ 13 h 40"/>
                  <a:gd name="T4" fmla="*/ 2 w 121"/>
                  <a:gd name="T5" fmla="*/ 37 h 40"/>
                  <a:gd name="T6" fmla="*/ 120 w 121"/>
                  <a:gd name="T7" fmla="*/ 40 h 40"/>
                  <a:gd name="T8" fmla="*/ 121 w 121"/>
                  <a:gd name="T9" fmla="*/ 0 h 40"/>
                </a:gdLst>
                <a:ahLst/>
                <a:cxnLst>
                  <a:cxn ang="0">
                    <a:pos x="T0" y="T1"/>
                  </a:cxn>
                  <a:cxn ang="0">
                    <a:pos x="T2" y="T3"/>
                  </a:cxn>
                  <a:cxn ang="0">
                    <a:pos x="T4" y="T5"/>
                  </a:cxn>
                  <a:cxn ang="0">
                    <a:pos x="T6" y="T7"/>
                  </a:cxn>
                  <a:cxn ang="0">
                    <a:pos x="T8" y="T9"/>
                  </a:cxn>
                </a:cxnLst>
                <a:rect l="0" t="0" r="r" b="b"/>
                <a:pathLst>
                  <a:path w="121" h="40">
                    <a:moveTo>
                      <a:pt x="121" y="0"/>
                    </a:moveTo>
                    <a:cubicBezTo>
                      <a:pt x="0" y="13"/>
                      <a:pt x="0" y="13"/>
                      <a:pt x="0" y="13"/>
                    </a:cubicBezTo>
                    <a:cubicBezTo>
                      <a:pt x="1" y="28"/>
                      <a:pt x="2" y="37"/>
                      <a:pt x="2" y="37"/>
                    </a:cubicBezTo>
                    <a:cubicBezTo>
                      <a:pt x="120" y="40"/>
                      <a:pt x="120" y="40"/>
                      <a:pt x="120" y="40"/>
                    </a:cubicBezTo>
                    <a:cubicBezTo>
                      <a:pt x="119" y="27"/>
                      <a:pt x="120" y="13"/>
                      <a:pt x="121" y="0"/>
                    </a:cubicBezTo>
                    <a:close/>
                  </a:path>
                </a:pathLst>
              </a:custGeom>
              <a:solidFill>
                <a:srgbClr val="6897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Freeform 25"/>
              <p:cNvSpPr/>
              <p:nvPr/>
            </p:nvSpPr>
            <p:spPr bwMode="auto">
              <a:xfrm>
                <a:off x="2994" y="2521"/>
                <a:ext cx="213" cy="78"/>
              </a:xfrm>
              <a:custGeom>
                <a:avLst/>
                <a:gdLst>
                  <a:gd name="T0" fmla="*/ 131 w 131"/>
                  <a:gd name="T1" fmla="*/ 1 h 48"/>
                  <a:gd name="T2" fmla="*/ 0 w 131"/>
                  <a:gd name="T3" fmla="*/ 3 h 48"/>
                  <a:gd name="T4" fmla="*/ 0 w 131"/>
                  <a:gd name="T5" fmla="*/ 28 h 48"/>
                  <a:gd name="T6" fmla="*/ 122 w 131"/>
                  <a:gd name="T7" fmla="*/ 48 h 48"/>
                  <a:gd name="T8" fmla="*/ 131 w 131"/>
                  <a:gd name="T9" fmla="*/ 1 h 48"/>
                </a:gdLst>
                <a:ahLst/>
                <a:cxnLst>
                  <a:cxn ang="0">
                    <a:pos x="T0" y="T1"/>
                  </a:cxn>
                  <a:cxn ang="0">
                    <a:pos x="T2" y="T3"/>
                  </a:cxn>
                  <a:cxn ang="0">
                    <a:pos x="T4" y="T5"/>
                  </a:cxn>
                  <a:cxn ang="0">
                    <a:pos x="T6" y="T7"/>
                  </a:cxn>
                  <a:cxn ang="0">
                    <a:pos x="T8" y="T9"/>
                  </a:cxn>
                </a:cxnLst>
                <a:rect l="0" t="0" r="r" b="b"/>
                <a:pathLst>
                  <a:path w="131" h="48">
                    <a:moveTo>
                      <a:pt x="131" y="1"/>
                    </a:moveTo>
                    <a:cubicBezTo>
                      <a:pt x="87" y="0"/>
                      <a:pt x="44" y="1"/>
                      <a:pt x="0" y="3"/>
                    </a:cubicBezTo>
                    <a:cubicBezTo>
                      <a:pt x="0" y="12"/>
                      <a:pt x="0" y="20"/>
                      <a:pt x="0" y="28"/>
                    </a:cubicBezTo>
                    <a:cubicBezTo>
                      <a:pt x="122" y="48"/>
                      <a:pt x="122" y="48"/>
                      <a:pt x="122" y="48"/>
                    </a:cubicBezTo>
                    <a:cubicBezTo>
                      <a:pt x="124" y="32"/>
                      <a:pt x="127" y="16"/>
                      <a:pt x="131" y="1"/>
                    </a:cubicBezTo>
                    <a:close/>
                  </a:path>
                </a:pathLst>
              </a:custGeom>
              <a:solidFill>
                <a:srgbClr val="834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Freeform 26"/>
              <p:cNvSpPr/>
              <p:nvPr/>
            </p:nvSpPr>
            <p:spPr bwMode="auto">
              <a:xfrm>
                <a:off x="3102" y="1662"/>
                <a:ext cx="164" cy="162"/>
              </a:xfrm>
              <a:custGeom>
                <a:avLst/>
                <a:gdLst>
                  <a:gd name="T0" fmla="*/ 84 w 101"/>
                  <a:gd name="T1" fmla="*/ 0 h 99"/>
                  <a:gd name="T2" fmla="*/ 0 w 101"/>
                  <a:gd name="T3" fmla="*/ 77 h 99"/>
                  <a:gd name="T4" fmla="*/ 47 w 101"/>
                  <a:gd name="T5" fmla="*/ 99 h 99"/>
                  <a:gd name="T6" fmla="*/ 101 w 101"/>
                  <a:gd name="T7" fmla="*/ 6 h 99"/>
                  <a:gd name="T8" fmla="*/ 84 w 101"/>
                  <a:gd name="T9" fmla="*/ 0 h 99"/>
                </a:gdLst>
                <a:ahLst/>
                <a:cxnLst>
                  <a:cxn ang="0">
                    <a:pos x="T0" y="T1"/>
                  </a:cxn>
                  <a:cxn ang="0">
                    <a:pos x="T2" y="T3"/>
                  </a:cxn>
                  <a:cxn ang="0">
                    <a:pos x="T4" y="T5"/>
                  </a:cxn>
                  <a:cxn ang="0">
                    <a:pos x="T6" y="T7"/>
                  </a:cxn>
                  <a:cxn ang="0">
                    <a:pos x="T8" y="T9"/>
                  </a:cxn>
                </a:cxnLst>
                <a:rect l="0" t="0" r="r" b="b"/>
                <a:pathLst>
                  <a:path w="101" h="99">
                    <a:moveTo>
                      <a:pt x="84" y="0"/>
                    </a:moveTo>
                    <a:cubicBezTo>
                      <a:pt x="0" y="77"/>
                      <a:pt x="0" y="77"/>
                      <a:pt x="0" y="77"/>
                    </a:cubicBezTo>
                    <a:cubicBezTo>
                      <a:pt x="2" y="79"/>
                      <a:pt x="21" y="88"/>
                      <a:pt x="47" y="99"/>
                    </a:cubicBezTo>
                    <a:cubicBezTo>
                      <a:pt x="101" y="6"/>
                      <a:pt x="101" y="6"/>
                      <a:pt x="101" y="6"/>
                    </a:cubicBezTo>
                    <a:lnTo>
                      <a:pt x="84" y="0"/>
                    </a:lnTo>
                    <a:close/>
                  </a:path>
                </a:pathLst>
              </a:custGeom>
              <a:solidFill>
                <a:srgbClr val="62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Freeform 27"/>
              <p:cNvSpPr/>
              <p:nvPr/>
            </p:nvSpPr>
            <p:spPr bwMode="auto">
              <a:xfrm>
                <a:off x="3178" y="1672"/>
                <a:ext cx="135" cy="176"/>
              </a:xfrm>
              <a:custGeom>
                <a:avLst/>
                <a:gdLst>
                  <a:gd name="T0" fmla="*/ 54 w 83"/>
                  <a:gd name="T1" fmla="*/ 0 h 108"/>
                  <a:gd name="T2" fmla="*/ 0 w 83"/>
                  <a:gd name="T3" fmla="*/ 93 h 108"/>
                  <a:gd name="T4" fmla="*/ 38 w 83"/>
                  <a:gd name="T5" fmla="*/ 108 h 108"/>
                  <a:gd name="T6" fmla="*/ 83 w 83"/>
                  <a:gd name="T7" fmla="*/ 11 h 108"/>
                  <a:gd name="T8" fmla="*/ 54 w 83"/>
                  <a:gd name="T9" fmla="*/ 0 h 108"/>
                </a:gdLst>
                <a:ahLst/>
                <a:cxnLst>
                  <a:cxn ang="0">
                    <a:pos x="T0" y="T1"/>
                  </a:cxn>
                  <a:cxn ang="0">
                    <a:pos x="T2" y="T3"/>
                  </a:cxn>
                  <a:cxn ang="0">
                    <a:pos x="T4" y="T5"/>
                  </a:cxn>
                  <a:cxn ang="0">
                    <a:pos x="T6" y="T7"/>
                  </a:cxn>
                  <a:cxn ang="0">
                    <a:pos x="T8" y="T9"/>
                  </a:cxn>
                </a:cxnLst>
                <a:rect l="0" t="0" r="r" b="b"/>
                <a:pathLst>
                  <a:path w="83" h="108">
                    <a:moveTo>
                      <a:pt x="54" y="0"/>
                    </a:moveTo>
                    <a:cubicBezTo>
                      <a:pt x="0" y="93"/>
                      <a:pt x="0" y="93"/>
                      <a:pt x="0" y="93"/>
                    </a:cubicBezTo>
                    <a:cubicBezTo>
                      <a:pt x="12" y="97"/>
                      <a:pt x="24" y="102"/>
                      <a:pt x="38" y="108"/>
                    </a:cubicBezTo>
                    <a:cubicBezTo>
                      <a:pt x="83" y="11"/>
                      <a:pt x="83" y="11"/>
                      <a:pt x="83" y="11"/>
                    </a:cubicBezTo>
                    <a:lnTo>
                      <a:pt x="54" y="0"/>
                    </a:lnTo>
                    <a:close/>
                  </a:path>
                </a:pathLst>
              </a:custGeom>
              <a:solidFill>
                <a:srgbClr val="CF5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Freeform 28"/>
              <p:cNvSpPr/>
              <p:nvPr/>
            </p:nvSpPr>
            <p:spPr bwMode="auto">
              <a:xfrm>
                <a:off x="3240" y="1690"/>
                <a:ext cx="123" cy="176"/>
              </a:xfrm>
              <a:custGeom>
                <a:avLst/>
                <a:gdLst>
                  <a:gd name="T0" fmla="*/ 45 w 76"/>
                  <a:gd name="T1" fmla="*/ 0 h 108"/>
                  <a:gd name="T2" fmla="*/ 0 w 76"/>
                  <a:gd name="T3" fmla="*/ 97 h 108"/>
                  <a:gd name="T4" fmla="*/ 31 w 76"/>
                  <a:gd name="T5" fmla="*/ 108 h 108"/>
                  <a:gd name="T6" fmla="*/ 76 w 76"/>
                  <a:gd name="T7" fmla="*/ 12 h 108"/>
                  <a:gd name="T8" fmla="*/ 45 w 76"/>
                  <a:gd name="T9" fmla="*/ 0 h 108"/>
                </a:gdLst>
                <a:ahLst/>
                <a:cxnLst>
                  <a:cxn ang="0">
                    <a:pos x="T0" y="T1"/>
                  </a:cxn>
                  <a:cxn ang="0">
                    <a:pos x="T2" y="T3"/>
                  </a:cxn>
                  <a:cxn ang="0">
                    <a:pos x="T4" y="T5"/>
                  </a:cxn>
                  <a:cxn ang="0">
                    <a:pos x="T6" y="T7"/>
                  </a:cxn>
                  <a:cxn ang="0">
                    <a:pos x="T8" y="T9"/>
                  </a:cxn>
                </a:cxnLst>
                <a:rect l="0" t="0" r="r" b="b"/>
                <a:pathLst>
                  <a:path w="76" h="108">
                    <a:moveTo>
                      <a:pt x="45" y="0"/>
                    </a:moveTo>
                    <a:cubicBezTo>
                      <a:pt x="0" y="97"/>
                      <a:pt x="0" y="97"/>
                      <a:pt x="0" y="97"/>
                    </a:cubicBezTo>
                    <a:cubicBezTo>
                      <a:pt x="10" y="100"/>
                      <a:pt x="20" y="104"/>
                      <a:pt x="31" y="108"/>
                    </a:cubicBezTo>
                    <a:cubicBezTo>
                      <a:pt x="76" y="12"/>
                      <a:pt x="76" y="12"/>
                      <a:pt x="76" y="12"/>
                    </a:cubicBezTo>
                    <a:lnTo>
                      <a:pt x="45" y="0"/>
                    </a:lnTo>
                    <a:close/>
                  </a:path>
                </a:pathLst>
              </a:custGeom>
              <a:solidFill>
                <a:srgbClr val="62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Freeform 29"/>
              <p:cNvSpPr/>
              <p:nvPr/>
            </p:nvSpPr>
            <p:spPr bwMode="auto">
              <a:xfrm>
                <a:off x="3290" y="1710"/>
                <a:ext cx="135" cy="182"/>
              </a:xfrm>
              <a:custGeom>
                <a:avLst/>
                <a:gdLst>
                  <a:gd name="T0" fmla="*/ 45 w 83"/>
                  <a:gd name="T1" fmla="*/ 0 h 112"/>
                  <a:gd name="T2" fmla="*/ 0 w 83"/>
                  <a:gd name="T3" fmla="*/ 96 h 112"/>
                  <a:gd name="T4" fmla="*/ 42 w 83"/>
                  <a:gd name="T5" fmla="*/ 112 h 112"/>
                  <a:gd name="T6" fmla="*/ 83 w 83"/>
                  <a:gd name="T7" fmla="*/ 14 h 112"/>
                  <a:gd name="T8" fmla="*/ 45 w 83"/>
                  <a:gd name="T9" fmla="*/ 0 h 112"/>
                </a:gdLst>
                <a:ahLst/>
                <a:cxnLst>
                  <a:cxn ang="0">
                    <a:pos x="T0" y="T1"/>
                  </a:cxn>
                  <a:cxn ang="0">
                    <a:pos x="T2" y="T3"/>
                  </a:cxn>
                  <a:cxn ang="0">
                    <a:pos x="T4" y="T5"/>
                  </a:cxn>
                  <a:cxn ang="0">
                    <a:pos x="T6" y="T7"/>
                  </a:cxn>
                  <a:cxn ang="0">
                    <a:pos x="T8" y="T9"/>
                  </a:cxn>
                </a:cxnLst>
                <a:rect l="0" t="0" r="r" b="b"/>
                <a:pathLst>
                  <a:path w="83" h="112">
                    <a:moveTo>
                      <a:pt x="45" y="0"/>
                    </a:moveTo>
                    <a:cubicBezTo>
                      <a:pt x="0" y="96"/>
                      <a:pt x="0" y="96"/>
                      <a:pt x="0" y="96"/>
                    </a:cubicBezTo>
                    <a:cubicBezTo>
                      <a:pt x="13" y="102"/>
                      <a:pt x="28" y="107"/>
                      <a:pt x="42" y="112"/>
                    </a:cubicBezTo>
                    <a:cubicBezTo>
                      <a:pt x="83" y="14"/>
                      <a:pt x="83" y="14"/>
                      <a:pt x="83" y="14"/>
                    </a:cubicBezTo>
                    <a:lnTo>
                      <a:pt x="45" y="0"/>
                    </a:lnTo>
                    <a:close/>
                  </a:path>
                </a:pathLst>
              </a:custGeom>
              <a:solidFill>
                <a:srgbClr val="CF5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Freeform 30"/>
              <p:cNvSpPr/>
              <p:nvPr/>
            </p:nvSpPr>
            <p:spPr bwMode="auto">
              <a:xfrm>
                <a:off x="3359" y="1732"/>
                <a:ext cx="131" cy="188"/>
              </a:xfrm>
              <a:custGeom>
                <a:avLst/>
                <a:gdLst>
                  <a:gd name="T0" fmla="*/ 81 w 81"/>
                  <a:gd name="T1" fmla="*/ 15 h 115"/>
                  <a:gd name="T2" fmla="*/ 41 w 81"/>
                  <a:gd name="T3" fmla="*/ 0 h 115"/>
                  <a:gd name="T4" fmla="*/ 0 w 81"/>
                  <a:gd name="T5" fmla="*/ 98 h 115"/>
                  <a:gd name="T6" fmla="*/ 45 w 81"/>
                  <a:gd name="T7" fmla="*/ 115 h 115"/>
                  <a:gd name="T8" fmla="*/ 81 w 81"/>
                  <a:gd name="T9" fmla="*/ 15 h 115"/>
                </a:gdLst>
                <a:ahLst/>
                <a:cxnLst>
                  <a:cxn ang="0">
                    <a:pos x="T0" y="T1"/>
                  </a:cxn>
                  <a:cxn ang="0">
                    <a:pos x="T2" y="T3"/>
                  </a:cxn>
                  <a:cxn ang="0">
                    <a:pos x="T4" y="T5"/>
                  </a:cxn>
                  <a:cxn ang="0">
                    <a:pos x="T6" y="T7"/>
                  </a:cxn>
                  <a:cxn ang="0">
                    <a:pos x="T8" y="T9"/>
                  </a:cxn>
                </a:cxnLst>
                <a:rect l="0" t="0" r="r" b="b"/>
                <a:pathLst>
                  <a:path w="81" h="115">
                    <a:moveTo>
                      <a:pt x="81" y="15"/>
                    </a:moveTo>
                    <a:cubicBezTo>
                      <a:pt x="41" y="0"/>
                      <a:pt x="41" y="0"/>
                      <a:pt x="41" y="0"/>
                    </a:cubicBezTo>
                    <a:cubicBezTo>
                      <a:pt x="0" y="98"/>
                      <a:pt x="0" y="98"/>
                      <a:pt x="0" y="98"/>
                    </a:cubicBezTo>
                    <a:cubicBezTo>
                      <a:pt x="15" y="104"/>
                      <a:pt x="31" y="110"/>
                      <a:pt x="45" y="115"/>
                    </a:cubicBezTo>
                    <a:lnTo>
                      <a:pt x="81" y="15"/>
                    </a:lnTo>
                    <a:close/>
                  </a:path>
                </a:pathLst>
              </a:custGeom>
              <a:solidFill>
                <a:srgbClr val="62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Freeform 31"/>
              <p:cNvSpPr/>
              <p:nvPr/>
            </p:nvSpPr>
            <p:spPr bwMode="auto">
              <a:xfrm>
                <a:off x="3432" y="1757"/>
                <a:ext cx="102" cy="183"/>
              </a:xfrm>
              <a:custGeom>
                <a:avLst/>
                <a:gdLst>
                  <a:gd name="T0" fmla="*/ 36 w 63"/>
                  <a:gd name="T1" fmla="*/ 0 h 112"/>
                  <a:gd name="T2" fmla="*/ 0 w 63"/>
                  <a:gd name="T3" fmla="*/ 100 h 112"/>
                  <a:gd name="T4" fmla="*/ 31 w 63"/>
                  <a:gd name="T5" fmla="*/ 112 h 112"/>
                  <a:gd name="T6" fmla="*/ 63 w 63"/>
                  <a:gd name="T7" fmla="*/ 10 h 112"/>
                  <a:gd name="T8" fmla="*/ 36 w 63"/>
                  <a:gd name="T9" fmla="*/ 0 h 112"/>
                </a:gdLst>
                <a:ahLst/>
                <a:cxnLst>
                  <a:cxn ang="0">
                    <a:pos x="T0" y="T1"/>
                  </a:cxn>
                  <a:cxn ang="0">
                    <a:pos x="T2" y="T3"/>
                  </a:cxn>
                  <a:cxn ang="0">
                    <a:pos x="T4" y="T5"/>
                  </a:cxn>
                  <a:cxn ang="0">
                    <a:pos x="T6" y="T7"/>
                  </a:cxn>
                  <a:cxn ang="0">
                    <a:pos x="T8" y="T9"/>
                  </a:cxn>
                </a:cxnLst>
                <a:rect l="0" t="0" r="r" b="b"/>
                <a:pathLst>
                  <a:path w="63" h="112">
                    <a:moveTo>
                      <a:pt x="36" y="0"/>
                    </a:moveTo>
                    <a:cubicBezTo>
                      <a:pt x="0" y="100"/>
                      <a:pt x="0" y="100"/>
                      <a:pt x="0" y="100"/>
                    </a:cubicBezTo>
                    <a:cubicBezTo>
                      <a:pt x="11" y="104"/>
                      <a:pt x="22" y="108"/>
                      <a:pt x="31" y="112"/>
                    </a:cubicBezTo>
                    <a:cubicBezTo>
                      <a:pt x="63" y="10"/>
                      <a:pt x="63" y="10"/>
                      <a:pt x="63" y="10"/>
                    </a:cubicBezTo>
                    <a:lnTo>
                      <a:pt x="36" y="0"/>
                    </a:lnTo>
                    <a:close/>
                  </a:path>
                </a:pathLst>
              </a:custGeom>
              <a:solidFill>
                <a:srgbClr val="CF5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Freeform 32"/>
              <p:cNvSpPr/>
              <p:nvPr/>
            </p:nvSpPr>
            <p:spPr bwMode="auto">
              <a:xfrm>
                <a:off x="3482" y="1773"/>
                <a:ext cx="93" cy="194"/>
              </a:xfrm>
              <a:custGeom>
                <a:avLst/>
                <a:gdLst>
                  <a:gd name="T0" fmla="*/ 57 w 57"/>
                  <a:gd name="T1" fmla="*/ 9 h 119"/>
                  <a:gd name="T2" fmla="*/ 32 w 57"/>
                  <a:gd name="T3" fmla="*/ 0 h 119"/>
                  <a:gd name="T4" fmla="*/ 0 w 57"/>
                  <a:gd name="T5" fmla="*/ 102 h 119"/>
                  <a:gd name="T6" fmla="*/ 49 w 57"/>
                  <a:gd name="T7" fmla="*/ 119 h 119"/>
                  <a:gd name="T8" fmla="*/ 57 w 57"/>
                  <a:gd name="T9" fmla="*/ 9 h 119"/>
                </a:gdLst>
                <a:ahLst/>
                <a:cxnLst>
                  <a:cxn ang="0">
                    <a:pos x="T0" y="T1"/>
                  </a:cxn>
                  <a:cxn ang="0">
                    <a:pos x="T2" y="T3"/>
                  </a:cxn>
                  <a:cxn ang="0">
                    <a:pos x="T4" y="T5"/>
                  </a:cxn>
                  <a:cxn ang="0">
                    <a:pos x="T6" y="T7"/>
                  </a:cxn>
                  <a:cxn ang="0">
                    <a:pos x="T8" y="T9"/>
                  </a:cxn>
                </a:cxnLst>
                <a:rect l="0" t="0" r="r" b="b"/>
                <a:pathLst>
                  <a:path w="57" h="119">
                    <a:moveTo>
                      <a:pt x="57" y="9"/>
                    </a:moveTo>
                    <a:cubicBezTo>
                      <a:pt x="32" y="0"/>
                      <a:pt x="32" y="0"/>
                      <a:pt x="32" y="0"/>
                    </a:cubicBezTo>
                    <a:cubicBezTo>
                      <a:pt x="0" y="102"/>
                      <a:pt x="0" y="102"/>
                      <a:pt x="0" y="102"/>
                    </a:cubicBezTo>
                    <a:cubicBezTo>
                      <a:pt x="29" y="112"/>
                      <a:pt x="49" y="119"/>
                      <a:pt x="49" y="119"/>
                    </a:cubicBezTo>
                    <a:lnTo>
                      <a:pt x="57" y="9"/>
                    </a:lnTo>
                    <a:close/>
                  </a:path>
                </a:pathLst>
              </a:custGeom>
              <a:solidFill>
                <a:srgbClr val="62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Freeform 33"/>
              <p:cNvSpPr/>
              <p:nvPr/>
            </p:nvSpPr>
            <p:spPr bwMode="auto">
              <a:xfrm>
                <a:off x="3131" y="1897"/>
                <a:ext cx="96" cy="97"/>
              </a:xfrm>
              <a:custGeom>
                <a:avLst/>
                <a:gdLst>
                  <a:gd name="T0" fmla="*/ 29 w 96"/>
                  <a:gd name="T1" fmla="*/ 0 h 97"/>
                  <a:gd name="T2" fmla="*/ 0 w 96"/>
                  <a:gd name="T3" fmla="*/ 70 h 97"/>
                  <a:gd name="T4" fmla="*/ 62 w 96"/>
                  <a:gd name="T5" fmla="*/ 97 h 97"/>
                  <a:gd name="T6" fmla="*/ 96 w 96"/>
                  <a:gd name="T7" fmla="*/ 30 h 97"/>
                  <a:gd name="T8" fmla="*/ 29 w 96"/>
                  <a:gd name="T9" fmla="*/ 0 h 97"/>
                </a:gdLst>
                <a:ahLst/>
                <a:cxnLst>
                  <a:cxn ang="0">
                    <a:pos x="T0" y="T1"/>
                  </a:cxn>
                  <a:cxn ang="0">
                    <a:pos x="T2" y="T3"/>
                  </a:cxn>
                  <a:cxn ang="0">
                    <a:pos x="T4" y="T5"/>
                  </a:cxn>
                  <a:cxn ang="0">
                    <a:pos x="T6" y="T7"/>
                  </a:cxn>
                  <a:cxn ang="0">
                    <a:pos x="T8" y="T9"/>
                  </a:cxn>
                </a:cxnLst>
                <a:rect l="0" t="0" r="r" b="b"/>
                <a:pathLst>
                  <a:path w="96" h="97">
                    <a:moveTo>
                      <a:pt x="29" y="0"/>
                    </a:moveTo>
                    <a:lnTo>
                      <a:pt x="0" y="70"/>
                    </a:lnTo>
                    <a:lnTo>
                      <a:pt x="62" y="97"/>
                    </a:lnTo>
                    <a:lnTo>
                      <a:pt x="96" y="30"/>
                    </a:lnTo>
                    <a:lnTo>
                      <a:pt x="29" y="0"/>
                    </a:lnTo>
                    <a:close/>
                  </a:path>
                </a:pathLst>
              </a:custGeom>
              <a:solidFill>
                <a:srgbClr val="62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Freeform 34"/>
              <p:cNvSpPr/>
              <p:nvPr/>
            </p:nvSpPr>
            <p:spPr bwMode="auto">
              <a:xfrm>
                <a:off x="3136" y="1886"/>
                <a:ext cx="70" cy="124"/>
              </a:xfrm>
              <a:custGeom>
                <a:avLst/>
                <a:gdLst>
                  <a:gd name="T0" fmla="*/ 57 w 70"/>
                  <a:gd name="T1" fmla="*/ 0 h 124"/>
                  <a:gd name="T2" fmla="*/ 8 w 70"/>
                  <a:gd name="T3" fmla="*/ 116 h 124"/>
                  <a:gd name="T4" fmla="*/ 0 w 70"/>
                  <a:gd name="T5" fmla="*/ 111 h 124"/>
                  <a:gd name="T6" fmla="*/ 21 w 70"/>
                  <a:gd name="T7" fmla="*/ 124 h 124"/>
                  <a:gd name="T8" fmla="*/ 70 w 70"/>
                  <a:gd name="T9" fmla="*/ 0 h 124"/>
                  <a:gd name="T10" fmla="*/ 57 w 70"/>
                  <a:gd name="T11" fmla="*/ 0 h 124"/>
                </a:gdLst>
                <a:ahLst/>
                <a:cxnLst>
                  <a:cxn ang="0">
                    <a:pos x="T0" y="T1"/>
                  </a:cxn>
                  <a:cxn ang="0">
                    <a:pos x="T2" y="T3"/>
                  </a:cxn>
                  <a:cxn ang="0">
                    <a:pos x="T4" y="T5"/>
                  </a:cxn>
                  <a:cxn ang="0">
                    <a:pos x="T6" y="T7"/>
                  </a:cxn>
                  <a:cxn ang="0">
                    <a:pos x="T8" y="T9"/>
                  </a:cxn>
                  <a:cxn ang="0">
                    <a:pos x="T10" y="T11"/>
                  </a:cxn>
                </a:cxnLst>
                <a:rect l="0" t="0" r="r" b="b"/>
                <a:pathLst>
                  <a:path w="70" h="124">
                    <a:moveTo>
                      <a:pt x="57" y="0"/>
                    </a:moveTo>
                    <a:lnTo>
                      <a:pt x="8" y="116"/>
                    </a:lnTo>
                    <a:lnTo>
                      <a:pt x="0" y="111"/>
                    </a:lnTo>
                    <a:lnTo>
                      <a:pt x="21" y="124"/>
                    </a:lnTo>
                    <a:lnTo>
                      <a:pt x="70" y="0"/>
                    </a:lnTo>
                    <a:lnTo>
                      <a:pt x="57" y="0"/>
                    </a:lnTo>
                    <a:close/>
                  </a:path>
                </a:pathLst>
              </a:custGeom>
              <a:solidFill>
                <a:srgbClr val="A997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Freeform 35"/>
              <p:cNvSpPr/>
              <p:nvPr/>
            </p:nvSpPr>
            <p:spPr bwMode="auto">
              <a:xfrm>
                <a:off x="3136" y="1886"/>
                <a:ext cx="70" cy="124"/>
              </a:xfrm>
              <a:custGeom>
                <a:avLst/>
                <a:gdLst>
                  <a:gd name="T0" fmla="*/ 57 w 70"/>
                  <a:gd name="T1" fmla="*/ 0 h 124"/>
                  <a:gd name="T2" fmla="*/ 8 w 70"/>
                  <a:gd name="T3" fmla="*/ 116 h 124"/>
                  <a:gd name="T4" fmla="*/ 0 w 70"/>
                  <a:gd name="T5" fmla="*/ 111 h 124"/>
                  <a:gd name="T6" fmla="*/ 21 w 70"/>
                  <a:gd name="T7" fmla="*/ 124 h 124"/>
                  <a:gd name="T8" fmla="*/ 70 w 70"/>
                  <a:gd name="T9" fmla="*/ 0 h 124"/>
                </a:gdLst>
                <a:ahLst/>
                <a:cxnLst>
                  <a:cxn ang="0">
                    <a:pos x="T0" y="T1"/>
                  </a:cxn>
                  <a:cxn ang="0">
                    <a:pos x="T2" y="T3"/>
                  </a:cxn>
                  <a:cxn ang="0">
                    <a:pos x="T4" y="T5"/>
                  </a:cxn>
                  <a:cxn ang="0">
                    <a:pos x="T6" y="T7"/>
                  </a:cxn>
                  <a:cxn ang="0">
                    <a:pos x="T8" y="T9"/>
                  </a:cxn>
                </a:cxnLst>
                <a:rect l="0" t="0" r="r" b="b"/>
                <a:pathLst>
                  <a:path w="70" h="124">
                    <a:moveTo>
                      <a:pt x="57" y="0"/>
                    </a:moveTo>
                    <a:lnTo>
                      <a:pt x="8" y="116"/>
                    </a:lnTo>
                    <a:lnTo>
                      <a:pt x="0" y="111"/>
                    </a:lnTo>
                    <a:lnTo>
                      <a:pt x="21" y="124"/>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Freeform 36"/>
              <p:cNvSpPr/>
              <p:nvPr/>
            </p:nvSpPr>
            <p:spPr bwMode="auto">
              <a:xfrm>
                <a:off x="3302" y="1972"/>
                <a:ext cx="94" cy="97"/>
              </a:xfrm>
              <a:custGeom>
                <a:avLst/>
                <a:gdLst>
                  <a:gd name="T0" fmla="*/ 29 w 94"/>
                  <a:gd name="T1" fmla="*/ 0 h 97"/>
                  <a:gd name="T2" fmla="*/ 0 w 94"/>
                  <a:gd name="T3" fmla="*/ 71 h 97"/>
                  <a:gd name="T4" fmla="*/ 61 w 94"/>
                  <a:gd name="T5" fmla="*/ 97 h 97"/>
                  <a:gd name="T6" fmla="*/ 94 w 94"/>
                  <a:gd name="T7" fmla="*/ 30 h 97"/>
                  <a:gd name="T8" fmla="*/ 29 w 94"/>
                  <a:gd name="T9" fmla="*/ 0 h 97"/>
                </a:gdLst>
                <a:ahLst/>
                <a:cxnLst>
                  <a:cxn ang="0">
                    <a:pos x="T0" y="T1"/>
                  </a:cxn>
                  <a:cxn ang="0">
                    <a:pos x="T2" y="T3"/>
                  </a:cxn>
                  <a:cxn ang="0">
                    <a:pos x="T4" y="T5"/>
                  </a:cxn>
                  <a:cxn ang="0">
                    <a:pos x="T6" y="T7"/>
                  </a:cxn>
                  <a:cxn ang="0">
                    <a:pos x="T8" y="T9"/>
                  </a:cxn>
                </a:cxnLst>
                <a:rect l="0" t="0" r="r" b="b"/>
                <a:pathLst>
                  <a:path w="94" h="97">
                    <a:moveTo>
                      <a:pt x="29" y="0"/>
                    </a:moveTo>
                    <a:lnTo>
                      <a:pt x="0" y="71"/>
                    </a:lnTo>
                    <a:lnTo>
                      <a:pt x="61" y="97"/>
                    </a:lnTo>
                    <a:lnTo>
                      <a:pt x="94" y="30"/>
                    </a:lnTo>
                    <a:lnTo>
                      <a:pt x="29" y="0"/>
                    </a:lnTo>
                    <a:close/>
                  </a:path>
                </a:pathLst>
              </a:custGeom>
              <a:solidFill>
                <a:srgbClr val="62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Freeform 37"/>
              <p:cNvSpPr/>
              <p:nvPr/>
            </p:nvSpPr>
            <p:spPr bwMode="auto">
              <a:xfrm>
                <a:off x="3305" y="1959"/>
                <a:ext cx="72" cy="126"/>
              </a:xfrm>
              <a:custGeom>
                <a:avLst/>
                <a:gdLst>
                  <a:gd name="T0" fmla="*/ 58 w 72"/>
                  <a:gd name="T1" fmla="*/ 0 h 126"/>
                  <a:gd name="T2" fmla="*/ 8 w 72"/>
                  <a:gd name="T3" fmla="*/ 118 h 126"/>
                  <a:gd name="T4" fmla="*/ 0 w 72"/>
                  <a:gd name="T5" fmla="*/ 113 h 126"/>
                  <a:gd name="T6" fmla="*/ 21 w 72"/>
                  <a:gd name="T7" fmla="*/ 126 h 126"/>
                  <a:gd name="T8" fmla="*/ 72 w 72"/>
                  <a:gd name="T9" fmla="*/ 0 h 126"/>
                  <a:gd name="T10" fmla="*/ 58 w 72"/>
                  <a:gd name="T11" fmla="*/ 0 h 126"/>
                </a:gdLst>
                <a:ahLst/>
                <a:cxnLst>
                  <a:cxn ang="0">
                    <a:pos x="T0" y="T1"/>
                  </a:cxn>
                  <a:cxn ang="0">
                    <a:pos x="T2" y="T3"/>
                  </a:cxn>
                  <a:cxn ang="0">
                    <a:pos x="T4" y="T5"/>
                  </a:cxn>
                  <a:cxn ang="0">
                    <a:pos x="T6" y="T7"/>
                  </a:cxn>
                  <a:cxn ang="0">
                    <a:pos x="T8" y="T9"/>
                  </a:cxn>
                  <a:cxn ang="0">
                    <a:pos x="T10" y="T11"/>
                  </a:cxn>
                </a:cxnLst>
                <a:rect l="0" t="0" r="r" b="b"/>
                <a:pathLst>
                  <a:path w="72" h="126">
                    <a:moveTo>
                      <a:pt x="58" y="0"/>
                    </a:moveTo>
                    <a:lnTo>
                      <a:pt x="8" y="118"/>
                    </a:lnTo>
                    <a:lnTo>
                      <a:pt x="0" y="113"/>
                    </a:lnTo>
                    <a:lnTo>
                      <a:pt x="21" y="126"/>
                    </a:lnTo>
                    <a:lnTo>
                      <a:pt x="72" y="0"/>
                    </a:lnTo>
                    <a:lnTo>
                      <a:pt x="58" y="0"/>
                    </a:lnTo>
                    <a:close/>
                  </a:path>
                </a:pathLst>
              </a:custGeom>
              <a:solidFill>
                <a:srgbClr val="A997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Freeform 38"/>
              <p:cNvSpPr/>
              <p:nvPr/>
            </p:nvSpPr>
            <p:spPr bwMode="auto">
              <a:xfrm>
                <a:off x="3305" y="1959"/>
                <a:ext cx="72" cy="126"/>
              </a:xfrm>
              <a:custGeom>
                <a:avLst/>
                <a:gdLst>
                  <a:gd name="T0" fmla="*/ 58 w 72"/>
                  <a:gd name="T1" fmla="*/ 0 h 126"/>
                  <a:gd name="T2" fmla="*/ 8 w 72"/>
                  <a:gd name="T3" fmla="*/ 118 h 126"/>
                  <a:gd name="T4" fmla="*/ 0 w 72"/>
                  <a:gd name="T5" fmla="*/ 113 h 126"/>
                  <a:gd name="T6" fmla="*/ 21 w 72"/>
                  <a:gd name="T7" fmla="*/ 126 h 126"/>
                  <a:gd name="T8" fmla="*/ 72 w 72"/>
                  <a:gd name="T9" fmla="*/ 0 h 126"/>
                </a:gdLst>
                <a:ahLst/>
                <a:cxnLst>
                  <a:cxn ang="0">
                    <a:pos x="T0" y="T1"/>
                  </a:cxn>
                  <a:cxn ang="0">
                    <a:pos x="T2" y="T3"/>
                  </a:cxn>
                  <a:cxn ang="0">
                    <a:pos x="T4" y="T5"/>
                  </a:cxn>
                  <a:cxn ang="0">
                    <a:pos x="T6" y="T7"/>
                  </a:cxn>
                  <a:cxn ang="0">
                    <a:pos x="T8" y="T9"/>
                  </a:cxn>
                </a:cxnLst>
                <a:rect l="0" t="0" r="r" b="b"/>
                <a:pathLst>
                  <a:path w="72" h="126">
                    <a:moveTo>
                      <a:pt x="58" y="0"/>
                    </a:moveTo>
                    <a:lnTo>
                      <a:pt x="8" y="118"/>
                    </a:lnTo>
                    <a:lnTo>
                      <a:pt x="0" y="113"/>
                    </a:lnTo>
                    <a:lnTo>
                      <a:pt x="21" y="126"/>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Freeform 39"/>
              <p:cNvSpPr/>
              <p:nvPr/>
            </p:nvSpPr>
            <p:spPr bwMode="auto">
              <a:xfrm>
                <a:off x="3219" y="2124"/>
                <a:ext cx="94" cy="95"/>
              </a:xfrm>
              <a:custGeom>
                <a:avLst/>
                <a:gdLst>
                  <a:gd name="T0" fmla="*/ 29 w 94"/>
                  <a:gd name="T1" fmla="*/ 0 h 95"/>
                  <a:gd name="T2" fmla="*/ 0 w 94"/>
                  <a:gd name="T3" fmla="*/ 70 h 95"/>
                  <a:gd name="T4" fmla="*/ 62 w 94"/>
                  <a:gd name="T5" fmla="*/ 95 h 95"/>
                  <a:gd name="T6" fmla="*/ 94 w 94"/>
                  <a:gd name="T7" fmla="*/ 29 h 95"/>
                  <a:gd name="T8" fmla="*/ 29 w 94"/>
                  <a:gd name="T9" fmla="*/ 0 h 95"/>
                </a:gdLst>
                <a:ahLst/>
                <a:cxnLst>
                  <a:cxn ang="0">
                    <a:pos x="T0" y="T1"/>
                  </a:cxn>
                  <a:cxn ang="0">
                    <a:pos x="T2" y="T3"/>
                  </a:cxn>
                  <a:cxn ang="0">
                    <a:pos x="T4" y="T5"/>
                  </a:cxn>
                  <a:cxn ang="0">
                    <a:pos x="T6" y="T7"/>
                  </a:cxn>
                  <a:cxn ang="0">
                    <a:pos x="T8" y="T9"/>
                  </a:cxn>
                </a:cxnLst>
                <a:rect l="0" t="0" r="r" b="b"/>
                <a:pathLst>
                  <a:path w="94" h="95">
                    <a:moveTo>
                      <a:pt x="29" y="0"/>
                    </a:moveTo>
                    <a:lnTo>
                      <a:pt x="0" y="70"/>
                    </a:lnTo>
                    <a:lnTo>
                      <a:pt x="62" y="95"/>
                    </a:lnTo>
                    <a:lnTo>
                      <a:pt x="94" y="29"/>
                    </a:lnTo>
                    <a:lnTo>
                      <a:pt x="29" y="0"/>
                    </a:lnTo>
                    <a:close/>
                  </a:path>
                </a:pathLst>
              </a:custGeom>
              <a:solidFill>
                <a:srgbClr val="62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Freeform 40"/>
              <p:cNvSpPr/>
              <p:nvPr/>
            </p:nvSpPr>
            <p:spPr bwMode="auto">
              <a:xfrm>
                <a:off x="3222" y="2111"/>
                <a:ext cx="72" cy="126"/>
              </a:xfrm>
              <a:custGeom>
                <a:avLst/>
                <a:gdLst>
                  <a:gd name="T0" fmla="*/ 59 w 72"/>
                  <a:gd name="T1" fmla="*/ 0 h 126"/>
                  <a:gd name="T2" fmla="*/ 8 w 72"/>
                  <a:gd name="T3" fmla="*/ 116 h 126"/>
                  <a:gd name="T4" fmla="*/ 0 w 72"/>
                  <a:gd name="T5" fmla="*/ 113 h 126"/>
                  <a:gd name="T6" fmla="*/ 21 w 72"/>
                  <a:gd name="T7" fmla="*/ 126 h 126"/>
                  <a:gd name="T8" fmla="*/ 72 w 72"/>
                  <a:gd name="T9" fmla="*/ 0 h 126"/>
                  <a:gd name="T10" fmla="*/ 59 w 72"/>
                  <a:gd name="T11" fmla="*/ 0 h 126"/>
                </a:gdLst>
                <a:ahLst/>
                <a:cxnLst>
                  <a:cxn ang="0">
                    <a:pos x="T0" y="T1"/>
                  </a:cxn>
                  <a:cxn ang="0">
                    <a:pos x="T2" y="T3"/>
                  </a:cxn>
                  <a:cxn ang="0">
                    <a:pos x="T4" y="T5"/>
                  </a:cxn>
                  <a:cxn ang="0">
                    <a:pos x="T6" y="T7"/>
                  </a:cxn>
                  <a:cxn ang="0">
                    <a:pos x="T8" y="T9"/>
                  </a:cxn>
                  <a:cxn ang="0">
                    <a:pos x="T10" y="T11"/>
                  </a:cxn>
                </a:cxnLst>
                <a:rect l="0" t="0" r="r" b="b"/>
                <a:pathLst>
                  <a:path w="72" h="126">
                    <a:moveTo>
                      <a:pt x="59" y="0"/>
                    </a:moveTo>
                    <a:lnTo>
                      <a:pt x="8" y="116"/>
                    </a:lnTo>
                    <a:lnTo>
                      <a:pt x="0" y="113"/>
                    </a:lnTo>
                    <a:lnTo>
                      <a:pt x="21" y="126"/>
                    </a:lnTo>
                    <a:lnTo>
                      <a:pt x="72" y="0"/>
                    </a:lnTo>
                    <a:lnTo>
                      <a:pt x="59" y="0"/>
                    </a:lnTo>
                    <a:close/>
                  </a:path>
                </a:pathLst>
              </a:custGeom>
              <a:solidFill>
                <a:srgbClr val="A997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Freeform 41"/>
              <p:cNvSpPr/>
              <p:nvPr/>
            </p:nvSpPr>
            <p:spPr bwMode="auto">
              <a:xfrm>
                <a:off x="3222" y="2111"/>
                <a:ext cx="72" cy="126"/>
              </a:xfrm>
              <a:custGeom>
                <a:avLst/>
                <a:gdLst>
                  <a:gd name="T0" fmla="*/ 59 w 72"/>
                  <a:gd name="T1" fmla="*/ 0 h 126"/>
                  <a:gd name="T2" fmla="*/ 8 w 72"/>
                  <a:gd name="T3" fmla="*/ 116 h 126"/>
                  <a:gd name="T4" fmla="*/ 0 w 72"/>
                  <a:gd name="T5" fmla="*/ 113 h 126"/>
                  <a:gd name="T6" fmla="*/ 21 w 72"/>
                  <a:gd name="T7" fmla="*/ 126 h 126"/>
                  <a:gd name="T8" fmla="*/ 72 w 72"/>
                  <a:gd name="T9" fmla="*/ 0 h 126"/>
                </a:gdLst>
                <a:ahLst/>
                <a:cxnLst>
                  <a:cxn ang="0">
                    <a:pos x="T0" y="T1"/>
                  </a:cxn>
                  <a:cxn ang="0">
                    <a:pos x="T2" y="T3"/>
                  </a:cxn>
                  <a:cxn ang="0">
                    <a:pos x="T4" y="T5"/>
                  </a:cxn>
                  <a:cxn ang="0">
                    <a:pos x="T6" y="T7"/>
                  </a:cxn>
                  <a:cxn ang="0">
                    <a:pos x="T8" y="T9"/>
                  </a:cxn>
                </a:cxnLst>
                <a:rect l="0" t="0" r="r" b="b"/>
                <a:pathLst>
                  <a:path w="72" h="126">
                    <a:moveTo>
                      <a:pt x="59" y="0"/>
                    </a:moveTo>
                    <a:lnTo>
                      <a:pt x="8" y="116"/>
                    </a:lnTo>
                    <a:lnTo>
                      <a:pt x="0" y="113"/>
                    </a:lnTo>
                    <a:lnTo>
                      <a:pt x="21" y="126"/>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Freeform 42"/>
              <p:cNvSpPr/>
              <p:nvPr/>
            </p:nvSpPr>
            <p:spPr bwMode="auto">
              <a:xfrm>
                <a:off x="3064" y="2074"/>
                <a:ext cx="96" cy="96"/>
              </a:xfrm>
              <a:custGeom>
                <a:avLst/>
                <a:gdLst>
                  <a:gd name="T0" fmla="*/ 30 w 96"/>
                  <a:gd name="T1" fmla="*/ 0 h 96"/>
                  <a:gd name="T2" fmla="*/ 0 w 96"/>
                  <a:gd name="T3" fmla="*/ 70 h 96"/>
                  <a:gd name="T4" fmla="*/ 64 w 96"/>
                  <a:gd name="T5" fmla="*/ 96 h 96"/>
                  <a:gd name="T6" fmla="*/ 96 w 96"/>
                  <a:gd name="T7" fmla="*/ 29 h 96"/>
                  <a:gd name="T8" fmla="*/ 30 w 96"/>
                  <a:gd name="T9" fmla="*/ 0 h 96"/>
                </a:gdLst>
                <a:ahLst/>
                <a:cxnLst>
                  <a:cxn ang="0">
                    <a:pos x="T0" y="T1"/>
                  </a:cxn>
                  <a:cxn ang="0">
                    <a:pos x="T2" y="T3"/>
                  </a:cxn>
                  <a:cxn ang="0">
                    <a:pos x="T4" y="T5"/>
                  </a:cxn>
                  <a:cxn ang="0">
                    <a:pos x="T6" y="T7"/>
                  </a:cxn>
                  <a:cxn ang="0">
                    <a:pos x="T8" y="T9"/>
                  </a:cxn>
                </a:cxnLst>
                <a:rect l="0" t="0" r="r" b="b"/>
                <a:pathLst>
                  <a:path w="96" h="96">
                    <a:moveTo>
                      <a:pt x="30" y="0"/>
                    </a:moveTo>
                    <a:lnTo>
                      <a:pt x="0" y="70"/>
                    </a:lnTo>
                    <a:lnTo>
                      <a:pt x="64" y="96"/>
                    </a:lnTo>
                    <a:lnTo>
                      <a:pt x="96" y="29"/>
                    </a:lnTo>
                    <a:lnTo>
                      <a:pt x="30" y="0"/>
                    </a:lnTo>
                    <a:close/>
                  </a:path>
                </a:pathLst>
              </a:custGeom>
              <a:solidFill>
                <a:srgbClr val="62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Freeform 43"/>
              <p:cNvSpPr/>
              <p:nvPr/>
            </p:nvSpPr>
            <p:spPr bwMode="auto">
              <a:xfrm>
                <a:off x="3069" y="2060"/>
                <a:ext cx="70" cy="126"/>
              </a:xfrm>
              <a:custGeom>
                <a:avLst/>
                <a:gdLst>
                  <a:gd name="T0" fmla="*/ 59 w 70"/>
                  <a:gd name="T1" fmla="*/ 0 h 126"/>
                  <a:gd name="T2" fmla="*/ 8 w 70"/>
                  <a:gd name="T3" fmla="*/ 118 h 126"/>
                  <a:gd name="T4" fmla="*/ 0 w 70"/>
                  <a:gd name="T5" fmla="*/ 113 h 126"/>
                  <a:gd name="T6" fmla="*/ 21 w 70"/>
                  <a:gd name="T7" fmla="*/ 126 h 126"/>
                  <a:gd name="T8" fmla="*/ 70 w 70"/>
                  <a:gd name="T9" fmla="*/ 0 h 126"/>
                  <a:gd name="T10" fmla="*/ 59 w 70"/>
                  <a:gd name="T11" fmla="*/ 0 h 126"/>
                </a:gdLst>
                <a:ahLst/>
                <a:cxnLst>
                  <a:cxn ang="0">
                    <a:pos x="T0" y="T1"/>
                  </a:cxn>
                  <a:cxn ang="0">
                    <a:pos x="T2" y="T3"/>
                  </a:cxn>
                  <a:cxn ang="0">
                    <a:pos x="T4" y="T5"/>
                  </a:cxn>
                  <a:cxn ang="0">
                    <a:pos x="T6" y="T7"/>
                  </a:cxn>
                  <a:cxn ang="0">
                    <a:pos x="T8" y="T9"/>
                  </a:cxn>
                  <a:cxn ang="0">
                    <a:pos x="T10" y="T11"/>
                  </a:cxn>
                </a:cxnLst>
                <a:rect l="0" t="0" r="r" b="b"/>
                <a:pathLst>
                  <a:path w="70" h="126">
                    <a:moveTo>
                      <a:pt x="59" y="0"/>
                    </a:moveTo>
                    <a:lnTo>
                      <a:pt x="8" y="118"/>
                    </a:lnTo>
                    <a:lnTo>
                      <a:pt x="0" y="113"/>
                    </a:lnTo>
                    <a:lnTo>
                      <a:pt x="21" y="126"/>
                    </a:lnTo>
                    <a:lnTo>
                      <a:pt x="70" y="0"/>
                    </a:lnTo>
                    <a:lnTo>
                      <a:pt x="59" y="0"/>
                    </a:lnTo>
                    <a:close/>
                  </a:path>
                </a:pathLst>
              </a:custGeom>
              <a:solidFill>
                <a:srgbClr val="A997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Freeform 44"/>
              <p:cNvSpPr/>
              <p:nvPr/>
            </p:nvSpPr>
            <p:spPr bwMode="auto">
              <a:xfrm>
                <a:off x="3069" y="2060"/>
                <a:ext cx="70" cy="126"/>
              </a:xfrm>
              <a:custGeom>
                <a:avLst/>
                <a:gdLst>
                  <a:gd name="T0" fmla="*/ 59 w 70"/>
                  <a:gd name="T1" fmla="*/ 0 h 126"/>
                  <a:gd name="T2" fmla="*/ 8 w 70"/>
                  <a:gd name="T3" fmla="*/ 118 h 126"/>
                  <a:gd name="T4" fmla="*/ 0 w 70"/>
                  <a:gd name="T5" fmla="*/ 113 h 126"/>
                  <a:gd name="T6" fmla="*/ 21 w 70"/>
                  <a:gd name="T7" fmla="*/ 126 h 126"/>
                  <a:gd name="T8" fmla="*/ 70 w 70"/>
                  <a:gd name="T9" fmla="*/ 0 h 126"/>
                </a:gdLst>
                <a:ahLst/>
                <a:cxnLst>
                  <a:cxn ang="0">
                    <a:pos x="T0" y="T1"/>
                  </a:cxn>
                  <a:cxn ang="0">
                    <a:pos x="T2" y="T3"/>
                  </a:cxn>
                  <a:cxn ang="0">
                    <a:pos x="T4" y="T5"/>
                  </a:cxn>
                  <a:cxn ang="0">
                    <a:pos x="T6" y="T7"/>
                  </a:cxn>
                  <a:cxn ang="0">
                    <a:pos x="T8" y="T9"/>
                  </a:cxn>
                </a:cxnLst>
                <a:rect l="0" t="0" r="r" b="b"/>
                <a:pathLst>
                  <a:path w="70" h="126">
                    <a:moveTo>
                      <a:pt x="59" y="0"/>
                    </a:moveTo>
                    <a:lnTo>
                      <a:pt x="8" y="118"/>
                    </a:lnTo>
                    <a:lnTo>
                      <a:pt x="0" y="113"/>
                    </a:lnTo>
                    <a:lnTo>
                      <a:pt x="21" y="126"/>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 name="Freeform 45"/>
              <p:cNvSpPr/>
              <p:nvPr/>
            </p:nvSpPr>
            <p:spPr bwMode="auto">
              <a:xfrm>
                <a:off x="6221" y="1884"/>
                <a:ext cx="301" cy="362"/>
              </a:xfrm>
              <a:custGeom>
                <a:avLst/>
                <a:gdLst>
                  <a:gd name="T0" fmla="*/ 185 w 185"/>
                  <a:gd name="T1" fmla="*/ 186 h 222"/>
                  <a:gd name="T2" fmla="*/ 184 w 185"/>
                  <a:gd name="T3" fmla="*/ 94 h 222"/>
                  <a:gd name="T4" fmla="*/ 90 w 185"/>
                  <a:gd name="T5" fmla="*/ 94 h 222"/>
                  <a:gd name="T6" fmla="*/ 80 w 185"/>
                  <a:gd name="T7" fmla="*/ 0 h 222"/>
                  <a:gd name="T8" fmla="*/ 0 w 185"/>
                  <a:gd name="T9" fmla="*/ 10 h 222"/>
                  <a:gd name="T10" fmla="*/ 21 w 185"/>
                  <a:gd name="T11" fmla="*/ 222 h 222"/>
                  <a:gd name="T12" fmla="*/ 185 w 185"/>
                  <a:gd name="T13" fmla="*/ 186 h 222"/>
                </a:gdLst>
                <a:ahLst/>
                <a:cxnLst>
                  <a:cxn ang="0">
                    <a:pos x="T0" y="T1"/>
                  </a:cxn>
                  <a:cxn ang="0">
                    <a:pos x="T2" y="T3"/>
                  </a:cxn>
                  <a:cxn ang="0">
                    <a:pos x="T4" y="T5"/>
                  </a:cxn>
                  <a:cxn ang="0">
                    <a:pos x="T6" y="T7"/>
                  </a:cxn>
                  <a:cxn ang="0">
                    <a:pos x="T8" y="T9"/>
                  </a:cxn>
                  <a:cxn ang="0">
                    <a:pos x="T10" y="T11"/>
                  </a:cxn>
                  <a:cxn ang="0">
                    <a:pos x="T12" y="T13"/>
                  </a:cxn>
                </a:cxnLst>
                <a:rect l="0" t="0" r="r" b="b"/>
                <a:pathLst>
                  <a:path w="185" h="222">
                    <a:moveTo>
                      <a:pt x="185" y="186"/>
                    </a:moveTo>
                    <a:cubicBezTo>
                      <a:pt x="184" y="94"/>
                      <a:pt x="184" y="94"/>
                      <a:pt x="184" y="94"/>
                    </a:cubicBezTo>
                    <a:cubicBezTo>
                      <a:pt x="90" y="94"/>
                      <a:pt x="90" y="94"/>
                      <a:pt x="90" y="94"/>
                    </a:cubicBezTo>
                    <a:cubicBezTo>
                      <a:pt x="80" y="0"/>
                      <a:pt x="80" y="0"/>
                      <a:pt x="80" y="0"/>
                    </a:cubicBezTo>
                    <a:cubicBezTo>
                      <a:pt x="0" y="10"/>
                      <a:pt x="0" y="10"/>
                      <a:pt x="0" y="10"/>
                    </a:cubicBezTo>
                    <a:cubicBezTo>
                      <a:pt x="0" y="10"/>
                      <a:pt x="6" y="119"/>
                      <a:pt x="21" y="222"/>
                    </a:cubicBezTo>
                    <a:cubicBezTo>
                      <a:pt x="75" y="206"/>
                      <a:pt x="130" y="195"/>
                      <a:pt x="185" y="186"/>
                    </a:cubicBez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Freeform 46"/>
              <p:cNvSpPr/>
              <p:nvPr/>
            </p:nvSpPr>
            <p:spPr bwMode="auto">
              <a:xfrm>
                <a:off x="6267" y="2277"/>
                <a:ext cx="257" cy="79"/>
              </a:xfrm>
              <a:custGeom>
                <a:avLst/>
                <a:gdLst>
                  <a:gd name="T0" fmla="*/ 158 w 158"/>
                  <a:gd name="T1" fmla="*/ 23 h 48"/>
                  <a:gd name="T2" fmla="*/ 158 w 158"/>
                  <a:gd name="T3" fmla="*/ 0 h 48"/>
                  <a:gd name="T4" fmla="*/ 87 w 158"/>
                  <a:gd name="T5" fmla="*/ 8 h 48"/>
                  <a:gd name="T6" fmla="*/ 0 w 158"/>
                  <a:gd name="T7" fmla="*/ 24 h 48"/>
                  <a:gd name="T8" fmla="*/ 4 w 158"/>
                  <a:gd name="T9" fmla="*/ 48 h 48"/>
                  <a:gd name="T10" fmla="*/ 158 w 158"/>
                  <a:gd name="T11" fmla="*/ 23 h 48"/>
                </a:gdLst>
                <a:ahLst/>
                <a:cxnLst>
                  <a:cxn ang="0">
                    <a:pos x="T0" y="T1"/>
                  </a:cxn>
                  <a:cxn ang="0">
                    <a:pos x="T2" y="T3"/>
                  </a:cxn>
                  <a:cxn ang="0">
                    <a:pos x="T4" y="T5"/>
                  </a:cxn>
                  <a:cxn ang="0">
                    <a:pos x="T6" y="T7"/>
                  </a:cxn>
                  <a:cxn ang="0">
                    <a:pos x="T8" y="T9"/>
                  </a:cxn>
                  <a:cxn ang="0">
                    <a:pos x="T10" y="T11"/>
                  </a:cxn>
                </a:cxnLst>
                <a:rect l="0" t="0" r="r" b="b"/>
                <a:pathLst>
                  <a:path w="158" h="48">
                    <a:moveTo>
                      <a:pt x="158" y="23"/>
                    </a:moveTo>
                    <a:cubicBezTo>
                      <a:pt x="158" y="0"/>
                      <a:pt x="158" y="0"/>
                      <a:pt x="158" y="0"/>
                    </a:cubicBezTo>
                    <a:cubicBezTo>
                      <a:pt x="134" y="4"/>
                      <a:pt x="111" y="6"/>
                      <a:pt x="87" y="8"/>
                    </a:cubicBezTo>
                    <a:cubicBezTo>
                      <a:pt x="57" y="11"/>
                      <a:pt x="28" y="16"/>
                      <a:pt x="0" y="24"/>
                    </a:cubicBezTo>
                    <a:cubicBezTo>
                      <a:pt x="1" y="32"/>
                      <a:pt x="2" y="40"/>
                      <a:pt x="4" y="48"/>
                    </a:cubicBezTo>
                    <a:cubicBezTo>
                      <a:pt x="55" y="37"/>
                      <a:pt x="107" y="29"/>
                      <a:pt x="158" y="23"/>
                    </a:cubicBez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Freeform 47"/>
              <p:cNvSpPr/>
              <p:nvPr/>
            </p:nvSpPr>
            <p:spPr bwMode="auto">
              <a:xfrm>
                <a:off x="6273" y="2315"/>
                <a:ext cx="252" cy="75"/>
              </a:xfrm>
              <a:custGeom>
                <a:avLst/>
                <a:gdLst>
                  <a:gd name="T0" fmla="*/ 155 w 155"/>
                  <a:gd name="T1" fmla="*/ 22 h 46"/>
                  <a:gd name="T2" fmla="*/ 154 w 155"/>
                  <a:gd name="T3" fmla="*/ 0 h 46"/>
                  <a:gd name="T4" fmla="*/ 0 w 155"/>
                  <a:gd name="T5" fmla="*/ 25 h 46"/>
                  <a:gd name="T6" fmla="*/ 4 w 155"/>
                  <a:gd name="T7" fmla="*/ 46 h 46"/>
                  <a:gd name="T8" fmla="*/ 155 w 155"/>
                  <a:gd name="T9" fmla="*/ 22 h 46"/>
                </a:gdLst>
                <a:ahLst/>
                <a:cxnLst>
                  <a:cxn ang="0">
                    <a:pos x="T0" y="T1"/>
                  </a:cxn>
                  <a:cxn ang="0">
                    <a:pos x="T2" y="T3"/>
                  </a:cxn>
                  <a:cxn ang="0">
                    <a:pos x="T4" y="T5"/>
                  </a:cxn>
                  <a:cxn ang="0">
                    <a:pos x="T6" y="T7"/>
                  </a:cxn>
                  <a:cxn ang="0">
                    <a:pos x="T8" y="T9"/>
                  </a:cxn>
                </a:cxnLst>
                <a:rect l="0" t="0" r="r" b="b"/>
                <a:pathLst>
                  <a:path w="155" h="46">
                    <a:moveTo>
                      <a:pt x="155" y="22"/>
                    </a:moveTo>
                    <a:cubicBezTo>
                      <a:pt x="154" y="0"/>
                      <a:pt x="154" y="0"/>
                      <a:pt x="154" y="0"/>
                    </a:cubicBezTo>
                    <a:cubicBezTo>
                      <a:pt x="103" y="6"/>
                      <a:pt x="51" y="14"/>
                      <a:pt x="0" y="25"/>
                    </a:cubicBezTo>
                    <a:cubicBezTo>
                      <a:pt x="1" y="32"/>
                      <a:pt x="3" y="39"/>
                      <a:pt x="4" y="46"/>
                    </a:cubicBezTo>
                    <a:cubicBezTo>
                      <a:pt x="54" y="34"/>
                      <a:pt x="104" y="28"/>
                      <a:pt x="155" y="22"/>
                    </a:cubicBez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Freeform 48"/>
              <p:cNvSpPr/>
              <p:nvPr/>
            </p:nvSpPr>
            <p:spPr bwMode="auto">
              <a:xfrm>
                <a:off x="6280" y="2351"/>
                <a:ext cx="245" cy="75"/>
              </a:xfrm>
              <a:custGeom>
                <a:avLst/>
                <a:gdLst>
                  <a:gd name="T0" fmla="*/ 112 w 151"/>
                  <a:gd name="T1" fmla="*/ 31 h 46"/>
                  <a:gd name="T2" fmla="*/ 151 w 151"/>
                  <a:gd name="T3" fmla="*/ 25 h 46"/>
                  <a:gd name="T4" fmla="*/ 151 w 151"/>
                  <a:gd name="T5" fmla="*/ 0 h 46"/>
                  <a:gd name="T6" fmla="*/ 0 w 151"/>
                  <a:gd name="T7" fmla="*/ 24 h 46"/>
                  <a:gd name="T8" fmla="*/ 5 w 151"/>
                  <a:gd name="T9" fmla="*/ 46 h 46"/>
                  <a:gd name="T10" fmla="*/ 112 w 151"/>
                  <a:gd name="T11" fmla="*/ 31 h 46"/>
                </a:gdLst>
                <a:ahLst/>
                <a:cxnLst>
                  <a:cxn ang="0">
                    <a:pos x="T0" y="T1"/>
                  </a:cxn>
                  <a:cxn ang="0">
                    <a:pos x="T2" y="T3"/>
                  </a:cxn>
                  <a:cxn ang="0">
                    <a:pos x="T4" y="T5"/>
                  </a:cxn>
                  <a:cxn ang="0">
                    <a:pos x="T6" y="T7"/>
                  </a:cxn>
                  <a:cxn ang="0">
                    <a:pos x="T8" y="T9"/>
                  </a:cxn>
                  <a:cxn ang="0">
                    <a:pos x="T10" y="T11"/>
                  </a:cxn>
                </a:cxnLst>
                <a:rect l="0" t="0" r="r" b="b"/>
                <a:pathLst>
                  <a:path w="151" h="46">
                    <a:moveTo>
                      <a:pt x="112" y="31"/>
                    </a:moveTo>
                    <a:cubicBezTo>
                      <a:pt x="125" y="29"/>
                      <a:pt x="138" y="27"/>
                      <a:pt x="151" y="25"/>
                    </a:cubicBezTo>
                    <a:cubicBezTo>
                      <a:pt x="151" y="0"/>
                      <a:pt x="151" y="0"/>
                      <a:pt x="151" y="0"/>
                    </a:cubicBezTo>
                    <a:cubicBezTo>
                      <a:pt x="100" y="6"/>
                      <a:pt x="50" y="12"/>
                      <a:pt x="0" y="24"/>
                    </a:cubicBezTo>
                    <a:cubicBezTo>
                      <a:pt x="2" y="31"/>
                      <a:pt x="4" y="39"/>
                      <a:pt x="5" y="46"/>
                    </a:cubicBezTo>
                    <a:cubicBezTo>
                      <a:pt x="40" y="37"/>
                      <a:pt x="77" y="37"/>
                      <a:pt x="112" y="31"/>
                    </a:cubicBez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Freeform 49"/>
              <p:cNvSpPr/>
              <p:nvPr/>
            </p:nvSpPr>
            <p:spPr bwMode="auto">
              <a:xfrm>
                <a:off x="6288" y="2392"/>
                <a:ext cx="237" cy="85"/>
              </a:xfrm>
              <a:custGeom>
                <a:avLst/>
                <a:gdLst>
                  <a:gd name="T0" fmla="*/ 146 w 146"/>
                  <a:gd name="T1" fmla="*/ 0 h 52"/>
                  <a:gd name="T2" fmla="*/ 107 w 146"/>
                  <a:gd name="T3" fmla="*/ 6 h 52"/>
                  <a:gd name="T4" fmla="*/ 0 w 146"/>
                  <a:gd name="T5" fmla="*/ 21 h 52"/>
                  <a:gd name="T6" fmla="*/ 10 w 146"/>
                  <a:gd name="T7" fmla="*/ 52 h 52"/>
                  <a:gd name="T8" fmla="*/ 146 w 146"/>
                  <a:gd name="T9" fmla="*/ 29 h 52"/>
                  <a:gd name="T10" fmla="*/ 146 w 146"/>
                  <a:gd name="T11" fmla="*/ 0 h 52"/>
                </a:gdLst>
                <a:ahLst/>
                <a:cxnLst>
                  <a:cxn ang="0">
                    <a:pos x="T0" y="T1"/>
                  </a:cxn>
                  <a:cxn ang="0">
                    <a:pos x="T2" y="T3"/>
                  </a:cxn>
                  <a:cxn ang="0">
                    <a:pos x="T4" y="T5"/>
                  </a:cxn>
                  <a:cxn ang="0">
                    <a:pos x="T6" y="T7"/>
                  </a:cxn>
                  <a:cxn ang="0">
                    <a:pos x="T8" y="T9"/>
                  </a:cxn>
                  <a:cxn ang="0">
                    <a:pos x="T10" y="T11"/>
                  </a:cxn>
                </a:cxnLst>
                <a:rect l="0" t="0" r="r" b="b"/>
                <a:pathLst>
                  <a:path w="146" h="52">
                    <a:moveTo>
                      <a:pt x="146" y="0"/>
                    </a:moveTo>
                    <a:cubicBezTo>
                      <a:pt x="133" y="2"/>
                      <a:pt x="120" y="4"/>
                      <a:pt x="107" y="6"/>
                    </a:cubicBezTo>
                    <a:cubicBezTo>
                      <a:pt x="72" y="12"/>
                      <a:pt x="35" y="12"/>
                      <a:pt x="0" y="21"/>
                    </a:cubicBezTo>
                    <a:cubicBezTo>
                      <a:pt x="3" y="32"/>
                      <a:pt x="7" y="43"/>
                      <a:pt x="10" y="52"/>
                    </a:cubicBezTo>
                    <a:cubicBezTo>
                      <a:pt x="55" y="43"/>
                      <a:pt x="101" y="35"/>
                      <a:pt x="146" y="29"/>
                    </a:cubicBezTo>
                    <a:lnTo>
                      <a:pt x="146" y="0"/>
                    </a:ln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 name="Freeform 50"/>
              <p:cNvSpPr/>
              <p:nvPr/>
            </p:nvSpPr>
            <p:spPr bwMode="auto">
              <a:xfrm>
                <a:off x="6304" y="2439"/>
                <a:ext cx="223" cy="194"/>
              </a:xfrm>
              <a:custGeom>
                <a:avLst/>
                <a:gdLst>
                  <a:gd name="T0" fmla="*/ 0 w 137"/>
                  <a:gd name="T1" fmla="*/ 23 h 119"/>
                  <a:gd name="T2" fmla="*/ 10 w 137"/>
                  <a:gd name="T3" fmla="*/ 47 h 119"/>
                  <a:gd name="T4" fmla="*/ 137 w 137"/>
                  <a:gd name="T5" fmla="*/ 79 h 119"/>
                  <a:gd name="T6" fmla="*/ 136 w 137"/>
                  <a:gd name="T7" fmla="*/ 0 h 119"/>
                  <a:gd name="T8" fmla="*/ 0 w 137"/>
                  <a:gd name="T9" fmla="*/ 23 h 119"/>
                </a:gdLst>
                <a:ahLst/>
                <a:cxnLst>
                  <a:cxn ang="0">
                    <a:pos x="T0" y="T1"/>
                  </a:cxn>
                  <a:cxn ang="0">
                    <a:pos x="T2" y="T3"/>
                  </a:cxn>
                  <a:cxn ang="0">
                    <a:pos x="T4" y="T5"/>
                  </a:cxn>
                  <a:cxn ang="0">
                    <a:pos x="T6" y="T7"/>
                  </a:cxn>
                  <a:cxn ang="0">
                    <a:pos x="T8" y="T9"/>
                  </a:cxn>
                </a:cxnLst>
                <a:rect l="0" t="0" r="r" b="b"/>
                <a:pathLst>
                  <a:path w="137" h="119">
                    <a:moveTo>
                      <a:pt x="0" y="23"/>
                    </a:moveTo>
                    <a:cubicBezTo>
                      <a:pt x="3" y="33"/>
                      <a:pt x="7" y="40"/>
                      <a:pt x="10" y="47"/>
                    </a:cubicBezTo>
                    <a:cubicBezTo>
                      <a:pt x="54" y="119"/>
                      <a:pt x="137" y="79"/>
                      <a:pt x="137" y="79"/>
                    </a:cubicBezTo>
                    <a:cubicBezTo>
                      <a:pt x="136" y="0"/>
                      <a:pt x="136" y="0"/>
                      <a:pt x="136" y="0"/>
                    </a:cubicBezTo>
                    <a:cubicBezTo>
                      <a:pt x="91" y="6"/>
                      <a:pt x="45" y="14"/>
                      <a:pt x="0" y="23"/>
                    </a:cubicBez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8" name="Freeform 51"/>
              <p:cNvSpPr/>
              <p:nvPr/>
            </p:nvSpPr>
            <p:spPr bwMode="auto">
              <a:xfrm>
                <a:off x="6260" y="2248"/>
                <a:ext cx="264" cy="69"/>
              </a:xfrm>
              <a:custGeom>
                <a:avLst/>
                <a:gdLst>
                  <a:gd name="T0" fmla="*/ 91 w 162"/>
                  <a:gd name="T1" fmla="*/ 26 h 42"/>
                  <a:gd name="T2" fmla="*/ 162 w 162"/>
                  <a:gd name="T3" fmla="*/ 18 h 42"/>
                  <a:gd name="T4" fmla="*/ 162 w 162"/>
                  <a:gd name="T5" fmla="*/ 0 h 42"/>
                  <a:gd name="T6" fmla="*/ 0 w 162"/>
                  <a:gd name="T7" fmla="*/ 18 h 42"/>
                  <a:gd name="T8" fmla="*/ 4 w 162"/>
                  <a:gd name="T9" fmla="*/ 42 h 42"/>
                  <a:gd name="T10" fmla="*/ 91 w 162"/>
                  <a:gd name="T11" fmla="*/ 26 h 42"/>
                </a:gdLst>
                <a:ahLst/>
                <a:cxnLst>
                  <a:cxn ang="0">
                    <a:pos x="T0" y="T1"/>
                  </a:cxn>
                  <a:cxn ang="0">
                    <a:pos x="T2" y="T3"/>
                  </a:cxn>
                  <a:cxn ang="0">
                    <a:pos x="T4" y="T5"/>
                  </a:cxn>
                  <a:cxn ang="0">
                    <a:pos x="T6" y="T7"/>
                  </a:cxn>
                  <a:cxn ang="0">
                    <a:pos x="T8" y="T9"/>
                  </a:cxn>
                  <a:cxn ang="0">
                    <a:pos x="T10" y="T11"/>
                  </a:cxn>
                </a:cxnLst>
                <a:rect l="0" t="0" r="r" b="b"/>
                <a:pathLst>
                  <a:path w="162" h="42">
                    <a:moveTo>
                      <a:pt x="91" y="26"/>
                    </a:moveTo>
                    <a:cubicBezTo>
                      <a:pt x="115" y="24"/>
                      <a:pt x="138" y="22"/>
                      <a:pt x="162" y="18"/>
                    </a:cubicBezTo>
                    <a:cubicBezTo>
                      <a:pt x="162" y="0"/>
                      <a:pt x="162" y="0"/>
                      <a:pt x="162" y="0"/>
                    </a:cubicBezTo>
                    <a:cubicBezTo>
                      <a:pt x="108" y="7"/>
                      <a:pt x="51" y="1"/>
                      <a:pt x="0" y="18"/>
                    </a:cubicBezTo>
                    <a:cubicBezTo>
                      <a:pt x="1" y="26"/>
                      <a:pt x="2" y="34"/>
                      <a:pt x="4" y="42"/>
                    </a:cubicBezTo>
                    <a:cubicBezTo>
                      <a:pt x="32" y="34"/>
                      <a:pt x="61" y="29"/>
                      <a:pt x="91" y="26"/>
                    </a:cubicBez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9" name="Freeform 52"/>
              <p:cNvSpPr/>
              <p:nvPr/>
            </p:nvSpPr>
            <p:spPr bwMode="auto">
              <a:xfrm>
                <a:off x="6255" y="2188"/>
                <a:ext cx="269" cy="89"/>
              </a:xfrm>
              <a:custGeom>
                <a:avLst/>
                <a:gdLst>
                  <a:gd name="T0" fmla="*/ 165 w 165"/>
                  <a:gd name="T1" fmla="*/ 37 h 55"/>
                  <a:gd name="T2" fmla="*/ 164 w 165"/>
                  <a:gd name="T3" fmla="*/ 0 h 55"/>
                  <a:gd name="T4" fmla="*/ 0 w 165"/>
                  <a:gd name="T5" fmla="*/ 36 h 55"/>
                  <a:gd name="T6" fmla="*/ 3 w 165"/>
                  <a:gd name="T7" fmla="*/ 55 h 55"/>
                  <a:gd name="T8" fmla="*/ 165 w 165"/>
                  <a:gd name="T9" fmla="*/ 37 h 55"/>
                </a:gdLst>
                <a:ahLst/>
                <a:cxnLst>
                  <a:cxn ang="0">
                    <a:pos x="T0" y="T1"/>
                  </a:cxn>
                  <a:cxn ang="0">
                    <a:pos x="T2" y="T3"/>
                  </a:cxn>
                  <a:cxn ang="0">
                    <a:pos x="T4" y="T5"/>
                  </a:cxn>
                  <a:cxn ang="0">
                    <a:pos x="T6" y="T7"/>
                  </a:cxn>
                  <a:cxn ang="0">
                    <a:pos x="T8" y="T9"/>
                  </a:cxn>
                </a:cxnLst>
                <a:rect l="0" t="0" r="r" b="b"/>
                <a:pathLst>
                  <a:path w="165" h="55">
                    <a:moveTo>
                      <a:pt x="165" y="37"/>
                    </a:moveTo>
                    <a:cubicBezTo>
                      <a:pt x="164" y="0"/>
                      <a:pt x="164" y="0"/>
                      <a:pt x="164" y="0"/>
                    </a:cubicBezTo>
                    <a:cubicBezTo>
                      <a:pt x="109" y="9"/>
                      <a:pt x="54" y="20"/>
                      <a:pt x="0" y="36"/>
                    </a:cubicBezTo>
                    <a:cubicBezTo>
                      <a:pt x="1" y="42"/>
                      <a:pt x="2" y="49"/>
                      <a:pt x="3" y="55"/>
                    </a:cubicBezTo>
                    <a:cubicBezTo>
                      <a:pt x="54" y="38"/>
                      <a:pt x="111" y="44"/>
                      <a:pt x="165" y="37"/>
                    </a:cubicBez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0" name="Freeform 53"/>
              <p:cNvSpPr/>
              <p:nvPr/>
            </p:nvSpPr>
            <p:spPr bwMode="auto">
              <a:xfrm>
                <a:off x="6509" y="2318"/>
                <a:ext cx="267" cy="167"/>
              </a:xfrm>
              <a:custGeom>
                <a:avLst/>
                <a:gdLst>
                  <a:gd name="T0" fmla="*/ 5 w 164"/>
                  <a:gd name="T1" fmla="*/ 48 h 102"/>
                  <a:gd name="T2" fmla="*/ 159 w 164"/>
                  <a:gd name="T3" fmla="*/ 102 h 102"/>
                  <a:gd name="T4" fmla="*/ 163 w 164"/>
                  <a:gd name="T5" fmla="*/ 5 h 102"/>
                  <a:gd name="T6" fmla="*/ 164 w 164"/>
                  <a:gd name="T7" fmla="*/ 0 h 102"/>
                  <a:gd name="T8" fmla="*/ 0 w 164"/>
                  <a:gd name="T9" fmla="*/ 22 h 102"/>
                  <a:gd name="T10" fmla="*/ 5 w 164"/>
                  <a:gd name="T11" fmla="*/ 48 h 102"/>
                </a:gdLst>
                <a:ahLst/>
                <a:cxnLst>
                  <a:cxn ang="0">
                    <a:pos x="T0" y="T1"/>
                  </a:cxn>
                  <a:cxn ang="0">
                    <a:pos x="T2" y="T3"/>
                  </a:cxn>
                  <a:cxn ang="0">
                    <a:pos x="T4" y="T5"/>
                  </a:cxn>
                  <a:cxn ang="0">
                    <a:pos x="T6" y="T7"/>
                  </a:cxn>
                  <a:cxn ang="0">
                    <a:pos x="T8" y="T9"/>
                  </a:cxn>
                  <a:cxn ang="0">
                    <a:pos x="T10" y="T11"/>
                  </a:cxn>
                </a:cxnLst>
                <a:rect l="0" t="0" r="r" b="b"/>
                <a:pathLst>
                  <a:path w="164" h="102">
                    <a:moveTo>
                      <a:pt x="5" y="48"/>
                    </a:moveTo>
                    <a:cubicBezTo>
                      <a:pt x="55" y="67"/>
                      <a:pt x="107" y="85"/>
                      <a:pt x="159" y="102"/>
                    </a:cubicBezTo>
                    <a:cubicBezTo>
                      <a:pt x="156" y="73"/>
                      <a:pt x="157" y="41"/>
                      <a:pt x="163" y="5"/>
                    </a:cubicBezTo>
                    <a:cubicBezTo>
                      <a:pt x="163" y="3"/>
                      <a:pt x="164" y="2"/>
                      <a:pt x="164" y="0"/>
                    </a:cubicBezTo>
                    <a:cubicBezTo>
                      <a:pt x="109" y="5"/>
                      <a:pt x="54" y="10"/>
                      <a:pt x="0" y="22"/>
                    </a:cubicBezTo>
                    <a:cubicBezTo>
                      <a:pt x="1" y="31"/>
                      <a:pt x="3" y="40"/>
                      <a:pt x="5" y="48"/>
                    </a:cubicBezTo>
                    <a:close/>
                  </a:path>
                </a:pathLst>
              </a:custGeom>
              <a:solidFill>
                <a:srgbClr val="834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1" name="Freeform 54"/>
              <p:cNvSpPr/>
              <p:nvPr/>
            </p:nvSpPr>
            <p:spPr bwMode="auto">
              <a:xfrm>
                <a:off x="6503" y="1724"/>
                <a:ext cx="536" cy="555"/>
              </a:xfrm>
              <a:custGeom>
                <a:avLst/>
                <a:gdLst>
                  <a:gd name="T0" fmla="*/ 330 w 330"/>
                  <a:gd name="T1" fmla="*/ 94 h 340"/>
                  <a:gd name="T2" fmla="*/ 80 w 330"/>
                  <a:gd name="T3" fmla="*/ 0 h 340"/>
                  <a:gd name="T4" fmla="*/ 0 w 330"/>
                  <a:gd name="T5" fmla="*/ 257 h 340"/>
                  <a:gd name="T6" fmla="*/ 72 w 330"/>
                  <a:gd name="T7" fmla="*/ 299 h 340"/>
                  <a:gd name="T8" fmla="*/ 173 w 330"/>
                  <a:gd name="T9" fmla="*/ 340 h 340"/>
                  <a:gd name="T10" fmla="*/ 330 w 330"/>
                  <a:gd name="T11" fmla="*/ 94 h 340"/>
                </a:gdLst>
                <a:ahLst/>
                <a:cxnLst>
                  <a:cxn ang="0">
                    <a:pos x="T0" y="T1"/>
                  </a:cxn>
                  <a:cxn ang="0">
                    <a:pos x="T2" y="T3"/>
                  </a:cxn>
                  <a:cxn ang="0">
                    <a:pos x="T4" y="T5"/>
                  </a:cxn>
                  <a:cxn ang="0">
                    <a:pos x="T6" y="T7"/>
                  </a:cxn>
                  <a:cxn ang="0">
                    <a:pos x="T8" y="T9"/>
                  </a:cxn>
                  <a:cxn ang="0">
                    <a:pos x="T10" y="T11"/>
                  </a:cxn>
                </a:cxnLst>
                <a:rect l="0" t="0" r="r" b="b"/>
                <a:pathLst>
                  <a:path w="330" h="340">
                    <a:moveTo>
                      <a:pt x="330" y="94"/>
                    </a:moveTo>
                    <a:cubicBezTo>
                      <a:pt x="80" y="0"/>
                      <a:pt x="80" y="0"/>
                      <a:pt x="80" y="0"/>
                    </a:cubicBezTo>
                    <a:cubicBezTo>
                      <a:pt x="52" y="40"/>
                      <a:pt x="10" y="138"/>
                      <a:pt x="0" y="257"/>
                    </a:cubicBezTo>
                    <a:cubicBezTo>
                      <a:pt x="26" y="269"/>
                      <a:pt x="47" y="287"/>
                      <a:pt x="72" y="299"/>
                    </a:cubicBezTo>
                    <a:cubicBezTo>
                      <a:pt x="105" y="316"/>
                      <a:pt x="139" y="328"/>
                      <a:pt x="173" y="340"/>
                    </a:cubicBezTo>
                    <a:cubicBezTo>
                      <a:pt x="210" y="205"/>
                      <a:pt x="330" y="94"/>
                      <a:pt x="330" y="94"/>
                    </a:cubicBezTo>
                    <a:close/>
                  </a:path>
                </a:pathLst>
              </a:custGeom>
              <a:solidFill>
                <a:srgbClr val="B8A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2" name="Freeform 55"/>
              <p:cNvSpPr/>
              <p:nvPr/>
            </p:nvSpPr>
            <p:spPr bwMode="auto">
              <a:xfrm>
                <a:off x="6499" y="2144"/>
                <a:ext cx="285" cy="210"/>
              </a:xfrm>
              <a:custGeom>
                <a:avLst/>
                <a:gdLst>
                  <a:gd name="T0" fmla="*/ 2 w 175"/>
                  <a:gd name="T1" fmla="*/ 0 h 129"/>
                  <a:gd name="T2" fmla="*/ 3 w 175"/>
                  <a:gd name="T3" fmla="*/ 101 h 129"/>
                  <a:gd name="T4" fmla="*/ 6 w 175"/>
                  <a:gd name="T5" fmla="*/ 129 h 129"/>
                  <a:gd name="T6" fmla="*/ 170 w 175"/>
                  <a:gd name="T7" fmla="*/ 107 h 129"/>
                  <a:gd name="T8" fmla="*/ 175 w 175"/>
                  <a:gd name="T9" fmla="*/ 83 h 129"/>
                  <a:gd name="T10" fmla="*/ 74 w 175"/>
                  <a:gd name="T11" fmla="*/ 42 h 129"/>
                  <a:gd name="T12" fmla="*/ 2 w 175"/>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175" h="129">
                    <a:moveTo>
                      <a:pt x="2" y="0"/>
                    </a:moveTo>
                    <a:cubicBezTo>
                      <a:pt x="0" y="32"/>
                      <a:pt x="0" y="66"/>
                      <a:pt x="3" y="101"/>
                    </a:cubicBezTo>
                    <a:cubicBezTo>
                      <a:pt x="3" y="111"/>
                      <a:pt x="5" y="120"/>
                      <a:pt x="6" y="129"/>
                    </a:cubicBezTo>
                    <a:cubicBezTo>
                      <a:pt x="60" y="117"/>
                      <a:pt x="115" y="112"/>
                      <a:pt x="170" y="107"/>
                    </a:cubicBezTo>
                    <a:cubicBezTo>
                      <a:pt x="171" y="99"/>
                      <a:pt x="173" y="91"/>
                      <a:pt x="175" y="83"/>
                    </a:cubicBezTo>
                    <a:cubicBezTo>
                      <a:pt x="141" y="71"/>
                      <a:pt x="107" y="59"/>
                      <a:pt x="74" y="42"/>
                    </a:cubicBezTo>
                    <a:cubicBezTo>
                      <a:pt x="49" y="30"/>
                      <a:pt x="28" y="12"/>
                      <a:pt x="2" y="0"/>
                    </a:cubicBezTo>
                    <a:close/>
                  </a:path>
                </a:pathLst>
              </a:custGeom>
              <a:solidFill>
                <a:srgbClr val="F2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3" name="Freeform 56"/>
              <p:cNvSpPr/>
              <p:nvPr/>
            </p:nvSpPr>
            <p:spPr bwMode="auto">
              <a:xfrm>
                <a:off x="6590" y="2535"/>
                <a:ext cx="254" cy="175"/>
              </a:xfrm>
              <a:custGeom>
                <a:avLst/>
                <a:gdLst>
                  <a:gd name="T0" fmla="*/ 62 w 156"/>
                  <a:gd name="T1" fmla="*/ 107 h 107"/>
                  <a:gd name="T2" fmla="*/ 156 w 156"/>
                  <a:gd name="T3" fmla="*/ 103 h 107"/>
                  <a:gd name="T4" fmla="*/ 113 w 156"/>
                  <a:gd name="T5" fmla="*/ 0 h 107"/>
                  <a:gd name="T6" fmla="*/ 0 w 156"/>
                  <a:gd name="T7" fmla="*/ 30 h 107"/>
                  <a:gd name="T8" fmla="*/ 62 w 156"/>
                  <a:gd name="T9" fmla="*/ 107 h 107"/>
                </a:gdLst>
                <a:ahLst/>
                <a:cxnLst>
                  <a:cxn ang="0">
                    <a:pos x="T0" y="T1"/>
                  </a:cxn>
                  <a:cxn ang="0">
                    <a:pos x="T2" y="T3"/>
                  </a:cxn>
                  <a:cxn ang="0">
                    <a:pos x="T4" y="T5"/>
                  </a:cxn>
                  <a:cxn ang="0">
                    <a:pos x="T6" y="T7"/>
                  </a:cxn>
                  <a:cxn ang="0">
                    <a:pos x="T8" y="T9"/>
                  </a:cxn>
                </a:cxnLst>
                <a:rect l="0" t="0" r="r" b="b"/>
                <a:pathLst>
                  <a:path w="156" h="107">
                    <a:moveTo>
                      <a:pt x="62" y="107"/>
                    </a:moveTo>
                    <a:cubicBezTo>
                      <a:pt x="156" y="103"/>
                      <a:pt x="156" y="103"/>
                      <a:pt x="156" y="103"/>
                    </a:cubicBezTo>
                    <a:cubicBezTo>
                      <a:pt x="156" y="103"/>
                      <a:pt x="127" y="67"/>
                      <a:pt x="113" y="0"/>
                    </a:cubicBezTo>
                    <a:cubicBezTo>
                      <a:pt x="76" y="11"/>
                      <a:pt x="38" y="20"/>
                      <a:pt x="0" y="30"/>
                    </a:cubicBezTo>
                    <a:cubicBezTo>
                      <a:pt x="31" y="81"/>
                      <a:pt x="62" y="107"/>
                      <a:pt x="62" y="107"/>
                    </a:cubicBezTo>
                    <a:close/>
                  </a:path>
                </a:pathLst>
              </a:custGeom>
              <a:solidFill>
                <a:srgbClr val="604E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4" name="Freeform 57"/>
              <p:cNvSpPr/>
              <p:nvPr/>
            </p:nvSpPr>
            <p:spPr bwMode="auto">
              <a:xfrm>
                <a:off x="6517" y="2397"/>
                <a:ext cx="257" cy="187"/>
              </a:xfrm>
              <a:custGeom>
                <a:avLst/>
                <a:gdLst>
                  <a:gd name="T0" fmla="*/ 45 w 158"/>
                  <a:gd name="T1" fmla="*/ 115 h 115"/>
                  <a:gd name="T2" fmla="*/ 158 w 158"/>
                  <a:gd name="T3" fmla="*/ 85 h 115"/>
                  <a:gd name="T4" fmla="*/ 154 w 158"/>
                  <a:gd name="T5" fmla="*/ 54 h 115"/>
                  <a:gd name="T6" fmla="*/ 0 w 158"/>
                  <a:gd name="T7" fmla="*/ 0 h 115"/>
                  <a:gd name="T8" fmla="*/ 45 w 158"/>
                  <a:gd name="T9" fmla="*/ 115 h 115"/>
                </a:gdLst>
                <a:ahLst/>
                <a:cxnLst>
                  <a:cxn ang="0">
                    <a:pos x="T0" y="T1"/>
                  </a:cxn>
                  <a:cxn ang="0">
                    <a:pos x="T2" y="T3"/>
                  </a:cxn>
                  <a:cxn ang="0">
                    <a:pos x="T4" y="T5"/>
                  </a:cxn>
                  <a:cxn ang="0">
                    <a:pos x="T6" y="T7"/>
                  </a:cxn>
                  <a:cxn ang="0">
                    <a:pos x="T8" y="T9"/>
                  </a:cxn>
                </a:cxnLst>
                <a:rect l="0" t="0" r="r" b="b"/>
                <a:pathLst>
                  <a:path w="158" h="115">
                    <a:moveTo>
                      <a:pt x="45" y="115"/>
                    </a:moveTo>
                    <a:cubicBezTo>
                      <a:pt x="83" y="105"/>
                      <a:pt x="121" y="96"/>
                      <a:pt x="158" y="85"/>
                    </a:cubicBezTo>
                    <a:cubicBezTo>
                      <a:pt x="157" y="75"/>
                      <a:pt x="155" y="65"/>
                      <a:pt x="154" y="54"/>
                    </a:cubicBezTo>
                    <a:cubicBezTo>
                      <a:pt x="102" y="37"/>
                      <a:pt x="50" y="19"/>
                      <a:pt x="0" y="0"/>
                    </a:cubicBezTo>
                    <a:cubicBezTo>
                      <a:pt x="10" y="47"/>
                      <a:pt x="28" y="85"/>
                      <a:pt x="45" y="115"/>
                    </a:cubicBezTo>
                    <a:close/>
                  </a:path>
                </a:pathLst>
              </a:custGeom>
              <a:solidFill>
                <a:srgbClr val="72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5" name="Freeform 58"/>
              <p:cNvSpPr/>
              <p:nvPr/>
            </p:nvSpPr>
            <p:spPr bwMode="auto">
              <a:xfrm>
                <a:off x="6548" y="1692"/>
                <a:ext cx="534" cy="269"/>
              </a:xfrm>
              <a:custGeom>
                <a:avLst/>
                <a:gdLst>
                  <a:gd name="T0" fmla="*/ 52 w 534"/>
                  <a:gd name="T1" fmla="*/ 0 h 269"/>
                  <a:gd name="T2" fmla="*/ 0 w 534"/>
                  <a:gd name="T3" fmla="*/ 26 h 269"/>
                  <a:gd name="T4" fmla="*/ 534 w 534"/>
                  <a:gd name="T5" fmla="*/ 269 h 269"/>
                  <a:gd name="T6" fmla="*/ 525 w 534"/>
                  <a:gd name="T7" fmla="*/ 213 h 269"/>
                  <a:gd name="T8" fmla="*/ 52 w 534"/>
                  <a:gd name="T9" fmla="*/ 0 h 269"/>
                </a:gdLst>
                <a:ahLst/>
                <a:cxnLst>
                  <a:cxn ang="0">
                    <a:pos x="T0" y="T1"/>
                  </a:cxn>
                  <a:cxn ang="0">
                    <a:pos x="T2" y="T3"/>
                  </a:cxn>
                  <a:cxn ang="0">
                    <a:pos x="T4" y="T5"/>
                  </a:cxn>
                  <a:cxn ang="0">
                    <a:pos x="T6" y="T7"/>
                  </a:cxn>
                  <a:cxn ang="0">
                    <a:pos x="T8" y="T9"/>
                  </a:cxn>
                </a:cxnLst>
                <a:rect l="0" t="0" r="r" b="b"/>
                <a:pathLst>
                  <a:path w="534" h="269">
                    <a:moveTo>
                      <a:pt x="52" y="0"/>
                    </a:moveTo>
                    <a:lnTo>
                      <a:pt x="0" y="26"/>
                    </a:lnTo>
                    <a:lnTo>
                      <a:pt x="534" y="269"/>
                    </a:lnTo>
                    <a:lnTo>
                      <a:pt x="525" y="213"/>
                    </a:lnTo>
                    <a:lnTo>
                      <a:pt x="52"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6" name="Freeform 59"/>
              <p:cNvSpPr/>
              <p:nvPr/>
            </p:nvSpPr>
            <p:spPr bwMode="auto">
              <a:xfrm>
                <a:off x="6670" y="1631"/>
                <a:ext cx="395" cy="219"/>
              </a:xfrm>
              <a:custGeom>
                <a:avLst/>
                <a:gdLst>
                  <a:gd name="T0" fmla="*/ 46 w 395"/>
                  <a:gd name="T1" fmla="*/ 0 h 219"/>
                  <a:gd name="T2" fmla="*/ 0 w 395"/>
                  <a:gd name="T3" fmla="*/ 25 h 219"/>
                  <a:gd name="T4" fmla="*/ 395 w 395"/>
                  <a:gd name="T5" fmla="*/ 219 h 219"/>
                  <a:gd name="T6" fmla="*/ 387 w 395"/>
                  <a:gd name="T7" fmla="*/ 162 h 219"/>
                  <a:gd name="T8" fmla="*/ 46 w 395"/>
                  <a:gd name="T9" fmla="*/ 0 h 219"/>
                </a:gdLst>
                <a:ahLst/>
                <a:cxnLst>
                  <a:cxn ang="0">
                    <a:pos x="T0" y="T1"/>
                  </a:cxn>
                  <a:cxn ang="0">
                    <a:pos x="T2" y="T3"/>
                  </a:cxn>
                  <a:cxn ang="0">
                    <a:pos x="T4" y="T5"/>
                  </a:cxn>
                  <a:cxn ang="0">
                    <a:pos x="T6" y="T7"/>
                  </a:cxn>
                  <a:cxn ang="0">
                    <a:pos x="T8" y="T9"/>
                  </a:cxn>
                </a:cxnLst>
                <a:rect l="0" t="0" r="r" b="b"/>
                <a:pathLst>
                  <a:path w="395" h="219">
                    <a:moveTo>
                      <a:pt x="46" y="0"/>
                    </a:moveTo>
                    <a:lnTo>
                      <a:pt x="0" y="25"/>
                    </a:lnTo>
                    <a:lnTo>
                      <a:pt x="395" y="219"/>
                    </a:lnTo>
                    <a:lnTo>
                      <a:pt x="387" y="162"/>
                    </a:lnTo>
                    <a:lnTo>
                      <a:pt x="46"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7" name="Freeform 60"/>
              <p:cNvSpPr/>
              <p:nvPr/>
            </p:nvSpPr>
            <p:spPr bwMode="auto">
              <a:xfrm>
                <a:off x="6600" y="1656"/>
                <a:ext cx="473" cy="249"/>
              </a:xfrm>
              <a:custGeom>
                <a:avLst/>
                <a:gdLst>
                  <a:gd name="T0" fmla="*/ 70 w 473"/>
                  <a:gd name="T1" fmla="*/ 0 h 249"/>
                  <a:gd name="T2" fmla="*/ 0 w 473"/>
                  <a:gd name="T3" fmla="*/ 36 h 249"/>
                  <a:gd name="T4" fmla="*/ 473 w 473"/>
                  <a:gd name="T5" fmla="*/ 249 h 249"/>
                  <a:gd name="T6" fmla="*/ 465 w 473"/>
                  <a:gd name="T7" fmla="*/ 194 h 249"/>
                  <a:gd name="T8" fmla="*/ 70 w 473"/>
                  <a:gd name="T9" fmla="*/ 0 h 249"/>
                </a:gdLst>
                <a:ahLst/>
                <a:cxnLst>
                  <a:cxn ang="0">
                    <a:pos x="T0" y="T1"/>
                  </a:cxn>
                  <a:cxn ang="0">
                    <a:pos x="T2" y="T3"/>
                  </a:cxn>
                  <a:cxn ang="0">
                    <a:pos x="T4" y="T5"/>
                  </a:cxn>
                  <a:cxn ang="0">
                    <a:pos x="T6" y="T7"/>
                  </a:cxn>
                  <a:cxn ang="0">
                    <a:pos x="T8" y="T9"/>
                  </a:cxn>
                </a:cxnLst>
                <a:rect l="0" t="0" r="r" b="b"/>
                <a:pathLst>
                  <a:path w="473" h="249">
                    <a:moveTo>
                      <a:pt x="70" y="0"/>
                    </a:moveTo>
                    <a:lnTo>
                      <a:pt x="0" y="36"/>
                    </a:lnTo>
                    <a:lnTo>
                      <a:pt x="473" y="249"/>
                    </a:lnTo>
                    <a:lnTo>
                      <a:pt x="465" y="194"/>
                    </a:lnTo>
                    <a:lnTo>
                      <a:pt x="70" y="0"/>
                    </a:lnTo>
                    <a:close/>
                  </a:path>
                </a:pathLst>
              </a:custGeom>
              <a:solidFill>
                <a:srgbClr val="ACB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8" name="Freeform 61"/>
              <p:cNvSpPr/>
              <p:nvPr/>
            </p:nvSpPr>
            <p:spPr bwMode="auto">
              <a:xfrm>
                <a:off x="81" y="2134"/>
                <a:ext cx="347" cy="207"/>
              </a:xfrm>
              <a:custGeom>
                <a:avLst/>
                <a:gdLst>
                  <a:gd name="T0" fmla="*/ 347 w 347"/>
                  <a:gd name="T1" fmla="*/ 29 h 207"/>
                  <a:gd name="T2" fmla="*/ 0 w 347"/>
                  <a:gd name="T3" fmla="*/ 0 h 207"/>
                  <a:gd name="T4" fmla="*/ 13 w 347"/>
                  <a:gd name="T5" fmla="*/ 188 h 207"/>
                  <a:gd name="T6" fmla="*/ 329 w 347"/>
                  <a:gd name="T7" fmla="*/ 207 h 207"/>
                  <a:gd name="T8" fmla="*/ 347 w 347"/>
                  <a:gd name="T9" fmla="*/ 29 h 207"/>
                </a:gdLst>
                <a:ahLst/>
                <a:cxnLst>
                  <a:cxn ang="0">
                    <a:pos x="T0" y="T1"/>
                  </a:cxn>
                  <a:cxn ang="0">
                    <a:pos x="T2" y="T3"/>
                  </a:cxn>
                  <a:cxn ang="0">
                    <a:pos x="T4" y="T5"/>
                  </a:cxn>
                  <a:cxn ang="0">
                    <a:pos x="T6" y="T7"/>
                  </a:cxn>
                  <a:cxn ang="0">
                    <a:pos x="T8" y="T9"/>
                  </a:cxn>
                </a:cxnLst>
                <a:rect l="0" t="0" r="r" b="b"/>
                <a:pathLst>
                  <a:path w="347" h="207">
                    <a:moveTo>
                      <a:pt x="347" y="29"/>
                    </a:moveTo>
                    <a:lnTo>
                      <a:pt x="0" y="0"/>
                    </a:lnTo>
                    <a:lnTo>
                      <a:pt x="13" y="188"/>
                    </a:lnTo>
                    <a:lnTo>
                      <a:pt x="329" y="207"/>
                    </a:lnTo>
                    <a:lnTo>
                      <a:pt x="347" y="29"/>
                    </a:lnTo>
                    <a:close/>
                  </a:path>
                </a:pathLst>
              </a:custGeom>
              <a:solidFill>
                <a:srgbClr val="438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Freeform 62"/>
              <p:cNvSpPr/>
              <p:nvPr/>
            </p:nvSpPr>
            <p:spPr bwMode="auto">
              <a:xfrm>
                <a:off x="94" y="2322"/>
                <a:ext cx="316" cy="60"/>
              </a:xfrm>
              <a:custGeom>
                <a:avLst/>
                <a:gdLst>
                  <a:gd name="T0" fmla="*/ 316 w 316"/>
                  <a:gd name="T1" fmla="*/ 19 h 60"/>
                  <a:gd name="T2" fmla="*/ 0 w 316"/>
                  <a:gd name="T3" fmla="*/ 0 h 60"/>
                  <a:gd name="T4" fmla="*/ 5 w 316"/>
                  <a:gd name="T5" fmla="*/ 60 h 60"/>
                  <a:gd name="T6" fmla="*/ 314 w 316"/>
                  <a:gd name="T7" fmla="*/ 47 h 60"/>
                  <a:gd name="T8" fmla="*/ 316 w 316"/>
                  <a:gd name="T9" fmla="*/ 19 h 60"/>
                </a:gdLst>
                <a:ahLst/>
                <a:cxnLst>
                  <a:cxn ang="0">
                    <a:pos x="T0" y="T1"/>
                  </a:cxn>
                  <a:cxn ang="0">
                    <a:pos x="T2" y="T3"/>
                  </a:cxn>
                  <a:cxn ang="0">
                    <a:pos x="T4" y="T5"/>
                  </a:cxn>
                  <a:cxn ang="0">
                    <a:pos x="T6" y="T7"/>
                  </a:cxn>
                  <a:cxn ang="0">
                    <a:pos x="T8" y="T9"/>
                  </a:cxn>
                </a:cxnLst>
                <a:rect l="0" t="0" r="r" b="b"/>
                <a:pathLst>
                  <a:path w="316" h="60">
                    <a:moveTo>
                      <a:pt x="316" y="19"/>
                    </a:moveTo>
                    <a:lnTo>
                      <a:pt x="0" y="0"/>
                    </a:lnTo>
                    <a:lnTo>
                      <a:pt x="5" y="60"/>
                    </a:lnTo>
                    <a:lnTo>
                      <a:pt x="314" y="47"/>
                    </a:lnTo>
                    <a:lnTo>
                      <a:pt x="316" y="19"/>
                    </a:lnTo>
                    <a:close/>
                  </a:path>
                </a:pathLst>
              </a:custGeom>
              <a:solidFill>
                <a:srgbClr val="CDC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Freeform 63"/>
              <p:cNvSpPr/>
              <p:nvPr/>
            </p:nvSpPr>
            <p:spPr bwMode="auto">
              <a:xfrm>
                <a:off x="99" y="2369"/>
                <a:ext cx="309" cy="50"/>
              </a:xfrm>
              <a:custGeom>
                <a:avLst/>
                <a:gdLst>
                  <a:gd name="T0" fmla="*/ 309 w 309"/>
                  <a:gd name="T1" fmla="*/ 0 h 50"/>
                  <a:gd name="T2" fmla="*/ 0 w 309"/>
                  <a:gd name="T3" fmla="*/ 13 h 50"/>
                  <a:gd name="T4" fmla="*/ 2 w 309"/>
                  <a:gd name="T5" fmla="*/ 42 h 50"/>
                  <a:gd name="T6" fmla="*/ 304 w 309"/>
                  <a:gd name="T7" fmla="*/ 50 h 50"/>
                  <a:gd name="T8" fmla="*/ 309 w 309"/>
                  <a:gd name="T9" fmla="*/ 0 h 50"/>
                </a:gdLst>
                <a:ahLst/>
                <a:cxnLst>
                  <a:cxn ang="0">
                    <a:pos x="T0" y="T1"/>
                  </a:cxn>
                  <a:cxn ang="0">
                    <a:pos x="T2" y="T3"/>
                  </a:cxn>
                  <a:cxn ang="0">
                    <a:pos x="T4" y="T5"/>
                  </a:cxn>
                  <a:cxn ang="0">
                    <a:pos x="T6" y="T7"/>
                  </a:cxn>
                  <a:cxn ang="0">
                    <a:pos x="T8" y="T9"/>
                  </a:cxn>
                </a:cxnLst>
                <a:rect l="0" t="0" r="r" b="b"/>
                <a:pathLst>
                  <a:path w="309" h="50">
                    <a:moveTo>
                      <a:pt x="309" y="0"/>
                    </a:moveTo>
                    <a:lnTo>
                      <a:pt x="0" y="13"/>
                    </a:lnTo>
                    <a:lnTo>
                      <a:pt x="2" y="42"/>
                    </a:lnTo>
                    <a:lnTo>
                      <a:pt x="304" y="50"/>
                    </a:lnTo>
                    <a:lnTo>
                      <a:pt x="309" y="0"/>
                    </a:lnTo>
                    <a:close/>
                  </a:path>
                </a:pathLst>
              </a:custGeom>
              <a:solidFill>
                <a:srgbClr val="A286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1" name="Freeform 64"/>
              <p:cNvSpPr/>
              <p:nvPr/>
            </p:nvSpPr>
            <p:spPr bwMode="auto">
              <a:xfrm>
                <a:off x="106" y="2475"/>
                <a:ext cx="169" cy="73"/>
              </a:xfrm>
              <a:custGeom>
                <a:avLst/>
                <a:gdLst>
                  <a:gd name="T0" fmla="*/ 2 w 104"/>
                  <a:gd name="T1" fmla="*/ 35 h 45"/>
                  <a:gd name="T2" fmla="*/ 3 w 104"/>
                  <a:gd name="T3" fmla="*/ 45 h 45"/>
                  <a:gd name="T4" fmla="*/ 104 w 104"/>
                  <a:gd name="T5" fmla="*/ 18 h 45"/>
                  <a:gd name="T6" fmla="*/ 0 w 104"/>
                  <a:gd name="T7" fmla="*/ 0 h 45"/>
                  <a:gd name="T8" fmla="*/ 2 w 104"/>
                  <a:gd name="T9" fmla="*/ 35 h 45"/>
                </a:gdLst>
                <a:ahLst/>
                <a:cxnLst>
                  <a:cxn ang="0">
                    <a:pos x="T0" y="T1"/>
                  </a:cxn>
                  <a:cxn ang="0">
                    <a:pos x="T2" y="T3"/>
                  </a:cxn>
                  <a:cxn ang="0">
                    <a:pos x="T4" y="T5"/>
                  </a:cxn>
                  <a:cxn ang="0">
                    <a:pos x="T6" y="T7"/>
                  </a:cxn>
                  <a:cxn ang="0">
                    <a:pos x="T8" y="T9"/>
                  </a:cxn>
                </a:cxnLst>
                <a:rect l="0" t="0" r="r" b="b"/>
                <a:pathLst>
                  <a:path w="104" h="45">
                    <a:moveTo>
                      <a:pt x="2" y="35"/>
                    </a:moveTo>
                    <a:cubicBezTo>
                      <a:pt x="3" y="45"/>
                      <a:pt x="3" y="45"/>
                      <a:pt x="3" y="45"/>
                    </a:cubicBezTo>
                    <a:cubicBezTo>
                      <a:pt x="31" y="26"/>
                      <a:pt x="68" y="16"/>
                      <a:pt x="104" y="18"/>
                    </a:cubicBezTo>
                    <a:cubicBezTo>
                      <a:pt x="0" y="0"/>
                      <a:pt x="0" y="0"/>
                      <a:pt x="0" y="0"/>
                    </a:cubicBezTo>
                    <a:lnTo>
                      <a:pt x="2" y="35"/>
                    </a:lnTo>
                    <a:close/>
                  </a:path>
                </a:pathLst>
              </a:custGeom>
              <a:solidFill>
                <a:srgbClr val="EB8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2" name="Freeform 65"/>
              <p:cNvSpPr/>
              <p:nvPr/>
            </p:nvSpPr>
            <p:spPr bwMode="auto">
              <a:xfrm>
                <a:off x="338" y="2516"/>
                <a:ext cx="54" cy="18"/>
              </a:xfrm>
              <a:custGeom>
                <a:avLst/>
                <a:gdLst>
                  <a:gd name="T0" fmla="*/ 0 w 33"/>
                  <a:gd name="T1" fmla="*/ 0 h 11"/>
                  <a:gd name="T2" fmla="*/ 24 w 33"/>
                  <a:gd name="T3" fmla="*/ 11 h 11"/>
                  <a:gd name="T4" fmla="*/ 33 w 33"/>
                  <a:gd name="T5" fmla="*/ 10 h 11"/>
                  <a:gd name="T6" fmla="*/ 33 w 33"/>
                  <a:gd name="T7" fmla="*/ 6 h 11"/>
                  <a:gd name="T8" fmla="*/ 0 w 33"/>
                  <a:gd name="T9" fmla="*/ 0 h 11"/>
                </a:gdLst>
                <a:ahLst/>
                <a:cxnLst>
                  <a:cxn ang="0">
                    <a:pos x="T0" y="T1"/>
                  </a:cxn>
                  <a:cxn ang="0">
                    <a:pos x="T2" y="T3"/>
                  </a:cxn>
                  <a:cxn ang="0">
                    <a:pos x="T4" y="T5"/>
                  </a:cxn>
                  <a:cxn ang="0">
                    <a:pos x="T6" y="T7"/>
                  </a:cxn>
                  <a:cxn ang="0">
                    <a:pos x="T8" y="T9"/>
                  </a:cxn>
                </a:cxnLst>
                <a:rect l="0" t="0" r="r" b="b"/>
                <a:pathLst>
                  <a:path w="33" h="11">
                    <a:moveTo>
                      <a:pt x="0" y="0"/>
                    </a:moveTo>
                    <a:cubicBezTo>
                      <a:pt x="8" y="3"/>
                      <a:pt x="17" y="6"/>
                      <a:pt x="24" y="11"/>
                    </a:cubicBezTo>
                    <a:cubicBezTo>
                      <a:pt x="33" y="10"/>
                      <a:pt x="33" y="10"/>
                      <a:pt x="33" y="10"/>
                    </a:cubicBezTo>
                    <a:cubicBezTo>
                      <a:pt x="33" y="6"/>
                      <a:pt x="33" y="6"/>
                      <a:pt x="33" y="6"/>
                    </a:cubicBezTo>
                    <a:cubicBezTo>
                      <a:pt x="0" y="0"/>
                      <a:pt x="0" y="0"/>
                      <a:pt x="0" y="0"/>
                    </a:cubicBezTo>
                  </a:path>
                </a:pathLst>
              </a:custGeom>
              <a:solidFill>
                <a:srgbClr val="CDC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3" name="Freeform 66"/>
              <p:cNvSpPr/>
              <p:nvPr/>
            </p:nvSpPr>
            <p:spPr bwMode="auto">
              <a:xfrm>
                <a:off x="104" y="2455"/>
                <a:ext cx="294" cy="71"/>
              </a:xfrm>
              <a:custGeom>
                <a:avLst/>
                <a:gdLst>
                  <a:gd name="T0" fmla="*/ 181 w 181"/>
                  <a:gd name="T1" fmla="*/ 4 h 43"/>
                  <a:gd name="T2" fmla="*/ 0 w 181"/>
                  <a:gd name="T3" fmla="*/ 0 h 43"/>
                  <a:gd name="T4" fmla="*/ 1 w 181"/>
                  <a:gd name="T5" fmla="*/ 12 h 43"/>
                  <a:gd name="T6" fmla="*/ 105 w 181"/>
                  <a:gd name="T7" fmla="*/ 30 h 43"/>
                  <a:gd name="T8" fmla="*/ 144 w 181"/>
                  <a:gd name="T9" fmla="*/ 37 h 43"/>
                  <a:gd name="T10" fmla="*/ 177 w 181"/>
                  <a:gd name="T11" fmla="*/ 43 h 43"/>
                  <a:gd name="T12" fmla="*/ 181 w 181"/>
                  <a:gd name="T13" fmla="*/ 4 h 43"/>
                </a:gdLst>
                <a:ahLst/>
                <a:cxnLst>
                  <a:cxn ang="0">
                    <a:pos x="T0" y="T1"/>
                  </a:cxn>
                  <a:cxn ang="0">
                    <a:pos x="T2" y="T3"/>
                  </a:cxn>
                  <a:cxn ang="0">
                    <a:pos x="T4" y="T5"/>
                  </a:cxn>
                  <a:cxn ang="0">
                    <a:pos x="T6" y="T7"/>
                  </a:cxn>
                  <a:cxn ang="0">
                    <a:pos x="T8" y="T9"/>
                  </a:cxn>
                  <a:cxn ang="0">
                    <a:pos x="T10" y="T11"/>
                  </a:cxn>
                  <a:cxn ang="0">
                    <a:pos x="T12" y="T13"/>
                  </a:cxn>
                </a:cxnLst>
                <a:rect l="0" t="0" r="r" b="b"/>
                <a:pathLst>
                  <a:path w="181" h="43">
                    <a:moveTo>
                      <a:pt x="181" y="4"/>
                    </a:moveTo>
                    <a:cubicBezTo>
                      <a:pt x="0" y="0"/>
                      <a:pt x="0" y="0"/>
                      <a:pt x="0" y="0"/>
                    </a:cubicBezTo>
                    <a:cubicBezTo>
                      <a:pt x="1" y="12"/>
                      <a:pt x="1" y="12"/>
                      <a:pt x="1" y="12"/>
                    </a:cubicBezTo>
                    <a:cubicBezTo>
                      <a:pt x="105" y="30"/>
                      <a:pt x="105" y="30"/>
                      <a:pt x="105" y="30"/>
                    </a:cubicBezTo>
                    <a:cubicBezTo>
                      <a:pt x="118" y="31"/>
                      <a:pt x="131" y="33"/>
                      <a:pt x="144" y="37"/>
                    </a:cubicBezTo>
                    <a:cubicBezTo>
                      <a:pt x="177" y="43"/>
                      <a:pt x="177" y="43"/>
                      <a:pt x="177" y="43"/>
                    </a:cubicBezTo>
                    <a:cubicBezTo>
                      <a:pt x="181" y="4"/>
                      <a:pt x="181" y="4"/>
                      <a:pt x="181" y="4"/>
                    </a:cubicBezTo>
                  </a:path>
                </a:pathLst>
              </a:custGeom>
              <a:solidFill>
                <a:srgbClr val="6277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4" name="Freeform 67"/>
              <p:cNvSpPr/>
              <p:nvPr/>
            </p:nvSpPr>
            <p:spPr bwMode="auto">
              <a:xfrm>
                <a:off x="101" y="2411"/>
                <a:ext cx="302" cy="51"/>
              </a:xfrm>
              <a:custGeom>
                <a:avLst/>
                <a:gdLst>
                  <a:gd name="T0" fmla="*/ 302 w 302"/>
                  <a:gd name="T1" fmla="*/ 8 h 51"/>
                  <a:gd name="T2" fmla="*/ 0 w 302"/>
                  <a:gd name="T3" fmla="*/ 0 h 51"/>
                  <a:gd name="T4" fmla="*/ 3 w 302"/>
                  <a:gd name="T5" fmla="*/ 44 h 51"/>
                  <a:gd name="T6" fmla="*/ 297 w 302"/>
                  <a:gd name="T7" fmla="*/ 51 h 51"/>
                  <a:gd name="T8" fmla="*/ 302 w 302"/>
                  <a:gd name="T9" fmla="*/ 8 h 51"/>
                </a:gdLst>
                <a:ahLst/>
                <a:cxnLst>
                  <a:cxn ang="0">
                    <a:pos x="T0" y="T1"/>
                  </a:cxn>
                  <a:cxn ang="0">
                    <a:pos x="T2" y="T3"/>
                  </a:cxn>
                  <a:cxn ang="0">
                    <a:pos x="T4" y="T5"/>
                  </a:cxn>
                  <a:cxn ang="0">
                    <a:pos x="T6" y="T7"/>
                  </a:cxn>
                  <a:cxn ang="0">
                    <a:pos x="T8" y="T9"/>
                  </a:cxn>
                </a:cxnLst>
                <a:rect l="0" t="0" r="r" b="b"/>
                <a:pathLst>
                  <a:path w="302" h="51">
                    <a:moveTo>
                      <a:pt x="302" y="8"/>
                    </a:moveTo>
                    <a:lnTo>
                      <a:pt x="0" y="0"/>
                    </a:lnTo>
                    <a:lnTo>
                      <a:pt x="3" y="44"/>
                    </a:lnTo>
                    <a:lnTo>
                      <a:pt x="297" y="51"/>
                    </a:lnTo>
                    <a:lnTo>
                      <a:pt x="302" y="8"/>
                    </a:lnTo>
                    <a:close/>
                  </a:path>
                </a:pathLst>
              </a:custGeom>
              <a:solidFill>
                <a:srgbClr val="F79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5" name="Freeform 68"/>
              <p:cNvSpPr/>
              <p:nvPr/>
            </p:nvSpPr>
            <p:spPr bwMode="auto">
              <a:xfrm>
                <a:off x="39" y="1910"/>
                <a:ext cx="418" cy="283"/>
              </a:xfrm>
              <a:custGeom>
                <a:avLst/>
                <a:gdLst>
                  <a:gd name="T0" fmla="*/ 0 w 418"/>
                  <a:gd name="T1" fmla="*/ 232 h 283"/>
                  <a:gd name="T2" fmla="*/ 259 w 418"/>
                  <a:gd name="T3" fmla="*/ 0 h 283"/>
                  <a:gd name="T4" fmla="*/ 418 w 418"/>
                  <a:gd name="T5" fmla="*/ 283 h 283"/>
                  <a:gd name="T6" fmla="*/ 0 w 418"/>
                  <a:gd name="T7" fmla="*/ 232 h 283"/>
                </a:gdLst>
                <a:ahLst/>
                <a:cxnLst>
                  <a:cxn ang="0">
                    <a:pos x="T0" y="T1"/>
                  </a:cxn>
                  <a:cxn ang="0">
                    <a:pos x="T2" y="T3"/>
                  </a:cxn>
                  <a:cxn ang="0">
                    <a:pos x="T4" y="T5"/>
                  </a:cxn>
                  <a:cxn ang="0">
                    <a:pos x="T6" y="T7"/>
                  </a:cxn>
                </a:cxnLst>
                <a:rect l="0" t="0" r="r" b="b"/>
                <a:pathLst>
                  <a:path w="418" h="283">
                    <a:moveTo>
                      <a:pt x="0" y="232"/>
                    </a:moveTo>
                    <a:lnTo>
                      <a:pt x="259" y="0"/>
                    </a:lnTo>
                    <a:lnTo>
                      <a:pt x="418" y="283"/>
                    </a:lnTo>
                    <a:lnTo>
                      <a:pt x="0" y="232"/>
                    </a:lnTo>
                    <a:close/>
                  </a:path>
                </a:pathLst>
              </a:custGeom>
              <a:solidFill>
                <a:srgbClr val="D251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6" name="Freeform 69"/>
              <p:cNvSpPr/>
              <p:nvPr/>
            </p:nvSpPr>
            <p:spPr bwMode="auto">
              <a:xfrm>
                <a:off x="6773" y="2253"/>
                <a:ext cx="905" cy="463"/>
              </a:xfrm>
              <a:custGeom>
                <a:avLst/>
                <a:gdLst>
                  <a:gd name="T0" fmla="*/ 557 w 557"/>
                  <a:gd name="T1" fmla="*/ 275 h 284"/>
                  <a:gd name="T2" fmla="*/ 272 w 557"/>
                  <a:gd name="T3" fmla="*/ 4 h 284"/>
                  <a:gd name="T4" fmla="*/ 0 w 557"/>
                  <a:gd name="T5" fmla="*/ 282 h 284"/>
                  <a:gd name="T6" fmla="*/ 557 w 557"/>
                  <a:gd name="T7" fmla="*/ 284 h 284"/>
                  <a:gd name="T8" fmla="*/ 557 w 557"/>
                  <a:gd name="T9" fmla="*/ 275 h 284"/>
                </a:gdLst>
                <a:ahLst/>
                <a:cxnLst>
                  <a:cxn ang="0">
                    <a:pos x="T0" y="T1"/>
                  </a:cxn>
                  <a:cxn ang="0">
                    <a:pos x="T2" y="T3"/>
                  </a:cxn>
                  <a:cxn ang="0">
                    <a:pos x="T4" y="T5"/>
                  </a:cxn>
                  <a:cxn ang="0">
                    <a:pos x="T6" y="T7"/>
                  </a:cxn>
                  <a:cxn ang="0">
                    <a:pos x="T8" y="T9"/>
                  </a:cxn>
                </a:cxnLst>
                <a:rect l="0" t="0" r="r" b="b"/>
                <a:pathLst>
                  <a:path w="557" h="284">
                    <a:moveTo>
                      <a:pt x="557" y="275"/>
                    </a:moveTo>
                    <a:cubicBezTo>
                      <a:pt x="553" y="122"/>
                      <a:pt x="425" y="0"/>
                      <a:pt x="272" y="4"/>
                    </a:cubicBezTo>
                    <a:cubicBezTo>
                      <a:pt x="120" y="8"/>
                      <a:pt x="0" y="132"/>
                      <a:pt x="0" y="282"/>
                    </a:cubicBezTo>
                    <a:cubicBezTo>
                      <a:pt x="557" y="284"/>
                      <a:pt x="557" y="284"/>
                      <a:pt x="557" y="284"/>
                    </a:cubicBezTo>
                    <a:cubicBezTo>
                      <a:pt x="557" y="281"/>
                      <a:pt x="557" y="278"/>
                      <a:pt x="557" y="275"/>
                    </a:cubicBezTo>
                    <a:close/>
                  </a:path>
                </a:pathLst>
              </a:cu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7" name="Freeform 70"/>
              <p:cNvSpPr/>
              <p:nvPr/>
            </p:nvSpPr>
            <p:spPr bwMode="auto">
              <a:xfrm>
                <a:off x="6890" y="2380"/>
                <a:ext cx="650" cy="338"/>
              </a:xfrm>
              <a:custGeom>
                <a:avLst/>
                <a:gdLst>
                  <a:gd name="T0" fmla="*/ 395 w 400"/>
                  <a:gd name="T1" fmla="*/ 206 h 207"/>
                  <a:gd name="T2" fmla="*/ 201 w 400"/>
                  <a:gd name="T3" fmla="*/ 3 h 207"/>
                  <a:gd name="T4" fmla="*/ 0 w 400"/>
                  <a:gd name="T5" fmla="*/ 205 h 207"/>
                  <a:gd name="T6" fmla="*/ 381 w 400"/>
                  <a:gd name="T7" fmla="*/ 206 h 207"/>
                  <a:gd name="T8" fmla="*/ 395 w 400"/>
                  <a:gd name="T9" fmla="*/ 206 h 207"/>
                </a:gdLst>
                <a:ahLst/>
                <a:cxnLst>
                  <a:cxn ang="0">
                    <a:pos x="T0" y="T1"/>
                  </a:cxn>
                  <a:cxn ang="0">
                    <a:pos x="T2" y="T3"/>
                  </a:cxn>
                  <a:cxn ang="0">
                    <a:pos x="T4" y="T5"/>
                  </a:cxn>
                  <a:cxn ang="0">
                    <a:pos x="T6" y="T7"/>
                  </a:cxn>
                  <a:cxn ang="0">
                    <a:pos x="T8" y="T9"/>
                  </a:cxn>
                </a:cxnLst>
                <a:rect l="0" t="0" r="r" b="b"/>
                <a:pathLst>
                  <a:path w="400" h="207">
                    <a:moveTo>
                      <a:pt x="395" y="206"/>
                    </a:moveTo>
                    <a:cubicBezTo>
                      <a:pt x="400" y="94"/>
                      <a:pt x="306" y="0"/>
                      <a:pt x="201" y="3"/>
                    </a:cubicBezTo>
                    <a:cubicBezTo>
                      <a:pt x="97" y="6"/>
                      <a:pt x="9" y="96"/>
                      <a:pt x="0" y="205"/>
                    </a:cubicBezTo>
                    <a:cubicBezTo>
                      <a:pt x="381" y="206"/>
                      <a:pt x="381" y="206"/>
                      <a:pt x="381" y="206"/>
                    </a:cubicBezTo>
                    <a:cubicBezTo>
                      <a:pt x="381" y="204"/>
                      <a:pt x="395" y="207"/>
                      <a:pt x="395" y="206"/>
                    </a:cubicBezTo>
                    <a:close/>
                  </a:path>
                </a:pathLst>
              </a:custGeom>
              <a:solidFill>
                <a:srgbClr val="629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8" name="Freeform 71"/>
              <p:cNvSpPr/>
              <p:nvPr/>
            </p:nvSpPr>
            <p:spPr bwMode="auto">
              <a:xfrm>
                <a:off x="7000" y="2488"/>
                <a:ext cx="449" cy="228"/>
              </a:xfrm>
              <a:custGeom>
                <a:avLst/>
                <a:gdLst>
                  <a:gd name="T0" fmla="*/ 275 w 276"/>
                  <a:gd name="T1" fmla="*/ 137 h 140"/>
                  <a:gd name="T2" fmla="*/ 134 w 276"/>
                  <a:gd name="T3" fmla="*/ 2 h 140"/>
                  <a:gd name="T4" fmla="*/ 0 w 276"/>
                  <a:gd name="T5" fmla="*/ 139 h 140"/>
                  <a:gd name="T6" fmla="*/ 276 w 276"/>
                  <a:gd name="T7" fmla="*/ 140 h 140"/>
                  <a:gd name="T8" fmla="*/ 275 w 276"/>
                  <a:gd name="T9" fmla="*/ 137 h 140"/>
                </a:gdLst>
                <a:ahLst/>
                <a:cxnLst>
                  <a:cxn ang="0">
                    <a:pos x="T0" y="T1"/>
                  </a:cxn>
                  <a:cxn ang="0">
                    <a:pos x="T2" y="T3"/>
                  </a:cxn>
                  <a:cxn ang="0">
                    <a:pos x="T4" y="T5"/>
                  </a:cxn>
                  <a:cxn ang="0">
                    <a:pos x="T6" y="T7"/>
                  </a:cxn>
                  <a:cxn ang="0">
                    <a:pos x="T8" y="T9"/>
                  </a:cxn>
                </a:cxnLst>
                <a:rect l="0" t="0" r="r" b="b"/>
                <a:pathLst>
                  <a:path w="276" h="140">
                    <a:moveTo>
                      <a:pt x="275" y="137"/>
                    </a:moveTo>
                    <a:cubicBezTo>
                      <a:pt x="274" y="61"/>
                      <a:pt x="210" y="0"/>
                      <a:pt x="134" y="2"/>
                    </a:cubicBezTo>
                    <a:cubicBezTo>
                      <a:pt x="60" y="4"/>
                      <a:pt x="1" y="65"/>
                      <a:pt x="0" y="139"/>
                    </a:cubicBezTo>
                    <a:cubicBezTo>
                      <a:pt x="276" y="140"/>
                      <a:pt x="276" y="140"/>
                      <a:pt x="276" y="140"/>
                    </a:cubicBezTo>
                    <a:cubicBezTo>
                      <a:pt x="276" y="139"/>
                      <a:pt x="276" y="138"/>
                      <a:pt x="275" y="137"/>
                    </a:cubicBezTo>
                    <a:close/>
                  </a:path>
                </a:pathLst>
              </a:custGeom>
              <a:solidFill>
                <a:srgbClr val="FF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9" name="Freeform 72"/>
              <p:cNvSpPr/>
              <p:nvPr/>
            </p:nvSpPr>
            <p:spPr bwMode="auto">
              <a:xfrm>
                <a:off x="7082" y="2570"/>
                <a:ext cx="289" cy="146"/>
              </a:xfrm>
              <a:custGeom>
                <a:avLst/>
                <a:gdLst>
                  <a:gd name="T0" fmla="*/ 178 w 178"/>
                  <a:gd name="T1" fmla="*/ 88 h 90"/>
                  <a:gd name="T2" fmla="*/ 86 w 178"/>
                  <a:gd name="T3" fmla="*/ 1 h 90"/>
                  <a:gd name="T4" fmla="*/ 0 w 178"/>
                  <a:gd name="T5" fmla="*/ 89 h 90"/>
                  <a:gd name="T6" fmla="*/ 178 w 178"/>
                  <a:gd name="T7" fmla="*/ 90 h 90"/>
                  <a:gd name="T8" fmla="*/ 178 w 178"/>
                  <a:gd name="T9" fmla="*/ 88 h 90"/>
                </a:gdLst>
                <a:ahLst/>
                <a:cxnLst>
                  <a:cxn ang="0">
                    <a:pos x="T0" y="T1"/>
                  </a:cxn>
                  <a:cxn ang="0">
                    <a:pos x="T2" y="T3"/>
                  </a:cxn>
                  <a:cxn ang="0">
                    <a:pos x="T4" y="T5"/>
                  </a:cxn>
                  <a:cxn ang="0">
                    <a:pos x="T6" y="T7"/>
                  </a:cxn>
                  <a:cxn ang="0">
                    <a:pos x="T8" y="T9"/>
                  </a:cxn>
                </a:cxnLst>
                <a:rect l="0" t="0" r="r" b="b"/>
                <a:pathLst>
                  <a:path w="178" h="90">
                    <a:moveTo>
                      <a:pt x="178" y="88"/>
                    </a:moveTo>
                    <a:cubicBezTo>
                      <a:pt x="176" y="39"/>
                      <a:pt x="136" y="0"/>
                      <a:pt x="86" y="1"/>
                    </a:cubicBezTo>
                    <a:cubicBezTo>
                      <a:pt x="38" y="2"/>
                      <a:pt x="0" y="42"/>
                      <a:pt x="0" y="89"/>
                    </a:cubicBezTo>
                    <a:cubicBezTo>
                      <a:pt x="178" y="90"/>
                      <a:pt x="178" y="90"/>
                      <a:pt x="178" y="90"/>
                    </a:cubicBezTo>
                    <a:cubicBezTo>
                      <a:pt x="178" y="89"/>
                      <a:pt x="178" y="89"/>
                      <a:pt x="178" y="88"/>
                    </a:cubicBezTo>
                    <a:close/>
                  </a:path>
                </a:pathLst>
              </a:custGeom>
              <a:solidFill>
                <a:srgbClr val="FFC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0" name="Freeform 73"/>
              <p:cNvSpPr/>
              <p:nvPr/>
            </p:nvSpPr>
            <p:spPr bwMode="auto">
              <a:xfrm>
                <a:off x="6184" y="2406"/>
                <a:ext cx="598" cy="309"/>
              </a:xfrm>
              <a:custGeom>
                <a:avLst/>
                <a:gdLst>
                  <a:gd name="T0" fmla="*/ 368 w 368"/>
                  <a:gd name="T1" fmla="*/ 179 h 189"/>
                  <a:gd name="T2" fmla="*/ 178 w 368"/>
                  <a:gd name="T3" fmla="*/ 4 h 189"/>
                  <a:gd name="T4" fmla="*/ 2 w 368"/>
                  <a:gd name="T5" fmla="*/ 189 h 189"/>
                  <a:gd name="T6" fmla="*/ 368 w 368"/>
                  <a:gd name="T7" fmla="*/ 185 h 189"/>
                  <a:gd name="T8" fmla="*/ 368 w 368"/>
                  <a:gd name="T9" fmla="*/ 179 h 189"/>
                </a:gdLst>
                <a:ahLst/>
                <a:cxnLst>
                  <a:cxn ang="0">
                    <a:pos x="T0" y="T1"/>
                  </a:cxn>
                  <a:cxn ang="0">
                    <a:pos x="T2" y="T3"/>
                  </a:cxn>
                  <a:cxn ang="0">
                    <a:pos x="T4" y="T5"/>
                  </a:cxn>
                  <a:cxn ang="0">
                    <a:pos x="T6" y="T7"/>
                  </a:cxn>
                  <a:cxn ang="0">
                    <a:pos x="T8" y="T9"/>
                  </a:cxn>
                </a:cxnLst>
                <a:rect l="0" t="0" r="r" b="b"/>
                <a:pathLst>
                  <a:path w="368" h="189">
                    <a:moveTo>
                      <a:pt x="368" y="179"/>
                    </a:moveTo>
                    <a:cubicBezTo>
                      <a:pt x="364" y="78"/>
                      <a:pt x="279" y="0"/>
                      <a:pt x="178" y="4"/>
                    </a:cubicBezTo>
                    <a:cubicBezTo>
                      <a:pt x="78" y="7"/>
                      <a:pt x="0" y="90"/>
                      <a:pt x="2" y="189"/>
                    </a:cubicBezTo>
                    <a:cubicBezTo>
                      <a:pt x="368" y="185"/>
                      <a:pt x="368" y="185"/>
                      <a:pt x="368" y="185"/>
                    </a:cubicBezTo>
                    <a:cubicBezTo>
                      <a:pt x="368" y="183"/>
                      <a:pt x="368" y="181"/>
                      <a:pt x="368" y="179"/>
                    </a:cubicBezTo>
                    <a:close/>
                  </a:path>
                </a:pathLst>
              </a:custGeom>
              <a:solidFill>
                <a:srgbClr val="BB7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1" name="Freeform 74"/>
              <p:cNvSpPr/>
              <p:nvPr/>
            </p:nvSpPr>
            <p:spPr bwMode="auto">
              <a:xfrm>
                <a:off x="6265" y="2488"/>
                <a:ext cx="438" cy="225"/>
              </a:xfrm>
              <a:custGeom>
                <a:avLst/>
                <a:gdLst>
                  <a:gd name="T0" fmla="*/ 269 w 269"/>
                  <a:gd name="T1" fmla="*/ 131 h 138"/>
                  <a:gd name="T2" fmla="*/ 130 w 269"/>
                  <a:gd name="T3" fmla="*/ 3 h 138"/>
                  <a:gd name="T4" fmla="*/ 1 w 269"/>
                  <a:gd name="T5" fmla="*/ 138 h 138"/>
                  <a:gd name="T6" fmla="*/ 269 w 269"/>
                  <a:gd name="T7" fmla="*/ 136 h 138"/>
                  <a:gd name="T8" fmla="*/ 269 w 269"/>
                  <a:gd name="T9" fmla="*/ 131 h 138"/>
                </a:gdLst>
                <a:ahLst/>
                <a:cxnLst>
                  <a:cxn ang="0">
                    <a:pos x="T0" y="T1"/>
                  </a:cxn>
                  <a:cxn ang="0">
                    <a:pos x="T2" y="T3"/>
                  </a:cxn>
                  <a:cxn ang="0">
                    <a:pos x="T4" y="T5"/>
                  </a:cxn>
                  <a:cxn ang="0">
                    <a:pos x="T6" y="T7"/>
                  </a:cxn>
                  <a:cxn ang="0">
                    <a:pos x="T8" y="T9"/>
                  </a:cxn>
                </a:cxnLst>
                <a:rect l="0" t="0" r="r" b="b"/>
                <a:pathLst>
                  <a:path w="269" h="138">
                    <a:moveTo>
                      <a:pt x="269" y="131"/>
                    </a:moveTo>
                    <a:cubicBezTo>
                      <a:pt x="266" y="58"/>
                      <a:pt x="204" y="0"/>
                      <a:pt x="130" y="3"/>
                    </a:cubicBezTo>
                    <a:cubicBezTo>
                      <a:pt x="57" y="6"/>
                      <a:pt x="0" y="66"/>
                      <a:pt x="1" y="138"/>
                    </a:cubicBezTo>
                    <a:cubicBezTo>
                      <a:pt x="269" y="136"/>
                      <a:pt x="269" y="136"/>
                      <a:pt x="269" y="136"/>
                    </a:cubicBezTo>
                    <a:cubicBezTo>
                      <a:pt x="269" y="134"/>
                      <a:pt x="269" y="133"/>
                      <a:pt x="269" y="131"/>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2" name="Freeform 75"/>
              <p:cNvSpPr/>
              <p:nvPr/>
            </p:nvSpPr>
            <p:spPr bwMode="auto">
              <a:xfrm>
                <a:off x="6346" y="2568"/>
                <a:ext cx="287" cy="148"/>
              </a:xfrm>
              <a:custGeom>
                <a:avLst/>
                <a:gdLst>
                  <a:gd name="T0" fmla="*/ 176 w 176"/>
                  <a:gd name="T1" fmla="*/ 88 h 91"/>
                  <a:gd name="T2" fmla="*/ 87 w 176"/>
                  <a:gd name="T3" fmla="*/ 0 h 91"/>
                  <a:gd name="T4" fmla="*/ 0 w 176"/>
                  <a:gd name="T5" fmla="*/ 87 h 91"/>
                  <a:gd name="T6" fmla="*/ 176 w 176"/>
                  <a:gd name="T7" fmla="*/ 91 h 91"/>
                  <a:gd name="T8" fmla="*/ 176 w 176"/>
                  <a:gd name="T9" fmla="*/ 88 h 91"/>
                </a:gdLst>
                <a:ahLst/>
                <a:cxnLst>
                  <a:cxn ang="0">
                    <a:pos x="T0" y="T1"/>
                  </a:cxn>
                  <a:cxn ang="0">
                    <a:pos x="T2" y="T3"/>
                  </a:cxn>
                  <a:cxn ang="0">
                    <a:pos x="T4" y="T5"/>
                  </a:cxn>
                  <a:cxn ang="0">
                    <a:pos x="T6" y="T7"/>
                  </a:cxn>
                  <a:cxn ang="0">
                    <a:pos x="T8" y="T9"/>
                  </a:cxn>
                </a:cxnLst>
                <a:rect l="0" t="0" r="r" b="b"/>
                <a:pathLst>
                  <a:path w="176" h="91">
                    <a:moveTo>
                      <a:pt x="176" y="88"/>
                    </a:moveTo>
                    <a:cubicBezTo>
                      <a:pt x="176" y="39"/>
                      <a:pt x="136" y="0"/>
                      <a:pt x="87" y="0"/>
                    </a:cubicBezTo>
                    <a:cubicBezTo>
                      <a:pt x="39" y="1"/>
                      <a:pt x="1" y="39"/>
                      <a:pt x="0" y="87"/>
                    </a:cubicBezTo>
                    <a:cubicBezTo>
                      <a:pt x="176" y="91"/>
                      <a:pt x="176" y="91"/>
                      <a:pt x="176" y="91"/>
                    </a:cubicBezTo>
                    <a:cubicBezTo>
                      <a:pt x="176" y="90"/>
                      <a:pt x="176" y="89"/>
                      <a:pt x="176" y="88"/>
                    </a:cubicBezTo>
                    <a:close/>
                  </a:path>
                </a:pathLst>
              </a:custGeom>
              <a:solidFill>
                <a:srgbClr val="E6D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3" name="Freeform 76"/>
              <p:cNvSpPr/>
              <p:nvPr/>
            </p:nvSpPr>
            <p:spPr bwMode="auto">
              <a:xfrm>
                <a:off x="6421" y="2635"/>
                <a:ext cx="150" cy="78"/>
              </a:xfrm>
              <a:custGeom>
                <a:avLst/>
                <a:gdLst>
                  <a:gd name="T0" fmla="*/ 92 w 92"/>
                  <a:gd name="T1" fmla="*/ 46 h 48"/>
                  <a:gd name="T2" fmla="*/ 45 w 92"/>
                  <a:gd name="T3" fmla="*/ 0 h 48"/>
                  <a:gd name="T4" fmla="*/ 0 w 92"/>
                  <a:gd name="T5" fmla="*/ 45 h 48"/>
                  <a:gd name="T6" fmla="*/ 92 w 92"/>
                  <a:gd name="T7" fmla="*/ 48 h 48"/>
                  <a:gd name="T8" fmla="*/ 92 w 92"/>
                  <a:gd name="T9" fmla="*/ 46 h 48"/>
                </a:gdLst>
                <a:ahLst/>
                <a:cxnLst>
                  <a:cxn ang="0">
                    <a:pos x="T0" y="T1"/>
                  </a:cxn>
                  <a:cxn ang="0">
                    <a:pos x="T2" y="T3"/>
                  </a:cxn>
                  <a:cxn ang="0">
                    <a:pos x="T4" y="T5"/>
                  </a:cxn>
                  <a:cxn ang="0">
                    <a:pos x="T6" y="T7"/>
                  </a:cxn>
                  <a:cxn ang="0">
                    <a:pos x="T8" y="T9"/>
                  </a:cxn>
                </a:cxnLst>
                <a:rect l="0" t="0" r="r" b="b"/>
                <a:pathLst>
                  <a:path w="92" h="48">
                    <a:moveTo>
                      <a:pt x="92" y="46"/>
                    </a:moveTo>
                    <a:cubicBezTo>
                      <a:pt x="91" y="21"/>
                      <a:pt x="71" y="0"/>
                      <a:pt x="45" y="0"/>
                    </a:cubicBezTo>
                    <a:cubicBezTo>
                      <a:pt x="20" y="0"/>
                      <a:pt x="0" y="21"/>
                      <a:pt x="0" y="45"/>
                    </a:cubicBezTo>
                    <a:cubicBezTo>
                      <a:pt x="92" y="48"/>
                      <a:pt x="92" y="48"/>
                      <a:pt x="92" y="48"/>
                    </a:cubicBezTo>
                    <a:cubicBezTo>
                      <a:pt x="92" y="47"/>
                      <a:pt x="92" y="47"/>
                      <a:pt x="92" y="46"/>
                    </a:cubicBezTo>
                    <a:close/>
                  </a:path>
                </a:pathLst>
              </a:custGeom>
              <a:solidFill>
                <a:srgbClr val="A28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4" name="Freeform 77"/>
              <p:cNvSpPr>
                <a:spLocks noEditPoints="1"/>
              </p:cNvSpPr>
              <p:nvPr/>
            </p:nvSpPr>
            <p:spPr bwMode="auto">
              <a:xfrm>
                <a:off x="551" y="2464"/>
                <a:ext cx="319" cy="243"/>
              </a:xfrm>
              <a:custGeom>
                <a:avLst/>
                <a:gdLst>
                  <a:gd name="T0" fmla="*/ 177 w 196"/>
                  <a:gd name="T1" fmla="*/ 148 h 149"/>
                  <a:gd name="T2" fmla="*/ 21 w 196"/>
                  <a:gd name="T3" fmla="*/ 145 h 149"/>
                  <a:gd name="T4" fmla="*/ 99 w 196"/>
                  <a:gd name="T5" fmla="*/ 26 h 149"/>
                  <a:gd name="T6" fmla="*/ 103 w 196"/>
                  <a:gd name="T7" fmla="*/ 26 h 149"/>
                  <a:gd name="T8" fmla="*/ 177 w 196"/>
                  <a:gd name="T9" fmla="*/ 148 h 149"/>
                  <a:gd name="T10" fmla="*/ 98 w 196"/>
                  <a:gd name="T11" fmla="*/ 0 h 149"/>
                  <a:gd name="T12" fmla="*/ 0 w 196"/>
                  <a:gd name="T13" fmla="*/ 146 h 149"/>
                  <a:gd name="T14" fmla="*/ 196 w 196"/>
                  <a:gd name="T15" fmla="*/ 149 h 149"/>
                  <a:gd name="T16" fmla="*/ 103 w 196"/>
                  <a:gd name="T17" fmla="*/ 0 h 149"/>
                  <a:gd name="T18" fmla="*/ 98 w 196"/>
                  <a:gd name="T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49">
                    <a:moveTo>
                      <a:pt x="177" y="148"/>
                    </a:moveTo>
                    <a:cubicBezTo>
                      <a:pt x="21" y="145"/>
                      <a:pt x="21" y="145"/>
                      <a:pt x="21" y="145"/>
                    </a:cubicBezTo>
                    <a:cubicBezTo>
                      <a:pt x="21" y="145"/>
                      <a:pt x="35" y="26"/>
                      <a:pt x="99" y="26"/>
                    </a:cubicBezTo>
                    <a:cubicBezTo>
                      <a:pt x="100" y="26"/>
                      <a:pt x="101" y="26"/>
                      <a:pt x="103" y="26"/>
                    </a:cubicBezTo>
                    <a:cubicBezTo>
                      <a:pt x="170" y="31"/>
                      <a:pt x="177" y="129"/>
                      <a:pt x="177" y="148"/>
                    </a:cubicBezTo>
                    <a:moveTo>
                      <a:pt x="98" y="0"/>
                    </a:moveTo>
                    <a:cubicBezTo>
                      <a:pt x="18" y="0"/>
                      <a:pt x="0" y="146"/>
                      <a:pt x="0" y="146"/>
                    </a:cubicBezTo>
                    <a:cubicBezTo>
                      <a:pt x="196" y="149"/>
                      <a:pt x="196" y="149"/>
                      <a:pt x="196" y="149"/>
                    </a:cubicBezTo>
                    <a:cubicBezTo>
                      <a:pt x="196" y="126"/>
                      <a:pt x="187" y="6"/>
                      <a:pt x="103" y="0"/>
                    </a:cubicBezTo>
                    <a:cubicBezTo>
                      <a:pt x="101" y="0"/>
                      <a:pt x="99" y="0"/>
                      <a:pt x="98" y="0"/>
                    </a:cubicBezTo>
                  </a:path>
                </a:pathLst>
              </a:custGeom>
              <a:solidFill>
                <a:srgbClr val="D3B3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5" name="Freeform 78"/>
              <p:cNvSpPr>
                <a:spLocks noEditPoints="1"/>
              </p:cNvSpPr>
              <p:nvPr/>
            </p:nvSpPr>
            <p:spPr bwMode="auto">
              <a:xfrm>
                <a:off x="586" y="2506"/>
                <a:ext cx="253" cy="199"/>
              </a:xfrm>
              <a:custGeom>
                <a:avLst/>
                <a:gdLst>
                  <a:gd name="T0" fmla="*/ 39 w 156"/>
                  <a:gd name="T1" fmla="*/ 119 h 122"/>
                  <a:gd name="T2" fmla="*/ 22 w 156"/>
                  <a:gd name="T3" fmla="*/ 118 h 122"/>
                  <a:gd name="T4" fmla="*/ 79 w 156"/>
                  <a:gd name="T5" fmla="*/ 31 h 122"/>
                  <a:gd name="T6" fmla="*/ 82 w 156"/>
                  <a:gd name="T7" fmla="*/ 31 h 122"/>
                  <a:gd name="T8" fmla="*/ 136 w 156"/>
                  <a:gd name="T9" fmla="*/ 120 h 122"/>
                  <a:gd name="T10" fmla="*/ 121 w 156"/>
                  <a:gd name="T11" fmla="*/ 120 h 122"/>
                  <a:gd name="T12" fmla="*/ 121 w 156"/>
                  <a:gd name="T13" fmla="*/ 120 h 122"/>
                  <a:gd name="T14" fmla="*/ 39 w 156"/>
                  <a:gd name="T15" fmla="*/ 119 h 122"/>
                  <a:gd name="T16" fmla="*/ 39 w 156"/>
                  <a:gd name="T17" fmla="*/ 119 h 122"/>
                  <a:gd name="T18" fmla="*/ 78 w 156"/>
                  <a:gd name="T19" fmla="*/ 0 h 122"/>
                  <a:gd name="T20" fmla="*/ 0 w 156"/>
                  <a:gd name="T21" fmla="*/ 119 h 122"/>
                  <a:gd name="T22" fmla="*/ 156 w 156"/>
                  <a:gd name="T23" fmla="*/ 122 h 122"/>
                  <a:gd name="T24" fmla="*/ 82 w 156"/>
                  <a:gd name="T25" fmla="*/ 0 h 122"/>
                  <a:gd name="T26" fmla="*/ 78 w 156"/>
                  <a:gd name="T2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122">
                    <a:moveTo>
                      <a:pt x="39" y="119"/>
                    </a:moveTo>
                    <a:cubicBezTo>
                      <a:pt x="22" y="118"/>
                      <a:pt x="22" y="118"/>
                      <a:pt x="22" y="118"/>
                    </a:cubicBezTo>
                    <a:cubicBezTo>
                      <a:pt x="22" y="118"/>
                      <a:pt x="32" y="31"/>
                      <a:pt x="79" y="31"/>
                    </a:cubicBezTo>
                    <a:cubicBezTo>
                      <a:pt x="80" y="31"/>
                      <a:pt x="81" y="31"/>
                      <a:pt x="82" y="31"/>
                    </a:cubicBezTo>
                    <a:cubicBezTo>
                      <a:pt x="131" y="35"/>
                      <a:pt x="136" y="106"/>
                      <a:pt x="136" y="120"/>
                    </a:cubicBezTo>
                    <a:cubicBezTo>
                      <a:pt x="121" y="120"/>
                      <a:pt x="121" y="120"/>
                      <a:pt x="121" y="120"/>
                    </a:cubicBezTo>
                    <a:cubicBezTo>
                      <a:pt x="121" y="120"/>
                      <a:pt x="121" y="120"/>
                      <a:pt x="121" y="120"/>
                    </a:cubicBezTo>
                    <a:cubicBezTo>
                      <a:pt x="39" y="119"/>
                      <a:pt x="39" y="119"/>
                      <a:pt x="39" y="119"/>
                    </a:cubicBezTo>
                    <a:cubicBezTo>
                      <a:pt x="39" y="119"/>
                      <a:pt x="39" y="119"/>
                      <a:pt x="39" y="119"/>
                    </a:cubicBezTo>
                    <a:moveTo>
                      <a:pt x="78" y="0"/>
                    </a:moveTo>
                    <a:cubicBezTo>
                      <a:pt x="14" y="0"/>
                      <a:pt x="0" y="119"/>
                      <a:pt x="0" y="119"/>
                    </a:cubicBezTo>
                    <a:cubicBezTo>
                      <a:pt x="156" y="122"/>
                      <a:pt x="156" y="122"/>
                      <a:pt x="156" y="122"/>
                    </a:cubicBezTo>
                    <a:cubicBezTo>
                      <a:pt x="156" y="103"/>
                      <a:pt x="149" y="5"/>
                      <a:pt x="82" y="0"/>
                    </a:cubicBezTo>
                    <a:cubicBezTo>
                      <a:pt x="80" y="0"/>
                      <a:pt x="79" y="0"/>
                      <a:pt x="78" y="0"/>
                    </a:cubicBezTo>
                  </a:path>
                </a:pathLst>
              </a:custGeom>
              <a:solidFill>
                <a:srgbClr val="909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6" name="Freeform 79"/>
              <p:cNvSpPr/>
              <p:nvPr/>
            </p:nvSpPr>
            <p:spPr bwMode="auto">
              <a:xfrm>
                <a:off x="621" y="2557"/>
                <a:ext cx="186" cy="145"/>
              </a:xfrm>
              <a:custGeom>
                <a:avLst/>
                <a:gdLst>
                  <a:gd name="T0" fmla="*/ 57 w 114"/>
                  <a:gd name="T1" fmla="*/ 0 h 89"/>
                  <a:gd name="T2" fmla="*/ 0 w 114"/>
                  <a:gd name="T3" fmla="*/ 87 h 89"/>
                  <a:gd name="T4" fmla="*/ 17 w 114"/>
                  <a:gd name="T5" fmla="*/ 88 h 89"/>
                  <a:gd name="T6" fmla="*/ 58 w 114"/>
                  <a:gd name="T7" fmla="*/ 26 h 89"/>
                  <a:gd name="T8" fmla="*/ 60 w 114"/>
                  <a:gd name="T9" fmla="*/ 26 h 89"/>
                  <a:gd name="T10" fmla="*/ 99 w 114"/>
                  <a:gd name="T11" fmla="*/ 89 h 89"/>
                  <a:gd name="T12" fmla="*/ 114 w 114"/>
                  <a:gd name="T13" fmla="*/ 89 h 89"/>
                  <a:gd name="T14" fmla="*/ 60 w 114"/>
                  <a:gd name="T15" fmla="*/ 0 h 89"/>
                  <a:gd name="T16" fmla="*/ 57 w 114"/>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89">
                    <a:moveTo>
                      <a:pt x="57" y="0"/>
                    </a:moveTo>
                    <a:cubicBezTo>
                      <a:pt x="10" y="0"/>
                      <a:pt x="0" y="87"/>
                      <a:pt x="0" y="87"/>
                    </a:cubicBezTo>
                    <a:cubicBezTo>
                      <a:pt x="17" y="88"/>
                      <a:pt x="17" y="88"/>
                      <a:pt x="17" y="88"/>
                    </a:cubicBezTo>
                    <a:cubicBezTo>
                      <a:pt x="18" y="86"/>
                      <a:pt x="25" y="26"/>
                      <a:pt x="58" y="26"/>
                    </a:cubicBezTo>
                    <a:cubicBezTo>
                      <a:pt x="59" y="26"/>
                      <a:pt x="60" y="26"/>
                      <a:pt x="60" y="26"/>
                    </a:cubicBezTo>
                    <a:cubicBezTo>
                      <a:pt x="95" y="28"/>
                      <a:pt x="99" y="79"/>
                      <a:pt x="99" y="89"/>
                    </a:cubicBezTo>
                    <a:cubicBezTo>
                      <a:pt x="114" y="89"/>
                      <a:pt x="114" y="89"/>
                      <a:pt x="114" y="89"/>
                    </a:cubicBezTo>
                    <a:cubicBezTo>
                      <a:pt x="114" y="75"/>
                      <a:pt x="109" y="4"/>
                      <a:pt x="60" y="0"/>
                    </a:cubicBezTo>
                    <a:cubicBezTo>
                      <a:pt x="59" y="0"/>
                      <a:pt x="58" y="0"/>
                      <a:pt x="57" y="0"/>
                    </a:cubicBezTo>
                  </a:path>
                </a:pathLst>
              </a:custGeom>
              <a:solidFill>
                <a:srgbClr val="C7CD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7" name="Freeform 80"/>
              <p:cNvSpPr/>
              <p:nvPr/>
            </p:nvSpPr>
            <p:spPr bwMode="auto">
              <a:xfrm>
                <a:off x="649" y="2700"/>
                <a:ext cx="133" cy="2"/>
              </a:xfrm>
              <a:custGeom>
                <a:avLst/>
                <a:gdLst>
                  <a:gd name="T0" fmla="*/ 0 w 82"/>
                  <a:gd name="T1" fmla="*/ 0 h 1"/>
                  <a:gd name="T2" fmla="*/ 0 w 82"/>
                  <a:gd name="T3" fmla="*/ 0 h 1"/>
                  <a:gd name="T4" fmla="*/ 82 w 82"/>
                  <a:gd name="T5" fmla="*/ 1 h 1"/>
                  <a:gd name="T6" fmla="*/ 82 w 82"/>
                  <a:gd name="T7" fmla="*/ 1 h 1"/>
                  <a:gd name="T8" fmla="*/ 0 w 82"/>
                  <a:gd name="T9" fmla="*/ 0 h 1"/>
                </a:gdLst>
                <a:ahLst/>
                <a:cxnLst>
                  <a:cxn ang="0">
                    <a:pos x="T0" y="T1"/>
                  </a:cxn>
                  <a:cxn ang="0">
                    <a:pos x="T2" y="T3"/>
                  </a:cxn>
                  <a:cxn ang="0">
                    <a:pos x="T4" y="T5"/>
                  </a:cxn>
                  <a:cxn ang="0">
                    <a:pos x="T6" y="T7"/>
                  </a:cxn>
                  <a:cxn ang="0">
                    <a:pos x="T8" y="T9"/>
                  </a:cxn>
                </a:cxnLst>
                <a:rect l="0" t="0" r="r" b="b"/>
                <a:pathLst>
                  <a:path w="82" h="1">
                    <a:moveTo>
                      <a:pt x="0" y="0"/>
                    </a:moveTo>
                    <a:cubicBezTo>
                      <a:pt x="0" y="0"/>
                      <a:pt x="0" y="0"/>
                      <a:pt x="0" y="0"/>
                    </a:cubicBezTo>
                    <a:cubicBezTo>
                      <a:pt x="82" y="1"/>
                      <a:pt x="82" y="1"/>
                      <a:pt x="82" y="1"/>
                    </a:cubicBezTo>
                    <a:cubicBezTo>
                      <a:pt x="82" y="1"/>
                      <a:pt x="82" y="1"/>
                      <a:pt x="82" y="1"/>
                    </a:cubicBezTo>
                    <a:cubicBezTo>
                      <a:pt x="0" y="0"/>
                      <a:pt x="0" y="0"/>
                      <a:pt x="0" y="0"/>
                    </a:cubicBezTo>
                  </a:path>
                </a:pathLst>
              </a:custGeom>
              <a:solidFill>
                <a:srgbClr val="93A2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8" name="Freeform 81"/>
              <p:cNvSpPr/>
              <p:nvPr/>
            </p:nvSpPr>
            <p:spPr bwMode="auto">
              <a:xfrm>
                <a:off x="649" y="2599"/>
                <a:ext cx="133" cy="103"/>
              </a:xfrm>
              <a:custGeom>
                <a:avLst/>
                <a:gdLst>
                  <a:gd name="T0" fmla="*/ 41 w 82"/>
                  <a:gd name="T1" fmla="*/ 0 h 63"/>
                  <a:gd name="T2" fmla="*/ 0 w 82"/>
                  <a:gd name="T3" fmla="*/ 62 h 63"/>
                  <a:gd name="T4" fmla="*/ 82 w 82"/>
                  <a:gd name="T5" fmla="*/ 63 h 63"/>
                  <a:gd name="T6" fmla="*/ 43 w 82"/>
                  <a:gd name="T7" fmla="*/ 0 h 63"/>
                  <a:gd name="T8" fmla="*/ 41 w 82"/>
                  <a:gd name="T9" fmla="*/ 0 h 63"/>
                </a:gdLst>
                <a:ahLst/>
                <a:cxnLst>
                  <a:cxn ang="0">
                    <a:pos x="T0" y="T1"/>
                  </a:cxn>
                  <a:cxn ang="0">
                    <a:pos x="T2" y="T3"/>
                  </a:cxn>
                  <a:cxn ang="0">
                    <a:pos x="T4" y="T5"/>
                  </a:cxn>
                  <a:cxn ang="0">
                    <a:pos x="T6" y="T7"/>
                  </a:cxn>
                  <a:cxn ang="0">
                    <a:pos x="T8" y="T9"/>
                  </a:cxn>
                </a:cxnLst>
                <a:rect l="0" t="0" r="r" b="b"/>
                <a:pathLst>
                  <a:path w="82" h="63">
                    <a:moveTo>
                      <a:pt x="41" y="0"/>
                    </a:moveTo>
                    <a:cubicBezTo>
                      <a:pt x="8" y="0"/>
                      <a:pt x="1" y="60"/>
                      <a:pt x="0" y="62"/>
                    </a:cubicBezTo>
                    <a:cubicBezTo>
                      <a:pt x="82" y="63"/>
                      <a:pt x="82" y="63"/>
                      <a:pt x="82" y="63"/>
                    </a:cubicBezTo>
                    <a:cubicBezTo>
                      <a:pt x="82" y="53"/>
                      <a:pt x="78" y="2"/>
                      <a:pt x="43" y="0"/>
                    </a:cubicBezTo>
                    <a:cubicBezTo>
                      <a:pt x="43" y="0"/>
                      <a:pt x="42" y="0"/>
                      <a:pt x="41" y="0"/>
                    </a:cubicBezTo>
                  </a:path>
                </a:pathLst>
              </a:custGeom>
              <a:solidFill>
                <a:srgbClr val="A2B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9" name="Freeform 82"/>
              <p:cNvSpPr>
                <a:spLocks noEditPoints="1"/>
              </p:cNvSpPr>
              <p:nvPr/>
            </p:nvSpPr>
            <p:spPr bwMode="auto">
              <a:xfrm>
                <a:off x="1488" y="2411"/>
                <a:ext cx="275" cy="310"/>
              </a:xfrm>
              <a:custGeom>
                <a:avLst/>
                <a:gdLst>
                  <a:gd name="T0" fmla="*/ 153 w 169"/>
                  <a:gd name="T1" fmla="*/ 188 h 190"/>
                  <a:gd name="T2" fmla="*/ 18 w 169"/>
                  <a:gd name="T3" fmla="*/ 184 h 190"/>
                  <a:gd name="T4" fmla="*/ 85 w 169"/>
                  <a:gd name="T5" fmla="*/ 34 h 190"/>
                  <a:gd name="T6" fmla="*/ 89 w 169"/>
                  <a:gd name="T7" fmla="*/ 34 h 190"/>
                  <a:gd name="T8" fmla="*/ 153 w 169"/>
                  <a:gd name="T9" fmla="*/ 188 h 190"/>
                  <a:gd name="T10" fmla="*/ 84 w 169"/>
                  <a:gd name="T11" fmla="*/ 0 h 190"/>
                  <a:gd name="T12" fmla="*/ 3 w 169"/>
                  <a:gd name="T13" fmla="*/ 155 h 190"/>
                  <a:gd name="T14" fmla="*/ 10 w 169"/>
                  <a:gd name="T15" fmla="*/ 180 h 190"/>
                  <a:gd name="T16" fmla="*/ 0 w 169"/>
                  <a:gd name="T17" fmla="*/ 180 h 190"/>
                  <a:gd name="T18" fmla="*/ 0 w 169"/>
                  <a:gd name="T19" fmla="*/ 185 h 190"/>
                  <a:gd name="T20" fmla="*/ 169 w 169"/>
                  <a:gd name="T21" fmla="*/ 190 h 190"/>
                  <a:gd name="T22" fmla="*/ 89 w 169"/>
                  <a:gd name="T23" fmla="*/ 1 h 190"/>
                  <a:gd name="T24" fmla="*/ 84 w 169"/>
                  <a:gd name="T2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90">
                    <a:moveTo>
                      <a:pt x="153" y="188"/>
                    </a:moveTo>
                    <a:cubicBezTo>
                      <a:pt x="18" y="184"/>
                      <a:pt x="18" y="184"/>
                      <a:pt x="18" y="184"/>
                    </a:cubicBezTo>
                    <a:cubicBezTo>
                      <a:pt x="18" y="184"/>
                      <a:pt x="30" y="34"/>
                      <a:pt x="85" y="34"/>
                    </a:cubicBezTo>
                    <a:cubicBezTo>
                      <a:pt x="86" y="34"/>
                      <a:pt x="88" y="34"/>
                      <a:pt x="89" y="34"/>
                    </a:cubicBezTo>
                    <a:cubicBezTo>
                      <a:pt x="147" y="41"/>
                      <a:pt x="153" y="164"/>
                      <a:pt x="153" y="188"/>
                    </a:cubicBezTo>
                    <a:moveTo>
                      <a:pt x="84" y="0"/>
                    </a:moveTo>
                    <a:cubicBezTo>
                      <a:pt x="33" y="0"/>
                      <a:pt x="11" y="103"/>
                      <a:pt x="3" y="155"/>
                    </a:cubicBezTo>
                    <a:cubicBezTo>
                      <a:pt x="7" y="164"/>
                      <a:pt x="9" y="172"/>
                      <a:pt x="10" y="180"/>
                    </a:cubicBezTo>
                    <a:cubicBezTo>
                      <a:pt x="0" y="180"/>
                      <a:pt x="0" y="180"/>
                      <a:pt x="0" y="180"/>
                    </a:cubicBezTo>
                    <a:cubicBezTo>
                      <a:pt x="0" y="184"/>
                      <a:pt x="0" y="185"/>
                      <a:pt x="0" y="185"/>
                    </a:cubicBezTo>
                    <a:cubicBezTo>
                      <a:pt x="169" y="190"/>
                      <a:pt x="169" y="190"/>
                      <a:pt x="169" y="190"/>
                    </a:cubicBezTo>
                    <a:cubicBezTo>
                      <a:pt x="169" y="160"/>
                      <a:pt x="161" y="9"/>
                      <a:pt x="89" y="1"/>
                    </a:cubicBezTo>
                    <a:cubicBezTo>
                      <a:pt x="87" y="1"/>
                      <a:pt x="86" y="0"/>
                      <a:pt x="84" y="0"/>
                    </a:cubicBezTo>
                  </a:path>
                </a:pathLst>
              </a:custGeom>
              <a:solidFill>
                <a:srgbClr val="FFB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0" name="Freeform 83"/>
              <p:cNvSpPr>
                <a:spLocks noEditPoints="1"/>
              </p:cNvSpPr>
              <p:nvPr/>
            </p:nvSpPr>
            <p:spPr bwMode="auto">
              <a:xfrm>
                <a:off x="1517" y="2467"/>
                <a:ext cx="220" cy="251"/>
              </a:xfrm>
              <a:custGeom>
                <a:avLst/>
                <a:gdLst>
                  <a:gd name="T0" fmla="*/ 34 w 135"/>
                  <a:gd name="T1" fmla="*/ 150 h 154"/>
                  <a:gd name="T2" fmla="*/ 19 w 135"/>
                  <a:gd name="T3" fmla="*/ 150 h 154"/>
                  <a:gd name="T4" fmla="*/ 68 w 135"/>
                  <a:gd name="T5" fmla="*/ 40 h 154"/>
                  <a:gd name="T6" fmla="*/ 71 w 135"/>
                  <a:gd name="T7" fmla="*/ 40 h 154"/>
                  <a:gd name="T8" fmla="*/ 118 w 135"/>
                  <a:gd name="T9" fmla="*/ 153 h 154"/>
                  <a:gd name="T10" fmla="*/ 105 w 135"/>
                  <a:gd name="T11" fmla="*/ 152 h 154"/>
                  <a:gd name="T12" fmla="*/ 105 w 135"/>
                  <a:gd name="T13" fmla="*/ 152 h 154"/>
                  <a:gd name="T14" fmla="*/ 34 w 135"/>
                  <a:gd name="T15" fmla="*/ 150 h 154"/>
                  <a:gd name="T16" fmla="*/ 34 w 135"/>
                  <a:gd name="T17" fmla="*/ 150 h 154"/>
                  <a:gd name="T18" fmla="*/ 67 w 135"/>
                  <a:gd name="T19" fmla="*/ 0 h 154"/>
                  <a:gd name="T20" fmla="*/ 0 w 135"/>
                  <a:gd name="T21" fmla="*/ 150 h 154"/>
                  <a:gd name="T22" fmla="*/ 135 w 135"/>
                  <a:gd name="T23" fmla="*/ 154 h 154"/>
                  <a:gd name="T24" fmla="*/ 71 w 135"/>
                  <a:gd name="T25" fmla="*/ 0 h 154"/>
                  <a:gd name="T26" fmla="*/ 67 w 135"/>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54">
                    <a:moveTo>
                      <a:pt x="34" y="150"/>
                    </a:moveTo>
                    <a:cubicBezTo>
                      <a:pt x="19" y="150"/>
                      <a:pt x="19" y="150"/>
                      <a:pt x="19" y="150"/>
                    </a:cubicBezTo>
                    <a:cubicBezTo>
                      <a:pt x="19" y="150"/>
                      <a:pt x="28" y="40"/>
                      <a:pt x="68" y="40"/>
                    </a:cubicBezTo>
                    <a:cubicBezTo>
                      <a:pt x="69" y="40"/>
                      <a:pt x="70" y="40"/>
                      <a:pt x="71" y="40"/>
                    </a:cubicBezTo>
                    <a:cubicBezTo>
                      <a:pt x="113" y="44"/>
                      <a:pt x="118" y="135"/>
                      <a:pt x="118" y="153"/>
                    </a:cubicBezTo>
                    <a:cubicBezTo>
                      <a:pt x="105" y="152"/>
                      <a:pt x="105" y="152"/>
                      <a:pt x="105" y="152"/>
                    </a:cubicBezTo>
                    <a:cubicBezTo>
                      <a:pt x="105" y="152"/>
                      <a:pt x="105" y="152"/>
                      <a:pt x="105" y="152"/>
                    </a:cubicBezTo>
                    <a:cubicBezTo>
                      <a:pt x="34" y="150"/>
                      <a:pt x="34" y="150"/>
                      <a:pt x="34" y="150"/>
                    </a:cubicBezTo>
                    <a:cubicBezTo>
                      <a:pt x="34" y="150"/>
                      <a:pt x="34" y="150"/>
                      <a:pt x="34" y="150"/>
                    </a:cubicBezTo>
                    <a:moveTo>
                      <a:pt x="67" y="0"/>
                    </a:moveTo>
                    <a:cubicBezTo>
                      <a:pt x="12" y="0"/>
                      <a:pt x="0" y="150"/>
                      <a:pt x="0" y="150"/>
                    </a:cubicBezTo>
                    <a:cubicBezTo>
                      <a:pt x="135" y="154"/>
                      <a:pt x="135" y="154"/>
                      <a:pt x="135" y="154"/>
                    </a:cubicBezTo>
                    <a:cubicBezTo>
                      <a:pt x="135" y="130"/>
                      <a:pt x="129" y="7"/>
                      <a:pt x="71" y="0"/>
                    </a:cubicBezTo>
                    <a:cubicBezTo>
                      <a:pt x="70" y="0"/>
                      <a:pt x="68" y="0"/>
                      <a:pt x="67" y="0"/>
                    </a:cubicBezTo>
                  </a:path>
                </a:pathLst>
              </a:custGeom>
              <a:solidFill>
                <a:srgbClr val="B17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1" name="Freeform 84"/>
              <p:cNvSpPr/>
              <p:nvPr/>
            </p:nvSpPr>
            <p:spPr bwMode="auto">
              <a:xfrm>
                <a:off x="1548" y="2532"/>
                <a:ext cx="161" cy="184"/>
              </a:xfrm>
              <a:custGeom>
                <a:avLst/>
                <a:gdLst>
                  <a:gd name="T0" fmla="*/ 49 w 99"/>
                  <a:gd name="T1" fmla="*/ 0 h 113"/>
                  <a:gd name="T2" fmla="*/ 0 w 99"/>
                  <a:gd name="T3" fmla="*/ 110 h 113"/>
                  <a:gd name="T4" fmla="*/ 15 w 99"/>
                  <a:gd name="T5" fmla="*/ 110 h 113"/>
                  <a:gd name="T6" fmla="*/ 50 w 99"/>
                  <a:gd name="T7" fmla="*/ 32 h 113"/>
                  <a:gd name="T8" fmla="*/ 52 w 99"/>
                  <a:gd name="T9" fmla="*/ 32 h 113"/>
                  <a:gd name="T10" fmla="*/ 86 w 99"/>
                  <a:gd name="T11" fmla="*/ 112 h 113"/>
                  <a:gd name="T12" fmla="*/ 99 w 99"/>
                  <a:gd name="T13" fmla="*/ 113 h 113"/>
                  <a:gd name="T14" fmla="*/ 52 w 99"/>
                  <a:gd name="T15" fmla="*/ 0 h 113"/>
                  <a:gd name="T16" fmla="*/ 49 w 99"/>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13">
                    <a:moveTo>
                      <a:pt x="49" y="0"/>
                    </a:moveTo>
                    <a:cubicBezTo>
                      <a:pt x="9" y="0"/>
                      <a:pt x="0" y="110"/>
                      <a:pt x="0" y="110"/>
                    </a:cubicBezTo>
                    <a:cubicBezTo>
                      <a:pt x="15" y="110"/>
                      <a:pt x="15" y="110"/>
                      <a:pt x="15" y="110"/>
                    </a:cubicBezTo>
                    <a:cubicBezTo>
                      <a:pt x="15" y="108"/>
                      <a:pt x="22" y="32"/>
                      <a:pt x="50" y="32"/>
                    </a:cubicBezTo>
                    <a:cubicBezTo>
                      <a:pt x="51" y="32"/>
                      <a:pt x="52" y="32"/>
                      <a:pt x="52" y="32"/>
                    </a:cubicBezTo>
                    <a:cubicBezTo>
                      <a:pt x="83" y="35"/>
                      <a:pt x="86" y="99"/>
                      <a:pt x="86" y="112"/>
                    </a:cubicBezTo>
                    <a:cubicBezTo>
                      <a:pt x="99" y="113"/>
                      <a:pt x="99" y="113"/>
                      <a:pt x="99" y="113"/>
                    </a:cubicBezTo>
                    <a:cubicBezTo>
                      <a:pt x="99" y="95"/>
                      <a:pt x="94" y="4"/>
                      <a:pt x="52" y="0"/>
                    </a:cubicBezTo>
                    <a:cubicBezTo>
                      <a:pt x="51" y="0"/>
                      <a:pt x="50" y="0"/>
                      <a:pt x="49" y="0"/>
                    </a:cubicBezTo>
                  </a:path>
                </a:pathLst>
              </a:custGeom>
              <a:solidFill>
                <a:srgbClr val="A4A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2" name="Freeform 85"/>
              <p:cNvSpPr/>
              <p:nvPr/>
            </p:nvSpPr>
            <p:spPr bwMode="auto">
              <a:xfrm>
                <a:off x="1573" y="2712"/>
                <a:ext cx="115" cy="3"/>
              </a:xfrm>
              <a:custGeom>
                <a:avLst/>
                <a:gdLst>
                  <a:gd name="T0" fmla="*/ 0 w 71"/>
                  <a:gd name="T1" fmla="*/ 0 h 2"/>
                  <a:gd name="T2" fmla="*/ 0 w 71"/>
                  <a:gd name="T3" fmla="*/ 0 h 2"/>
                  <a:gd name="T4" fmla="*/ 71 w 71"/>
                  <a:gd name="T5" fmla="*/ 2 h 2"/>
                  <a:gd name="T6" fmla="*/ 71 w 71"/>
                  <a:gd name="T7" fmla="*/ 2 h 2"/>
                  <a:gd name="T8" fmla="*/ 0 w 71"/>
                  <a:gd name="T9" fmla="*/ 0 h 2"/>
                </a:gdLst>
                <a:ahLst/>
                <a:cxnLst>
                  <a:cxn ang="0">
                    <a:pos x="T0" y="T1"/>
                  </a:cxn>
                  <a:cxn ang="0">
                    <a:pos x="T2" y="T3"/>
                  </a:cxn>
                  <a:cxn ang="0">
                    <a:pos x="T4" y="T5"/>
                  </a:cxn>
                  <a:cxn ang="0">
                    <a:pos x="T6" y="T7"/>
                  </a:cxn>
                  <a:cxn ang="0">
                    <a:pos x="T8" y="T9"/>
                  </a:cxn>
                </a:cxnLst>
                <a:rect l="0" t="0" r="r" b="b"/>
                <a:pathLst>
                  <a:path w="71" h="2">
                    <a:moveTo>
                      <a:pt x="0" y="0"/>
                    </a:moveTo>
                    <a:cubicBezTo>
                      <a:pt x="0" y="0"/>
                      <a:pt x="0" y="0"/>
                      <a:pt x="0" y="0"/>
                    </a:cubicBezTo>
                    <a:cubicBezTo>
                      <a:pt x="71" y="2"/>
                      <a:pt x="71" y="2"/>
                      <a:pt x="71" y="2"/>
                    </a:cubicBezTo>
                    <a:cubicBezTo>
                      <a:pt x="71" y="2"/>
                      <a:pt x="71" y="2"/>
                      <a:pt x="71" y="2"/>
                    </a:cubicBezTo>
                    <a:cubicBezTo>
                      <a:pt x="0" y="0"/>
                      <a:pt x="0" y="0"/>
                      <a:pt x="0" y="0"/>
                    </a:cubicBezTo>
                  </a:path>
                </a:pathLst>
              </a:custGeom>
              <a:solidFill>
                <a:srgbClr val="EADA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3" name="Freeform 86"/>
              <p:cNvSpPr/>
              <p:nvPr/>
            </p:nvSpPr>
            <p:spPr bwMode="auto">
              <a:xfrm>
                <a:off x="1573" y="2584"/>
                <a:ext cx="115" cy="131"/>
              </a:xfrm>
              <a:custGeom>
                <a:avLst/>
                <a:gdLst>
                  <a:gd name="T0" fmla="*/ 35 w 71"/>
                  <a:gd name="T1" fmla="*/ 0 h 80"/>
                  <a:gd name="T2" fmla="*/ 0 w 71"/>
                  <a:gd name="T3" fmla="*/ 78 h 80"/>
                  <a:gd name="T4" fmla="*/ 71 w 71"/>
                  <a:gd name="T5" fmla="*/ 80 h 80"/>
                  <a:gd name="T6" fmla="*/ 37 w 71"/>
                  <a:gd name="T7" fmla="*/ 0 h 80"/>
                  <a:gd name="T8" fmla="*/ 35 w 71"/>
                  <a:gd name="T9" fmla="*/ 0 h 80"/>
                </a:gdLst>
                <a:ahLst/>
                <a:cxnLst>
                  <a:cxn ang="0">
                    <a:pos x="T0" y="T1"/>
                  </a:cxn>
                  <a:cxn ang="0">
                    <a:pos x="T2" y="T3"/>
                  </a:cxn>
                  <a:cxn ang="0">
                    <a:pos x="T4" y="T5"/>
                  </a:cxn>
                  <a:cxn ang="0">
                    <a:pos x="T6" y="T7"/>
                  </a:cxn>
                  <a:cxn ang="0">
                    <a:pos x="T8" y="T9"/>
                  </a:cxn>
                </a:cxnLst>
                <a:rect l="0" t="0" r="r" b="b"/>
                <a:pathLst>
                  <a:path w="71" h="80">
                    <a:moveTo>
                      <a:pt x="35" y="0"/>
                    </a:moveTo>
                    <a:cubicBezTo>
                      <a:pt x="7" y="0"/>
                      <a:pt x="0" y="76"/>
                      <a:pt x="0" y="78"/>
                    </a:cubicBezTo>
                    <a:cubicBezTo>
                      <a:pt x="71" y="80"/>
                      <a:pt x="71" y="80"/>
                      <a:pt x="71" y="80"/>
                    </a:cubicBezTo>
                    <a:cubicBezTo>
                      <a:pt x="71" y="67"/>
                      <a:pt x="68" y="3"/>
                      <a:pt x="37" y="0"/>
                    </a:cubicBezTo>
                    <a:cubicBezTo>
                      <a:pt x="37" y="0"/>
                      <a:pt x="36" y="0"/>
                      <a:pt x="35" y="0"/>
                    </a:cubicBezTo>
                  </a:path>
                </a:pathLst>
              </a:custGeom>
              <a:solidFill>
                <a:srgbClr val="E6E6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4" name="Freeform 87"/>
              <p:cNvSpPr/>
              <p:nvPr/>
            </p:nvSpPr>
            <p:spPr bwMode="auto">
              <a:xfrm>
                <a:off x="2" y="2512"/>
                <a:ext cx="538" cy="203"/>
              </a:xfrm>
              <a:custGeom>
                <a:avLst/>
                <a:gdLst>
                  <a:gd name="T0" fmla="*/ 165 w 331"/>
                  <a:gd name="T1" fmla="*/ 0 h 124"/>
                  <a:gd name="T2" fmla="*/ 125 w 331"/>
                  <a:gd name="T3" fmla="*/ 4 h 124"/>
                  <a:gd name="T4" fmla="*/ 0 w 331"/>
                  <a:gd name="T5" fmla="*/ 124 h 124"/>
                  <a:gd name="T6" fmla="*/ 68 w 331"/>
                  <a:gd name="T7" fmla="*/ 123 h 124"/>
                  <a:gd name="T8" fmla="*/ 68 w 331"/>
                  <a:gd name="T9" fmla="*/ 122 h 124"/>
                  <a:gd name="T10" fmla="*/ 31 w 331"/>
                  <a:gd name="T11" fmla="*/ 123 h 124"/>
                  <a:gd name="T12" fmla="*/ 133 w 331"/>
                  <a:gd name="T13" fmla="*/ 32 h 124"/>
                  <a:gd name="T14" fmla="*/ 166 w 331"/>
                  <a:gd name="T15" fmla="*/ 29 h 124"/>
                  <a:gd name="T16" fmla="*/ 302 w 331"/>
                  <a:gd name="T17" fmla="*/ 121 h 124"/>
                  <a:gd name="T18" fmla="*/ 269 w 331"/>
                  <a:gd name="T19" fmla="*/ 121 h 124"/>
                  <a:gd name="T20" fmla="*/ 270 w 331"/>
                  <a:gd name="T21" fmla="*/ 122 h 124"/>
                  <a:gd name="T22" fmla="*/ 331 w 331"/>
                  <a:gd name="T23" fmla="*/ 122 h 124"/>
                  <a:gd name="T24" fmla="*/ 232 w 331"/>
                  <a:gd name="T25" fmla="*/ 13 h 124"/>
                  <a:gd name="T26" fmla="*/ 231 w 331"/>
                  <a:gd name="T27" fmla="*/ 13 h 124"/>
                  <a:gd name="T28" fmla="*/ 229 w 331"/>
                  <a:gd name="T29" fmla="*/ 12 h 124"/>
                  <a:gd name="T30" fmla="*/ 165 w 331"/>
                  <a:gd name="T3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1" h="124">
                    <a:moveTo>
                      <a:pt x="165" y="0"/>
                    </a:moveTo>
                    <a:cubicBezTo>
                      <a:pt x="152" y="0"/>
                      <a:pt x="139" y="1"/>
                      <a:pt x="125" y="4"/>
                    </a:cubicBezTo>
                    <a:cubicBezTo>
                      <a:pt x="10" y="29"/>
                      <a:pt x="0" y="124"/>
                      <a:pt x="0" y="124"/>
                    </a:cubicBezTo>
                    <a:cubicBezTo>
                      <a:pt x="68" y="123"/>
                      <a:pt x="68" y="123"/>
                      <a:pt x="68" y="123"/>
                    </a:cubicBezTo>
                    <a:cubicBezTo>
                      <a:pt x="68" y="123"/>
                      <a:pt x="68" y="123"/>
                      <a:pt x="68" y="122"/>
                    </a:cubicBezTo>
                    <a:cubicBezTo>
                      <a:pt x="31" y="123"/>
                      <a:pt x="31" y="123"/>
                      <a:pt x="31" y="123"/>
                    </a:cubicBezTo>
                    <a:cubicBezTo>
                      <a:pt x="31" y="123"/>
                      <a:pt x="39" y="51"/>
                      <a:pt x="133" y="32"/>
                    </a:cubicBezTo>
                    <a:cubicBezTo>
                      <a:pt x="145" y="30"/>
                      <a:pt x="156" y="29"/>
                      <a:pt x="166" y="29"/>
                    </a:cubicBezTo>
                    <a:cubicBezTo>
                      <a:pt x="243" y="29"/>
                      <a:pt x="298" y="84"/>
                      <a:pt x="302" y="121"/>
                    </a:cubicBezTo>
                    <a:cubicBezTo>
                      <a:pt x="269" y="121"/>
                      <a:pt x="269" y="121"/>
                      <a:pt x="269" y="121"/>
                    </a:cubicBezTo>
                    <a:cubicBezTo>
                      <a:pt x="269" y="121"/>
                      <a:pt x="269" y="122"/>
                      <a:pt x="270" y="122"/>
                    </a:cubicBezTo>
                    <a:cubicBezTo>
                      <a:pt x="331" y="122"/>
                      <a:pt x="331" y="122"/>
                      <a:pt x="331" y="122"/>
                    </a:cubicBezTo>
                    <a:cubicBezTo>
                      <a:pt x="327" y="86"/>
                      <a:pt x="289" y="36"/>
                      <a:pt x="232" y="13"/>
                    </a:cubicBezTo>
                    <a:cubicBezTo>
                      <a:pt x="231" y="13"/>
                      <a:pt x="231" y="13"/>
                      <a:pt x="231" y="13"/>
                    </a:cubicBezTo>
                    <a:cubicBezTo>
                      <a:pt x="231" y="12"/>
                      <a:pt x="230" y="12"/>
                      <a:pt x="229" y="12"/>
                    </a:cubicBezTo>
                    <a:cubicBezTo>
                      <a:pt x="210" y="4"/>
                      <a:pt x="188" y="0"/>
                      <a:pt x="165" y="0"/>
                    </a:cubicBezTo>
                  </a:path>
                </a:pathLst>
              </a:custGeom>
              <a:solidFill>
                <a:srgbClr val="A2C7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5" name="Freeform 88"/>
              <p:cNvSpPr/>
              <p:nvPr/>
            </p:nvSpPr>
            <p:spPr bwMode="auto">
              <a:xfrm>
                <a:off x="374" y="2532"/>
                <a:ext cx="5" cy="2"/>
              </a:xfrm>
              <a:custGeom>
                <a:avLst/>
                <a:gdLst>
                  <a:gd name="T0" fmla="*/ 0 w 3"/>
                  <a:gd name="T1" fmla="*/ 0 h 1"/>
                  <a:gd name="T2" fmla="*/ 2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1" y="0"/>
                      <a:pt x="2" y="0"/>
                      <a:pt x="2" y="1"/>
                    </a:cubicBezTo>
                    <a:cubicBezTo>
                      <a:pt x="3" y="1"/>
                      <a:pt x="3" y="1"/>
                      <a:pt x="3" y="1"/>
                    </a:cubicBezTo>
                    <a:cubicBezTo>
                      <a:pt x="2" y="0"/>
                      <a:pt x="1" y="0"/>
                      <a:pt x="0" y="0"/>
                    </a:cubicBezTo>
                  </a:path>
                </a:pathLst>
              </a:custGeom>
              <a:solidFill>
                <a:srgbClr val="94B8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6" name="Freeform 89"/>
              <p:cNvSpPr/>
              <p:nvPr/>
            </p:nvSpPr>
            <p:spPr bwMode="auto">
              <a:xfrm>
                <a:off x="52" y="2560"/>
                <a:ext cx="441" cy="153"/>
              </a:xfrm>
              <a:custGeom>
                <a:avLst/>
                <a:gdLst>
                  <a:gd name="T0" fmla="*/ 135 w 271"/>
                  <a:gd name="T1" fmla="*/ 0 h 94"/>
                  <a:gd name="T2" fmla="*/ 102 w 271"/>
                  <a:gd name="T3" fmla="*/ 3 h 94"/>
                  <a:gd name="T4" fmla="*/ 0 w 271"/>
                  <a:gd name="T5" fmla="*/ 94 h 94"/>
                  <a:gd name="T6" fmla="*/ 37 w 271"/>
                  <a:gd name="T7" fmla="*/ 93 h 94"/>
                  <a:gd name="T8" fmla="*/ 113 w 271"/>
                  <a:gd name="T9" fmla="*/ 28 h 94"/>
                  <a:gd name="T10" fmla="*/ 138 w 271"/>
                  <a:gd name="T11" fmla="*/ 25 h 94"/>
                  <a:gd name="T12" fmla="*/ 238 w 271"/>
                  <a:gd name="T13" fmla="*/ 92 h 94"/>
                  <a:gd name="T14" fmla="*/ 271 w 271"/>
                  <a:gd name="T15" fmla="*/ 92 h 94"/>
                  <a:gd name="T16" fmla="*/ 135 w 271"/>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94">
                    <a:moveTo>
                      <a:pt x="135" y="0"/>
                    </a:moveTo>
                    <a:cubicBezTo>
                      <a:pt x="125" y="0"/>
                      <a:pt x="114" y="1"/>
                      <a:pt x="102" y="3"/>
                    </a:cubicBezTo>
                    <a:cubicBezTo>
                      <a:pt x="8" y="22"/>
                      <a:pt x="0" y="94"/>
                      <a:pt x="0" y="94"/>
                    </a:cubicBezTo>
                    <a:cubicBezTo>
                      <a:pt x="37" y="93"/>
                      <a:pt x="37" y="93"/>
                      <a:pt x="37" y="93"/>
                    </a:cubicBezTo>
                    <a:cubicBezTo>
                      <a:pt x="39" y="84"/>
                      <a:pt x="51" y="41"/>
                      <a:pt x="113" y="28"/>
                    </a:cubicBezTo>
                    <a:cubicBezTo>
                      <a:pt x="121" y="26"/>
                      <a:pt x="130" y="25"/>
                      <a:pt x="138" y="25"/>
                    </a:cubicBezTo>
                    <a:cubicBezTo>
                      <a:pt x="193" y="25"/>
                      <a:pt x="233" y="65"/>
                      <a:pt x="238" y="92"/>
                    </a:cubicBezTo>
                    <a:cubicBezTo>
                      <a:pt x="271" y="92"/>
                      <a:pt x="271" y="92"/>
                      <a:pt x="271" y="92"/>
                    </a:cubicBezTo>
                    <a:cubicBezTo>
                      <a:pt x="267" y="55"/>
                      <a:pt x="212" y="0"/>
                      <a:pt x="135" y="0"/>
                    </a:cubicBezTo>
                  </a:path>
                </a:pathLst>
              </a:custGeom>
              <a:solidFill>
                <a:srgbClr val="C8A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7" name="Freeform 90"/>
              <p:cNvSpPr/>
              <p:nvPr/>
            </p:nvSpPr>
            <p:spPr bwMode="auto">
              <a:xfrm>
                <a:off x="112" y="2601"/>
                <a:ext cx="329" cy="114"/>
              </a:xfrm>
              <a:custGeom>
                <a:avLst/>
                <a:gdLst>
                  <a:gd name="T0" fmla="*/ 101 w 202"/>
                  <a:gd name="T1" fmla="*/ 0 h 70"/>
                  <a:gd name="T2" fmla="*/ 76 w 202"/>
                  <a:gd name="T3" fmla="*/ 3 h 70"/>
                  <a:gd name="T4" fmla="*/ 0 w 202"/>
                  <a:gd name="T5" fmla="*/ 68 h 70"/>
                  <a:gd name="T6" fmla="*/ 0 w 202"/>
                  <a:gd name="T7" fmla="*/ 69 h 70"/>
                  <a:gd name="T8" fmla="*/ 0 w 202"/>
                  <a:gd name="T9" fmla="*/ 70 h 70"/>
                  <a:gd name="T10" fmla="*/ 34 w 202"/>
                  <a:gd name="T11" fmla="*/ 70 h 70"/>
                  <a:gd name="T12" fmla="*/ 84 w 202"/>
                  <a:gd name="T13" fmla="*/ 25 h 70"/>
                  <a:gd name="T14" fmla="*/ 101 w 202"/>
                  <a:gd name="T15" fmla="*/ 24 h 70"/>
                  <a:gd name="T16" fmla="*/ 168 w 202"/>
                  <a:gd name="T17" fmla="*/ 69 h 70"/>
                  <a:gd name="T18" fmla="*/ 202 w 202"/>
                  <a:gd name="T19" fmla="*/ 69 h 70"/>
                  <a:gd name="T20" fmla="*/ 202 w 202"/>
                  <a:gd name="T21" fmla="*/ 68 h 70"/>
                  <a:gd name="T22" fmla="*/ 201 w 202"/>
                  <a:gd name="T23" fmla="*/ 67 h 70"/>
                  <a:gd name="T24" fmla="*/ 101 w 202"/>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70">
                    <a:moveTo>
                      <a:pt x="101" y="0"/>
                    </a:moveTo>
                    <a:cubicBezTo>
                      <a:pt x="93" y="0"/>
                      <a:pt x="84" y="1"/>
                      <a:pt x="76" y="3"/>
                    </a:cubicBezTo>
                    <a:cubicBezTo>
                      <a:pt x="14" y="16"/>
                      <a:pt x="2" y="59"/>
                      <a:pt x="0" y="68"/>
                    </a:cubicBezTo>
                    <a:cubicBezTo>
                      <a:pt x="0" y="69"/>
                      <a:pt x="0" y="69"/>
                      <a:pt x="0" y="69"/>
                    </a:cubicBezTo>
                    <a:cubicBezTo>
                      <a:pt x="0" y="70"/>
                      <a:pt x="0" y="70"/>
                      <a:pt x="0" y="70"/>
                    </a:cubicBezTo>
                    <a:cubicBezTo>
                      <a:pt x="34" y="70"/>
                      <a:pt x="34" y="70"/>
                      <a:pt x="34" y="70"/>
                    </a:cubicBezTo>
                    <a:cubicBezTo>
                      <a:pt x="34" y="67"/>
                      <a:pt x="40" y="34"/>
                      <a:pt x="84" y="25"/>
                    </a:cubicBezTo>
                    <a:cubicBezTo>
                      <a:pt x="90" y="24"/>
                      <a:pt x="95" y="24"/>
                      <a:pt x="101" y="24"/>
                    </a:cubicBezTo>
                    <a:cubicBezTo>
                      <a:pt x="138" y="24"/>
                      <a:pt x="165" y="51"/>
                      <a:pt x="168" y="69"/>
                    </a:cubicBezTo>
                    <a:cubicBezTo>
                      <a:pt x="202" y="69"/>
                      <a:pt x="202" y="69"/>
                      <a:pt x="202" y="69"/>
                    </a:cubicBezTo>
                    <a:cubicBezTo>
                      <a:pt x="202" y="69"/>
                      <a:pt x="202" y="68"/>
                      <a:pt x="202" y="68"/>
                    </a:cubicBezTo>
                    <a:cubicBezTo>
                      <a:pt x="201" y="68"/>
                      <a:pt x="201" y="67"/>
                      <a:pt x="201" y="67"/>
                    </a:cubicBezTo>
                    <a:cubicBezTo>
                      <a:pt x="196" y="40"/>
                      <a:pt x="156" y="0"/>
                      <a:pt x="101" y="0"/>
                    </a:cubicBezTo>
                  </a:path>
                </a:pathLst>
              </a:custGeom>
              <a:solidFill>
                <a:srgbClr val="FFFF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8" name="Freeform 91"/>
              <p:cNvSpPr/>
              <p:nvPr/>
            </p:nvSpPr>
            <p:spPr bwMode="auto">
              <a:xfrm>
                <a:off x="168" y="2640"/>
                <a:ext cx="217" cy="75"/>
              </a:xfrm>
              <a:custGeom>
                <a:avLst/>
                <a:gdLst>
                  <a:gd name="T0" fmla="*/ 67 w 134"/>
                  <a:gd name="T1" fmla="*/ 0 h 46"/>
                  <a:gd name="T2" fmla="*/ 50 w 134"/>
                  <a:gd name="T3" fmla="*/ 1 h 46"/>
                  <a:gd name="T4" fmla="*/ 0 w 134"/>
                  <a:gd name="T5" fmla="*/ 46 h 46"/>
                  <a:gd name="T6" fmla="*/ 0 w 134"/>
                  <a:gd name="T7" fmla="*/ 46 h 46"/>
                  <a:gd name="T8" fmla="*/ 134 w 134"/>
                  <a:gd name="T9" fmla="*/ 45 h 46"/>
                  <a:gd name="T10" fmla="*/ 134 w 134"/>
                  <a:gd name="T11" fmla="*/ 45 h 46"/>
                  <a:gd name="T12" fmla="*/ 67 w 134"/>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34" h="46">
                    <a:moveTo>
                      <a:pt x="67" y="0"/>
                    </a:moveTo>
                    <a:cubicBezTo>
                      <a:pt x="61" y="0"/>
                      <a:pt x="56" y="0"/>
                      <a:pt x="50" y="1"/>
                    </a:cubicBezTo>
                    <a:cubicBezTo>
                      <a:pt x="6" y="10"/>
                      <a:pt x="0" y="43"/>
                      <a:pt x="0" y="46"/>
                    </a:cubicBezTo>
                    <a:cubicBezTo>
                      <a:pt x="0" y="46"/>
                      <a:pt x="0" y="46"/>
                      <a:pt x="0" y="46"/>
                    </a:cubicBezTo>
                    <a:cubicBezTo>
                      <a:pt x="134" y="45"/>
                      <a:pt x="134" y="45"/>
                      <a:pt x="134" y="45"/>
                    </a:cubicBezTo>
                    <a:cubicBezTo>
                      <a:pt x="134" y="45"/>
                      <a:pt x="134" y="45"/>
                      <a:pt x="134" y="45"/>
                    </a:cubicBezTo>
                    <a:cubicBezTo>
                      <a:pt x="131" y="27"/>
                      <a:pt x="104" y="0"/>
                      <a:pt x="67" y="0"/>
                    </a:cubicBezTo>
                  </a:path>
                </a:pathLst>
              </a:custGeom>
              <a:solidFill>
                <a:srgbClr val="FFA4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9" name="Freeform 92"/>
              <p:cNvSpPr/>
              <p:nvPr/>
            </p:nvSpPr>
            <p:spPr bwMode="auto">
              <a:xfrm>
                <a:off x="1156" y="2534"/>
                <a:ext cx="337" cy="173"/>
              </a:xfrm>
              <a:custGeom>
                <a:avLst/>
                <a:gdLst>
                  <a:gd name="T0" fmla="*/ 106 w 207"/>
                  <a:gd name="T1" fmla="*/ 0 h 106"/>
                  <a:gd name="T2" fmla="*/ 80 w 207"/>
                  <a:gd name="T3" fmla="*/ 4 h 106"/>
                  <a:gd name="T4" fmla="*/ 0 w 207"/>
                  <a:gd name="T5" fmla="*/ 106 h 106"/>
                  <a:gd name="T6" fmla="*/ 44 w 207"/>
                  <a:gd name="T7" fmla="*/ 106 h 106"/>
                  <a:gd name="T8" fmla="*/ 44 w 207"/>
                  <a:gd name="T9" fmla="*/ 105 h 106"/>
                  <a:gd name="T10" fmla="*/ 20 w 207"/>
                  <a:gd name="T11" fmla="*/ 105 h 106"/>
                  <a:gd name="T12" fmla="*/ 86 w 207"/>
                  <a:gd name="T13" fmla="*/ 28 h 106"/>
                  <a:gd name="T14" fmla="*/ 107 w 207"/>
                  <a:gd name="T15" fmla="*/ 25 h 106"/>
                  <a:gd name="T16" fmla="*/ 195 w 207"/>
                  <a:gd name="T17" fmla="*/ 104 h 106"/>
                  <a:gd name="T18" fmla="*/ 174 w 207"/>
                  <a:gd name="T19" fmla="*/ 104 h 106"/>
                  <a:gd name="T20" fmla="*/ 174 w 207"/>
                  <a:gd name="T21" fmla="*/ 105 h 106"/>
                  <a:gd name="T22" fmla="*/ 204 w 207"/>
                  <a:gd name="T23" fmla="*/ 105 h 106"/>
                  <a:gd name="T24" fmla="*/ 207 w 207"/>
                  <a:gd name="T25" fmla="*/ 80 h 106"/>
                  <a:gd name="T26" fmla="*/ 106 w 207"/>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106">
                    <a:moveTo>
                      <a:pt x="106" y="0"/>
                    </a:moveTo>
                    <a:cubicBezTo>
                      <a:pt x="97" y="0"/>
                      <a:pt x="89" y="1"/>
                      <a:pt x="80" y="4"/>
                    </a:cubicBezTo>
                    <a:cubicBezTo>
                      <a:pt x="6" y="25"/>
                      <a:pt x="0" y="106"/>
                      <a:pt x="0" y="106"/>
                    </a:cubicBezTo>
                    <a:cubicBezTo>
                      <a:pt x="44" y="106"/>
                      <a:pt x="44" y="106"/>
                      <a:pt x="44" y="106"/>
                    </a:cubicBezTo>
                    <a:cubicBezTo>
                      <a:pt x="44" y="106"/>
                      <a:pt x="44" y="105"/>
                      <a:pt x="44" y="105"/>
                    </a:cubicBezTo>
                    <a:cubicBezTo>
                      <a:pt x="20" y="105"/>
                      <a:pt x="20" y="105"/>
                      <a:pt x="20" y="105"/>
                    </a:cubicBezTo>
                    <a:cubicBezTo>
                      <a:pt x="20" y="105"/>
                      <a:pt x="25" y="44"/>
                      <a:pt x="86" y="28"/>
                    </a:cubicBezTo>
                    <a:cubicBezTo>
                      <a:pt x="93" y="26"/>
                      <a:pt x="100" y="25"/>
                      <a:pt x="107" y="25"/>
                    </a:cubicBezTo>
                    <a:cubicBezTo>
                      <a:pt x="156" y="25"/>
                      <a:pt x="192" y="73"/>
                      <a:pt x="195" y="104"/>
                    </a:cubicBezTo>
                    <a:cubicBezTo>
                      <a:pt x="174" y="104"/>
                      <a:pt x="174" y="104"/>
                      <a:pt x="174" y="104"/>
                    </a:cubicBezTo>
                    <a:cubicBezTo>
                      <a:pt x="174" y="105"/>
                      <a:pt x="174" y="105"/>
                      <a:pt x="174" y="105"/>
                    </a:cubicBezTo>
                    <a:cubicBezTo>
                      <a:pt x="204" y="105"/>
                      <a:pt x="204" y="105"/>
                      <a:pt x="204" y="105"/>
                    </a:cubicBezTo>
                    <a:cubicBezTo>
                      <a:pt x="205" y="100"/>
                      <a:pt x="206" y="91"/>
                      <a:pt x="207" y="80"/>
                    </a:cubicBezTo>
                    <a:cubicBezTo>
                      <a:pt x="193" y="42"/>
                      <a:pt x="155" y="0"/>
                      <a:pt x="106" y="0"/>
                    </a:cubicBezTo>
                  </a:path>
                </a:pathLst>
              </a:custGeom>
              <a:solidFill>
                <a:srgbClr val="A2C7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0" name="Freeform 93"/>
              <p:cNvSpPr/>
              <p:nvPr/>
            </p:nvSpPr>
            <p:spPr bwMode="auto">
              <a:xfrm>
                <a:off x="1488" y="2664"/>
                <a:ext cx="16" cy="41"/>
              </a:xfrm>
              <a:custGeom>
                <a:avLst/>
                <a:gdLst>
                  <a:gd name="T0" fmla="*/ 3 w 10"/>
                  <a:gd name="T1" fmla="*/ 0 h 25"/>
                  <a:gd name="T2" fmla="*/ 0 w 10"/>
                  <a:gd name="T3" fmla="*/ 25 h 25"/>
                  <a:gd name="T4" fmla="*/ 10 w 10"/>
                  <a:gd name="T5" fmla="*/ 25 h 25"/>
                  <a:gd name="T6" fmla="*/ 3 w 10"/>
                  <a:gd name="T7" fmla="*/ 0 h 25"/>
                </a:gdLst>
                <a:ahLst/>
                <a:cxnLst>
                  <a:cxn ang="0">
                    <a:pos x="T0" y="T1"/>
                  </a:cxn>
                  <a:cxn ang="0">
                    <a:pos x="T2" y="T3"/>
                  </a:cxn>
                  <a:cxn ang="0">
                    <a:pos x="T4" y="T5"/>
                  </a:cxn>
                  <a:cxn ang="0">
                    <a:pos x="T6" y="T7"/>
                  </a:cxn>
                </a:cxnLst>
                <a:rect l="0" t="0" r="r" b="b"/>
                <a:pathLst>
                  <a:path w="10" h="25">
                    <a:moveTo>
                      <a:pt x="3" y="0"/>
                    </a:moveTo>
                    <a:cubicBezTo>
                      <a:pt x="2" y="11"/>
                      <a:pt x="1" y="20"/>
                      <a:pt x="0" y="25"/>
                    </a:cubicBezTo>
                    <a:cubicBezTo>
                      <a:pt x="10" y="25"/>
                      <a:pt x="10" y="25"/>
                      <a:pt x="10" y="25"/>
                    </a:cubicBezTo>
                    <a:cubicBezTo>
                      <a:pt x="9" y="17"/>
                      <a:pt x="7" y="9"/>
                      <a:pt x="3" y="0"/>
                    </a:cubicBezTo>
                  </a:path>
                </a:pathLst>
              </a:custGeom>
              <a:solidFill>
                <a:srgbClr val="A2B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1" name="Freeform 94"/>
              <p:cNvSpPr/>
              <p:nvPr/>
            </p:nvSpPr>
            <p:spPr bwMode="auto">
              <a:xfrm>
                <a:off x="1189" y="2574"/>
                <a:ext cx="285" cy="131"/>
              </a:xfrm>
              <a:custGeom>
                <a:avLst/>
                <a:gdLst>
                  <a:gd name="T0" fmla="*/ 87 w 175"/>
                  <a:gd name="T1" fmla="*/ 0 h 80"/>
                  <a:gd name="T2" fmla="*/ 66 w 175"/>
                  <a:gd name="T3" fmla="*/ 3 h 80"/>
                  <a:gd name="T4" fmla="*/ 0 w 175"/>
                  <a:gd name="T5" fmla="*/ 80 h 80"/>
                  <a:gd name="T6" fmla="*/ 24 w 175"/>
                  <a:gd name="T7" fmla="*/ 80 h 80"/>
                  <a:gd name="T8" fmla="*/ 73 w 175"/>
                  <a:gd name="T9" fmla="*/ 24 h 80"/>
                  <a:gd name="T10" fmla="*/ 88 w 175"/>
                  <a:gd name="T11" fmla="*/ 22 h 80"/>
                  <a:gd name="T12" fmla="*/ 154 w 175"/>
                  <a:gd name="T13" fmla="*/ 79 h 80"/>
                  <a:gd name="T14" fmla="*/ 175 w 175"/>
                  <a:gd name="T15" fmla="*/ 79 h 80"/>
                  <a:gd name="T16" fmla="*/ 87 w 175"/>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80">
                    <a:moveTo>
                      <a:pt x="87" y="0"/>
                    </a:moveTo>
                    <a:cubicBezTo>
                      <a:pt x="80" y="0"/>
                      <a:pt x="73" y="1"/>
                      <a:pt x="66" y="3"/>
                    </a:cubicBezTo>
                    <a:cubicBezTo>
                      <a:pt x="5" y="19"/>
                      <a:pt x="0" y="80"/>
                      <a:pt x="0" y="80"/>
                    </a:cubicBezTo>
                    <a:cubicBezTo>
                      <a:pt x="24" y="80"/>
                      <a:pt x="24" y="80"/>
                      <a:pt x="24" y="80"/>
                    </a:cubicBezTo>
                    <a:cubicBezTo>
                      <a:pt x="25" y="72"/>
                      <a:pt x="32" y="35"/>
                      <a:pt x="73" y="24"/>
                    </a:cubicBezTo>
                    <a:cubicBezTo>
                      <a:pt x="78" y="23"/>
                      <a:pt x="83" y="22"/>
                      <a:pt x="88" y="22"/>
                    </a:cubicBezTo>
                    <a:cubicBezTo>
                      <a:pt x="124" y="22"/>
                      <a:pt x="150" y="56"/>
                      <a:pt x="154" y="79"/>
                    </a:cubicBezTo>
                    <a:cubicBezTo>
                      <a:pt x="175" y="79"/>
                      <a:pt x="175" y="79"/>
                      <a:pt x="175" y="79"/>
                    </a:cubicBezTo>
                    <a:cubicBezTo>
                      <a:pt x="172" y="48"/>
                      <a:pt x="136" y="0"/>
                      <a:pt x="87" y="0"/>
                    </a:cubicBezTo>
                  </a:path>
                </a:pathLst>
              </a:custGeom>
              <a:solidFill>
                <a:srgbClr val="C8A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2" name="Freeform 95"/>
              <p:cNvSpPr/>
              <p:nvPr/>
            </p:nvSpPr>
            <p:spPr bwMode="auto">
              <a:xfrm>
                <a:off x="1228" y="2610"/>
                <a:ext cx="211" cy="98"/>
              </a:xfrm>
              <a:custGeom>
                <a:avLst/>
                <a:gdLst>
                  <a:gd name="T0" fmla="*/ 64 w 130"/>
                  <a:gd name="T1" fmla="*/ 0 h 60"/>
                  <a:gd name="T2" fmla="*/ 49 w 130"/>
                  <a:gd name="T3" fmla="*/ 2 h 60"/>
                  <a:gd name="T4" fmla="*/ 0 w 130"/>
                  <a:gd name="T5" fmla="*/ 58 h 60"/>
                  <a:gd name="T6" fmla="*/ 0 w 130"/>
                  <a:gd name="T7" fmla="*/ 59 h 60"/>
                  <a:gd name="T8" fmla="*/ 0 w 130"/>
                  <a:gd name="T9" fmla="*/ 60 h 60"/>
                  <a:gd name="T10" fmla="*/ 21 w 130"/>
                  <a:gd name="T11" fmla="*/ 59 h 60"/>
                  <a:gd name="T12" fmla="*/ 54 w 130"/>
                  <a:gd name="T13" fmla="*/ 21 h 60"/>
                  <a:gd name="T14" fmla="*/ 64 w 130"/>
                  <a:gd name="T15" fmla="*/ 20 h 60"/>
                  <a:gd name="T16" fmla="*/ 108 w 130"/>
                  <a:gd name="T17" fmla="*/ 59 h 60"/>
                  <a:gd name="T18" fmla="*/ 130 w 130"/>
                  <a:gd name="T19" fmla="*/ 59 h 60"/>
                  <a:gd name="T20" fmla="*/ 130 w 130"/>
                  <a:gd name="T21" fmla="*/ 58 h 60"/>
                  <a:gd name="T22" fmla="*/ 130 w 130"/>
                  <a:gd name="T23" fmla="*/ 57 h 60"/>
                  <a:gd name="T24" fmla="*/ 64 w 130"/>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60">
                    <a:moveTo>
                      <a:pt x="64" y="0"/>
                    </a:moveTo>
                    <a:cubicBezTo>
                      <a:pt x="59" y="0"/>
                      <a:pt x="54" y="1"/>
                      <a:pt x="49" y="2"/>
                    </a:cubicBezTo>
                    <a:cubicBezTo>
                      <a:pt x="8" y="13"/>
                      <a:pt x="1" y="50"/>
                      <a:pt x="0" y="58"/>
                    </a:cubicBezTo>
                    <a:cubicBezTo>
                      <a:pt x="0" y="58"/>
                      <a:pt x="0" y="59"/>
                      <a:pt x="0" y="59"/>
                    </a:cubicBezTo>
                    <a:cubicBezTo>
                      <a:pt x="0" y="59"/>
                      <a:pt x="0" y="60"/>
                      <a:pt x="0" y="60"/>
                    </a:cubicBezTo>
                    <a:cubicBezTo>
                      <a:pt x="21" y="59"/>
                      <a:pt x="21" y="59"/>
                      <a:pt x="21" y="59"/>
                    </a:cubicBezTo>
                    <a:cubicBezTo>
                      <a:pt x="22" y="57"/>
                      <a:pt x="26" y="29"/>
                      <a:pt x="54" y="21"/>
                    </a:cubicBezTo>
                    <a:cubicBezTo>
                      <a:pt x="58" y="20"/>
                      <a:pt x="61" y="20"/>
                      <a:pt x="64" y="20"/>
                    </a:cubicBezTo>
                    <a:cubicBezTo>
                      <a:pt x="89" y="20"/>
                      <a:pt x="106" y="43"/>
                      <a:pt x="108" y="59"/>
                    </a:cubicBezTo>
                    <a:cubicBezTo>
                      <a:pt x="130" y="59"/>
                      <a:pt x="130" y="59"/>
                      <a:pt x="130" y="59"/>
                    </a:cubicBezTo>
                    <a:cubicBezTo>
                      <a:pt x="130" y="59"/>
                      <a:pt x="130" y="58"/>
                      <a:pt x="130" y="58"/>
                    </a:cubicBezTo>
                    <a:cubicBezTo>
                      <a:pt x="130" y="58"/>
                      <a:pt x="130" y="58"/>
                      <a:pt x="130" y="57"/>
                    </a:cubicBezTo>
                    <a:cubicBezTo>
                      <a:pt x="126" y="34"/>
                      <a:pt x="100" y="0"/>
                      <a:pt x="64" y="0"/>
                    </a:cubicBezTo>
                  </a:path>
                </a:pathLst>
              </a:custGeom>
              <a:solidFill>
                <a:srgbClr val="FFFF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3" name="Freeform 96"/>
              <p:cNvSpPr/>
              <p:nvPr/>
            </p:nvSpPr>
            <p:spPr bwMode="auto">
              <a:xfrm>
                <a:off x="1262" y="2643"/>
                <a:ext cx="142" cy="65"/>
              </a:xfrm>
              <a:custGeom>
                <a:avLst/>
                <a:gdLst>
                  <a:gd name="T0" fmla="*/ 43 w 87"/>
                  <a:gd name="T1" fmla="*/ 0 h 40"/>
                  <a:gd name="T2" fmla="*/ 33 w 87"/>
                  <a:gd name="T3" fmla="*/ 1 h 40"/>
                  <a:gd name="T4" fmla="*/ 0 w 87"/>
                  <a:gd name="T5" fmla="*/ 39 h 40"/>
                  <a:gd name="T6" fmla="*/ 0 w 87"/>
                  <a:gd name="T7" fmla="*/ 40 h 40"/>
                  <a:gd name="T8" fmla="*/ 87 w 87"/>
                  <a:gd name="T9" fmla="*/ 39 h 40"/>
                  <a:gd name="T10" fmla="*/ 87 w 87"/>
                  <a:gd name="T11" fmla="*/ 39 h 40"/>
                  <a:gd name="T12" fmla="*/ 43 w 87"/>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87" h="40">
                    <a:moveTo>
                      <a:pt x="43" y="0"/>
                    </a:moveTo>
                    <a:cubicBezTo>
                      <a:pt x="40" y="0"/>
                      <a:pt x="37" y="0"/>
                      <a:pt x="33" y="1"/>
                    </a:cubicBezTo>
                    <a:cubicBezTo>
                      <a:pt x="5" y="9"/>
                      <a:pt x="1" y="37"/>
                      <a:pt x="0" y="39"/>
                    </a:cubicBezTo>
                    <a:cubicBezTo>
                      <a:pt x="0" y="40"/>
                      <a:pt x="0" y="40"/>
                      <a:pt x="0" y="40"/>
                    </a:cubicBezTo>
                    <a:cubicBezTo>
                      <a:pt x="87" y="39"/>
                      <a:pt x="87" y="39"/>
                      <a:pt x="87" y="39"/>
                    </a:cubicBezTo>
                    <a:cubicBezTo>
                      <a:pt x="87" y="39"/>
                      <a:pt x="87" y="39"/>
                      <a:pt x="87" y="39"/>
                    </a:cubicBezTo>
                    <a:cubicBezTo>
                      <a:pt x="85" y="23"/>
                      <a:pt x="68" y="0"/>
                      <a:pt x="43" y="0"/>
                    </a:cubicBezTo>
                  </a:path>
                </a:pathLst>
              </a:custGeom>
              <a:solidFill>
                <a:srgbClr val="FFA4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4" name="Freeform 97"/>
              <p:cNvSpPr/>
              <p:nvPr/>
            </p:nvSpPr>
            <p:spPr bwMode="auto">
              <a:xfrm>
                <a:off x="429" y="2592"/>
                <a:ext cx="65" cy="121"/>
              </a:xfrm>
              <a:custGeom>
                <a:avLst/>
                <a:gdLst>
                  <a:gd name="T0" fmla="*/ 4 w 65"/>
                  <a:gd name="T1" fmla="*/ 0 h 121"/>
                  <a:gd name="T2" fmla="*/ 0 w 65"/>
                  <a:gd name="T3" fmla="*/ 0 h 121"/>
                  <a:gd name="T4" fmla="*/ 12 w 65"/>
                  <a:gd name="T5" fmla="*/ 121 h 121"/>
                  <a:gd name="T6" fmla="*/ 64 w 65"/>
                  <a:gd name="T7" fmla="*/ 121 h 121"/>
                  <a:gd name="T8" fmla="*/ 65 w 65"/>
                  <a:gd name="T9" fmla="*/ 118 h 121"/>
                  <a:gd name="T10" fmla="*/ 4 w 65"/>
                  <a:gd name="T11" fmla="*/ 0 h 121"/>
                </a:gdLst>
                <a:ahLst/>
                <a:cxnLst>
                  <a:cxn ang="0">
                    <a:pos x="T0" y="T1"/>
                  </a:cxn>
                  <a:cxn ang="0">
                    <a:pos x="T2" y="T3"/>
                  </a:cxn>
                  <a:cxn ang="0">
                    <a:pos x="T4" y="T5"/>
                  </a:cxn>
                  <a:cxn ang="0">
                    <a:pos x="T6" y="T7"/>
                  </a:cxn>
                  <a:cxn ang="0">
                    <a:pos x="T8" y="T9"/>
                  </a:cxn>
                  <a:cxn ang="0">
                    <a:pos x="T10" y="T11"/>
                  </a:cxn>
                </a:cxnLst>
                <a:rect l="0" t="0" r="r" b="b"/>
                <a:pathLst>
                  <a:path w="65" h="121">
                    <a:moveTo>
                      <a:pt x="4" y="0"/>
                    </a:moveTo>
                    <a:lnTo>
                      <a:pt x="0" y="0"/>
                    </a:lnTo>
                    <a:lnTo>
                      <a:pt x="12" y="121"/>
                    </a:lnTo>
                    <a:lnTo>
                      <a:pt x="64" y="121"/>
                    </a:lnTo>
                    <a:lnTo>
                      <a:pt x="65" y="118"/>
                    </a:lnTo>
                    <a:lnTo>
                      <a:pt x="4" y="0"/>
                    </a:ln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5" name="Freeform 98"/>
              <p:cNvSpPr/>
              <p:nvPr/>
            </p:nvSpPr>
            <p:spPr bwMode="auto">
              <a:xfrm>
                <a:off x="433" y="2591"/>
                <a:ext cx="97" cy="119"/>
              </a:xfrm>
              <a:custGeom>
                <a:avLst/>
                <a:gdLst>
                  <a:gd name="T0" fmla="*/ 61 w 97"/>
                  <a:gd name="T1" fmla="*/ 119 h 119"/>
                  <a:gd name="T2" fmla="*/ 97 w 97"/>
                  <a:gd name="T3" fmla="*/ 0 h 119"/>
                  <a:gd name="T4" fmla="*/ 0 w 97"/>
                  <a:gd name="T5" fmla="*/ 1 h 119"/>
                  <a:gd name="T6" fmla="*/ 61 w 97"/>
                  <a:gd name="T7" fmla="*/ 119 h 119"/>
                </a:gdLst>
                <a:ahLst/>
                <a:cxnLst>
                  <a:cxn ang="0">
                    <a:pos x="T0" y="T1"/>
                  </a:cxn>
                  <a:cxn ang="0">
                    <a:pos x="T2" y="T3"/>
                  </a:cxn>
                  <a:cxn ang="0">
                    <a:pos x="T4" y="T5"/>
                  </a:cxn>
                  <a:cxn ang="0">
                    <a:pos x="T6" y="T7"/>
                  </a:cxn>
                </a:cxnLst>
                <a:rect l="0" t="0" r="r" b="b"/>
                <a:pathLst>
                  <a:path w="97" h="119">
                    <a:moveTo>
                      <a:pt x="61" y="119"/>
                    </a:moveTo>
                    <a:lnTo>
                      <a:pt x="97" y="0"/>
                    </a:lnTo>
                    <a:lnTo>
                      <a:pt x="0" y="1"/>
                    </a:lnTo>
                    <a:lnTo>
                      <a:pt x="61" y="119"/>
                    </a:lnTo>
                    <a:close/>
                  </a:path>
                </a:pathLst>
              </a:custGeom>
              <a:solidFill>
                <a:srgbClr val="FF7C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6" name="Freeform 99"/>
              <p:cNvSpPr/>
              <p:nvPr/>
            </p:nvSpPr>
            <p:spPr bwMode="auto">
              <a:xfrm>
                <a:off x="532" y="2591"/>
                <a:ext cx="102" cy="121"/>
              </a:xfrm>
              <a:custGeom>
                <a:avLst/>
                <a:gdLst>
                  <a:gd name="T0" fmla="*/ 0 w 102"/>
                  <a:gd name="T1" fmla="*/ 0 h 121"/>
                  <a:gd name="T2" fmla="*/ 36 w 102"/>
                  <a:gd name="T3" fmla="*/ 121 h 121"/>
                  <a:gd name="T4" fmla="*/ 50 w 102"/>
                  <a:gd name="T5" fmla="*/ 121 h 121"/>
                  <a:gd name="T6" fmla="*/ 102 w 102"/>
                  <a:gd name="T7" fmla="*/ 0 h 121"/>
                  <a:gd name="T8" fmla="*/ 0 w 102"/>
                  <a:gd name="T9" fmla="*/ 0 h 121"/>
                </a:gdLst>
                <a:ahLst/>
                <a:cxnLst>
                  <a:cxn ang="0">
                    <a:pos x="T0" y="T1"/>
                  </a:cxn>
                  <a:cxn ang="0">
                    <a:pos x="T2" y="T3"/>
                  </a:cxn>
                  <a:cxn ang="0">
                    <a:pos x="T4" y="T5"/>
                  </a:cxn>
                  <a:cxn ang="0">
                    <a:pos x="T6" y="T7"/>
                  </a:cxn>
                  <a:cxn ang="0">
                    <a:pos x="T8" y="T9"/>
                  </a:cxn>
                </a:cxnLst>
                <a:rect l="0" t="0" r="r" b="b"/>
                <a:pathLst>
                  <a:path w="102" h="121">
                    <a:moveTo>
                      <a:pt x="0" y="0"/>
                    </a:moveTo>
                    <a:lnTo>
                      <a:pt x="36" y="121"/>
                    </a:lnTo>
                    <a:lnTo>
                      <a:pt x="50" y="121"/>
                    </a:lnTo>
                    <a:lnTo>
                      <a:pt x="102" y="0"/>
                    </a:lnTo>
                    <a:lnTo>
                      <a:pt x="0" y="0"/>
                    </a:lnTo>
                    <a:close/>
                  </a:path>
                </a:pathLst>
              </a:custGeom>
              <a:solidFill>
                <a:srgbClr val="FF7C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7" name="Freeform 100"/>
              <p:cNvSpPr/>
              <p:nvPr/>
            </p:nvSpPr>
            <p:spPr bwMode="auto">
              <a:xfrm>
                <a:off x="582" y="2591"/>
                <a:ext cx="54" cy="121"/>
              </a:xfrm>
              <a:custGeom>
                <a:avLst/>
                <a:gdLst>
                  <a:gd name="T0" fmla="*/ 0 w 54"/>
                  <a:gd name="T1" fmla="*/ 121 h 121"/>
                  <a:gd name="T2" fmla="*/ 43 w 54"/>
                  <a:gd name="T3" fmla="*/ 121 h 121"/>
                  <a:gd name="T4" fmla="*/ 54 w 54"/>
                  <a:gd name="T5" fmla="*/ 0 h 121"/>
                  <a:gd name="T6" fmla="*/ 52 w 54"/>
                  <a:gd name="T7" fmla="*/ 0 h 121"/>
                  <a:gd name="T8" fmla="*/ 0 w 54"/>
                  <a:gd name="T9" fmla="*/ 121 h 121"/>
                </a:gdLst>
                <a:ahLst/>
                <a:cxnLst>
                  <a:cxn ang="0">
                    <a:pos x="T0" y="T1"/>
                  </a:cxn>
                  <a:cxn ang="0">
                    <a:pos x="T2" y="T3"/>
                  </a:cxn>
                  <a:cxn ang="0">
                    <a:pos x="T4" y="T5"/>
                  </a:cxn>
                  <a:cxn ang="0">
                    <a:pos x="T6" y="T7"/>
                  </a:cxn>
                  <a:cxn ang="0">
                    <a:pos x="T8" y="T9"/>
                  </a:cxn>
                </a:cxnLst>
                <a:rect l="0" t="0" r="r" b="b"/>
                <a:pathLst>
                  <a:path w="54" h="121">
                    <a:moveTo>
                      <a:pt x="0" y="121"/>
                    </a:moveTo>
                    <a:lnTo>
                      <a:pt x="43" y="121"/>
                    </a:lnTo>
                    <a:lnTo>
                      <a:pt x="54" y="0"/>
                    </a:lnTo>
                    <a:lnTo>
                      <a:pt x="52" y="0"/>
                    </a:lnTo>
                    <a:lnTo>
                      <a:pt x="0" y="121"/>
                    </a:ln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8" name="Freeform 101"/>
              <p:cNvSpPr/>
              <p:nvPr/>
            </p:nvSpPr>
            <p:spPr bwMode="auto">
              <a:xfrm>
                <a:off x="494" y="2591"/>
                <a:ext cx="74" cy="122"/>
              </a:xfrm>
              <a:custGeom>
                <a:avLst/>
                <a:gdLst>
                  <a:gd name="T0" fmla="*/ 38 w 74"/>
                  <a:gd name="T1" fmla="*/ 0 h 122"/>
                  <a:gd name="T2" fmla="*/ 36 w 74"/>
                  <a:gd name="T3" fmla="*/ 0 h 122"/>
                  <a:gd name="T4" fmla="*/ 0 w 74"/>
                  <a:gd name="T5" fmla="*/ 119 h 122"/>
                  <a:gd name="T6" fmla="*/ 0 w 74"/>
                  <a:gd name="T7" fmla="*/ 122 h 122"/>
                  <a:gd name="T8" fmla="*/ 74 w 74"/>
                  <a:gd name="T9" fmla="*/ 121 h 122"/>
                  <a:gd name="T10" fmla="*/ 38 w 74"/>
                  <a:gd name="T11" fmla="*/ 0 h 122"/>
                </a:gdLst>
                <a:ahLst/>
                <a:cxnLst>
                  <a:cxn ang="0">
                    <a:pos x="T0" y="T1"/>
                  </a:cxn>
                  <a:cxn ang="0">
                    <a:pos x="T2" y="T3"/>
                  </a:cxn>
                  <a:cxn ang="0">
                    <a:pos x="T4" y="T5"/>
                  </a:cxn>
                  <a:cxn ang="0">
                    <a:pos x="T6" y="T7"/>
                  </a:cxn>
                  <a:cxn ang="0">
                    <a:pos x="T8" y="T9"/>
                  </a:cxn>
                  <a:cxn ang="0">
                    <a:pos x="T10" y="T11"/>
                  </a:cxn>
                </a:cxnLst>
                <a:rect l="0" t="0" r="r" b="b"/>
                <a:pathLst>
                  <a:path w="74" h="122">
                    <a:moveTo>
                      <a:pt x="38" y="0"/>
                    </a:moveTo>
                    <a:lnTo>
                      <a:pt x="36" y="0"/>
                    </a:lnTo>
                    <a:lnTo>
                      <a:pt x="0" y="119"/>
                    </a:lnTo>
                    <a:lnTo>
                      <a:pt x="0" y="122"/>
                    </a:lnTo>
                    <a:lnTo>
                      <a:pt x="74" y="121"/>
                    </a:lnTo>
                    <a:lnTo>
                      <a:pt x="38" y="0"/>
                    </a:ln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9" name="Freeform 102"/>
              <p:cNvSpPr/>
              <p:nvPr/>
            </p:nvSpPr>
            <p:spPr bwMode="auto">
              <a:xfrm>
                <a:off x="398" y="2271"/>
                <a:ext cx="267" cy="321"/>
              </a:xfrm>
              <a:custGeom>
                <a:avLst/>
                <a:gdLst>
                  <a:gd name="T0" fmla="*/ 267 w 267"/>
                  <a:gd name="T1" fmla="*/ 0 h 321"/>
                  <a:gd name="T2" fmla="*/ 0 w 267"/>
                  <a:gd name="T3" fmla="*/ 0 h 321"/>
                  <a:gd name="T4" fmla="*/ 31 w 267"/>
                  <a:gd name="T5" fmla="*/ 321 h 321"/>
                  <a:gd name="T6" fmla="*/ 238 w 267"/>
                  <a:gd name="T7" fmla="*/ 320 h 321"/>
                  <a:gd name="T8" fmla="*/ 267 w 267"/>
                  <a:gd name="T9" fmla="*/ 0 h 321"/>
                </a:gdLst>
                <a:ahLst/>
                <a:cxnLst>
                  <a:cxn ang="0">
                    <a:pos x="T0" y="T1"/>
                  </a:cxn>
                  <a:cxn ang="0">
                    <a:pos x="T2" y="T3"/>
                  </a:cxn>
                  <a:cxn ang="0">
                    <a:pos x="T4" y="T5"/>
                  </a:cxn>
                  <a:cxn ang="0">
                    <a:pos x="T6" y="T7"/>
                  </a:cxn>
                  <a:cxn ang="0">
                    <a:pos x="T8" y="T9"/>
                  </a:cxn>
                </a:cxnLst>
                <a:rect l="0" t="0" r="r" b="b"/>
                <a:pathLst>
                  <a:path w="267" h="321">
                    <a:moveTo>
                      <a:pt x="267" y="0"/>
                    </a:moveTo>
                    <a:lnTo>
                      <a:pt x="0" y="0"/>
                    </a:lnTo>
                    <a:lnTo>
                      <a:pt x="31" y="321"/>
                    </a:lnTo>
                    <a:lnTo>
                      <a:pt x="238" y="320"/>
                    </a:lnTo>
                    <a:lnTo>
                      <a:pt x="267" y="0"/>
                    </a:lnTo>
                    <a:close/>
                  </a:path>
                </a:pathLst>
              </a:custGeom>
              <a:solidFill>
                <a:srgbClr val="E8DF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0" name="Freeform 103"/>
              <p:cNvSpPr/>
              <p:nvPr/>
            </p:nvSpPr>
            <p:spPr bwMode="auto">
              <a:xfrm>
                <a:off x="493" y="2056"/>
                <a:ext cx="47" cy="35"/>
              </a:xfrm>
              <a:custGeom>
                <a:avLst/>
                <a:gdLst>
                  <a:gd name="T0" fmla="*/ 21 w 47"/>
                  <a:gd name="T1" fmla="*/ 0 h 35"/>
                  <a:gd name="T2" fmla="*/ 0 w 47"/>
                  <a:gd name="T3" fmla="*/ 34 h 35"/>
                  <a:gd name="T4" fmla="*/ 47 w 47"/>
                  <a:gd name="T5" fmla="*/ 35 h 35"/>
                  <a:gd name="T6" fmla="*/ 21 w 47"/>
                  <a:gd name="T7" fmla="*/ 0 h 35"/>
                </a:gdLst>
                <a:ahLst/>
                <a:cxnLst>
                  <a:cxn ang="0">
                    <a:pos x="T0" y="T1"/>
                  </a:cxn>
                  <a:cxn ang="0">
                    <a:pos x="T2" y="T3"/>
                  </a:cxn>
                  <a:cxn ang="0">
                    <a:pos x="T4" y="T5"/>
                  </a:cxn>
                  <a:cxn ang="0">
                    <a:pos x="T6" y="T7"/>
                  </a:cxn>
                </a:cxnLst>
                <a:rect l="0" t="0" r="r" b="b"/>
                <a:pathLst>
                  <a:path w="47" h="35">
                    <a:moveTo>
                      <a:pt x="21" y="0"/>
                    </a:moveTo>
                    <a:lnTo>
                      <a:pt x="0" y="34"/>
                    </a:lnTo>
                    <a:lnTo>
                      <a:pt x="47" y="35"/>
                    </a:lnTo>
                    <a:lnTo>
                      <a:pt x="21" y="0"/>
                    </a:lnTo>
                    <a:close/>
                  </a:path>
                </a:pathLst>
              </a:custGeom>
              <a:solidFill>
                <a:srgbClr val="D99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1" name="Freeform 104"/>
              <p:cNvSpPr/>
              <p:nvPr/>
            </p:nvSpPr>
            <p:spPr bwMode="auto">
              <a:xfrm>
                <a:off x="480" y="2090"/>
                <a:ext cx="76" cy="24"/>
              </a:xfrm>
              <a:custGeom>
                <a:avLst/>
                <a:gdLst>
                  <a:gd name="T0" fmla="*/ 13 w 76"/>
                  <a:gd name="T1" fmla="*/ 0 h 24"/>
                  <a:gd name="T2" fmla="*/ 0 w 76"/>
                  <a:gd name="T3" fmla="*/ 24 h 24"/>
                  <a:gd name="T4" fmla="*/ 76 w 76"/>
                  <a:gd name="T5" fmla="*/ 24 h 24"/>
                  <a:gd name="T6" fmla="*/ 60 w 76"/>
                  <a:gd name="T7" fmla="*/ 1 h 24"/>
                  <a:gd name="T8" fmla="*/ 13 w 76"/>
                  <a:gd name="T9" fmla="*/ 0 h 24"/>
                </a:gdLst>
                <a:ahLst/>
                <a:cxnLst>
                  <a:cxn ang="0">
                    <a:pos x="T0" y="T1"/>
                  </a:cxn>
                  <a:cxn ang="0">
                    <a:pos x="T2" y="T3"/>
                  </a:cxn>
                  <a:cxn ang="0">
                    <a:pos x="T4" y="T5"/>
                  </a:cxn>
                  <a:cxn ang="0">
                    <a:pos x="T6" y="T7"/>
                  </a:cxn>
                  <a:cxn ang="0">
                    <a:pos x="T8" y="T9"/>
                  </a:cxn>
                </a:cxnLst>
                <a:rect l="0" t="0" r="r" b="b"/>
                <a:pathLst>
                  <a:path w="76" h="24">
                    <a:moveTo>
                      <a:pt x="13" y="0"/>
                    </a:moveTo>
                    <a:lnTo>
                      <a:pt x="0" y="24"/>
                    </a:lnTo>
                    <a:lnTo>
                      <a:pt x="76" y="24"/>
                    </a:lnTo>
                    <a:lnTo>
                      <a:pt x="60" y="1"/>
                    </a:lnTo>
                    <a:lnTo>
                      <a:pt x="13" y="0"/>
                    </a:ln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2" name="Freeform 105"/>
              <p:cNvSpPr/>
              <p:nvPr/>
            </p:nvSpPr>
            <p:spPr bwMode="auto">
              <a:xfrm>
                <a:off x="460" y="2114"/>
                <a:ext cx="121" cy="33"/>
              </a:xfrm>
              <a:custGeom>
                <a:avLst/>
                <a:gdLst>
                  <a:gd name="T0" fmla="*/ 20 w 121"/>
                  <a:gd name="T1" fmla="*/ 0 h 33"/>
                  <a:gd name="T2" fmla="*/ 0 w 121"/>
                  <a:gd name="T3" fmla="*/ 33 h 33"/>
                  <a:gd name="T4" fmla="*/ 121 w 121"/>
                  <a:gd name="T5" fmla="*/ 33 h 33"/>
                  <a:gd name="T6" fmla="*/ 96 w 121"/>
                  <a:gd name="T7" fmla="*/ 0 h 33"/>
                  <a:gd name="T8" fmla="*/ 20 w 121"/>
                  <a:gd name="T9" fmla="*/ 0 h 33"/>
                </a:gdLst>
                <a:ahLst/>
                <a:cxnLst>
                  <a:cxn ang="0">
                    <a:pos x="T0" y="T1"/>
                  </a:cxn>
                  <a:cxn ang="0">
                    <a:pos x="T2" y="T3"/>
                  </a:cxn>
                  <a:cxn ang="0">
                    <a:pos x="T4" y="T5"/>
                  </a:cxn>
                  <a:cxn ang="0">
                    <a:pos x="T6" y="T7"/>
                  </a:cxn>
                  <a:cxn ang="0">
                    <a:pos x="T8" y="T9"/>
                  </a:cxn>
                </a:cxnLst>
                <a:rect l="0" t="0" r="r" b="b"/>
                <a:pathLst>
                  <a:path w="121" h="33">
                    <a:moveTo>
                      <a:pt x="20" y="0"/>
                    </a:moveTo>
                    <a:lnTo>
                      <a:pt x="0" y="33"/>
                    </a:lnTo>
                    <a:lnTo>
                      <a:pt x="121" y="33"/>
                    </a:lnTo>
                    <a:lnTo>
                      <a:pt x="96" y="0"/>
                    </a:lnTo>
                    <a:lnTo>
                      <a:pt x="20" y="0"/>
                    </a:lnTo>
                    <a:close/>
                  </a:path>
                </a:pathLst>
              </a:custGeom>
              <a:solidFill>
                <a:srgbClr val="D99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3" name="Freeform 106"/>
              <p:cNvSpPr/>
              <p:nvPr/>
            </p:nvSpPr>
            <p:spPr bwMode="auto">
              <a:xfrm>
                <a:off x="439" y="2147"/>
                <a:ext cx="169" cy="37"/>
              </a:xfrm>
              <a:custGeom>
                <a:avLst/>
                <a:gdLst>
                  <a:gd name="T0" fmla="*/ 21 w 169"/>
                  <a:gd name="T1" fmla="*/ 0 h 37"/>
                  <a:gd name="T2" fmla="*/ 0 w 169"/>
                  <a:gd name="T3" fmla="*/ 36 h 37"/>
                  <a:gd name="T4" fmla="*/ 169 w 169"/>
                  <a:gd name="T5" fmla="*/ 37 h 37"/>
                  <a:gd name="T6" fmla="*/ 142 w 169"/>
                  <a:gd name="T7" fmla="*/ 0 h 37"/>
                  <a:gd name="T8" fmla="*/ 21 w 169"/>
                  <a:gd name="T9" fmla="*/ 0 h 37"/>
                </a:gdLst>
                <a:ahLst/>
                <a:cxnLst>
                  <a:cxn ang="0">
                    <a:pos x="T0" y="T1"/>
                  </a:cxn>
                  <a:cxn ang="0">
                    <a:pos x="T2" y="T3"/>
                  </a:cxn>
                  <a:cxn ang="0">
                    <a:pos x="T4" y="T5"/>
                  </a:cxn>
                  <a:cxn ang="0">
                    <a:pos x="T6" y="T7"/>
                  </a:cxn>
                  <a:cxn ang="0">
                    <a:pos x="T8" y="T9"/>
                  </a:cxn>
                </a:cxnLst>
                <a:rect l="0" t="0" r="r" b="b"/>
                <a:pathLst>
                  <a:path w="169" h="37">
                    <a:moveTo>
                      <a:pt x="21" y="0"/>
                    </a:moveTo>
                    <a:lnTo>
                      <a:pt x="0" y="36"/>
                    </a:lnTo>
                    <a:lnTo>
                      <a:pt x="169" y="37"/>
                    </a:lnTo>
                    <a:lnTo>
                      <a:pt x="142" y="0"/>
                    </a:lnTo>
                    <a:lnTo>
                      <a:pt x="21" y="0"/>
                    </a:ln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4" name="Freeform 107"/>
              <p:cNvSpPr/>
              <p:nvPr/>
            </p:nvSpPr>
            <p:spPr bwMode="auto">
              <a:xfrm>
                <a:off x="420" y="2183"/>
                <a:ext cx="208" cy="34"/>
              </a:xfrm>
              <a:custGeom>
                <a:avLst/>
                <a:gdLst>
                  <a:gd name="T0" fmla="*/ 19 w 208"/>
                  <a:gd name="T1" fmla="*/ 0 h 34"/>
                  <a:gd name="T2" fmla="*/ 0 w 208"/>
                  <a:gd name="T3" fmla="*/ 34 h 34"/>
                  <a:gd name="T4" fmla="*/ 208 w 208"/>
                  <a:gd name="T5" fmla="*/ 29 h 34"/>
                  <a:gd name="T6" fmla="*/ 188 w 208"/>
                  <a:gd name="T7" fmla="*/ 1 h 34"/>
                  <a:gd name="T8" fmla="*/ 19 w 208"/>
                  <a:gd name="T9" fmla="*/ 0 h 34"/>
                </a:gdLst>
                <a:ahLst/>
                <a:cxnLst>
                  <a:cxn ang="0">
                    <a:pos x="T0" y="T1"/>
                  </a:cxn>
                  <a:cxn ang="0">
                    <a:pos x="T2" y="T3"/>
                  </a:cxn>
                  <a:cxn ang="0">
                    <a:pos x="T4" y="T5"/>
                  </a:cxn>
                  <a:cxn ang="0">
                    <a:pos x="T6" y="T7"/>
                  </a:cxn>
                  <a:cxn ang="0">
                    <a:pos x="T8" y="T9"/>
                  </a:cxn>
                </a:cxnLst>
                <a:rect l="0" t="0" r="r" b="b"/>
                <a:pathLst>
                  <a:path w="208" h="34">
                    <a:moveTo>
                      <a:pt x="19" y="0"/>
                    </a:moveTo>
                    <a:lnTo>
                      <a:pt x="0" y="34"/>
                    </a:lnTo>
                    <a:lnTo>
                      <a:pt x="208" y="29"/>
                    </a:lnTo>
                    <a:lnTo>
                      <a:pt x="188" y="1"/>
                    </a:lnTo>
                    <a:lnTo>
                      <a:pt x="19" y="0"/>
                    </a:lnTo>
                    <a:close/>
                  </a:path>
                </a:pathLst>
              </a:custGeom>
              <a:solidFill>
                <a:srgbClr val="D99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5" name="Freeform 108"/>
              <p:cNvSpPr/>
              <p:nvPr/>
            </p:nvSpPr>
            <p:spPr bwMode="auto">
              <a:xfrm>
                <a:off x="405" y="2212"/>
                <a:ext cx="242" cy="28"/>
              </a:xfrm>
              <a:custGeom>
                <a:avLst/>
                <a:gdLst>
                  <a:gd name="T0" fmla="*/ 15 w 242"/>
                  <a:gd name="T1" fmla="*/ 5 h 28"/>
                  <a:gd name="T2" fmla="*/ 0 w 242"/>
                  <a:gd name="T3" fmla="*/ 28 h 28"/>
                  <a:gd name="T4" fmla="*/ 242 w 242"/>
                  <a:gd name="T5" fmla="*/ 26 h 28"/>
                  <a:gd name="T6" fmla="*/ 223 w 242"/>
                  <a:gd name="T7" fmla="*/ 0 h 28"/>
                  <a:gd name="T8" fmla="*/ 15 w 242"/>
                  <a:gd name="T9" fmla="*/ 5 h 28"/>
                </a:gdLst>
                <a:ahLst/>
                <a:cxnLst>
                  <a:cxn ang="0">
                    <a:pos x="T0" y="T1"/>
                  </a:cxn>
                  <a:cxn ang="0">
                    <a:pos x="T2" y="T3"/>
                  </a:cxn>
                  <a:cxn ang="0">
                    <a:pos x="T4" y="T5"/>
                  </a:cxn>
                  <a:cxn ang="0">
                    <a:pos x="T6" y="T7"/>
                  </a:cxn>
                  <a:cxn ang="0">
                    <a:pos x="T8" y="T9"/>
                  </a:cxn>
                </a:cxnLst>
                <a:rect l="0" t="0" r="r" b="b"/>
                <a:pathLst>
                  <a:path w="242" h="28">
                    <a:moveTo>
                      <a:pt x="15" y="5"/>
                    </a:moveTo>
                    <a:lnTo>
                      <a:pt x="0" y="28"/>
                    </a:lnTo>
                    <a:lnTo>
                      <a:pt x="242" y="26"/>
                    </a:lnTo>
                    <a:lnTo>
                      <a:pt x="223" y="0"/>
                    </a:lnTo>
                    <a:lnTo>
                      <a:pt x="15" y="5"/>
                    </a:ln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6" name="Freeform 109"/>
              <p:cNvSpPr/>
              <p:nvPr/>
            </p:nvSpPr>
            <p:spPr bwMode="auto">
              <a:xfrm>
                <a:off x="387" y="2238"/>
                <a:ext cx="278" cy="35"/>
              </a:xfrm>
              <a:custGeom>
                <a:avLst/>
                <a:gdLst>
                  <a:gd name="T0" fmla="*/ 18 w 278"/>
                  <a:gd name="T1" fmla="*/ 2 h 35"/>
                  <a:gd name="T2" fmla="*/ 0 w 278"/>
                  <a:gd name="T3" fmla="*/ 35 h 35"/>
                  <a:gd name="T4" fmla="*/ 278 w 278"/>
                  <a:gd name="T5" fmla="*/ 26 h 35"/>
                  <a:gd name="T6" fmla="*/ 260 w 278"/>
                  <a:gd name="T7" fmla="*/ 0 h 35"/>
                  <a:gd name="T8" fmla="*/ 18 w 278"/>
                  <a:gd name="T9" fmla="*/ 2 h 35"/>
                </a:gdLst>
                <a:ahLst/>
                <a:cxnLst>
                  <a:cxn ang="0">
                    <a:pos x="T0" y="T1"/>
                  </a:cxn>
                  <a:cxn ang="0">
                    <a:pos x="T2" y="T3"/>
                  </a:cxn>
                  <a:cxn ang="0">
                    <a:pos x="T4" y="T5"/>
                  </a:cxn>
                  <a:cxn ang="0">
                    <a:pos x="T6" y="T7"/>
                  </a:cxn>
                  <a:cxn ang="0">
                    <a:pos x="T8" y="T9"/>
                  </a:cxn>
                </a:cxnLst>
                <a:rect l="0" t="0" r="r" b="b"/>
                <a:pathLst>
                  <a:path w="278" h="35">
                    <a:moveTo>
                      <a:pt x="18" y="2"/>
                    </a:moveTo>
                    <a:lnTo>
                      <a:pt x="0" y="35"/>
                    </a:lnTo>
                    <a:lnTo>
                      <a:pt x="278" y="26"/>
                    </a:lnTo>
                    <a:lnTo>
                      <a:pt x="260" y="0"/>
                    </a:lnTo>
                    <a:lnTo>
                      <a:pt x="18" y="2"/>
                    </a:lnTo>
                    <a:close/>
                  </a:path>
                </a:pathLst>
              </a:custGeom>
              <a:solidFill>
                <a:srgbClr val="D99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7" name="Freeform 110"/>
              <p:cNvSpPr/>
              <p:nvPr/>
            </p:nvSpPr>
            <p:spPr bwMode="auto">
              <a:xfrm>
                <a:off x="371" y="2264"/>
                <a:ext cx="315" cy="36"/>
              </a:xfrm>
              <a:custGeom>
                <a:avLst/>
                <a:gdLst>
                  <a:gd name="T0" fmla="*/ 16 w 315"/>
                  <a:gd name="T1" fmla="*/ 9 h 36"/>
                  <a:gd name="T2" fmla="*/ 0 w 315"/>
                  <a:gd name="T3" fmla="*/ 36 h 36"/>
                  <a:gd name="T4" fmla="*/ 315 w 315"/>
                  <a:gd name="T5" fmla="*/ 30 h 36"/>
                  <a:gd name="T6" fmla="*/ 294 w 315"/>
                  <a:gd name="T7" fmla="*/ 0 h 36"/>
                  <a:gd name="T8" fmla="*/ 16 w 315"/>
                  <a:gd name="T9" fmla="*/ 9 h 36"/>
                </a:gdLst>
                <a:ahLst/>
                <a:cxnLst>
                  <a:cxn ang="0">
                    <a:pos x="T0" y="T1"/>
                  </a:cxn>
                  <a:cxn ang="0">
                    <a:pos x="T2" y="T3"/>
                  </a:cxn>
                  <a:cxn ang="0">
                    <a:pos x="T4" y="T5"/>
                  </a:cxn>
                  <a:cxn ang="0">
                    <a:pos x="T6" y="T7"/>
                  </a:cxn>
                  <a:cxn ang="0">
                    <a:pos x="T8" y="T9"/>
                  </a:cxn>
                </a:cxnLst>
                <a:rect l="0" t="0" r="r" b="b"/>
                <a:pathLst>
                  <a:path w="315" h="36">
                    <a:moveTo>
                      <a:pt x="16" y="9"/>
                    </a:moveTo>
                    <a:lnTo>
                      <a:pt x="0" y="36"/>
                    </a:lnTo>
                    <a:lnTo>
                      <a:pt x="315" y="30"/>
                    </a:lnTo>
                    <a:lnTo>
                      <a:pt x="294" y="0"/>
                    </a:lnTo>
                    <a:lnTo>
                      <a:pt x="16" y="9"/>
                    </a:ln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8" name="Freeform 111"/>
              <p:cNvSpPr/>
              <p:nvPr/>
            </p:nvSpPr>
            <p:spPr bwMode="auto">
              <a:xfrm>
                <a:off x="491" y="2343"/>
                <a:ext cx="82" cy="88"/>
              </a:xfrm>
              <a:custGeom>
                <a:avLst/>
                <a:gdLst>
                  <a:gd name="T0" fmla="*/ 1 w 50"/>
                  <a:gd name="T1" fmla="*/ 54 h 54"/>
                  <a:gd name="T2" fmla="*/ 50 w 50"/>
                  <a:gd name="T3" fmla="*/ 54 h 54"/>
                  <a:gd name="T4" fmla="*/ 24 w 50"/>
                  <a:gd name="T5" fmla="*/ 4 h 54"/>
                  <a:gd name="T6" fmla="*/ 1 w 50"/>
                  <a:gd name="T7" fmla="*/ 54 h 54"/>
                </a:gdLst>
                <a:ahLst/>
                <a:cxnLst>
                  <a:cxn ang="0">
                    <a:pos x="T0" y="T1"/>
                  </a:cxn>
                  <a:cxn ang="0">
                    <a:pos x="T2" y="T3"/>
                  </a:cxn>
                  <a:cxn ang="0">
                    <a:pos x="T4" y="T5"/>
                  </a:cxn>
                  <a:cxn ang="0">
                    <a:pos x="T6" y="T7"/>
                  </a:cxn>
                </a:cxnLst>
                <a:rect l="0" t="0" r="r" b="b"/>
                <a:pathLst>
                  <a:path w="50" h="54">
                    <a:moveTo>
                      <a:pt x="1" y="54"/>
                    </a:moveTo>
                    <a:cubicBezTo>
                      <a:pt x="50" y="54"/>
                      <a:pt x="50" y="54"/>
                      <a:pt x="50" y="54"/>
                    </a:cubicBezTo>
                    <a:cubicBezTo>
                      <a:pt x="50" y="54"/>
                      <a:pt x="48" y="0"/>
                      <a:pt x="24" y="4"/>
                    </a:cubicBezTo>
                    <a:cubicBezTo>
                      <a:pt x="0" y="8"/>
                      <a:pt x="1" y="48"/>
                      <a:pt x="1" y="54"/>
                    </a:cubicBez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9" name="Freeform 112"/>
              <p:cNvSpPr/>
              <p:nvPr/>
            </p:nvSpPr>
            <p:spPr bwMode="auto">
              <a:xfrm>
                <a:off x="493" y="2475"/>
                <a:ext cx="81" cy="88"/>
              </a:xfrm>
              <a:custGeom>
                <a:avLst/>
                <a:gdLst>
                  <a:gd name="T0" fmla="*/ 1 w 50"/>
                  <a:gd name="T1" fmla="*/ 54 h 54"/>
                  <a:gd name="T2" fmla="*/ 50 w 50"/>
                  <a:gd name="T3" fmla="*/ 54 h 54"/>
                  <a:gd name="T4" fmla="*/ 24 w 50"/>
                  <a:gd name="T5" fmla="*/ 4 h 54"/>
                  <a:gd name="T6" fmla="*/ 1 w 50"/>
                  <a:gd name="T7" fmla="*/ 54 h 54"/>
                </a:gdLst>
                <a:ahLst/>
                <a:cxnLst>
                  <a:cxn ang="0">
                    <a:pos x="T0" y="T1"/>
                  </a:cxn>
                  <a:cxn ang="0">
                    <a:pos x="T2" y="T3"/>
                  </a:cxn>
                  <a:cxn ang="0">
                    <a:pos x="T4" y="T5"/>
                  </a:cxn>
                  <a:cxn ang="0">
                    <a:pos x="T6" y="T7"/>
                  </a:cxn>
                </a:cxnLst>
                <a:rect l="0" t="0" r="r" b="b"/>
                <a:pathLst>
                  <a:path w="50" h="54">
                    <a:moveTo>
                      <a:pt x="1" y="54"/>
                    </a:moveTo>
                    <a:cubicBezTo>
                      <a:pt x="50" y="54"/>
                      <a:pt x="50" y="54"/>
                      <a:pt x="50" y="54"/>
                    </a:cubicBezTo>
                    <a:cubicBezTo>
                      <a:pt x="50" y="54"/>
                      <a:pt x="47" y="0"/>
                      <a:pt x="24" y="4"/>
                    </a:cubicBezTo>
                    <a:cubicBezTo>
                      <a:pt x="0" y="8"/>
                      <a:pt x="1" y="48"/>
                      <a:pt x="1" y="54"/>
                    </a:cubicBez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0" name="Freeform 113"/>
              <p:cNvSpPr/>
              <p:nvPr/>
            </p:nvSpPr>
            <p:spPr bwMode="auto">
              <a:xfrm>
                <a:off x="937" y="2023"/>
                <a:ext cx="356" cy="380"/>
              </a:xfrm>
              <a:custGeom>
                <a:avLst/>
                <a:gdLst>
                  <a:gd name="T0" fmla="*/ 19 w 219"/>
                  <a:gd name="T1" fmla="*/ 148 h 233"/>
                  <a:gd name="T2" fmla="*/ 47 w 219"/>
                  <a:gd name="T3" fmla="*/ 156 h 233"/>
                  <a:gd name="T4" fmla="*/ 60 w 219"/>
                  <a:gd name="T5" fmla="*/ 175 h 233"/>
                  <a:gd name="T6" fmla="*/ 101 w 219"/>
                  <a:gd name="T7" fmla="*/ 212 h 233"/>
                  <a:gd name="T8" fmla="*/ 127 w 219"/>
                  <a:gd name="T9" fmla="*/ 216 h 233"/>
                  <a:gd name="T10" fmla="*/ 162 w 219"/>
                  <a:gd name="T11" fmla="*/ 220 h 233"/>
                  <a:gd name="T12" fmla="*/ 170 w 219"/>
                  <a:gd name="T13" fmla="*/ 184 h 233"/>
                  <a:gd name="T14" fmla="*/ 173 w 219"/>
                  <a:gd name="T15" fmla="*/ 152 h 233"/>
                  <a:gd name="T16" fmla="*/ 200 w 219"/>
                  <a:gd name="T17" fmla="*/ 132 h 233"/>
                  <a:gd name="T18" fmla="*/ 202 w 219"/>
                  <a:gd name="T19" fmla="*/ 85 h 233"/>
                  <a:gd name="T20" fmla="*/ 156 w 219"/>
                  <a:gd name="T21" fmla="*/ 68 h 233"/>
                  <a:gd name="T22" fmla="*/ 147 w 219"/>
                  <a:gd name="T23" fmla="*/ 16 h 233"/>
                  <a:gd name="T24" fmla="*/ 103 w 219"/>
                  <a:gd name="T25" fmla="*/ 24 h 233"/>
                  <a:gd name="T26" fmla="*/ 81 w 219"/>
                  <a:gd name="T27" fmla="*/ 4 h 233"/>
                  <a:gd name="T28" fmla="*/ 58 w 219"/>
                  <a:gd name="T29" fmla="*/ 13 h 233"/>
                  <a:gd name="T30" fmla="*/ 44 w 219"/>
                  <a:gd name="T31" fmla="*/ 36 h 233"/>
                  <a:gd name="T32" fmla="*/ 19 w 219"/>
                  <a:gd name="T33" fmla="*/ 47 h 233"/>
                  <a:gd name="T34" fmla="*/ 7 w 219"/>
                  <a:gd name="T35" fmla="*/ 72 h 233"/>
                  <a:gd name="T36" fmla="*/ 23 w 219"/>
                  <a:gd name="T37" fmla="*/ 104 h 233"/>
                  <a:gd name="T38" fmla="*/ 19 w 219"/>
                  <a:gd name="T39" fmla="*/ 14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233">
                    <a:moveTo>
                      <a:pt x="19" y="148"/>
                    </a:moveTo>
                    <a:cubicBezTo>
                      <a:pt x="27" y="154"/>
                      <a:pt x="38" y="153"/>
                      <a:pt x="47" y="156"/>
                    </a:cubicBezTo>
                    <a:cubicBezTo>
                      <a:pt x="57" y="160"/>
                      <a:pt x="61" y="165"/>
                      <a:pt x="60" y="175"/>
                    </a:cubicBezTo>
                    <a:cubicBezTo>
                      <a:pt x="57" y="204"/>
                      <a:pt x="72" y="215"/>
                      <a:pt x="101" y="212"/>
                    </a:cubicBezTo>
                    <a:cubicBezTo>
                      <a:pt x="112" y="210"/>
                      <a:pt x="118" y="210"/>
                      <a:pt x="127" y="216"/>
                    </a:cubicBezTo>
                    <a:cubicBezTo>
                      <a:pt x="141" y="225"/>
                      <a:pt x="145" y="233"/>
                      <a:pt x="162" y="220"/>
                    </a:cubicBezTo>
                    <a:cubicBezTo>
                      <a:pt x="172" y="212"/>
                      <a:pt x="174" y="197"/>
                      <a:pt x="170" y="184"/>
                    </a:cubicBezTo>
                    <a:cubicBezTo>
                      <a:pt x="166" y="171"/>
                      <a:pt x="163" y="163"/>
                      <a:pt x="173" y="152"/>
                    </a:cubicBezTo>
                    <a:cubicBezTo>
                      <a:pt x="181" y="144"/>
                      <a:pt x="192" y="140"/>
                      <a:pt x="200" y="132"/>
                    </a:cubicBezTo>
                    <a:cubicBezTo>
                      <a:pt x="213" y="121"/>
                      <a:pt x="219" y="96"/>
                      <a:pt x="202" y="85"/>
                    </a:cubicBezTo>
                    <a:cubicBezTo>
                      <a:pt x="189" y="77"/>
                      <a:pt x="163" y="85"/>
                      <a:pt x="156" y="68"/>
                    </a:cubicBezTo>
                    <a:cubicBezTo>
                      <a:pt x="150" y="53"/>
                      <a:pt x="166" y="26"/>
                      <a:pt x="147" y="16"/>
                    </a:cubicBezTo>
                    <a:cubicBezTo>
                      <a:pt x="129" y="7"/>
                      <a:pt x="120" y="38"/>
                      <a:pt x="103" y="24"/>
                    </a:cubicBezTo>
                    <a:cubicBezTo>
                      <a:pt x="94" y="17"/>
                      <a:pt x="92" y="7"/>
                      <a:pt x="81" y="4"/>
                    </a:cubicBezTo>
                    <a:cubicBezTo>
                      <a:pt x="70" y="0"/>
                      <a:pt x="64" y="6"/>
                      <a:pt x="58" y="13"/>
                    </a:cubicBezTo>
                    <a:cubicBezTo>
                      <a:pt x="51" y="21"/>
                      <a:pt x="48" y="26"/>
                      <a:pt x="44" y="36"/>
                    </a:cubicBezTo>
                    <a:cubicBezTo>
                      <a:pt x="38" y="49"/>
                      <a:pt x="31" y="45"/>
                      <a:pt x="19" y="47"/>
                    </a:cubicBezTo>
                    <a:cubicBezTo>
                      <a:pt x="8" y="50"/>
                      <a:pt x="1" y="62"/>
                      <a:pt x="7" y="72"/>
                    </a:cubicBezTo>
                    <a:cubicBezTo>
                      <a:pt x="16" y="86"/>
                      <a:pt x="40" y="86"/>
                      <a:pt x="23" y="104"/>
                    </a:cubicBezTo>
                    <a:cubicBezTo>
                      <a:pt x="10" y="117"/>
                      <a:pt x="0" y="135"/>
                      <a:pt x="19" y="148"/>
                    </a:cubicBezTo>
                    <a:close/>
                  </a:path>
                </a:pathLst>
              </a:custGeom>
              <a:solidFill>
                <a:srgbClr val="5E8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1" name="Freeform 114"/>
              <p:cNvSpPr/>
              <p:nvPr/>
            </p:nvSpPr>
            <p:spPr bwMode="auto">
              <a:xfrm>
                <a:off x="1054" y="2162"/>
                <a:ext cx="171" cy="548"/>
              </a:xfrm>
              <a:custGeom>
                <a:avLst/>
                <a:gdLst>
                  <a:gd name="T0" fmla="*/ 17 w 105"/>
                  <a:gd name="T1" fmla="*/ 336 h 336"/>
                  <a:gd name="T2" fmla="*/ 29 w 105"/>
                  <a:gd name="T3" fmla="*/ 322 h 336"/>
                  <a:gd name="T4" fmla="*/ 70 w 105"/>
                  <a:gd name="T5" fmla="*/ 234 h 336"/>
                  <a:gd name="T6" fmla="*/ 67 w 105"/>
                  <a:gd name="T7" fmla="*/ 165 h 336"/>
                  <a:gd name="T8" fmla="*/ 50 w 105"/>
                  <a:gd name="T9" fmla="*/ 120 h 336"/>
                  <a:gd name="T10" fmla="*/ 19 w 105"/>
                  <a:gd name="T11" fmla="*/ 76 h 336"/>
                  <a:gd name="T12" fmla="*/ 0 w 105"/>
                  <a:gd name="T13" fmla="*/ 26 h 336"/>
                  <a:gd name="T14" fmla="*/ 14 w 105"/>
                  <a:gd name="T15" fmla="*/ 37 h 336"/>
                  <a:gd name="T16" fmla="*/ 27 w 105"/>
                  <a:gd name="T17" fmla="*/ 59 h 336"/>
                  <a:gd name="T18" fmla="*/ 45 w 105"/>
                  <a:gd name="T19" fmla="*/ 75 h 336"/>
                  <a:gd name="T20" fmla="*/ 64 w 105"/>
                  <a:gd name="T21" fmla="*/ 67 h 336"/>
                  <a:gd name="T22" fmla="*/ 86 w 105"/>
                  <a:gd name="T23" fmla="*/ 46 h 336"/>
                  <a:gd name="T24" fmla="*/ 68 w 105"/>
                  <a:gd name="T25" fmla="*/ 85 h 336"/>
                  <a:gd name="T26" fmla="*/ 77 w 105"/>
                  <a:gd name="T27" fmla="*/ 133 h 336"/>
                  <a:gd name="T28" fmla="*/ 97 w 105"/>
                  <a:gd name="T29" fmla="*/ 265 h 336"/>
                  <a:gd name="T30" fmla="*/ 73 w 105"/>
                  <a:gd name="T31" fmla="*/ 32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36">
                    <a:moveTo>
                      <a:pt x="17" y="336"/>
                    </a:moveTo>
                    <a:cubicBezTo>
                      <a:pt x="22" y="333"/>
                      <a:pt x="25" y="326"/>
                      <a:pt x="29" y="322"/>
                    </a:cubicBezTo>
                    <a:cubicBezTo>
                      <a:pt x="51" y="300"/>
                      <a:pt x="64" y="264"/>
                      <a:pt x="70" y="234"/>
                    </a:cubicBezTo>
                    <a:cubicBezTo>
                      <a:pt x="75" y="212"/>
                      <a:pt x="71" y="187"/>
                      <a:pt x="67" y="165"/>
                    </a:cubicBezTo>
                    <a:cubicBezTo>
                      <a:pt x="64" y="150"/>
                      <a:pt x="57" y="133"/>
                      <a:pt x="50" y="120"/>
                    </a:cubicBezTo>
                    <a:cubicBezTo>
                      <a:pt x="41" y="104"/>
                      <a:pt x="31" y="90"/>
                      <a:pt x="19" y="76"/>
                    </a:cubicBezTo>
                    <a:cubicBezTo>
                      <a:pt x="9" y="63"/>
                      <a:pt x="0" y="44"/>
                      <a:pt x="0" y="26"/>
                    </a:cubicBezTo>
                    <a:cubicBezTo>
                      <a:pt x="1" y="0"/>
                      <a:pt x="11" y="28"/>
                      <a:pt x="14" y="37"/>
                    </a:cubicBezTo>
                    <a:cubicBezTo>
                      <a:pt x="17" y="45"/>
                      <a:pt x="21" y="52"/>
                      <a:pt x="27" y="59"/>
                    </a:cubicBezTo>
                    <a:cubicBezTo>
                      <a:pt x="32" y="65"/>
                      <a:pt x="38" y="72"/>
                      <a:pt x="45" y="75"/>
                    </a:cubicBezTo>
                    <a:cubicBezTo>
                      <a:pt x="56" y="80"/>
                      <a:pt x="58" y="75"/>
                      <a:pt x="64" y="67"/>
                    </a:cubicBezTo>
                    <a:cubicBezTo>
                      <a:pt x="69" y="60"/>
                      <a:pt x="77" y="49"/>
                      <a:pt x="86" y="46"/>
                    </a:cubicBezTo>
                    <a:cubicBezTo>
                      <a:pt x="91" y="57"/>
                      <a:pt x="71" y="74"/>
                      <a:pt x="68" y="85"/>
                    </a:cubicBezTo>
                    <a:cubicBezTo>
                      <a:pt x="63" y="102"/>
                      <a:pt x="71" y="117"/>
                      <a:pt x="77" y="133"/>
                    </a:cubicBezTo>
                    <a:cubicBezTo>
                      <a:pt x="93" y="177"/>
                      <a:pt x="105" y="218"/>
                      <a:pt x="97" y="265"/>
                    </a:cubicBezTo>
                    <a:cubicBezTo>
                      <a:pt x="94" y="284"/>
                      <a:pt x="87" y="316"/>
                      <a:pt x="73" y="328"/>
                    </a:cubicBezTo>
                  </a:path>
                </a:pathLst>
              </a:custGeom>
              <a:solidFill>
                <a:srgbClr val="9556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2" name="Oval 115"/>
              <p:cNvSpPr>
                <a:spLocks noChangeArrowheads="1"/>
              </p:cNvSpPr>
              <p:nvPr/>
            </p:nvSpPr>
            <p:spPr bwMode="auto">
              <a:xfrm>
                <a:off x="1057" y="2065"/>
                <a:ext cx="33" cy="33"/>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3" name="Oval 116"/>
              <p:cNvSpPr>
                <a:spLocks noChangeArrowheads="1"/>
              </p:cNvSpPr>
              <p:nvPr/>
            </p:nvSpPr>
            <p:spPr bwMode="auto">
              <a:xfrm>
                <a:off x="1148" y="2157"/>
                <a:ext cx="33" cy="32"/>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4" name="Oval 117"/>
              <p:cNvSpPr>
                <a:spLocks noChangeArrowheads="1"/>
              </p:cNvSpPr>
              <p:nvPr/>
            </p:nvSpPr>
            <p:spPr bwMode="auto">
              <a:xfrm>
                <a:off x="979" y="2124"/>
                <a:ext cx="31" cy="33"/>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5" name="Oval 118"/>
              <p:cNvSpPr>
                <a:spLocks noChangeArrowheads="1"/>
              </p:cNvSpPr>
              <p:nvPr/>
            </p:nvSpPr>
            <p:spPr bwMode="auto">
              <a:xfrm>
                <a:off x="1064" y="2147"/>
                <a:ext cx="32" cy="31"/>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6" name="Oval 119"/>
              <p:cNvSpPr>
                <a:spLocks noChangeArrowheads="1"/>
              </p:cNvSpPr>
              <p:nvPr/>
            </p:nvSpPr>
            <p:spPr bwMode="auto">
              <a:xfrm>
                <a:off x="1121" y="2230"/>
                <a:ext cx="32" cy="33"/>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7" name="Oval 120"/>
              <p:cNvSpPr>
                <a:spLocks noChangeArrowheads="1"/>
              </p:cNvSpPr>
              <p:nvPr/>
            </p:nvSpPr>
            <p:spPr bwMode="auto">
              <a:xfrm>
                <a:off x="982" y="2225"/>
                <a:ext cx="33" cy="33"/>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8" name="Oval 121"/>
              <p:cNvSpPr>
                <a:spLocks noChangeArrowheads="1"/>
              </p:cNvSpPr>
              <p:nvPr/>
            </p:nvSpPr>
            <p:spPr bwMode="auto">
              <a:xfrm>
                <a:off x="1054" y="2310"/>
                <a:ext cx="32" cy="33"/>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9" name="Oval 122"/>
              <p:cNvSpPr>
                <a:spLocks noChangeArrowheads="1"/>
              </p:cNvSpPr>
              <p:nvPr/>
            </p:nvSpPr>
            <p:spPr bwMode="auto">
              <a:xfrm>
                <a:off x="1192" y="2320"/>
                <a:ext cx="33" cy="33"/>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0" name="Oval 123"/>
              <p:cNvSpPr>
                <a:spLocks noChangeArrowheads="1"/>
              </p:cNvSpPr>
              <p:nvPr/>
            </p:nvSpPr>
            <p:spPr bwMode="auto">
              <a:xfrm>
                <a:off x="1156" y="2052"/>
                <a:ext cx="33" cy="31"/>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1" name="Oval 124"/>
              <p:cNvSpPr>
                <a:spLocks noChangeArrowheads="1"/>
              </p:cNvSpPr>
              <p:nvPr/>
            </p:nvSpPr>
            <p:spPr bwMode="auto">
              <a:xfrm>
                <a:off x="1244" y="2175"/>
                <a:ext cx="33" cy="32"/>
              </a:xfrm>
              <a:prstGeom prst="ellipse">
                <a:avLst/>
              </a:pr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2" name="Rectangle 125"/>
              <p:cNvSpPr>
                <a:spLocks noChangeArrowheads="1"/>
              </p:cNvSpPr>
              <p:nvPr/>
            </p:nvSpPr>
            <p:spPr bwMode="auto">
              <a:xfrm>
                <a:off x="130" y="2206"/>
                <a:ext cx="44" cy="63"/>
              </a:xfrm>
              <a:prstGeom prst="rect">
                <a:avLst/>
              </a:prstGeom>
              <a:solidFill>
                <a:srgbClr val="6244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3" name="Rectangle 126"/>
              <p:cNvSpPr>
                <a:spLocks noChangeArrowheads="1"/>
              </p:cNvSpPr>
              <p:nvPr/>
            </p:nvSpPr>
            <p:spPr bwMode="auto">
              <a:xfrm>
                <a:off x="306" y="2212"/>
                <a:ext cx="45" cy="64"/>
              </a:xfrm>
              <a:prstGeom prst="rect">
                <a:avLst/>
              </a:prstGeom>
              <a:solidFill>
                <a:srgbClr val="6244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4" name="Rectangle 127"/>
              <p:cNvSpPr>
                <a:spLocks noChangeArrowheads="1"/>
              </p:cNvSpPr>
              <p:nvPr/>
            </p:nvSpPr>
            <p:spPr bwMode="auto">
              <a:xfrm>
                <a:off x="213" y="2341"/>
                <a:ext cx="44" cy="64"/>
              </a:xfrm>
              <a:prstGeom prst="rect">
                <a:avLst/>
              </a:prstGeom>
              <a:solidFill>
                <a:srgbClr val="6244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5" name="Rectangle 128"/>
              <p:cNvSpPr>
                <a:spLocks noChangeArrowheads="1"/>
              </p:cNvSpPr>
              <p:nvPr/>
            </p:nvSpPr>
            <p:spPr bwMode="auto">
              <a:xfrm>
                <a:off x="325" y="2428"/>
                <a:ext cx="44" cy="63"/>
              </a:xfrm>
              <a:prstGeom prst="rect">
                <a:avLst/>
              </a:prstGeom>
              <a:solidFill>
                <a:srgbClr val="6244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6" name="Oval 129"/>
              <p:cNvSpPr>
                <a:spLocks noChangeArrowheads="1"/>
              </p:cNvSpPr>
              <p:nvPr/>
            </p:nvSpPr>
            <p:spPr bwMode="auto">
              <a:xfrm>
                <a:off x="263" y="1990"/>
                <a:ext cx="30" cy="30"/>
              </a:xfrm>
              <a:prstGeom prst="ellipse">
                <a:avLst/>
              </a:prstGeom>
              <a:solidFill>
                <a:srgbClr val="9DB1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7" name="Oval 130"/>
              <p:cNvSpPr>
                <a:spLocks noChangeArrowheads="1"/>
              </p:cNvSpPr>
              <p:nvPr/>
            </p:nvSpPr>
            <p:spPr bwMode="auto">
              <a:xfrm>
                <a:off x="153" y="2047"/>
                <a:ext cx="29" cy="30"/>
              </a:xfrm>
              <a:prstGeom prst="ellipse">
                <a:avLst/>
              </a:prstGeom>
              <a:solidFill>
                <a:srgbClr val="9DB1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8" name="Oval 131"/>
              <p:cNvSpPr>
                <a:spLocks noChangeArrowheads="1"/>
              </p:cNvSpPr>
              <p:nvPr/>
            </p:nvSpPr>
            <p:spPr bwMode="auto">
              <a:xfrm>
                <a:off x="246" y="2106"/>
                <a:ext cx="27" cy="28"/>
              </a:xfrm>
              <a:prstGeom prst="ellipse">
                <a:avLst/>
              </a:prstGeom>
              <a:solidFill>
                <a:srgbClr val="9DB1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9" name="Oval 132"/>
              <p:cNvSpPr>
                <a:spLocks noChangeArrowheads="1"/>
              </p:cNvSpPr>
              <p:nvPr/>
            </p:nvSpPr>
            <p:spPr bwMode="auto">
              <a:xfrm>
                <a:off x="356" y="2057"/>
                <a:ext cx="28" cy="30"/>
              </a:xfrm>
              <a:prstGeom prst="ellipse">
                <a:avLst/>
              </a:prstGeom>
              <a:solidFill>
                <a:srgbClr val="9DB1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0" name="Oval 133"/>
              <p:cNvSpPr>
                <a:spLocks noChangeArrowheads="1"/>
              </p:cNvSpPr>
              <p:nvPr/>
            </p:nvSpPr>
            <p:spPr bwMode="auto">
              <a:xfrm>
                <a:off x="369" y="2144"/>
                <a:ext cx="29" cy="29"/>
              </a:xfrm>
              <a:prstGeom prst="ellipse">
                <a:avLst/>
              </a:prstGeom>
              <a:solidFill>
                <a:srgbClr val="9DB1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1" name="Oval 134"/>
              <p:cNvSpPr>
                <a:spLocks noChangeArrowheads="1"/>
              </p:cNvSpPr>
              <p:nvPr/>
            </p:nvSpPr>
            <p:spPr bwMode="auto">
              <a:xfrm>
                <a:off x="106" y="2116"/>
                <a:ext cx="29" cy="28"/>
              </a:xfrm>
              <a:prstGeom prst="ellipse">
                <a:avLst/>
              </a:prstGeom>
              <a:solidFill>
                <a:srgbClr val="9DB1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2" name="Freeform 135"/>
              <p:cNvSpPr/>
              <p:nvPr/>
            </p:nvSpPr>
            <p:spPr bwMode="auto">
              <a:xfrm>
                <a:off x="1840" y="2452"/>
                <a:ext cx="779" cy="263"/>
              </a:xfrm>
              <a:custGeom>
                <a:avLst/>
                <a:gdLst>
                  <a:gd name="T0" fmla="*/ 310 w 479"/>
                  <a:gd name="T1" fmla="*/ 0 h 161"/>
                  <a:gd name="T2" fmla="*/ 0 w 479"/>
                  <a:gd name="T3" fmla="*/ 161 h 161"/>
                  <a:gd name="T4" fmla="*/ 73 w 479"/>
                  <a:gd name="T5" fmla="*/ 160 h 161"/>
                  <a:gd name="T6" fmla="*/ 308 w 479"/>
                  <a:gd name="T7" fmla="*/ 38 h 161"/>
                  <a:gd name="T8" fmla="*/ 433 w 479"/>
                  <a:gd name="T9" fmla="*/ 128 h 161"/>
                  <a:gd name="T10" fmla="*/ 436 w 479"/>
                  <a:gd name="T11" fmla="*/ 154 h 161"/>
                  <a:gd name="T12" fmla="*/ 479 w 479"/>
                  <a:gd name="T13" fmla="*/ 153 h 161"/>
                  <a:gd name="T14" fmla="*/ 474 w 479"/>
                  <a:gd name="T15" fmla="*/ 119 h 161"/>
                  <a:gd name="T16" fmla="*/ 310 w 479"/>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1">
                    <a:moveTo>
                      <a:pt x="310" y="0"/>
                    </a:moveTo>
                    <a:cubicBezTo>
                      <a:pt x="165" y="0"/>
                      <a:pt x="0" y="161"/>
                      <a:pt x="0" y="161"/>
                    </a:cubicBezTo>
                    <a:cubicBezTo>
                      <a:pt x="73" y="160"/>
                      <a:pt x="73" y="160"/>
                      <a:pt x="73" y="160"/>
                    </a:cubicBezTo>
                    <a:cubicBezTo>
                      <a:pt x="81" y="152"/>
                      <a:pt x="202" y="38"/>
                      <a:pt x="308" y="38"/>
                    </a:cubicBezTo>
                    <a:cubicBezTo>
                      <a:pt x="357" y="38"/>
                      <a:pt x="402" y="61"/>
                      <a:pt x="433" y="128"/>
                    </a:cubicBezTo>
                    <a:cubicBezTo>
                      <a:pt x="436" y="154"/>
                      <a:pt x="436" y="154"/>
                      <a:pt x="436" y="154"/>
                    </a:cubicBezTo>
                    <a:cubicBezTo>
                      <a:pt x="479" y="153"/>
                      <a:pt x="479" y="153"/>
                      <a:pt x="479" y="153"/>
                    </a:cubicBezTo>
                    <a:cubicBezTo>
                      <a:pt x="474" y="119"/>
                      <a:pt x="474" y="119"/>
                      <a:pt x="474" y="119"/>
                    </a:cubicBezTo>
                    <a:cubicBezTo>
                      <a:pt x="433" y="31"/>
                      <a:pt x="374" y="0"/>
                      <a:pt x="310" y="0"/>
                    </a:cubicBezTo>
                  </a:path>
                </a:pathLst>
              </a:custGeom>
              <a:solidFill>
                <a:srgbClr val="AB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3" name="Freeform 136"/>
              <p:cNvSpPr>
                <a:spLocks noEditPoints="1"/>
              </p:cNvSpPr>
              <p:nvPr/>
            </p:nvSpPr>
            <p:spPr bwMode="auto">
              <a:xfrm>
                <a:off x="1958" y="2703"/>
                <a:ext cx="591" cy="10"/>
              </a:xfrm>
              <a:custGeom>
                <a:avLst/>
                <a:gdLst>
                  <a:gd name="T0" fmla="*/ 76 w 363"/>
                  <a:gd name="T1" fmla="*/ 4 h 6"/>
                  <a:gd name="T2" fmla="*/ 0 w 363"/>
                  <a:gd name="T3" fmla="*/ 6 h 6"/>
                  <a:gd name="T4" fmla="*/ 0 w 363"/>
                  <a:gd name="T5" fmla="*/ 6 h 6"/>
                  <a:gd name="T6" fmla="*/ 75 w 363"/>
                  <a:gd name="T7" fmla="*/ 5 h 6"/>
                  <a:gd name="T8" fmla="*/ 76 w 363"/>
                  <a:gd name="T9" fmla="*/ 4 h 6"/>
                  <a:gd name="T10" fmla="*/ 363 w 363"/>
                  <a:gd name="T11" fmla="*/ 0 h 6"/>
                  <a:gd name="T12" fmla="*/ 310 w 363"/>
                  <a:gd name="T13" fmla="*/ 1 h 6"/>
                  <a:gd name="T14" fmla="*/ 310 w 363"/>
                  <a:gd name="T15" fmla="*/ 1 h 6"/>
                  <a:gd name="T16" fmla="*/ 363 w 363"/>
                  <a:gd name="T17" fmla="*/ 0 h 6"/>
                  <a:gd name="T18" fmla="*/ 363 w 36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6">
                    <a:moveTo>
                      <a:pt x="76" y="4"/>
                    </a:moveTo>
                    <a:cubicBezTo>
                      <a:pt x="0" y="6"/>
                      <a:pt x="0" y="6"/>
                      <a:pt x="0" y="6"/>
                    </a:cubicBezTo>
                    <a:cubicBezTo>
                      <a:pt x="0" y="6"/>
                      <a:pt x="0" y="6"/>
                      <a:pt x="0" y="6"/>
                    </a:cubicBezTo>
                    <a:cubicBezTo>
                      <a:pt x="75" y="5"/>
                      <a:pt x="75" y="5"/>
                      <a:pt x="75" y="5"/>
                    </a:cubicBezTo>
                    <a:cubicBezTo>
                      <a:pt x="75" y="5"/>
                      <a:pt x="75" y="5"/>
                      <a:pt x="76" y="4"/>
                    </a:cubicBezTo>
                    <a:moveTo>
                      <a:pt x="363" y="0"/>
                    </a:moveTo>
                    <a:cubicBezTo>
                      <a:pt x="310" y="1"/>
                      <a:pt x="310" y="1"/>
                      <a:pt x="310" y="1"/>
                    </a:cubicBezTo>
                    <a:cubicBezTo>
                      <a:pt x="310" y="1"/>
                      <a:pt x="310" y="1"/>
                      <a:pt x="310" y="1"/>
                    </a:cubicBezTo>
                    <a:cubicBezTo>
                      <a:pt x="363" y="0"/>
                      <a:pt x="363" y="0"/>
                      <a:pt x="363" y="0"/>
                    </a:cubicBezTo>
                    <a:cubicBezTo>
                      <a:pt x="363" y="0"/>
                      <a:pt x="363" y="0"/>
                      <a:pt x="363" y="0"/>
                    </a:cubicBezTo>
                  </a:path>
                </a:pathLst>
              </a:custGeom>
              <a:solidFill>
                <a:srgbClr val="B8E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4" name="Freeform 137"/>
              <p:cNvSpPr/>
              <p:nvPr/>
            </p:nvSpPr>
            <p:spPr bwMode="auto">
              <a:xfrm>
                <a:off x="1958" y="2514"/>
                <a:ext cx="591" cy="199"/>
              </a:xfrm>
              <a:custGeom>
                <a:avLst/>
                <a:gdLst>
                  <a:gd name="T0" fmla="*/ 235 w 363"/>
                  <a:gd name="T1" fmla="*/ 0 h 122"/>
                  <a:gd name="T2" fmla="*/ 0 w 363"/>
                  <a:gd name="T3" fmla="*/ 122 h 122"/>
                  <a:gd name="T4" fmla="*/ 76 w 363"/>
                  <a:gd name="T5" fmla="*/ 120 h 122"/>
                  <a:gd name="T6" fmla="*/ 227 w 363"/>
                  <a:gd name="T7" fmla="*/ 43 h 122"/>
                  <a:gd name="T8" fmla="*/ 308 w 363"/>
                  <a:gd name="T9" fmla="*/ 102 h 122"/>
                  <a:gd name="T10" fmla="*/ 310 w 363"/>
                  <a:gd name="T11" fmla="*/ 117 h 122"/>
                  <a:gd name="T12" fmla="*/ 363 w 363"/>
                  <a:gd name="T13" fmla="*/ 116 h 122"/>
                  <a:gd name="T14" fmla="*/ 360 w 363"/>
                  <a:gd name="T15" fmla="*/ 90 h 122"/>
                  <a:gd name="T16" fmla="*/ 235 w 363"/>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122">
                    <a:moveTo>
                      <a:pt x="235" y="0"/>
                    </a:moveTo>
                    <a:cubicBezTo>
                      <a:pt x="129" y="0"/>
                      <a:pt x="8" y="114"/>
                      <a:pt x="0" y="122"/>
                    </a:cubicBezTo>
                    <a:cubicBezTo>
                      <a:pt x="76" y="120"/>
                      <a:pt x="76" y="120"/>
                      <a:pt x="76" y="120"/>
                    </a:cubicBezTo>
                    <a:cubicBezTo>
                      <a:pt x="91" y="106"/>
                      <a:pt x="163" y="43"/>
                      <a:pt x="227" y="43"/>
                    </a:cubicBezTo>
                    <a:cubicBezTo>
                      <a:pt x="259" y="43"/>
                      <a:pt x="288" y="59"/>
                      <a:pt x="308" y="102"/>
                    </a:cubicBezTo>
                    <a:cubicBezTo>
                      <a:pt x="310" y="117"/>
                      <a:pt x="310" y="117"/>
                      <a:pt x="310" y="117"/>
                    </a:cubicBezTo>
                    <a:cubicBezTo>
                      <a:pt x="363" y="116"/>
                      <a:pt x="363" y="116"/>
                      <a:pt x="363" y="116"/>
                    </a:cubicBezTo>
                    <a:cubicBezTo>
                      <a:pt x="360" y="90"/>
                      <a:pt x="360" y="90"/>
                      <a:pt x="360" y="90"/>
                    </a:cubicBezTo>
                    <a:cubicBezTo>
                      <a:pt x="329" y="23"/>
                      <a:pt x="284" y="0"/>
                      <a:pt x="235" y="0"/>
                    </a:cubicBezTo>
                  </a:path>
                </a:pathLst>
              </a:custGeom>
              <a:solidFill>
                <a:srgbClr val="A1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5" name="Freeform 138"/>
              <p:cNvSpPr/>
              <p:nvPr/>
            </p:nvSpPr>
            <p:spPr bwMode="auto">
              <a:xfrm>
                <a:off x="2077" y="2705"/>
                <a:ext cx="387" cy="10"/>
              </a:xfrm>
              <a:custGeom>
                <a:avLst/>
                <a:gdLst>
                  <a:gd name="T0" fmla="*/ 237 w 238"/>
                  <a:gd name="T1" fmla="*/ 0 h 6"/>
                  <a:gd name="T2" fmla="*/ 198 w 238"/>
                  <a:gd name="T3" fmla="*/ 1 h 6"/>
                  <a:gd name="T4" fmla="*/ 199 w 238"/>
                  <a:gd name="T5" fmla="*/ 3 h 6"/>
                  <a:gd name="T6" fmla="*/ 59 w 238"/>
                  <a:gd name="T7" fmla="*/ 5 h 6"/>
                  <a:gd name="T8" fmla="*/ 61 w 238"/>
                  <a:gd name="T9" fmla="*/ 3 h 6"/>
                  <a:gd name="T10" fmla="*/ 2 w 238"/>
                  <a:gd name="T11" fmla="*/ 4 h 6"/>
                  <a:gd name="T12" fmla="*/ 0 w 238"/>
                  <a:gd name="T13" fmla="*/ 6 h 6"/>
                  <a:gd name="T14" fmla="*/ 238 w 238"/>
                  <a:gd name="T15" fmla="*/ 2 h 6"/>
                  <a:gd name="T16" fmla="*/ 237 w 23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6">
                    <a:moveTo>
                      <a:pt x="237" y="0"/>
                    </a:moveTo>
                    <a:cubicBezTo>
                      <a:pt x="198" y="1"/>
                      <a:pt x="198" y="1"/>
                      <a:pt x="198" y="1"/>
                    </a:cubicBezTo>
                    <a:cubicBezTo>
                      <a:pt x="199" y="3"/>
                      <a:pt x="199" y="3"/>
                      <a:pt x="199" y="3"/>
                    </a:cubicBezTo>
                    <a:cubicBezTo>
                      <a:pt x="59" y="5"/>
                      <a:pt x="59" y="5"/>
                      <a:pt x="59" y="5"/>
                    </a:cubicBezTo>
                    <a:cubicBezTo>
                      <a:pt x="59" y="5"/>
                      <a:pt x="60" y="4"/>
                      <a:pt x="61" y="3"/>
                    </a:cubicBezTo>
                    <a:cubicBezTo>
                      <a:pt x="2" y="4"/>
                      <a:pt x="2" y="4"/>
                      <a:pt x="2" y="4"/>
                    </a:cubicBezTo>
                    <a:cubicBezTo>
                      <a:pt x="0" y="5"/>
                      <a:pt x="0" y="6"/>
                      <a:pt x="0" y="6"/>
                    </a:cubicBezTo>
                    <a:cubicBezTo>
                      <a:pt x="238" y="2"/>
                      <a:pt x="238" y="2"/>
                      <a:pt x="238" y="2"/>
                    </a:cubicBezTo>
                    <a:cubicBezTo>
                      <a:pt x="237" y="0"/>
                      <a:pt x="237" y="0"/>
                      <a:pt x="237" y="0"/>
                    </a:cubicBezTo>
                  </a:path>
                </a:pathLst>
              </a:custGeom>
              <a:solidFill>
                <a:srgbClr val="E6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6" name="Freeform 139"/>
              <p:cNvSpPr>
                <a:spLocks noEditPoints="1"/>
              </p:cNvSpPr>
              <p:nvPr/>
            </p:nvSpPr>
            <p:spPr bwMode="auto">
              <a:xfrm>
                <a:off x="2080" y="2705"/>
                <a:ext cx="382" cy="7"/>
              </a:xfrm>
              <a:custGeom>
                <a:avLst/>
                <a:gdLst>
                  <a:gd name="T0" fmla="*/ 60 w 235"/>
                  <a:gd name="T1" fmla="*/ 3 h 4"/>
                  <a:gd name="T2" fmla="*/ 1 w 235"/>
                  <a:gd name="T3" fmla="*/ 3 h 4"/>
                  <a:gd name="T4" fmla="*/ 0 w 235"/>
                  <a:gd name="T5" fmla="*/ 4 h 4"/>
                  <a:gd name="T6" fmla="*/ 59 w 235"/>
                  <a:gd name="T7" fmla="*/ 3 h 4"/>
                  <a:gd name="T8" fmla="*/ 60 w 235"/>
                  <a:gd name="T9" fmla="*/ 3 h 4"/>
                  <a:gd name="T10" fmla="*/ 235 w 235"/>
                  <a:gd name="T11" fmla="*/ 0 h 4"/>
                  <a:gd name="T12" fmla="*/ 196 w 235"/>
                  <a:gd name="T13" fmla="*/ 0 h 4"/>
                  <a:gd name="T14" fmla="*/ 196 w 235"/>
                  <a:gd name="T15" fmla="*/ 1 h 4"/>
                  <a:gd name="T16" fmla="*/ 235 w 235"/>
                  <a:gd name="T17" fmla="*/ 0 h 4"/>
                  <a:gd name="T18" fmla="*/ 235 w 23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4">
                    <a:moveTo>
                      <a:pt x="60" y="3"/>
                    </a:moveTo>
                    <a:cubicBezTo>
                      <a:pt x="1" y="3"/>
                      <a:pt x="1" y="3"/>
                      <a:pt x="1" y="3"/>
                    </a:cubicBezTo>
                    <a:cubicBezTo>
                      <a:pt x="0" y="4"/>
                      <a:pt x="0" y="4"/>
                      <a:pt x="0" y="4"/>
                    </a:cubicBezTo>
                    <a:cubicBezTo>
                      <a:pt x="59" y="3"/>
                      <a:pt x="59" y="3"/>
                      <a:pt x="59" y="3"/>
                    </a:cubicBezTo>
                    <a:cubicBezTo>
                      <a:pt x="59" y="3"/>
                      <a:pt x="59" y="3"/>
                      <a:pt x="60" y="3"/>
                    </a:cubicBezTo>
                    <a:moveTo>
                      <a:pt x="235" y="0"/>
                    </a:moveTo>
                    <a:cubicBezTo>
                      <a:pt x="196" y="0"/>
                      <a:pt x="196" y="0"/>
                      <a:pt x="196" y="0"/>
                    </a:cubicBezTo>
                    <a:cubicBezTo>
                      <a:pt x="196" y="1"/>
                      <a:pt x="196" y="1"/>
                      <a:pt x="196" y="1"/>
                    </a:cubicBezTo>
                    <a:cubicBezTo>
                      <a:pt x="235" y="0"/>
                      <a:pt x="235" y="0"/>
                      <a:pt x="235" y="0"/>
                    </a:cubicBezTo>
                    <a:cubicBezTo>
                      <a:pt x="235" y="0"/>
                      <a:pt x="235" y="0"/>
                      <a:pt x="235" y="0"/>
                    </a:cubicBezTo>
                  </a:path>
                </a:pathLst>
              </a:custGeom>
              <a:solidFill>
                <a:srgbClr val="D29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7" name="Freeform 140"/>
              <p:cNvSpPr/>
              <p:nvPr/>
            </p:nvSpPr>
            <p:spPr bwMode="auto">
              <a:xfrm>
                <a:off x="2082" y="2584"/>
                <a:ext cx="380" cy="126"/>
              </a:xfrm>
              <a:custGeom>
                <a:avLst/>
                <a:gdLst>
                  <a:gd name="T0" fmla="*/ 151 w 234"/>
                  <a:gd name="T1" fmla="*/ 0 h 77"/>
                  <a:gd name="T2" fmla="*/ 0 w 234"/>
                  <a:gd name="T3" fmla="*/ 77 h 77"/>
                  <a:gd name="T4" fmla="*/ 59 w 234"/>
                  <a:gd name="T5" fmla="*/ 77 h 77"/>
                  <a:gd name="T6" fmla="*/ 147 w 234"/>
                  <a:gd name="T7" fmla="*/ 32 h 77"/>
                  <a:gd name="T8" fmla="*/ 194 w 234"/>
                  <a:gd name="T9" fmla="*/ 67 h 77"/>
                  <a:gd name="T10" fmla="*/ 195 w 234"/>
                  <a:gd name="T11" fmla="*/ 74 h 77"/>
                  <a:gd name="T12" fmla="*/ 234 w 234"/>
                  <a:gd name="T13" fmla="*/ 74 h 77"/>
                  <a:gd name="T14" fmla="*/ 232 w 234"/>
                  <a:gd name="T15" fmla="*/ 59 h 77"/>
                  <a:gd name="T16" fmla="*/ 151 w 234"/>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77">
                    <a:moveTo>
                      <a:pt x="151" y="0"/>
                    </a:moveTo>
                    <a:cubicBezTo>
                      <a:pt x="87" y="0"/>
                      <a:pt x="15" y="63"/>
                      <a:pt x="0" y="77"/>
                    </a:cubicBezTo>
                    <a:cubicBezTo>
                      <a:pt x="59" y="77"/>
                      <a:pt x="59" y="77"/>
                      <a:pt x="59" y="77"/>
                    </a:cubicBezTo>
                    <a:cubicBezTo>
                      <a:pt x="69" y="67"/>
                      <a:pt x="110" y="32"/>
                      <a:pt x="147" y="32"/>
                    </a:cubicBezTo>
                    <a:cubicBezTo>
                      <a:pt x="165" y="32"/>
                      <a:pt x="183" y="41"/>
                      <a:pt x="194" y="67"/>
                    </a:cubicBezTo>
                    <a:cubicBezTo>
                      <a:pt x="195" y="74"/>
                      <a:pt x="195" y="74"/>
                      <a:pt x="195" y="74"/>
                    </a:cubicBezTo>
                    <a:cubicBezTo>
                      <a:pt x="234" y="74"/>
                      <a:pt x="234" y="74"/>
                      <a:pt x="234" y="74"/>
                    </a:cubicBezTo>
                    <a:cubicBezTo>
                      <a:pt x="232" y="59"/>
                      <a:pt x="232" y="59"/>
                      <a:pt x="232" y="59"/>
                    </a:cubicBezTo>
                    <a:cubicBezTo>
                      <a:pt x="212" y="16"/>
                      <a:pt x="183" y="0"/>
                      <a:pt x="151" y="0"/>
                    </a:cubicBezTo>
                  </a:path>
                </a:pathLst>
              </a:custGeom>
              <a:solidFill>
                <a:srgbClr val="CB95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8" name="Freeform 141"/>
              <p:cNvSpPr/>
              <p:nvPr/>
            </p:nvSpPr>
            <p:spPr bwMode="auto">
              <a:xfrm>
                <a:off x="2173" y="2707"/>
                <a:ext cx="228" cy="6"/>
              </a:xfrm>
              <a:custGeom>
                <a:avLst/>
                <a:gdLst>
                  <a:gd name="T0" fmla="*/ 139 w 140"/>
                  <a:gd name="T1" fmla="*/ 0 h 4"/>
                  <a:gd name="T2" fmla="*/ 2 w 140"/>
                  <a:gd name="T3" fmla="*/ 2 h 4"/>
                  <a:gd name="T4" fmla="*/ 0 w 140"/>
                  <a:gd name="T5" fmla="*/ 4 h 4"/>
                  <a:gd name="T6" fmla="*/ 140 w 140"/>
                  <a:gd name="T7" fmla="*/ 2 h 4"/>
                  <a:gd name="T8" fmla="*/ 139 w 140"/>
                  <a:gd name="T9" fmla="*/ 0 h 4"/>
                </a:gdLst>
                <a:ahLst/>
                <a:cxnLst>
                  <a:cxn ang="0">
                    <a:pos x="T0" y="T1"/>
                  </a:cxn>
                  <a:cxn ang="0">
                    <a:pos x="T2" y="T3"/>
                  </a:cxn>
                  <a:cxn ang="0">
                    <a:pos x="T4" y="T5"/>
                  </a:cxn>
                  <a:cxn ang="0">
                    <a:pos x="T6" y="T7"/>
                  </a:cxn>
                  <a:cxn ang="0">
                    <a:pos x="T8" y="T9"/>
                  </a:cxn>
                </a:cxnLst>
                <a:rect l="0" t="0" r="r" b="b"/>
                <a:pathLst>
                  <a:path w="140" h="4">
                    <a:moveTo>
                      <a:pt x="139" y="0"/>
                    </a:moveTo>
                    <a:cubicBezTo>
                      <a:pt x="2" y="2"/>
                      <a:pt x="2" y="2"/>
                      <a:pt x="2" y="2"/>
                    </a:cubicBezTo>
                    <a:cubicBezTo>
                      <a:pt x="1" y="3"/>
                      <a:pt x="0" y="4"/>
                      <a:pt x="0" y="4"/>
                    </a:cubicBezTo>
                    <a:cubicBezTo>
                      <a:pt x="140" y="2"/>
                      <a:pt x="140" y="2"/>
                      <a:pt x="140" y="2"/>
                    </a:cubicBezTo>
                    <a:cubicBezTo>
                      <a:pt x="139" y="0"/>
                      <a:pt x="139" y="0"/>
                      <a:pt x="139" y="0"/>
                    </a:cubicBezTo>
                  </a:path>
                </a:pathLst>
              </a:custGeom>
              <a:solidFill>
                <a:srgbClr val="DFD4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9" name="Freeform 142"/>
              <p:cNvSpPr/>
              <p:nvPr/>
            </p:nvSpPr>
            <p:spPr bwMode="auto">
              <a:xfrm>
                <a:off x="2176" y="2705"/>
                <a:ext cx="223" cy="5"/>
              </a:xfrm>
              <a:custGeom>
                <a:avLst/>
                <a:gdLst>
                  <a:gd name="T0" fmla="*/ 137 w 137"/>
                  <a:gd name="T1" fmla="*/ 0 h 3"/>
                  <a:gd name="T2" fmla="*/ 1 w 137"/>
                  <a:gd name="T3" fmla="*/ 3 h 3"/>
                  <a:gd name="T4" fmla="*/ 0 w 137"/>
                  <a:gd name="T5" fmla="*/ 3 h 3"/>
                  <a:gd name="T6" fmla="*/ 137 w 137"/>
                  <a:gd name="T7" fmla="*/ 1 h 3"/>
                  <a:gd name="T8" fmla="*/ 137 w 137"/>
                  <a:gd name="T9" fmla="*/ 0 h 3"/>
                </a:gdLst>
                <a:ahLst/>
                <a:cxnLst>
                  <a:cxn ang="0">
                    <a:pos x="T0" y="T1"/>
                  </a:cxn>
                  <a:cxn ang="0">
                    <a:pos x="T2" y="T3"/>
                  </a:cxn>
                  <a:cxn ang="0">
                    <a:pos x="T4" y="T5"/>
                  </a:cxn>
                  <a:cxn ang="0">
                    <a:pos x="T6" y="T7"/>
                  </a:cxn>
                  <a:cxn ang="0">
                    <a:pos x="T8" y="T9"/>
                  </a:cxn>
                </a:cxnLst>
                <a:rect l="0" t="0" r="r" b="b"/>
                <a:pathLst>
                  <a:path w="137" h="3">
                    <a:moveTo>
                      <a:pt x="137" y="0"/>
                    </a:moveTo>
                    <a:cubicBezTo>
                      <a:pt x="1" y="3"/>
                      <a:pt x="1" y="3"/>
                      <a:pt x="1" y="3"/>
                    </a:cubicBezTo>
                    <a:cubicBezTo>
                      <a:pt x="0" y="3"/>
                      <a:pt x="0" y="3"/>
                      <a:pt x="0" y="3"/>
                    </a:cubicBezTo>
                    <a:cubicBezTo>
                      <a:pt x="137" y="1"/>
                      <a:pt x="137" y="1"/>
                      <a:pt x="137" y="1"/>
                    </a:cubicBezTo>
                    <a:cubicBezTo>
                      <a:pt x="137" y="0"/>
                      <a:pt x="137" y="0"/>
                      <a:pt x="137" y="0"/>
                    </a:cubicBezTo>
                  </a:path>
                </a:pathLst>
              </a:custGeom>
              <a:solidFill>
                <a:srgbClr val="D9D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0" name="Freeform 143"/>
              <p:cNvSpPr/>
              <p:nvPr/>
            </p:nvSpPr>
            <p:spPr bwMode="auto">
              <a:xfrm>
                <a:off x="2178" y="2636"/>
                <a:ext cx="221" cy="74"/>
              </a:xfrm>
              <a:custGeom>
                <a:avLst/>
                <a:gdLst>
                  <a:gd name="T0" fmla="*/ 88 w 136"/>
                  <a:gd name="T1" fmla="*/ 0 h 45"/>
                  <a:gd name="T2" fmla="*/ 0 w 136"/>
                  <a:gd name="T3" fmla="*/ 45 h 45"/>
                  <a:gd name="T4" fmla="*/ 136 w 136"/>
                  <a:gd name="T5" fmla="*/ 42 h 45"/>
                  <a:gd name="T6" fmla="*/ 135 w 136"/>
                  <a:gd name="T7" fmla="*/ 35 h 45"/>
                  <a:gd name="T8" fmla="*/ 88 w 136"/>
                  <a:gd name="T9" fmla="*/ 0 h 45"/>
                </a:gdLst>
                <a:ahLst/>
                <a:cxnLst>
                  <a:cxn ang="0">
                    <a:pos x="T0" y="T1"/>
                  </a:cxn>
                  <a:cxn ang="0">
                    <a:pos x="T2" y="T3"/>
                  </a:cxn>
                  <a:cxn ang="0">
                    <a:pos x="T4" y="T5"/>
                  </a:cxn>
                  <a:cxn ang="0">
                    <a:pos x="T6" y="T7"/>
                  </a:cxn>
                  <a:cxn ang="0">
                    <a:pos x="T8" y="T9"/>
                  </a:cxn>
                </a:cxnLst>
                <a:rect l="0" t="0" r="r" b="b"/>
                <a:pathLst>
                  <a:path w="136" h="45">
                    <a:moveTo>
                      <a:pt x="88" y="0"/>
                    </a:moveTo>
                    <a:cubicBezTo>
                      <a:pt x="51" y="0"/>
                      <a:pt x="10" y="35"/>
                      <a:pt x="0" y="45"/>
                    </a:cubicBezTo>
                    <a:cubicBezTo>
                      <a:pt x="136" y="42"/>
                      <a:pt x="136" y="42"/>
                      <a:pt x="136" y="42"/>
                    </a:cubicBezTo>
                    <a:cubicBezTo>
                      <a:pt x="135" y="35"/>
                      <a:pt x="135" y="35"/>
                      <a:pt x="135" y="35"/>
                    </a:cubicBezTo>
                    <a:cubicBezTo>
                      <a:pt x="124" y="9"/>
                      <a:pt x="106" y="0"/>
                      <a:pt x="88" y="0"/>
                    </a:cubicBezTo>
                  </a:path>
                </a:pathLst>
              </a:custGeom>
              <a:solidFill>
                <a:srgbClr val="D7C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1" name="Freeform 144"/>
              <p:cNvSpPr/>
              <p:nvPr/>
            </p:nvSpPr>
            <p:spPr bwMode="auto">
              <a:xfrm>
                <a:off x="1727" y="2431"/>
                <a:ext cx="296" cy="106"/>
              </a:xfrm>
              <a:custGeom>
                <a:avLst/>
                <a:gdLst>
                  <a:gd name="T0" fmla="*/ 182 w 182"/>
                  <a:gd name="T1" fmla="*/ 0 h 65"/>
                  <a:gd name="T2" fmla="*/ 0 w 182"/>
                  <a:gd name="T3" fmla="*/ 5 h 65"/>
                  <a:gd name="T4" fmla="*/ 4 w 182"/>
                  <a:gd name="T5" fmla="*/ 61 h 65"/>
                  <a:gd name="T6" fmla="*/ 175 w 182"/>
                  <a:gd name="T7" fmla="*/ 65 h 65"/>
                  <a:gd name="T8" fmla="*/ 182 w 182"/>
                  <a:gd name="T9" fmla="*/ 0 h 65"/>
                </a:gdLst>
                <a:ahLst/>
                <a:cxnLst>
                  <a:cxn ang="0">
                    <a:pos x="T0" y="T1"/>
                  </a:cxn>
                  <a:cxn ang="0">
                    <a:pos x="T2" y="T3"/>
                  </a:cxn>
                  <a:cxn ang="0">
                    <a:pos x="T4" y="T5"/>
                  </a:cxn>
                  <a:cxn ang="0">
                    <a:pos x="T6" y="T7"/>
                  </a:cxn>
                  <a:cxn ang="0">
                    <a:pos x="T8" y="T9"/>
                  </a:cxn>
                </a:cxnLst>
                <a:rect l="0" t="0" r="r" b="b"/>
                <a:pathLst>
                  <a:path w="182" h="65">
                    <a:moveTo>
                      <a:pt x="182" y="0"/>
                    </a:moveTo>
                    <a:cubicBezTo>
                      <a:pt x="0" y="5"/>
                      <a:pt x="0" y="5"/>
                      <a:pt x="0" y="5"/>
                    </a:cubicBezTo>
                    <a:cubicBezTo>
                      <a:pt x="4" y="61"/>
                      <a:pt x="4" y="61"/>
                      <a:pt x="4" y="61"/>
                    </a:cubicBezTo>
                    <a:cubicBezTo>
                      <a:pt x="61" y="62"/>
                      <a:pt x="118" y="64"/>
                      <a:pt x="175" y="65"/>
                    </a:cubicBezTo>
                    <a:lnTo>
                      <a:pt x="182" y="0"/>
                    </a:lnTo>
                    <a:close/>
                  </a:path>
                </a:pathLst>
              </a:custGeom>
              <a:solidFill>
                <a:srgbClr val="B1B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2" name="Freeform 145"/>
              <p:cNvSpPr/>
              <p:nvPr/>
            </p:nvSpPr>
            <p:spPr bwMode="auto">
              <a:xfrm>
                <a:off x="1734" y="2530"/>
                <a:ext cx="278" cy="118"/>
              </a:xfrm>
              <a:custGeom>
                <a:avLst/>
                <a:gdLst>
                  <a:gd name="T0" fmla="*/ 171 w 171"/>
                  <a:gd name="T1" fmla="*/ 4 h 72"/>
                  <a:gd name="T2" fmla="*/ 0 w 171"/>
                  <a:gd name="T3" fmla="*/ 0 h 72"/>
                  <a:gd name="T4" fmla="*/ 1 w 171"/>
                  <a:gd name="T5" fmla="*/ 5 h 72"/>
                  <a:gd name="T6" fmla="*/ 163 w 171"/>
                  <a:gd name="T7" fmla="*/ 72 h 72"/>
                  <a:gd name="T8" fmla="*/ 171 w 171"/>
                  <a:gd name="T9" fmla="*/ 4 h 72"/>
                </a:gdLst>
                <a:ahLst/>
                <a:cxnLst>
                  <a:cxn ang="0">
                    <a:pos x="T0" y="T1"/>
                  </a:cxn>
                  <a:cxn ang="0">
                    <a:pos x="T2" y="T3"/>
                  </a:cxn>
                  <a:cxn ang="0">
                    <a:pos x="T4" y="T5"/>
                  </a:cxn>
                  <a:cxn ang="0">
                    <a:pos x="T6" y="T7"/>
                  </a:cxn>
                  <a:cxn ang="0">
                    <a:pos x="T8" y="T9"/>
                  </a:cxn>
                </a:cxnLst>
                <a:rect l="0" t="0" r="r" b="b"/>
                <a:pathLst>
                  <a:path w="171" h="72">
                    <a:moveTo>
                      <a:pt x="171" y="4"/>
                    </a:moveTo>
                    <a:cubicBezTo>
                      <a:pt x="114" y="3"/>
                      <a:pt x="57" y="1"/>
                      <a:pt x="0" y="0"/>
                    </a:cubicBezTo>
                    <a:cubicBezTo>
                      <a:pt x="1" y="5"/>
                      <a:pt x="1" y="5"/>
                      <a:pt x="1" y="5"/>
                    </a:cubicBezTo>
                    <a:cubicBezTo>
                      <a:pt x="54" y="30"/>
                      <a:pt x="110" y="49"/>
                      <a:pt x="163" y="72"/>
                    </a:cubicBezTo>
                    <a:lnTo>
                      <a:pt x="171" y="4"/>
                    </a:lnTo>
                    <a:close/>
                  </a:path>
                </a:pathLst>
              </a:custGeom>
              <a:solidFill>
                <a:srgbClr val="E6DE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3" name="Freeform 146"/>
              <p:cNvSpPr/>
              <p:nvPr/>
            </p:nvSpPr>
            <p:spPr bwMode="auto">
              <a:xfrm>
                <a:off x="1735" y="2539"/>
                <a:ext cx="264" cy="164"/>
              </a:xfrm>
              <a:custGeom>
                <a:avLst/>
                <a:gdLst>
                  <a:gd name="T0" fmla="*/ 162 w 162"/>
                  <a:gd name="T1" fmla="*/ 67 h 101"/>
                  <a:gd name="T2" fmla="*/ 0 w 162"/>
                  <a:gd name="T3" fmla="*/ 0 h 101"/>
                  <a:gd name="T4" fmla="*/ 7 w 162"/>
                  <a:gd name="T5" fmla="*/ 101 h 101"/>
                  <a:gd name="T6" fmla="*/ 162 w 162"/>
                  <a:gd name="T7" fmla="*/ 75 h 101"/>
                  <a:gd name="T8" fmla="*/ 162 w 162"/>
                  <a:gd name="T9" fmla="*/ 67 h 101"/>
                </a:gdLst>
                <a:ahLst/>
                <a:cxnLst>
                  <a:cxn ang="0">
                    <a:pos x="T0" y="T1"/>
                  </a:cxn>
                  <a:cxn ang="0">
                    <a:pos x="T2" y="T3"/>
                  </a:cxn>
                  <a:cxn ang="0">
                    <a:pos x="T4" y="T5"/>
                  </a:cxn>
                  <a:cxn ang="0">
                    <a:pos x="T6" y="T7"/>
                  </a:cxn>
                  <a:cxn ang="0">
                    <a:pos x="T8" y="T9"/>
                  </a:cxn>
                </a:cxnLst>
                <a:rect l="0" t="0" r="r" b="b"/>
                <a:pathLst>
                  <a:path w="162" h="101">
                    <a:moveTo>
                      <a:pt x="162" y="67"/>
                    </a:moveTo>
                    <a:cubicBezTo>
                      <a:pt x="109" y="44"/>
                      <a:pt x="53" y="25"/>
                      <a:pt x="0" y="0"/>
                    </a:cubicBezTo>
                    <a:cubicBezTo>
                      <a:pt x="7" y="101"/>
                      <a:pt x="7" y="101"/>
                      <a:pt x="7" y="101"/>
                    </a:cubicBezTo>
                    <a:cubicBezTo>
                      <a:pt x="58" y="89"/>
                      <a:pt x="109" y="80"/>
                      <a:pt x="162" y="75"/>
                    </a:cubicBezTo>
                    <a:lnTo>
                      <a:pt x="162" y="67"/>
                    </a:lnTo>
                    <a:close/>
                  </a:path>
                </a:pathLst>
              </a:custGeom>
              <a:solidFill>
                <a:srgbClr val="8651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4" name="Freeform 147"/>
              <p:cNvSpPr/>
              <p:nvPr/>
            </p:nvSpPr>
            <p:spPr bwMode="auto">
              <a:xfrm>
                <a:off x="1747" y="2661"/>
                <a:ext cx="252" cy="55"/>
              </a:xfrm>
              <a:custGeom>
                <a:avLst/>
                <a:gdLst>
                  <a:gd name="T0" fmla="*/ 0 w 155"/>
                  <a:gd name="T1" fmla="*/ 26 h 34"/>
                  <a:gd name="T2" fmla="*/ 0 w 155"/>
                  <a:gd name="T3" fmla="*/ 29 h 34"/>
                  <a:gd name="T4" fmla="*/ 151 w 155"/>
                  <a:gd name="T5" fmla="*/ 34 h 34"/>
                  <a:gd name="T6" fmla="*/ 155 w 155"/>
                  <a:gd name="T7" fmla="*/ 0 h 34"/>
                  <a:gd name="T8" fmla="*/ 0 w 155"/>
                  <a:gd name="T9" fmla="*/ 26 h 34"/>
                </a:gdLst>
                <a:ahLst/>
                <a:cxnLst>
                  <a:cxn ang="0">
                    <a:pos x="T0" y="T1"/>
                  </a:cxn>
                  <a:cxn ang="0">
                    <a:pos x="T2" y="T3"/>
                  </a:cxn>
                  <a:cxn ang="0">
                    <a:pos x="T4" y="T5"/>
                  </a:cxn>
                  <a:cxn ang="0">
                    <a:pos x="T6" y="T7"/>
                  </a:cxn>
                  <a:cxn ang="0">
                    <a:pos x="T8" y="T9"/>
                  </a:cxn>
                </a:cxnLst>
                <a:rect l="0" t="0" r="r" b="b"/>
                <a:pathLst>
                  <a:path w="155" h="34">
                    <a:moveTo>
                      <a:pt x="0" y="26"/>
                    </a:moveTo>
                    <a:cubicBezTo>
                      <a:pt x="0" y="29"/>
                      <a:pt x="0" y="29"/>
                      <a:pt x="0" y="29"/>
                    </a:cubicBezTo>
                    <a:cubicBezTo>
                      <a:pt x="151" y="34"/>
                      <a:pt x="151" y="34"/>
                      <a:pt x="151" y="34"/>
                    </a:cubicBezTo>
                    <a:cubicBezTo>
                      <a:pt x="155" y="0"/>
                      <a:pt x="155" y="0"/>
                      <a:pt x="155" y="0"/>
                    </a:cubicBezTo>
                    <a:cubicBezTo>
                      <a:pt x="102" y="5"/>
                      <a:pt x="51" y="14"/>
                      <a:pt x="0" y="26"/>
                    </a:cubicBezTo>
                    <a:close/>
                  </a:path>
                </a:pathLst>
              </a:custGeom>
              <a:solidFill>
                <a:srgbClr val="FF86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5" name="Freeform 148"/>
              <p:cNvSpPr/>
              <p:nvPr/>
            </p:nvSpPr>
            <p:spPr bwMode="auto">
              <a:xfrm>
                <a:off x="1752" y="2333"/>
                <a:ext cx="234" cy="37"/>
              </a:xfrm>
              <a:custGeom>
                <a:avLst/>
                <a:gdLst>
                  <a:gd name="T0" fmla="*/ 29 w 234"/>
                  <a:gd name="T1" fmla="*/ 0 h 37"/>
                  <a:gd name="T2" fmla="*/ 0 w 234"/>
                  <a:gd name="T3" fmla="*/ 37 h 37"/>
                  <a:gd name="T4" fmla="*/ 234 w 234"/>
                  <a:gd name="T5" fmla="*/ 33 h 37"/>
                  <a:gd name="T6" fmla="*/ 208 w 234"/>
                  <a:gd name="T7" fmla="*/ 2 h 37"/>
                  <a:gd name="T8" fmla="*/ 29 w 234"/>
                  <a:gd name="T9" fmla="*/ 0 h 37"/>
                </a:gdLst>
                <a:ahLst/>
                <a:cxnLst>
                  <a:cxn ang="0">
                    <a:pos x="T0" y="T1"/>
                  </a:cxn>
                  <a:cxn ang="0">
                    <a:pos x="T2" y="T3"/>
                  </a:cxn>
                  <a:cxn ang="0">
                    <a:pos x="T4" y="T5"/>
                  </a:cxn>
                  <a:cxn ang="0">
                    <a:pos x="T6" y="T7"/>
                  </a:cxn>
                  <a:cxn ang="0">
                    <a:pos x="T8" y="T9"/>
                  </a:cxn>
                </a:cxnLst>
                <a:rect l="0" t="0" r="r" b="b"/>
                <a:pathLst>
                  <a:path w="234" h="37">
                    <a:moveTo>
                      <a:pt x="29" y="0"/>
                    </a:moveTo>
                    <a:lnTo>
                      <a:pt x="0" y="37"/>
                    </a:lnTo>
                    <a:lnTo>
                      <a:pt x="234" y="33"/>
                    </a:lnTo>
                    <a:lnTo>
                      <a:pt x="208" y="2"/>
                    </a:lnTo>
                    <a:lnTo>
                      <a:pt x="29" y="0"/>
                    </a:lnTo>
                    <a:close/>
                  </a:path>
                </a:pathLst>
              </a:custGeom>
              <a:solidFill>
                <a:srgbClr val="FC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6" name="Freeform 149"/>
              <p:cNvSpPr/>
              <p:nvPr/>
            </p:nvSpPr>
            <p:spPr bwMode="auto">
              <a:xfrm>
                <a:off x="1831" y="2217"/>
                <a:ext cx="72" cy="47"/>
              </a:xfrm>
              <a:custGeom>
                <a:avLst/>
                <a:gdLst>
                  <a:gd name="T0" fmla="*/ 35 w 72"/>
                  <a:gd name="T1" fmla="*/ 0 h 47"/>
                  <a:gd name="T2" fmla="*/ 0 w 72"/>
                  <a:gd name="T3" fmla="*/ 47 h 47"/>
                  <a:gd name="T4" fmla="*/ 72 w 72"/>
                  <a:gd name="T5" fmla="*/ 46 h 47"/>
                  <a:gd name="T6" fmla="*/ 35 w 72"/>
                  <a:gd name="T7" fmla="*/ 0 h 47"/>
                </a:gdLst>
                <a:ahLst/>
                <a:cxnLst>
                  <a:cxn ang="0">
                    <a:pos x="T0" y="T1"/>
                  </a:cxn>
                  <a:cxn ang="0">
                    <a:pos x="T2" y="T3"/>
                  </a:cxn>
                  <a:cxn ang="0">
                    <a:pos x="T4" y="T5"/>
                  </a:cxn>
                  <a:cxn ang="0">
                    <a:pos x="T6" y="T7"/>
                  </a:cxn>
                </a:cxnLst>
                <a:rect l="0" t="0" r="r" b="b"/>
                <a:pathLst>
                  <a:path w="72" h="47">
                    <a:moveTo>
                      <a:pt x="35" y="0"/>
                    </a:moveTo>
                    <a:lnTo>
                      <a:pt x="0" y="47"/>
                    </a:lnTo>
                    <a:lnTo>
                      <a:pt x="72" y="46"/>
                    </a:lnTo>
                    <a:lnTo>
                      <a:pt x="35" y="0"/>
                    </a:lnTo>
                    <a:close/>
                  </a:path>
                </a:pathLst>
              </a:custGeom>
              <a:solidFill>
                <a:srgbClr val="FCD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7" name="Freeform 150"/>
              <p:cNvSpPr/>
              <p:nvPr/>
            </p:nvSpPr>
            <p:spPr bwMode="auto">
              <a:xfrm>
                <a:off x="1807" y="2263"/>
                <a:ext cx="122" cy="34"/>
              </a:xfrm>
              <a:custGeom>
                <a:avLst/>
                <a:gdLst>
                  <a:gd name="T0" fmla="*/ 24 w 122"/>
                  <a:gd name="T1" fmla="*/ 1 h 34"/>
                  <a:gd name="T2" fmla="*/ 0 w 122"/>
                  <a:gd name="T3" fmla="*/ 34 h 34"/>
                  <a:gd name="T4" fmla="*/ 122 w 122"/>
                  <a:gd name="T5" fmla="*/ 34 h 34"/>
                  <a:gd name="T6" fmla="*/ 96 w 122"/>
                  <a:gd name="T7" fmla="*/ 0 h 34"/>
                  <a:gd name="T8" fmla="*/ 24 w 122"/>
                  <a:gd name="T9" fmla="*/ 1 h 34"/>
                </a:gdLst>
                <a:ahLst/>
                <a:cxnLst>
                  <a:cxn ang="0">
                    <a:pos x="T0" y="T1"/>
                  </a:cxn>
                  <a:cxn ang="0">
                    <a:pos x="T2" y="T3"/>
                  </a:cxn>
                  <a:cxn ang="0">
                    <a:pos x="T4" y="T5"/>
                  </a:cxn>
                  <a:cxn ang="0">
                    <a:pos x="T6" y="T7"/>
                  </a:cxn>
                  <a:cxn ang="0">
                    <a:pos x="T8" y="T9"/>
                  </a:cxn>
                </a:cxnLst>
                <a:rect l="0" t="0" r="r" b="b"/>
                <a:pathLst>
                  <a:path w="122" h="34">
                    <a:moveTo>
                      <a:pt x="24" y="1"/>
                    </a:moveTo>
                    <a:lnTo>
                      <a:pt x="0" y="34"/>
                    </a:lnTo>
                    <a:lnTo>
                      <a:pt x="122" y="34"/>
                    </a:lnTo>
                    <a:lnTo>
                      <a:pt x="96" y="0"/>
                    </a:lnTo>
                    <a:lnTo>
                      <a:pt x="24" y="1"/>
                    </a:lnTo>
                    <a:close/>
                  </a:path>
                </a:pathLst>
              </a:custGeom>
              <a:solidFill>
                <a:srgbClr val="FC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8" name="Freeform 151"/>
              <p:cNvSpPr/>
              <p:nvPr/>
            </p:nvSpPr>
            <p:spPr bwMode="auto">
              <a:xfrm>
                <a:off x="1781" y="2297"/>
                <a:ext cx="179" cy="38"/>
              </a:xfrm>
              <a:custGeom>
                <a:avLst/>
                <a:gdLst>
                  <a:gd name="T0" fmla="*/ 26 w 179"/>
                  <a:gd name="T1" fmla="*/ 0 h 38"/>
                  <a:gd name="T2" fmla="*/ 0 w 179"/>
                  <a:gd name="T3" fmla="*/ 36 h 38"/>
                  <a:gd name="T4" fmla="*/ 179 w 179"/>
                  <a:gd name="T5" fmla="*/ 38 h 38"/>
                  <a:gd name="T6" fmla="*/ 148 w 179"/>
                  <a:gd name="T7" fmla="*/ 0 h 38"/>
                  <a:gd name="T8" fmla="*/ 26 w 179"/>
                  <a:gd name="T9" fmla="*/ 0 h 38"/>
                </a:gdLst>
                <a:ahLst/>
                <a:cxnLst>
                  <a:cxn ang="0">
                    <a:pos x="T0" y="T1"/>
                  </a:cxn>
                  <a:cxn ang="0">
                    <a:pos x="T2" y="T3"/>
                  </a:cxn>
                  <a:cxn ang="0">
                    <a:pos x="T4" y="T5"/>
                  </a:cxn>
                  <a:cxn ang="0">
                    <a:pos x="T6" y="T7"/>
                  </a:cxn>
                  <a:cxn ang="0">
                    <a:pos x="T8" y="T9"/>
                  </a:cxn>
                </a:cxnLst>
                <a:rect l="0" t="0" r="r" b="b"/>
                <a:pathLst>
                  <a:path w="179" h="38">
                    <a:moveTo>
                      <a:pt x="26" y="0"/>
                    </a:moveTo>
                    <a:lnTo>
                      <a:pt x="0" y="36"/>
                    </a:lnTo>
                    <a:lnTo>
                      <a:pt x="179" y="38"/>
                    </a:lnTo>
                    <a:lnTo>
                      <a:pt x="148" y="0"/>
                    </a:lnTo>
                    <a:lnTo>
                      <a:pt x="26" y="0"/>
                    </a:lnTo>
                    <a:close/>
                  </a:path>
                </a:pathLst>
              </a:custGeom>
              <a:solidFill>
                <a:srgbClr val="FCD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9" name="Freeform 152"/>
              <p:cNvSpPr/>
              <p:nvPr/>
            </p:nvSpPr>
            <p:spPr bwMode="auto">
              <a:xfrm>
                <a:off x="1726" y="2366"/>
                <a:ext cx="296" cy="44"/>
              </a:xfrm>
              <a:custGeom>
                <a:avLst/>
                <a:gdLst>
                  <a:gd name="T0" fmla="*/ 26 w 296"/>
                  <a:gd name="T1" fmla="*/ 4 h 44"/>
                  <a:gd name="T2" fmla="*/ 0 w 296"/>
                  <a:gd name="T3" fmla="*/ 42 h 44"/>
                  <a:gd name="T4" fmla="*/ 296 w 296"/>
                  <a:gd name="T5" fmla="*/ 44 h 44"/>
                  <a:gd name="T6" fmla="*/ 260 w 296"/>
                  <a:gd name="T7" fmla="*/ 0 h 44"/>
                  <a:gd name="T8" fmla="*/ 26 w 296"/>
                  <a:gd name="T9" fmla="*/ 4 h 44"/>
                </a:gdLst>
                <a:ahLst/>
                <a:cxnLst>
                  <a:cxn ang="0">
                    <a:pos x="T0" y="T1"/>
                  </a:cxn>
                  <a:cxn ang="0">
                    <a:pos x="T2" y="T3"/>
                  </a:cxn>
                  <a:cxn ang="0">
                    <a:pos x="T4" y="T5"/>
                  </a:cxn>
                  <a:cxn ang="0">
                    <a:pos x="T6" y="T7"/>
                  </a:cxn>
                  <a:cxn ang="0">
                    <a:pos x="T8" y="T9"/>
                  </a:cxn>
                </a:cxnLst>
                <a:rect l="0" t="0" r="r" b="b"/>
                <a:pathLst>
                  <a:path w="296" h="44">
                    <a:moveTo>
                      <a:pt x="26" y="4"/>
                    </a:moveTo>
                    <a:lnTo>
                      <a:pt x="0" y="42"/>
                    </a:lnTo>
                    <a:lnTo>
                      <a:pt x="296" y="44"/>
                    </a:lnTo>
                    <a:lnTo>
                      <a:pt x="260" y="0"/>
                    </a:lnTo>
                    <a:lnTo>
                      <a:pt x="26" y="4"/>
                    </a:lnTo>
                    <a:close/>
                  </a:path>
                </a:pathLst>
              </a:custGeom>
              <a:solidFill>
                <a:srgbClr val="FCD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0" name="Freeform 153"/>
              <p:cNvSpPr/>
              <p:nvPr/>
            </p:nvSpPr>
            <p:spPr bwMode="auto">
              <a:xfrm>
                <a:off x="1696" y="2408"/>
                <a:ext cx="355" cy="39"/>
              </a:xfrm>
              <a:custGeom>
                <a:avLst/>
                <a:gdLst>
                  <a:gd name="T0" fmla="*/ 30 w 355"/>
                  <a:gd name="T1" fmla="*/ 0 h 39"/>
                  <a:gd name="T2" fmla="*/ 0 w 355"/>
                  <a:gd name="T3" fmla="*/ 39 h 39"/>
                  <a:gd name="T4" fmla="*/ 355 w 355"/>
                  <a:gd name="T5" fmla="*/ 39 h 39"/>
                  <a:gd name="T6" fmla="*/ 326 w 355"/>
                  <a:gd name="T7" fmla="*/ 2 h 39"/>
                  <a:gd name="T8" fmla="*/ 30 w 355"/>
                  <a:gd name="T9" fmla="*/ 0 h 39"/>
                </a:gdLst>
                <a:ahLst/>
                <a:cxnLst>
                  <a:cxn ang="0">
                    <a:pos x="T0" y="T1"/>
                  </a:cxn>
                  <a:cxn ang="0">
                    <a:pos x="T2" y="T3"/>
                  </a:cxn>
                  <a:cxn ang="0">
                    <a:pos x="T4" y="T5"/>
                  </a:cxn>
                  <a:cxn ang="0">
                    <a:pos x="T6" y="T7"/>
                  </a:cxn>
                  <a:cxn ang="0">
                    <a:pos x="T8" y="T9"/>
                  </a:cxn>
                </a:cxnLst>
                <a:rect l="0" t="0" r="r" b="b"/>
                <a:pathLst>
                  <a:path w="355" h="39">
                    <a:moveTo>
                      <a:pt x="30" y="0"/>
                    </a:moveTo>
                    <a:lnTo>
                      <a:pt x="0" y="39"/>
                    </a:lnTo>
                    <a:lnTo>
                      <a:pt x="355" y="39"/>
                    </a:lnTo>
                    <a:lnTo>
                      <a:pt x="326" y="2"/>
                    </a:lnTo>
                    <a:lnTo>
                      <a:pt x="30" y="0"/>
                    </a:lnTo>
                    <a:close/>
                  </a:path>
                </a:pathLst>
              </a:custGeom>
              <a:solidFill>
                <a:srgbClr val="FC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1" name="Rectangle 154"/>
              <p:cNvSpPr>
                <a:spLocks noChangeArrowheads="1"/>
              </p:cNvSpPr>
              <p:nvPr/>
            </p:nvSpPr>
            <p:spPr bwMode="auto">
              <a:xfrm>
                <a:off x="1773" y="2483"/>
                <a:ext cx="29" cy="34"/>
              </a:xfrm>
              <a:prstGeom prst="rect">
                <a:avLst/>
              </a:prstGeom>
              <a:solidFill>
                <a:srgbClr val="865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2" name="Rectangle 155"/>
              <p:cNvSpPr>
                <a:spLocks noChangeArrowheads="1"/>
              </p:cNvSpPr>
              <p:nvPr/>
            </p:nvSpPr>
            <p:spPr bwMode="auto">
              <a:xfrm>
                <a:off x="1849" y="2483"/>
                <a:ext cx="30" cy="34"/>
              </a:xfrm>
              <a:prstGeom prst="rect">
                <a:avLst/>
              </a:prstGeom>
              <a:solidFill>
                <a:srgbClr val="865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3" name="Rectangle 156"/>
              <p:cNvSpPr>
                <a:spLocks noChangeArrowheads="1"/>
              </p:cNvSpPr>
              <p:nvPr/>
            </p:nvSpPr>
            <p:spPr bwMode="auto">
              <a:xfrm>
                <a:off x="1934" y="2483"/>
                <a:ext cx="29" cy="34"/>
              </a:xfrm>
              <a:prstGeom prst="rect">
                <a:avLst/>
              </a:prstGeom>
              <a:solidFill>
                <a:srgbClr val="865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4" name="Freeform 157"/>
              <p:cNvSpPr/>
              <p:nvPr/>
            </p:nvSpPr>
            <p:spPr bwMode="auto">
              <a:xfrm>
                <a:off x="2554" y="2279"/>
                <a:ext cx="237" cy="132"/>
              </a:xfrm>
              <a:custGeom>
                <a:avLst/>
                <a:gdLst>
                  <a:gd name="T0" fmla="*/ 237 w 237"/>
                  <a:gd name="T1" fmla="*/ 0 h 132"/>
                  <a:gd name="T2" fmla="*/ 0 w 237"/>
                  <a:gd name="T3" fmla="*/ 0 h 132"/>
                  <a:gd name="T4" fmla="*/ 0 w 237"/>
                  <a:gd name="T5" fmla="*/ 132 h 132"/>
                  <a:gd name="T6" fmla="*/ 237 w 237"/>
                  <a:gd name="T7" fmla="*/ 121 h 132"/>
                  <a:gd name="T8" fmla="*/ 237 w 237"/>
                  <a:gd name="T9" fmla="*/ 0 h 132"/>
                </a:gdLst>
                <a:ahLst/>
                <a:cxnLst>
                  <a:cxn ang="0">
                    <a:pos x="T0" y="T1"/>
                  </a:cxn>
                  <a:cxn ang="0">
                    <a:pos x="T2" y="T3"/>
                  </a:cxn>
                  <a:cxn ang="0">
                    <a:pos x="T4" y="T5"/>
                  </a:cxn>
                  <a:cxn ang="0">
                    <a:pos x="T6" y="T7"/>
                  </a:cxn>
                  <a:cxn ang="0">
                    <a:pos x="T8" y="T9"/>
                  </a:cxn>
                </a:cxnLst>
                <a:rect l="0" t="0" r="r" b="b"/>
                <a:pathLst>
                  <a:path w="237" h="132">
                    <a:moveTo>
                      <a:pt x="237" y="0"/>
                    </a:moveTo>
                    <a:lnTo>
                      <a:pt x="0" y="0"/>
                    </a:lnTo>
                    <a:lnTo>
                      <a:pt x="0" y="132"/>
                    </a:lnTo>
                    <a:lnTo>
                      <a:pt x="237" y="121"/>
                    </a:lnTo>
                    <a:lnTo>
                      <a:pt x="237" y="0"/>
                    </a:lnTo>
                    <a:close/>
                  </a:path>
                </a:pathLst>
              </a:custGeom>
              <a:solidFill>
                <a:srgbClr val="B7A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5" name="Freeform 158"/>
              <p:cNvSpPr/>
              <p:nvPr/>
            </p:nvSpPr>
            <p:spPr bwMode="auto">
              <a:xfrm>
                <a:off x="2554" y="2400"/>
                <a:ext cx="237" cy="96"/>
              </a:xfrm>
              <a:custGeom>
                <a:avLst/>
                <a:gdLst>
                  <a:gd name="T0" fmla="*/ 237 w 237"/>
                  <a:gd name="T1" fmla="*/ 0 h 96"/>
                  <a:gd name="T2" fmla="*/ 0 w 237"/>
                  <a:gd name="T3" fmla="*/ 11 h 96"/>
                  <a:gd name="T4" fmla="*/ 0 w 237"/>
                  <a:gd name="T5" fmla="*/ 73 h 96"/>
                  <a:gd name="T6" fmla="*/ 237 w 237"/>
                  <a:gd name="T7" fmla="*/ 96 h 96"/>
                  <a:gd name="T8" fmla="*/ 237 w 237"/>
                  <a:gd name="T9" fmla="*/ 0 h 96"/>
                </a:gdLst>
                <a:ahLst/>
                <a:cxnLst>
                  <a:cxn ang="0">
                    <a:pos x="T0" y="T1"/>
                  </a:cxn>
                  <a:cxn ang="0">
                    <a:pos x="T2" y="T3"/>
                  </a:cxn>
                  <a:cxn ang="0">
                    <a:pos x="T4" y="T5"/>
                  </a:cxn>
                  <a:cxn ang="0">
                    <a:pos x="T6" y="T7"/>
                  </a:cxn>
                  <a:cxn ang="0">
                    <a:pos x="T8" y="T9"/>
                  </a:cxn>
                </a:cxnLst>
                <a:rect l="0" t="0" r="r" b="b"/>
                <a:pathLst>
                  <a:path w="237" h="96">
                    <a:moveTo>
                      <a:pt x="237" y="0"/>
                    </a:moveTo>
                    <a:lnTo>
                      <a:pt x="0" y="11"/>
                    </a:lnTo>
                    <a:lnTo>
                      <a:pt x="0" y="73"/>
                    </a:lnTo>
                    <a:lnTo>
                      <a:pt x="237" y="96"/>
                    </a:lnTo>
                    <a:lnTo>
                      <a:pt x="237" y="0"/>
                    </a:lnTo>
                    <a:close/>
                  </a:path>
                </a:pathLst>
              </a:custGeom>
              <a:solidFill>
                <a:srgbClr val="FF9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6" name="Freeform 159"/>
              <p:cNvSpPr/>
              <p:nvPr/>
            </p:nvSpPr>
            <p:spPr bwMode="auto">
              <a:xfrm>
                <a:off x="2554" y="2473"/>
                <a:ext cx="237" cy="64"/>
              </a:xfrm>
              <a:custGeom>
                <a:avLst/>
                <a:gdLst>
                  <a:gd name="T0" fmla="*/ 237 w 237"/>
                  <a:gd name="T1" fmla="*/ 23 h 64"/>
                  <a:gd name="T2" fmla="*/ 0 w 237"/>
                  <a:gd name="T3" fmla="*/ 0 h 64"/>
                  <a:gd name="T4" fmla="*/ 0 w 237"/>
                  <a:gd name="T5" fmla="*/ 59 h 64"/>
                  <a:gd name="T6" fmla="*/ 237 w 237"/>
                  <a:gd name="T7" fmla="*/ 64 h 64"/>
                  <a:gd name="T8" fmla="*/ 237 w 237"/>
                  <a:gd name="T9" fmla="*/ 23 h 64"/>
                </a:gdLst>
                <a:ahLst/>
                <a:cxnLst>
                  <a:cxn ang="0">
                    <a:pos x="T0" y="T1"/>
                  </a:cxn>
                  <a:cxn ang="0">
                    <a:pos x="T2" y="T3"/>
                  </a:cxn>
                  <a:cxn ang="0">
                    <a:pos x="T4" y="T5"/>
                  </a:cxn>
                  <a:cxn ang="0">
                    <a:pos x="T6" y="T7"/>
                  </a:cxn>
                  <a:cxn ang="0">
                    <a:pos x="T8" y="T9"/>
                  </a:cxn>
                </a:cxnLst>
                <a:rect l="0" t="0" r="r" b="b"/>
                <a:pathLst>
                  <a:path w="237" h="64">
                    <a:moveTo>
                      <a:pt x="237" y="23"/>
                    </a:moveTo>
                    <a:lnTo>
                      <a:pt x="0" y="0"/>
                    </a:lnTo>
                    <a:lnTo>
                      <a:pt x="0" y="59"/>
                    </a:lnTo>
                    <a:lnTo>
                      <a:pt x="237" y="64"/>
                    </a:lnTo>
                    <a:lnTo>
                      <a:pt x="237" y="23"/>
                    </a:lnTo>
                    <a:close/>
                  </a:path>
                </a:pathLst>
              </a:custGeom>
              <a:solidFill>
                <a:srgbClr val="4579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7" name="Freeform 160"/>
              <p:cNvSpPr/>
              <p:nvPr/>
            </p:nvSpPr>
            <p:spPr bwMode="auto">
              <a:xfrm>
                <a:off x="2554" y="2532"/>
                <a:ext cx="237" cy="80"/>
              </a:xfrm>
              <a:custGeom>
                <a:avLst/>
                <a:gdLst>
                  <a:gd name="T0" fmla="*/ 237 w 237"/>
                  <a:gd name="T1" fmla="*/ 5 h 80"/>
                  <a:gd name="T2" fmla="*/ 0 w 237"/>
                  <a:gd name="T3" fmla="*/ 0 h 80"/>
                  <a:gd name="T4" fmla="*/ 0 w 237"/>
                  <a:gd name="T5" fmla="*/ 51 h 80"/>
                  <a:gd name="T6" fmla="*/ 237 w 237"/>
                  <a:gd name="T7" fmla="*/ 80 h 80"/>
                  <a:gd name="T8" fmla="*/ 237 w 237"/>
                  <a:gd name="T9" fmla="*/ 5 h 80"/>
                </a:gdLst>
                <a:ahLst/>
                <a:cxnLst>
                  <a:cxn ang="0">
                    <a:pos x="T0" y="T1"/>
                  </a:cxn>
                  <a:cxn ang="0">
                    <a:pos x="T2" y="T3"/>
                  </a:cxn>
                  <a:cxn ang="0">
                    <a:pos x="T4" y="T5"/>
                  </a:cxn>
                  <a:cxn ang="0">
                    <a:pos x="T6" y="T7"/>
                  </a:cxn>
                  <a:cxn ang="0">
                    <a:pos x="T8" y="T9"/>
                  </a:cxn>
                </a:cxnLst>
                <a:rect l="0" t="0" r="r" b="b"/>
                <a:pathLst>
                  <a:path w="237" h="80">
                    <a:moveTo>
                      <a:pt x="237" y="5"/>
                    </a:moveTo>
                    <a:lnTo>
                      <a:pt x="0" y="0"/>
                    </a:lnTo>
                    <a:lnTo>
                      <a:pt x="0" y="51"/>
                    </a:lnTo>
                    <a:lnTo>
                      <a:pt x="237" y="80"/>
                    </a:lnTo>
                    <a:lnTo>
                      <a:pt x="237" y="5"/>
                    </a:lnTo>
                    <a:close/>
                  </a:path>
                </a:pathLst>
              </a:custGeom>
              <a:solidFill>
                <a:srgbClr val="FFE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8" name="Freeform 161"/>
              <p:cNvSpPr/>
              <p:nvPr/>
            </p:nvSpPr>
            <p:spPr bwMode="auto">
              <a:xfrm>
                <a:off x="2554" y="2583"/>
                <a:ext cx="237" cy="80"/>
              </a:xfrm>
              <a:custGeom>
                <a:avLst/>
                <a:gdLst>
                  <a:gd name="T0" fmla="*/ 237 w 237"/>
                  <a:gd name="T1" fmla="*/ 29 h 80"/>
                  <a:gd name="T2" fmla="*/ 0 w 237"/>
                  <a:gd name="T3" fmla="*/ 0 h 80"/>
                  <a:gd name="T4" fmla="*/ 0 w 237"/>
                  <a:gd name="T5" fmla="*/ 80 h 80"/>
                  <a:gd name="T6" fmla="*/ 237 w 237"/>
                  <a:gd name="T7" fmla="*/ 80 h 80"/>
                  <a:gd name="T8" fmla="*/ 237 w 237"/>
                  <a:gd name="T9" fmla="*/ 29 h 80"/>
                </a:gdLst>
                <a:ahLst/>
                <a:cxnLst>
                  <a:cxn ang="0">
                    <a:pos x="T0" y="T1"/>
                  </a:cxn>
                  <a:cxn ang="0">
                    <a:pos x="T2" y="T3"/>
                  </a:cxn>
                  <a:cxn ang="0">
                    <a:pos x="T4" y="T5"/>
                  </a:cxn>
                  <a:cxn ang="0">
                    <a:pos x="T6" y="T7"/>
                  </a:cxn>
                  <a:cxn ang="0">
                    <a:pos x="T8" y="T9"/>
                  </a:cxn>
                </a:cxnLst>
                <a:rect l="0" t="0" r="r" b="b"/>
                <a:pathLst>
                  <a:path w="237" h="80">
                    <a:moveTo>
                      <a:pt x="237" y="29"/>
                    </a:moveTo>
                    <a:lnTo>
                      <a:pt x="0" y="0"/>
                    </a:lnTo>
                    <a:lnTo>
                      <a:pt x="0" y="80"/>
                    </a:lnTo>
                    <a:lnTo>
                      <a:pt x="237" y="80"/>
                    </a:lnTo>
                    <a:lnTo>
                      <a:pt x="237" y="29"/>
                    </a:lnTo>
                    <a:close/>
                  </a:path>
                </a:pathLst>
              </a:custGeom>
              <a:solidFill>
                <a:srgbClr val="95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9" name="Freeform 162"/>
              <p:cNvSpPr/>
              <p:nvPr/>
            </p:nvSpPr>
            <p:spPr bwMode="auto">
              <a:xfrm>
                <a:off x="2554" y="2663"/>
                <a:ext cx="237" cy="50"/>
              </a:xfrm>
              <a:custGeom>
                <a:avLst/>
                <a:gdLst>
                  <a:gd name="T0" fmla="*/ 0 w 237"/>
                  <a:gd name="T1" fmla="*/ 0 h 50"/>
                  <a:gd name="T2" fmla="*/ 0 w 237"/>
                  <a:gd name="T3" fmla="*/ 42 h 50"/>
                  <a:gd name="T4" fmla="*/ 237 w 237"/>
                  <a:gd name="T5" fmla="*/ 50 h 50"/>
                  <a:gd name="T6" fmla="*/ 237 w 237"/>
                  <a:gd name="T7" fmla="*/ 0 h 50"/>
                  <a:gd name="T8" fmla="*/ 0 w 237"/>
                  <a:gd name="T9" fmla="*/ 0 h 50"/>
                </a:gdLst>
                <a:ahLst/>
                <a:cxnLst>
                  <a:cxn ang="0">
                    <a:pos x="T0" y="T1"/>
                  </a:cxn>
                  <a:cxn ang="0">
                    <a:pos x="T2" y="T3"/>
                  </a:cxn>
                  <a:cxn ang="0">
                    <a:pos x="T4" y="T5"/>
                  </a:cxn>
                  <a:cxn ang="0">
                    <a:pos x="T6" y="T7"/>
                  </a:cxn>
                  <a:cxn ang="0">
                    <a:pos x="T8" y="T9"/>
                  </a:cxn>
                </a:cxnLst>
                <a:rect l="0" t="0" r="r" b="b"/>
                <a:pathLst>
                  <a:path w="237" h="50">
                    <a:moveTo>
                      <a:pt x="0" y="0"/>
                    </a:moveTo>
                    <a:lnTo>
                      <a:pt x="0" y="42"/>
                    </a:lnTo>
                    <a:lnTo>
                      <a:pt x="237" y="50"/>
                    </a:lnTo>
                    <a:lnTo>
                      <a:pt x="237" y="0"/>
                    </a:lnTo>
                    <a:lnTo>
                      <a:pt x="0" y="0"/>
                    </a:lnTo>
                    <a:close/>
                  </a:path>
                </a:pathLst>
              </a:custGeom>
              <a:solidFill>
                <a:srgbClr val="ED8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0" name="Rectangle 163"/>
              <p:cNvSpPr>
                <a:spLocks noChangeArrowheads="1"/>
              </p:cNvSpPr>
              <p:nvPr/>
            </p:nvSpPr>
            <p:spPr bwMode="auto">
              <a:xfrm>
                <a:off x="2524" y="2193"/>
                <a:ext cx="296" cy="115"/>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1" name="Oval 164"/>
              <p:cNvSpPr>
                <a:spLocks noChangeArrowheads="1"/>
              </p:cNvSpPr>
              <p:nvPr/>
            </p:nvSpPr>
            <p:spPr bwMode="auto">
              <a:xfrm>
                <a:off x="2554" y="2243"/>
                <a:ext cx="29" cy="28"/>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2" name="Oval 165"/>
              <p:cNvSpPr>
                <a:spLocks noChangeArrowheads="1"/>
              </p:cNvSpPr>
              <p:nvPr/>
            </p:nvSpPr>
            <p:spPr bwMode="auto">
              <a:xfrm>
                <a:off x="2654" y="2235"/>
                <a:ext cx="30" cy="29"/>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3" name="Oval 166"/>
              <p:cNvSpPr>
                <a:spLocks noChangeArrowheads="1"/>
              </p:cNvSpPr>
              <p:nvPr/>
            </p:nvSpPr>
            <p:spPr bwMode="auto">
              <a:xfrm>
                <a:off x="2741" y="2235"/>
                <a:ext cx="29" cy="29"/>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4" name="Rectangle 167"/>
              <p:cNvSpPr>
                <a:spLocks noChangeArrowheads="1"/>
              </p:cNvSpPr>
              <p:nvPr/>
            </p:nvSpPr>
            <p:spPr bwMode="auto">
              <a:xfrm>
                <a:off x="2690" y="2026"/>
                <a:ext cx="65" cy="167"/>
              </a:xfrm>
              <a:prstGeom prst="rect">
                <a:avLst/>
              </a:prstGeom>
              <a:solidFill>
                <a:srgbClr val="BB92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5" name="Rectangle 168"/>
              <p:cNvSpPr>
                <a:spLocks noChangeArrowheads="1"/>
              </p:cNvSpPr>
              <p:nvPr/>
            </p:nvSpPr>
            <p:spPr bwMode="auto">
              <a:xfrm>
                <a:off x="2669" y="2012"/>
                <a:ext cx="107" cy="35"/>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6" name="Rectangle 169"/>
              <p:cNvSpPr>
                <a:spLocks noChangeArrowheads="1"/>
              </p:cNvSpPr>
              <p:nvPr/>
            </p:nvSpPr>
            <p:spPr bwMode="auto">
              <a:xfrm>
                <a:off x="2604" y="2336"/>
                <a:ext cx="29" cy="51"/>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7" name="Rectangle 170"/>
              <p:cNvSpPr>
                <a:spLocks noChangeArrowheads="1"/>
              </p:cNvSpPr>
              <p:nvPr/>
            </p:nvSpPr>
            <p:spPr bwMode="auto">
              <a:xfrm>
                <a:off x="2705" y="2336"/>
                <a:ext cx="29" cy="51"/>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8" name="Rectangle 171"/>
              <p:cNvSpPr>
                <a:spLocks noChangeArrowheads="1"/>
              </p:cNvSpPr>
              <p:nvPr/>
            </p:nvSpPr>
            <p:spPr bwMode="auto">
              <a:xfrm>
                <a:off x="2719" y="2467"/>
                <a:ext cx="30" cy="50"/>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9" name="Rectangle 172"/>
              <p:cNvSpPr>
                <a:spLocks noChangeArrowheads="1"/>
              </p:cNvSpPr>
              <p:nvPr/>
            </p:nvSpPr>
            <p:spPr bwMode="auto">
              <a:xfrm>
                <a:off x="2589" y="2532"/>
                <a:ext cx="30" cy="51"/>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0" name="Rectangle 173"/>
              <p:cNvSpPr>
                <a:spLocks noChangeArrowheads="1"/>
              </p:cNvSpPr>
              <p:nvPr/>
            </p:nvSpPr>
            <p:spPr bwMode="auto">
              <a:xfrm>
                <a:off x="2705" y="2612"/>
                <a:ext cx="29" cy="51"/>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1" name="Oval 174"/>
              <p:cNvSpPr>
                <a:spLocks noChangeArrowheads="1"/>
              </p:cNvSpPr>
              <p:nvPr/>
            </p:nvSpPr>
            <p:spPr bwMode="auto">
              <a:xfrm>
                <a:off x="6930" y="2648"/>
                <a:ext cx="31" cy="31"/>
              </a:xfrm>
              <a:prstGeom prst="ellipse">
                <a:avLst/>
              </a:prstGeom>
              <a:solidFill>
                <a:srgbClr val="FF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2" name="Oval 175"/>
              <p:cNvSpPr>
                <a:spLocks noChangeArrowheads="1"/>
              </p:cNvSpPr>
              <p:nvPr/>
            </p:nvSpPr>
            <p:spPr bwMode="auto">
              <a:xfrm>
                <a:off x="6982" y="2537"/>
                <a:ext cx="33" cy="33"/>
              </a:xfrm>
              <a:prstGeom prst="ellipse">
                <a:avLst/>
              </a:prstGeom>
              <a:solidFill>
                <a:srgbClr val="FF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3" name="Oval 176"/>
              <p:cNvSpPr>
                <a:spLocks noChangeArrowheads="1"/>
              </p:cNvSpPr>
              <p:nvPr/>
            </p:nvSpPr>
            <p:spPr bwMode="auto">
              <a:xfrm>
                <a:off x="7077" y="2457"/>
                <a:ext cx="31" cy="31"/>
              </a:xfrm>
              <a:prstGeom prst="ellipse">
                <a:avLst/>
              </a:prstGeom>
              <a:solidFill>
                <a:srgbClr val="FF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4" name="Oval 177"/>
              <p:cNvSpPr>
                <a:spLocks noChangeArrowheads="1"/>
              </p:cNvSpPr>
              <p:nvPr/>
            </p:nvSpPr>
            <p:spPr bwMode="auto">
              <a:xfrm>
                <a:off x="7221" y="2419"/>
                <a:ext cx="31" cy="31"/>
              </a:xfrm>
              <a:prstGeom prst="ellipse">
                <a:avLst/>
              </a:prstGeom>
              <a:solidFill>
                <a:srgbClr val="FF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5" name="Oval 178"/>
              <p:cNvSpPr>
                <a:spLocks noChangeArrowheads="1"/>
              </p:cNvSpPr>
              <p:nvPr/>
            </p:nvSpPr>
            <p:spPr bwMode="auto">
              <a:xfrm>
                <a:off x="7347" y="2462"/>
                <a:ext cx="31" cy="31"/>
              </a:xfrm>
              <a:prstGeom prst="ellipse">
                <a:avLst/>
              </a:prstGeom>
              <a:solidFill>
                <a:srgbClr val="FF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6" name="Oval 179"/>
              <p:cNvSpPr>
                <a:spLocks noChangeArrowheads="1"/>
              </p:cNvSpPr>
              <p:nvPr/>
            </p:nvSpPr>
            <p:spPr bwMode="auto">
              <a:xfrm>
                <a:off x="7433" y="2548"/>
                <a:ext cx="31" cy="31"/>
              </a:xfrm>
              <a:prstGeom prst="ellipse">
                <a:avLst/>
              </a:prstGeom>
              <a:solidFill>
                <a:srgbClr val="FF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7" name="Oval 180"/>
              <p:cNvSpPr>
                <a:spLocks noChangeArrowheads="1"/>
              </p:cNvSpPr>
              <p:nvPr/>
            </p:nvSpPr>
            <p:spPr bwMode="auto">
              <a:xfrm>
                <a:off x="7464" y="2643"/>
                <a:ext cx="31" cy="31"/>
              </a:xfrm>
              <a:prstGeom prst="ellipse">
                <a:avLst/>
              </a:prstGeom>
              <a:solidFill>
                <a:srgbClr val="FF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8" name="Freeform 181"/>
              <p:cNvSpPr/>
              <p:nvPr/>
            </p:nvSpPr>
            <p:spPr bwMode="auto">
              <a:xfrm>
                <a:off x="6768" y="2229"/>
                <a:ext cx="919" cy="473"/>
              </a:xfrm>
              <a:custGeom>
                <a:avLst/>
                <a:gdLst>
                  <a:gd name="T0" fmla="*/ 7 w 565"/>
                  <a:gd name="T1" fmla="*/ 267 h 290"/>
                  <a:gd name="T2" fmla="*/ 89 w 565"/>
                  <a:gd name="T3" fmla="*/ 241 h 290"/>
                  <a:gd name="T4" fmla="*/ 33 w 565"/>
                  <a:gd name="T5" fmla="*/ 175 h 290"/>
                  <a:gd name="T6" fmla="*/ 126 w 565"/>
                  <a:gd name="T7" fmla="*/ 173 h 290"/>
                  <a:gd name="T8" fmla="*/ 84 w 565"/>
                  <a:gd name="T9" fmla="*/ 103 h 290"/>
                  <a:gd name="T10" fmla="*/ 169 w 565"/>
                  <a:gd name="T11" fmla="*/ 133 h 290"/>
                  <a:gd name="T12" fmla="*/ 169 w 565"/>
                  <a:gd name="T13" fmla="*/ 45 h 290"/>
                  <a:gd name="T14" fmla="*/ 234 w 565"/>
                  <a:gd name="T15" fmla="*/ 101 h 290"/>
                  <a:gd name="T16" fmla="*/ 258 w 565"/>
                  <a:gd name="T17" fmla="*/ 22 h 290"/>
                  <a:gd name="T18" fmla="*/ 291 w 565"/>
                  <a:gd name="T19" fmla="*/ 95 h 290"/>
                  <a:gd name="T20" fmla="*/ 353 w 565"/>
                  <a:gd name="T21" fmla="*/ 29 h 290"/>
                  <a:gd name="T22" fmla="*/ 359 w 565"/>
                  <a:gd name="T23" fmla="*/ 111 h 290"/>
                  <a:gd name="T24" fmla="*/ 441 w 565"/>
                  <a:gd name="T25" fmla="*/ 70 h 290"/>
                  <a:gd name="T26" fmla="*/ 409 w 565"/>
                  <a:gd name="T27" fmla="*/ 146 h 290"/>
                  <a:gd name="T28" fmla="*/ 504 w 565"/>
                  <a:gd name="T29" fmla="*/ 125 h 290"/>
                  <a:gd name="T30" fmla="*/ 446 w 565"/>
                  <a:gd name="T31" fmla="*/ 194 h 290"/>
                  <a:gd name="T32" fmla="*/ 544 w 565"/>
                  <a:gd name="T33" fmla="*/ 207 h 290"/>
                  <a:gd name="T34" fmla="*/ 470 w 565"/>
                  <a:gd name="T35" fmla="*/ 259 h 290"/>
                  <a:gd name="T36" fmla="*/ 555 w 565"/>
                  <a:gd name="T37" fmla="*/ 288 h 290"/>
                  <a:gd name="T38" fmla="*/ 560 w 565"/>
                  <a:gd name="T39" fmla="*/ 290 h 290"/>
                  <a:gd name="T40" fmla="*/ 322 w 565"/>
                  <a:gd name="T41" fmla="*/ 22 h 290"/>
                  <a:gd name="T42" fmla="*/ 100 w 565"/>
                  <a:gd name="T43" fmla="*/ 90 h 290"/>
                  <a:gd name="T44" fmla="*/ 7 w 565"/>
                  <a:gd name="T45" fmla="*/ 270 h 290"/>
                  <a:gd name="T46" fmla="*/ 7 w 565"/>
                  <a:gd name="T47"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5" h="290">
                    <a:moveTo>
                      <a:pt x="7" y="267"/>
                    </a:moveTo>
                    <a:cubicBezTo>
                      <a:pt x="89" y="241"/>
                      <a:pt x="89" y="241"/>
                      <a:pt x="89" y="241"/>
                    </a:cubicBezTo>
                    <a:cubicBezTo>
                      <a:pt x="33" y="175"/>
                      <a:pt x="33" y="175"/>
                      <a:pt x="33" y="175"/>
                    </a:cubicBezTo>
                    <a:cubicBezTo>
                      <a:pt x="126" y="173"/>
                      <a:pt x="126" y="173"/>
                      <a:pt x="126" y="173"/>
                    </a:cubicBezTo>
                    <a:cubicBezTo>
                      <a:pt x="84" y="103"/>
                      <a:pt x="84" y="103"/>
                      <a:pt x="84" y="103"/>
                    </a:cubicBezTo>
                    <a:cubicBezTo>
                      <a:pt x="169" y="133"/>
                      <a:pt x="169" y="133"/>
                      <a:pt x="169" y="133"/>
                    </a:cubicBezTo>
                    <a:cubicBezTo>
                      <a:pt x="169" y="45"/>
                      <a:pt x="169" y="45"/>
                      <a:pt x="169" y="45"/>
                    </a:cubicBezTo>
                    <a:cubicBezTo>
                      <a:pt x="234" y="101"/>
                      <a:pt x="234" y="101"/>
                      <a:pt x="234" y="101"/>
                    </a:cubicBezTo>
                    <a:cubicBezTo>
                      <a:pt x="258" y="22"/>
                      <a:pt x="258" y="22"/>
                      <a:pt x="258" y="22"/>
                    </a:cubicBezTo>
                    <a:cubicBezTo>
                      <a:pt x="291" y="95"/>
                      <a:pt x="291" y="95"/>
                      <a:pt x="291" y="95"/>
                    </a:cubicBezTo>
                    <a:cubicBezTo>
                      <a:pt x="353" y="29"/>
                      <a:pt x="353" y="29"/>
                      <a:pt x="353" y="29"/>
                    </a:cubicBezTo>
                    <a:cubicBezTo>
                      <a:pt x="359" y="111"/>
                      <a:pt x="359" y="111"/>
                      <a:pt x="359" y="111"/>
                    </a:cubicBezTo>
                    <a:cubicBezTo>
                      <a:pt x="441" y="70"/>
                      <a:pt x="441" y="70"/>
                      <a:pt x="441" y="70"/>
                    </a:cubicBezTo>
                    <a:cubicBezTo>
                      <a:pt x="409" y="146"/>
                      <a:pt x="409" y="146"/>
                      <a:pt x="409" y="146"/>
                    </a:cubicBezTo>
                    <a:cubicBezTo>
                      <a:pt x="504" y="125"/>
                      <a:pt x="504" y="125"/>
                      <a:pt x="504" y="125"/>
                    </a:cubicBezTo>
                    <a:cubicBezTo>
                      <a:pt x="446" y="194"/>
                      <a:pt x="446" y="194"/>
                      <a:pt x="446" y="194"/>
                    </a:cubicBezTo>
                    <a:cubicBezTo>
                      <a:pt x="544" y="207"/>
                      <a:pt x="544" y="207"/>
                      <a:pt x="544" y="207"/>
                    </a:cubicBezTo>
                    <a:cubicBezTo>
                      <a:pt x="470" y="259"/>
                      <a:pt x="470" y="259"/>
                      <a:pt x="470" y="259"/>
                    </a:cubicBezTo>
                    <a:cubicBezTo>
                      <a:pt x="555" y="288"/>
                      <a:pt x="555" y="288"/>
                      <a:pt x="555" y="288"/>
                    </a:cubicBezTo>
                    <a:cubicBezTo>
                      <a:pt x="560" y="290"/>
                      <a:pt x="560" y="290"/>
                      <a:pt x="560" y="290"/>
                    </a:cubicBezTo>
                    <a:cubicBezTo>
                      <a:pt x="560" y="290"/>
                      <a:pt x="565" y="70"/>
                      <a:pt x="322" y="22"/>
                    </a:cubicBezTo>
                    <a:cubicBezTo>
                      <a:pt x="322" y="22"/>
                      <a:pt x="200" y="0"/>
                      <a:pt x="100" y="90"/>
                    </a:cubicBezTo>
                    <a:cubicBezTo>
                      <a:pt x="0" y="180"/>
                      <a:pt x="7" y="270"/>
                      <a:pt x="7" y="270"/>
                    </a:cubicBezTo>
                    <a:lnTo>
                      <a:pt x="7" y="267"/>
                    </a:lnTo>
                    <a:close/>
                  </a:path>
                </a:pathLst>
              </a:custGeom>
              <a:solidFill>
                <a:srgbClr val="886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9" name="Freeform 182"/>
              <p:cNvSpPr/>
              <p:nvPr/>
            </p:nvSpPr>
            <p:spPr bwMode="auto">
              <a:xfrm>
                <a:off x="6773" y="2664"/>
                <a:ext cx="123" cy="49"/>
              </a:xfrm>
              <a:custGeom>
                <a:avLst/>
                <a:gdLst>
                  <a:gd name="T0" fmla="*/ 4 w 76"/>
                  <a:gd name="T1" fmla="*/ 0 h 30"/>
                  <a:gd name="T2" fmla="*/ 76 w 76"/>
                  <a:gd name="T3" fmla="*/ 30 h 30"/>
                  <a:gd name="T4" fmla="*/ 0 w 76"/>
                  <a:gd name="T5" fmla="*/ 30 h 30"/>
                  <a:gd name="T6" fmla="*/ 4 w 76"/>
                  <a:gd name="T7" fmla="*/ 0 h 30"/>
                </a:gdLst>
                <a:ahLst/>
                <a:cxnLst>
                  <a:cxn ang="0">
                    <a:pos x="T0" y="T1"/>
                  </a:cxn>
                  <a:cxn ang="0">
                    <a:pos x="T2" y="T3"/>
                  </a:cxn>
                  <a:cxn ang="0">
                    <a:pos x="T4" y="T5"/>
                  </a:cxn>
                  <a:cxn ang="0">
                    <a:pos x="T6" y="T7"/>
                  </a:cxn>
                </a:cxnLst>
                <a:rect l="0" t="0" r="r" b="b"/>
                <a:pathLst>
                  <a:path w="76" h="30">
                    <a:moveTo>
                      <a:pt x="4" y="0"/>
                    </a:moveTo>
                    <a:cubicBezTo>
                      <a:pt x="76" y="30"/>
                      <a:pt x="76" y="30"/>
                      <a:pt x="76" y="30"/>
                    </a:cubicBezTo>
                    <a:cubicBezTo>
                      <a:pt x="0" y="30"/>
                      <a:pt x="0" y="30"/>
                      <a:pt x="0" y="30"/>
                    </a:cubicBezTo>
                    <a:cubicBezTo>
                      <a:pt x="0" y="30"/>
                      <a:pt x="1" y="3"/>
                      <a:pt x="4" y="0"/>
                    </a:cubicBezTo>
                    <a:close/>
                  </a:path>
                </a:pathLst>
              </a:custGeom>
              <a:solidFill>
                <a:srgbClr val="886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0" name="Freeform 183"/>
              <p:cNvSpPr/>
              <p:nvPr/>
            </p:nvSpPr>
            <p:spPr bwMode="auto">
              <a:xfrm>
                <a:off x="6600" y="1848"/>
                <a:ext cx="101" cy="88"/>
              </a:xfrm>
              <a:custGeom>
                <a:avLst/>
                <a:gdLst>
                  <a:gd name="T0" fmla="*/ 0 w 62"/>
                  <a:gd name="T1" fmla="*/ 35 h 54"/>
                  <a:gd name="T2" fmla="*/ 41 w 62"/>
                  <a:gd name="T3" fmla="*/ 54 h 54"/>
                  <a:gd name="T4" fmla="*/ 36 w 62"/>
                  <a:gd name="T5" fmla="*/ 6 h 54"/>
                  <a:gd name="T6" fmla="*/ 0 w 62"/>
                  <a:gd name="T7" fmla="*/ 35 h 54"/>
                </a:gdLst>
                <a:ahLst/>
                <a:cxnLst>
                  <a:cxn ang="0">
                    <a:pos x="T0" y="T1"/>
                  </a:cxn>
                  <a:cxn ang="0">
                    <a:pos x="T2" y="T3"/>
                  </a:cxn>
                  <a:cxn ang="0">
                    <a:pos x="T4" y="T5"/>
                  </a:cxn>
                  <a:cxn ang="0">
                    <a:pos x="T6" y="T7"/>
                  </a:cxn>
                </a:cxnLst>
                <a:rect l="0" t="0" r="r" b="b"/>
                <a:pathLst>
                  <a:path w="62" h="54">
                    <a:moveTo>
                      <a:pt x="0" y="35"/>
                    </a:moveTo>
                    <a:cubicBezTo>
                      <a:pt x="41" y="54"/>
                      <a:pt x="41" y="54"/>
                      <a:pt x="41" y="54"/>
                    </a:cubicBezTo>
                    <a:cubicBezTo>
                      <a:pt x="41" y="54"/>
                      <a:pt x="62" y="12"/>
                      <a:pt x="36" y="6"/>
                    </a:cubicBezTo>
                    <a:cubicBezTo>
                      <a:pt x="9" y="0"/>
                      <a:pt x="0" y="35"/>
                      <a:pt x="0" y="35"/>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1" name="Freeform 184"/>
              <p:cNvSpPr/>
              <p:nvPr/>
            </p:nvSpPr>
            <p:spPr bwMode="auto">
              <a:xfrm>
                <a:off x="6794" y="1925"/>
                <a:ext cx="102" cy="88"/>
              </a:xfrm>
              <a:custGeom>
                <a:avLst/>
                <a:gdLst>
                  <a:gd name="T0" fmla="*/ 0 w 63"/>
                  <a:gd name="T1" fmla="*/ 35 h 54"/>
                  <a:gd name="T2" fmla="*/ 41 w 63"/>
                  <a:gd name="T3" fmla="*/ 54 h 54"/>
                  <a:gd name="T4" fmla="*/ 36 w 63"/>
                  <a:gd name="T5" fmla="*/ 6 h 54"/>
                  <a:gd name="T6" fmla="*/ 0 w 63"/>
                  <a:gd name="T7" fmla="*/ 35 h 54"/>
                </a:gdLst>
                <a:ahLst/>
                <a:cxnLst>
                  <a:cxn ang="0">
                    <a:pos x="T0" y="T1"/>
                  </a:cxn>
                  <a:cxn ang="0">
                    <a:pos x="T2" y="T3"/>
                  </a:cxn>
                  <a:cxn ang="0">
                    <a:pos x="T4" y="T5"/>
                  </a:cxn>
                  <a:cxn ang="0">
                    <a:pos x="T6" y="T7"/>
                  </a:cxn>
                </a:cxnLst>
                <a:rect l="0" t="0" r="r" b="b"/>
                <a:pathLst>
                  <a:path w="63" h="54">
                    <a:moveTo>
                      <a:pt x="0" y="35"/>
                    </a:moveTo>
                    <a:cubicBezTo>
                      <a:pt x="41" y="54"/>
                      <a:pt x="41" y="54"/>
                      <a:pt x="41" y="54"/>
                    </a:cubicBezTo>
                    <a:cubicBezTo>
                      <a:pt x="41" y="54"/>
                      <a:pt x="63" y="12"/>
                      <a:pt x="36" y="6"/>
                    </a:cubicBezTo>
                    <a:cubicBezTo>
                      <a:pt x="10" y="0"/>
                      <a:pt x="0" y="35"/>
                      <a:pt x="0" y="35"/>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2" name="Freeform 185"/>
              <p:cNvSpPr/>
              <p:nvPr/>
            </p:nvSpPr>
            <p:spPr bwMode="auto">
              <a:xfrm>
                <a:off x="6725" y="2046"/>
                <a:ext cx="103" cy="88"/>
              </a:xfrm>
              <a:custGeom>
                <a:avLst/>
                <a:gdLst>
                  <a:gd name="T0" fmla="*/ 0 w 63"/>
                  <a:gd name="T1" fmla="*/ 35 h 54"/>
                  <a:gd name="T2" fmla="*/ 41 w 63"/>
                  <a:gd name="T3" fmla="*/ 54 h 54"/>
                  <a:gd name="T4" fmla="*/ 36 w 63"/>
                  <a:gd name="T5" fmla="*/ 6 h 54"/>
                  <a:gd name="T6" fmla="*/ 0 w 63"/>
                  <a:gd name="T7" fmla="*/ 35 h 54"/>
                </a:gdLst>
                <a:ahLst/>
                <a:cxnLst>
                  <a:cxn ang="0">
                    <a:pos x="T0" y="T1"/>
                  </a:cxn>
                  <a:cxn ang="0">
                    <a:pos x="T2" y="T3"/>
                  </a:cxn>
                  <a:cxn ang="0">
                    <a:pos x="T4" y="T5"/>
                  </a:cxn>
                  <a:cxn ang="0">
                    <a:pos x="T6" y="T7"/>
                  </a:cxn>
                </a:cxnLst>
                <a:rect l="0" t="0" r="r" b="b"/>
                <a:pathLst>
                  <a:path w="63" h="54">
                    <a:moveTo>
                      <a:pt x="0" y="35"/>
                    </a:moveTo>
                    <a:cubicBezTo>
                      <a:pt x="41" y="54"/>
                      <a:pt x="41" y="54"/>
                      <a:pt x="41" y="54"/>
                    </a:cubicBezTo>
                    <a:cubicBezTo>
                      <a:pt x="41" y="54"/>
                      <a:pt x="63" y="12"/>
                      <a:pt x="36" y="6"/>
                    </a:cubicBezTo>
                    <a:cubicBezTo>
                      <a:pt x="10" y="0"/>
                      <a:pt x="0" y="35"/>
                      <a:pt x="0" y="35"/>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3" name="Freeform 186"/>
              <p:cNvSpPr/>
              <p:nvPr/>
            </p:nvSpPr>
            <p:spPr bwMode="auto">
              <a:xfrm>
                <a:off x="6555" y="1989"/>
                <a:ext cx="102" cy="88"/>
              </a:xfrm>
              <a:custGeom>
                <a:avLst/>
                <a:gdLst>
                  <a:gd name="T0" fmla="*/ 0 w 63"/>
                  <a:gd name="T1" fmla="*/ 35 h 54"/>
                  <a:gd name="T2" fmla="*/ 41 w 63"/>
                  <a:gd name="T3" fmla="*/ 54 h 54"/>
                  <a:gd name="T4" fmla="*/ 36 w 63"/>
                  <a:gd name="T5" fmla="*/ 6 h 54"/>
                  <a:gd name="T6" fmla="*/ 0 w 63"/>
                  <a:gd name="T7" fmla="*/ 35 h 54"/>
                </a:gdLst>
                <a:ahLst/>
                <a:cxnLst>
                  <a:cxn ang="0">
                    <a:pos x="T0" y="T1"/>
                  </a:cxn>
                  <a:cxn ang="0">
                    <a:pos x="T2" y="T3"/>
                  </a:cxn>
                  <a:cxn ang="0">
                    <a:pos x="T4" y="T5"/>
                  </a:cxn>
                  <a:cxn ang="0">
                    <a:pos x="T6" y="T7"/>
                  </a:cxn>
                </a:cxnLst>
                <a:rect l="0" t="0" r="r" b="b"/>
                <a:pathLst>
                  <a:path w="63" h="54">
                    <a:moveTo>
                      <a:pt x="0" y="35"/>
                    </a:moveTo>
                    <a:cubicBezTo>
                      <a:pt x="41" y="54"/>
                      <a:pt x="41" y="54"/>
                      <a:pt x="41" y="54"/>
                    </a:cubicBezTo>
                    <a:cubicBezTo>
                      <a:pt x="41" y="54"/>
                      <a:pt x="63" y="12"/>
                      <a:pt x="36" y="6"/>
                    </a:cubicBezTo>
                    <a:cubicBezTo>
                      <a:pt x="10" y="0"/>
                      <a:pt x="0" y="35"/>
                      <a:pt x="0" y="35"/>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4" name="Freeform 187"/>
              <p:cNvSpPr/>
              <p:nvPr/>
            </p:nvSpPr>
            <p:spPr bwMode="auto">
              <a:xfrm>
                <a:off x="3899" y="2140"/>
                <a:ext cx="309" cy="399"/>
              </a:xfrm>
              <a:custGeom>
                <a:avLst/>
                <a:gdLst>
                  <a:gd name="T0" fmla="*/ 190 w 190"/>
                  <a:gd name="T1" fmla="*/ 239 h 244"/>
                  <a:gd name="T2" fmla="*/ 134 w 190"/>
                  <a:gd name="T3" fmla="*/ 9 h 244"/>
                  <a:gd name="T4" fmla="*/ 0 w 190"/>
                  <a:gd name="T5" fmla="*/ 28 h 244"/>
                  <a:gd name="T6" fmla="*/ 32 w 190"/>
                  <a:gd name="T7" fmla="*/ 244 h 244"/>
                  <a:gd name="T8" fmla="*/ 190 w 190"/>
                  <a:gd name="T9" fmla="*/ 239 h 244"/>
                </a:gdLst>
                <a:ahLst/>
                <a:cxnLst>
                  <a:cxn ang="0">
                    <a:pos x="T0" y="T1"/>
                  </a:cxn>
                  <a:cxn ang="0">
                    <a:pos x="T2" y="T3"/>
                  </a:cxn>
                  <a:cxn ang="0">
                    <a:pos x="T4" y="T5"/>
                  </a:cxn>
                  <a:cxn ang="0">
                    <a:pos x="T6" y="T7"/>
                  </a:cxn>
                  <a:cxn ang="0">
                    <a:pos x="T8" y="T9"/>
                  </a:cxn>
                </a:cxnLst>
                <a:rect l="0" t="0" r="r" b="b"/>
                <a:pathLst>
                  <a:path w="190" h="244">
                    <a:moveTo>
                      <a:pt x="190" y="239"/>
                    </a:moveTo>
                    <a:cubicBezTo>
                      <a:pt x="176" y="123"/>
                      <a:pt x="134" y="9"/>
                      <a:pt x="134" y="9"/>
                    </a:cubicBezTo>
                    <a:cubicBezTo>
                      <a:pt x="80" y="0"/>
                      <a:pt x="0" y="28"/>
                      <a:pt x="0" y="28"/>
                    </a:cubicBezTo>
                    <a:cubicBezTo>
                      <a:pt x="30" y="90"/>
                      <a:pt x="35" y="174"/>
                      <a:pt x="32" y="244"/>
                    </a:cubicBezTo>
                    <a:cubicBezTo>
                      <a:pt x="84" y="234"/>
                      <a:pt x="137" y="233"/>
                      <a:pt x="190" y="239"/>
                    </a:cubicBezTo>
                    <a:close/>
                  </a:path>
                </a:pathLst>
              </a:custGeom>
              <a:solidFill>
                <a:srgbClr val="D7C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5" name="Freeform 188"/>
              <p:cNvSpPr/>
              <p:nvPr/>
            </p:nvSpPr>
            <p:spPr bwMode="auto">
              <a:xfrm>
                <a:off x="3949" y="2521"/>
                <a:ext cx="262" cy="39"/>
              </a:xfrm>
              <a:custGeom>
                <a:avLst/>
                <a:gdLst>
                  <a:gd name="T0" fmla="*/ 159 w 161"/>
                  <a:gd name="T1" fmla="*/ 6 h 24"/>
                  <a:gd name="T2" fmla="*/ 1 w 161"/>
                  <a:gd name="T3" fmla="*/ 11 h 24"/>
                  <a:gd name="T4" fmla="*/ 0 w 161"/>
                  <a:gd name="T5" fmla="*/ 24 h 24"/>
                  <a:gd name="T6" fmla="*/ 161 w 161"/>
                  <a:gd name="T7" fmla="*/ 22 h 24"/>
                  <a:gd name="T8" fmla="*/ 159 w 161"/>
                  <a:gd name="T9" fmla="*/ 6 h 24"/>
                </a:gdLst>
                <a:ahLst/>
                <a:cxnLst>
                  <a:cxn ang="0">
                    <a:pos x="T0" y="T1"/>
                  </a:cxn>
                  <a:cxn ang="0">
                    <a:pos x="T2" y="T3"/>
                  </a:cxn>
                  <a:cxn ang="0">
                    <a:pos x="T4" y="T5"/>
                  </a:cxn>
                  <a:cxn ang="0">
                    <a:pos x="T6" y="T7"/>
                  </a:cxn>
                  <a:cxn ang="0">
                    <a:pos x="T8" y="T9"/>
                  </a:cxn>
                </a:cxnLst>
                <a:rect l="0" t="0" r="r" b="b"/>
                <a:pathLst>
                  <a:path w="161" h="24">
                    <a:moveTo>
                      <a:pt x="159" y="6"/>
                    </a:moveTo>
                    <a:cubicBezTo>
                      <a:pt x="106" y="0"/>
                      <a:pt x="53" y="1"/>
                      <a:pt x="1" y="11"/>
                    </a:cubicBezTo>
                    <a:cubicBezTo>
                      <a:pt x="1" y="15"/>
                      <a:pt x="1" y="20"/>
                      <a:pt x="0" y="24"/>
                    </a:cubicBezTo>
                    <a:cubicBezTo>
                      <a:pt x="52" y="16"/>
                      <a:pt x="108" y="14"/>
                      <a:pt x="161" y="22"/>
                    </a:cubicBezTo>
                    <a:cubicBezTo>
                      <a:pt x="160" y="16"/>
                      <a:pt x="160" y="11"/>
                      <a:pt x="159" y="6"/>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6" name="Freeform 189"/>
              <p:cNvSpPr/>
              <p:nvPr/>
            </p:nvSpPr>
            <p:spPr bwMode="auto">
              <a:xfrm>
                <a:off x="3947" y="2543"/>
                <a:ext cx="267" cy="54"/>
              </a:xfrm>
              <a:custGeom>
                <a:avLst/>
                <a:gdLst>
                  <a:gd name="T0" fmla="*/ 164 w 164"/>
                  <a:gd name="T1" fmla="*/ 33 h 33"/>
                  <a:gd name="T2" fmla="*/ 162 w 164"/>
                  <a:gd name="T3" fmla="*/ 8 h 33"/>
                  <a:gd name="T4" fmla="*/ 1 w 164"/>
                  <a:gd name="T5" fmla="*/ 10 h 33"/>
                  <a:gd name="T6" fmla="*/ 0 w 164"/>
                  <a:gd name="T7" fmla="*/ 33 h 33"/>
                  <a:gd name="T8" fmla="*/ 164 w 164"/>
                  <a:gd name="T9" fmla="*/ 33 h 33"/>
                </a:gdLst>
                <a:ahLst/>
                <a:cxnLst>
                  <a:cxn ang="0">
                    <a:pos x="T0" y="T1"/>
                  </a:cxn>
                  <a:cxn ang="0">
                    <a:pos x="T2" y="T3"/>
                  </a:cxn>
                  <a:cxn ang="0">
                    <a:pos x="T4" y="T5"/>
                  </a:cxn>
                  <a:cxn ang="0">
                    <a:pos x="T6" y="T7"/>
                  </a:cxn>
                  <a:cxn ang="0">
                    <a:pos x="T8" y="T9"/>
                  </a:cxn>
                </a:cxnLst>
                <a:rect l="0" t="0" r="r" b="b"/>
                <a:pathLst>
                  <a:path w="164" h="33">
                    <a:moveTo>
                      <a:pt x="164" y="33"/>
                    </a:moveTo>
                    <a:cubicBezTo>
                      <a:pt x="163" y="25"/>
                      <a:pt x="163" y="16"/>
                      <a:pt x="162" y="8"/>
                    </a:cubicBezTo>
                    <a:cubicBezTo>
                      <a:pt x="109" y="0"/>
                      <a:pt x="53" y="2"/>
                      <a:pt x="1" y="10"/>
                    </a:cubicBezTo>
                    <a:cubicBezTo>
                      <a:pt x="1" y="18"/>
                      <a:pt x="0" y="26"/>
                      <a:pt x="0" y="33"/>
                    </a:cubicBezTo>
                    <a:cubicBezTo>
                      <a:pt x="55" y="11"/>
                      <a:pt x="109" y="23"/>
                      <a:pt x="164" y="33"/>
                    </a:cubicBezTo>
                    <a:close/>
                  </a:path>
                </a:pathLst>
              </a:custGeom>
              <a:solidFill>
                <a:srgbClr val="83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7" name="Freeform 190"/>
              <p:cNvSpPr/>
              <p:nvPr/>
            </p:nvSpPr>
            <p:spPr bwMode="auto">
              <a:xfrm>
                <a:off x="3944" y="2561"/>
                <a:ext cx="272" cy="74"/>
              </a:xfrm>
              <a:custGeom>
                <a:avLst/>
                <a:gdLst>
                  <a:gd name="T0" fmla="*/ 166 w 167"/>
                  <a:gd name="T1" fmla="*/ 22 h 45"/>
                  <a:gd name="T2" fmla="*/ 2 w 167"/>
                  <a:gd name="T3" fmla="*/ 22 h 45"/>
                  <a:gd name="T4" fmla="*/ 0 w 167"/>
                  <a:gd name="T5" fmla="*/ 45 h 45"/>
                  <a:gd name="T6" fmla="*/ 167 w 167"/>
                  <a:gd name="T7" fmla="*/ 38 h 45"/>
                  <a:gd name="T8" fmla="*/ 166 w 167"/>
                  <a:gd name="T9" fmla="*/ 22 h 45"/>
                </a:gdLst>
                <a:ahLst/>
                <a:cxnLst>
                  <a:cxn ang="0">
                    <a:pos x="T0" y="T1"/>
                  </a:cxn>
                  <a:cxn ang="0">
                    <a:pos x="T2" y="T3"/>
                  </a:cxn>
                  <a:cxn ang="0">
                    <a:pos x="T4" y="T5"/>
                  </a:cxn>
                  <a:cxn ang="0">
                    <a:pos x="T6" y="T7"/>
                  </a:cxn>
                  <a:cxn ang="0">
                    <a:pos x="T8" y="T9"/>
                  </a:cxn>
                </a:cxnLst>
                <a:rect l="0" t="0" r="r" b="b"/>
                <a:pathLst>
                  <a:path w="167" h="45">
                    <a:moveTo>
                      <a:pt x="166" y="22"/>
                    </a:moveTo>
                    <a:cubicBezTo>
                      <a:pt x="111" y="12"/>
                      <a:pt x="57" y="0"/>
                      <a:pt x="2" y="22"/>
                    </a:cubicBezTo>
                    <a:cubicBezTo>
                      <a:pt x="1" y="30"/>
                      <a:pt x="0" y="38"/>
                      <a:pt x="0" y="45"/>
                    </a:cubicBezTo>
                    <a:cubicBezTo>
                      <a:pt x="53" y="37"/>
                      <a:pt x="111" y="33"/>
                      <a:pt x="167" y="38"/>
                    </a:cubicBezTo>
                    <a:cubicBezTo>
                      <a:pt x="166" y="33"/>
                      <a:pt x="166" y="27"/>
                      <a:pt x="166" y="22"/>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8" name="Freeform 191"/>
              <p:cNvSpPr/>
              <p:nvPr/>
            </p:nvSpPr>
            <p:spPr bwMode="auto">
              <a:xfrm>
                <a:off x="3934" y="2658"/>
                <a:ext cx="282" cy="65"/>
              </a:xfrm>
              <a:custGeom>
                <a:avLst/>
                <a:gdLst>
                  <a:gd name="T0" fmla="*/ 173 w 173"/>
                  <a:gd name="T1" fmla="*/ 9 h 40"/>
                  <a:gd name="T2" fmla="*/ 3 w 173"/>
                  <a:gd name="T3" fmla="*/ 12 h 40"/>
                  <a:gd name="T4" fmla="*/ 0 w 173"/>
                  <a:gd name="T5" fmla="*/ 34 h 40"/>
                  <a:gd name="T6" fmla="*/ 170 w 173"/>
                  <a:gd name="T7" fmla="*/ 40 h 40"/>
                  <a:gd name="T8" fmla="*/ 173 w 173"/>
                  <a:gd name="T9" fmla="*/ 9 h 40"/>
                </a:gdLst>
                <a:ahLst/>
                <a:cxnLst>
                  <a:cxn ang="0">
                    <a:pos x="T0" y="T1"/>
                  </a:cxn>
                  <a:cxn ang="0">
                    <a:pos x="T2" y="T3"/>
                  </a:cxn>
                  <a:cxn ang="0">
                    <a:pos x="T4" y="T5"/>
                  </a:cxn>
                  <a:cxn ang="0">
                    <a:pos x="T6" y="T7"/>
                  </a:cxn>
                  <a:cxn ang="0">
                    <a:pos x="T8" y="T9"/>
                  </a:cxn>
                </a:cxnLst>
                <a:rect l="0" t="0" r="r" b="b"/>
                <a:pathLst>
                  <a:path w="173" h="40">
                    <a:moveTo>
                      <a:pt x="173" y="9"/>
                    </a:moveTo>
                    <a:cubicBezTo>
                      <a:pt x="117" y="3"/>
                      <a:pt x="61" y="0"/>
                      <a:pt x="3" y="12"/>
                    </a:cubicBezTo>
                    <a:cubicBezTo>
                      <a:pt x="2" y="21"/>
                      <a:pt x="1" y="28"/>
                      <a:pt x="0" y="34"/>
                    </a:cubicBezTo>
                    <a:cubicBezTo>
                      <a:pt x="56" y="32"/>
                      <a:pt x="114" y="33"/>
                      <a:pt x="170" y="40"/>
                    </a:cubicBezTo>
                    <a:cubicBezTo>
                      <a:pt x="171" y="30"/>
                      <a:pt x="172" y="19"/>
                      <a:pt x="173" y="9"/>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9" name="Freeform 192"/>
              <p:cNvSpPr/>
              <p:nvPr/>
            </p:nvSpPr>
            <p:spPr bwMode="auto">
              <a:xfrm>
                <a:off x="3939" y="2615"/>
                <a:ext cx="277" cy="62"/>
              </a:xfrm>
              <a:custGeom>
                <a:avLst/>
                <a:gdLst>
                  <a:gd name="T0" fmla="*/ 170 w 170"/>
                  <a:gd name="T1" fmla="*/ 35 h 38"/>
                  <a:gd name="T2" fmla="*/ 170 w 170"/>
                  <a:gd name="T3" fmla="*/ 5 h 38"/>
                  <a:gd name="T4" fmla="*/ 3 w 170"/>
                  <a:gd name="T5" fmla="*/ 12 h 38"/>
                  <a:gd name="T6" fmla="*/ 0 w 170"/>
                  <a:gd name="T7" fmla="*/ 38 h 38"/>
                  <a:gd name="T8" fmla="*/ 170 w 170"/>
                  <a:gd name="T9" fmla="*/ 35 h 38"/>
                </a:gdLst>
                <a:ahLst/>
                <a:cxnLst>
                  <a:cxn ang="0">
                    <a:pos x="T0" y="T1"/>
                  </a:cxn>
                  <a:cxn ang="0">
                    <a:pos x="T2" y="T3"/>
                  </a:cxn>
                  <a:cxn ang="0">
                    <a:pos x="T4" y="T5"/>
                  </a:cxn>
                  <a:cxn ang="0">
                    <a:pos x="T6" y="T7"/>
                  </a:cxn>
                  <a:cxn ang="0">
                    <a:pos x="T8" y="T9"/>
                  </a:cxn>
                </a:cxnLst>
                <a:rect l="0" t="0" r="r" b="b"/>
                <a:pathLst>
                  <a:path w="170" h="38">
                    <a:moveTo>
                      <a:pt x="170" y="35"/>
                    </a:moveTo>
                    <a:cubicBezTo>
                      <a:pt x="170" y="25"/>
                      <a:pt x="170" y="15"/>
                      <a:pt x="170" y="5"/>
                    </a:cubicBezTo>
                    <a:cubicBezTo>
                      <a:pt x="114" y="0"/>
                      <a:pt x="56" y="4"/>
                      <a:pt x="3" y="12"/>
                    </a:cubicBezTo>
                    <a:cubicBezTo>
                      <a:pt x="2" y="22"/>
                      <a:pt x="1" y="30"/>
                      <a:pt x="0" y="38"/>
                    </a:cubicBezTo>
                    <a:cubicBezTo>
                      <a:pt x="58" y="26"/>
                      <a:pt x="114" y="29"/>
                      <a:pt x="170" y="35"/>
                    </a:cubicBezTo>
                    <a:close/>
                  </a:path>
                </a:pathLst>
              </a:custGeom>
              <a:solidFill>
                <a:srgbClr val="83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0" name="Freeform 193"/>
              <p:cNvSpPr/>
              <p:nvPr/>
            </p:nvSpPr>
            <p:spPr bwMode="auto">
              <a:xfrm>
                <a:off x="3843" y="1997"/>
                <a:ext cx="335" cy="285"/>
              </a:xfrm>
              <a:custGeom>
                <a:avLst/>
                <a:gdLst>
                  <a:gd name="T0" fmla="*/ 0 w 335"/>
                  <a:gd name="T1" fmla="*/ 285 h 285"/>
                  <a:gd name="T2" fmla="*/ 335 w 335"/>
                  <a:gd name="T3" fmla="*/ 201 h 285"/>
                  <a:gd name="T4" fmla="*/ 132 w 335"/>
                  <a:gd name="T5" fmla="*/ 0 h 285"/>
                  <a:gd name="T6" fmla="*/ 0 w 335"/>
                  <a:gd name="T7" fmla="*/ 285 h 285"/>
                </a:gdLst>
                <a:ahLst/>
                <a:cxnLst>
                  <a:cxn ang="0">
                    <a:pos x="T0" y="T1"/>
                  </a:cxn>
                  <a:cxn ang="0">
                    <a:pos x="T2" y="T3"/>
                  </a:cxn>
                  <a:cxn ang="0">
                    <a:pos x="T4" y="T5"/>
                  </a:cxn>
                  <a:cxn ang="0">
                    <a:pos x="T6" y="T7"/>
                  </a:cxn>
                </a:cxnLst>
                <a:rect l="0" t="0" r="r" b="b"/>
                <a:pathLst>
                  <a:path w="335" h="285">
                    <a:moveTo>
                      <a:pt x="0" y="285"/>
                    </a:moveTo>
                    <a:lnTo>
                      <a:pt x="335" y="201"/>
                    </a:lnTo>
                    <a:lnTo>
                      <a:pt x="132" y="0"/>
                    </a:lnTo>
                    <a:lnTo>
                      <a:pt x="0" y="285"/>
                    </a:lnTo>
                    <a:close/>
                  </a:path>
                </a:pathLst>
              </a:custGeom>
              <a:solidFill>
                <a:srgbClr val="FC6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1" name="Freeform 194"/>
              <p:cNvSpPr/>
              <p:nvPr/>
            </p:nvSpPr>
            <p:spPr bwMode="auto">
              <a:xfrm>
                <a:off x="4008" y="2095"/>
                <a:ext cx="39" cy="39"/>
              </a:xfrm>
              <a:custGeom>
                <a:avLst/>
                <a:gdLst>
                  <a:gd name="T0" fmla="*/ 21 w 24"/>
                  <a:gd name="T1" fmla="*/ 18 h 24"/>
                  <a:gd name="T2" fmla="*/ 6 w 24"/>
                  <a:gd name="T3" fmla="*/ 21 h 24"/>
                  <a:gd name="T4" fmla="*/ 4 w 24"/>
                  <a:gd name="T5" fmla="*/ 6 h 24"/>
                  <a:gd name="T6" fmla="*/ 18 w 24"/>
                  <a:gd name="T7" fmla="*/ 4 h 24"/>
                  <a:gd name="T8" fmla="*/ 21 w 24"/>
                  <a:gd name="T9" fmla="*/ 18 h 24"/>
                </a:gdLst>
                <a:ahLst/>
                <a:cxnLst>
                  <a:cxn ang="0">
                    <a:pos x="T0" y="T1"/>
                  </a:cxn>
                  <a:cxn ang="0">
                    <a:pos x="T2" y="T3"/>
                  </a:cxn>
                  <a:cxn ang="0">
                    <a:pos x="T4" y="T5"/>
                  </a:cxn>
                  <a:cxn ang="0">
                    <a:pos x="T6" y="T7"/>
                  </a:cxn>
                  <a:cxn ang="0">
                    <a:pos x="T8" y="T9"/>
                  </a:cxn>
                </a:cxnLst>
                <a:rect l="0" t="0" r="r" b="b"/>
                <a:pathLst>
                  <a:path w="24" h="24">
                    <a:moveTo>
                      <a:pt x="21" y="18"/>
                    </a:moveTo>
                    <a:cubicBezTo>
                      <a:pt x="17" y="23"/>
                      <a:pt x="11" y="24"/>
                      <a:pt x="6" y="21"/>
                    </a:cubicBezTo>
                    <a:cubicBezTo>
                      <a:pt x="1" y="17"/>
                      <a:pt x="0" y="11"/>
                      <a:pt x="4" y="6"/>
                    </a:cubicBezTo>
                    <a:cubicBezTo>
                      <a:pt x="7" y="1"/>
                      <a:pt x="13" y="0"/>
                      <a:pt x="18" y="4"/>
                    </a:cubicBezTo>
                    <a:cubicBezTo>
                      <a:pt x="23" y="7"/>
                      <a:pt x="24" y="14"/>
                      <a:pt x="21" y="18"/>
                    </a:cubicBezTo>
                    <a:close/>
                  </a:path>
                </a:pathLst>
              </a:custGeom>
              <a:solidFill>
                <a:srgbClr val="6D92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2" name="Freeform 195"/>
              <p:cNvSpPr/>
              <p:nvPr/>
            </p:nvSpPr>
            <p:spPr bwMode="auto">
              <a:xfrm>
                <a:off x="4092" y="2145"/>
                <a:ext cx="39" cy="39"/>
              </a:xfrm>
              <a:custGeom>
                <a:avLst/>
                <a:gdLst>
                  <a:gd name="T0" fmla="*/ 20 w 24"/>
                  <a:gd name="T1" fmla="*/ 18 h 24"/>
                  <a:gd name="T2" fmla="*/ 6 w 24"/>
                  <a:gd name="T3" fmla="*/ 21 h 24"/>
                  <a:gd name="T4" fmla="*/ 3 w 24"/>
                  <a:gd name="T5" fmla="*/ 6 h 24"/>
                  <a:gd name="T6" fmla="*/ 18 w 24"/>
                  <a:gd name="T7" fmla="*/ 4 h 24"/>
                  <a:gd name="T8" fmla="*/ 20 w 24"/>
                  <a:gd name="T9" fmla="*/ 18 h 24"/>
                </a:gdLst>
                <a:ahLst/>
                <a:cxnLst>
                  <a:cxn ang="0">
                    <a:pos x="T0" y="T1"/>
                  </a:cxn>
                  <a:cxn ang="0">
                    <a:pos x="T2" y="T3"/>
                  </a:cxn>
                  <a:cxn ang="0">
                    <a:pos x="T4" y="T5"/>
                  </a:cxn>
                  <a:cxn ang="0">
                    <a:pos x="T6" y="T7"/>
                  </a:cxn>
                  <a:cxn ang="0">
                    <a:pos x="T8" y="T9"/>
                  </a:cxn>
                </a:cxnLst>
                <a:rect l="0" t="0" r="r" b="b"/>
                <a:pathLst>
                  <a:path w="24" h="24">
                    <a:moveTo>
                      <a:pt x="20" y="18"/>
                    </a:moveTo>
                    <a:cubicBezTo>
                      <a:pt x="17" y="23"/>
                      <a:pt x="11" y="24"/>
                      <a:pt x="6" y="21"/>
                    </a:cubicBezTo>
                    <a:cubicBezTo>
                      <a:pt x="1" y="17"/>
                      <a:pt x="0" y="11"/>
                      <a:pt x="3" y="6"/>
                    </a:cubicBezTo>
                    <a:cubicBezTo>
                      <a:pt x="7" y="1"/>
                      <a:pt x="13" y="0"/>
                      <a:pt x="18" y="4"/>
                    </a:cubicBezTo>
                    <a:cubicBezTo>
                      <a:pt x="23" y="7"/>
                      <a:pt x="24" y="13"/>
                      <a:pt x="20" y="18"/>
                    </a:cubicBezTo>
                    <a:close/>
                  </a:path>
                </a:pathLst>
              </a:custGeom>
              <a:solidFill>
                <a:srgbClr val="6D92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3" name="Freeform 196"/>
              <p:cNvSpPr/>
              <p:nvPr/>
            </p:nvSpPr>
            <p:spPr bwMode="auto">
              <a:xfrm>
                <a:off x="3996" y="2176"/>
                <a:ext cx="39" cy="39"/>
              </a:xfrm>
              <a:custGeom>
                <a:avLst/>
                <a:gdLst>
                  <a:gd name="T0" fmla="*/ 21 w 24"/>
                  <a:gd name="T1" fmla="*/ 18 h 24"/>
                  <a:gd name="T2" fmla="*/ 6 w 24"/>
                  <a:gd name="T3" fmla="*/ 20 h 24"/>
                  <a:gd name="T4" fmla="*/ 4 w 24"/>
                  <a:gd name="T5" fmla="*/ 6 h 24"/>
                  <a:gd name="T6" fmla="*/ 18 w 24"/>
                  <a:gd name="T7" fmla="*/ 3 h 24"/>
                  <a:gd name="T8" fmla="*/ 21 w 24"/>
                  <a:gd name="T9" fmla="*/ 18 h 24"/>
                </a:gdLst>
                <a:ahLst/>
                <a:cxnLst>
                  <a:cxn ang="0">
                    <a:pos x="T0" y="T1"/>
                  </a:cxn>
                  <a:cxn ang="0">
                    <a:pos x="T2" y="T3"/>
                  </a:cxn>
                  <a:cxn ang="0">
                    <a:pos x="T4" y="T5"/>
                  </a:cxn>
                  <a:cxn ang="0">
                    <a:pos x="T6" y="T7"/>
                  </a:cxn>
                  <a:cxn ang="0">
                    <a:pos x="T8" y="T9"/>
                  </a:cxn>
                </a:cxnLst>
                <a:rect l="0" t="0" r="r" b="b"/>
                <a:pathLst>
                  <a:path w="24" h="24">
                    <a:moveTo>
                      <a:pt x="21" y="18"/>
                    </a:moveTo>
                    <a:cubicBezTo>
                      <a:pt x="17" y="23"/>
                      <a:pt x="11" y="24"/>
                      <a:pt x="6" y="20"/>
                    </a:cubicBezTo>
                    <a:cubicBezTo>
                      <a:pt x="1" y="17"/>
                      <a:pt x="0" y="11"/>
                      <a:pt x="4" y="6"/>
                    </a:cubicBezTo>
                    <a:cubicBezTo>
                      <a:pt x="7" y="1"/>
                      <a:pt x="14" y="0"/>
                      <a:pt x="18" y="3"/>
                    </a:cubicBezTo>
                    <a:cubicBezTo>
                      <a:pt x="23" y="7"/>
                      <a:pt x="24" y="13"/>
                      <a:pt x="21" y="18"/>
                    </a:cubicBezTo>
                    <a:close/>
                  </a:path>
                </a:pathLst>
              </a:custGeom>
              <a:solidFill>
                <a:srgbClr val="6D92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4" name="Freeform 197"/>
              <p:cNvSpPr/>
              <p:nvPr/>
            </p:nvSpPr>
            <p:spPr bwMode="auto">
              <a:xfrm>
                <a:off x="3899" y="2211"/>
                <a:ext cx="39" cy="39"/>
              </a:xfrm>
              <a:custGeom>
                <a:avLst/>
                <a:gdLst>
                  <a:gd name="T0" fmla="*/ 20 w 24"/>
                  <a:gd name="T1" fmla="*/ 18 h 24"/>
                  <a:gd name="T2" fmla="*/ 6 w 24"/>
                  <a:gd name="T3" fmla="*/ 20 h 24"/>
                  <a:gd name="T4" fmla="*/ 3 w 24"/>
                  <a:gd name="T5" fmla="*/ 6 h 24"/>
                  <a:gd name="T6" fmla="*/ 18 w 24"/>
                  <a:gd name="T7" fmla="*/ 3 h 24"/>
                  <a:gd name="T8" fmla="*/ 20 w 24"/>
                  <a:gd name="T9" fmla="*/ 18 h 24"/>
                </a:gdLst>
                <a:ahLst/>
                <a:cxnLst>
                  <a:cxn ang="0">
                    <a:pos x="T0" y="T1"/>
                  </a:cxn>
                  <a:cxn ang="0">
                    <a:pos x="T2" y="T3"/>
                  </a:cxn>
                  <a:cxn ang="0">
                    <a:pos x="T4" y="T5"/>
                  </a:cxn>
                  <a:cxn ang="0">
                    <a:pos x="T6" y="T7"/>
                  </a:cxn>
                  <a:cxn ang="0">
                    <a:pos x="T8" y="T9"/>
                  </a:cxn>
                </a:cxnLst>
                <a:rect l="0" t="0" r="r" b="b"/>
                <a:pathLst>
                  <a:path w="24" h="24">
                    <a:moveTo>
                      <a:pt x="20" y="18"/>
                    </a:moveTo>
                    <a:cubicBezTo>
                      <a:pt x="17" y="23"/>
                      <a:pt x="10" y="24"/>
                      <a:pt x="6" y="20"/>
                    </a:cubicBezTo>
                    <a:cubicBezTo>
                      <a:pt x="1" y="17"/>
                      <a:pt x="0" y="11"/>
                      <a:pt x="3" y="6"/>
                    </a:cubicBezTo>
                    <a:cubicBezTo>
                      <a:pt x="7" y="1"/>
                      <a:pt x="13" y="0"/>
                      <a:pt x="18" y="3"/>
                    </a:cubicBezTo>
                    <a:cubicBezTo>
                      <a:pt x="23" y="7"/>
                      <a:pt x="24" y="13"/>
                      <a:pt x="20" y="18"/>
                    </a:cubicBezTo>
                    <a:close/>
                  </a:path>
                </a:pathLst>
              </a:custGeom>
              <a:solidFill>
                <a:srgbClr val="6D92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5" name="Freeform 198"/>
              <p:cNvSpPr/>
              <p:nvPr/>
            </p:nvSpPr>
            <p:spPr bwMode="auto">
              <a:xfrm>
                <a:off x="3939" y="2109"/>
                <a:ext cx="39" cy="40"/>
              </a:xfrm>
              <a:custGeom>
                <a:avLst/>
                <a:gdLst>
                  <a:gd name="T0" fmla="*/ 21 w 24"/>
                  <a:gd name="T1" fmla="*/ 18 h 24"/>
                  <a:gd name="T2" fmla="*/ 6 w 24"/>
                  <a:gd name="T3" fmla="*/ 20 h 24"/>
                  <a:gd name="T4" fmla="*/ 4 w 24"/>
                  <a:gd name="T5" fmla="*/ 6 h 24"/>
                  <a:gd name="T6" fmla="*/ 18 w 24"/>
                  <a:gd name="T7" fmla="*/ 3 h 24"/>
                  <a:gd name="T8" fmla="*/ 21 w 24"/>
                  <a:gd name="T9" fmla="*/ 18 h 24"/>
                </a:gdLst>
                <a:ahLst/>
                <a:cxnLst>
                  <a:cxn ang="0">
                    <a:pos x="T0" y="T1"/>
                  </a:cxn>
                  <a:cxn ang="0">
                    <a:pos x="T2" y="T3"/>
                  </a:cxn>
                  <a:cxn ang="0">
                    <a:pos x="T4" y="T5"/>
                  </a:cxn>
                  <a:cxn ang="0">
                    <a:pos x="T6" y="T7"/>
                  </a:cxn>
                  <a:cxn ang="0">
                    <a:pos x="T8" y="T9"/>
                  </a:cxn>
                </a:cxnLst>
                <a:rect l="0" t="0" r="r" b="b"/>
                <a:pathLst>
                  <a:path w="24" h="24">
                    <a:moveTo>
                      <a:pt x="21" y="18"/>
                    </a:moveTo>
                    <a:cubicBezTo>
                      <a:pt x="17" y="23"/>
                      <a:pt x="11" y="24"/>
                      <a:pt x="6" y="20"/>
                    </a:cubicBezTo>
                    <a:cubicBezTo>
                      <a:pt x="2" y="17"/>
                      <a:pt x="0" y="10"/>
                      <a:pt x="4" y="6"/>
                    </a:cubicBezTo>
                    <a:cubicBezTo>
                      <a:pt x="7" y="1"/>
                      <a:pt x="14" y="0"/>
                      <a:pt x="18" y="3"/>
                    </a:cubicBezTo>
                    <a:cubicBezTo>
                      <a:pt x="23" y="7"/>
                      <a:pt x="24" y="13"/>
                      <a:pt x="21" y="18"/>
                    </a:cubicBezTo>
                    <a:close/>
                  </a:path>
                </a:pathLst>
              </a:custGeom>
              <a:solidFill>
                <a:srgbClr val="6D92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6" name="Freeform 199"/>
              <p:cNvSpPr/>
              <p:nvPr/>
            </p:nvSpPr>
            <p:spPr bwMode="auto">
              <a:xfrm>
                <a:off x="3957" y="2012"/>
                <a:ext cx="39" cy="39"/>
              </a:xfrm>
              <a:custGeom>
                <a:avLst/>
                <a:gdLst>
                  <a:gd name="T0" fmla="*/ 21 w 24"/>
                  <a:gd name="T1" fmla="*/ 18 h 24"/>
                  <a:gd name="T2" fmla="*/ 6 w 24"/>
                  <a:gd name="T3" fmla="*/ 20 h 24"/>
                  <a:gd name="T4" fmla="*/ 4 w 24"/>
                  <a:gd name="T5" fmla="*/ 6 h 24"/>
                  <a:gd name="T6" fmla="*/ 18 w 24"/>
                  <a:gd name="T7" fmla="*/ 3 h 24"/>
                  <a:gd name="T8" fmla="*/ 21 w 24"/>
                  <a:gd name="T9" fmla="*/ 18 h 24"/>
                </a:gdLst>
                <a:ahLst/>
                <a:cxnLst>
                  <a:cxn ang="0">
                    <a:pos x="T0" y="T1"/>
                  </a:cxn>
                  <a:cxn ang="0">
                    <a:pos x="T2" y="T3"/>
                  </a:cxn>
                  <a:cxn ang="0">
                    <a:pos x="T4" y="T5"/>
                  </a:cxn>
                  <a:cxn ang="0">
                    <a:pos x="T6" y="T7"/>
                  </a:cxn>
                  <a:cxn ang="0">
                    <a:pos x="T8" y="T9"/>
                  </a:cxn>
                </a:cxnLst>
                <a:rect l="0" t="0" r="r" b="b"/>
                <a:pathLst>
                  <a:path w="24" h="24">
                    <a:moveTo>
                      <a:pt x="21" y="18"/>
                    </a:moveTo>
                    <a:cubicBezTo>
                      <a:pt x="17" y="23"/>
                      <a:pt x="11" y="24"/>
                      <a:pt x="6" y="20"/>
                    </a:cubicBezTo>
                    <a:cubicBezTo>
                      <a:pt x="1" y="17"/>
                      <a:pt x="0" y="10"/>
                      <a:pt x="4" y="6"/>
                    </a:cubicBezTo>
                    <a:cubicBezTo>
                      <a:pt x="7" y="1"/>
                      <a:pt x="14" y="0"/>
                      <a:pt x="18" y="3"/>
                    </a:cubicBezTo>
                    <a:cubicBezTo>
                      <a:pt x="23" y="7"/>
                      <a:pt x="24" y="13"/>
                      <a:pt x="21" y="18"/>
                    </a:cubicBezTo>
                    <a:close/>
                  </a:path>
                </a:pathLst>
              </a:custGeom>
              <a:solidFill>
                <a:srgbClr val="6D92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7" name="Freeform 200"/>
              <p:cNvSpPr/>
              <p:nvPr/>
            </p:nvSpPr>
            <p:spPr bwMode="auto">
              <a:xfrm>
                <a:off x="3952" y="2279"/>
                <a:ext cx="60" cy="80"/>
              </a:xfrm>
              <a:custGeom>
                <a:avLst/>
                <a:gdLst>
                  <a:gd name="T0" fmla="*/ 15 w 37"/>
                  <a:gd name="T1" fmla="*/ 49 h 49"/>
                  <a:gd name="T2" fmla="*/ 19 w 37"/>
                  <a:gd name="T3" fmla="*/ 0 h 49"/>
                  <a:gd name="T4" fmla="*/ 37 w 37"/>
                  <a:gd name="T5" fmla="*/ 46 h 49"/>
                  <a:gd name="T6" fmla="*/ 20 w 37"/>
                  <a:gd name="T7" fmla="*/ 48 h 49"/>
                </a:gdLst>
                <a:ahLst/>
                <a:cxnLst>
                  <a:cxn ang="0">
                    <a:pos x="T0" y="T1"/>
                  </a:cxn>
                  <a:cxn ang="0">
                    <a:pos x="T2" y="T3"/>
                  </a:cxn>
                  <a:cxn ang="0">
                    <a:pos x="T4" y="T5"/>
                  </a:cxn>
                  <a:cxn ang="0">
                    <a:pos x="T6" y="T7"/>
                  </a:cxn>
                </a:cxnLst>
                <a:rect l="0" t="0" r="r" b="b"/>
                <a:pathLst>
                  <a:path w="37" h="49">
                    <a:moveTo>
                      <a:pt x="15" y="49"/>
                    </a:moveTo>
                    <a:cubicBezTo>
                      <a:pt x="16" y="40"/>
                      <a:pt x="0" y="0"/>
                      <a:pt x="19" y="0"/>
                    </a:cubicBezTo>
                    <a:cubicBezTo>
                      <a:pt x="35" y="1"/>
                      <a:pt x="35" y="36"/>
                      <a:pt x="37" y="46"/>
                    </a:cubicBezTo>
                    <a:cubicBezTo>
                      <a:pt x="33" y="46"/>
                      <a:pt x="17" y="47"/>
                      <a:pt x="20" y="48"/>
                    </a:cubicBezTo>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8" name="Freeform 201"/>
              <p:cNvSpPr/>
              <p:nvPr/>
            </p:nvSpPr>
            <p:spPr bwMode="auto">
              <a:xfrm>
                <a:off x="4100" y="2336"/>
                <a:ext cx="60" cy="80"/>
              </a:xfrm>
              <a:custGeom>
                <a:avLst/>
                <a:gdLst>
                  <a:gd name="T0" fmla="*/ 15 w 37"/>
                  <a:gd name="T1" fmla="*/ 49 h 49"/>
                  <a:gd name="T2" fmla="*/ 18 w 37"/>
                  <a:gd name="T3" fmla="*/ 1 h 49"/>
                  <a:gd name="T4" fmla="*/ 37 w 37"/>
                  <a:gd name="T5" fmla="*/ 46 h 49"/>
                  <a:gd name="T6" fmla="*/ 20 w 37"/>
                  <a:gd name="T7" fmla="*/ 49 h 49"/>
                </a:gdLst>
                <a:ahLst/>
                <a:cxnLst>
                  <a:cxn ang="0">
                    <a:pos x="T0" y="T1"/>
                  </a:cxn>
                  <a:cxn ang="0">
                    <a:pos x="T2" y="T3"/>
                  </a:cxn>
                  <a:cxn ang="0">
                    <a:pos x="T4" y="T5"/>
                  </a:cxn>
                  <a:cxn ang="0">
                    <a:pos x="T6" y="T7"/>
                  </a:cxn>
                </a:cxnLst>
                <a:rect l="0" t="0" r="r" b="b"/>
                <a:pathLst>
                  <a:path w="37" h="49">
                    <a:moveTo>
                      <a:pt x="15" y="49"/>
                    </a:moveTo>
                    <a:cubicBezTo>
                      <a:pt x="15" y="41"/>
                      <a:pt x="0" y="0"/>
                      <a:pt x="18" y="1"/>
                    </a:cubicBezTo>
                    <a:cubicBezTo>
                      <a:pt x="35" y="1"/>
                      <a:pt x="34" y="36"/>
                      <a:pt x="37" y="46"/>
                    </a:cubicBezTo>
                    <a:cubicBezTo>
                      <a:pt x="33" y="46"/>
                      <a:pt x="17" y="48"/>
                      <a:pt x="20" y="49"/>
                    </a:cubicBezTo>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9" name="Freeform 202"/>
              <p:cNvSpPr/>
              <p:nvPr/>
            </p:nvSpPr>
            <p:spPr bwMode="auto">
              <a:xfrm>
                <a:off x="3956" y="2421"/>
                <a:ext cx="60" cy="80"/>
              </a:xfrm>
              <a:custGeom>
                <a:avLst/>
                <a:gdLst>
                  <a:gd name="T0" fmla="*/ 15 w 37"/>
                  <a:gd name="T1" fmla="*/ 49 h 49"/>
                  <a:gd name="T2" fmla="*/ 18 w 37"/>
                  <a:gd name="T3" fmla="*/ 0 h 49"/>
                  <a:gd name="T4" fmla="*/ 37 w 37"/>
                  <a:gd name="T5" fmla="*/ 46 h 49"/>
                  <a:gd name="T6" fmla="*/ 20 w 37"/>
                  <a:gd name="T7" fmla="*/ 48 h 49"/>
                </a:gdLst>
                <a:ahLst/>
                <a:cxnLst>
                  <a:cxn ang="0">
                    <a:pos x="T0" y="T1"/>
                  </a:cxn>
                  <a:cxn ang="0">
                    <a:pos x="T2" y="T3"/>
                  </a:cxn>
                  <a:cxn ang="0">
                    <a:pos x="T4" y="T5"/>
                  </a:cxn>
                  <a:cxn ang="0">
                    <a:pos x="T6" y="T7"/>
                  </a:cxn>
                </a:cxnLst>
                <a:rect l="0" t="0" r="r" b="b"/>
                <a:pathLst>
                  <a:path w="37" h="49">
                    <a:moveTo>
                      <a:pt x="15" y="49"/>
                    </a:moveTo>
                    <a:cubicBezTo>
                      <a:pt x="15" y="41"/>
                      <a:pt x="0" y="0"/>
                      <a:pt x="18" y="0"/>
                    </a:cubicBezTo>
                    <a:cubicBezTo>
                      <a:pt x="35" y="1"/>
                      <a:pt x="34" y="36"/>
                      <a:pt x="37" y="46"/>
                    </a:cubicBezTo>
                    <a:cubicBezTo>
                      <a:pt x="33" y="46"/>
                      <a:pt x="17" y="48"/>
                      <a:pt x="20" y="48"/>
                    </a:cubicBezTo>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0" name="Freeform 203"/>
              <p:cNvSpPr/>
              <p:nvPr/>
            </p:nvSpPr>
            <p:spPr bwMode="auto">
              <a:xfrm>
                <a:off x="3232" y="2219"/>
                <a:ext cx="569" cy="497"/>
              </a:xfrm>
              <a:custGeom>
                <a:avLst/>
                <a:gdLst>
                  <a:gd name="T0" fmla="*/ 0 w 350"/>
                  <a:gd name="T1" fmla="*/ 301 h 305"/>
                  <a:gd name="T2" fmla="*/ 155 w 350"/>
                  <a:gd name="T3" fmla="*/ 31 h 305"/>
                  <a:gd name="T4" fmla="*/ 336 w 350"/>
                  <a:gd name="T5" fmla="*/ 305 h 305"/>
                  <a:gd name="T6" fmla="*/ 0 w 350"/>
                  <a:gd name="T7" fmla="*/ 301 h 305"/>
                </a:gdLst>
                <a:ahLst/>
                <a:cxnLst>
                  <a:cxn ang="0">
                    <a:pos x="T0" y="T1"/>
                  </a:cxn>
                  <a:cxn ang="0">
                    <a:pos x="T2" y="T3"/>
                  </a:cxn>
                  <a:cxn ang="0">
                    <a:pos x="T4" y="T5"/>
                  </a:cxn>
                  <a:cxn ang="0">
                    <a:pos x="T6" y="T7"/>
                  </a:cxn>
                </a:cxnLst>
                <a:rect l="0" t="0" r="r" b="b"/>
                <a:pathLst>
                  <a:path w="350" h="305">
                    <a:moveTo>
                      <a:pt x="0" y="301"/>
                    </a:moveTo>
                    <a:cubicBezTo>
                      <a:pt x="0" y="301"/>
                      <a:pt x="13" y="62"/>
                      <a:pt x="155" y="31"/>
                    </a:cubicBezTo>
                    <a:cubicBezTo>
                      <a:pt x="297" y="0"/>
                      <a:pt x="350" y="194"/>
                      <a:pt x="336" y="305"/>
                    </a:cubicBezTo>
                    <a:lnTo>
                      <a:pt x="0" y="301"/>
                    </a:lnTo>
                    <a:close/>
                  </a:path>
                </a:pathLst>
              </a:custGeom>
              <a:solidFill>
                <a:srgbClr val="F79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1" name="Freeform 204"/>
              <p:cNvSpPr/>
              <p:nvPr/>
            </p:nvSpPr>
            <p:spPr bwMode="auto">
              <a:xfrm>
                <a:off x="3318" y="2359"/>
                <a:ext cx="390" cy="359"/>
              </a:xfrm>
              <a:custGeom>
                <a:avLst/>
                <a:gdLst>
                  <a:gd name="T0" fmla="*/ 0 w 240"/>
                  <a:gd name="T1" fmla="*/ 217 h 220"/>
                  <a:gd name="T2" fmla="*/ 106 w 240"/>
                  <a:gd name="T3" fmla="*/ 23 h 220"/>
                  <a:gd name="T4" fmla="*/ 231 w 240"/>
                  <a:gd name="T5" fmla="*/ 220 h 220"/>
                  <a:gd name="T6" fmla="*/ 0 w 240"/>
                  <a:gd name="T7" fmla="*/ 217 h 220"/>
                </a:gdLst>
                <a:ahLst/>
                <a:cxnLst>
                  <a:cxn ang="0">
                    <a:pos x="T0" y="T1"/>
                  </a:cxn>
                  <a:cxn ang="0">
                    <a:pos x="T2" y="T3"/>
                  </a:cxn>
                  <a:cxn ang="0">
                    <a:pos x="T4" y="T5"/>
                  </a:cxn>
                  <a:cxn ang="0">
                    <a:pos x="T6" y="T7"/>
                  </a:cxn>
                </a:cxnLst>
                <a:rect l="0" t="0" r="r" b="b"/>
                <a:pathLst>
                  <a:path w="240" h="220">
                    <a:moveTo>
                      <a:pt x="0" y="217"/>
                    </a:moveTo>
                    <a:cubicBezTo>
                      <a:pt x="0" y="217"/>
                      <a:pt x="9" y="45"/>
                      <a:pt x="106" y="23"/>
                    </a:cubicBezTo>
                    <a:cubicBezTo>
                      <a:pt x="203" y="0"/>
                      <a:pt x="240" y="140"/>
                      <a:pt x="231" y="220"/>
                    </a:cubicBezTo>
                    <a:lnTo>
                      <a:pt x="0" y="217"/>
                    </a:lnTo>
                    <a:close/>
                  </a:path>
                </a:pathLst>
              </a:custGeom>
              <a:solidFill>
                <a:srgbClr val="77B1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6" name="Freeform 206"/>
            <p:cNvSpPr/>
            <p:nvPr/>
          </p:nvSpPr>
          <p:spPr bwMode="auto">
            <a:xfrm>
              <a:off x="5381625" y="3916363"/>
              <a:ext cx="406400" cy="393700"/>
            </a:xfrm>
            <a:custGeom>
              <a:avLst/>
              <a:gdLst>
                <a:gd name="T0" fmla="*/ 0 w 158"/>
                <a:gd name="T1" fmla="*/ 150 h 152"/>
                <a:gd name="T2" fmla="*/ 70 w 158"/>
                <a:gd name="T3" fmla="*/ 15 h 152"/>
                <a:gd name="T4" fmla="*/ 152 w 158"/>
                <a:gd name="T5" fmla="*/ 152 h 152"/>
                <a:gd name="T6" fmla="*/ 0 w 158"/>
                <a:gd name="T7" fmla="*/ 150 h 152"/>
              </a:gdLst>
              <a:ahLst/>
              <a:cxnLst>
                <a:cxn ang="0">
                  <a:pos x="T0" y="T1"/>
                </a:cxn>
                <a:cxn ang="0">
                  <a:pos x="T2" y="T3"/>
                </a:cxn>
                <a:cxn ang="0">
                  <a:pos x="T4" y="T5"/>
                </a:cxn>
                <a:cxn ang="0">
                  <a:pos x="T6" y="T7"/>
                </a:cxn>
              </a:cxnLst>
              <a:rect l="0" t="0" r="r" b="b"/>
              <a:pathLst>
                <a:path w="158" h="152">
                  <a:moveTo>
                    <a:pt x="0" y="150"/>
                  </a:moveTo>
                  <a:cubicBezTo>
                    <a:pt x="0" y="150"/>
                    <a:pt x="6" y="31"/>
                    <a:pt x="70" y="15"/>
                  </a:cubicBezTo>
                  <a:cubicBezTo>
                    <a:pt x="134" y="0"/>
                    <a:pt x="158" y="97"/>
                    <a:pt x="152" y="152"/>
                  </a:cubicBezTo>
                  <a:lnTo>
                    <a:pt x="0" y="150"/>
                  </a:lnTo>
                  <a:close/>
                </a:path>
              </a:pathLst>
            </a:custGeom>
            <a:solidFill>
              <a:srgbClr val="8B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207"/>
            <p:cNvSpPr/>
            <p:nvPr/>
          </p:nvSpPr>
          <p:spPr bwMode="auto">
            <a:xfrm>
              <a:off x="5473700" y="4076701"/>
              <a:ext cx="239713" cy="233363"/>
            </a:xfrm>
            <a:custGeom>
              <a:avLst/>
              <a:gdLst>
                <a:gd name="T0" fmla="*/ 0 w 93"/>
                <a:gd name="T1" fmla="*/ 89 h 90"/>
                <a:gd name="T2" fmla="*/ 41 w 93"/>
                <a:gd name="T3" fmla="*/ 9 h 90"/>
                <a:gd name="T4" fmla="*/ 90 w 93"/>
                <a:gd name="T5" fmla="*/ 90 h 90"/>
                <a:gd name="T6" fmla="*/ 0 w 93"/>
                <a:gd name="T7" fmla="*/ 89 h 90"/>
              </a:gdLst>
              <a:ahLst/>
              <a:cxnLst>
                <a:cxn ang="0">
                  <a:pos x="T0" y="T1"/>
                </a:cxn>
                <a:cxn ang="0">
                  <a:pos x="T2" y="T3"/>
                </a:cxn>
                <a:cxn ang="0">
                  <a:pos x="T4" y="T5"/>
                </a:cxn>
                <a:cxn ang="0">
                  <a:pos x="T6" y="T7"/>
                </a:cxn>
              </a:cxnLst>
              <a:rect l="0" t="0" r="r" b="b"/>
              <a:pathLst>
                <a:path w="93" h="90">
                  <a:moveTo>
                    <a:pt x="0" y="89"/>
                  </a:moveTo>
                  <a:cubicBezTo>
                    <a:pt x="0" y="89"/>
                    <a:pt x="3" y="18"/>
                    <a:pt x="41" y="9"/>
                  </a:cubicBezTo>
                  <a:cubicBezTo>
                    <a:pt x="79" y="0"/>
                    <a:pt x="93" y="57"/>
                    <a:pt x="90" y="90"/>
                  </a:cubicBezTo>
                  <a:lnTo>
                    <a:pt x="0" y="89"/>
                  </a:lnTo>
                  <a:close/>
                </a:path>
              </a:pathLst>
            </a:custGeom>
            <a:solidFill>
              <a:srgbClr val="E88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208"/>
            <p:cNvSpPr/>
            <p:nvPr/>
          </p:nvSpPr>
          <p:spPr bwMode="auto">
            <a:xfrm>
              <a:off x="5767388" y="4030663"/>
              <a:ext cx="620713" cy="276225"/>
            </a:xfrm>
            <a:custGeom>
              <a:avLst/>
              <a:gdLst>
                <a:gd name="T0" fmla="*/ 125 w 240"/>
                <a:gd name="T1" fmla="*/ 2 h 107"/>
                <a:gd name="T2" fmla="*/ 0 w 240"/>
                <a:gd name="T3" fmla="*/ 107 h 107"/>
                <a:gd name="T4" fmla="*/ 240 w 240"/>
                <a:gd name="T5" fmla="*/ 107 h 107"/>
                <a:gd name="T6" fmla="*/ 125 w 240"/>
                <a:gd name="T7" fmla="*/ 2 h 107"/>
              </a:gdLst>
              <a:ahLst/>
              <a:cxnLst>
                <a:cxn ang="0">
                  <a:pos x="T0" y="T1"/>
                </a:cxn>
                <a:cxn ang="0">
                  <a:pos x="T2" y="T3"/>
                </a:cxn>
                <a:cxn ang="0">
                  <a:pos x="T4" y="T5"/>
                </a:cxn>
                <a:cxn ang="0">
                  <a:pos x="T6" y="T7"/>
                </a:cxn>
              </a:cxnLst>
              <a:rect l="0" t="0" r="r" b="b"/>
              <a:pathLst>
                <a:path w="240" h="107">
                  <a:moveTo>
                    <a:pt x="125" y="2"/>
                  </a:moveTo>
                  <a:cubicBezTo>
                    <a:pt x="64" y="0"/>
                    <a:pt x="11" y="45"/>
                    <a:pt x="0" y="107"/>
                  </a:cubicBezTo>
                  <a:cubicBezTo>
                    <a:pt x="240" y="107"/>
                    <a:pt x="240" y="107"/>
                    <a:pt x="240" y="107"/>
                  </a:cubicBezTo>
                  <a:cubicBezTo>
                    <a:pt x="230" y="49"/>
                    <a:pt x="183" y="5"/>
                    <a:pt x="125" y="2"/>
                  </a:cubicBezTo>
                  <a:close/>
                </a:path>
              </a:pathLst>
            </a:custGeom>
            <a:solidFill>
              <a:srgbClr val="97B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209"/>
            <p:cNvSpPr/>
            <p:nvPr/>
          </p:nvSpPr>
          <p:spPr bwMode="auto">
            <a:xfrm>
              <a:off x="5857875" y="4110038"/>
              <a:ext cx="455613" cy="196850"/>
            </a:xfrm>
            <a:custGeom>
              <a:avLst/>
              <a:gdLst>
                <a:gd name="T0" fmla="*/ 92 w 176"/>
                <a:gd name="T1" fmla="*/ 2 h 76"/>
                <a:gd name="T2" fmla="*/ 0 w 176"/>
                <a:gd name="T3" fmla="*/ 76 h 76"/>
                <a:gd name="T4" fmla="*/ 176 w 176"/>
                <a:gd name="T5" fmla="*/ 76 h 76"/>
                <a:gd name="T6" fmla="*/ 92 w 176"/>
                <a:gd name="T7" fmla="*/ 2 h 76"/>
              </a:gdLst>
              <a:ahLst/>
              <a:cxnLst>
                <a:cxn ang="0">
                  <a:pos x="T0" y="T1"/>
                </a:cxn>
                <a:cxn ang="0">
                  <a:pos x="T2" y="T3"/>
                </a:cxn>
                <a:cxn ang="0">
                  <a:pos x="T4" y="T5"/>
                </a:cxn>
                <a:cxn ang="0">
                  <a:pos x="T6" y="T7"/>
                </a:cxn>
              </a:cxnLst>
              <a:rect l="0" t="0" r="r" b="b"/>
              <a:pathLst>
                <a:path w="176" h="76">
                  <a:moveTo>
                    <a:pt x="92" y="2"/>
                  </a:moveTo>
                  <a:cubicBezTo>
                    <a:pt x="48" y="0"/>
                    <a:pt x="10" y="32"/>
                    <a:pt x="0" y="76"/>
                  </a:cubicBezTo>
                  <a:cubicBezTo>
                    <a:pt x="176" y="76"/>
                    <a:pt x="176" y="76"/>
                    <a:pt x="176" y="76"/>
                  </a:cubicBezTo>
                  <a:cubicBezTo>
                    <a:pt x="167" y="35"/>
                    <a:pt x="134" y="3"/>
                    <a:pt x="92" y="2"/>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210"/>
            <p:cNvSpPr/>
            <p:nvPr/>
          </p:nvSpPr>
          <p:spPr bwMode="auto">
            <a:xfrm>
              <a:off x="5938838" y="4195763"/>
              <a:ext cx="309563" cy="111125"/>
            </a:xfrm>
            <a:custGeom>
              <a:avLst/>
              <a:gdLst>
                <a:gd name="T0" fmla="*/ 63 w 120"/>
                <a:gd name="T1" fmla="*/ 1 h 43"/>
                <a:gd name="T2" fmla="*/ 0 w 120"/>
                <a:gd name="T3" fmla="*/ 43 h 43"/>
                <a:gd name="T4" fmla="*/ 120 w 120"/>
                <a:gd name="T5" fmla="*/ 43 h 43"/>
                <a:gd name="T6" fmla="*/ 63 w 120"/>
                <a:gd name="T7" fmla="*/ 1 h 43"/>
              </a:gdLst>
              <a:ahLst/>
              <a:cxnLst>
                <a:cxn ang="0">
                  <a:pos x="T0" y="T1"/>
                </a:cxn>
                <a:cxn ang="0">
                  <a:pos x="T2" y="T3"/>
                </a:cxn>
                <a:cxn ang="0">
                  <a:pos x="T4" y="T5"/>
                </a:cxn>
                <a:cxn ang="0">
                  <a:pos x="T6" y="T7"/>
                </a:cxn>
              </a:cxnLst>
              <a:rect l="0" t="0" r="r" b="b"/>
              <a:pathLst>
                <a:path w="120" h="43">
                  <a:moveTo>
                    <a:pt x="63" y="1"/>
                  </a:moveTo>
                  <a:cubicBezTo>
                    <a:pt x="35" y="0"/>
                    <a:pt x="11" y="17"/>
                    <a:pt x="0" y="43"/>
                  </a:cubicBezTo>
                  <a:cubicBezTo>
                    <a:pt x="120" y="43"/>
                    <a:pt x="120" y="43"/>
                    <a:pt x="120" y="43"/>
                  </a:cubicBezTo>
                  <a:cubicBezTo>
                    <a:pt x="111" y="19"/>
                    <a:pt x="89" y="2"/>
                    <a:pt x="63" y="1"/>
                  </a:cubicBezTo>
                  <a:close/>
                </a:path>
              </a:pathLst>
            </a:custGeom>
            <a:solidFill>
              <a:srgbClr val="E88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211"/>
            <p:cNvSpPr/>
            <p:nvPr/>
          </p:nvSpPr>
          <p:spPr bwMode="auto">
            <a:xfrm>
              <a:off x="6034088" y="4256088"/>
              <a:ext cx="149225" cy="50800"/>
            </a:xfrm>
            <a:custGeom>
              <a:avLst/>
              <a:gdLst>
                <a:gd name="T0" fmla="*/ 31 w 58"/>
                <a:gd name="T1" fmla="*/ 0 h 20"/>
                <a:gd name="T2" fmla="*/ 0 w 58"/>
                <a:gd name="T3" fmla="*/ 20 h 20"/>
                <a:gd name="T4" fmla="*/ 58 w 58"/>
                <a:gd name="T5" fmla="*/ 20 h 20"/>
                <a:gd name="T6" fmla="*/ 31 w 58"/>
                <a:gd name="T7" fmla="*/ 0 h 20"/>
              </a:gdLst>
              <a:ahLst/>
              <a:cxnLst>
                <a:cxn ang="0">
                  <a:pos x="T0" y="T1"/>
                </a:cxn>
                <a:cxn ang="0">
                  <a:pos x="T2" y="T3"/>
                </a:cxn>
                <a:cxn ang="0">
                  <a:pos x="T4" y="T5"/>
                </a:cxn>
                <a:cxn ang="0">
                  <a:pos x="T6" y="T7"/>
                </a:cxn>
              </a:cxnLst>
              <a:rect l="0" t="0" r="r" b="b"/>
              <a:pathLst>
                <a:path w="58" h="20">
                  <a:moveTo>
                    <a:pt x="31" y="0"/>
                  </a:moveTo>
                  <a:cubicBezTo>
                    <a:pt x="19" y="0"/>
                    <a:pt x="8" y="8"/>
                    <a:pt x="0" y="20"/>
                  </a:cubicBezTo>
                  <a:cubicBezTo>
                    <a:pt x="58" y="20"/>
                    <a:pt x="58" y="20"/>
                    <a:pt x="58" y="20"/>
                  </a:cubicBezTo>
                  <a:cubicBezTo>
                    <a:pt x="53" y="8"/>
                    <a:pt x="42" y="0"/>
                    <a:pt x="31" y="0"/>
                  </a:cubicBezTo>
                  <a:close/>
                </a:path>
              </a:pathLst>
            </a:custGeom>
            <a:solidFill>
              <a:srgbClr val="83B3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212"/>
            <p:cNvSpPr/>
            <p:nvPr/>
          </p:nvSpPr>
          <p:spPr bwMode="auto">
            <a:xfrm>
              <a:off x="4286250" y="4037013"/>
              <a:ext cx="473075" cy="261938"/>
            </a:xfrm>
            <a:custGeom>
              <a:avLst/>
              <a:gdLst>
                <a:gd name="T0" fmla="*/ 95 w 183"/>
                <a:gd name="T1" fmla="*/ 2 h 101"/>
                <a:gd name="T2" fmla="*/ 0 w 183"/>
                <a:gd name="T3" fmla="*/ 101 h 101"/>
                <a:gd name="T4" fmla="*/ 183 w 183"/>
                <a:gd name="T5" fmla="*/ 101 h 101"/>
                <a:gd name="T6" fmla="*/ 95 w 183"/>
                <a:gd name="T7" fmla="*/ 2 h 101"/>
              </a:gdLst>
              <a:ahLst/>
              <a:cxnLst>
                <a:cxn ang="0">
                  <a:pos x="T0" y="T1"/>
                </a:cxn>
                <a:cxn ang="0">
                  <a:pos x="T2" y="T3"/>
                </a:cxn>
                <a:cxn ang="0">
                  <a:pos x="T4" y="T5"/>
                </a:cxn>
                <a:cxn ang="0">
                  <a:pos x="T6" y="T7"/>
                </a:cxn>
              </a:cxnLst>
              <a:rect l="0" t="0" r="r" b="b"/>
              <a:pathLst>
                <a:path w="183" h="101">
                  <a:moveTo>
                    <a:pt x="95" y="2"/>
                  </a:moveTo>
                  <a:cubicBezTo>
                    <a:pt x="49" y="0"/>
                    <a:pt x="9" y="43"/>
                    <a:pt x="0" y="101"/>
                  </a:cubicBezTo>
                  <a:cubicBezTo>
                    <a:pt x="183" y="101"/>
                    <a:pt x="183" y="101"/>
                    <a:pt x="183" y="101"/>
                  </a:cubicBezTo>
                  <a:cubicBezTo>
                    <a:pt x="174" y="46"/>
                    <a:pt x="139" y="4"/>
                    <a:pt x="95" y="2"/>
                  </a:cubicBezTo>
                  <a:close/>
                </a:path>
              </a:pathLst>
            </a:custGeom>
            <a:solidFill>
              <a:srgbClr val="E3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213"/>
            <p:cNvSpPr/>
            <p:nvPr/>
          </p:nvSpPr>
          <p:spPr bwMode="auto">
            <a:xfrm>
              <a:off x="4356100" y="4113213"/>
              <a:ext cx="346075" cy="185738"/>
            </a:xfrm>
            <a:custGeom>
              <a:avLst/>
              <a:gdLst>
                <a:gd name="T0" fmla="*/ 70 w 134"/>
                <a:gd name="T1" fmla="*/ 2 h 72"/>
                <a:gd name="T2" fmla="*/ 0 w 134"/>
                <a:gd name="T3" fmla="*/ 72 h 72"/>
                <a:gd name="T4" fmla="*/ 134 w 134"/>
                <a:gd name="T5" fmla="*/ 72 h 72"/>
                <a:gd name="T6" fmla="*/ 70 w 134"/>
                <a:gd name="T7" fmla="*/ 2 h 72"/>
              </a:gdLst>
              <a:ahLst/>
              <a:cxnLst>
                <a:cxn ang="0">
                  <a:pos x="T0" y="T1"/>
                </a:cxn>
                <a:cxn ang="0">
                  <a:pos x="T2" y="T3"/>
                </a:cxn>
                <a:cxn ang="0">
                  <a:pos x="T4" y="T5"/>
                </a:cxn>
                <a:cxn ang="0">
                  <a:pos x="T6" y="T7"/>
                </a:cxn>
              </a:cxnLst>
              <a:rect l="0" t="0" r="r" b="b"/>
              <a:pathLst>
                <a:path w="134" h="72">
                  <a:moveTo>
                    <a:pt x="70" y="2"/>
                  </a:moveTo>
                  <a:cubicBezTo>
                    <a:pt x="36" y="0"/>
                    <a:pt x="7" y="30"/>
                    <a:pt x="0" y="72"/>
                  </a:cubicBezTo>
                  <a:cubicBezTo>
                    <a:pt x="134" y="72"/>
                    <a:pt x="134" y="72"/>
                    <a:pt x="134" y="72"/>
                  </a:cubicBezTo>
                  <a:cubicBezTo>
                    <a:pt x="127" y="33"/>
                    <a:pt x="101" y="3"/>
                    <a:pt x="70" y="2"/>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214"/>
            <p:cNvSpPr/>
            <p:nvPr/>
          </p:nvSpPr>
          <p:spPr bwMode="auto">
            <a:xfrm>
              <a:off x="4418013" y="4192588"/>
              <a:ext cx="234950" cy="106363"/>
            </a:xfrm>
            <a:custGeom>
              <a:avLst/>
              <a:gdLst>
                <a:gd name="T0" fmla="*/ 47 w 91"/>
                <a:gd name="T1" fmla="*/ 2 h 41"/>
                <a:gd name="T2" fmla="*/ 0 w 91"/>
                <a:gd name="T3" fmla="*/ 41 h 41"/>
                <a:gd name="T4" fmla="*/ 91 w 91"/>
                <a:gd name="T5" fmla="*/ 41 h 41"/>
                <a:gd name="T6" fmla="*/ 47 w 91"/>
                <a:gd name="T7" fmla="*/ 2 h 41"/>
              </a:gdLst>
              <a:ahLst/>
              <a:cxnLst>
                <a:cxn ang="0">
                  <a:pos x="T0" y="T1"/>
                </a:cxn>
                <a:cxn ang="0">
                  <a:pos x="T2" y="T3"/>
                </a:cxn>
                <a:cxn ang="0">
                  <a:pos x="T4" y="T5"/>
                </a:cxn>
                <a:cxn ang="0">
                  <a:pos x="T6" y="T7"/>
                </a:cxn>
              </a:cxnLst>
              <a:rect l="0" t="0" r="r" b="b"/>
              <a:pathLst>
                <a:path w="91" h="41">
                  <a:moveTo>
                    <a:pt x="47" y="2"/>
                  </a:moveTo>
                  <a:cubicBezTo>
                    <a:pt x="26" y="0"/>
                    <a:pt x="8" y="17"/>
                    <a:pt x="0" y="41"/>
                  </a:cubicBezTo>
                  <a:cubicBezTo>
                    <a:pt x="91" y="41"/>
                    <a:pt x="91" y="41"/>
                    <a:pt x="91" y="41"/>
                  </a:cubicBezTo>
                  <a:cubicBezTo>
                    <a:pt x="83" y="19"/>
                    <a:pt x="67" y="2"/>
                    <a:pt x="47" y="2"/>
                  </a:cubicBezTo>
                  <a:close/>
                </a:path>
              </a:pathLst>
            </a:custGeom>
            <a:solidFill>
              <a:srgbClr val="799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215"/>
            <p:cNvSpPr/>
            <p:nvPr/>
          </p:nvSpPr>
          <p:spPr bwMode="auto">
            <a:xfrm>
              <a:off x="4487863" y="4249738"/>
              <a:ext cx="115888" cy="49213"/>
            </a:xfrm>
            <a:custGeom>
              <a:avLst/>
              <a:gdLst>
                <a:gd name="T0" fmla="*/ 24 w 45"/>
                <a:gd name="T1" fmla="*/ 0 h 19"/>
                <a:gd name="T2" fmla="*/ 0 w 45"/>
                <a:gd name="T3" fmla="*/ 19 h 19"/>
                <a:gd name="T4" fmla="*/ 45 w 45"/>
                <a:gd name="T5" fmla="*/ 19 h 19"/>
                <a:gd name="T6" fmla="*/ 24 w 45"/>
                <a:gd name="T7" fmla="*/ 0 h 19"/>
              </a:gdLst>
              <a:ahLst/>
              <a:cxnLst>
                <a:cxn ang="0">
                  <a:pos x="T0" y="T1"/>
                </a:cxn>
                <a:cxn ang="0">
                  <a:pos x="T2" y="T3"/>
                </a:cxn>
                <a:cxn ang="0">
                  <a:pos x="T4" y="T5"/>
                </a:cxn>
                <a:cxn ang="0">
                  <a:pos x="T6" y="T7"/>
                </a:cxn>
              </a:cxnLst>
              <a:rect l="0" t="0" r="r" b="b"/>
              <a:pathLst>
                <a:path w="45" h="19">
                  <a:moveTo>
                    <a:pt x="24" y="0"/>
                  </a:moveTo>
                  <a:cubicBezTo>
                    <a:pt x="15" y="0"/>
                    <a:pt x="6" y="8"/>
                    <a:pt x="0" y="19"/>
                  </a:cubicBezTo>
                  <a:cubicBezTo>
                    <a:pt x="45" y="19"/>
                    <a:pt x="45" y="19"/>
                    <a:pt x="45" y="19"/>
                  </a:cubicBezTo>
                  <a:cubicBezTo>
                    <a:pt x="40" y="8"/>
                    <a:pt x="33" y="0"/>
                    <a:pt x="24" y="0"/>
                  </a:cubicBezTo>
                  <a:close/>
                </a:path>
              </a:pathLst>
            </a:custGeom>
            <a:solidFill>
              <a:srgbClr val="A779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216"/>
            <p:cNvSpPr/>
            <p:nvPr/>
          </p:nvSpPr>
          <p:spPr bwMode="auto">
            <a:xfrm>
              <a:off x="9818688" y="2765426"/>
              <a:ext cx="328613" cy="307975"/>
            </a:xfrm>
            <a:custGeom>
              <a:avLst/>
              <a:gdLst>
                <a:gd name="T0" fmla="*/ 0 w 207"/>
                <a:gd name="T1" fmla="*/ 194 h 194"/>
                <a:gd name="T2" fmla="*/ 207 w 207"/>
                <a:gd name="T3" fmla="*/ 154 h 194"/>
                <a:gd name="T4" fmla="*/ 65 w 207"/>
                <a:gd name="T5" fmla="*/ 0 h 194"/>
                <a:gd name="T6" fmla="*/ 0 w 207"/>
                <a:gd name="T7" fmla="*/ 194 h 194"/>
              </a:gdLst>
              <a:ahLst/>
              <a:cxnLst>
                <a:cxn ang="0">
                  <a:pos x="T0" y="T1"/>
                </a:cxn>
                <a:cxn ang="0">
                  <a:pos x="T2" y="T3"/>
                </a:cxn>
                <a:cxn ang="0">
                  <a:pos x="T4" y="T5"/>
                </a:cxn>
                <a:cxn ang="0">
                  <a:pos x="T6" y="T7"/>
                </a:cxn>
              </a:cxnLst>
              <a:rect l="0" t="0" r="r" b="b"/>
              <a:pathLst>
                <a:path w="207" h="194">
                  <a:moveTo>
                    <a:pt x="0" y="194"/>
                  </a:moveTo>
                  <a:lnTo>
                    <a:pt x="207" y="154"/>
                  </a:lnTo>
                  <a:lnTo>
                    <a:pt x="65" y="0"/>
                  </a:lnTo>
                  <a:lnTo>
                    <a:pt x="0" y="194"/>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Oval 217"/>
            <p:cNvSpPr>
              <a:spLocks noChangeArrowheads="1"/>
            </p:cNvSpPr>
            <p:nvPr/>
          </p:nvSpPr>
          <p:spPr bwMode="auto">
            <a:xfrm>
              <a:off x="10012363" y="2892426"/>
              <a:ext cx="26988" cy="23813"/>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Oval 218"/>
            <p:cNvSpPr>
              <a:spLocks noChangeArrowheads="1"/>
            </p:cNvSpPr>
            <p:nvPr/>
          </p:nvSpPr>
          <p:spPr bwMode="auto">
            <a:xfrm>
              <a:off x="9929813" y="2916238"/>
              <a:ext cx="26988" cy="25400"/>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Oval 219"/>
            <p:cNvSpPr>
              <a:spLocks noChangeArrowheads="1"/>
            </p:cNvSpPr>
            <p:nvPr/>
          </p:nvSpPr>
          <p:spPr bwMode="auto">
            <a:xfrm>
              <a:off x="9853613" y="2982913"/>
              <a:ext cx="22225" cy="26988"/>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Oval 220"/>
            <p:cNvSpPr>
              <a:spLocks noChangeArrowheads="1"/>
            </p:cNvSpPr>
            <p:nvPr/>
          </p:nvSpPr>
          <p:spPr bwMode="auto">
            <a:xfrm>
              <a:off x="9928225" y="3003551"/>
              <a:ext cx="22225" cy="26988"/>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Oval 221"/>
            <p:cNvSpPr>
              <a:spLocks noChangeArrowheads="1"/>
            </p:cNvSpPr>
            <p:nvPr/>
          </p:nvSpPr>
          <p:spPr bwMode="auto">
            <a:xfrm>
              <a:off x="10039350" y="2982913"/>
              <a:ext cx="25400" cy="26988"/>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2"/>
            <p:cNvSpPr/>
            <p:nvPr/>
          </p:nvSpPr>
          <p:spPr bwMode="auto">
            <a:xfrm>
              <a:off x="9917113" y="3125788"/>
              <a:ext cx="46038" cy="60325"/>
            </a:xfrm>
            <a:custGeom>
              <a:avLst/>
              <a:gdLst>
                <a:gd name="T0" fmla="*/ 29 w 29"/>
                <a:gd name="T1" fmla="*/ 34 h 38"/>
                <a:gd name="T2" fmla="*/ 7 w 29"/>
                <a:gd name="T3" fmla="*/ 38 h 38"/>
                <a:gd name="T4" fmla="*/ 0 w 29"/>
                <a:gd name="T5" fmla="*/ 5 h 38"/>
                <a:gd name="T6" fmla="*/ 23 w 29"/>
                <a:gd name="T7" fmla="*/ 0 h 38"/>
                <a:gd name="T8" fmla="*/ 29 w 29"/>
                <a:gd name="T9" fmla="*/ 34 h 38"/>
              </a:gdLst>
              <a:ahLst/>
              <a:cxnLst>
                <a:cxn ang="0">
                  <a:pos x="T0" y="T1"/>
                </a:cxn>
                <a:cxn ang="0">
                  <a:pos x="T2" y="T3"/>
                </a:cxn>
                <a:cxn ang="0">
                  <a:pos x="T4" y="T5"/>
                </a:cxn>
                <a:cxn ang="0">
                  <a:pos x="T6" y="T7"/>
                </a:cxn>
                <a:cxn ang="0">
                  <a:pos x="T8" y="T9"/>
                </a:cxn>
              </a:cxnLst>
              <a:rect l="0" t="0" r="r" b="b"/>
              <a:pathLst>
                <a:path w="29" h="38">
                  <a:moveTo>
                    <a:pt x="29" y="34"/>
                  </a:moveTo>
                  <a:lnTo>
                    <a:pt x="7" y="38"/>
                  </a:lnTo>
                  <a:lnTo>
                    <a:pt x="0" y="5"/>
                  </a:lnTo>
                  <a:lnTo>
                    <a:pt x="23" y="0"/>
                  </a:lnTo>
                  <a:lnTo>
                    <a:pt x="29" y="34"/>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23"/>
            <p:cNvSpPr/>
            <p:nvPr/>
          </p:nvSpPr>
          <p:spPr bwMode="auto">
            <a:xfrm>
              <a:off x="10033000" y="3286126"/>
              <a:ext cx="39688" cy="55563"/>
            </a:xfrm>
            <a:custGeom>
              <a:avLst/>
              <a:gdLst>
                <a:gd name="T0" fmla="*/ 25 w 25"/>
                <a:gd name="T1" fmla="*/ 35 h 35"/>
                <a:gd name="T2" fmla="*/ 0 w 25"/>
                <a:gd name="T3" fmla="*/ 35 h 35"/>
                <a:gd name="T4" fmla="*/ 2 w 25"/>
                <a:gd name="T5" fmla="*/ 0 h 35"/>
                <a:gd name="T6" fmla="*/ 25 w 25"/>
                <a:gd name="T7" fmla="*/ 2 h 35"/>
                <a:gd name="T8" fmla="*/ 25 w 25"/>
                <a:gd name="T9" fmla="*/ 35 h 35"/>
              </a:gdLst>
              <a:ahLst/>
              <a:cxnLst>
                <a:cxn ang="0">
                  <a:pos x="T0" y="T1"/>
                </a:cxn>
                <a:cxn ang="0">
                  <a:pos x="T2" y="T3"/>
                </a:cxn>
                <a:cxn ang="0">
                  <a:pos x="T4" y="T5"/>
                </a:cxn>
                <a:cxn ang="0">
                  <a:pos x="T6" y="T7"/>
                </a:cxn>
                <a:cxn ang="0">
                  <a:pos x="T8" y="T9"/>
                </a:cxn>
              </a:cxnLst>
              <a:rect l="0" t="0" r="r" b="b"/>
              <a:pathLst>
                <a:path w="25" h="35">
                  <a:moveTo>
                    <a:pt x="25" y="35"/>
                  </a:moveTo>
                  <a:lnTo>
                    <a:pt x="0" y="35"/>
                  </a:lnTo>
                  <a:lnTo>
                    <a:pt x="2" y="0"/>
                  </a:lnTo>
                  <a:lnTo>
                    <a:pt x="25" y="2"/>
                  </a:lnTo>
                  <a:lnTo>
                    <a:pt x="25" y="35"/>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24"/>
            <p:cNvSpPr/>
            <p:nvPr/>
          </p:nvSpPr>
          <p:spPr bwMode="auto">
            <a:xfrm>
              <a:off x="10171113" y="3292476"/>
              <a:ext cx="38100" cy="53975"/>
            </a:xfrm>
            <a:custGeom>
              <a:avLst/>
              <a:gdLst>
                <a:gd name="T0" fmla="*/ 24 w 24"/>
                <a:gd name="T1" fmla="*/ 34 h 34"/>
                <a:gd name="T2" fmla="*/ 0 w 24"/>
                <a:gd name="T3" fmla="*/ 34 h 34"/>
                <a:gd name="T4" fmla="*/ 1 w 24"/>
                <a:gd name="T5" fmla="*/ 0 h 34"/>
                <a:gd name="T6" fmla="*/ 24 w 24"/>
                <a:gd name="T7" fmla="*/ 0 h 34"/>
                <a:gd name="T8" fmla="*/ 24 w 24"/>
                <a:gd name="T9" fmla="*/ 34 h 34"/>
              </a:gdLst>
              <a:ahLst/>
              <a:cxnLst>
                <a:cxn ang="0">
                  <a:pos x="T0" y="T1"/>
                </a:cxn>
                <a:cxn ang="0">
                  <a:pos x="T2" y="T3"/>
                </a:cxn>
                <a:cxn ang="0">
                  <a:pos x="T4" y="T5"/>
                </a:cxn>
                <a:cxn ang="0">
                  <a:pos x="T6" y="T7"/>
                </a:cxn>
                <a:cxn ang="0">
                  <a:pos x="T8" y="T9"/>
                </a:cxn>
              </a:cxnLst>
              <a:rect l="0" t="0" r="r" b="b"/>
              <a:pathLst>
                <a:path w="24" h="34">
                  <a:moveTo>
                    <a:pt x="24" y="34"/>
                  </a:moveTo>
                  <a:lnTo>
                    <a:pt x="0" y="34"/>
                  </a:lnTo>
                  <a:lnTo>
                    <a:pt x="1" y="0"/>
                  </a:lnTo>
                  <a:lnTo>
                    <a:pt x="24" y="0"/>
                  </a:lnTo>
                  <a:lnTo>
                    <a:pt x="24" y="34"/>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25"/>
            <p:cNvSpPr/>
            <p:nvPr/>
          </p:nvSpPr>
          <p:spPr bwMode="auto">
            <a:xfrm>
              <a:off x="10175875" y="3416301"/>
              <a:ext cx="38100" cy="53975"/>
            </a:xfrm>
            <a:custGeom>
              <a:avLst/>
              <a:gdLst>
                <a:gd name="T0" fmla="*/ 23 w 24"/>
                <a:gd name="T1" fmla="*/ 34 h 34"/>
                <a:gd name="T2" fmla="*/ 0 w 24"/>
                <a:gd name="T3" fmla="*/ 34 h 34"/>
                <a:gd name="T4" fmla="*/ 0 w 24"/>
                <a:gd name="T5" fmla="*/ 0 h 34"/>
                <a:gd name="T6" fmla="*/ 24 w 24"/>
                <a:gd name="T7" fmla="*/ 1 h 34"/>
                <a:gd name="T8" fmla="*/ 23 w 24"/>
                <a:gd name="T9" fmla="*/ 34 h 34"/>
              </a:gdLst>
              <a:ahLst/>
              <a:cxnLst>
                <a:cxn ang="0">
                  <a:pos x="T0" y="T1"/>
                </a:cxn>
                <a:cxn ang="0">
                  <a:pos x="T2" y="T3"/>
                </a:cxn>
                <a:cxn ang="0">
                  <a:pos x="T4" y="T5"/>
                </a:cxn>
                <a:cxn ang="0">
                  <a:pos x="T6" y="T7"/>
                </a:cxn>
                <a:cxn ang="0">
                  <a:pos x="T8" y="T9"/>
                </a:cxn>
              </a:cxnLst>
              <a:rect l="0" t="0" r="r" b="b"/>
              <a:pathLst>
                <a:path w="24" h="34">
                  <a:moveTo>
                    <a:pt x="23" y="34"/>
                  </a:moveTo>
                  <a:lnTo>
                    <a:pt x="0" y="34"/>
                  </a:lnTo>
                  <a:lnTo>
                    <a:pt x="0" y="0"/>
                  </a:lnTo>
                  <a:lnTo>
                    <a:pt x="24" y="1"/>
                  </a:lnTo>
                  <a:lnTo>
                    <a:pt x="23" y="34"/>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26"/>
            <p:cNvSpPr/>
            <p:nvPr/>
          </p:nvSpPr>
          <p:spPr bwMode="auto">
            <a:xfrm>
              <a:off x="9950450" y="3436938"/>
              <a:ext cx="39688" cy="53975"/>
            </a:xfrm>
            <a:custGeom>
              <a:avLst/>
              <a:gdLst>
                <a:gd name="T0" fmla="*/ 23 w 25"/>
                <a:gd name="T1" fmla="*/ 34 h 34"/>
                <a:gd name="T2" fmla="*/ 0 w 25"/>
                <a:gd name="T3" fmla="*/ 34 h 34"/>
                <a:gd name="T4" fmla="*/ 0 w 25"/>
                <a:gd name="T5" fmla="*/ 0 h 34"/>
                <a:gd name="T6" fmla="*/ 25 w 25"/>
                <a:gd name="T7" fmla="*/ 2 h 34"/>
                <a:gd name="T8" fmla="*/ 23 w 25"/>
                <a:gd name="T9" fmla="*/ 34 h 34"/>
              </a:gdLst>
              <a:ahLst/>
              <a:cxnLst>
                <a:cxn ang="0">
                  <a:pos x="T0" y="T1"/>
                </a:cxn>
                <a:cxn ang="0">
                  <a:pos x="T2" y="T3"/>
                </a:cxn>
                <a:cxn ang="0">
                  <a:pos x="T4" y="T5"/>
                </a:cxn>
                <a:cxn ang="0">
                  <a:pos x="T6" y="T7"/>
                </a:cxn>
                <a:cxn ang="0">
                  <a:pos x="T8" y="T9"/>
                </a:cxn>
              </a:cxnLst>
              <a:rect l="0" t="0" r="r" b="b"/>
              <a:pathLst>
                <a:path w="25" h="34">
                  <a:moveTo>
                    <a:pt x="23" y="34"/>
                  </a:moveTo>
                  <a:lnTo>
                    <a:pt x="0" y="34"/>
                  </a:lnTo>
                  <a:lnTo>
                    <a:pt x="0" y="0"/>
                  </a:lnTo>
                  <a:lnTo>
                    <a:pt x="25" y="2"/>
                  </a:lnTo>
                  <a:lnTo>
                    <a:pt x="23" y="34"/>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27"/>
            <p:cNvSpPr/>
            <p:nvPr/>
          </p:nvSpPr>
          <p:spPr bwMode="auto">
            <a:xfrm>
              <a:off x="4918075" y="4105276"/>
              <a:ext cx="365125" cy="204788"/>
            </a:xfrm>
            <a:custGeom>
              <a:avLst/>
              <a:gdLst>
                <a:gd name="T0" fmla="*/ 74 w 141"/>
                <a:gd name="T1" fmla="*/ 2 h 79"/>
                <a:gd name="T2" fmla="*/ 0 w 141"/>
                <a:gd name="T3" fmla="*/ 79 h 79"/>
                <a:gd name="T4" fmla="*/ 141 w 141"/>
                <a:gd name="T5" fmla="*/ 79 h 79"/>
                <a:gd name="T6" fmla="*/ 74 w 141"/>
                <a:gd name="T7" fmla="*/ 2 h 79"/>
              </a:gdLst>
              <a:ahLst/>
              <a:cxnLst>
                <a:cxn ang="0">
                  <a:pos x="T0" y="T1"/>
                </a:cxn>
                <a:cxn ang="0">
                  <a:pos x="T2" y="T3"/>
                </a:cxn>
                <a:cxn ang="0">
                  <a:pos x="T4" y="T5"/>
                </a:cxn>
                <a:cxn ang="0">
                  <a:pos x="T6" y="T7"/>
                </a:cxn>
              </a:cxnLst>
              <a:rect l="0" t="0" r="r" b="b"/>
              <a:pathLst>
                <a:path w="141" h="79">
                  <a:moveTo>
                    <a:pt x="74" y="2"/>
                  </a:moveTo>
                  <a:cubicBezTo>
                    <a:pt x="38" y="0"/>
                    <a:pt x="7" y="34"/>
                    <a:pt x="0" y="79"/>
                  </a:cubicBezTo>
                  <a:cubicBezTo>
                    <a:pt x="141" y="79"/>
                    <a:pt x="141" y="79"/>
                    <a:pt x="141" y="79"/>
                  </a:cubicBezTo>
                  <a:cubicBezTo>
                    <a:pt x="135" y="36"/>
                    <a:pt x="108" y="4"/>
                    <a:pt x="74" y="2"/>
                  </a:cubicBezTo>
                  <a:close/>
                </a:path>
              </a:pathLst>
            </a:custGeom>
            <a:solidFill>
              <a:srgbClr val="69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28"/>
            <p:cNvSpPr/>
            <p:nvPr/>
          </p:nvSpPr>
          <p:spPr bwMode="auto">
            <a:xfrm>
              <a:off x="4973638" y="4164013"/>
              <a:ext cx="265113" cy="146050"/>
            </a:xfrm>
            <a:custGeom>
              <a:avLst/>
              <a:gdLst>
                <a:gd name="T0" fmla="*/ 54 w 103"/>
                <a:gd name="T1" fmla="*/ 1 h 56"/>
                <a:gd name="T2" fmla="*/ 0 w 103"/>
                <a:gd name="T3" fmla="*/ 56 h 56"/>
                <a:gd name="T4" fmla="*/ 103 w 103"/>
                <a:gd name="T5" fmla="*/ 56 h 56"/>
                <a:gd name="T6" fmla="*/ 54 w 103"/>
                <a:gd name="T7" fmla="*/ 1 h 56"/>
              </a:gdLst>
              <a:ahLst/>
              <a:cxnLst>
                <a:cxn ang="0">
                  <a:pos x="T0" y="T1"/>
                </a:cxn>
                <a:cxn ang="0">
                  <a:pos x="T2" y="T3"/>
                </a:cxn>
                <a:cxn ang="0">
                  <a:pos x="T4" y="T5"/>
                </a:cxn>
                <a:cxn ang="0">
                  <a:pos x="T6" y="T7"/>
                </a:cxn>
              </a:cxnLst>
              <a:rect l="0" t="0" r="r" b="b"/>
              <a:pathLst>
                <a:path w="103" h="56">
                  <a:moveTo>
                    <a:pt x="54" y="1"/>
                  </a:moveTo>
                  <a:cubicBezTo>
                    <a:pt x="28" y="0"/>
                    <a:pt x="6" y="23"/>
                    <a:pt x="0" y="56"/>
                  </a:cubicBezTo>
                  <a:cubicBezTo>
                    <a:pt x="103" y="56"/>
                    <a:pt x="103" y="56"/>
                    <a:pt x="103" y="56"/>
                  </a:cubicBezTo>
                  <a:cubicBezTo>
                    <a:pt x="98" y="25"/>
                    <a:pt x="78" y="3"/>
                    <a:pt x="54" y="1"/>
                  </a:cubicBezTo>
                  <a:close/>
                </a:path>
              </a:pathLst>
            </a:custGeom>
            <a:solidFill>
              <a:srgbClr val="F0E1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29"/>
            <p:cNvSpPr/>
            <p:nvPr/>
          </p:nvSpPr>
          <p:spPr bwMode="auto">
            <a:xfrm>
              <a:off x="5019675" y="4200526"/>
              <a:ext cx="182563" cy="104775"/>
            </a:xfrm>
            <a:custGeom>
              <a:avLst/>
              <a:gdLst>
                <a:gd name="T0" fmla="*/ 37 w 71"/>
                <a:gd name="T1" fmla="*/ 1 h 40"/>
                <a:gd name="T2" fmla="*/ 0 w 71"/>
                <a:gd name="T3" fmla="*/ 40 h 40"/>
                <a:gd name="T4" fmla="*/ 71 w 71"/>
                <a:gd name="T5" fmla="*/ 40 h 40"/>
                <a:gd name="T6" fmla="*/ 37 w 71"/>
                <a:gd name="T7" fmla="*/ 1 h 40"/>
              </a:gdLst>
              <a:ahLst/>
              <a:cxnLst>
                <a:cxn ang="0">
                  <a:pos x="T0" y="T1"/>
                </a:cxn>
                <a:cxn ang="0">
                  <a:pos x="T2" y="T3"/>
                </a:cxn>
                <a:cxn ang="0">
                  <a:pos x="T4" y="T5"/>
                </a:cxn>
                <a:cxn ang="0">
                  <a:pos x="T6" y="T7"/>
                </a:cxn>
              </a:cxnLst>
              <a:rect l="0" t="0" r="r" b="b"/>
              <a:pathLst>
                <a:path w="71" h="40">
                  <a:moveTo>
                    <a:pt x="37" y="1"/>
                  </a:moveTo>
                  <a:cubicBezTo>
                    <a:pt x="21" y="0"/>
                    <a:pt x="7" y="16"/>
                    <a:pt x="0" y="40"/>
                  </a:cubicBezTo>
                  <a:cubicBezTo>
                    <a:pt x="71" y="40"/>
                    <a:pt x="71" y="40"/>
                    <a:pt x="71" y="40"/>
                  </a:cubicBezTo>
                  <a:cubicBezTo>
                    <a:pt x="65" y="18"/>
                    <a:pt x="52" y="2"/>
                    <a:pt x="37" y="1"/>
                  </a:cubicBezTo>
                  <a:close/>
                </a:path>
              </a:pathLst>
            </a:custGeom>
            <a:solidFill>
              <a:srgbClr val="A983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230"/>
            <p:cNvSpPr/>
            <p:nvPr/>
          </p:nvSpPr>
          <p:spPr bwMode="auto">
            <a:xfrm>
              <a:off x="6640513" y="3613151"/>
              <a:ext cx="2073275" cy="712788"/>
            </a:xfrm>
            <a:custGeom>
              <a:avLst/>
              <a:gdLst>
                <a:gd name="T0" fmla="*/ 0 w 803"/>
                <a:gd name="T1" fmla="*/ 275 h 275"/>
                <a:gd name="T2" fmla="*/ 482 w 803"/>
                <a:gd name="T3" fmla="*/ 40 h 275"/>
                <a:gd name="T4" fmla="*/ 803 w 803"/>
                <a:gd name="T5" fmla="*/ 269 h 275"/>
                <a:gd name="T6" fmla="*/ 0 w 803"/>
                <a:gd name="T7" fmla="*/ 275 h 275"/>
              </a:gdLst>
              <a:ahLst/>
              <a:cxnLst>
                <a:cxn ang="0">
                  <a:pos x="T0" y="T1"/>
                </a:cxn>
                <a:cxn ang="0">
                  <a:pos x="T2" y="T3"/>
                </a:cxn>
                <a:cxn ang="0">
                  <a:pos x="T4" y="T5"/>
                </a:cxn>
                <a:cxn ang="0">
                  <a:pos x="T6" y="T7"/>
                </a:cxn>
              </a:cxnLst>
              <a:rect l="0" t="0" r="r" b="b"/>
              <a:pathLst>
                <a:path w="803" h="275">
                  <a:moveTo>
                    <a:pt x="0" y="275"/>
                  </a:moveTo>
                  <a:cubicBezTo>
                    <a:pt x="0" y="275"/>
                    <a:pt x="218" y="0"/>
                    <a:pt x="482" y="40"/>
                  </a:cubicBezTo>
                  <a:cubicBezTo>
                    <a:pt x="746" y="80"/>
                    <a:pt x="803" y="269"/>
                    <a:pt x="803" y="269"/>
                  </a:cubicBezTo>
                  <a:lnTo>
                    <a:pt x="0" y="275"/>
                  </a:lnTo>
                  <a:close/>
                </a:path>
              </a:pathLst>
            </a:custGeom>
            <a:solidFill>
              <a:srgbClr val="7EB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231"/>
            <p:cNvSpPr/>
            <p:nvPr/>
          </p:nvSpPr>
          <p:spPr bwMode="auto">
            <a:xfrm>
              <a:off x="6878638" y="3762376"/>
              <a:ext cx="1639888" cy="563563"/>
            </a:xfrm>
            <a:custGeom>
              <a:avLst/>
              <a:gdLst>
                <a:gd name="T0" fmla="*/ 0 w 635"/>
                <a:gd name="T1" fmla="*/ 217 h 217"/>
                <a:gd name="T2" fmla="*/ 381 w 635"/>
                <a:gd name="T3" fmla="*/ 32 h 217"/>
                <a:gd name="T4" fmla="*/ 635 w 635"/>
                <a:gd name="T5" fmla="*/ 213 h 217"/>
                <a:gd name="T6" fmla="*/ 0 w 635"/>
                <a:gd name="T7" fmla="*/ 217 h 217"/>
              </a:gdLst>
              <a:ahLst/>
              <a:cxnLst>
                <a:cxn ang="0">
                  <a:pos x="T0" y="T1"/>
                </a:cxn>
                <a:cxn ang="0">
                  <a:pos x="T2" y="T3"/>
                </a:cxn>
                <a:cxn ang="0">
                  <a:pos x="T4" y="T5"/>
                </a:cxn>
                <a:cxn ang="0">
                  <a:pos x="T6" y="T7"/>
                </a:cxn>
              </a:cxnLst>
              <a:rect l="0" t="0" r="r" b="b"/>
              <a:pathLst>
                <a:path w="635" h="217">
                  <a:moveTo>
                    <a:pt x="0" y="217"/>
                  </a:moveTo>
                  <a:cubicBezTo>
                    <a:pt x="0" y="217"/>
                    <a:pt x="172" y="0"/>
                    <a:pt x="381" y="32"/>
                  </a:cubicBezTo>
                  <a:cubicBezTo>
                    <a:pt x="589" y="63"/>
                    <a:pt x="635" y="213"/>
                    <a:pt x="635" y="213"/>
                  </a:cubicBezTo>
                  <a:lnTo>
                    <a:pt x="0" y="217"/>
                  </a:lnTo>
                  <a:close/>
                </a:path>
              </a:pathLst>
            </a:custGeom>
            <a:solidFill>
              <a:srgbClr val="FA9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232"/>
            <p:cNvSpPr/>
            <p:nvPr/>
          </p:nvSpPr>
          <p:spPr bwMode="auto">
            <a:xfrm>
              <a:off x="7150100" y="3949701"/>
              <a:ext cx="1084263" cy="373063"/>
            </a:xfrm>
            <a:custGeom>
              <a:avLst/>
              <a:gdLst>
                <a:gd name="T0" fmla="*/ 0 w 420"/>
                <a:gd name="T1" fmla="*/ 144 h 144"/>
                <a:gd name="T2" fmla="*/ 252 w 420"/>
                <a:gd name="T3" fmla="*/ 21 h 144"/>
                <a:gd name="T4" fmla="*/ 420 w 420"/>
                <a:gd name="T5" fmla="*/ 141 h 144"/>
                <a:gd name="T6" fmla="*/ 0 w 420"/>
                <a:gd name="T7" fmla="*/ 144 h 144"/>
              </a:gdLst>
              <a:ahLst/>
              <a:cxnLst>
                <a:cxn ang="0">
                  <a:pos x="T0" y="T1"/>
                </a:cxn>
                <a:cxn ang="0">
                  <a:pos x="T2" y="T3"/>
                </a:cxn>
                <a:cxn ang="0">
                  <a:pos x="T4" y="T5"/>
                </a:cxn>
                <a:cxn ang="0">
                  <a:pos x="T6" y="T7"/>
                </a:cxn>
              </a:cxnLst>
              <a:rect l="0" t="0" r="r" b="b"/>
              <a:pathLst>
                <a:path w="420" h="144">
                  <a:moveTo>
                    <a:pt x="0" y="144"/>
                  </a:moveTo>
                  <a:cubicBezTo>
                    <a:pt x="0" y="144"/>
                    <a:pt x="114" y="0"/>
                    <a:pt x="252" y="21"/>
                  </a:cubicBezTo>
                  <a:cubicBezTo>
                    <a:pt x="390" y="42"/>
                    <a:pt x="420" y="141"/>
                    <a:pt x="420" y="141"/>
                  </a:cubicBezTo>
                  <a:lnTo>
                    <a:pt x="0" y="144"/>
                  </a:lnTo>
                  <a:close/>
                </a:path>
              </a:pathLst>
            </a:custGeom>
            <a:solidFill>
              <a:srgbClr val="FAE3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233"/>
            <p:cNvSpPr/>
            <p:nvPr/>
          </p:nvSpPr>
          <p:spPr bwMode="auto">
            <a:xfrm>
              <a:off x="7372350" y="4084638"/>
              <a:ext cx="704850" cy="241300"/>
            </a:xfrm>
            <a:custGeom>
              <a:avLst/>
              <a:gdLst>
                <a:gd name="T0" fmla="*/ 0 w 273"/>
                <a:gd name="T1" fmla="*/ 93 h 93"/>
                <a:gd name="T2" fmla="*/ 164 w 273"/>
                <a:gd name="T3" fmla="*/ 13 h 93"/>
                <a:gd name="T4" fmla="*/ 273 w 273"/>
                <a:gd name="T5" fmla="*/ 91 h 93"/>
                <a:gd name="T6" fmla="*/ 0 w 273"/>
                <a:gd name="T7" fmla="*/ 93 h 93"/>
              </a:gdLst>
              <a:ahLst/>
              <a:cxnLst>
                <a:cxn ang="0">
                  <a:pos x="T0" y="T1"/>
                </a:cxn>
                <a:cxn ang="0">
                  <a:pos x="T2" y="T3"/>
                </a:cxn>
                <a:cxn ang="0">
                  <a:pos x="T4" y="T5"/>
                </a:cxn>
                <a:cxn ang="0">
                  <a:pos x="T6" y="T7"/>
                </a:cxn>
              </a:cxnLst>
              <a:rect l="0" t="0" r="r" b="b"/>
              <a:pathLst>
                <a:path w="273" h="93">
                  <a:moveTo>
                    <a:pt x="0" y="93"/>
                  </a:moveTo>
                  <a:cubicBezTo>
                    <a:pt x="0" y="93"/>
                    <a:pt x="74" y="0"/>
                    <a:pt x="164" y="13"/>
                  </a:cubicBezTo>
                  <a:cubicBezTo>
                    <a:pt x="253" y="27"/>
                    <a:pt x="273" y="91"/>
                    <a:pt x="273" y="91"/>
                  </a:cubicBezTo>
                  <a:lnTo>
                    <a:pt x="0" y="93"/>
                  </a:lnTo>
                  <a:close/>
                </a:path>
              </a:pathLst>
            </a:custGeom>
            <a:solidFill>
              <a:srgbClr val="AC8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234"/>
            <p:cNvSpPr/>
            <p:nvPr/>
          </p:nvSpPr>
          <p:spPr bwMode="auto">
            <a:xfrm>
              <a:off x="7710488" y="2882901"/>
              <a:ext cx="404813" cy="66675"/>
            </a:xfrm>
            <a:custGeom>
              <a:avLst/>
              <a:gdLst>
                <a:gd name="T0" fmla="*/ 19 w 255"/>
                <a:gd name="T1" fmla="*/ 0 h 42"/>
                <a:gd name="T2" fmla="*/ 0 w 255"/>
                <a:gd name="T3" fmla="*/ 39 h 42"/>
                <a:gd name="T4" fmla="*/ 255 w 255"/>
                <a:gd name="T5" fmla="*/ 42 h 42"/>
                <a:gd name="T6" fmla="*/ 240 w 255"/>
                <a:gd name="T7" fmla="*/ 11 h 42"/>
                <a:gd name="T8" fmla="*/ 19 w 255"/>
                <a:gd name="T9" fmla="*/ 0 h 42"/>
              </a:gdLst>
              <a:ahLst/>
              <a:cxnLst>
                <a:cxn ang="0">
                  <a:pos x="T0" y="T1"/>
                </a:cxn>
                <a:cxn ang="0">
                  <a:pos x="T2" y="T3"/>
                </a:cxn>
                <a:cxn ang="0">
                  <a:pos x="T4" y="T5"/>
                </a:cxn>
                <a:cxn ang="0">
                  <a:pos x="T6" y="T7"/>
                </a:cxn>
                <a:cxn ang="0">
                  <a:pos x="T8" y="T9"/>
                </a:cxn>
              </a:cxnLst>
              <a:rect l="0" t="0" r="r" b="b"/>
              <a:pathLst>
                <a:path w="255" h="42">
                  <a:moveTo>
                    <a:pt x="19" y="0"/>
                  </a:moveTo>
                  <a:lnTo>
                    <a:pt x="0" y="39"/>
                  </a:lnTo>
                  <a:lnTo>
                    <a:pt x="255" y="42"/>
                  </a:lnTo>
                  <a:lnTo>
                    <a:pt x="240" y="11"/>
                  </a:lnTo>
                  <a:lnTo>
                    <a:pt x="19"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235"/>
            <p:cNvSpPr/>
            <p:nvPr/>
          </p:nvSpPr>
          <p:spPr bwMode="auto">
            <a:xfrm>
              <a:off x="7789863" y="2747963"/>
              <a:ext cx="247650" cy="46038"/>
            </a:xfrm>
            <a:custGeom>
              <a:avLst/>
              <a:gdLst>
                <a:gd name="T0" fmla="*/ 11 w 156"/>
                <a:gd name="T1" fmla="*/ 0 h 29"/>
                <a:gd name="T2" fmla="*/ 0 w 156"/>
                <a:gd name="T3" fmla="*/ 23 h 29"/>
                <a:gd name="T4" fmla="*/ 156 w 156"/>
                <a:gd name="T5" fmla="*/ 29 h 29"/>
                <a:gd name="T6" fmla="*/ 145 w 156"/>
                <a:gd name="T7" fmla="*/ 5 h 29"/>
                <a:gd name="T8" fmla="*/ 11 w 156"/>
                <a:gd name="T9" fmla="*/ 0 h 29"/>
              </a:gdLst>
              <a:ahLst/>
              <a:cxnLst>
                <a:cxn ang="0">
                  <a:pos x="T0" y="T1"/>
                </a:cxn>
                <a:cxn ang="0">
                  <a:pos x="T2" y="T3"/>
                </a:cxn>
                <a:cxn ang="0">
                  <a:pos x="T4" y="T5"/>
                </a:cxn>
                <a:cxn ang="0">
                  <a:pos x="T6" y="T7"/>
                </a:cxn>
                <a:cxn ang="0">
                  <a:pos x="T8" y="T9"/>
                </a:cxn>
              </a:cxnLst>
              <a:rect l="0" t="0" r="r" b="b"/>
              <a:pathLst>
                <a:path w="156" h="29">
                  <a:moveTo>
                    <a:pt x="11" y="0"/>
                  </a:moveTo>
                  <a:lnTo>
                    <a:pt x="0" y="23"/>
                  </a:lnTo>
                  <a:lnTo>
                    <a:pt x="156" y="29"/>
                  </a:lnTo>
                  <a:lnTo>
                    <a:pt x="145" y="5"/>
                  </a:lnTo>
                  <a:lnTo>
                    <a:pt x="11" y="0"/>
                  </a:lnTo>
                  <a:close/>
                </a:path>
              </a:pathLst>
            </a:custGeom>
            <a:solidFill>
              <a:srgbClr val="8BB1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236"/>
            <p:cNvSpPr/>
            <p:nvPr/>
          </p:nvSpPr>
          <p:spPr bwMode="auto">
            <a:xfrm>
              <a:off x="7872413" y="2535238"/>
              <a:ext cx="79375" cy="82550"/>
            </a:xfrm>
            <a:custGeom>
              <a:avLst/>
              <a:gdLst>
                <a:gd name="T0" fmla="*/ 24 w 50"/>
                <a:gd name="T1" fmla="*/ 0 h 52"/>
                <a:gd name="T2" fmla="*/ 0 w 50"/>
                <a:gd name="T3" fmla="*/ 51 h 52"/>
                <a:gd name="T4" fmla="*/ 50 w 50"/>
                <a:gd name="T5" fmla="*/ 52 h 52"/>
                <a:gd name="T6" fmla="*/ 24 w 50"/>
                <a:gd name="T7" fmla="*/ 0 h 52"/>
              </a:gdLst>
              <a:ahLst/>
              <a:cxnLst>
                <a:cxn ang="0">
                  <a:pos x="T0" y="T1"/>
                </a:cxn>
                <a:cxn ang="0">
                  <a:pos x="T2" y="T3"/>
                </a:cxn>
                <a:cxn ang="0">
                  <a:pos x="T4" y="T5"/>
                </a:cxn>
                <a:cxn ang="0">
                  <a:pos x="T6" y="T7"/>
                </a:cxn>
              </a:cxnLst>
              <a:rect l="0" t="0" r="r" b="b"/>
              <a:pathLst>
                <a:path w="50" h="52">
                  <a:moveTo>
                    <a:pt x="24" y="0"/>
                  </a:moveTo>
                  <a:lnTo>
                    <a:pt x="0" y="51"/>
                  </a:lnTo>
                  <a:lnTo>
                    <a:pt x="50" y="52"/>
                  </a:lnTo>
                  <a:lnTo>
                    <a:pt x="24" y="0"/>
                  </a:lnTo>
                  <a:close/>
                </a:path>
              </a:pathLst>
            </a:custGeom>
            <a:solidFill>
              <a:srgbClr val="8BB1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237"/>
            <p:cNvSpPr/>
            <p:nvPr/>
          </p:nvSpPr>
          <p:spPr bwMode="auto">
            <a:xfrm>
              <a:off x="7851775" y="2616201"/>
              <a:ext cx="123825" cy="46038"/>
            </a:xfrm>
            <a:custGeom>
              <a:avLst/>
              <a:gdLst>
                <a:gd name="T0" fmla="*/ 13 w 78"/>
                <a:gd name="T1" fmla="*/ 0 h 29"/>
                <a:gd name="T2" fmla="*/ 0 w 78"/>
                <a:gd name="T3" fmla="*/ 26 h 29"/>
                <a:gd name="T4" fmla="*/ 78 w 78"/>
                <a:gd name="T5" fmla="*/ 29 h 29"/>
                <a:gd name="T6" fmla="*/ 63 w 78"/>
                <a:gd name="T7" fmla="*/ 1 h 29"/>
                <a:gd name="T8" fmla="*/ 13 w 78"/>
                <a:gd name="T9" fmla="*/ 0 h 29"/>
              </a:gdLst>
              <a:ahLst/>
              <a:cxnLst>
                <a:cxn ang="0">
                  <a:pos x="T0" y="T1"/>
                </a:cxn>
                <a:cxn ang="0">
                  <a:pos x="T2" y="T3"/>
                </a:cxn>
                <a:cxn ang="0">
                  <a:pos x="T4" y="T5"/>
                </a:cxn>
                <a:cxn ang="0">
                  <a:pos x="T6" y="T7"/>
                </a:cxn>
                <a:cxn ang="0">
                  <a:pos x="T8" y="T9"/>
                </a:cxn>
              </a:cxnLst>
              <a:rect l="0" t="0" r="r" b="b"/>
              <a:pathLst>
                <a:path w="78" h="29">
                  <a:moveTo>
                    <a:pt x="13" y="0"/>
                  </a:moveTo>
                  <a:lnTo>
                    <a:pt x="0" y="26"/>
                  </a:lnTo>
                  <a:lnTo>
                    <a:pt x="78" y="29"/>
                  </a:lnTo>
                  <a:lnTo>
                    <a:pt x="63" y="1"/>
                  </a:lnTo>
                  <a:lnTo>
                    <a:pt x="13"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Freeform 238"/>
            <p:cNvSpPr/>
            <p:nvPr/>
          </p:nvSpPr>
          <p:spPr bwMode="auto">
            <a:xfrm>
              <a:off x="7834313" y="2657476"/>
              <a:ext cx="153988" cy="36513"/>
            </a:xfrm>
            <a:custGeom>
              <a:avLst/>
              <a:gdLst>
                <a:gd name="T0" fmla="*/ 11 w 97"/>
                <a:gd name="T1" fmla="*/ 0 h 23"/>
                <a:gd name="T2" fmla="*/ 0 w 97"/>
                <a:gd name="T3" fmla="*/ 23 h 23"/>
                <a:gd name="T4" fmla="*/ 97 w 97"/>
                <a:gd name="T5" fmla="*/ 23 h 23"/>
                <a:gd name="T6" fmla="*/ 89 w 97"/>
                <a:gd name="T7" fmla="*/ 3 h 23"/>
                <a:gd name="T8" fmla="*/ 11 w 97"/>
                <a:gd name="T9" fmla="*/ 0 h 23"/>
              </a:gdLst>
              <a:ahLst/>
              <a:cxnLst>
                <a:cxn ang="0">
                  <a:pos x="T0" y="T1"/>
                </a:cxn>
                <a:cxn ang="0">
                  <a:pos x="T2" y="T3"/>
                </a:cxn>
                <a:cxn ang="0">
                  <a:pos x="T4" y="T5"/>
                </a:cxn>
                <a:cxn ang="0">
                  <a:pos x="T6" y="T7"/>
                </a:cxn>
                <a:cxn ang="0">
                  <a:pos x="T8" y="T9"/>
                </a:cxn>
              </a:cxnLst>
              <a:rect l="0" t="0" r="r" b="b"/>
              <a:pathLst>
                <a:path w="97" h="23">
                  <a:moveTo>
                    <a:pt x="11" y="0"/>
                  </a:moveTo>
                  <a:lnTo>
                    <a:pt x="0" y="23"/>
                  </a:lnTo>
                  <a:lnTo>
                    <a:pt x="97" y="23"/>
                  </a:lnTo>
                  <a:lnTo>
                    <a:pt x="89" y="3"/>
                  </a:lnTo>
                  <a:lnTo>
                    <a:pt x="11" y="0"/>
                  </a:lnTo>
                  <a:close/>
                </a:path>
              </a:pathLst>
            </a:custGeom>
            <a:solidFill>
              <a:srgbClr val="8BB1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Freeform 239"/>
            <p:cNvSpPr/>
            <p:nvPr/>
          </p:nvSpPr>
          <p:spPr bwMode="auto">
            <a:xfrm>
              <a:off x="7807325" y="2693988"/>
              <a:ext cx="212725" cy="61913"/>
            </a:xfrm>
            <a:custGeom>
              <a:avLst/>
              <a:gdLst>
                <a:gd name="T0" fmla="*/ 17 w 134"/>
                <a:gd name="T1" fmla="*/ 0 h 39"/>
                <a:gd name="T2" fmla="*/ 0 w 134"/>
                <a:gd name="T3" fmla="*/ 34 h 39"/>
                <a:gd name="T4" fmla="*/ 134 w 134"/>
                <a:gd name="T5" fmla="*/ 39 h 39"/>
                <a:gd name="T6" fmla="*/ 114 w 134"/>
                <a:gd name="T7" fmla="*/ 0 h 39"/>
                <a:gd name="T8" fmla="*/ 17 w 134"/>
                <a:gd name="T9" fmla="*/ 0 h 39"/>
              </a:gdLst>
              <a:ahLst/>
              <a:cxnLst>
                <a:cxn ang="0">
                  <a:pos x="T0" y="T1"/>
                </a:cxn>
                <a:cxn ang="0">
                  <a:pos x="T2" y="T3"/>
                </a:cxn>
                <a:cxn ang="0">
                  <a:pos x="T4" y="T5"/>
                </a:cxn>
                <a:cxn ang="0">
                  <a:pos x="T6" y="T7"/>
                </a:cxn>
                <a:cxn ang="0">
                  <a:pos x="T8" y="T9"/>
                </a:cxn>
              </a:cxnLst>
              <a:rect l="0" t="0" r="r" b="b"/>
              <a:pathLst>
                <a:path w="134" h="39">
                  <a:moveTo>
                    <a:pt x="17" y="0"/>
                  </a:moveTo>
                  <a:lnTo>
                    <a:pt x="0" y="34"/>
                  </a:lnTo>
                  <a:lnTo>
                    <a:pt x="134" y="39"/>
                  </a:lnTo>
                  <a:lnTo>
                    <a:pt x="114" y="0"/>
                  </a:lnTo>
                  <a:lnTo>
                    <a:pt x="17"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Freeform 240"/>
            <p:cNvSpPr/>
            <p:nvPr/>
          </p:nvSpPr>
          <p:spPr bwMode="auto">
            <a:xfrm>
              <a:off x="7761288" y="2784476"/>
              <a:ext cx="304800" cy="63500"/>
            </a:xfrm>
            <a:custGeom>
              <a:avLst/>
              <a:gdLst>
                <a:gd name="T0" fmla="*/ 18 w 192"/>
                <a:gd name="T1" fmla="*/ 0 h 40"/>
                <a:gd name="T2" fmla="*/ 0 w 192"/>
                <a:gd name="T3" fmla="*/ 36 h 40"/>
                <a:gd name="T4" fmla="*/ 192 w 192"/>
                <a:gd name="T5" fmla="*/ 40 h 40"/>
                <a:gd name="T6" fmla="*/ 174 w 192"/>
                <a:gd name="T7" fmla="*/ 6 h 40"/>
                <a:gd name="T8" fmla="*/ 18 w 192"/>
                <a:gd name="T9" fmla="*/ 0 h 40"/>
              </a:gdLst>
              <a:ahLst/>
              <a:cxnLst>
                <a:cxn ang="0">
                  <a:pos x="T0" y="T1"/>
                </a:cxn>
                <a:cxn ang="0">
                  <a:pos x="T2" y="T3"/>
                </a:cxn>
                <a:cxn ang="0">
                  <a:pos x="T4" y="T5"/>
                </a:cxn>
                <a:cxn ang="0">
                  <a:pos x="T6" y="T7"/>
                </a:cxn>
                <a:cxn ang="0">
                  <a:pos x="T8" y="T9"/>
                </a:cxn>
              </a:cxnLst>
              <a:rect l="0" t="0" r="r" b="b"/>
              <a:pathLst>
                <a:path w="192" h="40">
                  <a:moveTo>
                    <a:pt x="18" y="0"/>
                  </a:moveTo>
                  <a:lnTo>
                    <a:pt x="0" y="36"/>
                  </a:lnTo>
                  <a:lnTo>
                    <a:pt x="192" y="40"/>
                  </a:lnTo>
                  <a:lnTo>
                    <a:pt x="174" y="6"/>
                  </a:lnTo>
                  <a:lnTo>
                    <a:pt x="18"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Freeform 241"/>
            <p:cNvSpPr/>
            <p:nvPr/>
          </p:nvSpPr>
          <p:spPr bwMode="auto">
            <a:xfrm>
              <a:off x="7740650" y="2841626"/>
              <a:ext cx="350838" cy="58738"/>
            </a:xfrm>
            <a:custGeom>
              <a:avLst/>
              <a:gdLst>
                <a:gd name="T0" fmla="*/ 13 w 221"/>
                <a:gd name="T1" fmla="*/ 0 h 37"/>
                <a:gd name="T2" fmla="*/ 0 w 221"/>
                <a:gd name="T3" fmla="*/ 26 h 37"/>
                <a:gd name="T4" fmla="*/ 221 w 221"/>
                <a:gd name="T5" fmla="*/ 37 h 37"/>
                <a:gd name="T6" fmla="*/ 205 w 221"/>
                <a:gd name="T7" fmla="*/ 4 h 37"/>
                <a:gd name="T8" fmla="*/ 13 w 221"/>
                <a:gd name="T9" fmla="*/ 0 h 37"/>
              </a:gdLst>
              <a:ahLst/>
              <a:cxnLst>
                <a:cxn ang="0">
                  <a:pos x="T0" y="T1"/>
                </a:cxn>
                <a:cxn ang="0">
                  <a:pos x="T2" y="T3"/>
                </a:cxn>
                <a:cxn ang="0">
                  <a:pos x="T4" y="T5"/>
                </a:cxn>
                <a:cxn ang="0">
                  <a:pos x="T6" y="T7"/>
                </a:cxn>
                <a:cxn ang="0">
                  <a:pos x="T8" y="T9"/>
                </a:cxn>
              </a:cxnLst>
              <a:rect l="0" t="0" r="r" b="b"/>
              <a:pathLst>
                <a:path w="221" h="37">
                  <a:moveTo>
                    <a:pt x="13" y="0"/>
                  </a:moveTo>
                  <a:lnTo>
                    <a:pt x="0" y="26"/>
                  </a:lnTo>
                  <a:lnTo>
                    <a:pt x="221" y="37"/>
                  </a:lnTo>
                  <a:lnTo>
                    <a:pt x="205" y="4"/>
                  </a:lnTo>
                  <a:lnTo>
                    <a:pt x="13" y="0"/>
                  </a:lnTo>
                  <a:close/>
                </a:path>
              </a:pathLst>
            </a:custGeom>
            <a:solidFill>
              <a:srgbClr val="8BB1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Freeform 242"/>
            <p:cNvSpPr/>
            <p:nvPr/>
          </p:nvSpPr>
          <p:spPr bwMode="auto">
            <a:xfrm>
              <a:off x="7694613" y="2944813"/>
              <a:ext cx="449263" cy="58738"/>
            </a:xfrm>
            <a:custGeom>
              <a:avLst/>
              <a:gdLst>
                <a:gd name="T0" fmla="*/ 10 w 283"/>
                <a:gd name="T1" fmla="*/ 0 h 37"/>
                <a:gd name="T2" fmla="*/ 0 w 283"/>
                <a:gd name="T3" fmla="*/ 21 h 37"/>
                <a:gd name="T4" fmla="*/ 283 w 283"/>
                <a:gd name="T5" fmla="*/ 37 h 37"/>
                <a:gd name="T6" fmla="*/ 265 w 283"/>
                <a:gd name="T7" fmla="*/ 3 h 37"/>
                <a:gd name="T8" fmla="*/ 10 w 283"/>
                <a:gd name="T9" fmla="*/ 0 h 37"/>
              </a:gdLst>
              <a:ahLst/>
              <a:cxnLst>
                <a:cxn ang="0">
                  <a:pos x="T0" y="T1"/>
                </a:cxn>
                <a:cxn ang="0">
                  <a:pos x="T2" y="T3"/>
                </a:cxn>
                <a:cxn ang="0">
                  <a:pos x="T4" y="T5"/>
                </a:cxn>
                <a:cxn ang="0">
                  <a:pos x="T6" y="T7"/>
                </a:cxn>
                <a:cxn ang="0">
                  <a:pos x="T8" y="T9"/>
                </a:cxn>
              </a:cxnLst>
              <a:rect l="0" t="0" r="r" b="b"/>
              <a:pathLst>
                <a:path w="283" h="37">
                  <a:moveTo>
                    <a:pt x="10" y="0"/>
                  </a:moveTo>
                  <a:lnTo>
                    <a:pt x="0" y="21"/>
                  </a:lnTo>
                  <a:lnTo>
                    <a:pt x="283" y="37"/>
                  </a:lnTo>
                  <a:lnTo>
                    <a:pt x="265" y="3"/>
                  </a:lnTo>
                  <a:lnTo>
                    <a:pt x="10" y="0"/>
                  </a:lnTo>
                  <a:close/>
                </a:path>
              </a:pathLst>
            </a:custGeom>
            <a:solidFill>
              <a:srgbClr val="8BB1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Freeform 243"/>
            <p:cNvSpPr/>
            <p:nvPr/>
          </p:nvSpPr>
          <p:spPr bwMode="auto">
            <a:xfrm>
              <a:off x="7669213" y="2978151"/>
              <a:ext cx="500063" cy="77788"/>
            </a:xfrm>
            <a:custGeom>
              <a:avLst/>
              <a:gdLst>
                <a:gd name="T0" fmla="*/ 16 w 315"/>
                <a:gd name="T1" fmla="*/ 0 h 49"/>
                <a:gd name="T2" fmla="*/ 0 w 315"/>
                <a:gd name="T3" fmla="*/ 33 h 49"/>
                <a:gd name="T4" fmla="*/ 315 w 315"/>
                <a:gd name="T5" fmla="*/ 49 h 49"/>
                <a:gd name="T6" fmla="*/ 299 w 315"/>
                <a:gd name="T7" fmla="*/ 16 h 49"/>
                <a:gd name="T8" fmla="*/ 16 w 315"/>
                <a:gd name="T9" fmla="*/ 0 h 49"/>
              </a:gdLst>
              <a:ahLst/>
              <a:cxnLst>
                <a:cxn ang="0">
                  <a:pos x="T0" y="T1"/>
                </a:cxn>
                <a:cxn ang="0">
                  <a:pos x="T2" y="T3"/>
                </a:cxn>
                <a:cxn ang="0">
                  <a:pos x="T4" y="T5"/>
                </a:cxn>
                <a:cxn ang="0">
                  <a:pos x="T6" y="T7"/>
                </a:cxn>
                <a:cxn ang="0">
                  <a:pos x="T8" y="T9"/>
                </a:cxn>
              </a:cxnLst>
              <a:rect l="0" t="0" r="r" b="b"/>
              <a:pathLst>
                <a:path w="315" h="49">
                  <a:moveTo>
                    <a:pt x="16" y="0"/>
                  </a:moveTo>
                  <a:lnTo>
                    <a:pt x="0" y="33"/>
                  </a:lnTo>
                  <a:lnTo>
                    <a:pt x="315" y="49"/>
                  </a:lnTo>
                  <a:lnTo>
                    <a:pt x="299" y="16"/>
                  </a:lnTo>
                  <a:lnTo>
                    <a:pt x="16"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Freeform 244"/>
            <p:cNvSpPr/>
            <p:nvPr/>
          </p:nvSpPr>
          <p:spPr bwMode="auto">
            <a:xfrm>
              <a:off x="7378700" y="3182938"/>
              <a:ext cx="171450" cy="31750"/>
            </a:xfrm>
            <a:custGeom>
              <a:avLst/>
              <a:gdLst>
                <a:gd name="T0" fmla="*/ 7 w 108"/>
                <a:gd name="T1" fmla="*/ 0 h 20"/>
                <a:gd name="T2" fmla="*/ 0 w 108"/>
                <a:gd name="T3" fmla="*/ 16 h 20"/>
                <a:gd name="T4" fmla="*/ 108 w 108"/>
                <a:gd name="T5" fmla="*/ 20 h 20"/>
                <a:gd name="T6" fmla="*/ 101 w 108"/>
                <a:gd name="T7" fmla="*/ 5 h 20"/>
                <a:gd name="T8" fmla="*/ 7 w 108"/>
                <a:gd name="T9" fmla="*/ 0 h 20"/>
              </a:gdLst>
              <a:ahLst/>
              <a:cxnLst>
                <a:cxn ang="0">
                  <a:pos x="T0" y="T1"/>
                </a:cxn>
                <a:cxn ang="0">
                  <a:pos x="T2" y="T3"/>
                </a:cxn>
                <a:cxn ang="0">
                  <a:pos x="T4" y="T5"/>
                </a:cxn>
                <a:cxn ang="0">
                  <a:pos x="T6" y="T7"/>
                </a:cxn>
                <a:cxn ang="0">
                  <a:pos x="T8" y="T9"/>
                </a:cxn>
              </a:cxnLst>
              <a:rect l="0" t="0" r="r" b="b"/>
              <a:pathLst>
                <a:path w="108" h="20">
                  <a:moveTo>
                    <a:pt x="7" y="0"/>
                  </a:moveTo>
                  <a:lnTo>
                    <a:pt x="0" y="16"/>
                  </a:lnTo>
                  <a:lnTo>
                    <a:pt x="108" y="20"/>
                  </a:lnTo>
                  <a:lnTo>
                    <a:pt x="101" y="5"/>
                  </a:lnTo>
                  <a:lnTo>
                    <a:pt x="7"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245"/>
            <p:cNvSpPr/>
            <p:nvPr/>
          </p:nvSpPr>
          <p:spPr bwMode="auto">
            <a:xfrm>
              <a:off x="7418388" y="3094038"/>
              <a:ext cx="87313" cy="23813"/>
            </a:xfrm>
            <a:custGeom>
              <a:avLst/>
              <a:gdLst>
                <a:gd name="T0" fmla="*/ 6 w 55"/>
                <a:gd name="T1" fmla="*/ 0 h 15"/>
                <a:gd name="T2" fmla="*/ 0 w 55"/>
                <a:gd name="T3" fmla="*/ 15 h 15"/>
                <a:gd name="T4" fmla="*/ 55 w 55"/>
                <a:gd name="T5" fmla="*/ 15 h 15"/>
                <a:gd name="T6" fmla="*/ 50 w 55"/>
                <a:gd name="T7" fmla="*/ 2 h 15"/>
                <a:gd name="T8" fmla="*/ 6 w 55"/>
                <a:gd name="T9" fmla="*/ 0 h 15"/>
              </a:gdLst>
              <a:ahLst/>
              <a:cxnLst>
                <a:cxn ang="0">
                  <a:pos x="T0" y="T1"/>
                </a:cxn>
                <a:cxn ang="0">
                  <a:pos x="T2" y="T3"/>
                </a:cxn>
                <a:cxn ang="0">
                  <a:pos x="T4" y="T5"/>
                </a:cxn>
                <a:cxn ang="0">
                  <a:pos x="T6" y="T7"/>
                </a:cxn>
                <a:cxn ang="0">
                  <a:pos x="T8" y="T9"/>
                </a:cxn>
              </a:cxnLst>
              <a:rect l="0" t="0" r="r" b="b"/>
              <a:pathLst>
                <a:path w="55" h="15">
                  <a:moveTo>
                    <a:pt x="6" y="0"/>
                  </a:moveTo>
                  <a:lnTo>
                    <a:pt x="0" y="15"/>
                  </a:lnTo>
                  <a:lnTo>
                    <a:pt x="55" y="15"/>
                  </a:lnTo>
                  <a:lnTo>
                    <a:pt x="50" y="2"/>
                  </a:lnTo>
                  <a:lnTo>
                    <a:pt x="6"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Freeform 246"/>
            <p:cNvSpPr/>
            <p:nvPr/>
          </p:nvSpPr>
          <p:spPr bwMode="auto">
            <a:xfrm>
              <a:off x="7435850" y="3048001"/>
              <a:ext cx="52388" cy="28575"/>
            </a:xfrm>
            <a:custGeom>
              <a:avLst/>
              <a:gdLst>
                <a:gd name="T0" fmla="*/ 7 w 33"/>
                <a:gd name="T1" fmla="*/ 0 h 18"/>
                <a:gd name="T2" fmla="*/ 0 w 33"/>
                <a:gd name="T3" fmla="*/ 16 h 18"/>
                <a:gd name="T4" fmla="*/ 33 w 33"/>
                <a:gd name="T5" fmla="*/ 18 h 18"/>
                <a:gd name="T6" fmla="*/ 25 w 33"/>
                <a:gd name="T7" fmla="*/ 0 h 18"/>
                <a:gd name="T8" fmla="*/ 7 w 33"/>
                <a:gd name="T9" fmla="*/ 0 h 18"/>
              </a:gdLst>
              <a:ahLst/>
              <a:cxnLst>
                <a:cxn ang="0">
                  <a:pos x="T0" y="T1"/>
                </a:cxn>
                <a:cxn ang="0">
                  <a:pos x="T2" y="T3"/>
                </a:cxn>
                <a:cxn ang="0">
                  <a:pos x="T4" y="T5"/>
                </a:cxn>
                <a:cxn ang="0">
                  <a:pos x="T6" y="T7"/>
                </a:cxn>
                <a:cxn ang="0">
                  <a:pos x="T8" y="T9"/>
                </a:cxn>
              </a:cxnLst>
              <a:rect l="0" t="0" r="r" b="b"/>
              <a:pathLst>
                <a:path w="33" h="18">
                  <a:moveTo>
                    <a:pt x="7" y="0"/>
                  </a:moveTo>
                  <a:lnTo>
                    <a:pt x="0" y="16"/>
                  </a:lnTo>
                  <a:lnTo>
                    <a:pt x="33" y="18"/>
                  </a:lnTo>
                  <a:lnTo>
                    <a:pt x="25" y="0"/>
                  </a:lnTo>
                  <a:lnTo>
                    <a:pt x="7"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Freeform 247"/>
            <p:cNvSpPr/>
            <p:nvPr/>
          </p:nvSpPr>
          <p:spPr bwMode="auto">
            <a:xfrm>
              <a:off x="7446963" y="3014663"/>
              <a:ext cx="28575" cy="33338"/>
            </a:xfrm>
            <a:custGeom>
              <a:avLst/>
              <a:gdLst>
                <a:gd name="T0" fmla="*/ 8 w 18"/>
                <a:gd name="T1" fmla="*/ 0 h 21"/>
                <a:gd name="T2" fmla="*/ 0 w 18"/>
                <a:gd name="T3" fmla="*/ 21 h 21"/>
                <a:gd name="T4" fmla="*/ 18 w 18"/>
                <a:gd name="T5" fmla="*/ 21 h 21"/>
                <a:gd name="T6" fmla="*/ 8 w 18"/>
                <a:gd name="T7" fmla="*/ 0 h 21"/>
              </a:gdLst>
              <a:ahLst/>
              <a:cxnLst>
                <a:cxn ang="0">
                  <a:pos x="T0" y="T1"/>
                </a:cxn>
                <a:cxn ang="0">
                  <a:pos x="T2" y="T3"/>
                </a:cxn>
                <a:cxn ang="0">
                  <a:pos x="T4" y="T5"/>
                </a:cxn>
                <a:cxn ang="0">
                  <a:pos x="T6" y="T7"/>
                </a:cxn>
              </a:cxnLst>
              <a:rect l="0" t="0" r="r" b="b"/>
              <a:pathLst>
                <a:path w="18" h="21">
                  <a:moveTo>
                    <a:pt x="8" y="0"/>
                  </a:moveTo>
                  <a:lnTo>
                    <a:pt x="0" y="21"/>
                  </a:lnTo>
                  <a:lnTo>
                    <a:pt x="18" y="21"/>
                  </a:lnTo>
                  <a:lnTo>
                    <a:pt x="8" y="0"/>
                  </a:lnTo>
                  <a:close/>
                </a:path>
              </a:pathLst>
            </a:custGeom>
            <a:solidFill>
              <a:srgbClr val="FF8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Freeform 248"/>
            <p:cNvSpPr/>
            <p:nvPr/>
          </p:nvSpPr>
          <p:spPr bwMode="auto">
            <a:xfrm>
              <a:off x="7427913" y="3073401"/>
              <a:ext cx="69850" cy="23813"/>
            </a:xfrm>
            <a:custGeom>
              <a:avLst/>
              <a:gdLst>
                <a:gd name="T0" fmla="*/ 5 w 44"/>
                <a:gd name="T1" fmla="*/ 0 h 15"/>
                <a:gd name="T2" fmla="*/ 0 w 44"/>
                <a:gd name="T3" fmla="*/ 13 h 15"/>
                <a:gd name="T4" fmla="*/ 44 w 44"/>
                <a:gd name="T5" fmla="*/ 15 h 15"/>
                <a:gd name="T6" fmla="*/ 38 w 44"/>
                <a:gd name="T7" fmla="*/ 2 h 15"/>
                <a:gd name="T8" fmla="*/ 5 w 44"/>
                <a:gd name="T9" fmla="*/ 0 h 15"/>
              </a:gdLst>
              <a:ahLst/>
              <a:cxnLst>
                <a:cxn ang="0">
                  <a:pos x="T0" y="T1"/>
                </a:cxn>
                <a:cxn ang="0">
                  <a:pos x="T2" y="T3"/>
                </a:cxn>
                <a:cxn ang="0">
                  <a:pos x="T4" y="T5"/>
                </a:cxn>
                <a:cxn ang="0">
                  <a:pos x="T6" y="T7"/>
                </a:cxn>
                <a:cxn ang="0">
                  <a:pos x="T8" y="T9"/>
                </a:cxn>
              </a:cxnLst>
              <a:rect l="0" t="0" r="r" b="b"/>
              <a:pathLst>
                <a:path w="44" h="15">
                  <a:moveTo>
                    <a:pt x="5" y="0"/>
                  </a:moveTo>
                  <a:lnTo>
                    <a:pt x="0" y="13"/>
                  </a:lnTo>
                  <a:lnTo>
                    <a:pt x="44" y="15"/>
                  </a:lnTo>
                  <a:lnTo>
                    <a:pt x="38" y="2"/>
                  </a:lnTo>
                  <a:lnTo>
                    <a:pt x="5" y="0"/>
                  </a:lnTo>
                  <a:close/>
                </a:path>
              </a:pathLst>
            </a:custGeom>
            <a:solidFill>
              <a:srgbClr val="FF8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Freeform 249"/>
            <p:cNvSpPr/>
            <p:nvPr/>
          </p:nvSpPr>
          <p:spPr bwMode="auto">
            <a:xfrm>
              <a:off x="7407275" y="3117851"/>
              <a:ext cx="111125" cy="25400"/>
            </a:xfrm>
            <a:custGeom>
              <a:avLst/>
              <a:gdLst>
                <a:gd name="T0" fmla="*/ 7 w 70"/>
                <a:gd name="T1" fmla="*/ 0 h 16"/>
                <a:gd name="T2" fmla="*/ 0 w 70"/>
                <a:gd name="T3" fmla="*/ 16 h 16"/>
                <a:gd name="T4" fmla="*/ 70 w 70"/>
                <a:gd name="T5" fmla="*/ 16 h 16"/>
                <a:gd name="T6" fmla="*/ 62 w 70"/>
                <a:gd name="T7" fmla="*/ 0 h 16"/>
                <a:gd name="T8" fmla="*/ 7 w 70"/>
                <a:gd name="T9" fmla="*/ 0 h 16"/>
              </a:gdLst>
              <a:ahLst/>
              <a:cxnLst>
                <a:cxn ang="0">
                  <a:pos x="T0" y="T1"/>
                </a:cxn>
                <a:cxn ang="0">
                  <a:pos x="T2" y="T3"/>
                </a:cxn>
                <a:cxn ang="0">
                  <a:pos x="T4" y="T5"/>
                </a:cxn>
                <a:cxn ang="0">
                  <a:pos x="T6" y="T7"/>
                </a:cxn>
                <a:cxn ang="0">
                  <a:pos x="T8" y="T9"/>
                </a:cxn>
              </a:cxnLst>
              <a:rect l="0" t="0" r="r" b="b"/>
              <a:pathLst>
                <a:path w="70" h="16">
                  <a:moveTo>
                    <a:pt x="7" y="0"/>
                  </a:moveTo>
                  <a:lnTo>
                    <a:pt x="0" y="16"/>
                  </a:lnTo>
                  <a:lnTo>
                    <a:pt x="70" y="16"/>
                  </a:lnTo>
                  <a:lnTo>
                    <a:pt x="62" y="0"/>
                  </a:lnTo>
                  <a:lnTo>
                    <a:pt x="7" y="0"/>
                  </a:lnTo>
                  <a:close/>
                </a:path>
              </a:pathLst>
            </a:custGeom>
            <a:solidFill>
              <a:srgbClr val="FF8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250"/>
            <p:cNvSpPr/>
            <p:nvPr/>
          </p:nvSpPr>
          <p:spPr bwMode="auto">
            <a:xfrm>
              <a:off x="7399338" y="3143251"/>
              <a:ext cx="127000" cy="22225"/>
            </a:xfrm>
            <a:custGeom>
              <a:avLst/>
              <a:gdLst>
                <a:gd name="T0" fmla="*/ 5 w 80"/>
                <a:gd name="T1" fmla="*/ 0 h 14"/>
                <a:gd name="T2" fmla="*/ 0 w 80"/>
                <a:gd name="T3" fmla="*/ 12 h 14"/>
                <a:gd name="T4" fmla="*/ 80 w 80"/>
                <a:gd name="T5" fmla="*/ 14 h 14"/>
                <a:gd name="T6" fmla="*/ 75 w 80"/>
                <a:gd name="T7" fmla="*/ 0 h 14"/>
                <a:gd name="T8" fmla="*/ 5 w 80"/>
                <a:gd name="T9" fmla="*/ 0 h 14"/>
              </a:gdLst>
              <a:ahLst/>
              <a:cxnLst>
                <a:cxn ang="0">
                  <a:pos x="T0" y="T1"/>
                </a:cxn>
                <a:cxn ang="0">
                  <a:pos x="T2" y="T3"/>
                </a:cxn>
                <a:cxn ang="0">
                  <a:pos x="T4" y="T5"/>
                </a:cxn>
                <a:cxn ang="0">
                  <a:pos x="T6" y="T7"/>
                </a:cxn>
                <a:cxn ang="0">
                  <a:pos x="T8" y="T9"/>
                </a:cxn>
              </a:cxnLst>
              <a:rect l="0" t="0" r="r" b="b"/>
              <a:pathLst>
                <a:path w="80" h="14">
                  <a:moveTo>
                    <a:pt x="5" y="0"/>
                  </a:moveTo>
                  <a:lnTo>
                    <a:pt x="0" y="12"/>
                  </a:lnTo>
                  <a:lnTo>
                    <a:pt x="80" y="14"/>
                  </a:lnTo>
                  <a:lnTo>
                    <a:pt x="75" y="0"/>
                  </a:lnTo>
                  <a:lnTo>
                    <a:pt x="5"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251"/>
            <p:cNvSpPr/>
            <p:nvPr/>
          </p:nvSpPr>
          <p:spPr bwMode="auto">
            <a:xfrm>
              <a:off x="7389813" y="3162301"/>
              <a:ext cx="149225" cy="28575"/>
            </a:xfrm>
            <a:custGeom>
              <a:avLst/>
              <a:gdLst>
                <a:gd name="T0" fmla="*/ 6 w 94"/>
                <a:gd name="T1" fmla="*/ 0 h 18"/>
                <a:gd name="T2" fmla="*/ 0 w 94"/>
                <a:gd name="T3" fmla="*/ 13 h 18"/>
                <a:gd name="T4" fmla="*/ 94 w 94"/>
                <a:gd name="T5" fmla="*/ 18 h 18"/>
                <a:gd name="T6" fmla="*/ 86 w 94"/>
                <a:gd name="T7" fmla="*/ 2 h 18"/>
                <a:gd name="T8" fmla="*/ 6 w 94"/>
                <a:gd name="T9" fmla="*/ 0 h 18"/>
              </a:gdLst>
              <a:ahLst/>
              <a:cxnLst>
                <a:cxn ang="0">
                  <a:pos x="T0" y="T1"/>
                </a:cxn>
                <a:cxn ang="0">
                  <a:pos x="T2" y="T3"/>
                </a:cxn>
                <a:cxn ang="0">
                  <a:pos x="T4" y="T5"/>
                </a:cxn>
                <a:cxn ang="0">
                  <a:pos x="T6" y="T7"/>
                </a:cxn>
                <a:cxn ang="0">
                  <a:pos x="T8" y="T9"/>
                </a:cxn>
              </a:cxnLst>
              <a:rect l="0" t="0" r="r" b="b"/>
              <a:pathLst>
                <a:path w="94" h="18">
                  <a:moveTo>
                    <a:pt x="6" y="0"/>
                  </a:moveTo>
                  <a:lnTo>
                    <a:pt x="0" y="13"/>
                  </a:lnTo>
                  <a:lnTo>
                    <a:pt x="94" y="18"/>
                  </a:lnTo>
                  <a:lnTo>
                    <a:pt x="86" y="2"/>
                  </a:lnTo>
                  <a:lnTo>
                    <a:pt x="6" y="0"/>
                  </a:lnTo>
                  <a:close/>
                </a:path>
              </a:pathLst>
            </a:custGeom>
            <a:solidFill>
              <a:srgbClr val="FF8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252"/>
            <p:cNvSpPr/>
            <p:nvPr/>
          </p:nvSpPr>
          <p:spPr bwMode="auto">
            <a:xfrm>
              <a:off x="7369175" y="3208338"/>
              <a:ext cx="193675" cy="34925"/>
            </a:xfrm>
            <a:custGeom>
              <a:avLst/>
              <a:gdLst>
                <a:gd name="T0" fmla="*/ 6 w 122"/>
                <a:gd name="T1" fmla="*/ 0 h 22"/>
                <a:gd name="T2" fmla="*/ 0 w 122"/>
                <a:gd name="T3" fmla="*/ 20 h 22"/>
                <a:gd name="T4" fmla="*/ 122 w 122"/>
                <a:gd name="T5" fmla="*/ 22 h 22"/>
                <a:gd name="T6" fmla="*/ 114 w 122"/>
                <a:gd name="T7" fmla="*/ 4 h 22"/>
                <a:gd name="T8" fmla="*/ 6 w 122"/>
                <a:gd name="T9" fmla="*/ 0 h 22"/>
              </a:gdLst>
              <a:ahLst/>
              <a:cxnLst>
                <a:cxn ang="0">
                  <a:pos x="T0" y="T1"/>
                </a:cxn>
                <a:cxn ang="0">
                  <a:pos x="T2" y="T3"/>
                </a:cxn>
                <a:cxn ang="0">
                  <a:pos x="T4" y="T5"/>
                </a:cxn>
                <a:cxn ang="0">
                  <a:pos x="T6" y="T7"/>
                </a:cxn>
                <a:cxn ang="0">
                  <a:pos x="T8" y="T9"/>
                </a:cxn>
              </a:cxnLst>
              <a:rect l="0" t="0" r="r" b="b"/>
              <a:pathLst>
                <a:path w="122" h="22">
                  <a:moveTo>
                    <a:pt x="6" y="0"/>
                  </a:moveTo>
                  <a:lnTo>
                    <a:pt x="0" y="20"/>
                  </a:lnTo>
                  <a:lnTo>
                    <a:pt x="122" y="22"/>
                  </a:lnTo>
                  <a:lnTo>
                    <a:pt x="114" y="4"/>
                  </a:lnTo>
                  <a:lnTo>
                    <a:pt x="6" y="0"/>
                  </a:lnTo>
                  <a:close/>
                </a:path>
              </a:pathLst>
            </a:custGeom>
            <a:solidFill>
              <a:srgbClr val="FF8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Freeform 253"/>
            <p:cNvSpPr/>
            <p:nvPr/>
          </p:nvSpPr>
          <p:spPr bwMode="auto">
            <a:xfrm>
              <a:off x="7356475" y="3240088"/>
              <a:ext cx="215900" cy="25400"/>
            </a:xfrm>
            <a:custGeom>
              <a:avLst/>
              <a:gdLst>
                <a:gd name="T0" fmla="*/ 8 w 136"/>
                <a:gd name="T1" fmla="*/ 0 h 16"/>
                <a:gd name="T2" fmla="*/ 0 w 136"/>
                <a:gd name="T3" fmla="*/ 16 h 16"/>
                <a:gd name="T4" fmla="*/ 136 w 136"/>
                <a:gd name="T5" fmla="*/ 16 h 16"/>
                <a:gd name="T6" fmla="*/ 130 w 136"/>
                <a:gd name="T7" fmla="*/ 2 h 16"/>
                <a:gd name="T8" fmla="*/ 8 w 136"/>
                <a:gd name="T9" fmla="*/ 0 h 16"/>
              </a:gdLst>
              <a:ahLst/>
              <a:cxnLst>
                <a:cxn ang="0">
                  <a:pos x="T0" y="T1"/>
                </a:cxn>
                <a:cxn ang="0">
                  <a:pos x="T2" y="T3"/>
                </a:cxn>
                <a:cxn ang="0">
                  <a:pos x="T4" y="T5"/>
                </a:cxn>
                <a:cxn ang="0">
                  <a:pos x="T6" y="T7"/>
                </a:cxn>
                <a:cxn ang="0">
                  <a:pos x="T8" y="T9"/>
                </a:cxn>
              </a:cxnLst>
              <a:rect l="0" t="0" r="r" b="b"/>
              <a:pathLst>
                <a:path w="136" h="16">
                  <a:moveTo>
                    <a:pt x="8" y="0"/>
                  </a:moveTo>
                  <a:lnTo>
                    <a:pt x="0" y="16"/>
                  </a:lnTo>
                  <a:lnTo>
                    <a:pt x="136" y="16"/>
                  </a:lnTo>
                  <a:lnTo>
                    <a:pt x="130" y="2"/>
                  </a:lnTo>
                  <a:lnTo>
                    <a:pt x="8"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Freeform 254"/>
            <p:cNvSpPr/>
            <p:nvPr/>
          </p:nvSpPr>
          <p:spPr bwMode="auto">
            <a:xfrm>
              <a:off x="7348538" y="3265488"/>
              <a:ext cx="234950" cy="23813"/>
            </a:xfrm>
            <a:custGeom>
              <a:avLst/>
              <a:gdLst>
                <a:gd name="T0" fmla="*/ 5 w 148"/>
                <a:gd name="T1" fmla="*/ 0 h 15"/>
                <a:gd name="T2" fmla="*/ 0 w 148"/>
                <a:gd name="T3" fmla="*/ 15 h 15"/>
                <a:gd name="T4" fmla="*/ 148 w 148"/>
                <a:gd name="T5" fmla="*/ 15 h 15"/>
                <a:gd name="T6" fmla="*/ 141 w 148"/>
                <a:gd name="T7" fmla="*/ 0 h 15"/>
                <a:gd name="T8" fmla="*/ 5 w 148"/>
                <a:gd name="T9" fmla="*/ 0 h 15"/>
              </a:gdLst>
              <a:ahLst/>
              <a:cxnLst>
                <a:cxn ang="0">
                  <a:pos x="T0" y="T1"/>
                </a:cxn>
                <a:cxn ang="0">
                  <a:pos x="T2" y="T3"/>
                </a:cxn>
                <a:cxn ang="0">
                  <a:pos x="T4" y="T5"/>
                </a:cxn>
                <a:cxn ang="0">
                  <a:pos x="T6" y="T7"/>
                </a:cxn>
                <a:cxn ang="0">
                  <a:pos x="T8" y="T9"/>
                </a:cxn>
              </a:cxnLst>
              <a:rect l="0" t="0" r="r" b="b"/>
              <a:pathLst>
                <a:path w="148" h="15">
                  <a:moveTo>
                    <a:pt x="5" y="0"/>
                  </a:moveTo>
                  <a:lnTo>
                    <a:pt x="0" y="15"/>
                  </a:lnTo>
                  <a:lnTo>
                    <a:pt x="148" y="15"/>
                  </a:lnTo>
                  <a:lnTo>
                    <a:pt x="141" y="0"/>
                  </a:lnTo>
                  <a:lnTo>
                    <a:pt x="5" y="0"/>
                  </a:lnTo>
                  <a:close/>
                </a:path>
              </a:pathLst>
            </a:custGeom>
            <a:solidFill>
              <a:srgbClr val="FF8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55"/>
            <p:cNvSpPr/>
            <p:nvPr/>
          </p:nvSpPr>
          <p:spPr bwMode="auto">
            <a:xfrm>
              <a:off x="7335838" y="3289301"/>
              <a:ext cx="260350" cy="33338"/>
            </a:xfrm>
            <a:custGeom>
              <a:avLst/>
              <a:gdLst>
                <a:gd name="T0" fmla="*/ 8 w 164"/>
                <a:gd name="T1" fmla="*/ 0 h 21"/>
                <a:gd name="T2" fmla="*/ 0 w 164"/>
                <a:gd name="T3" fmla="*/ 18 h 21"/>
                <a:gd name="T4" fmla="*/ 164 w 164"/>
                <a:gd name="T5" fmla="*/ 21 h 21"/>
                <a:gd name="T6" fmla="*/ 156 w 164"/>
                <a:gd name="T7" fmla="*/ 0 h 21"/>
                <a:gd name="T8" fmla="*/ 8 w 164"/>
                <a:gd name="T9" fmla="*/ 0 h 21"/>
              </a:gdLst>
              <a:ahLst/>
              <a:cxnLst>
                <a:cxn ang="0">
                  <a:pos x="T0" y="T1"/>
                </a:cxn>
                <a:cxn ang="0">
                  <a:pos x="T2" y="T3"/>
                </a:cxn>
                <a:cxn ang="0">
                  <a:pos x="T4" y="T5"/>
                </a:cxn>
                <a:cxn ang="0">
                  <a:pos x="T6" y="T7"/>
                </a:cxn>
                <a:cxn ang="0">
                  <a:pos x="T8" y="T9"/>
                </a:cxn>
              </a:cxnLst>
              <a:rect l="0" t="0" r="r" b="b"/>
              <a:pathLst>
                <a:path w="164" h="21">
                  <a:moveTo>
                    <a:pt x="8" y="0"/>
                  </a:moveTo>
                  <a:lnTo>
                    <a:pt x="0" y="18"/>
                  </a:lnTo>
                  <a:lnTo>
                    <a:pt x="164" y="21"/>
                  </a:lnTo>
                  <a:lnTo>
                    <a:pt x="156" y="0"/>
                  </a:lnTo>
                  <a:lnTo>
                    <a:pt x="8"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56"/>
            <p:cNvSpPr/>
            <p:nvPr/>
          </p:nvSpPr>
          <p:spPr bwMode="auto">
            <a:xfrm>
              <a:off x="8308975" y="3186113"/>
              <a:ext cx="77788" cy="41275"/>
            </a:xfrm>
            <a:custGeom>
              <a:avLst/>
              <a:gdLst>
                <a:gd name="T0" fmla="*/ 10 w 49"/>
                <a:gd name="T1" fmla="*/ 0 h 26"/>
                <a:gd name="T2" fmla="*/ 0 w 49"/>
                <a:gd name="T3" fmla="*/ 13 h 26"/>
                <a:gd name="T4" fmla="*/ 49 w 49"/>
                <a:gd name="T5" fmla="*/ 26 h 26"/>
                <a:gd name="T6" fmla="*/ 45 w 49"/>
                <a:gd name="T7" fmla="*/ 9 h 26"/>
                <a:gd name="T8" fmla="*/ 10 w 49"/>
                <a:gd name="T9" fmla="*/ 0 h 26"/>
              </a:gdLst>
              <a:ahLst/>
              <a:cxnLst>
                <a:cxn ang="0">
                  <a:pos x="T0" y="T1"/>
                </a:cxn>
                <a:cxn ang="0">
                  <a:pos x="T2" y="T3"/>
                </a:cxn>
                <a:cxn ang="0">
                  <a:pos x="T4" y="T5"/>
                </a:cxn>
                <a:cxn ang="0">
                  <a:pos x="T6" y="T7"/>
                </a:cxn>
                <a:cxn ang="0">
                  <a:pos x="T8" y="T9"/>
                </a:cxn>
              </a:cxnLst>
              <a:rect l="0" t="0" r="r" b="b"/>
              <a:pathLst>
                <a:path w="49" h="26">
                  <a:moveTo>
                    <a:pt x="10" y="0"/>
                  </a:moveTo>
                  <a:lnTo>
                    <a:pt x="0" y="13"/>
                  </a:lnTo>
                  <a:lnTo>
                    <a:pt x="49" y="26"/>
                  </a:lnTo>
                  <a:lnTo>
                    <a:pt x="45" y="9"/>
                  </a:lnTo>
                  <a:lnTo>
                    <a:pt x="10"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Freeform 257"/>
            <p:cNvSpPr/>
            <p:nvPr/>
          </p:nvSpPr>
          <p:spPr bwMode="auto">
            <a:xfrm>
              <a:off x="8347075" y="3122613"/>
              <a:ext cx="23813" cy="34925"/>
            </a:xfrm>
            <a:custGeom>
              <a:avLst/>
              <a:gdLst>
                <a:gd name="T0" fmla="*/ 12 w 15"/>
                <a:gd name="T1" fmla="*/ 0 h 22"/>
                <a:gd name="T2" fmla="*/ 0 w 15"/>
                <a:gd name="T3" fmla="*/ 17 h 22"/>
                <a:gd name="T4" fmla="*/ 15 w 15"/>
                <a:gd name="T5" fmla="*/ 22 h 22"/>
                <a:gd name="T6" fmla="*/ 12 w 15"/>
                <a:gd name="T7" fmla="*/ 0 h 22"/>
              </a:gdLst>
              <a:ahLst/>
              <a:cxnLst>
                <a:cxn ang="0">
                  <a:pos x="T0" y="T1"/>
                </a:cxn>
                <a:cxn ang="0">
                  <a:pos x="T2" y="T3"/>
                </a:cxn>
                <a:cxn ang="0">
                  <a:pos x="T4" y="T5"/>
                </a:cxn>
                <a:cxn ang="0">
                  <a:pos x="T6" y="T7"/>
                </a:cxn>
              </a:cxnLst>
              <a:rect l="0" t="0" r="r" b="b"/>
              <a:pathLst>
                <a:path w="15" h="22">
                  <a:moveTo>
                    <a:pt x="12" y="0"/>
                  </a:moveTo>
                  <a:lnTo>
                    <a:pt x="0" y="17"/>
                  </a:lnTo>
                  <a:lnTo>
                    <a:pt x="15" y="22"/>
                  </a:lnTo>
                  <a:lnTo>
                    <a:pt x="12" y="0"/>
                  </a:lnTo>
                  <a:close/>
                </a:path>
              </a:pathLst>
            </a:custGeom>
            <a:solidFill>
              <a:srgbClr val="A2C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Freeform 258"/>
            <p:cNvSpPr/>
            <p:nvPr/>
          </p:nvSpPr>
          <p:spPr bwMode="auto">
            <a:xfrm>
              <a:off x="8334375" y="3149601"/>
              <a:ext cx="41275" cy="28575"/>
            </a:xfrm>
            <a:custGeom>
              <a:avLst/>
              <a:gdLst>
                <a:gd name="T0" fmla="*/ 8 w 26"/>
                <a:gd name="T1" fmla="*/ 0 h 18"/>
                <a:gd name="T2" fmla="*/ 0 w 26"/>
                <a:gd name="T3" fmla="*/ 11 h 18"/>
                <a:gd name="T4" fmla="*/ 26 w 26"/>
                <a:gd name="T5" fmla="*/ 18 h 18"/>
                <a:gd name="T6" fmla="*/ 23 w 26"/>
                <a:gd name="T7" fmla="*/ 5 h 18"/>
                <a:gd name="T8" fmla="*/ 8 w 26"/>
                <a:gd name="T9" fmla="*/ 0 h 18"/>
              </a:gdLst>
              <a:ahLst/>
              <a:cxnLst>
                <a:cxn ang="0">
                  <a:pos x="T0" y="T1"/>
                </a:cxn>
                <a:cxn ang="0">
                  <a:pos x="T2" y="T3"/>
                </a:cxn>
                <a:cxn ang="0">
                  <a:pos x="T4" y="T5"/>
                </a:cxn>
                <a:cxn ang="0">
                  <a:pos x="T6" y="T7"/>
                </a:cxn>
                <a:cxn ang="0">
                  <a:pos x="T8" y="T9"/>
                </a:cxn>
              </a:cxnLst>
              <a:rect l="0" t="0" r="r" b="b"/>
              <a:pathLst>
                <a:path w="26" h="18">
                  <a:moveTo>
                    <a:pt x="8" y="0"/>
                  </a:moveTo>
                  <a:lnTo>
                    <a:pt x="0" y="11"/>
                  </a:lnTo>
                  <a:lnTo>
                    <a:pt x="26" y="18"/>
                  </a:lnTo>
                  <a:lnTo>
                    <a:pt x="23" y="5"/>
                  </a:lnTo>
                  <a:lnTo>
                    <a:pt x="8"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Freeform 259"/>
            <p:cNvSpPr/>
            <p:nvPr/>
          </p:nvSpPr>
          <p:spPr bwMode="auto">
            <a:xfrm>
              <a:off x="8324850" y="3167063"/>
              <a:ext cx="55563" cy="33338"/>
            </a:xfrm>
            <a:custGeom>
              <a:avLst/>
              <a:gdLst>
                <a:gd name="T0" fmla="*/ 6 w 35"/>
                <a:gd name="T1" fmla="*/ 0 h 21"/>
                <a:gd name="T2" fmla="*/ 0 w 35"/>
                <a:gd name="T3" fmla="*/ 12 h 21"/>
                <a:gd name="T4" fmla="*/ 35 w 35"/>
                <a:gd name="T5" fmla="*/ 21 h 21"/>
                <a:gd name="T6" fmla="*/ 32 w 35"/>
                <a:gd name="T7" fmla="*/ 7 h 21"/>
                <a:gd name="T8" fmla="*/ 6 w 35"/>
                <a:gd name="T9" fmla="*/ 0 h 21"/>
              </a:gdLst>
              <a:ahLst/>
              <a:cxnLst>
                <a:cxn ang="0">
                  <a:pos x="T0" y="T1"/>
                </a:cxn>
                <a:cxn ang="0">
                  <a:pos x="T2" y="T3"/>
                </a:cxn>
                <a:cxn ang="0">
                  <a:pos x="T4" y="T5"/>
                </a:cxn>
                <a:cxn ang="0">
                  <a:pos x="T6" y="T7"/>
                </a:cxn>
                <a:cxn ang="0">
                  <a:pos x="T8" y="T9"/>
                </a:cxn>
              </a:cxnLst>
              <a:rect l="0" t="0" r="r" b="b"/>
              <a:pathLst>
                <a:path w="35" h="21">
                  <a:moveTo>
                    <a:pt x="6" y="0"/>
                  </a:moveTo>
                  <a:lnTo>
                    <a:pt x="0" y="12"/>
                  </a:lnTo>
                  <a:lnTo>
                    <a:pt x="35" y="21"/>
                  </a:lnTo>
                  <a:lnTo>
                    <a:pt x="32" y="7"/>
                  </a:lnTo>
                  <a:lnTo>
                    <a:pt x="6" y="0"/>
                  </a:lnTo>
                  <a:close/>
                </a:path>
              </a:pathLst>
            </a:custGeom>
            <a:solidFill>
              <a:srgbClr val="A2C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Freeform 260"/>
            <p:cNvSpPr/>
            <p:nvPr/>
          </p:nvSpPr>
          <p:spPr bwMode="auto">
            <a:xfrm>
              <a:off x="8291513" y="3206751"/>
              <a:ext cx="100013" cy="50800"/>
            </a:xfrm>
            <a:custGeom>
              <a:avLst/>
              <a:gdLst>
                <a:gd name="T0" fmla="*/ 11 w 63"/>
                <a:gd name="T1" fmla="*/ 0 h 32"/>
                <a:gd name="T2" fmla="*/ 0 w 63"/>
                <a:gd name="T3" fmla="*/ 18 h 32"/>
                <a:gd name="T4" fmla="*/ 63 w 63"/>
                <a:gd name="T5" fmla="*/ 32 h 32"/>
                <a:gd name="T6" fmla="*/ 60 w 63"/>
                <a:gd name="T7" fmla="*/ 13 h 32"/>
                <a:gd name="T8" fmla="*/ 11 w 63"/>
                <a:gd name="T9" fmla="*/ 0 h 32"/>
              </a:gdLst>
              <a:ahLst/>
              <a:cxnLst>
                <a:cxn ang="0">
                  <a:pos x="T0" y="T1"/>
                </a:cxn>
                <a:cxn ang="0">
                  <a:pos x="T2" y="T3"/>
                </a:cxn>
                <a:cxn ang="0">
                  <a:pos x="T4" y="T5"/>
                </a:cxn>
                <a:cxn ang="0">
                  <a:pos x="T6" y="T7"/>
                </a:cxn>
                <a:cxn ang="0">
                  <a:pos x="T8" y="T9"/>
                </a:cxn>
              </a:cxnLst>
              <a:rect l="0" t="0" r="r" b="b"/>
              <a:pathLst>
                <a:path w="63" h="32">
                  <a:moveTo>
                    <a:pt x="11" y="0"/>
                  </a:moveTo>
                  <a:lnTo>
                    <a:pt x="0" y="18"/>
                  </a:lnTo>
                  <a:lnTo>
                    <a:pt x="63" y="32"/>
                  </a:lnTo>
                  <a:lnTo>
                    <a:pt x="60" y="13"/>
                  </a:lnTo>
                  <a:lnTo>
                    <a:pt x="11" y="0"/>
                  </a:lnTo>
                  <a:close/>
                </a:path>
              </a:pathLst>
            </a:custGeom>
            <a:solidFill>
              <a:srgbClr val="A2C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261"/>
            <p:cNvSpPr/>
            <p:nvPr/>
          </p:nvSpPr>
          <p:spPr bwMode="auto">
            <a:xfrm>
              <a:off x="8277225" y="3235326"/>
              <a:ext cx="119063" cy="46038"/>
            </a:xfrm>
            <a:custGeom>
              <a:avLst/>
              <a:gdLst>
                <a:gd name="T0" fmla="*/ 9 w 75"/>
                <a:gd name="T1" fmla="*/ 0 h 29"/>
                <a:gd name="T2" fmla="*/ 0 w 75"/>
                <a:gd name="T3" fmla="*/ 11 h 29"/>
                <a:gd name="T4" fmla="*/ 75 w 75"/>
                <a:gd name="T5" fmla="*/ 29 h 29"/>
                <a:gd name="T6" fmla="*/ 72 w 75"/>
                <a:gd name="T7" fmla="*/ 14 h 29"/>
                <a:gd name="T8" fmla="*/ 9 w 75"/>
                <a:gd name="T9" fmla="*/ 0 h 29"/>
              </a:gdLst>
              <a:ahLst/>
              <a:cxnLst>
                <a:cxn ang="0">
                  <a:pos x="T0" y="T1"/>
                </a:cxn>
                <a:cxn ang="0">
                  <a:pos x="T2" y="T3"/>
                </a:cxn>
                <a:cxn ang="0">
                  <a:pos x="T4" y="T5"/>
                </a:cxn>
                <a:cxn ang="0">
                  <a:pos x="T6" y="T7"/>
                </a:cxn>
                <a:cxn ang="0">
                  <a:pos x="T8" y="T9"/>
                </a:cxn>
              </a:cxnLst>
              <a:rect l="0" t="0" r="r" b="b"/>
              <a:pathLst>
                <a:path w="75" h="29">
                  <a:moveTo>
                    <a:pt x="9" y="0"/>
                  </a:moveTo>
                  <a:lnTo>
                    <a:pt x="0" y="11"/>
                  </a:lnTo>
                  <a:lnTo>
                    <a:pt x="75" y="29"/>
                  </a:lnTo>
                  <a:lnTo>
                    <a:pt x="72" y="14"/>
                  </a:lnTo>
                  <a:lnTo>
                    <a:pt x="9"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Freeform 262"/>
            <p:cNvSpPr/>
            <p:nvPr/>
          </p:nvSpPr>
          <p:spPr bwMode="auto">
            <a:xfrm>
              <a:off x="8262938" y="3252788"/>
              <a:ext cx="138113" cy="60325"/>
            </a:xfrm>
            <a:custGeom>
              <a:avLst/>
              <a:gdLst>
                <a:gd name="T0" fmla="*/ 9 w 87"/>
                <a:gd name="T1" fmla="*/ 0 h 38"/>
                <a:gd name="T2" fmla="*/ 0 w 87"/>
                <a:gd name="T3" fmla="*/ 15 h 38"/>
                <a:gd name="T4" fmla="*/ 87 w 87"/>
                <a:gd name="T5" fmla="*/ 38 h 38"/>
                <a:gd name="T6" fmla="*/ 84 w 87"/>
                <a:gd name="T7" fmla="*/ 18 h 38"/>
                <a:gd name="T8" fmla="*/ 9 w 87"/>
                <a:gd name="T9" fmla="*/ 0 h 38"/>
              </a:gdLst>
              <a:ahLst/>
              <a:cxnLst>
                <a:cxn ang="0">
                  <a:pos x="T0" y="T1"/>
                </a:cxn>
                <a:cxn ang="0">
                  <a:pos x="T2" y="T3"/>
                </a:cxn>
                <a:cxn ang="0">
                  <a:pos x="T4" y="T5"/>
                </a:cxn>
                <a:cxn ang="0">
                  <a:pos x="T6" y="T7"/>
                </a:cxn>
                <a:cxn ang="0">
                  <a:pos x="T8" y="T9"/>
                </a:cxn>
              </a:cxnLst>
              <a:rect l="0" t="0" r="r" b="b"/>
              <a:pathLst>
                <a:path w="87" h="38">
                  <a:moveTo>
                    <a:pt x="9" y="0"/>
                  </a:moveTo>
                  <a:lnTo>
                    <a:pt x="0" y="15"/>
                  </a:lnTo>
                  <a:lnTo>
                    <a:pt x="87" y="38"/>
                  </a:lnTo>
                  <a:lnTo>
                    <a:pt x="84" y="18"/>
                  </a:lnTo>
                  <a:lnTo>
                    <a:pt x="9" y="0"/>
                  </a:lnTo>
                  <a:close/>
                </a:path>
              </a:pathLst>
            </a:custGeom>
            <a:solidFill>
              <a:srgbClr val="A2C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263"/>
            <p:cNvSpPr/>
            <p:nvPr/>
          </p:nvSpPr>
          <p:spPr bwMode="auto">
            <a:xfrm>
              <a:off x="8247063" y="3276601"/>
              <a:ext cx="160338" cy="58738"/>
            </a:xfrm>
            <a:custGeom>
              <a:avLst/>
              <a:gdLst>
                <a:gd name="T0" fmla="*/ 10 w 101"/>
                <a:gd name="T1" fmla="*/ 0 h 37"/>
                <a:gd name="T2" fmla="*/ 0 w 101"/>
                <a:gd name="T3" fmla="*/ 14 h 37"/>
                <a:gd name="T4" fmla="*/ 101 w 101"/>
                <a:gd name="T5" fmla="*/ 37 h 37"/>
                <a:gd name="T6" fmla="*/ 97 w 101"/>
                <a:gd name="T7" fmla="*/ 23 h 37"/>
                <a:gd name="T8" fmla="*/ 10 w 101"/>
                <a:gd name="T9" fmla="*/ 0 h 37"/>
              </a:gdLst>
              <a:ahLst/>
              <a:cxnLst>
                <a:cxn ang="0">
                  <a:pos x="T0" y="T1"/>
                </a:cxn>
                <a:cxn ang="0">
                  <a:pos x="T2" y="T3"/>
                </a:cxn>
                <a:cxn ang="0">
                  <a:pos x="T4" y="T5"/>
                </a:cxn>
                <a:cxn ang="0">
                  <a:pos x="T6" y="T7"/>
                </a:cxn>
                <a:cxn ang="0">
                  <a:pos x="T8" y="T9"/>
                </a:cxn>
              </a:cxnLst>
              <a:rect l="0" t="0" r="r" b="b"/>
              <a:pathLst>
                <a:path w="101" h="37">
                  <a:moveTo>
                    <a:pt x="10" y="0"/>
                  </a:moveTo>
                  <a:lnTo>
                    <a:pt x="0" y="14"/>
                  </a:lnTo>
                  <a:lnTo>
                    <a:pt x="101" y="37"/>
                  </a:lnTo>
                  <a:lnTo>
                    <a:pt x="97" y="23"/>
                  </a:lnTo>
                  <a:lnTo>
                    <a:pt x="10"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64"/>
            <p:cNvSpPr/>
            <p:nvPr/>
          </p:nvSpPr>
          <p:spPr bwMode="auto">
            <a:xfrm>
              <a:off x="8231188" y="3298826"/>
              <a:ext cx="180975" cy="63500"/>
            </a:xfrm>
            <a:custGeom>
              <a:avLst/>
              <a:gdLst>
                <a:gd name="T0" fmla="*/ 10 w 114"/>
                <a:gd name="T1" fmla="*/ 0 h 40"/>
                <a:gd name="T2" fmla="*/ 0 w 114"/>
                <a:gd name="T3" fmla="*/ 13 h 40"/>
                <a:gd name="T4" fmla="*/ 114 w 114"/>
                <a:gd name="T5" fmla="*/ 40 h 40"/>
                <a:gd name="T6" fmla="*/ 111 w 114"/>
                <a:gd name="T7" fmla="*/ 23 h 40"/>
                <a:gd name="T8" fmla="*/ 10 w 114"/>
                <a:gd name="T9" fmla="*/ 0 h 40"/>
              </a:gdLst>
              <a:ahLst/>
              <a:cxnLst>
                <a:cxn ang="0">
                  <a:pos x="T0" y="T1"/>
                </a:cxn>
                <a:cxn ang="0">
                  <a:pos x="T2" y="T3"/>
                </a:cxn>
                <a:cxn ang="0">
                  <a:pos x="T4" y="T5"/>
                </a:cxn>
                <a:cxn ang="0">
                  <a:pos x="T6" y="T7"/>
                </a:cxn>
                <a:cxn ang="0">
                  <a:pos x="T8" y="T9"/>
                </a:cxn>
              </a:cxnLst>
              <a:rect l="0" t="0" r="r" b="b"/>
              <a:pathLst>
                <a:path w="114" h="40">
                  <a:moveTo>
                    <a:pt x="10" y="0"/>
                  </a:moveTo>
                  <a:lnTo>
                    <a:pt x="0" y="13"/>
                  </a:lnTo>
                  <a:lnTo>
                    <a:pt x="114" y="40"/>
                  </a:lnTo>
                  <a:lnTo>
                    <a:pt x="111" y="23"/>
                  </a:lnTo>
                  <a:lnTo>
                    <a:pt x="10" y="0"/>
                  </a:lnTo>
                  <a:close/>
                </a:path>
              </a:pathLst>
            </a:custGeom>
            <a:solidFill>
              <a:srgbClr val="A2C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65"/>
            <p:cNvSpPr/>
            <p:nvPr/>
          </p:nvSpPr>
          <p:spPr bwMode="auto">
            <a:xfrm>
              <a:off x="8215313" y="3351213"/>
              <a:ext cx="204788" cy="69850"/>
            </a:xfrm>
            <a:custGeom>
              <a:avLst/>
              <a:gdLst>
                <a:gd name="T0" fmla="*/ 10 w 129"/>
                <a:gd name="T1" fmla="*/ 0 h 44"/>
                <a:gd name="T2" fmla="*/ 0 w 129"/>
                <a:gd name="T3" fmla="*/ 15 h 44"/>
                <a:gd name="T4" fmla="*/ 129 w 129"/>
                <a:gd name="T5" fmla="*/ 44 h 44"/>
                <a:gd name="T6" fmla="*/ 124 w 129"/>
                <a:gd name="T7" fmla="*/ 25 h 44"/>
                <a:gd name="T8" fmla="*/ 10 w 129"/>
                <a:gd name="T9" fmla="*/ 0 h 44"/>
              </a:gdLst>
              <a:ahLst/>
              <a:cxnLst>
                <a:cxn ang="0">
                  <a:pos x="T0" y="T1"/>
                </a:cxn>
                <a:cxn ang="0">
                  <a:pos x="T2" y="T3"/>
                </a:cxn>
                <a:cxn ang="0">
                  <a:pos x="T4" y="T5"/>
                </a:cxn>
                <a:cxn ang="0">
                  <a:pos x="T6" y="T7"/>
                </a:cxn>
                <a:cxn ang="0">
                  <a:pos x="T8" y="T9"/>
                </a:cxn>
              </a:cxnLst>
              <a:rect l="0" t="0" r="r" b="b"/>
              <a:pathLst>
                <a:path w="129" h="44">
                  <a:moveTo>
                    <a:pt x="10" y="0"/>
                  </a:moveTo>
                  <a:lnTo>
                    <a:pt x="0" y="15"/>
                  </a:lnTo>
                  <a:lnTo>
                    <a:pt x="129" y="44"/>
                  </a:lnTo>
                  <a:lnTo>
                    <a:pt x="124" y="25"/>
                  </a:lnTo>
                  <a:lnTo>
                    <a:pt x="10"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6"/>
            <p:cNvSpPr/>
            <p:nvPr/>
          </p:nvSpPr>
          <p:spPr bwMode="auto">
            <a:xfrm>
              <a:off x="8202613" y="3375026"/>
              <a:ext cx="219075" cy="69850"/>
            </a:xfrm>
            <a:custGeom>
              <a:avLst/>
              <a:gdLst>
                <a:gd name="T0" fmla="*/ 8 w 138"/>
                <a:gd name="T1" fmla="*/ 0 h 44"/>
                <a:gd name="T2" fmla="*/ 0 w 138"/>
                <a:gd name="T3" fmla="*/ 13 h 44"/>
                <a:gd name="T4" fmla="*/ 138 w 138"/>
                <a:gd name="T5" fmla="*/ 44 h 44"/>
                <a:gd name="T6" fmla="*/ 137 w 138"/>
                <a:gd name="T7" fmla="*/ 29 h 44"/>
                <a:gd name="T8" fmla="*/ 8 w 138"/>
                <a:gd name="T9" fmla="*/ 0 h 44"/>
              </a:gdLst>
              <a:ahLst/>
              <a:cxnLst>
                <a:cxn ang="0">
                  <a:pos x="T0" y="T1"/>
                </a:cxn>
                <a:cxn ang="0">
                  <a:pos x="T2" y="T3"/>
                </a:cxn>
                <a:cxn ang="0">
                  <a:pos x="T4" y="T5"/>
                </a:cxn>
                <a:cxn ang="0">
                  <a:pos x="T6" y="T7"/>
                </a:cxn>
                <a:cxn ang="0">
                  <a:pos x="T8" y="T9"/>
                </a:cxn>
              </a:cxnLst>
              <a:rect l="0" t="0" r="r" b="b"/>
              <a:pathLst>
                <a:path w="138" h="44">
                  <a:moveTo>
                    <a:pt x="8" y="0"/>
                  </a:moveTo>
                  <a:lnTo>
                    <a:pt x="0" y="13"/>
                  </a:lnTo>
                  <a:lnTo>
                    <a:pt x="138" y="44"/>
                  </a:lnTo>
                  <a:lnTo>
                    <a:pt x="137" y="29"/>
                  </a:lnTo>
                  <a:lnTo>
                    <a:pt x="8" y="0"/>
                  </a:lnTo>
                  <a:close/>
                </a:path>
              </a:pathLst>
            </a:custGeom>
            <a:solidFill>
              <a:srgbClr val="A2C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7"/>
            <p:cNvSpPr/>
            <p:nvPr/>
          </p:nvSpPr>
          <p:spPr bwMode="auto">
            <a:xfrm>
              <a:off x="8189913" y="3395663"/>
              <a:ext cx="238125" cy="74613"/>
            </a:xfrm>
            <a:custGeom>
              <a:avLst/>
              <a:gdLst>
                <a:gd name="T0" fmla="*/ 8 w 150"/>
                <a:gd name="T1" fmla="*/ 0 h 47"/>
                <a:gd name="T2" fmla="*/ 0 w 150"/>
                <a:gd name="T3" fmla="*/ 13 h 47"/>
                <a:gd name="T4" fmla="*/ 150 w 150"/>
                <a:gd name="T5" fmla="*/ 47 h 47"/>
                <a:gd name="T6" fmla="*/ 146 w 150"/>
                <a:gd name="T7" fmla="*/ 31 h 47"/>
                <a:gd name="T8" fmla="*/ 8 w 150"/>
                <a:gd name="T9" fmla="*/ 0 h 47"/>
              </a:gdLst>
              <a:ahLst/>
              <a:cxnLst>
                <a:cxn ang="0">
                  <a:pos x="T0" y="T1"/>
                </a:cxn>
                <a:cxn ang="0">
                  <a:pos x="T2" y="T3"/>
                </a:cxn>
                <a:cxn ang="0">
                  <a:pos x="T4" y="T5"/>
                </a:cxn>
                <a:cxn ang="0">
                  <a:pos x="T6" y="T7"/>
                </a:cxn>
                <a:cxn ang="0">
                  <a:pos x="T8" y="T9"/>
                </a:cxn>
              </a:cxnLst>
              <a:rect l="0" t="0" r="r" b="b"/>
              <a:pathLst>
                <a:path w="150" h="47">
                  <a:moveTo>
                    <a:pt x="8" y="0"/>
                  </a:moveTo>
                  <a:lnTo>
                    <a:pt x="0" y="13"/>
                  </a:lnTo>
                  <a:lnTo>
                    <a:pt x="150" y="47"/>
                  </a:lnTo>
                  <a:lnTo>
                    <a:pt x="146" y="31"/>
                  </a:lnTo>
                  <a:lnTo>
                    <a:pt x="8" y="0"/>
                  </a:lnTo>
                  <a:close/>
                </a:path>
              </a:pathLst>
            </a:custGeom>
            <a:solidFill>
              <a:srgbClr val="A47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8"/>
            <p:cNvSpPr/>
            <p:nvPr/>
          </p:nvSpPr>
          <p:spPr bwMode="auto">
            <a:xfrm>
              <a:off x="7834313" y="3136901"/>
              <a:ext cx="123825" cy="157163"/>
            </a:xfrm>
            <a:custGeom>
              <a:avLst/>
              <a:gdLst>
                <a:gd name="T0" fmla="*/ 0 w 48"/>
                <a:gd name="T1" fmla="*/ 56 h 61"/>
                <a:gd name="T2" fmla="*/ 46 w 48"/>
                <a:gd name="T3" fmla="*/ 61 h 61"/>
                <a:gd name="T4" fmla="*/ 28 w 48"/>
                <a:gd name="T5" fmla="*/ 5 h 61"/>
                <a:gd name="T6" fmla="*/ 0 w 48"/>
                <a:gd name="T7" fmla="*/ 56 h 61"/>
              </a:gdLst>
              <a:ahLst/>
              <a:cxnLst>
                <a:cxn ang="0">
                  <a:pos x="T0" y="T1"/>
                </a:cxn>
                <a:cxn ang="0">
                  <a:pos x="T2" y="T3"/>
                </a:cxn>
                <a:cxn ang="0">
                  <a:pos x="T4" y="T5"/>
                </a:cxn>
                <a:cxn ang="0">
                  <a:pos x="T6" y="T7"/>
                </a:cxn>
              </a:cxnLst>
              <a:rect l="0" t="0" r="r" b="b"/>
              <a:pathLst>
                <a:path w="48" h="61">
                  <a:moveTo>
                    <a:pt x="0" y="56"/>
                  </a:moveTo>
                  <a:cubicBezTo>
                    <a:pt x="46" y="61"/>
                    <a:pt x="46" y="61"/>
                    <a:pt x="46" y="61"/>
                  </a:cubicBezTo>
                  <a:cubicBezTo>
                    <a:pt x="46" y="61"/>
                    <a:pt x="48" y="0"/>
                    <a:pt x="28" y="5"/>
                  </a:cubicBezTo>
                  <a:cubicBezTo>
                    <a:pt x="7" y="10"/>
                    <a:pt x="0" y="36"/>
                    <a:pt x="0" y="56"/>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9"/>
            <p:cNvSpPr/>
            <p:nvPr/>
          </p:nvSpPr>
          <p:spPr bwMode="auto">
            <a:xfrm>
              <a:off x="7413625" y="3411538"/>
              <a:ext cx="84138" cy="107950"/>
            </a:xfrm>
            <a:custGeom>
              <a:avLst/>
              <a:gdLst>
                <a:gd name="T0" fmla="*/ 2 w 33"/>
                <a:gd name="T1" fmla="*/ 42 h 42"/>
                <a:gd name="T2" fmla="*/ 33 w 33"/>
                <a:gd name="T3" fmla="*/ 41 h 42"/>
                <a:gd name="T4" fmla="*/ 15 w 33"/>
                <a:gd name="T5" fmla="*/ 6 h 42"/>
                <a:gd name="T6" fmla="*/ 2 w 33"/>
                <a:gd name="T7" fmla="*/ 42 h 42"/>
              </a:gdLst>
              <a:ahLst/>
              <a:cxnLst>
                <a:cxn ang="0">
                  <a:pos x="T0" y="T1"/>
                </a:cxn>
                <a:cxn ang="0">
                  <a:pos x="T2" y="T3"/>
                </a:cxn>
                <a:cxn ang="0">
                  <a:pos x="T4" y="T5"/>
                </a:cxn>
                <a:cxn ang="0">
                  <a:pos x="T6" y="T7"/>
                </a:cxn>
              </a:cxnLst>
              <a:rect l="0" t="0" r="r" b="b"/>
              <a:pathLst>
                <a:path w="33" h="42">
                  <a:moveTo>
                    <a:pt x="2" y="42"/>
                  </a:moveTo>
                  <a:cubicBezTo>
                    <a:pt x="33" y="41"/>
                    <a:pt x="33" y="41"/>
                    <a:pt x="33" y="41"/>
                  </a:cubicBezTo>
                  <a:cubicBezTo>
                    <a:pt x="33" y="41"/>
                    <a:pt x="28" y="0"/>
                    <a:pt x="15" y="6"/>
                  </a:cubicBezTo>
                  <a:cubicBezTo>
                    <a:pt x="2" y="11"/>
                    <a:pt x="0" y="29"/>
                    <a:pt x="2" y="42"/>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70"/>
            <p:cNvSpPr/>
            <p:nvPr/>
          </p:nvSpPr>
          <p:spPr bwMode="auto">
            <a:xfrm>
              <a:off x="8226425" y="3514726"/>
              <a:ext cx="103188" cy="100013"/>
            </a:xfrm>
            <a:custGeom>
              <a:avLst/>
              <a:gdLst>
                <a:gd name="T0" fmla="*/ 0 w 40"/>
                <a:gd name="T1" fmla="*/ 30 h 39"/>
                <a:gd name="T2" fmla="*/ 30 w 40"/>
                <a:gd name="T3" fmla="*/ 39 h 39"/>
                <a:gd name="T4" fmla="*/ 26 w 40"/>
                <a:gd name="T5" fmla="*/ 0 h 39"/>
                <a:gd name="T6" fmla="*/ 0 w 40"/>
                <a:gd name="T7" fmla="*/ 30 h 39"/>
              </a:gdLst>
              <a:ahLst/>
              <a:cxnLst>
                <a:cxn ang="0">
                  <a:pos x="T0" y="T1"/>
                </a:cxn>
                <a:cxn ang="0">
                  <a:pos x="T2" y="T3"/>
                </a:cxn>
                <a:cxn ang="0">
                  <a:pos x="T4" y="T5"/>
                </a:cxn>
                <a:cxn ang="0">
                  <a:pos x="T6" y="T7"/>
                </a:cxn>
              </a:cxnLst>
              <a:rect l="0" t="0" r="r" b="b"/>
              <a:pathLst>
                <a:path w="40" h="39">
                  <a:moveTo>
                    <a:pt x="0" y="30"/>
                  </a:moveTo>
                  <a:cubicBezTo>
                    <a:pt x="30" y="39"/>
                    <a:pt x="30" y="39"/>
                    <a:pt x="30" y="39"/>
                  </a:cubicBezTo>
                  <a:cubicBezTo>
                    <a:pt x="30" y="39"/>
                    <a:pt x="40" y="0"/>
                    <a:pt x="26" y="0"/>
                  </a:cubicBezTo>
                  <a:cubicBezTo>
                    <a:pt x="12" y="1"/>
                    <a:pt x="3" y="17"/>
                    <a:pt x="0" y="30"/>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71"/>
            <p:cNvSpPr/>
            <p:nvPr/>
          </p:nvSpPr>
          <p:spPr bwMode="auto">
            <a:xfrm>
              <a:off x="7645400" y="3511551"/>
              <a:ext cx="98425" cy="131763"/>
            </a:xfrm>
            <a:custGeom>
              <a:avLst/>
              <a:gdLst>
                <a:gd name="T0" fmla="*/ 0 w 38"/>
                <a:gd name="T1" fmla="*/ 48 h 51"/>
                <a:gd name="T2" fmla="*/ 38 w 38"/>
                <a:gd name="T3" fmla="*/ 51 h 51"/>
                <a:gd name="T4" fmla="*/ 22 w 38"/>
                <a:gd name="T5" fmla="*/ 5 h 51"/>
                <a:gd name="T6" fmla="*/ 0 w 38"/>
                <a:gd name="T7" fmla="*/ 48 h 51"/>
              </a:gdLst>
              <a:ahLst/>
              <a:cxnLst>
                <a:cxn ang="0">
                  <a:pos x="T0" y="T1"/>
                </a:cxn>
                <a:cxn ang="0">
                  <a:pos x="T2" y="T3"/>
                </a:cxn>
                <a:cxn ang="0">
                  <a:pos x="T4" y="T5"/>
                </a:cxn>
                <a:cxn ang="0">
                  <a:pos x="T6" y="T7"/>
                </a:cxn>
              </a:cxnLst>
              <a:rect l="0" t="0" r="r" b="b"/>
              <a:pathLst>
                <a:path w="38" h="51">
                  <a:moveTo>
                    <a:pt x="0" y="48"/>
                  </a:moveTo>
                  <a:cubicBezTo>
                    <a:pt x="38" y="51"/>
                    <a:pt x="38" y="51"/>
                    <a:pt x="38" y="51"/>
                  </a:cubicBezTo>
                  <a:cubicBezTo>
                    <a:pt x="38" y="51"/>
                    <a:pt x="38" y="0"/>
                    <a:pt x="22" y="5"/>
                  </a:cubicBezTo>
                  <a:cubicBezTo>
                    <a:pt x="5" y="10"/>
                    <a:pt x="0" y="32"/>
                    <a:pt x="0" y="48"/>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72"/>
            <p:cNvSpPr/>
            <p:nvPr/>
          </p:nvSpPr>
          <p:spPr bwMode="auto">
            <a:xfrm>
              <a:off x="7867650" y="3530601"/>
              <a:ext cx="103188" cy="128588"/>
            </a:xfrm>
            <a:custGeom>
              <a:avLst/>
              <a:gdLst>
                <a:gd name="T0" fmla="*/ 0 w 40"/>
                <a:gd name="T1" fmla="*/ 45 h 50"/>
                <a:gd name="T2" fmla="*/ 38 w 40"/>
                <a:gd name="T3" fmla="*/ 50 h 50"/>
                <a:gd name="T4" fmla="*/ 24 w 40"/>
                <a:gd name="T5" fmla="*/ 4 h 50"/>
                <a:gd name="T6" fmla="*/ 0 w 40"/>
                <a:gd name="T7" fmla="*/ 45 h 50"/>
              </a:gdLst>
              <a:ahLst/>
              <a:cxnLst>
                <a:cxn ang="0">
                  <a:pos x="T0" y="T1"/>
                </a:cxn>
                <a:cxn ang="0">
                  <a:pos x="T2" y="T3"/>
                </a:cxn>
                <a:cxn ang="0">
                  <a:pos x="T4" y="T5"/>
                </a:cxn>
                <a:cxn ang="0">
                  <a:pos x="T6" y="T7"/>
                </a:cxn>
              </a:cxnLst>
              <a:rect l="0" t="0" r="r" b="b"/>
              <a:pathLst>
                <a:path w="40" h="50">
                  <a:moveTo>
                    <a:pt x="0" y="45"/>
                  </a:moveTo>
                  <a:cubicBezTo>
                    <a:pt x="38" y="50"/>
                    <a:pt x="38" y="50"/>
                    <a:pt x="38" y="50"/>
                  </a:cubicBezTo>
                  <a:cubicBezTo>
                    <a:pt x="38" y="50"/>
                    <a:pt x="40" y="0"/>
                    <a:pt x="24" y="4"/>
                  </a:cubicBezTo>
                  <a:cubicBezTo>
                    <a:pt x="7" y="8"/>
                    <a:pt x="0" y="29"/>
                    <a:pt x="0" y="45"/>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73"/>
            <p:cNvSpPr/>
            <p:nvPr/>
          </p:nvSpPr>
          <p:spPr bwMode="auto">
            <a:xfrm>
              <a:off x="8070850" y="3576638"/>
              <a:ext cx="103188" cy="130175"/>
            </a:xfrm>
            <a:custGeom>
              <a:avLst/>
              <a:gdLst>
                <a:gd name="T0" fmla="*/ 0 w 40"/>
                <a:gd name="T1" fmla="*/ 45 h 50"/>
                <a:gd name="T2" fmla="*/ 38 w 40"/>
                <a:gd name="T3" fmla="*/ 50 h 50"/>
                <a:gd name="T4" fmla="*/ 24 w 40"/>
                <a:gd name="T5" fmla="*/ 4 h 50"/>
                <a:gd name="T6" fmla="*/ 0 w 40"/>
                <a:gd name="T7" fmla="*/ 45 h 50"/>
              </a:gdLst>
              <a:ahLst/>
              <a:cxnLst>
                <a:cxn ang="0">
                  <a:pos x="T0" y="T1"/>
                </a:cxn>
                <a:cxn ang="0">
                  <a:pos x="T2" y="T3"/>
                </a:cxn>
                <a:cxn ang="0">
                  <a:pos x="T4" y="T5"/>
                </a:cxn>
                <a:cxn ang="0">
                  <a:pos x="T6" y="T7"/>
                </a:cxn>
              </a:cxnLst>
              <a:rect l="0" t="0" r="r" b="b"/>
              <a:pathLst>
                <a:path w="40" h="50">
                  <a:moveTo>
                    <a:pt x="0" y="45"/>
                  </a:moveTo>
                  <a:cubicBezTo>
                    <a:pt x="38" y="50"/>
                    <a:pt x="38" y="50"/>
                    <a:pt x="38" y="50"/>
                  </a:cubicBezTo>
                  <a:cubicBezTo>
                    <a:pt x="38" y="50"/>
                    <a:pt x="40" y="0"/>
                    <a:pt x="24" y="4"/>
                  </a:cubicBezTo>
                  <a:cubicBezTo>
                    <a:pt x="7" y="7"/>
                    <a:pt x="0" y="28"/>
                    <a:pt x="0" y="45"/>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74"/>
            <p:cNvSpPr/>
            <p:nvPr/>
          </p:nvSpPr>
          <p:spPr bwMode="auto">
            <a:xfrm>
              <a:off x="9269413" y="4027488"/>
              <a:ext cx="479425" cy="269875"/>
            </a:xfrm>
            <a:custGeom>
              <a:avLst/>
              <a:gdLst>
                <a:gd name="T0" fmla="*/ 0 w 302"/>
                <a:gd name="T1" fmla="*/ 0 h 170"/>
                <a:gd name="T2" fmla="*/ 11 w 302"/>
                <a:gd name="T3" fmla="*/ 170 h 170"/>
                <a:gd name="T4" fmla="*/ 301 w 302"/>
                <a:gd name="T5" fmla="*/ 166 h 170"/>
                <a:gd name="T6" fmla="*/ 302 w 302"/>
                <a:gd name="T7" fmla="*/ 31 h 170"/>
                <a:gd name="T8" fmla="*/ 0 w 302"/>
                <a:gd name="T9" fmla="*/ 0 h 170"/>
              </a:gdLst>
              <a:ahLst/>
              <a:cxnLst>
                <a:cxn ang="0">
                  <a:pos x="T0" y="T1"/>
                </a:cxn>
                <a:cxn ang="0">
                  <a:pos x="T2" y="T3"/>
                </a:cxn>
                <a:cxn ang="0">
                  <a:pos x="T4" y="T5"/>
                </a:cxn>
                <a:cxn ang="0">
                  <a:pos x="T6" y="T7"/>
                </a:cxn>
                <a:cxn ang="0">
                  <a:pos x="T8" y="T9"/>
                </a:cxn>
              </a:cxnLst>
              <a:rect l="0" t="0" r="r" b="b"/>
              <a:pathLst>
                <a:path w="302" h="170">
                  <a:moveTo>
                    <a:pt x="0" y="0"/>
                  </a:moveTo>
                  <a:lnTo>
                    <a:pt x="11" y="170"/>
                  </a:lnTo>
                  <a:lnTo>
                    <a:pt x="301" y="166"/>
                  </a:lnTo>
                  <a:lnTo>
                    <a:pt x="302" y="31"/>
                  </a:lnTo>
                  <a:lnTo>
                    <a:pt x="0" y="0"/>
                  </a:lnTo>
                  <a:close/>
                </a:path>
              </a:pathLst>
            </a:custGeom>
            <a:solidFill>
              <a:srgbClr val="6D9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75"/>
            <p:cNvSpPr/>
            <p:nvPr/>
          </p:nvSpPr>
          <p:spPr bwMode="auto">
            <a:xfrm>
              <a:off x="9251950" y="3679826"/>
              <a:ext cx="504825" cy="142875"/>
            </a:xfrm>
            <a:custGeom>
              <a:avLst/>
              <a:gdLst>
                <a:gd name="T0" fmla="*/ 318 w 318"/>
                <a:gd name="T1" fmla="*/ 0 h 90"/>
                <a:gd name="T2" fmla="*/ 0 w 318"/>
                <a:gd name="T3" fmla="*/ 31 h 90"/>
                <a:gd name="T4" fmla="*/ 3 w 318"/>
                <a:gd name="T5" fmla="*/ 70 h 90"/>
                <a:gd name="T6" fmla="*/ 317 w 318"/>
                <a:gd name="T7" fmla="*/ 90 h 90"/>
                <a:gd name="T8" fmla="*/ 318 w 318"/>
                <a:gd name="T9" fmla="*/ 0 h 90"/>
              </a:gdLst>
              <a:ahLst/>
              <a:cxnLst>
                <a:cxn ang="0">
                  <a:pos x="T0" y="T1"/>
                </a:cxn>
                <a:cxn ang="0">
                  <a:pos x="T2" y="T3"/>
                </a:cxn>
                <a:cxn ang="0">
                  <a:pos x="T4" y="T5"/>
                </a:cxn>
                <a:cxn ang="0">
                  <a:pos x="T6" y="T7"/>
                </a:cxn>
                <a:cxn ang="0">
                  <a:pos x="T8" y="T9"/>
                </a:cxn>
              </a:cxnLst>
              <a:rect l="0" t="0" r="r" b="b"/>
              <a:pathLst>
                <a:path w="318" h="90">
                  <a:moveTo>
                    <a:pt x="318" y="0"/>
                  </a:moveTo>
                  <a:lnTo>
                    <a:pt x="0" y="31"/>
                  </a:lnTo>
                  <a:lnTo>
                    <a:pt x="3" y="70"/>
                  </a:lnTo>
                  <a:lnTo>
                    <a:pt x="317" y="90"/>
                  </a:lnTo>
                  <a:lnTo>
                    <a:pt x="318" y="0"/>
                  </a:lnTo>
                  <a:close/>
                </a:path>
              </a:pathLst>
            </a:custGeom>
            <a:solidFill>
              <a:srgbClr val="6D92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6"/>
            <p:cNvSpPr/>
            <p:nvPr/>
          </p:nvSpPr>
          <p:spPr bwMode="auto">
            <a:xfrm>
              <a:off x="9256713" y="3790951"/>
              <a:ext cx="498475" cy="122238"/>
            </a:xfrm>
            <a:custGeom>
              <a:avLst/>
              <a:gdLst>
                <a:gd name="T0" fmla="*/ 314 w 314"/>
                <a:gd name="T1" fmla="*/ 20 h 77"/>
                <a:gd name="T2" fmla="*/ 0 w 314"/>
                <a:gd name="T3" fmla="*/ 0 h 77"/>
                <a:gd name="T4" fmla="*/ 5 w 314"/>
                <a:gd name="T5" fmla="*/ 77 h 77"/>
                <a:gd name="T6" fmla="*/ 312 w 314"/>
                <a:gd name="T7" fmla="*/ 53 h 77"/>
                <a:gd name="T8" fmla="*/ 314 w 314"/>
                <a:gd name="T9" fmla="*/ 20 h 77"/>
              </a:gdLst>
              <a:ahLst/>
              <a:cxnLst>
                <a:cxn ang="0">
                  <a:pos x="T0" y="T1"/>
                </a:cxn>
                <a:cxn ang="0">
                  <a:pos x="T2" y="T3"/>
                </a:cxn>
                <a:cxn ang="0">
                  <a:pos x="T4" y="T5"/>
                </a:cxn>
                <a:cxn ang="0">
                  <a:pos x="T6" y="T7"/>
                </a:cxn>
                <a:cxn ang="0">
                  <a:pos x="T8" y="T9"/>
                </a:cxn>
              </a:cxnLst>
              <a:rect l="0" t="0" r="r" b="b"/>
              <a:pathLst>
                <a:path w="314" h="77">
                  <a:moveTo>
                    <a:pt x="314" y="20"/>
                  </a:moveTo>
                  <a:lnTo>
                    <a:pt x="0" y="0"/>
                  </a:lnTo>
                  <a:lnTo>
                    <a:pt x="5" y="77"/>
                  </a:lnTo>
                  <a:lnTo>
                    <a:pt x="312" y="53"/>
                  </a:lnTo>
                  <a:lnTo>
                    <a:pt x="314" y="20"/>
                  </a:lnTo>
                  <a:close/>
                </a:path>
              </a:pathLst>
            </a:custGeom>
            <a:solidFill>
              <a:srgbClr val="FF9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7"/>
            <p:cNvSpPr/>
            <p:nvPr/>
          </p:nvSpPr>
          <p:spPr bwMode="auto">
            <a:xfrm>
              <a:off x="9264650" y="3875088"/>
              <a:ext cx="487363" cy="123825"/>
            </a:xfrm>
            <a:custGeom>
              <a:avLst/>
              <a:gdLst>
                <a:gd name="T0" fmla="*/ 307 w 307"/>
                <a:gd name="T1" fmla="*/ 0 h 78"/>
                <a:gd name="T2" fmla="*/ 0 w 307"/>
                <a:gd name="T3" fmla="*/ 24 h 78"/>
                <a:gd name="T4" fmla="*/ 0 w 307"/>
                <a:gd name="T5" fmla="*/ 44 h 78"/>
                <a:gd name="T6" fmla="*/ 307 w 307"/>
                <a:gd name="T7" fmla="*/ 78 h 78"/>
                <a:gd name="T8" fmla="*/ 307 w 307"/>
                <a:gd name="T9" fmla="*/ 0 h 78"/>
              </a:gdLst>
              <a:ahLst/>
              <a:cxnLst>
                <a:cxn ang="0">
                  <a:pos x="T0" y="T1"/>
                </a:cxn>
                <a:cxn ang="0">
                  <a:pos x="T2" y="T3"/>
                </a:cxn>
                <a:cxn ang="0">
                  <a:pos x="T4" y="T5"/>
                </a:cxn>
                <a:cxn ang="0">
                  <a:pos x="T6" y="T7"/>
                </a:cxn>
                <a:cxn ang="0">
                  <a:pos x="T8" y="T9"/>
                </a:cxn>
              </a:cxnLst>
              <a:rect l="0" t="0" r="r" b="b"/>
              <a:pathLst>
                <a:path w="307" h="78">
                  <a:moveTo>
                    <a:pt x="307" y="0"/>
                  </a:moveTo>
                  <a:lnTo>
                    <a:pt x="0" y="24"/>
                  </a:lnTo>
                  <a:lnTo>
                    <a:pt x="0" y="44"/>
                  </a:lnTo>
                  <a:lnTo>
                    <a:pt x="307" y="78"/>
                  </a:lnTo>
                  <a:lnTo>
                    <a:pt x="307" y="0"/>
                  </a:lnTo>
                  <a:close/>
                </a:path>
              </a:pathLst>
            </a:custGeom>
            <a:solidFill>
              <a:srgbClr val="A956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8"/>
            <p:cNvSpPr/>
            <p:nvPr/>
          </p:nvSpPr>
          <p:spPr bwMode="auto">
            <a:xfrm>
              <a:off x="9264650" y="3944938"/>
              <a:ext cx="487363" cy="131763"/>
            </a:xfrm>
            <a:custGeom>
              <a:avLst/>
              <a:gdLst>
                <a:gd name="T0" fmla="*/ 0 w 307"/>
                <a:gd name="T1" fmla="*/ 0 h 83"/>
                <a:gd name="T2" fmla="*/ 3 w 307"/>
                <a:gd name="T3" fmla="*/ 52 h 83"/>
                <a:gd name="T4" fmla="*/ 305 w 307"/>
                <a:gd name="T5" fmla="*/ 83 h 83"/>
                <a:gd name="T6" fmla="*/ 307 w 307"/>
                <a:gd name="T7" fmla="*/ 34 h 83"/>
                <a:gd name="T8" fmla="*/ 0 w 307"/>
                <a:gd name="T9" fmla="*/ 0 h 83"/>
              </a:gdLst>
              <a:ahLst/>
              <a:cxnLst>
                <a:cxn ang="0">
                  <a:pos x="T0" y="T1"/>
                </a:cxn>
                <a:cxn ang="0">
                  <a:pos x="T2" y="T3"/>
                </a:cxn>
                <a:cxn ang="0">
                  <a:pos x="T4" y="T5"/>
                </a:cxn>
                <a:cxn ang="0">
                  <a:pos x="T6" y="T7"/>
                </a:cxn>
                <a:cxn ang="0">
                  <a:pos x="T8" y="T9"/>
                </a:cxn>
              </a:cxnLst>
              <a:rect l="0" t="0" r="r" b="b"/>
              <a:pathLst>
                <a:path w="307" h="83">
                  <a:moveTo>
                    <a:pt x="0" y="0"/>
                  </a:moveTo>
                  <a:lnTo>
                    <a:pt x="3" y="52"/>
                  </a:lnTo>
                  <a:lnTo>
                    <a:pt x="305" y="83"/>
                  </a:lnTo>
                  <a:lnTo>
                    <a:pt x="307" y="34"/>
                  </a:lnTo>
                  <a:lnTo>
                    <a:pt x="0" y="0"/>
                  </a:lnTo>
                  <a:close/>
                </a:path>
              </a:pathLst>
            </a:custGeom>
            <a:solidFill>
              <a:srgbClr val="FFFF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9"/>
            <p:cNvSpPr/>
            <p:nvPr/>
          </p:nvSpPr>
          <p:spPr bwMode="auto">
            <a:xfrm>
              <a:off x="9217025" y="3182938"/>
              <a:ext cx="547688" cy="546100"/>
            </a:xfrm>
            <a:custGeom>
              <a:avLst/>
              <a:gdLst>
                <a:gd name="T0" fmla="*/ 345 w 345"/>
                <a:gd name="T1" fmla="*/ 18 h 344"/>
                <a:gd name="T2" fmla="*/ 0 w 345"/>
                <a:gd name="T3" fmla="*/ 0 h 344"/>
                <a:gd name="T4" fmla="*/ 22 w 345"/>
                <a:gd name="T5" fmla="*/ 344 h 344"/>
                <a:gd name="T6" fmla="*/ 340 w 345"/>
                <a:gd name="T7" fmla="*/ 313 h 344"/>
                <a:gd name="T8" fmla="*/ 345 w 345"/>
                <a:gd name="T9" fmla="*/ 18 h 344"/>
              </a:gdLst>
              <a:ahLst/>
              <a:cxnLst>
                <a:cxn ang="0">
                  <a:pos x="T0" y="T1"/>
                </a:cxn>
                <a:cxn ang="0">
                  <a:pos x="T2" y="T3"/>
                </a:cxn>
                <a:cxn ang="0">
                  <a:pos x="T4" y="T5"/>
                </a:cxn>
                <a:cxn ang="0">
                  <a:pos x="T6" y="T7"/>
                </a:cxn>
                <a:cxn ang="0">
                  <a:pos x="T8" y="T9"/>
                </a:cxn>
              </a:cxnLst>
              <a:rect l="0" t="0" r="r" b="b"/>
              <a:pathLst>
                <a:path w="345" h="344">
                  <a:moveTo>
                    <a:pt x="345" y="18"/>
                  </a:moveTo>
                  <a:lnTo>
                    <a:pt x="0" y="0"/>
                  </a:lnTo>
                  <a:lnTo>
                    <a:pt x="22" y="344"/>
                  </a:lnTo>
                  <a:lnTo>
                    <a:pt x="340" y="313"/>
                  </a:lnTo>
                  <a:lnTo>
                    <a:pt x="345" y="18"/>
                  </a:lnTo>
                  <a:close/>
                </a:path>
              </a:pathLst>
            </a:custGeom>
            <a:solidFill>
              <a:srgbClr val="B8A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80"/>
            <p:cNvSpPr/>
            <p:nvPr/>
          </p:nvSpPr>
          <p:spPr bwMode="auto">
            <a:xfrm>
              <a:off x="9256713" y="2981326"/>
              <a:ext cx="469900" cy="58738"/>
            </a:xfrm>
            <a:custGeom>
              <a:avLst/>
              <a:gdLst>
                <a:gd name="T0" fmla="*/ 18 w 296"/>
                <a:gd name="T1" fmla="*/ 3 h 37"/>
                <a:gd name="T2" fmla="*/ 0 w 296"/>
                <a:gd name="T3" fmla="*/ 37 h 37"/>
                <a:gd name="T4" fmla="*/ 296 w 296"/>
                <a:gd name="T5" fmla="*/ 37 h 37"/>
                <a:gd name="T6" fmla="*/ 276 w 296"/>
                <a:gd name="T7" fmla="*/ 0 h 37"/>
                <a:gd name="T8" fmla="*/ 18 w 296"/>
                <a:gd name="T9" fmla="*/ 3 h 37"/>
              </a:gdLst>
              <a:ahLst/>
              <a:cxnLst>
                <a:cxn ang="0">
                  <a:pos x="T0" y="T1"/>
                </a:cxn>
                <a:cxn ang="0">
                  <a:pos x="T2" y="T3"/>
                </a:cxn>
                <a:cxn ang="0">
                  <a:pos x="T4" y="T5"/>
                </a:cxn>
                <a:cxn ang="0">
                  <a:pos x="T6" y="T7"/>
                </a:cxn>
                <a:cxn ang="0">
                  <a:pos x="T8" y="T9"/>
                </a:cxn>
              </a:cxnLst>
              <a:rect l="0" t="0" r="r" b="b"/>
              <a:pathLst>
                <a:path w="296" h="37">
                  <a:moveTo>
                    <a:pt x="18" y="3"/>
                  </a:moveTo>
                  <a:lnTo>
                    <a:pt x="0" y="37"/>
                  </a:lnTo>
                  <a:lnTo>
                    <a:pt x="296" y="37"/>
                  </a:lnTo>
                  <a:lnTo>
                    <a:pt x="276" y="0"/>
                  </a:lnTo>
                  <a:lnTo>
                    <a:pt x="18" y="3"/>
                  </a:lnTo>
                  <a:close/>
                </a:path>
              </a:pathLst>
            </a:custGeom>
            <a:solidFill>
              <a:srgbClr val="477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81"/>
            <p:cNvSpPr/>
            <p:nvPr/>
          </p:nvSpPr>
          <p:spPr bwMode="auto">
            <a:xfrm>
              <a:off x="9285288" y="2941638"/>
              <a:ext cx="409575" cy="44450"/>
            </a:xfrm>
            <a:custGeom>
              <a:avLst/>
              <a:gdLst>
                <a:gd name="T0" fmla="*/ 11 w 258"/>
                <a:gd name="T1" fmla="*/ 3 h 28"/>
                <a:gd name="T2" fmla="*/ 0 w 258"/>
                <a:gd name="T3" fmla="*/ 28 h 28"/>
                <a:gd name="T4" fmla="*/ 258 w 258"/>
                <a:gd name="T5" fmla="*/ 25 h 28"/>
                <a:gd name="T6" fmla="*/ 244 w 258"/>
                <a:gd name="T7" fmla="*/ 0 h 28"/>
                <a:gd name="T8" fmla="*/ 11 w 258"/>
                <a:gd name="T9" fmla="*/ 3 h 28"/>
              </a:gdLst>
              <a:ahLst/>
              <a:cxnLst>
                <a:cxn ang="0">
                  <a:pos x="T0" y="T1"/>
                </a:cxn>
                <a:cxn ang="0">
                  <a:pos x="T2" y="T3"/>
                </a:cxn>
                <a:cxn ang="0">
                  <a:pos x="T4" y="T5"/>
                </a:cxn>
                <a:cxn ang="0">
                  <a:pos x="T6" y="T7"/>
                </a:cxn>
                <a:cxn ang="0">
                  <a:pos x="T8" y="T9"/>
                </a:cxn>
              </a:cxnLst>
              <a:rect l="0" t="0" r="r" b="b"/>
              <a:pathLst>
                <a:path w="258" h="28">
                  <a:moveTo>
                    <a:pt x="11" y="3"/>
                  </a:moveTo>
                  <a:lnTo>
                    <a:pt x="0" y="28"/>
                  </a:lnTo>
                  <a:lnTo>
                    <a:pt x="258" y="25"/>
                  </a:lnTo>
                  <a:lnTo>
                    <a:pt x="244" y="0"/>
                  </a:lnTo>
                  <a:lnTo>
                    <a:pt x="11" y="3"/>
                  </a:lnTo>
                  <a:close/>
                </a:path>
              </a:pathLst>
            </a:custGeom>
            <a:solidFill>
              <a:srgbClr val="E153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82"/>
            <p:cNvSpPr/>
            <p:nvPr/>
          </p:nvSpPr>
          <p:spPr bwMode="auto">
            <a:xfrm>
              <a:off x="9356725" y="2789238"/>
              <a:ext cx="261938" cy="57150"/>
            </a:xfrm>
            <a:custGeom>
              <a:avLst/>
              <a:gdLst>
                <a:gd name="T0" fmla="*/ 18 w 165"/>
                <a:gd name="T1" fmla="*/ 0 h 36"/>
                <a:gd name="T2" fmla="*/ 0 w 165"/>
                <a:gd name="T3" fmla="*/ 34 h 36"/>
                <a:gd name="T4" fmla="*/ 165 w 165"/>
                <a:gd name="T5" fmla="*/ 36 h 36"/>
                <a:gd name="T6" fmla="*/ 145 w 165"/>
                <a:gd name="T7" fmla="*/ 2 h 36"/>
                <a:gd name="T8" fmla="*/ 18 w 165"/>
                <a:gd name="T9" fmla="*/ 0 h 36"/>
              </a:gdLst>
              <a:ahLst/>
              <a:cxnLst>
                <a:cxn ang="0">
                  <a:pos x="T0" y="T1"/>
                </a:cxn>
                <a:cxn ang="0">
                  <a:pos x="T2" y="T3"/>
                </a:cxn>
                <a:cxn ang="0">
                  <a:pos x="T4" y="T5"/>
                </a:cxn>
                <a:cxn ang="0">
                  <a:pos x="T6" y="T7"/>
                </a:cxn>
                <a:cxn ang="0">
                  <a:pos x="T8" y="T9"/>
                </a:cxn>
              </a:cxnLst>
              <a:rect l="0" t="0" r="r" b="b"/>
              <a:pathLst>
                <a:path w="165" h="36">
                  <a:moveTo>
                    <a:pt x="18" y="0"/>
                  </a:moveTo>
                  <a:lnTo>
                    <a:pt x="0" y="34"/>
                  </a:lnTo>
                  <a:lnTo>
                    <a:pt x="165" y="36"/>
                  </a:lnTo>
                  <a:lnTo>
                    <a:pt x="145" y="2"/>
                  </a:lnTo>
                  <a:lnTo>
                    <a:pt x="18" y="0"/>
                  </a:lnTo>
                  <a:close/>
                </a:path>
              </a:pathLst>
            </a:custGeom>
            <a:solidFill>
              <a:srgbClr val="477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83"/>
            <p:cNvSpPr/>
            <p:nvPr/>
          </p:nvSpPr>
          <p:spPr bwMode="auto">
            <a:xfrm>
              <a:off x="9405938" y="2695576"/>
              <a:ext cx="155575" cy="52388"/>
            </a:xfrm>
            <a:custGeom>
              <a:avLst/>
              <a:gdLst>
                <a:gd name="T0" fmla="*/ 16 w 98"/>
                <a:gd name="T1" fmla="*/ 2 h 33"/>
                <a:gd name="T2" fmla="*/ 0 w 98"/>
                <a:gd name="T3" fmla="*/ 33 h 33"/>
                <a:gd name="T4" fmla="*/ 98 w 98"/>
                <a:gd name="T5" fmla="*/ 33 h 33"/>
                <a:gd name="T6" fmla="*/ 80 w 98"/>
                <a:gd name="T7" fmla="*/ 0 h 33"/>
                <a:gd name="T8" fmla="*/ 16 w 98"/>
                <a:gd name="T9" fmla="*/ 2 h 33"/>
              </a:gdLst>
              <a:ahLst/>
              <a:cxnLst>
                <a:cxn ang="0">
                  <a:pos x="T0" y="T1"/>
                </a:cxn>
                <a:cxn ang="0">
                  <a:pos x="T2" y="T3"/>
                </a:cxn>
                <a:cxn ang="0">
                  <a:pos x="T4" y="T5"/>
                </a:cxn>
                <a:cxn ang="0">
                  <a:pos x="T6" y="T7"/>
                </a:cxn>
                <a:cxn ang="0">
                  <a:pos x="T8" y="T9"/>
                </a:cxn>
              </a:cxnLst>
              <a:rect l="0" t="0" r="r" b="b"/>
              <a:pathLst>
                <a:path w="98" h="33">
                  <a:moveTo>
                    <a:pt x="16" y="2"/>
                  </a:moveTo>
                  <a:lnTo>
                    <a:pt x="0" y="33"/>
                  </a:lnTo>
                  <a:lnTo>
                    <a:pt x="98" y="33"/>
                  </a:lnTo>
                  <a:lnTo>
                    <a:pt x="80" y="0"/>
                  </a:lnTo>
                  <a:lnTo>
                    <a:pt x="16" y="2"/>
                  </a:lnTo>
                  <a:close/>
                </a:path>
              </a:pathLst>
            </a:custGeom>
            <a:solidFill>
              <a:srgbClr val="477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84"/>
            <p:cNvSpPr/>
            <p:nvPr/>
          </p:nvSpPr>
          <p:spPr bwMode="auto">
            <a:xfrm>
              <a:off x="9451975" y="2605088"/>
              <a:ext cx="57150" cy="53975"/>
            </a:xfrm>
            <a:custGeom>
              <a:avLst/>
              <a:gdLst>
                <a:gd name="T0" fmla="*/ 17 w 36"/>
                <a:gd name="T1" fmla="*/ 0 h 34"/>
                <a:gd name="T2" fmla="*/ 0 w 36"/>
                <a:gd name="T3" fmla="*/ 34 h 34"/>
                <a:gd name="T4" fmla="*/ 36 w 36"/>
                <a:gd name="T5" fmla="*/ 34 h 34"/>
                <a:gd name="T6" fmla="*/ 17 w 36"/>
                <a:gd name="T7" fmla="*/ 0 h 34"/>
              </a:gdLst>
              <a:ahLst/>
              <a:cxnLst>
                <a:cxn ang="0">
                  <a:pos x="T0" y="T1"/>
                </a:cxn>
                <a:cxn ang="0">
                  <a:pos x="T2" y="T3"/>
                </a:cxn>
                <a:cxn ang="0">
                  <a:pos x="T4" y="T5"/>
                </a:cxn>
                <a:cxn ang="0">
                  <a:pos x="T6" y="T7"/>
                </a:cxn>
              </a:cxnLst>
              <a:rect l="0" t="0" r="r" b="b"/>
              <a:pathLst>
                <a:path w="36" h="34">
                  <a:moveTo>
                    <a:pt x="17" y="0"/>
                  </a:moveTo>
                  <a:lnTo>
                    <a:pt x="0" y="34"/>
                  </a:lnTo>
                  <a:lnTo>
                    <a:pt x="36" y="34"/>
                  </a:lnTo>
                  <a:lnTo>
                    <a:pt x="17" y="0"/>
                  </a:lnTo>
                  <a:close/>
                </a:path>
              </a:pathLst>
            </a:custGeom>
            <a:solidFill>
              <a:srgbClr val="477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85"/>
            <p:cNvSpPr/>
            <p:nvPr/>
          </p:nvSpPr>
          <p:spPr bwMode="auto">
            <a:xfrm>
              <a:off x="9431338" y="2659063"/>
              <a:ext cx="101600" cy="39688"/>
            </a:xfrm>
            <a:custGeom>
              <a:avLst/>
              <a:gdLst>
                <a:gd name="T0" fmla="*/ 13 w 64"/>
                <a:gd name="T1" fmla="*/ 0 h 25"/>
                <a:gd name="T2" fmla="*/ 0 w 64"/>
                <a:gd name="T3" fmla="*/ 25 h 25"/>
                <a:gd name="T4" fmla="*/ 64 w 64"/>
                <a:gd name="T5" fmla="*/ 23 h 25"/>
                <a:gd name="T6" fmla="*/ 49 w 64"/>
                <a:gd name="T7" fmla="*/ 0 h 25"/>
                <a:gd name="T8" fmla="*/ 13 w 64"/>
                <a:gd name="T9" fmla="*/ 0 h 25"/>
              </a:gdLst>
              <a:ahLst/>
              <a:cxnLst>
                <a:cxn ang="0">
                  <a:pos x="T0" y="T1"/>
                </a:cxn>
                <a:cxn ang="0">
                  <a:pos x="T2" y="T3"/>
                </a:cxn>
                <a:cxn ang="0">
                  <a:pos x="T4" y="T5"/>
                </a:cxn>
                <a:cxn ang="0">
                  <a:pos x="T6" y="T7"/>
                </a:cxn>
                <a:cxn ang="0">
                  <a:pos x="T8" y="T9"/>
                </a:cxn>
              </a:cxnLst>
              <a:rect l="0" t="0" r="r" b="b"/>
              <a:pathLst>
                <a:path w="64" h="25">
                  <a:moveTo>
                    <a:pt x="13" y="0"/>
                  </a:moveTo>
                  <a:lnTo>
                    <a:pt x="0" y="25"/>
                  </a:lnTo>
                  <a:lnTo>
                    <a:pt x="64" y="23"/>
                  </a:lnTo>
                  <a:lnTo>
                    <a:pt x="49" y="0"/>
                  </a:lnTo>
                  <a:lnTo>
                    <a:pt x="13" y="0"/>
                  </a:lnTo>
                  <a:close/>
                </a:path>
              </a:pathLst>
            </a:custGeom>
            <a:solidFill>
              <a:srgbClr val="E153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6"/>
            <p:cNvSpPr/>
            <p:nvPr/>
          </p:nvSpPr>
          <p:spPr bwMode="auto">
            <a:xfrm>
              <a:off x="9385300" y="2747963"/>
              <a:ext cx="201613" cy="44450"/>
            </a:xfrm>
            <a:custGeom>
              <a:avLst/>
              <a:gdLst>
                <a:gd name="T0" fmla="*/ 13 w 127"/>
                <a:gd name="T1" fmla="*/ 0 h 28"/>
                <a:gd name="T2" fmla="*/ 0 w 127"/>
                <a:gd name="T3" fmla="*/ 26 h 28"/>
                <a:gd name="T4" fmla="*/ 127 w 127"/>
                <a:gd name="T5" fmla="*/ 28 h 28"/>
                <a:gd name="T6" fmla="*/ 111 w 127"/>
                <a:gd name="T7" fmla="*/ 0 h 28"/>
                <a:gd name="T8" fmla="*/ 13 w 127"/>
                <a:gd name="T9" fmla="*/ 0 h 28"/>
              </a:gdLst>
              <a:ahLst/>
              <a:cxnLst>
                <a:cxn ang="0">
                  <a:pos x="T0" y="T1"/>
                </a:cxn>
                <a:cxn ang="0">
                  <a:pos x="T2" y="T3"/>
                </a:cxn>
                <a:cxn ang="0">
                  <a:pos x="T4" y="T5"/>
                </a:cxn>
                <a:cxn ang="0">
                  <a:pos x="T6" y="T7"/>
                </a:cxn>
                <a:cxn ang="0">
                  <a:pos x="T8" y="T9"/>
                </a:cxn>
              </a:cxnLst>
              <a:rect l="0" t="0" r="r" b="b"/>
              <a:pathLst>
                <a:path w="127" h="28">
                  <a:moveTo>
                    <a:pt x="13" y="0"/>
                  </a:moveTo>
                  <a:lnTo>
                    <a:pt x="0" y="26"/>
                  </a:lnTo>
                  <a:lnTo>
                    <a:pt x="127" y="28"/>
                  </a:lnTo>
                  <a:lnTo>
                    <a:pt x="111" y="0"/>
                  </a:lnTo>
                  <a:lnTo>
                    <a:pt x="13" y="0"/>
                  </a:lnTo>
                  <a:close/>
                </a:path>
              </a:pathLst>
            </a:custGeom>
            <a:solidFill>
              <a:srgbClr val="E153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Freeform 287"/>
            <p:cNvSpPr/>
            <p:nvPr/>
          </p:nvSpPr>
          <p:spPr bwMode="auto">
            <a:xfrm>
              <a:off x="9328150" y="2843213"/>
              <a:ext cx="315913" cy="52388"/>
            </a:xfrm>
            <a:custGeom>
              <a:avLst/>
              <a:gdLst>
                <a:gd name="T0" fmla="*/ 18 w 199"/>
                <a:gd name="T1" fmla="*/ 0 h 33"/>
                <a:gd name="T2" fmla="*/ 0 w 199"/>
                <a:gd name="T3" fmla="*/ 33 h 33"/>
                <a:gd name="T4" fmla="*/ 199 w 199"/>
                <a:gd name="T5" fmla="*/ 31 h 33"/>
                <a:gd name="T6" fmla="*/ 183 w 199"/>
                <a:gd name="T7" fmla="*/ 2 h 33"/>
                <a:gd name="T8" fmla="*/ 18 w 199"/>
                <a:gd name="T9" fmla="*/ 0 h 33"/>
              </a:gdLst>
              <a:ahLst/>
              <a:cxnLst>
                <a:cxn ang="0">
                  <a:pos x="T0" y="T1"/>
                </a:cxn>
                <a:cxn ang="0">
                  <a:pos x="T2" y="T3"/>
                </a:cxn>
                <a:cxn ang="0">
                  <a:pos x="T4" y="T5"/>
                </a:cxn>
                <a:cxn ang="0">
                  <a:pos x="T6" y="T7"/>
                </a:cxn>
                <a:cxn ang="0">
                  <a:pos x="T8" y="T9"/>
                </a:cxn>
              </a:cxnLst>
              <a:rect l="0" t="0" r="r" b="b"/>
              <a:pathLst>
                <a:path w="199" h="33">
                  <a:moveTo>
                    <a:pt x="18" y="0"/>
                  </a:moveTo>
                  <a:lnTo>
                    <a:pt x="0" y="33"/>
                  </a:lnTo>
                  <a:lnTo>
                    <a:pt x="199" y="31"/>
                  </a:lnTo>
                  <a:lnTo>
                    <a:pt x="183" y="2"/>
                  </a:lnTo>
                  <a:lnTo>
                    <a:pt x="18" y="0"/>
                  </a:lnTo>
                  <a:close/>
                </a:path>
              </a:pathLst>
            </a:custGeom>
            <a:solidFill>
              <a:srgbClr val="E153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Freeform 288"/>
            <p:cNvSpPr/>
            <p:nvPr/>
          </p:nvSpPr>
          <p:spPr bwMode="auto">
            <a:xfrm>
              <a:off x="9302750" y="2892426"/>
              <a:ext cx="369888" cy="53975"/>
            </a:xfrm>
            <a:custGeom>
              <a:avLst/>
              <a:gdLst>
                <a:gd name="T0" fmla="*/ 16 w 233"/>
                <a:gd name="T1" fmla="*/ 2 h 34"/>
                <a:gd name="T2" fmla="*/ 0 w 233"/>
                <a:gd name="T3" fmla="*/ 34 h 34"/>
                <a:gd name="T4" fmla="*/ 233 w 233"/>
                <a:gd name="T5" fmla="*/ 31 h 34"/>
                <a:gd name="T6" fmla="*/ 215 w 233"/>
                <a:gd name="T7" fmla="*/ 0 h 34"/>
                <a:gd name="T8" fmla="*/ 16 w 233"/>
                <a:gd name="T9" fmla="*/ 2 h 34"/>
              </a:gdLst>
              <a:ahLst/>
              <a:cxnLst>
                <a:cxn ang="0">
                  <a:pos x="T0" y="T1"/>
                </a:cxn>
                <a:cxn ang="0">
                  <a:pos x="T2" y="T3"/>
                </a:cxn>
                <a:cxn ang="0">
                  <a:pos x="T4" y="T5"/>
                </a:cxn>
                <a:cxn ang="0">
                  <a:pos x="T6" y="T7"/>
                </a:cxn>
                <a:cxn ang="0">
                  <a:pos x="T8" y="T9"/>
                </a:cxn>
              </a:cxnLst>
              <a:rect l="0" t="0" r="r" b="b"/>
              <a:pathLst>
                <a:path w="233" h="34">
                  <a:moveTo>
                    <a:pt x="16" y="2"/>
                  </a:moveTo>
                  <a:lnTo>
                    <a:pt x="0" y="34"/>
                  </a:lnTo>
                  <a:lnTo>
                    <a:pt x="233" y="31"/>
                  </a:lnTo>
                  <a:lnTo>
                    <a:pt x="215" y="0"/>
                  </a:lnTo>
                  <a:lnTo>
                    <a:pt x="16" y="2"/>
                  </a:lnTo>
                  <a:close/>
                </a:path>
              </a:pathLst>
            </a:custGeom>
            <a:solidFill>
              <a:srgbClr val="477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89"/>
            <p:cNvSpPr/>
            <p:nvPr/>
          </p:nvSpPr>
          <p:spPr bwMode="auto">
            <a:xfrm>
              <a:off x="9228138" y="3040063"/>
              <a:ext cx="528638" cy="53975"/>
            </a:xfrm>
            <a:custGeom>
              <a:avLst/>
              <a:gdLst>
                <a:gd name="T0" fmla="*/ 18 w 333"/>
                <a:gd name="T1" fmla="*/ 0 h 34"/>
                <a:gd name="T2" fmla="*/ 0 w 333"/>
                <a:gd name="T3" fmla="*/ 34 h 34"/>
                <a:gd name="T4" fmla="*/ 333 w 333"/>
                <a:gd name="T5" fmla="*/ 31 h 34"/>
                <a:gd name="T6" fmla="*/ 314 w 333"/>
                <a:gd name="T7" fmla="*/ 0 h 34"/>
                <a:gd name="T8" fmla="*/ 18 w 333"/>
                <a:gd name="T9" fmla="*/ 0 h 34"/>
              </a:gdLst>
              <a:ahLst/>
              <a:cxnLst>
                <a:cxn ang="0">
                  <a:pos x="T0" y="T1"/>
                </a:cxn>
                <a:cxn ang="0">
                  <a:pos x="T2" y="T3"/>
                </a:cxn>
                <a:cxn ang="0">
                  <a:pos x="T4" y="T5"/>
                </a:cxn>
                <a:cxn ang="0">
                  <a:pos x="T6" y="T7"/>
                </a:cxn>
                <a:cxn ang="0">
                  <a:pos x="T8" y="T9"/>
                </a:cxn>
              </a:cxnLst>
              <a:rect l="0" t="0" r="r" b="b"/>
              <a:pathLst>
                <a:path w="333" h="34">
                  <a:moveTo>
                    <a:pt x="18" y="0"/>
                  </a:moveTo>
                  <a:lnTo>
                    <a:pt x="0" y="34"/>
                  </a:lnTo>
                  <a:lnTo>
                    <a:pt x="333" y="31"/>
                  </a:lnTo>
                  <a:lnTo>
                    <a:pt x="314" y="0"/>
                  </a:lnTo>
                  <a:lnTo>
                    <a:pt x="18" y="0"/>
                  </a:lnTo>
                  <a:close/>
                </a:path>
              </a:pathLst>
            </a:custGeom>
            <a:solidFill>
              <a:srgbClr val="E153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90"/>
            <p:cNvSpPr/>
            <p:nvPr/>
          </p:nvSpPr>
          <p:spPr bwMode="auto">
            <a:xfrm>
              <a:off x="9199563" y="3089276"/>
              <a:ext cx="585788" cy="60325"/>
            </a:xfrm>
            <a:custGeom>
              <a:avLst/>
              <a:gdLst>
                <a:gd name="T0" fmla="*/ 18 w 369"/>
                <a:gd name="T1" fmla="*/ 3 h 38"/>
                <a:gd name="T2" fmla="*/ 0 w 369"/>
                <a:gd name="T3" fmla="*/ 38 h 38"/>
                <a:gd name="T4" fmla="*/ 369 w 369"/>
                <a:gd name="T5" fmla="*/ 33 h 38"/>
                <a:gd name="T6" fmla="*/ 351 w 369"/>
                <a:gd name="T7" fmla="*/ 0 h 38"/>
                <a:gd name="T8" fmla="*/ 18 w 369"/>
                <a:gd name="T9" fmla="*/ 3 h 38"/>
              </a:gdLst>
              <a:ahLst/>
              <a:cxnLst>
                <a:cxn ang="0">
                  <a:pos x="T0" y="T1"/>
                </a:cxn>
                <a:cxn ang="0">
                  <a:pos x="T2" y="T3"/>
                </a:cxn>
                <a:cxn ang="0">
                  <a:pos x="T4" y="T5"/>
                </a:cxn>
                <a:cxn ang="0">
                  <a:pos x="T6" y="T7"/>
                </a:cxn>
                <a:cxn ang="0">
                  <a:pos x="T8" y="T9"/>
                </a:cxn>
              </a:cxnLst>
              <a:rect l="0" t="0" r="r" b="b"/>
              <a:pathLst>
                <a:path w="369" h="38">
                  <a:moveTo>
                    <a:pt x="18" y="3"/>
                  </a:moveTo>
                  <a:lnTo>
                    <a:pt x="0" y="38"/>
                  </a:lnTo>
                  <a:lnTo>
                    <a:pt x="369" y="33"/>
                  </a:lnTo>
                  <a:lnTo>
                    <a:pt x="351" y="0"/>
                  </a:lnTo>
                  <a:lnTo>
                    <a:pt x="18" y="3"/>
                  </a:lnTo>
                  <a:close/>
                </a:path>
              </a:pathLst>
            </a:custGeom>
            <a:solidFill>
              <a:srgbClr val="477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91"/>
            <p:cNvSpPr/>
            <p:nvPr/>
          </p:nvSpPr>
          <p:spPr bwMode="auto">
            <a:xfrm>
              <a:off x="9178925" y="3141663"/>
              <a:ext cx="630238" cy="46038"/>
            </a:xfrm>
            <a:custGeom>
              <a:avLst/>
              <a:gdLst>
                <a:gd name="T0" fmla="*/ 13 w 397"/>
                <a:gd name="T1" fmla="*/ 5 h 29"/>
                <a:gd name="T2" fmla="*/ 0 w 397"/>
                <a:gd name="T3" fmla="*/ 29 h 29"/>
                <a:gd name="T4" fmla="*/ 397 w 397"/>
                <a:gd name="T5" fmla="*/ 28 h 29"/>
                <a:gd name="T6" fmla="*/ 382 w 397"/>
                <a:gd name="T7" fmla="*/ 0 h 29"/>
                <a:gd name="T8" fmla="*/ 13 w 397"/>
                <a:gd name="T9" fmla="*/ 5 h 29"/>
              </a:gdLst>
              <a:ahLst/>
              <a:cxnLst>
                <a:cxn ang="0">
                  <a:pos x="T0" y="T1"/>
                </a:cxn>
                <a:cxn ang="0">
                  <a:pos x="T2" y="T3"/>
                </a:cxn>
                <a:cxn ang="0">
                  <a:pos x="T4" y="T5"/>
                </a:cxn>
                <a:cxn ang="0">
                  <a:pos x="T6" y="T7"/>
                </a:cxn>
                <a:cxn ang="0">
                  <a:pos x="T8" y="T9"/>
                </a:cxn>
              </a:cxnLst>
              <a:rect l="0" t="0" r="r" b="b"/>
              <a:pathLst>
                <a:path w="397" h="29">
                  <a:moveTo>
                    <a:pt x="13" y="5"/>
                  </a:moveTo>
                  <a:lnTo>
                    <a:pt x="0" y="29"/>
                  </a:lnTo>
                  <a:lnTo>
                    <a:pt x="397" y="28"/>
                  </a:lnTo>
                  <a:lnTo>
                    <a:pt x="382" y="0"/>
                  </a:lnTo>
                  <a:lnTo>
                    <a:pt x="13" y="5"/>
                  </a:lnTo>
                  <a:close/>
                </a:path>
              </a:pathLst>
            </a:custGeom>
            <a:solidFill>
              <a:srgbClr val="E153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92"/>
            <p:cNvSpPr/>
            <p:nvPr/>
          </p:nvSpPr>
          <p:spPr bwMode="auto">
            <a:xfrm>
              <a:off x="9153525" y="3186113"/>
              <a:ext cx="681038" cy="50800"/>
            </a:xfrm>
            <a:custGeom>
              <a:avLst/>
              <a:gdLst>
                <a:gd name="T0" fmla="*/ 16 w 429"/>
                <a:gd name="T1" fmla="*/ 1 h 32"/>
                <a:gd name="T2" fmla="*/ 0 w 429"/>
                <a:gd name="T3" fmla="*/ 32 h 32"/>
                <a:gd name="T4" fmla="*/ 429 w 429"/>
                <a:gd name="T5" fmla="*/ 27 h 32"/>
                <a:gd name="T6" fmla="*/ 413 w 429"/>
                <a:gd name="T7" fmla="*/ 0 h 32"/>
                <a:gd name="T8" fmla="*/ 16 w 429"/>
                <a:gd name="T9" fmla="*/ 1 h 32"/>
              </a:gdLst>
              <a:ahLst/>
              <a:cxnLst>
                <a:cxn ang="0">
                  <a:pos x="T0" y="T1"/>
                </a:cxn>
                <a:cxn ang="0">
                  <a:pos x="T2" y="T3"/>
                </a:cxn>
                <a:cxn ang="0">
                  <a:pos x="T4" y="T5"/>
                </a:cxn>
                <a:cxn ang="0">
                  <a:pos x="T6" y="T7"/>
                </a:cxn>
                <a:cxn ang="0">
                  <a:pos x="T8" y="T9"/>
                </a:cxn>
              </a:cxnLst>
              <a:rect l="0" t="0" r="r" b="b"/>
              <a:pathLst>
                <a:path w="429" h="32">
                  <a:moveTo>
                    <a:pt x="16" y="1"/>
                  </a:moveTo>
                  <a:lnTo>
                    <a:pt x="0" y="32"/>
                  </a:lnTo>
                  <a:lnTo>
                    <a:pt x="429" y="27"/>
                  </a:lnTo>
                  <a:lnTo>
                    <a:pt x="413" y="0"/>
                  </a:lnTo>
                  <a:lnTo>
                    <a:pt x="16" y="1"/>
                  </a:lnTo>
                  <a:close/>
                </a:path>
              </a:pathLst>
            </a:custGeom>
            <a:solidFill>
              <a:srgbClr val="477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Freeform 293"/>
            <p:cNvSpPr/>
            <p:nvPr/>
          </p:nvSpPr>
          <p:spPr bwMode="auto">
            <a:xfrm>
              <a:off x="9194800" y="3671888"/>
              <a:ext cx="590550" cy="60325"/>
            </a:xfrm>
            <a:custGeom>
              <a:avLst/>
              <a:gdLst>
                <a:gd name="T0" fmla="*/ 0 w 372"/>
                <a:gd name="T1" fmla="*/ 10 h 38"/>
                <a:gd name="T2" fmla="*/ 372 w 372"/>
                <a:gd name="T3" fmla="*/ 0 h 38"/>
                <a:gd name="T4" fmla="*/ 369 w 372"/>
                <a:gd name="T5" fmla="*/ 31 h 38"/>
                <a:gd name="T6" fmla="*/ 1 w 372"/>
                <a:gd name="T7" fmla="*/ 38 h 38"/>
                <a:gd name="T8" fmla="*/ 0 w 372"/>
                <a:gd name="T9" fmla="*/ 10 h 38"/>
              </a:gdLst>
              <a:ahLst/>
              <a:cxnLst>
                <a:cxn ang="0">
                  <a:pos x="T0" y="T1"/>
                </a:cxn>
                <a:cxn ang="0">
                  <a:pos x="T2" y="T3"/>
                </a:cxn>
                <a:cxn ang="0">
                  <a:pos x="T4" y="T5"/>
                </a:cxn>
                <a:cxn ang="0">
                  <a:pos x="T6" y="T7"/>
                </a:cxn>
                <a:cxn ang="0">
                  <a:pos x="T8" y="T9"/>
                </a:cxn>
              </a:cxnLst>
              <a:rect l="0" t="0" r="r" b="b"/>
              <a:pathLst>
                <a:path w="372" h="38">
                  <a:moveTo>
                    <a:pt x="0" y="10"/>
                  </a:moveTo>
                  <a:lnTo>
                    <a:pt x="372" y="0"/>
                  </a:lnTo>
                  <a:lnTo>
                    <a:pt x="369" y="31"/>
                  </a:lnTo>
                  <a:lnTo>
                    <a:pt x="1" y="38"/>
                  </a:lnTo>
                  <a:lnTo>
                    <a:pt x="0" y="10"/>
                  </a:ln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Freeform 294"/>
            <p:cNvSpPr/>
            <p:nvPr/>
          </p:nvSpPr>
          <p:spPr bwMode="auto">
            <a:xfrm>
              <a:off x="9202738" y="3998913"/>
              <a:ext cx="582613" cy="109538"/>
            </a:xfrm>
            <a:custGeom>
              <a:avLst/>
              <a:gdLst>
                <a:gd name="T0" fmla="*/ 0 w 367"/>
                <a:gd name="T1" fmla="*/ 0 h 69"/>
                <a:gd name="T2" fmla="*/ 367 w 367"/>
                <a:gd name="T3" fmla="*/ 34 h 69"/>
                <a:gd name="T4" fmla="*/ 361 w 367"/>
                <a:gd name="T5" fmla="*/ 69 h 69"/>
                <a:gd name="T6" fmla="*/ 0 w 367"/>
                <a:gd name="T7" fmla="*/ 29 h 69"/>
                <a:gd name="T8" fmla="*/ 0 w 367"/>
                <a:gd name="T9" fmla="*/ 0 h 69"/>
              </a:gdLst>
              <a:ahLst/>
              <a:cxnLst>
                <a:cxn ang="0">
                  <a:pos x="T0" y="T1"/>
                </a:cxn>
                <a:cxn ang="0">
                  <a:pos x="T2" y="T3"/>
                </a:cxn>
                <a:cxn ang="0">
                  <a:pos x="T4" y="T5"/>
                </a:cxn>
                <a:cxn ang="0">
                  <a:pos x="T6" y="T7"/>
                </a:cxn>
                <a:cxn ang="0">
                  <a:pos x="T8" y="T9"/>
                </a:cxn>
              </a:cxnLst>
              <a:rect l="0" t="0" r="r" b="b"/>
              <a:pathLst>
                <a:path w="367" h="69">
                  <a:moveTo>
                    <a:pt x="0" y="0"/>
                  </a:moveTo>
                  <a:lnTo>
                    <a:pt x="367" y="34"/>
                  </a:lnTo>
                  <a:lnTo>
                    <a:pt x="361" y="69"/>
                  </a:lnTo>
                  <a:lnTo>
                    <a:pt x="0" y="29"/>
                  </a:lnTo>
                  <a:lnTo>
                    <a:pt x="0" y="0"/>
                  </a:ln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Oval 295"/>
            <p:cNvSpPr>
              <a:spLocks noChangeArrowheads="1"/>
            </p:cNvSpPr>
            <p:nvPr/>
          </p:nvSpPr>
          <p:spPr bwMode="auto">
            <a:xfrm>
              <a:off x="9315450" y="4122738"/>
              <a:ext cx="31750" cy="31750"/>
            </a:xfrm>
            <a:prstGeom prst="ellipse">
              <a:avLst/>
            </a:prstGeom>
            <a:solidFill>
              <a:srgbClr val="F58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Oval 296"/>
            <p:cNvSpPr>
              <a:spLocks noChangeArrowheads="1"/>
            </p:cNvSpPr>
            <p:nvPr/>
          </p:nvSpPr>
          <p:spPr bwMode="auto">
            <a:xfrm>
              <a:off x="9471025" y="4100513"/>
              <a:ext cx="28575" cy="28575"/>
            </a:xfrm>
            <a:prstGeom prst="ellipse">
              <a:avLst/>
            </a:prstGeom>
            <a:solidFill>
              <a:srgbClr val="F58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Oval 297"/>
            <p:cNvSpPr>
              <a:spLocks noChangeArrowheads="1"/>
            </p:cNvSpPr>
            <p:nvPr/>
          </p:nvSpPr>
          <p:spPr bwMode="auto">
            <a:xfrm>
              <a:off x="9418638" y="4183063"/>
              <a:ext cx="31750" cy="30163"/>
            </a:xfrm>
            <a:prstGeom prst="ellipse">
              <a:avLst/>
            </a:prstGeom>
            <a:solidFill>
              <a:srgbClr val="F58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Oval 298"/>
            <p:cNvSpPr>
              <a:spLocks noChangeArrowheads="1"/>
            </p:cNvSpPr>
            <p:nvPr/>
          </p:nvSpPr>
          <p:spPr bwMode="auto">
            <a:xfrm>
              <a:off x="9569450" y="4171951"/>
              <a:ext cx="28575" cy="31750"/>
            </a:xfrm>
            <a:prstGeom prst="ellipse">
              <a:avLst/>
            </a:prstGeom>
            <a:solidFill>
              <a:srgbClr val="F58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Oval 299"/>
            <p:cNvSpPr>
              <a:spLocks noChangeArrowheads="1"/>
            </p:cNvSpPr>
            <p:nvPr/>
          </p:nvSpPr>
          <p:spPr bwMode="auto">
            <a:xfrm>
              <a:off x="9656763" y="4129088"/>
              <a:ext cx="30163" cy="30163"/>
            </a:xfrm>
            <a:prstGeom prst="ellipse">
              <a:avLst/>
            </a:prstGeom>
            <a:solidFill>
              <a:srgbClr val="F58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Oval 300"/>
            <p:cNvSpPr>
              <a:spLocks noChangeArrowheads="1"/>
            </p:cNvSpPr>
            <p:nvPr/>
          </p:nvSpPr>
          <p:spPr bwMode="auto">
            <a:xfrm>
              <a:off x="9639300" y="4241801"/>
              <a:ext cx="26988" cy="31750"/>
            </a:xfrm>
            <a:prstGeom prst="ellipse">
              <a:avLst/>
            </a:prstGeom>
            <a:solidFill>
              <a:srgbClr val="F58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Oval 301"/>
            <p:cNvSpPr>
              <a:spLocks noChangeArrowheads="1"/>
            </p:cNvSpPr>
            <p:nvPr/>
          </p:nvSpPr>
          <p:spPr bwMode="auto">
            <a:xfrm>
              <a:off x="9472613" y="4237038"/>
              <a:ext cx="31750" cy="31750"/>
            </a:xfrm>
            <a:prstGeom prst="ellipse">
              <a:avLst/>
            </a:prstGeom>
            <a:solidFill>
              <a:srgbClr val="F58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Oval 302"/>
            <p:cNvSpPr>
              <a:spLocks noChangeArrowheads="1"/>
            </p:cNvSpPr>
            <p:nvPr/>
          </p:nvSpPr>
          <p:spPr bwMode="auto">
            <a:xfrm>
              <a:off x="9326563" y="4221163"/>
              <a:ext cx="30163" cy="31750"/>
            </a:xfrm>
            <a:prstGeom prst="ellipse">
              <a:avLst/>
            </a:prstGeom>
            <a:solidFill>
              <a:srgbClr val="F58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Rectangle 303"/>
            <p:cNvSpPr>
              <a:spLocks noChangeArrowheads="1"/>
            </p:cNvSpPr>
            <p:nvPr/>
          </p:nvSpPr>
          <p:spPr bwMode="auto">
            <a:xfrm>
              <a:off x="9277350" y="3322638"/>
              <a:ext cx="49213" cy="77788"/>
            </a:xfrm>
            <a:prstGeom prst="rect">
              <a:avLst/>
            </a:prstGeom>
            <a:solidFill>
              <a:srgbClr val="8657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Rectangle 304"/>
            <p:cNvSpPr>
              <a:spLocks noChangeArrowheads="1"/>
            </p:cNvSpPr>
            <p:nvPr/>
          </p:nvSpPr>
          <p:spPr bwMode="auto">
            <a:xfrm>
              <a:off x="9445625" y="3327401"/>
              <a:ext cx="47625" cy="77788"/>
            </a:xfrm>
            <a:prstGeom prst="rect">
              <a:avLst/>
            </a:prstGeom>
            <a:solidFill>
              <a:srgbClr val="8657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Rectangle 305"/>
            <p:cNvSpPr>
              <a:spLocks noChangeArrowheads="1"/>
            </p:cNvSpPr>
            <p:nvPr/>
          </p:nvSpPr>
          <p:spPr bwMode="auto">
            <a:xfrm>
              <a:off x="9632950" y="3317876"/>
              <a:ext cx="49213" cy="77788"/>
            </a:xfrm>
            <a:prstGeom prst="rect">
              <a:avLst/>
            </a:prstGeom>
            <a:solidFill>
              <a:srgbClr val="8657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Rectangle 306"/>
            <p:cNvSpPr>
              <a:spLocks noChangeArrowheads="1"/>
            </p:cNvSpPr>
            <p:nvPr/>
          </p:nvSpPr>
          <p:spPr bwMode="auto">
            <a:xfrm>
              <a:off x="9623425" y="3514726"/>
              <a:ext cx="49213" cy="79375"/>
            </a:xfrm>
            <a:prstGeom prst="rect">
              <a:avLst/>
            </a:prstGeom>
            <a:solidFill>
              <a:srgbClr val="8657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Rectangle 307"/>
            <p:cNvSpPr>
              <a:spLocks noChangeArrowheads="1"/>
            </p:cNvSpPr>
            <p:nvPr/>
          </p:nvSpPr>
          <p:spPr bwMode="auto">
            <a:xfrm>
              <a:off x="9459913" y="3514726"/>
              <a:ext cx="49213" cy="79375"/>
            </a:xfrm>
            <a:prstGeom prst="rect">
              <a:avLst/>
            </a:prstGeom>
            <a:solidFill>
              <a:srgbClr val="8657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Rectangle 308"/>
            <p:cNvSpPr>
              <a:spLocks noChangeArrowheads="1"/>
            </p:cNvSpPr>
            <p:nvPr/>
          </p:nvSpPr>
          <p:spPr bwMode="auto">
            <a:xfrm>
              <a:off x="9293225" y="3509963"/>
              <a:ext cx="47625" cy="79375"/>
            </a:xfrm>
            <a:prstGeom prst="rect">
              <a:avLst/>
            </a:prstGeom>
            <a:solidFill>
              <a:srgbClr val="8657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Freeform 309"/>
            <p:cNvSpPr/>
            <p:nvPr/>
          </p:nvSpPr>
          <p:spPr bwMode="auto">
            <a:xfrm>
              <a:off x="8758238" y="4019551"/>
              <a:ext cx="647700" cy="282575"/>
            </a:xfrm>
            <a:custGeom>
              <a:avLst/>
              <a:gdLst>
                <a:gd name="T0" fmla="*/ 0 w 251"/>
                <a:gd name="T1" fmla="*/ 109 h 109"/>
                <a:gd name="T2" fmla="*/ 117 w 251"/>
                <a:gd name="T3" fmla="*/ 17 h 109"/>
                <a:gd name="T4" fmla="*/ 251 w 251"/>
                <a:gd name="T5" fmla="*/ 109 h 109"/>
                <a:gd name="T6" fmla="*/ 0 w 251"/>
                <a:gd name="T7" fmla="*/ 109 h 109"/>
              </a:gdLst>
              <a:ahLst/>
              <a:cxnLst>
                <a:cxn ang="0">
                  <a:pos x="T0" y="T1"/>
                </a:cxn>
                <a:cxn ang="0">
                  <a:pos x="T2" y="T3"/>
                </a:cxn>
                <a:cxn ang="0">
                  <a:pos x="T4" y="T5"/>
                </a:cxn>
                <a:cxn ang="0">
                  <a:pos x="T6" y="T7"/>
                </a:cxn>
              </a:cxnLst>
              <a:rect l="0" t="0" r="r" b="b"/>
              <a:pathLst>
                <a:path w="251" h="109">
                  <a:moveTo>
                    <a:pt x="0" y="109"/>
                  </a:moveTo>
                  <a:cubicBezTo>
                    <a:pt x="0" y="109"/>
                    <a:pt x="29" y="34"/>
                    <a:pt x="117" y="17"/>
                  </a:cubicBezTo>
                  <a:cubicBezTo>
                    <a:pt x="205" y="0"/>
                    <a:pt x="249" y="88"/>
                    <a:pt x="251" y="109"/>
                  </a:cubicBezTo>
                  <a:lnTo>
                    <a:pt x="0" y="109"/>
                  </a:lnTo>
                  <a:close/>
                </a:path>
              </a:pathLst>
            </a:custGeom>
            <a:solidFill>
              <a:srgbClr val="E87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Freeform 310"/>
            <p:cNvSpPr/>
            <p:nvPr/>
          </p:nvSpPr>
          <p:spPr bwMode="auto">
            <a:xfrm>
              <a:off x="8866188" y="4102101"/>
              <a:ext cx="449263" cy="196850"/>
            </a:xfrm>
            <a:custGeom>
              <a:avLst/>
              <a:gdLst>
                <a:gd name="T0" fmla="*/ 0 w 174"/>
                <a:gd name="T1" fmla="*/ 76 h 76"/>
                <a:gd name="T2" fmla="*/ 81 w 174"/>
                <a:gd name="T3" fmla="*/ 12 h 76"/>
                <a:gd name="T4" fmla="*/ 174 w 174"/>
                <a:gd name="T5" fmla="*/ 76 h 76"/>
                <a:gd name="T6" fmla="*/ 0 w 174"/>
                <a:gd name="T7" fmla="*/ 76 h 76"/>
              </a:gdLst>
              <a:ahLst/>
              <a:cxnLst>
                <a:cxn ang="0">
                  <a:pos x="T0" y="T1"/>
                </a:cxn>
                <a:cxn ang="0">
                  <a:pos x="T2" y="T3"/>
                </a:cxn>
                <a:cxn ang="0">
                  <a:pos x="T4" y="T5"/>
                </a:cxn>
                <a:cxn ang="0">
                  <a:pos x="T6" y="T7"/>
                </a:cxn>
              </a:cxnLst>
              <a:rect l="0" t="0" r="r" b="b"/>
              <a:pathLst>
                <a:path w="174" h="76">
                  <a:moveTo>
                    <a:pt x="0" y="76"/>
                  </a:moveTo>
                  <a:cubicBezTo>
                    <a:pt x="0" y="76"/>
                    <a:pt x="20" y="24"/>
                    <a:pt x="81" y="12"/>
                  </a:cubicBezTo>
                  <a:cubicBezTo>
                    <a:pt x="142" y="0"/>
                    <a:pt x="173" y="62"/>
                    <a:pt x="174" y="76"/>
                  </a:cubicBezTo>
                  <a:lnTo>
                    <a:pt x="0" y="76"/>
                  </a:lnTo>
                  <a:close/>
                </a:path>
              </a:pathLst>
            </a:custGeom>
            <a:solidFill>
              <a:srgbClr val="92C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Freeform 311"/>
            <p:cNvSpPr/>
            <p:nvPr/>
          </p:nvSpPr>
          <p:spPr bwMode="auto">
            <a:xfrm>
              <a:off x="8961438" y="4179888"/>
              <a:ext cx="282575" cy="122238"/>
            </a:xfrm>
            <a:custGeom>
              <a:avLst/>
              <a:gdLst>
                <a:gd name="T0" fmla="*/ 0 w 109"/>
                <a:gd name="T1" fmla="*/ 47 h 47"/>
                <a:gd name="T2" fmla="*/ 50 w 109"/>
                <a:gd name="T3" fmla="*/ 7 h 47"/>
                <a:gd name="T4" fmla="*/ 109 w 109"/>
                <a:gd name="T5" fmla="*/ 47 h 47"/>
                <a:gd name="T6" fmla="*/ 0 w 109"/>
                <a:gd name="T7" fmla="*/ 47 h 47"/>
              </a:gdLst>
              <a:ahLst/>
              <a:cxnLst>
                <a:cxn ang="0">
                  <a:pos x="T0" y="T1"/>
                </a:cxn>
                <a:cxn ang="0">
                  <a:pos x="T2" y="T3"/>
                </a:cxn>
                <a:cxn ang="0">
                  <a:pos x="T4" y="T5"/>
                </a:cxn>
                <a:cxn ang="0">
                  <a:pos x="T6" y="T7"/>
                </a:cxn>
              </a:cxnLst>
              <a:rect l="0" t="0" r="r" b="b"/>
              <a:pathLst>
                <a:path w="109" h="47">
                  <a:moveTo>
                    <a:pt x="0" y="47"/>
                  </a:moveTo>
                  <a:cubicBezTo>
                    <a:pt x="0" y="47"/>
                    <a:pt x="12" y="15"/>
                    <a:pt x="50" y="7"/>
                  </a:cubicBezTo>
                  <a:cubicBezTo>
                    <a:pt x="89" y="0"/>
                    <a:pt x="108" y="38"/>
                    <a:pt x="109" y="47"/>
                  </a:cubicBezTo>
                  <a:lnTo>
                    <a:pt x="0" y="47"/>
                  </a:lnTo>
                  <a:close/>
                </a:path>
              </a:pathLst>
            </a:custGeom>
            <a:solidFill>
              <a:srgbClr val="FFE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092" name="组合 1091"/>
          <p:cNvGrpSpPr/>
          <p:nvPr/>
        </p:nvGrpSpPr>
        <p:grpSpPr>
          <a:xfrm rot="19244591">
            <a:off x="3681979" y="1147438"/>
            <a:ext cx="2832238" cy="1010104"/>
            <a:chOff x="-31750" y="1233488"/>
            <a:chExt cx="12303125" cy="4387850"/>
          </a:xfrm>
        </p:grpSpPr>
        <p:grpSp>
          <p:nvGrpSpPr>
            <p:cNvPr id="852" name="Group 784"/>
            <p:cNvGrpSpPr/>
            <p:nvPr/>
          </p:nvGrpSpPr>
          <p:grpSpPr bwMode="auto">
            <a:xfrm>
              <a:off x="-31750" y="1233488"/>
              <a:ext cx="12303125" cy="4387850"/>
              <a:chOff x="-20" y="777"/>
              <a:chExt cx="7750" cy="2764"/>
            </a:xfrm>
          </p:grpSpPr>
          <p:sp>
            <p:nvSpPr>
              <p:cNvPr id="892" name="Freeform 584"/>
              <p:cNvSpPr/>
              <p:nvPr/>
            </p:nvSpPr>
            <p:spPr bwMode="auto">
              <a:xfrm>
                <a:off x="1917" y="1598"/>
                <a:ext cx="5813" cy="703"/>
              </a:xfrm>
              <a:custGeom>
                <a:avLst/>
                <a:gdLst>
                  <a:gd name="T0" fmla="*/ 2494 w 2568"/>
                  <a:gd name="T1" fmla="*/ 0 h 310"/>
                  <a:gd name="T2" fmla="*/ 1042 w 2568"/>
                  <a:gd name="T3" fmla="*/ 186 h 310"/>
                  <a:gd name="T4" fmla="*/ 37 w 2568"/>
                  <a:gd name="T5" fmla="*/ 224 h 310"/>
                  <a:gd name="T6" fmla="*/ 32 w 2568"/>
                  <a:gd name="T7" fmla="*/ 288 h 310"/>
                  <a:gd name="T8" fmla="*/ 1088 w 2568"/>
                  <a:gd name="T9" fmla="*/ 260 h 310"/>
                  <a:gd name="T10" fmla="*/ 2504 w 2568"/>
                  <a:gd name="T11" fmla="*/ 163 h 310"/>
                  <a:gd name="T12" fmla="*/ 2494 w 2568"/>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2568" h="310">
                    <a:moveTo>
                      <a:pt x="2494" y="0"/>
                    </a:moveTo>
                    <a:cubicBezTo>
                      <a:pt x="2494" y="0"/>
                      <a:pt x="1795" y="133"/>
                      <a:pt x="1042" y="186"/>
                    </a:cubicBezTo>
                    <a:cubicBezTo>
                      <a:pt x="289" y="239"/>
                      <a:pt x="37" y="224"/>
                      <a:pt x="37" y="224"/>
                    </a:cubicBezTo>
                    <a:cubicBezTo>
                      <a:pt x="37" y="224"/>
                      <a:pt x="0" y="267"/>
                      <a:pt x="32" y="288"/>
                    </a:cubicBezTo>
                    <a:cubicBezTo>
                      <a:pt x="64" y="310"/>
                      <a:pt x="441" y="287"/>
                      <a:pt x="1088" y="260"/>
                    </a:cubicBezTo>
                    <a:cubicBezTo>
                      <a:pt x="1734" y="234"/>
                      <a:pt x="2440" y="195"/>
                      <a:pt x="2504" y="163"/>
                    </a:cubicBezTo>
                    <a:cubicBezTo>
                      <a:pt x="2568" y="131"/>
                      <a:pt x="2531" y="16"/>
                      <a:pt x="2494" y="0"/>
                    </a:cubicBezTo>
                    <a:close/>
                  </a:path>
                </a:pathLst>
              </a:custGeom>
              <a:solidFill>
                <a:srgbClr val="885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3" name="Freeform 585"/>
              <p:cNvSpPr/>
              <p:nvPr/>
            </p:nvSpPr>
            <p:spPr bwMode="auto">
              <a:xfrm>
                <a:off x="7492" y="1534"/>
                <a:ext cx="208" cy="479"/>
              </a:xfrm>
              <a:custGeom>
                <a:avLst/>
                <a:gdLst>
                  <a:gd name="T0" fmla="*/ 37 w 92"/>
                  <a:gd name="T1" fmla="*/ 200 h 211"/>
                  <a:gd name="T2" fmla="*/ 75 w 92"/>
                  <a:gd name="T3" fmla="*/ 53 h 211"/>
                  <a:gd name="T4" fmla="*/ 4 w 92"/>
                  <a:gd name="T5" fmla="*/ 71 h 211"/>
                  <a:gd name="T6" fmla="*/ 37 w 92"/>
                  <a:gd name="T7" fmla="*/ 200 h 211"/>
                </a:gdLst>
                <a:ahLst/>
                <a:cxnLst>
                  <a:cxn ang="0">
                    <a:pos x="T0" y="T1"/>
                  </a:cxn>
                  <a:cxn ang="0">
                    <a:pos x="T2" y="T3"/>
                  </a:cxn>
                  <a:cxn ang="0">
                    <a:pos x="T4" y="T5"/>
                  </a:cxn>
                  <a:cxn ang="0">
                    <a:pos x="T6" y="T7"/>
                  </a:cxn>
                </a:cxnLst>
                <a:rect l="0" t="0" r="r" b="b"/>
                <a:pathLst>
                  <a:path w="92" h="211">
                    <a:moveTo>
                      <a:pt x="37" y="200"/>
                    </a:moveTo>
                    <a:cubicBezTo>
                      <a:pt x="80" y="186"/>
                      <a:pt x="92" y="96"/>
                      <a:pt x="75" y="53"/>
                    </a:cubicBezTo>
                    <a:cubicBezTo>
                      <a:pt x="55" y="0"/>
                      <a:pt x="14" y="19"/>
                      <a:pt x="4" y="71"/>
                    </a:cubicBezTo>
                    <a:cubicBezTo>
                      <a:pt x="0" y="91"/>
                      <a:pt x="5" y="211"/>
                      <a:pt x="37" y="200"/>
                    </a:cubicBezTo>
                    <a:close/>
                  </a:path>
                </a:pathLst>
              </a:custGeom>
              <a:solidFill>
                <a:srgbClr val="B67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4" name="Freeform 586"/>
              <p:cNvSpPr/>
              <p:nvPr/>
            </p:nvSpPr>
            <p:spPr bwMode="auto">
              <a:xfrm>
                <a:off x="383" y="1303"/>
                <a:ext cx="405" cy="521"/>
              </a:xfrm>
              <a:custGeom>
                <a:avLst/>
                <a:gdLst>
                  <a:gd name="T0" fmla="*/ 0 w 405"/>
                  <a:gd name="T1" fmla="*/ 517 h 521"/>
                  <a:gd name="T2" fmla="*/ 11 w 405"/>
                  <a:gd name="T3" fmla="*/ 521 h 521"/>
                  <a:gd name="T4" fmla="*/ 405 w 405"/>
                  <a:gd name="T5" fmla="*/ 143 h 521"/>
                  <a:gd name="T6" fmla="*/ 129 w 405"/>
                  <a:gd name="T7" fmla="*/ 0 h 521"/>
                  <a:gd name="T8" fmla="*/ 0 w 405"/>
                  <a:gd name="T9" fmla="*/ 517 h 521"/>
                </a:gdLst>
                <a:ahLst/>
                <a:cxnLst>
                  <a:cxn ang="0">
                    <a:pos x="T0" y="T1"/>
                  </a:cxn>
                  <a:cxn ang="0">
                    <a:pos x="T2" y="T3"/>
                  </a:cxn>
                  <a:cxn ang="0">
                    <a:pos x="T4" y="T5"/>
                  </a:cxn>
                  <a:cxn ang="0">
                    <a:pos x="T6" y="T7"/>
                  </a:cxn>
                  <a:cxn ang="0">
                    <a:pos x="T8" y="T9"/>
                  </a:cxn>
                </a:cxnLst>
                <a:rect l="0" t="0" r="r" b="b"/>
                <a:pathLst>
                  <a:path w="405" h="521">
                    <a:moveTo>
                      <a:pt x="0" y="517"/>
                    </a:moveTo>
                    <a:lnTo>
                      <a:pt x="11" y="521"/>
                    </a:lnTo>
                    <a:lnTo>
                      <a:pt x="405" y="143"/>
                    </a:lnTo>
                    <a:lnTo>
                      <a:pt x="129" y="0"/>
                    </a:lnTo>
                    <a:lnTo>
                      <a:pt x="0" y="517"/>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5" name="Freeform 587"/>
              <p:cNvSpPr/>
              <p:nvPr/>
            </p:nvSpPr>
            <p:spPr bwMode="auto">
              <a:xfrm>
                <a:off x="394" y="1446"/>
                <a:ext cx="584" cy="517"/>
              </a:xfrm>
              <a:custGeom>
                <a:avLst/>
                <a:gdLst>
                  <a:gd name="T0" fmla="*/ 394 w 584"/>
                  <a:gd name="T1" fmla="*/ 0 h 517"/>
                  <a:gd name="T2" fmla="*/ 0 w 584"/>
                  <a:gd name="T3" fmla="*/ 378 h 517"/>
                  <a:gd name="T4" fmla="*/ 584 w 584"/>
                  <a:gd name="T5" fmla="*/ 517 h 517"/>
                  <a:gd name="T6" fmla="*/ 416 w 584"/>
                  <a:gd name="T7" fmla="*/ 13 h 517"/>
                  <a:gd name="T8" fmla="*/ 394 w 584"/>
                  <a:gd name="T9" fmla="*/ 0 h 517"/>
                </a:gdLst>
                <a:ahLst/>
                <a:cxnLst>
                  <a:cxn ang="0">
                    <a:pos x="T0" y="T1"/>
                  </a:cxn>
                  <a:cxn ang="0">
                    <a:pos x="T2" y="T3"/>
                  </a:cxn>
                  <a:cxn ang="0">
                    <a:pos x="T4" y="T5"/>
                  </a:cxn>
                  <a:cxn ang="0">
                    <a:pos x="T6" y="T7"/>
                  </a:cxn>
                  <a:cxn ang="0">
                    <a:pos x="T8" y="T9"/>
                  </a:cxn>
                </a:cxnLst>
                <a:rect l="0" t="0" r="r" b="b"/>
                <a:pathLst>
                  <a:path w="584" h="517">
                    <a:moveTo>
                      <a:pt x="394" y="0"/>
                    </a:moveTo>
                    <a:lnTo>
                      <a:pt x="0" y="378"/>
                    </a:lnTo>
                    <a:lnTo>
                      <a:pt x="584" y="517"/>
                    </a:lnTo>
                    <a:lnTo>
                      <a:pt x="416" y="13"/>
                    </a:lnTo>
                    <a:lnTo>
                      <a:pt x="394" y="0"/>
                    </a:lnTo>
                    <a:close/>
                  </a:path>
                </a:pathLst>
              </a:custGeom>
              <a:solidFill>
                <a:srgbClr val="6F9F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6" name="Freeform 588"/>
              <p:cNvSpPr/>
              <p:nvPr/>
            </p:nvSpPr>
            <p:spPr bwMode="auto">
              <a:xfrm>
                <a:off x="810" y="1459"/>
                <a:ext cx="390" cy="506"/>
              </a:xfrm>
              <a:custGeom>
                <a:avLst/>
                <a:gdLst>
                  <a:gd name="T0" fmla="*/ 390 w 390"/>
                  <a:gd name="T1" fmla="*/ 204 h 506"/>
                  <a:gd name="T2" fmla="*/ 0 w 390"/>
                  <a:gd name="T3" fmla="*/ 0 h 506"/>
                  <a:gd name="T4" fmla="*/ 168 w 390"/>
                  <a:gd name="T5" fmla="*/ 504 h 506"/>
                  <a:gd name="T6" fmla="*/ 181 w 390"/>
                  <a:gd name="T7" fmla="*/ 506 h 506"/>
                  <a:gd name="T8" fmla="*/ 390 w 390"/>
                  <a:gd name="T9" fmla="*/ 204 h 506"/>
                </a:gdLst>
                <a:ahLst/>
                <a:cxnLst>
                  <a:cxn ang="0">
                    <a:pos x="T0" y="T1"/>
                  </a:cxn>
                  <a:cxn ang="0">
                    <a:pos x="T2" y="T3"/>
                  </a:cxn>
                  <a:cxn ang="0">
                    <a:pos x="T4" y="T5"/>
                  </a:cxn>
                  <a:cxn ang="0">
                    <a:pos x="T6" y="T7"/>
                  </a:cxn>
                  <a:cxn ang="0">
                    <a:pos x="T8" y="T9"/>
                  </a:cxn>
                </a:cxnLst>
                <a:rect l="0" t="0" r="r" b="b"/>
                <a:pathLst>
                  <a:path w="390" h="506">
                    <a:moveTo>
                      <a:pt x="390" y="204"/>
                    </a:moveTo>
                    <a:lnTo>
                      <a:pt x="0" y="0"/>
                    </a:lnTo>
                    <a:lnTo>
                      <a:pt x="168" y="504"/>
                    </a:lnTo>
                    <a:lnTo>
                      <a:pt x="181" y="506"/>
                    </a:lnTo>
                    <a:lnTo>
                      <a:pt x="390" y="204"/>
                    </a:lnTo>
                    <a:close/>
                  </a:path>
                </a:pathLst>
              </a:custGeom>
              <a:solidFill>
                <a:srgbClr val="88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7" name="Freeform 589"/>
              <p:cNvSpPr/>
              <p:nvPr/>
            </p:nvSpPr>
            <p:spPr bwMode="auto">
              <a:xfrm>
                <a:off x="991" y="1663"/>
                <a:ext cx="243" cy="316"/>
              </a:xfrm>
              <a:custGeom>
                <a:avLst/>
                <a:gdLst>
                  <a:gd name="T0" fmla="*/ 209 w 243"/>
                  <a:gd name="T1" fmla="*/ 0 h 316"/>
                  <a:gd name="T2" fmla="*/ 0 w 243"/>
                  <a:gd name="T3" fmla="*/ 302 h 316"/>
                  <a:gd name="T4" fmla="*/ 57 w 243"/>
                  <a:gd name="T5" fmla="*/ 316 h 316"/>
                  <a:gd name="T6" fmla="*/ 243 w 243"/>
                  <a:gd name="T7" fmla="*/ 16 h 316"/>
                  <a:gd name="T8" fmla="*/ 209 w 243"/>
                  <a:gd name="T9" fmla="*/ 0 h 316"/>
                </a:gdLst>
                <a:ahLst/>
                <a:cxnLst>
                  <a:cxn ang="0">
                    <a:pos x="T0" y="T1"/>
                  </a:cxn>
                  <a:cxn ang="0">
                    <a:pos x="T2" y="T3"/>
                  </a:cxn>
                  <a:cxn ang="0">
                    <a:pos x="T4" y="T5"/>
                  </a:cxn>
                  <a:cxn ang="0">
                    <a:pos x="T6" y="T7"/>
                  </a:cxn>
                  <a:cxn ang="0">
                    <a:pos x="T8" y="T9"/>
                  </a:cxn>
                </a:cxnLst>
                <a:rect l="0" t="0" r="r" b="b"/>
                <a:pathLst>
                  <a:path w="243" h="316">
                    <a:moveTo>
                      <a:pt x="209" y="0"/>
                    </a:moveTo>
                    <a:lnTo>
                      <a:pt x="0" y="302"/>
                    </a:lnTo>
                    <a:lnTo>
                      <a:pt x="57" y="316"/>
                    </a:lnTo>
                    <a:lnTo>
                      <a:pt x="243" y="16"/>
                    </a:lnTo>
                    <a:lnTo>
                      <a:pt x="209"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8" name="Freeform 590"/>
              <p:cNvSpPr/>
              <p:nvPr/>
            </p:nvSpPr>
            <p:spPr bwMode="auto">
              <a:xfrm>
                <a:off x="1048" y="1679"/>
                <a:ext cx="217" cy="316"/>
              </a:xfrm>
              <a:custGeom>
                <a:avLst/>
                <a:gdLst>
                  <a:gd name="T0" fmla="*/ 186 w 217"/>
                  <a:gd name="T1" fmla="*/ 0 h 316"/>
                  <a:gd name="T2" fmla="*/ 0 w 217"/>
                  <a:gd name="T3" fmla="*/ 300 h 316"/>
                  <a:gd name="T4" fmla="*/ 59 w 217"/>
                  <a:gd name="T5" fmla="*/ 316 h 316"/>
                  <a:gd name="T6" fmla="*/ 217 w 217"/>
                  <a:gd name="T7" fmla="*/ 16 h 316"/>
                  <a:gd name="T8" fmla="*/ 186 w 217"/>
                  <a:gd name="T9" fmla="*/ 0 h 316"/>
                </a:gdLst>
                <a:ahLst/>
                <a:cxnLst>
                  <a:cxn ang="0">
                    <a:pos x="T0" y="T1"/>
                  </a:cxn>
                  <a:cxn ang="0">
                    <a:pos x="T2" y="T3"/>
                  </a:cxn>
                  <a:cxn ang="0">
                    <a:pos x="T4" y="T5"/>
                  </a:cxn>
                  <a:cxn ang="0">
                    <a:pos x="T6" y="T7"/>
                  </a:cxn>
                  <a:cxn ang="0">
                    <a:pos x="T8" y="T9"/>
                  </a:cxn>
                </a:cxnLst>
                <a:rect l="0" t="0" r="r" b="b"/>
                <a:pathLst>
                  <a:path w="217" h="316">
                    <a:moveTo>
                      <a:pt x="186" y="0"/>
                    </a:moveTo>
                    <a:lnTo>
                      <a:pt x="0" y="300"/>
                    </a:lnTo>
                    <a:lnTo>
                      <a:pt x="59" y="316"/>
                    </a:lnTo>
                    <a:lnTo>
                      <a:pt x="217" y="16"/>
                    </a:lnTo>
                    <a:lnTo>
                      <a:pt x="186" y="0"/>
                    </a:lnTo>
                    <a:close/>
                  </a:path>
                </a:pathLst>
              </a:custGeom>
              <a:solidFill>
                <a:srgbClr val="794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9" name="Freeform 591"/>
              <p:cNvSpPr/>
              <p:nvPr/>
            </p:nvSpPr>
            <p:spPr bwMode="auto">
              <a:xfrm>
                <a:off x="1107" y="1695"/>
                <a:ext cx="192" cy="309"/>
              </a:xfrm>
              <a:custGeom>
                <a:avLst/>
                <a:gdLst>
                  <a:gd name="T0" fmla="*/ 158 w 192"/>
                  <a:gd name="T1" fmla="*/ 0 h 309"/>
                  <a:gd name="T2" fmla="*/ 0 w 192"/>
                  <a:gd name="T3" fmla="*/ 300 h 309"/>
                  <a:gd name="T4" fmla="*/ 43 w 192"/>
                  <a:gd name="T5" fmla="*/ 309 h 309"/>
                  <a:gd name="T6" fmla="*/ 192 w 192"/>
                  <a:gd name="T7" fmla="*/ 18 h 309"/>
                  <a:gd name="T8" fmla="*/ 158 w 192"/>
                  <a:gd name="T9" fmla="*/ 0 h 309"/>
                </a:gdLst>
                <a:ahLst/>
                <a:cxnLst>
                  <a:cxn ang="0">
                    <a:pos x="T0" y="T1"/>
                  </a:cxn>
                  <a:cxn ang="0">
                    <a:pos x="T2" y="T3"/>
                  </a:cxn>
                  <a:cxn ang="0">
                    <a:pos x="T4" y="T5"/>
                  </a:cxn>
                  <a:cxn ang="0">
                    <a:pos x="T6" y="T7"/>
                  </a:cxn>
                  <a:cxn ang="0">
                    <a:pos x="T8" y="T9"/>
                  </a:cxn>
                </a:cxnLst>
                <a:rect l="0" t="0" r="r" b="b"/>
                <a:pathLst>
                  <a:path w="192" h="309">
                    <a:moveTo>
                      <a:pt x="158" y="0"/>
                    </a:moveTo>
                    <a:lnTo>
                      <a:pt x="0" y="300"/>
                    </a:lnTo>
                    <a:lnTo>
                      <a:pt x="43" y="309"/>
                    </a:lnTo>
                    <a:lnTo>
                      <a:pt x="192" y="18"/>
                    </a:lnTo>
                    <a:lnTo>
                      <a:pt x="158"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0" name="Freeform 592"/>
              <p:cNvSpPr/>
              <p:nvPr/>
            </p:nvSpPr>
            <p:spPr bwMode="auto">
              <a:xfrm>
                <a:off x="1195" y="1734"/>
                <a:ext cx="172" cy="290"/>
              </a:xfrm>
              <a:custGeom>
                <a:avLst/>
                <a:gdLst>
                  <a:gd name="T0" fmla="*/ 141 w 172"/>
                  <a:gd name="T1" fmla="*/ 0 h 290"/>
                  <a:gd name="T2" fmla="*/ 0 w 172"/>
                  <a:gd name="T3" fmla="*/ 281 h 290"/>
                  <a:gd name="T4" fmla="*/ 41 w 172"/>
                  <a:gd name="T5" fmla="*/ 290 h 290"/>
                  <a:gd name="T6" fmla="*/ 172 w 172"/>
                  <a:gd name="T7" fmla="*/ 16 h 290"/>
                  <a:gd name="T8" fmla="*/ 141 w 172"/>
                  <a:gd name="T9" fmla="*/ 0 h 290"/>
                </a:gdLst>
                <a:ahLst/>
                <a:cxnLst>
                  <a:cxn ang="0">
                    <a:pos x="T0" y="T1"/>
                  </a:cxn>
                  <a:cxn ang="0">
                    <a:pos x="T2" y="T3"/>
                  </a:cxn>
                  <a:cxn ang="0">
                    <a:pos x="T4" y="T5"/>
                  </a:cxn>
                  <a:cxn ang="0">
                    <a:pos x="T6" y="T7"/>
                  </a:cxn>
                  <a:cxn ang="0">
                    <a:pos x="T8" y="T9"/>
                  </a:cxn>
                </a:cxnLst>
                <a:rect l="0" t="0" r="r" b="b"/>
                <a:pathLst>
                  <a:path w="172" h="290">
                    <a:moveTo>
                      <a:pt x="141" y="0"/>
                    </a:moveTo>
                    <a:lnTo>
                      <a:pt x="0" y="281"/>
                    </a:lnTo>
                    <a:lnTo>
                      <a:pt x="41" y="290"/>
                    </a:lnTo>
                    <a:lnTo>
                      <a:pt x="172" y="16"/>
                    </a:lnTo>
                    <a:lnTo>
                      <a:pt x="141"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1" name="Freeform 593"/>
              <p:cNvSpPr/>
              <p:nvPr/>
            </p:nvSpPr>
            <p:spPr bwMode="auto">
              <a:xfrm>
                <a:off x="1236" y="1750"/>
                <a:ext cx="172" cy="288"/>
              </a:xfrm>
              <a:custGeom>
                <a:avLst/>
                <a:gdLst>
                  <a:gd name="T0" fmla="*/ 172 w 172"/>
                  <a:gd name="T1" fmla="*/ 22 h 288"/>
                  <a:gd name="T2" fmla="*/ 131 w 172"/>
                  <a:gd name="T3" fmla="*/ 0 h 288"/>
                  <a:gd name="T4" fmla="*/ 0 w 172"/>
                  <a:gd name="T5" fmla="*/ 274 h 288"/>
                  <a:gd name="T6" fmla="*/ 54 w 172"/>
                  <a:gd name="T7" fmla="*/ 288 h 288"/>
                  <a:gd name="T8" fmla="*/ 172 w 172"/>
                  <a:gd name="T9" fmla="*/ 22 h 288"/>
                </a:gdLst>
                <a:ahLst/>
                <a:cxnLst>
                  <a:cxn ang="0">
                    <a:pos x="T0" y="T1"/>
                  </a:cxn>
                  <a:cxn ang="0">
                    <a:pos x="T2" y="T3"/>
                  </a:cxn>
                  <a:cxn ang="0">
                    <a:pos x="T4" y="T5"/>
                  </a:cxn>
                  <a:cxn ang="0">
                    <a:pos x="T6" y="T7"/>
                  </a:cxn>
                  <a:cxn ang="0">
                    <a:pos x="T8" y="T9"/>
                  </a:cxn>
                </a:cxnLst>
                <a:rect l="0" t="0" r="r" b="b"/>
                <a:pathLst>
                  <a:path w="172" h="288">
                    <a:moveTo>
                      <a:pt x="172" y="22"/>
                    </a:moveTo>
                    <a:lnTo>
                      <a:pt x="131" y="0"/>
                    </a:lnTo>
                    <a:lnTo>
                      <a:pt x="0" y="274"/>
                    </a:lnTo>
                    <a:lnTo>
                      <a:pt x="54" y="288"/>
                    </a:lnTo>
                    <a:lnTo>
                      <a:pt x="172" y="22"/>
                    </a:lnTo>
                    <a:close/>
                  </a:path>
                </a:pathLst>
              </a:custGeom>
              <a:solidFill>
                <a:srgbClr val="794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2" name="Freeform 594"/>
              <p:cNvSpPr/>
              <p:nvPr/>
            </p:nvSpPr>
            <p:spPr bwMode="auto">
              <a:xfrm>
                <a:off x="1290" y="1772"/>
                <a:ext cx="120" cy="275"/>
              </a:xfrm>
              <a:custGeom>
                <a:avLst/>
                <a:gdLst>
                  <a:gd name="T0" fmla="*/ 120 w 120"/>
                  <a:gd name="T1" fmla="*/ 0 h 275"/>
                  <a:gd name="T2" fmla="*/ 118 w 120"/>
                  <a:gd name="T3" fmla="*/ 0 h 275"/>
                  <a:gd name="T4" fmla="*/ 0 w 120"/>
                  <a:gd name="T5" fmla="*/ 266 h 275"/>
                  <a:gd name="T6" fmla="*/ 36 w 120"/>
                  <a:gd name="T7" fmla="*/ 275 h 275"/>
                  <a:gd name="T8" fmla="*/ 98 w 120"/>
                  <a:gd name="T9" fmla="*/ 143 h 275"/>
                  <a:gd name="T10" fmla="*/ 120 w 120"/>
                  <a:gd name="T11" fmla="*/ 0 h 275"/>
                </a:gdLst>
                <a:ahLst/>
                <a:cxnLst>
                  <a:cxn ang="0">
                    <a:pos x="T0" y="T1"/>
                  </a:cxn>
                  <a:cxn ang="0">
                    <a:pos x="T2" y="T3"/>
                  </a:cxn>
                  <a:cxn ang="0">
                    <a:pos x="T4" y="T5"/>
                  </a:cxn>
                  <a:cxn ang="0">
                    <a:pos x="T6" y="T7"/>
                  </a:cxn>
                  <a:cxn ang="0">
                    <a:pos x="T8" y="T9"/>
                  </a:cxn>
                  <a:cxn ang="0">
                    <a:pos x="T10" y="T11"/>
                  </a:cxn>
                </a:cxnLst>
                <a:rect l="0" t="0" r="r" b="b"/>
                <a:pathLst>
                  <a:path w="120" h="275">
                    <a:moveTo>
                      <a:pt x="120" y="0"/>
                    </a:moveTo>
                    <a:lnTo>
                      <a:pt x="118" y="0"/>
                    </a:lnTo>
                    <a:lnTo>
                      <a:pt x="0" y="266"/>
                    </a:lnTo>
                    <a:lnTo>
                      <a:pt x="36" y="275"/>
                    </a:lnTo>
                    <a:lnTo>
                      <a:pt x="98" y="143"/>
                    </a:lnTo>
                    <a:lnTo>
                      <a:pt x="120"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3" name="Freeform 595"/>
              <p:cNvSpPr/>
              <p:nvPr/>
            </p:nvSpPr>
            <p:spPr bwMode="auto">
              <a:xfrm>
                <a:off x="1326" y="1915"/>
                <a:ext cx="62" cy="141"/>
              </a:xfrm>
              <a:custGeom>
                <a:avLst/>
                <a:gdLst>
                  <a:gd name="T0" fmla="*/ 62 w 62"/>
                  <a:gd name="T1" fmla="*/ 0 h 141"/>
                  <a:gd name="T2" fmla="*/ 0 w 62"/>
                  <a:gd name="T3" fmla="*/ 132 h 141"/>
                  <a:gd name="T4" fmla="*/ 41 w 62"/>
                  <a:gd name="T5" fmla="*/ 141 h 141"/>
                  <a:gd name="T6" fmla="*/ 62 w 62"/>
                  <a:gd name="T7" fmla="*/ 0 h 141"/>
                </a:gdLst>
                <a:ahLst/>
                <a:cxnLst>
                  <a:cxn ang="0">
                    <a:pos x="T0" y="T1"/>
                  </a:cxn>
                  <a:cxn ang="0">
                    <a:pos x="T2" y="T3"/>
                  </a:cxn>
                  <a:cxn ang="0">
                    <a:pos x="T4" y="T5"/>
                  </a:cxn>
                  <a:cxn ang="0">
                    <a:pos x="T6" y="T7"/>
                  </a:cxn>
                </a:cxnLst>
                <a:rect l="0" t="0" r="r" b="b"/>
                <a:pathLst>
                  <a:path w="62" h="141">
                    <a:moveTo>
                      <a:pt x="62" y="0"/>
                    </a:moveTo>
                    <a:lnTo>
                      <a:pt x="0" y="132"/>
                    </a:lnTo>
                    <a:lnTo>
                      <a:pt x="41" y="141"/>
                    </a:lnTo>
                    <a:lnTo>
                      <a:pt x="62"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4" name="Freeform 596"/>
              <p:cNvSpPr/>
              <p:nvPr/>
            </p:nvSpPr>
            <p:spPr bwMode="auto">
              <a:xfrm>
                <a:off x="1150" y="1713"/>
                <a:ext cx="186" cy="302"/>
              </a:xfrm>
              <a:custGeom>
                <a:avLst/>
                <a:gdLst>
                  <a:gd name="T0" fmla="*/ 149 w 186"/>
                  <a:gd name="T1" fmla="*/ 0 h 302"/>
                  <a:gd name="T2" fmla="*/ 0 w 186"/>
                  <a:gd name="T3" fmla="*/ 291 h 302"/>
                  <a:gd name="T4" fmla="*/ 45 w 186"/>
                  <a:gd name="T5" fmla="*/ 302 h 302"/>
                  <a:gd name="T6" fmla="*/ 186 w 186"/>
                  <a:gd name="T7" fmla="*/ 21 h 302"/>
                  <a:gd name="T8" fmla="*/ 149 w 186"/>
                  <a:gd name="T9" fmla="*/ 0 h 302"/>
                </a:gdLst>
                <a:ahLst/>
                <a:cxnLst>
                  <a:cxn ang="0">
                    <a:pos x="T0" y="T1"/>
                  </a:cxn>
                  <a:cxn ang="0">
                    <a:pos x="T2" y="T3"/>
                  </a:cxn>
                  <a:cxn ang="0">
                    <a:pos x="T4" y="T5"/>
                  </a:cxn>
                  <a:cxn ang="0">
                    <a:pos x="T6" y="T7"/>
                  </a:cxn>
                  <a:cxn ang="0">
                    <a:pos x="T8" y="T9"/>
                  </a:cxn>
                </a:cxnLst>
                <a:rect l="0" t="0" r="r" b="b"/>
                <a:pathLst>
                  <a:path w="186" h="302">
                    <a:moveTo>
                      <a:pt x="149" y="0"/>
                    </a:moveTo>
                    <a:lnTo>
                      <a:pt x="0" y="291"/>
                    </a:lnTo>
                    <a:lnTo>
                      <a:pt x="45" y="302"/>
                    </a:lnTo>
                    <a:lnTo>
                      <a:pt x="186" y="21"/>
                    </a:lnTo>
                    <a:lnTo>
                      <a:pt x="149" y="0"/>
                    </a:lnTo>
                    <a:close/>
                  </a:path>
                </a:pathLst>
              </a:custGeom>
              <a:solidFill>
                <a:srgbClr val="794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5" name="Freeform 597"/>
              <p:cNvSpPr/>
              <p:nvPr/>
            </p:nvSpPr>
            <p:spPr bwMode="auto">
              <a:xfrm>
                <a:off x="1367" y="1772"/>
                <a:ext cx="127" cy="309"/>
              </a:xfrm>
              <a:custGeom>
                <a:avLst/>
                <a:gdLst>
                  <a:gd name="T0" fmla="*/ 43 w 127"/>
                  <a:gd name="T1" fmla="*/ 0 h 309"/>
                  <a:gd name="T2" fmla="*/ 0 w 127"/>
                  <a:gd name="T3" fmla="*/ 284 h 309"/>
                  <a:gd name="T4" fmla="*/ 100 w 127"/>
                  <a:gd name="T5" fmla="*/ 309 h 309"/>
                  <a:gd name="T6" fmla="*/ 127 w 127"/>
                  <a:gd name="T7" fmla="*/ 43 h 309"/>
                  <a:gd name="T8" fmla="*/ 43 w 127"/>
                  <a:gd name="T9" fmla="*/ 0 h 309"/>
                </a:gdLst>
                <a:ahLst/>
                <a:cxnLst>
                  <a:cxn ang="0">
                    <a:pos x="T0" y="T1"/>
                  </a:cxn>
                  <a:cxn ang="0">
                    <a:pos x="T2" y="T3"/>
                  </a:cxn>
                  <a:cxn ang="0">
                    <a:pos x="T4" y="T5"/>
                  </a:cxn>
                  <a:cxn ang="0">
                    <a:pos x="T6" y="T7"/>
                  </a:cxn>
                  <a:cxn ang="0">
                    <a:pos x="T8" y="T9"/>
                  </a:cxn>
                </a:cxnLst>
                <a:rect l="0" t="0" r="r" b="b"/>
                <a:pathLst>
                  <a:path w="127" h="309">
                    <a:moveTo>
                      <a:pt x="43" y="0"/>
                    </a:moveTo>
                    <a:lnTo>
                      <a:pt x="0" y="284"/>
                    </a:lnTo>
                    <a:lnTo>
                      <a:pt x="100" y="309"/>
                    </a:lnTo>
                    <a:lnTo>
                      <a:pt x="127" y="43"/>
                    </a:lnTo>
                    <a:lnTo>
                      <a:pt x="43"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6" name="Freeform 598"/>
              <p:cNvSpPr/>
              <p:nvPr/>
            </p:nvSpPr>
            <p:spPr bwMode="auto">
              <a:xfrm>
                <a:off x="1698" y="1945"/>
                <a:ext cx="154" cy="217"/>
              </a:xfrm>
              <a:custGeom>
                <a:avLst/>
                <a:gdLst>
                  <a:gd name="T0" fmla="*/ 43 w 154"/>
                  <a:gd name="T1" fmla="*/ 0 h 217"/>
                  <a:gd name="T2" fmla="*/ 0 w 154"/>
                  <a:gd name="T3" fmla="*/ 190 h 217"/>
                  <a:gd name="T4" fmla="*/ 115 w 154"/>
                  <a:gd name="T5" fmla="*/ 217 h 217"/>
                  <a:gd name="T6" fmla="*/ 154 w 154"/>
                  <a:gd name="T7" fmla="*/ 59 h 217"/>
                  <a:gd name="T8" fmla="*/ 43 w 154"/>
                  <a:gd name="T9" fmla="*/ 0 h 217"/>
                </a:gdLst>
                <a:ahLst/>
                <a:cxnLst>
                  <a:cxn ang="0">
                    <a:pos x="T0" y="T1"/>
                  </a:cxn>
                  <a:cxn ang="0">
                    <a:pos x="T2" y="T3"/>
                  </a:cxn>
                  <a:cxn ang="0">
                    <a:pos x="T4" y="T5"/>
                  </a:cxn>
                  <a:cxn ang="0">
                    <a:pos x="T6" y="T7"/>
                  </a:cxn>
                  <a:cxn ang="0">
                    <a:pos x="T8" y="T9"/>
                  </a:cxn>
                </a:cxnLst>
                <a:rect l="0" t="0" r="r" b="b"/>
                <a:pathLst>
                  <a:path w="154" h="217">
                    <a:moveTo>
                      <a:pt x="43" y="0"/>
                    </a:moveTo>
                    <a:lnTo>
                      <a:pt x="0" y="190"/>
                    </a:lnTo>
                    <a:lnTo>
                      <a:pt x="115" y="217"/>
                    </a:lnTo>
                    <a:lnTo>
                      <a:pt x="154" y="59"/>
                    </a:lnTo>
                    <a:lnTo>
                      <a:pt x="43" y="0"/>
                    </a:lnTo>
                    <a:close/>
                  </a:path>
                </a:pathLst>
              </a:custGeom>
              <a:solidFill>
                <a:srgbClr val="518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7" name="Freeform 599"/>
              <p:cNvSpPr/>
              <p:nvPr/>
            </p:nvSpPr>
            <p:spPr bwMode="auto">
              <a:xfrm>
                <a:off x="1813" y="2004"/>
                <a:ext cx="122" cy="176"/>
              </a:xfrm>
              <a:custGeom>
                <a:avLst/>
                <a:gdLst>
                  <a:gd name="T0" fmla="*/ 47 w 54"/>
                  <a:gd name="T1" fmla="*/ 15 h 78"/>
                  <a:gd name="T2" fmla="*/ 17 w 54"/>
                  <a:gd name="T3" fmla="*/ 0 h 78"/>
                  <a:gd name="T4" fmla="*/ 0 w 54"/>
                  <a:gd name="T5" fmla="*/ 70 h 78"/>
                  <a:gd name="T6" fmla="*/ 36 w 54"/>
                  <a:gd name="T7" fmla="*/ 78 h 78"/>
                  <a:gd name="T8" fmla="*/ 54 w 54"/>
                  <a:gd name="T9" fmla="*/ 20 h 78"/>
                  <a:gd name="T10" fmla="*/ 47 w 54"/>
                  <a:gd name="T11" fmla="*/ 15 h 78"/>
                </a:gdLst>
                <a:ahLst/>
                <a:cxnLst>
                  <a:cxn ang="0">
                    <a:pos x="T0" y="T1"/>
                  </a:cxn>
                  <a:cxn ang="0">
                    <a:pos x="T2" y="T3"/>
                  </a:cxn>
                  <a:cxn ang="0">
                    <a:pos x="T4" y="T5"/>
                  </a:cxn>
                  <a:cxn ang="0">
                    <a:pos x="T6" y="T7"/>
                  </a:cxn>
                  <a:cxn ang="0">
                    <a:pos x="T8" y="T9"/>
                  </a:cxn>
                  <a:cxn ang="0">
                    <a:pos x="T10" y="T11"/>
                  </a:cxn>
                </a:cxnLst>
                <a:rect l="0" t="0" r="r" b="b"/>
                <a:pathLst>
                  <a:path w="54" h="78">
                    <a:moveTo>
                      <a:pt x="47" y="15"/>
                    </a:moveTo>
                    <a:cubicBezTo>
                      <a:pt x="17" y="0"/>
                      <a:pt x="17" y="0"/>
                      <a:pt x="17" y="0"/>
                    </a:cubicBezTo>
                    <a:cubicBezTo>
                      <a:pt x="0" y="70"/>
                      <a:pt x="0" y="70"/>
                      <a:pt x="0" y="70"/>
                    </a:cubicBezTo>
                    <a:cubicBezTo>
                      <a:pt x="36" y="78"/>
                      <a:pt x="36" y="78"/>
                      <a:pt x="36" y="78"/>
                    </a:cubicBezTo>
                    <a:cubicBezTo>
                      <a:pt x="54" y="20"/>
                      <a:pt x="54" y="20"/>
                      <a:pt x="54" y="20"/>
                    </a:cubicBezTo>
                    <a:cubicBezTo>
                      <a:pt x="52" y="19"/>
                      <a:pt x="49" y="17"/>
                      <a:pt x="47" y="15"/>
                    </a:cubicBezTo>
                    <a:close/>
                  </a:path>
                </a:pathLst>
              </a:custGeom>
              <a:solidFill>
                <a:srgbClr val="ED35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8" name="Freeform 600"/>
              <p:cNvSpPr/>
              <p:nvPr/>
            </p:nvSpPr>
            <p:spPr bwMode="auto">
              <a:xfrm>
                <a:off x="1895" y="2049"/>
                <a:ext cx="122" cy="152"/>
              </a:xfrm>
              <a:custGeom>
                <a:avLst/>
                <a:gdLst>
                  <a:gd name="T0" fmla="*/ 54 w 54"/>
                  <a:gd name="T1" fmla="*/ 27 h 67"/>
                  <a:gd name="T2" fmla="*/ 18 w 54"/>
                  <a:gd name="T3" fmla="*/ 0 h 67"/>
                  <a:gd name="T4" fmla="*/ 0 w 54"/>
                  <a:gd name="T5" fmla="*/ 58 h 67"/>
                  <a:gd name="T6" fmla="*/ 37 w 54"/>
                  <a:gd name="T7" fmla="*/ 67 h 67"/>
                  <a:gd name="T8" fmla="*/ 54 w 54"/>
                  <a:gd name="T9" fmla="*/ 27 h 67"/>
                </a:gdLst>
                <a:ahLst/>
                <a:cxnLst>
                  <a:cxn ang="0">
                    <a:pos x="T0" y="T1"/>
                  </a:cxn>
                  <a:cxn ang="0">
                    <a:pos x="T2" y="T3"/>
                  </a:cxn>
                  <a:cxn ang="0">
                    <a:pos x="T4" y="T5"/>
                  </a:cxn>
                  <a:cxn ang="0">
                    <a:pos x="T6" y="T7"/>
                  </a:cxn>
                  <a:cxn ang="0">
                    <a:pos x="T8" y="T9"/>
                  </a:cxn>
                </a:cxnLst>
                <a:rect l="0" t="0" r="r" b="b"/>
                <a:pathLst>
                  <a:path w="54" h="67">
                    <a:moveTo>
                      <a:pt x="54" y="27"/>
                    </a:moveTo>
                    <a:cubicBezTo>
                      <a:pt x="54" y="27"/>
                      <a:pt x="41" y="17"/>
                      <a:pt x="18" y="0"/>
                    </a:cubicBezTo>
                    <a:cubicBezTo>
                      <a:pt x="0" y="58"/>
                      <a:pt x="0" y="58"/>
                      <a:pt x="0" y="58"/>
                    </a:cubicBezTo>
                    <a:cubicBezTo>
                      <a:pt x="37" y="67"/>
                      <a:pt x="37" y="67"/>
                      <a:pt x="37" y="67"/>
                    </a:cubicBezTo>
                    <a:lnTo>
                      <a:pt x="54" y="27"/>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9" name="Freeform 601"/>
              <p:cNvSpPr/>
              <p:nvPr/>
            </p:nvSpPr>
            <p:spPr bwMode="auto">
              <a:xfrm>
                <a:off x="1557" y="1886"/>
                <a:ext cx="184" cy="249"/>
              </a:xfrm>
              <a:custGeom>
                <a:avLst/>
                <a:gdLst>
                  <a:gd name="T0" fmla="*/ 71 w 184"/>
                  <a:gd name="T1" fmla="*/ 0 h 249"/>
                  <a:gd name="T2" fmla="*/ 0 w 184"/>
                  <a:gd name="T3" fmla="*/ 215 h 249"/>
                  <a:gd name="T4" fmla="*/ 141 w 184"/>
                  <a:gd name="T5" fmla="*/ 249 h 249"/>
                  <a:gd name="T6" fmla="*/ 184 w 184"/>
                  <a:gd name="T7" fmla="*/ 59 h 249"/>
                  <a:gd name="T8" fmla="*/ 71 w 184"/>
                  <a:gd name="T9" fmla="*/ 0 h 249"/>
                </a:gdLst>
                <a:ahLst/>
                <a:cxnLst>
                  <a:cxn ang="0">
                    <a:pos x="T0" y="T1"/>
                  </a:cxn>
                  <a:cxn ang="0">
                    <a:pos x="T2" y="T3"/>
                  </a:cxn>
                  <a:cxn ang="0">
                    <a:pos x="T4" y="T5"/>
                  </a:cxn>
                  <a:cxn ang="0">
                    <a:pos x="T6" y="T7"/>
                  </a:cxn>
                  <a:cxn ang="0">
                    <a:pos x="T8" y="T9"/>
                  </a:cxn>
                </a:cxnLst>
                <a:rect l="0" t="0" r="r" b="b"/>
                <a:pathLst>
                  <a:path w="184" h="249">
                    <a:moveTo>
                      <a:pt x="71" y="0"/>
                    </a:moveTo>
                    <a:lnTo>
                      <a:pt x="0" y="215"/>
                    </a:lnTo>
                    <a:lnTo>
                      <a:pt x="141" y="249"/>
                    </a:lnTo>
                    <a:lnTo>
                      <a:pt x="184" y="59"/>
                    </a:lnTo>
                    <a:lnTo>
                      <a:pt x="71" y="0"/>
                    </a:lnTo>
                    <a:close/>
                  </a:path>
                </a:pathLst>
              </a:custGeom>
              <a:solidFill>
                <a:srgbClr val="8BB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0" name="Freeform 602"/>
              <p:cNvSpPr/>
              <p:nvPr/>
            </p:nvSpPr>
            <p:spPr bwMode="auto">
              <a:xfrm>
                <a:off x="1467" y="1815"/>
                <a:ext cx="161" cy="286"/>
              </a:xfrm>
              <a:custGeom>
                <a:avLst/>
                <a:gdLst>
                  <a:gd name="T0" fmla="*/ 27 w 161"/>
                  <a:gd name="T1" fmla="*/ 0 h 286"/>
                  <a:gd name="T2" fmla="*/ 0 w 161"/>
                  <a:gd name="T3" fmla="*/ 266 h 286"/>
                  <a:gd name="T4" fmla="*/ 90 w 161"/>
                  <a:gd name="T5" fmla="*/ 286 h 286"/>
                  <a:gd name="T6" fmla="*/ 161 w 161"/>
                  <a:gd name="T7" fmla="*/ 71 h 286"/>
                  <a:gd name="T8" fmla="*/ 27 w 161"/>
                  <a:gd name="T9" fmla="*/ 0 h 286"/>
                </a:gdLst>
                <a:ahLst/>
                <a:cxnLst>
                  <a:cxn ang="0">
                    <a:pos x="T0" y="T1"/>
                  </a:cxn>
                  <a:cxn ang="0">
                    <a:pos x="T2" y="T3"/>
                  </a:cxn>
                  <a:cxn ang="0">
                    <a:pos x="T4" y="T5"/>
                  </a:cxn>
                  <a:cxn ang="0">
                    <a:pos x="T6" y="T7"/>
                  </a:cxn>
                  <a:cxn ang="0">
                    <a:pos x="T8" y="T9"/>
                  </a:cxn>
                </a:cxnLst>
                <a:rect l="0" t="0" r="r" b="b"/>
                <a:pathLst>
                  <a:path w="161" h="286">
                    <a:moveTo>
                      <a:pt x="27" y="0"/>
                    </a:moveTo>
                    <a:lnTo>
                      <a:pt x="0" y="266"/>
                    </a:lnTo>
                    <a:lnTo>
                      <a:pt x="90" y="286"/>
                    </a:lnTo>
                    <a:lnTo>
                      <a:pt x="161" y="71"/>
                    </a:lnTo>
                    <a:lnTo>
                      <a:pt x="27" y="0"/>
                    </a:lnTo>
                    <a:close/>
                  </a:path>
                </a:pathLst>
              </a:custGeom>
              <a:solidFill>
                <a:srgbClr val="7E3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1" name="Freeform 603"/>
              <p:cNvSpPr/>
              <p:nvPr/>
            </p:nvSpPr>
            <p:spPr bwMode="auto">
              <a:xfrm>
                <a:off x="70" y="1176"/>
                <a:ext cx="442" cy="644"/>
              </a:xfrm>
              <a:custGeom>
                <a:avLst/>
                <a:gdLst>
                  <a:gd name="T0" fmla="*/ 87 w 195"/>
                  <a:gd name="T1" fmla="*/ 0 h 284"/>
                  <a:gd name="T2" fmla="*/ 0 w 195"/>
                  <a:gd name="T3" fmla="*/ 252 h 284"/>
                  <a:gd name="T4" fmla="*/ 138 w 195"/>
                  <a:gd name="T5" fmla="*/ 284 h 284"/>
                  <a:gd name="T6" fmla="*/ 195 w 195"/>
                  <a:gd name="T7" fmla="*/ 56 h 284"/>
                  <a:gd name="T8" fmla="*/ 87 w 195"/>
                  <a:gd name="T9" fmla="*/ 0 h 284"/>
                </a:gdLst>
                <a:ahLst/>
                <a:cxnLst>
                  <a:cxn ang="0">
                    <a:pos x="T0" y="T1"/>
                  </a:cxn>
                  <a:cxn ang="0">
                    <a:pos x="T2" y="T3"/>
                  </a:cxn>
                  <a:cxn ang="0">
                    <a:pos x="T4" y="T5"/>
                  </a:cxn>
                  <a:cxn ang="0">
                    <a:pos x="T6" y="T7"/>
                  </a:cxn>
                  <a:cxn ang="0">
                    <a:pos x="T8" y="T9"/>
                  </a:cxn>
                </a:cxnLst>
                <a:rect l="0" t="0" r="r" b="b"/>
                <a:pathLst>
                  <a:path w="195" h="284">
                    <a:moveTo>
                      <a:pt x="87" y="0"/>
                    </a:moveTo>
                    <a:cubicBezTo>
                      <a:pt x="72" y="29"/>
                      <a:pt x="0" y="170"/>
                      <a:pt x="0" y="252"/>
                    </a:cubicBezTo>
                    <a:cubicBezTo>
                      <a:pt x="138" y="284"/>
                      <a:pt x="138" y="284"/>
                      <a:pt x="138" y="284"/>
                    </a:cubicBezTo>
                    <a:cubicBezTo>
                      <a:pt x="195" y="56"/>
                      <a:pt x="195" y="56"/>
                      <a:pt x="195" y="56"/>
                    </a:cubicBezTo>
                    <a:lnTo>
                      <a:pt x="87"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2" name="Freeform 604"/>
              <p:cNvSpPr/>
              <p:nvPr/>
            </p:nvSpPr>
            <p:spPr bwMode="auto">
              <a:xfrm>
                <a:off x="507" y="1883"/>
                <a:ext cx="376" cy="161"/>
              </a:xfrm>
              <a:custGeom>
                <a:avLst/>
                <a:gdLst>
                  <a:gd name="T0" fmla="*/ 166 w 166"/>
                  <a:gd name="T1" fmla="*/ 31 h 71"/>
                  <a:gd name="T2" fmla="*/ 0 w 166"/>
                  <a:gd name="T3" fmla="*/ 0 h 71"/>
                  <a:gd name="T4" fmla="*/ 5 w 166"/>
                  <a:gd name="T5" fmla="*/ 47 h 71"/>
                  <a:gd name="T6" fmla="*/ 162 w 166"/>
                  <a:gd name="T7" fmla="*/ 71 h 71"/>
                  <a:gd name="T8" fmla="*/ 166 w 166"/>
                  <a:gd name="T9" fmla="*/ 31 h 71"/>
                </a:gdLst>
                <a:ahLst/>
                <a:cxnLst>
                  <a:cxn ang="0">
                    <a:pos x="T0" y="T1"/>
                  </a:cxn>
                  <a:cxn ang="0">
                    <a:pos x="T2" y="T3"/>
                  </a:cxn>
                  <a:cxn ang="0">
                    <a:pos x="T4" y="T5"/>
                  </a:cxn>
                  <a:cxn ang="0">
                    <a:pos x="T6" y="T7"/>
                  </a:cxn>
                  <a:cxn ang="0">
                    <a:pos x="T8" y="T9"/>
                  </a:cxn>
                </a:cxnLst>
                <a:rect l="0" t="0" r="r" b="b"/>
                <a:pathLst>
                  <a:path w="166" h="71">
                    <a:moveTo>
                      <a:pt x="166" y="31"/>
                    </a:moveTo>
                    <a:cubicBezTo>
                      <a:pt x="108" y="20"/>
                      <a:pt x="51" y="10"/>
                      <a:pt x="0" y="0"/>
                    </a:cubicBezTo>
                    <a:cubicBezTo>
                      <a:pt x="5" y="47"/>
                      <a:pt x="5" y="47"/>
                      <a:pt x="5" y="47"/>
                    </a:cubicBezTo>
                    <a:cubicBezTo>
                      <a:pt x="162" y="71"/>
                      <a:pt x="162" y="71"/>
                      <a:pt x="162" y="71"/>
                    </a:cubicBezTo>
                    <a:lnTo>
                      <a:pt x="166" y="31"/>
                    </a:lnTo>
                    <a:close/>
                  </a:path>
                </a:pathLst>
              </a:cu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3" name="Freeform 605"/>
              <p:cNvSpPr/>
              <p:nvPr/>
            </p:nvSpPr>
            <p:spPr bwMode="auto">
              <a:xfrm>
                <a:off x="518" y="1990"/>
                <a:ext cx="356" cy="263"/>
              </a:xfrm>
              <a:custGeom>
                <a:avLst/>
                <a:gdLst>
                  <a:gd name="T0" fmla="*/ 356 w 356"/>
                  <a:gd name="T1" fmla="*/ 54 h 263"/>
                  <a:gd name="T2" fmla="*/ 0 w 356"/>
                  <a:gd name="T3" fmla="*/ 0 h 263"/>
                  <a:gd name="T4" fmla="*/ 30 w 356"/>
                  <a:gd name="T5" fmla="*/ 245 h 263"/>
                  <a:gd name="T6" fmla="*/ 331 w 356"/>
                  <a:gd name="T7" fmla="*/ 263 h 263"/>
                  <a:gd name="T8" fmla="*/ 356 w 356"/>
                  <a:gd name="T9" fmla="*/ 54 h 263"/>
                </a:gdLst>
                <a:ahLst/>
                <a:cxnLst>
                  <a:cxn ang="0">
                    <a:pos x="T0" y="T1"/>
                  </a:cxn>
                  <a:cxn ang="0">
                    <a:pos x="T2" y="T3"/>
                  </a:cxn>
                  <a:cxn ang="0">
                    <a:pos x="T4" y="T5"/>
                  </a:cxn>
                  <a:cxn ang="0">
                    <a:pos x="T6" y="T7"/>
                  </a:cxn>
                  <a:cxn ang="0">
                    <a:pos x="T8" y="T9"/>
                  </a:cxn>
                </a:cxnLst>
                <a:rect l="0" t="0" r="r" b="b"/>
                <a:pathLst>
                  <a:path w="356" h="263">
                    <a:moveTo>
                      <a:pt x="356" y="54"/>
                    </a:moveTo>
                    <a:lnTo>
                      <a:pt x="0" y="0"/>
                    </a:lnTo>
                    <a:lnTo>
                      <a:pt x="30" y="245"/>
                    </a:lnTo>
                    <a:lnTo>
                      <a:pt x="331" y="263"/>
                    </a:lnTo>
                    <a:lnTo>
                      <a:pt x="356" y="54"/>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4" name="Freeform 606"/>
              <p:cNvSpPr/>
              <p:nvPr/>
            </p:nvSpPr>
            <p:spPr bwMode="auto">
              <a:xfrm>
                <a:off x="548" y="2235"/>
                <a:ext cx="301" cy="109"/>
              </a:xfrm>
              <a:custGeom>
                <a:avLst/>
                <a:gdLst>
                  <a:gd name="T0" fmla="*/ 0 w 301"/>
                  <a:gd name="T1" fmla="*/ 0 h 109"/>
                  <a:gd name="T2" fmla="*/ 11 w 301"/>
                  <a:gd name="T3" fmla="*/ 109 h 109"/>
                  <a:gd name="T4" fmla="*/ 292 w 301"/>
                  <a:gd name="T5" fmla="*/ 102 h 109"/>
                  <a:gd name="T6" fmla="*/ 301 w 301"/>
                  <a:gd name="T7" fmla="*/ 18 h 109"/>
                  <a:gd name="T8" fmla="*/ 0 w 301"/>
                  <a:gd name="T9" fmla="*/ 0 h 109"/>
                </a:gdLst>
                <a:ahLst/>
                <a:cxnLst>
                  <a:cxn ang="0">
                    <a:pos x="T0" y="T1"/>
                  </a:cxn>
                  <a:cxn ang="0">
                    <a:pos x="T2" y="T3"/>
                  </a:cxn>
                  <a:cxn ang="0">
                    <a:pos x="T4" y="T5"/>
                  </a:cxn>
                  <a:cxn ang="0">
                    <a:pos x="T6" y="T7"/>
                  </a:cxn>
                  <a:cxn ang="0">
                    <a:pos x="T8" y="T9"/>
                  </a:cxn>
                </a:cxnLst>
                <a:rect l="0" t="0" r="r" b="b"/>
                <a:pathLst>
                  <a:path w="301" h="109">
                    <a:moveTo>
                      <a:pt x="0" y="0"/>
                    </a:moveTo>
                    <a:lnTo>
                      <a:pt x="11" y="109"/>
                    </a:lnTo>
                    <a:lnTo>
                      <a:pt x="292" y="102"/>
                    </a:lnTo>
                    <a:lnTo>
                      <a:pt x="301" y="18"/>
                    </a:lnTo>
                    <a:lnTo>
                      <a:pt x="0" y="0"/>
                    </a:lnTo>
                    <a:close/>
                  </a:path>
                </a:pathLst>
              </a:cu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5" name="Freeform 607"/>
              <p:cNvSpPr/>
              <p:nvPr/>
            </p:nvSpPr>
            <p:spPr bwMode="auto">
              <a:xfrm>
                <a:off x="1168" y="2031"/>
                <a:ext cx="217" cy="297"/>
              </a:xfrm>
              <a:custGeom>
                <a:avLst/>
                <a:gdLst>
                  <a:gd name="T0" fmla="*/ 53 w 96"/>
                  <a:gd name="T1" fmla="*/ 0 h 131"/>
                  <a:gd name="T2" fmla="*/ 0 w 96"/>
                  <a:gd name="T3" fmla="*/ 131 h 131"/>
                  <a:gd name="T4" fmla="*/ 95 w 96"/>
                  <a:gd name="T5" fmla="*/ 128 h 131"/>
                  <a:gd name="T6" fmla="*/ 96 w 96"/>
                  <a:gd name="T7" fmla="*/ 8 h 131"/>
                  <a:gd name="T8" fmla="*/ 53 w 96"/>
                  <a:gd name="T9" fmla="*/ 0 h 131"/>
                </a:gdLst>
                <a:ahLst/>
                <a:cxnLst>
                  <a:cxn ang="0">
                    <a:pos x="T0" y="T1"/>
                  </a:cxn>
                  <a:cxn ang="0">
                    <a:pos x="T2" y="T3"/>
                  </a:cxn>
                  <a:cxn ang="0">
                    <a:pos x="T4" y="T5"/>
                  </a:cxn>
                  <a:cxn ang="0">
                    <a:pos x="T6" y="T7"/>
                  </a:cxn>
                  <a:cxn ang="0">
                    <a:pos x="T8" y="T9"/>
                  </a:cxn>
                </a:cxnLst>
                <a:rect l="0" t="0" r="r" b="b"/>
                <a:pathLst>
                  <a:path w="96" h="131">
                    <a:moveTo>
                      <a:pt x="53" y="0"/>
                    </a:moveTo>
                    <a:cubicBezTo>
                      <a:pt x="0" y="131"/>
                      <a:pt x="0" y="131"/>
                      <a:pt x="0" y="131"/>
                    </a:cubicBezTo>
                    <a:cubicBezTo>
                      <a:pt x="95" y="128"/>
                      <a:pt x="95" y="128"/>
                      <a:pt x="95" y="128"/>
                    </a:cubicBezTo>
                    <a:cubicBezTo>
                      <a:pt x="96" y="8"/>
                      <a:pt x="96" y="8"/>
                      <a:pt x="96" y="8"/>
                    </a:cubicBezTo>
                    <a:cubicBezTo>
                      <a:pt x="82" y="5"/>
                      <a:pt x="68" y="2"/>
                      <a:pt x="53" y="0"/>
                    </a:cubicBez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6" name="Freeform 608"/>
              <p:cNvSpPr/>
              <p:nvPr/>
            </p:nvSpPr>
            <p:spPr bwMode="auto">
              <a:xfrm>
                <a:off x="1383" y="2049"/>
                <a:ext cx="168" cy="272"/>
              </a:xfrm>
              <a:custGeom>
                <a:avLst/>
                <a:gdLst>
                  <a:gd name="T0" fmla="*/ 1 w 74"/>
                  <a:gd name="T1" fmla="*/ 0 h 120"/>
                  <a:gd name="T2" fmla="*/ 0 w 74"/>
                  <a:gd name="T3" fmla="*/ 120 h 120"/>
                  <a:gd name="T4" fmla="*/ 55 w 74"/>
                  <a:gd name="T5" fmla="*/ 119 h 120"/>
                  <a:gd name="T6" fmla="*/ 74 w 74"/>
                  <a:gd name="T7" fmla="*/ 14 h 120"/>
                  <a:gd name="T8" fmla="*/ 1 w 74"/>
                  <a:gd name="T9" fmla="*/ 0 h 120"/>
                </a:gdLst>
                <a:ahLst/>
                <a:cxnLst>
                  <a:cxn ang="0">
                    <a:pos x="T0" y="T1"/>
                  </a:cxn>
                  <a:cxn ang="0">
                    <a:pos x="T2" y="T3"/>
                  </a:cxn>
                  <a:cxn ang="0">
                    <a:pos x="T4" y="T5"/>
                  </a:cxn>
                  <a:cxn ang="0">
                    <a:pos x="T6" y="T7"/>
                  </a:cxn>
                  <a:cxn ang="0">
                    <a:pos x="T8" y="T9"/>
                  </a:cxn>
                </a:cxnLst>
                <a:rect l="0" t="0" r="r" b="b"/>
                <a:pathLst>
                  <a:path w="74" h="120">
                    <a:moveTo>
                      <a:pt x="1" y="0"/>
                    </a:moveTo>
                    <a:cubicBezTo>
                      <a:pt x="0" y="120"/>
                      <a:pt x="0" y="120"/>
                      <a:pt x="0" y="120"/>
                    </a:cubicBezTo>
                    <a:cubicBezTo>
                      <a:pt x="55" y="119"/>
                      <a:pt x="55" y="119"/>
                      <a:pt x="55" y="119"/>
                    </a:cubicBezTo>
                    <a:cubicBezTo>
                      <a:pt x="74" y="14"/>
                      <a:pt x="74" y="14"/>
                      <a:pt x="74" y="14"/>
                    </a:cubicBezTo>
                    <a:cubicBezTo>
                      <a:pt x="51" y="9"/>
                      <a:pt x="27" y="5"/>
                      <a:pt x="1" y="0"/>
                    </a:cubicBezTo>
                    <a:close/>
                  </a:path>
                </a:pathLst>
              </a:custGeom>
              <a:solidFill>
                <a:srgbClr val="EDD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7" name="Freeform 609"/>
              <p:cNvSpPr/>
              <p:nvPr/>
            </p:nvSpPr>
            <p:spPr bwMode="auto">
              <a:xfrm>
                <a:off x="1508" y="2081"/>
                <a:ext cx="201" cy="238"/>
              </a:xfrm>
              <a:custGeom>
                <a:avLst/>
                <a:gdLst>
                  <a:gd name="T0" fmla="*/ 19 w 89"/>
                  <a:gd name="T1" fmla="*/ 0 h 105"/>
                  <a:gd name="T2" fmla="*/ 0 w 89"/>
                  <a:gd name="T3" fmla="*/ 105 h 105"/>
                  <a:gd name="T4" fmla="*/ 87 w 89"/>
                  <a:gd name="T5" fmla="*/ 103 h 105"/>
                  <a:gd name="T6" fmla="*/ 89 w 89"/>
                  <a:gd name="T7" fmla="*/ 13 h 105"/>
                  <a:gd name="T8" fmla="*/ 19 w 89"/>
                  <a:gd name="T9" fmla="*/ 0 h 105"/>
                </a:gdLst>
                <a:ahLst/>
                <a:cxnLst>
                  <a:cxn ang="0">
                    <a:pos x="T0" y="T1"/>
                  </a:cxn>
                  <a:cxn ang="0">
                    <a:pos x="T2" y="T3"/>
                  </a:cxn>
                  <a:cxn ang="0">
                    <a:pos x="T4" y="T5"/>
                  </a:cxn>
                  <a:cxn ang="0">
                    <a:pos x="T6" y="T7"/>
                  </a:cxn>
                  <a:cxn ang="0">
                    <a:pos x="T8" y="T9"/>
                  </a:cxn>
                </a:cxnLst>
                <a:rect l="0" t="0" r="r" b="b"/>
                <a:pathLst>
                  <a:path w="89" h="105">
                    <a:moveTo>
                      <a:pt x="19" y="0"/>
                    </a:moveTo>
                    <a:cubicBezTo>
                      <a:pt x="0" y="105"/>
                      <a:pt x="0" y="105"/>
                      <a:pt x="0" y="105"/>
                    </a:cubicBezTo>
                    <a:cubicBezTo>
                      <a:pt x="87" y="103"/>
                      <a:pt x="87" y="103"/>
                      <a:pt x="87" y="103"/>
                    </a:cubicBezTo>
                    <a:cubicBezTo>
                      <a:pt x="89" y="13"/>
                      <a:pt x="89" y="13"/>
                      <a:pt x="89" y="13"/>
                    </a:cubicBezTo>
                    <a:cubicBezTo>
                      <a:pt x="67" y="9"/>
                      <a:pt x="44" y="5"/>
                      <a:pt x="19" y="0"/>
                    </a:cubicBezTo>
                    <a:close/>
                  </a:path>
                </a:pathLst>
              </a:custGeom>
              <a:solidFill>
                <a:srgbClr val="863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8" name="Freeform 610"/>
              <p:cNvSpPr/>
              <p:nvPr/>
            </p:nvSpPr>
            <p:spPr bwMode="auto">
              <a:xfrm>
                <a:off x="1704" y="2110"/>
                <a:ext cx="182" cy="204"/>
              </a:xfrm>
              <a:custGeom>
                <a:avLst/>
                <a:gdLst>
                  <a:gd name="T0" fmla="*/ 2 w 80"/>
                  <a:gd name="T1" fmla="*/ 0 h 90"/>
                  <a:gd name="T2" fmla="*/ 0 w 80"/>
                  <a:gd name="T3" fmla="*/ 90 h 90"/>
                  <a:gd name="T4" fmla="*/ 72 w 80"/>
                  <a:gd name="T5" fmla="*/ 88 h 90"/>
                  <a:gd name="T6" fmla="*/ 80 w 80"/>
                  <a:gd name="T7" fmla="*/ 15 h 90"/>
                  <a:gd name="T8" fmla="*/ 2 w 80"/>
                  <a:gd name="T9" fmla="*/ 0 h 90"/>
                </a:gdLst>
                <a:ahLst/>
                <a:cxnLst>
                  <a:cxn ang="0">
                    <a:pos x="T0" y="T1"/>
                  </a:cxn>
                  <a:cxn ang="0">
                    <a:pos x="T2" y="T3"/>
                  </a:cxn>
                  <a:cxn ang="0">
                    <a:pos x="T4" y="T5"/>
                  </a:cxn>
                  <a:cxn ang="0">
                    <a:pos x="T6" y="T7"/>
                  </a:cxn>
                  <a:cxn ang="0">
                    <a:pos x="T8" y="T9"/>
                  </a:cxn>
                </a:cxnLst>
                <a:rect l="0" t="0" r="r" b="b"/>
                <a:pathLst>
                  <a:path w="80" h="90">
                    <a:moveTo>
                      <a:pt x="2" y="0"/>
                    </a:moveTo>
                    <a:cubicBezTo>
                      <a:pt x="0" y="90"/>
                      <a:pt x="0" y="90"/>
                      <a:pt x="0" y="90"/>
                    </a:cubicBezTo>
                    <a:cubicBezTo>
                      <a:pt x="72" y="88"/>
                      <a:pt x="72" y="88"/>
                      <a:pt x="72" y="88"/>
                    </a:cubicBezTo>
                    <a:cubicBezTo>
                      <a:pt x="80" y="15"/>
                      <a:pt x="80" y="15"/>
                      <a:pt x="80" y="15"/>
                    </a:cubicBezTo>
                    <a:cubicBezTo>
                      <a:pt x="58" y="11"/>
                      <a:pt x="32" y="6"/>
                      <a:pt x="2" y="0"/>
                    </a:cubicBezTo>
                    <a:close/>
                  </a:path>
                </a:pathLst>
              </a:custGeom>
              <a:solidFill>
                <a:srgbClr val="FF9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9" name="Freeform 611"/>
              <p:cNvSpPr/>
              <p:nvPr/>
            </p:nvSpPr>
            <p:spPr bwMode="auto">
              <a:xfrm>
                <a:off x="1867" y="2144"/>
                <a:ext cx="177" cy="166"/>
              </a:xfrm>
              <a:custGeom>
                <a:avLst/>
                <a:gdLst>
                  <a:gd name="T0" fmla="*/ 78 w 78"/>
                  <a:gd name="T1" fmla="*/ 14 h 73"/>
                  <a:gd name="T2" fmla="*/ 8 w 78"/>
                  <a:gd name="T3" fmla="*/ 0 h 73"/>
                  <a:gd name="T4" fmla="*/ 0 w 78"/>
                  <a:gd name="T5" fmla="*/ 73 h 73"/>
                  <a:gd name="T6" fmla="*/ 60 w 78"/>
                  <a:gd name="T7" fmla="*/ 71 h 73"/>
                  <a:gd name="T8" fmla="*/ 78 w 78"/>
                  <a:gd name="T9" fmla="*/ 14 h 73"/>
                </a:gdLst>
                <a:ahLst/>
                <a:cxnLst>
                  <a:cxn ang="0">
                    <a:pos x="T0" y="T1"/>
                  </a:cxn>
                  <a:cxn ang="0">
                    <a:pos x="T2" y="T3"/>
                  </a:cxn>
                  <a:cxn ang="0">
                    <a:pos x="T4" y="T5"/>
                  </a:cxn>
                  <a:cxn ang="0">
                    <a:pos x="T6" y="T7"/>
                  </a:cxn>
                  <a:cxn ang="0">
                    <a:pos x="T8" y="T9"/>
                  </a:cxn>
                </a:cxnLst>
                <a:rect l="0" t="0" r="r" b="b"/>
                <a:pathLst>
                  <a:path w="78" h="73">
                    <a:moveTo>
                      <a:pt x="78" y="14"/>
                    </a:moveTo>
                    <a:cubicBezTo>
                      <a:pt x="78" y="14"/>
                      <a:pt x="51" y="9"/>
                      <a:pt x="8" y="0"/>
                    </a:cubicBezTo>
                    <a:cubicBezTo>
                      <a:pt x="0" y="73"/>
                      <a:pt x="0" y="73"/>
                      <a:pt x="0" y="73"/>
                    </a:cubicBezTo>
                    <a:cubicBezTo>
                      <a:pt x="60" y="71"/>
                      <a:pt x="60" y="71"/>
                      <a:pt x="60" y="71"/>
                    </a:cubicBezTo>
                    <a:lnTo>
                      <a:pt x="78" y="14"/>
                    </a:lnTo>
                    <a:close/>
                  </a:path>
                </a:pathLst>
              </a:custGeom>
              <a:solidFill>
                <a:srgbClr val="6A97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0" name="Freeform 612"/>
              <p:cNvSpPr/>
              <p:nvPr/>
            </p:nvSpPr>
            <p:spPr bwMode="auto">
              <a:xfrm>
                <a:off x="874" y="1954"/>
                <a:ext cx="95" cy="95"/>
              </a:xfrm>
              <a:custGeom>
                <a:avLst/>
                <a:gdLst>
                  <a:gd name="T0" fmla="*/ 42 w 42"/>
                  <a:gd name="T1" fmla="*/ 7 h 42"/>
                  <a:gd name="T2" fmla="*/ 4 w 42"/>
                  <a:gd name="T3" fmla="*/ 0 h 42"/>
                  <a:gd name="T4" fmla="*/ 0 w 42"/>
                  <a:gd name="T5" fmla="*/ 36 h 42"/>
                  <a:gd name="T6" fmla="*/ 36 w 42"/>
                  <a:gd name="T7" fmla="*/ 42 h 42"/>
                  <a:gd name="T8" fmla="*/ 42 w 42"/>
                  <a:gd name="T9" fmla="*/ 7 h 42"/>
                </a:gdLst>
                <a:ahLst/>
                <a:cxnLst>
                  <a:cxn ang="0">
                    <a:pos x="T0" y="T1"/>
                  </a:cxn>
                  <a:cxn ang="0">
                    <a:pos x="T2" y="T3"/>
                  </a:cxn>
                  <a:cxn ang="0">
                    <a:pos x="T4" y="T5"/>
                  </a:cxn>
                  <a:cxn ang="0">
                    <a:pos x="T6" y="T7"/>
                  </a:cxn>
                  <a:cxn ang="0">
                    <a:pos x="T8" y="T9"/>
                  </a:cxn>
                </a:cxnLst>
                <a:rect l="0" t="0" r="r" b="b"/>
                <a:pathLst>
                  <a:path w="42" h="42">
                    <a:moveTo>
                      <a:pt x="42" y="7"/>
                    </a:moveTo>
                    <a:cubicBezTo>
                      <a:pt x="29" y="5"/>
                      <a:pt x="17" y="2"/>
                      <a:pt x="4" y="0"/>
                    </a:cubicBezTo>
                    <a:cubicBezTo>
                      <a:pt x="0" y="36"/>
                      <a:pt x="0" y="36"/>
                      <a:pt x="0" y="36"/>
                    </a:cubicBezTo>
                    <a:cubicBezTo>
                      <a:pt x="36" y="42"/>
                      <a:pt x="36" y="42"/>
                      <a:pt x="36" y="42"/>
                    </a:cubicBezTo>
                    <a:lnTo>
                      <a:pt x="42" y="7"/>
                    </a:lnTo>
                    <a:close/>
                  </a:path>
                </a:pathLst>
              </a:custGeom>
              <a:solidFill>
                <a:srgbClr val="ED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1" name="Freeform 613"/>
              <p:cNvSpPr/>
              <p:nvPr/>
            </p:nvSpPr>
            <p:spPr bwMode="auto">
              <a:xfrm>
                <a:off x="865" y="2035"/>
                <a:ext cx="90" cy="98"/>
              </a:xfrm>
              <a:custGeom>
                <a:avLst/>
                <a:gdLst>
                  <a:gd name="T0" fmla="*/ 90 w 90"/>
                  <a:gd name="T1" fmla="*/ 14 h 98"/>
                  <a:gd name="T2" fmla="*/ 9 w 90"/>
                  <a:gd name="T3" fmla="*/ 0 h 98"/>
                  <a:gd name="T4" fmla="*/ 0 w 90"/>
                  <a:gd name="T5" fmla="*/ 89 h 98"/>
                  <a:gd name="T6" fmla="*/ 79 w 90"/>
                  <a:gd name="T7" fmla="*/ 98 h 98"/>
                  <a:gd name="T8" fmla="*/ 90 w 90"/>
                  <a:gd name="T9" fmla="*/ 14 h 98"/>
                </a:gdLst>
                <a:ahLst/>
                <a:cxnLst>
                  <a:cxn ang="0">
                    <a:pos x="T0" y="T1"/>
                  </a:cxn>
                  <a:cxn ang="0">
                    <a:pos x="T2" y="T3"/>
                  </a:cxn>
                  <a:cxn ang="0">
                    <a:pos x="T4" y="T5"/>
                  </a:cxn>
                  <a:cxn ang="0">
                    <a:pos x="T6" y="T7"/>
                  </a:cxn>
                  <a:cxn ang="0">
                    <a:pos x="T8" y="T9"/>
                  </a:cxn>
                </a:cxnLst>
                <a:rect l="0" t="0" r="r" b="b"/>
                <a:pathLst>
                  <a:path w="90" h="98">
                    <a:moveTo>
                      <a:pt x="90" y="14"/>
                    </a:moveTo>
                    <a:lnTo>
                      <a:pt x="9" y="0"/>
                    </a:lnTo>
                    <a:lnTo>
                      <a:pt x="0" y="89"/>
                    </a:lnTo>
                    <a:lnTo>
                      <a:pt x="79" y="98"/>
                    </a:lnTo>
                    <a:lnTo>
                      <a:pt x="90" y="14"/>
                    </a:lnTo>
                    <a:close/>
                  </a:path>
                </a:pathLst>
              </a:custGeom>
              <a:solidFill>
                <a:srgbClr val="81C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2" name="Freeform 614"/>
              <p:cNvSpPr/>
              <p:nvPr/>
            </p:nvSpPr>
            <p:spPr bwMode="auto">
              <a:xfrm>
                <a:off x="856" y="2124"/>
                <a:ext cx="88" cy="75"/>
              </a:xfrm>
              <a:custGeom>
                <a:avLst/>
                <a:gdLst>
                  <a:gd name="T0" fmla="*/ 88 w 88"/>
                  <a:gd name="T1" fmla="*/ 9 h 75"/>
                  <a:gd name="T2" fmla="*/ 9 w 88"/>
                  <a:gd name="T3" fmla="*/ 0 h 75"/>
                  <a:gd name="T4" fmla="*/ 0 w 88"/>
                  <a:gd name="T5" fmla="*/ 66 h 75"/>
                  <a:gd name="T6" fmla="*/ 77 w 88"/>
                  <a:gd name="T7" fmla="*/ 75 h 75"/>
                  <a:gd name="T8" fmla="*/ 88 w 88"/>
                  <a:gd name="T9" fmla="*/ 9 h 75"/>
                </a:gdLst>
                <a:ahLst/>
                <a:cxnLst>
                  <a:cxn ang="0">
                    <a:pos x="T0" y="T1"/>
                  </a:cxn>
                  <a:cxn ang="0">
                    <a:pos x="T2" y="T3"/>
                  </a:cxn>
                  <a:cxn ang="0">
                    <a:pos x="T4" y="T5"/>
                  </a:cxn>
                  <a:cxn ang="0">
                    <a:pos x="T6" y="T7"/>
                  </a:cxn>
                  <a:cxn ang="0">
                    <a:pos x="T8" y="T9"/>
                  </a:cxn>
                </a:cxnLst>
                <a:rect l="0" t="0" r="r" b="b"/>
                <a:pathLst>
                  <a:path w="88" h="75">
                    <a:moveTo>
                      <a:pt x="88" y="9"/>
                    </a:moveTo>
                    <a:lnTo>
                      <a:pt x="9" y="0"/>
                    </a:lnTo>
                    <a:lnTo>
                      <a:pt x="0" y="66"/>
                    </a:lnTo>
                    <a:lnTo>
                      <a:pt x="77" y="75"/>
                    </a:lnTo>
                    <a:lnTo>
                      <a:pt x="88" y="9"/>
                    </a:lnTo>
                    <a:close/>
                  </a:path>
                </a:pathLst>
              </a:custGeom>
              <a:solidFill>
                <a:srgbClr val="ED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3" name="Freeform 615"/>
              <p:cNvSpPr/>
              <p:nvPr/>
            </p:nvSpPr>
            <p:spPr bwMode="auto">
              <a:xfrm>
                <a:off x="849" y="2190"/>
                <a:ext cx="84" cy="68"/>
              </a:xfrm>
              <a:custGeom>
                <a:avLst/>
                <a:gdLst>
                  <a:gd name="T0" fmla="*/ 84 w 84"/>
                  <a:gd name="T1" fmla="*/ 9 h 68"/>
                  <a:gd name="T2" fmla="*/ 7 w 84"/>
                  <a:gd name="T3" fmla="*/ 0 h 68"/>
                  <a:gd name="T4" fmla="*/ 0 w 84"/>
                  <a:gd name="T5" fmla="*/ 61 h 68"/>
                  <a:gd name="T6" fmla="*/ 77 w 84"/>
                  <a:gd name="T7" fmla="*/ 68 h 68"/>
                  <a:gd name="T8" fmla="*/ 84 w 84"/>
                  <a:gd name="T9" fmla="*/ 9 h 68"/>
                </a:gdLst>
                <a:ahLst/>
                <a:cxnLst>
                  <a:cxn ang="0">
                    <a:pos x="T0" y="T1"/>
                  </a:cxn>
                  <a:cxn ang="0">
                    <a:pos x="T2" y="T3"/>
                  </a:cxn>
                  <a:cxn ang="0">
                    <a:pos x="T4" y="T5"/>
                  </a:cxn>
                  <a:cxn ang="0">
                    <a:pos x="T6" y="T7"/>
                  </a:cxn>
                  <a:cxn ang="0">
                    <a:pos x="T8" y="T9"/>
                  </a:cxn>
                </a:cxnLst>
                <a:rect l="0" t="0" r="r" b="b"/>
                <a:pathLst>
                  <a:path w="84" h="68">
                    <a:moveTo>
                      <a:pt x="84" y="9"/>
                    </a:moveTo>
                    <a:lnTo>
                      <a:pt x="7" y="0"/>
                    </a:lnTo>
                    <a:lnTo>
                      <a:pt x="0" y="61"/>
                    </a:lnTo>
                    <a:lnTo>
                      <a:pt x="77" y="68"/>
                    </a:lnTo>
                    <a:lnTo>
                      <a:pt x="84" y="9"/>
                    </a:lnTo>
                    <a:close/>
                  </a:path>
                </a:pathLst>
              </a:custGeom>
              <a:solidFill>
                <a:srgbClr val="81C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4" name="Freeform 616"/>
              <p:cNvSpPr/>
              <p:nvPr/>
            </p:nvSpPr>
            <p:spPr bwMode="auto">
              <a:xfrm>
                <a:off x="840" y="2251"/>
                <a:ext cx="86" cy="86"/>
              </a:xfrm>
              <a:custGeom>
                <a:avLst/>
                <a:gdLst>
                  <a:gd name="T0" fmla="*/ 9 w 86"/>
                  <a:gd name="T1" fmla="*/ 0 h 86"/>
                  <a:gd name="T2" fmla="*/ 0 w 86"/>
                  <a:gd name="T3" fmla="*/ 86 h 86"/>
                  <a:gd name="T4" fmla="*/ 72 w 86"/>
                  <a:gd name="T5" fmla="*/ 84 h 86"/>
                  <a:gd name="T6" fmla="*/ 86 w 86"/>
                  <a:gd name="T7" fmla="*/ 7 h 86"/>
                  <a:gd name="T8" fmla="*/ 9 w 86"/>
                  <a:gd name="T9" fmla="*/ 0 h 86"/>
                </a:gdLst>
                <a:ahLst/>
                <a:cxnLst>
                  <a:cxn ang="0">
                    <a:pos x="T0" y="T1"/>
                  </a:cxn>
                  <a:cxn ang="0">
                    <a:pos x="T2" y="T3"/>
                  </a:cxn>
                  <a:cxn ang="0">
                    <a:pos x="T4" y="T5"/>
                  </a:cxn>
                  <a:cxn ang="0">
                    <a:pos x="T6" y="T7"/>
                  </a:cxn>
                  <a:cxn ang="0">
                    <a:pos x="T8" y="T9"/>
                  </a:cxn>
                </a:cxnLst>
                <a:rect l="0" t="0" r="r" b="b"/>
                <a:pathLst>
                  <a:path w="86" h="86">
                    <a:moveTo>
                      <a:pt x="9" y="0"/>
                    </a:moveTo>
                    <a:lnTo>
                      <a:pt x="0" y="86"/>
                    </a:lnTo>
                    <a:lnTo>
                      <a:pt x="72" y="84"/>
                    </a:lnTo>
                    <a:lnTo>
                      <a:pt x="86" y="7"/>
                    </a:lnTo>
                    <a:lnTo>
                      <a:pt x="9" y="0"/>
                    </a:lnTo>
                    <a:close/>
                  </a:path>
                </a:pathLst>
              </a:custGeom>
              <a:solidFill>
                <a:srgbClr val="ED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5" name="Freeform 617"/>
              <p:cNvSpPr/>
              <p:nvPr/>
            </p:nvSpPr>
            <p:spPr bwMode="auto">
              <a:xfrm>
                <a:off x="1177" y="2013"/>
                <a:ext cx="111" cy="81"/>
              </a:xfrm>
              <a:custGeom>
                <a:avLst/>
                <a:gdLst>
                  <a:gd name="T0" fmla="*/ 49 w 49"/>
                  <a:gd name="T1" fmla="*/ 8 h 36"/>
                  <a:gd name="T2" fmla="*/ 9 w 49"/>
                  <a:gd name="T3" fmla="*/ 0 h 36"/>
                  <a:gd name="T4" fmla="*/ 0 w 49"/>
                  <a:gd name="T5" fmla="*/ 31 h 36"/>
                  <a:gd name="T6" fmla="*/ 38 w 49"/>
                  <a:gd name="T7" fmla="*/ 36 h 36"/>
                  <a:gd name="T8" fmla="*/ 49 w 49"/>
                  <a:gd name="T9" fmla="*/ 8 h 36"/>
                </a:gdLst>
                <a:ahLst/>
                <a:cxnLst>
                  <a:cxn ang="0">
                    <a:pos x="T0" y="T1"/>
                  </a:cxn>
                  <a:cxn ang="0">
                    <a:pos x="T2" y="T3"/>
                  </a:cxn>
                  <a:cxn ang="0">
                    <a:pos x="T4" y="T5"/>
                  </a:cxn>
                  <a:cxn ang="0">
                    <a:pos x="T6" y="T7"/>
                  </a:cxn>
                  <a:cxn ang="0">
                    <a:pos x="T8" y="T9"/>
                  </a:cxn>
                </a:cxnLst>
                <a:rect l="0" t="0" r="r" b="b"/>
                <a:pathLst>
                  <a:path w="49" h="36">
                    <a:moveTo>
                      <a:pt x="49" y="8"/>
                    </a:moveTo>
                    <a:cubicBezTo>
                      <a:pt x="36" y="5"/>
                      <a:pt x="22" y="3"/>
                      <a:pt x="9" y="0"/>
                    </a:cubicBezTo>
                    <a:cubicBezTo>
                      <a:pt x="0" y="31"/>
                      <a:pt x="0" y="31"/>
                      <a:pt x="0" y="31"/>
                    </a:cubicBezTo>
                    <a:cubicBezTo>
                      <a:pt x="38" y="36"/>
                      <a:pt x="38" y="36"/>
                      <a:pt x="38" y="36"/>
                    </a:cubicBezTo>
                    <a:lnTo>
                      <a:pt x="49" y="8"/>
                    </a:lnTo>
                    <a:close/>
                  </a:path>
                </a:pathLst>
              </a:custGeom>
              <a:solidFill>
                <a:srgbClr val="A2B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6" name="Freeform 618"/>
              <p:cNvSpPr/>
              <p:nvPr/>
            </p:nvSpPr>
            <p:spPr bwMode="auto">
              <a:xfrm>
                <a:off x="1157" y="2083"/>
                <a:ext cx="106" cy="86"/>
              </a:xfrm>
              <a:custGeom>
                <a:avLst/>
                <a:gdLst>
                  <a:gd name="T0" fmla="*/ 106 w 106"/>
                  <a:gd name="T1" fmla="*/ 11 h 86"/>
                  <a:gd name="T2" fmla="*/ 20 w 106"/>
                  <a:gd name="T3" fmla="*/ 0 h 86"/>
                  <a:gd name="T4" fmla="*/ 0 w 106"/>
                  <a:gd name="T5" fmla="*/ 77 h 86"/>
                  <a:gd name="T6" fmla="*/ 74 w 106"/>
                  <a:gd name="T7" fmla="*/ 86 h 86"/>
                  <a:gd name="T8" fmla="*/ 106 w 106"/>
                  <a:gd name="T9" fmla="*/ 11 h 86"/>
                </a:gdLst>
                <a:ahLst/>
                <a:cxnLst>
                  <a:cxn ang="0">
                    <a:pos x="T0" y="T1"/>
                  </a:cxn>
                  <a:cxn ang="0">
                    <a:pos x="T2" y="T3"/>
                  </a:cxn>
                  <a:cxn ang="0">
                    <a:pos x="T4" y="T5"/>
                  </a:cxn>
                  <a:cxn ang="0">
                    <a:pos x="T6" y="T7"/>
                  </a:cxn>
                  <a:cxn ang="0">
                    <a:pos x="T8" y="T9"/>
                  </a:cxn>
                </a:cxnLst>
                <a:rect l="0" t="0" r="r" b="b"/>
                <a:pathLst>
                  <a:path w="106" h="86">
                    <a:moveTo>
                      <a:pt x="106" y="11"/>
                    </a:moveTo>
                    <a:lnTo>
                      <a:pt x="20" y="0"/>
                    </a:lnTo>
                    <a:lnTo>
                      <a:pt x="0" y="77"/>
                    </a:lnTo>
                    <a:lnTo>
                      <a:pt x="74" y="86"/>
                    </a:lnTo>
                    <a:lnTo>
                      <a:pt x="106" y="11"/>
                    </a:lnTo>
                    <a:close/>
                  </a:path>
                </a:pathLst>
              </a:custGeom>
              <a:solidFill>
                <a:srgbClr val="8356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7" name="Freeform 619"/>
              <p:cNvSpPr/>
              <p:nvPr/>
            </p:nvSpPr>
            <p:spPr bwMode="auto">
              <a:xfrm>
                <a:off x="1139" y="2160"/>
                <a:ext cx="92" cy="68"/>
              </a:xfrm>
              <a:custGeom>
                <a:avLst/>
                <a:gdLst>
                  <a:gd name="T0" fmla="*/ 92 w 92"/>
                  <a:gd name="T1" fmla="*/ 9 h 68"/>
                  <a:gd name="T2" fmla="*/ 18 w 92"/>
                  <a:gd name="T3" fmla="*/ 0 h 68"/>
                  <a:gd name="T4" fmla="*/ 0 w 92"/>
                  <a:gd name="T5" fmla="*/ 61 h 68"/>
                  <a:gd name="T6" fmla="*/ 70 w 92"/>
                  <a:gd name="T7" fmla="*/ 68 h 68"/>
                  <a:gd name="T8" fmla="*/ 92 w 92"/>
                  <a:gd name="T9" fmla="*/ 9 h 68"/>
                </a:gdLst>
                <a:ahLst/>
                <a:cxnLst>
                  <a:cxn ang="0">
                    <a:pos x="T0" y="T1"/>
                  </a:cxn>
                  <a:cxn ang="0">
                    <a:pos x="T2" y="T3"/>
                  </a:cxn>
                  <a:cxn ang="0">
                    <a:pos x="T4" y="T5"/>
                  </a:cxn>
                  <a:cxn ang="0">
                    <a:pos x="T6" y="T7"/>
                  </a:cxn>
                  <a:cxn ang="0">
                    <a:pos x="T8" y="T9"/>
                  </a:cxn>
                </a:cxnLst>
                <a:rect l="0" t="0" r="r" b="b"/>
                <a:pathLst>
                  <a:path w="92" h="68">
                    <a:moveTo>
                      <a:pt x="92" y="9"/>
                    </a:moveTo>
                    <a:lnTo>
                      <a:pt x="18" y="0"/>
                    </a:lnTo>
                    <a:lnTo>
                      <a:pt x="0" y="61"/>
                    </a:lnTo>
                    <a:lnTo>
                      <a:pt x="70" y="68"/>
                    </a:lnTo>
                    <a:lnTo>
                      <a:pt x="92" y="9"/>
                    </a:lnTo>
                    <a:close/>
                  </a:path>
                </a:pathLst>
              </a:custGeom>
              <a:solidFill>
                <a:srgbClr val="A2B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8" name="Freeform 620"/>
              <p:cNvSpPr/>
              <p:nvPr/>
            </p:nvSpPr>
            <p:spPr bwMode="auto">
              <a:xfrm>
                <a:off x="1123" y="2221"/>
                <a:ext cx="86" cy="62"/>
              </a:xfrm>
              <a:custGeom>
                <a:avLst/>
                <a:gdLst>
                  <a:gd name="T0" fmla="*/ 86 w 86"/>
                  <a:gd name="T1" fmla="*/ 7 h 62"/>
                  <a:gd name="T2" fmla="*/ 16 w 86"/>
                  <a:gd name="T3" fmla="*/ 0 h 62"/>
                  <a:gd name="T4" fmla="*/ 0 w 86"/>
                  <a:gd name="T5" fmla="*/ 55 h 62"/>
                  <a:gd name="T6" fmla="*/ 63 w 86"/>
                  <a:gd name="T7" fmla="*/ 62 h 62"/>
                  <a:gd name="T8" fmla="*/ 86 w 86"/>
                  <a:gd name="T9" fmla="*/ 7 h 62"/>
                </a:gdLst>
                <a:ahLst/>
                <a:cxnLst>
                  <a:cxn ang="0">
                    <a:pos x="T0" y="T1"/>
                  </a:cxn>
                  <a:cxn ang="0">
                    <a:pos x="T2" y="T3"/>
                  </a:cxn>
                  <a:cxn ang="0">
                    <a:pos x="T4" y="T5"/>
                  </a:cxn>
                  <a:cxn ang="0">
                    <a:pos x="T6" y="T7"/>
                  </a:cxn>
                  <a:cxn ang="0">
                    <a:pos x="T8" y="T9"/>
                  </a:cxn>
                </a:cxnLst>
                <a:rect l="0" t="0" r="r" b="b"/>
                <a:pathLst>
                  <a:path w="86" h="62">
                    <a:moveTo>
                      <a:pt x="86" y="7"/>
                    </a:moveTo>
                    <a:lnTo>
                      <a:pt x="16" y="0"/>
                    </a:lnTo>
                    <a:lnTo>
                      <a:pt x="0" y="55"/>
                    </a:lnTo>
                    <a:lnTo>
                      <a:pt x="63" y="62"/>
                    </a:lnTo>
                    <a:lnTo>
                      <a:pt x="86" y="7"/>
                    </a:lnTo>
                    <a:close/>
                  </a:path>
                </a:pathLst>
              </a:custGeom>
              <a:solidFill>
                <a:srgbClr val="8356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9" name="Freeform 621"/>
              <p:cNvSpPr/>
              <p:nvPr/>
            </p:nvSpPr>
            <p:spPr bwMode="auto">
              <a:xfrm>
                <a:off x="1109" y="2276"/>
                <a:ext cx="77" cy="52"/>
              </a:xfrm>
              <a:custGeom>
                <a:avLst/>
                <a:gdLst>
                  <a:gd name="T0" fmla="*/ 14 w 77"/>
                  <a:gd name="T1" fmla="*/ 0 h 52"/>
                  <a:gd name="T2" fmla="*/ 0 w 77"/>
                  <a:gd name="T3" fmla="*/ 52 h 52"/>
                  <a:gd name="T4" fmla="*/ 59 w 77"/>
                  <a:gd name="T5" fmla="*/ 52 h 52"/>
                  <a:gd name="T6" fmla="*/ 77 w 77"/>
                  <a:gd name="T7" fmla="*/ 7 h 52"/>
                  <a:gd name="T8" fmla="*/ 14 w 77"/>
                  <a:gd name="T9" fmla="*/ 0 h 52"/>
                </a:gdLst>
                <a:ahLst/>
                <a:cxnLst>
                  <a:cxn ang="0">
                    <a:pos x="T0" y="T1"/>
                  </a:cxn>
                  <a:cxn ang="0">
                    <a:pos x="T2" y="T3"/>
                  </a:cxn>
                  <a:cxn ang="0">
                    <a:pos x="T4" y="T5"/>
                  </a:cxn>
                  <a:cxn ang="0">
                    <a:pos x="T6" y="T7"/>
                  </a:cxn>
                  <a:cxn ang="0">
                    <a:pos x="T8" y="T9"/>
                  </a:cxn>
                </a:cxnLst>
                <a:rect l="0" t="0" r="r" b="b"/>
                <a:pathLst>
                  <a:path w="77" h="52">
                    <a:moveTo>
                      <a:pt x="14" y="0"/>
                    </a:moveTo>
                    <a:lnTo>
                      <a:pt x="0" y="52"/>
                    </a:lnTo>
                    <a:lnTo>
                      <a:pt x="59" y="52"/>
                    </a:lnTo>
                    <a:lnTo>
                      <a:pt x="77" y="7"/>
                    </a:lnTo>
                    <a:lnTo>
                      <a:pt x="14" y="0"/>
                    </a:lnTo>
                    <a:close/>
                  </a:path>
                </a:pathLst>
              </a:custGeom>
              <a:solidFill>
                <a:srgbClr val="A2B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0" name="Freeform 622"/>
              <p:cNvSpPr/>
              <p:nvPr/>
            </p:nvSpPr>
            <p:spPr bwMode="auto">
              <a:xfrm>
                <a:off x="912" y="1970"/>
                <a:ext cx="285" cy="365"/>
              </a:xfrm>
              <a:custGeom>
                <a:avLst/>
                <a:gdLst>
                  <a:gd name="T0" fmla="*/ 25 w 126"/>
                  <a:gd name="T1" fmla="*/ 0 h 161"/>
                  <a:gd name="T2" fmla="*/ 0 w 126"/>
                  <a:gd name="T3" fmla="*/ 161 h 161"/>
                  <a:gd name="T4" fmla="*/ 87 w 126"/>
                  <a:gd name="T5" fmla="*/ 158 h 161"/>
                  <a:gd name="T6" fmla="*/ 126 w 126"/>
                  <a:gd name="T7" fmla="*/ 19 h 161"/>
                  <a:gd name="T8" fmla="*/ 25 w 126"/>
                  <a:gd name="T9" fmla="*/ 0 h 161"/>
                </a:gdLst>
                <a:ahLst/>
                <a:cxnLst>
                  <a:cxn ang="0">
                    <a:pos x="T0" y="T1"/>
                  </a:cxn>
                  <a:cxn ang="0">
                    <a:pos x="T2" y="T3"/>
                  </a:cxn>
                  <a:cxn ang="0">
                    <a:pos x="T4" y="T5"/>
                  </a:cxn>
                  <a:cxn ang="0">
                    <a:pos x="T6" y="T7"/>
                  </a:cxn>
                  <a:cxn ang="0">
                    <a:pos x="T8" y="T9"/>
                  </a:cxn>
                </a:cxnLst>
                <a:rect l="0" t="0" r="r" b="b"/>
                <a:pathLst>
                  <a:path w="126" h="161">
                    <a:moveTo>
                      <a:pt x="25" y="0"/>
                    </a:moveTo>
                    <a:cubicBezTo>
                      <a:pt x="0" y="161"/>
                      <a:pt x="0" y="161"/>
                      <a:pt x="0" y="161"/>
                    </a:cubicBezTo>
                    <a:cubicBezTo>
                      <a:pt x="87" y="158"/>
                      <a:pt x="87" y="158"/>
                      <a:pt x="87" y="158"/>
                    </a:cubicBezTo>
                    <a:cubicBezTo>
                      <a:pt x="126" y="19"/>
                      <a:pt x="126" y="19"/>
                      <a:pt x="126" y="19"/>
                    </a:cubicBezTo>
                    <a:cubicBezTo>
                      <a:pt x="92" y="13"/>
                      <a:pt x="58" y="6"/>
                      <a:pt x="25" y="0"/>
                    </a:cubicBezTo>
                    <a:close/>
                  </a:path>
                </a:pathLst>
              </a:custGeom>
              <a:solidFill>
                <a:srgbClr val="83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1" name="Freeform 623"/>
              <p:cNvSpPr/>
              <p:nvPr/>
            </p:nvSpPr>
            <p:spPr bwMode="auto">
              <a:xfrm>
                <a:off x="-20" y="1811"/>
                <a:ext cx="579" cy="546"/>
              </a:xfrm>
              <a:custGeom>
                <a:avLst/>
                <a:gdLst>
                  <a:gd name="T0" fmla="*/ 34 w 256"/>
                  <a:gd name="T1" fmla="*/ 0 h 241"/>
                  <a:gd name="T2" fmla="*/ 23 w 256"/>
                  <a:gd name="T3" fmla="*/ 241 h 241"/>
                  <a:gd name="T4" fmla="*/ 256 w 256"/>
                  <a:gd name="T5" fmla="*/ 235 h 241"/>
                  <a:gd name="T6" fmla="*/ 233 w 256"/>
                  <a:gd name="T7" fmla="*/ 32 h 241"/>
                  <a:gd name="T8" fmla="*/ 34 w 256"/>
                  <a:gd name="T9" fmla="*/ 0 h 241"/>
                </a:gdLst>
                <a:ahLst/>
                <a:cxnLst>
                  <a:cxn ang="0">
                    <a:pos x="T0" y="T1"/>
                  </a:cxn>
                  <a:cxn ang="0">
                    <a:pos x="T2" y="T3"/>
                  </a:cxn>
                  <a:cxn ang="0">
                    <a:pos x="T4" y="T5"/>
                  </a:cxn>
                  <a:cxn ang="0">
                    <a:pos x="T6" y="T7"/>
                  </a:cxn>
                  <a:cxn ang="0">
                    <a:pos x="T8" y="T9"/>
                  </a:cxn>
                </a:cxnLst>
                <a:rect l="0" t="0" r="r" b="b"/>
                <a:pathLst>
                  <a:path w="256" h="241">
                    <a:moveTo>
                      <a:pt x="34" y="0"/>
                    </a:moveTo>
                    <a:cubicBezTo>
                      <a:pt x="34" y="0"/>
                      <a:pt x="0" y="195"/>
                      <a:pt x="23" y="241"/>
                    </a:cubicBezTo>
                    <a:cubicBezTo>
                      <a:pt x="256" y="235"/>
                      <a:pt x="256" y="235"/>
                      <a:pt x="256" y="235"/>
                    </a:cubicBezTo>
                    <a:cubicBezTo>
                      <a:pt x="233" y="32"/>
                      <a:pt x="233" y="32"/>
                      <a:pt x="233" y="32"/>
                    </a:cubicBezTo>
                    <a:cubicBezTo>
                      <a:pt x="128" y="13"/>
                      <a:pt x="49" y="0"/>
                      <a:pt x="34" y="0"/>
                    </a:cubicBezTo>
                    <a:close/>
                  </a:path>
                </a:pathLst>
              </a:custGeom>
              <a:solidFill>
                <a:srgbClr val="EDA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2" name="Freeform 624"/>
              <p:cNvSpPr/>
              <p:nvPr/>
            </p:nvSpPr>
            <p:spPr bwMode="auto">
              <a:xfrm>
                <a:off x="204" y="2375"/>
                <a:ext cx="188" cy="590"/>
              </a:xfrm>
              <a:custGeom>
                <a:avLst/>
                <a:gdLst>
                  <a:gd name="T0" fmla="*/ 83 w 83"/>
                  <a:gd name="T1" fmla="*/ 0 h 260"/>
                  <a:gd name="T2" fmla="*/ 51 w 83"/>
                  <a:gd name="T3" fmla="*/ 3 h 260"/>
                  <a:gd name="T4" fmla="*/ 42 w 83"/>
                  <a:gd name="T5" fmla="*/ 122 h 260"/>
                  <a:gd name="T6" fmla="*/ 16 w 83"/>
                  <a:gd name="T7" fmla="*/ 168 h 260"/>
                  <a:gd name="T8" fmla="*/ 22 w 83"/>
                  <a:gd name="T9" fmla="*/ 260 h 260"/>
                  <a:gd name="T10" fmla="*/ 68 w 83"/>
                  <a:gd name="T11" fmla="*/ 244 h 260"/>
                  <a:gd name="T12" fmla="*/ 83 w 83"/>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83" h="260">
                    <a:moveTo>
                      <a:pt x="83" y="0"/>
                    </a:moveTo>
                    <a:cubicBezTo>
                      <a:pt x="51" y="3"/>
                      <a:pt x="51" y="3"/>
                      <a:pt x="51" y="3"/>
                    </a:cubicBezTo>
                    <a:cubicBezTo>
                      <a:pt x="24" y="37"/>
                      <a:pt x="26" y="77"/>
                      <a:pt x="42" y="122"/>
                    </a:cubicBezTo>
                    <a:cubicBezTo>
                      <a:pt x="46" y="141"/>
                      <a:pt x="0" y="153"/>
                      <a:pt x="16" y="168"/>
                    </a:cubicBezTo>
                    <a:cubicBezTo>
                      <a:pt x="47" y="194"/>
                      <a:pt x="36" y="228"/>
                      <a:pt x="22" y="260"/>
                    </a:cubicBezTo>
                    <a:cubicBezTo>
                      <a:pt x="68" y="244"/>
                      <a:pt x="68" y="244"/>
                      <a:pt x="68" y="244"/>
                    </a:cubicBezTo>
                    <a:lnTo>
                      <a:pt x="83" y="0"/>
                    </a:lnTo>
                    <a:close/>
                  </a:path>
                </a:pathLst>
              </a:custGeom>
              <a:solidFill>
                <a:srgbClr val="9DC0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3" name="Freeform 625"/>
              <p:cNvSpPr/>
              <p:nvPr/>
            </p:nvSpPr>
            <p:spPr bwMode="auto">
              <a:xfrm>
                <a:off x="23" y="2382"/>
                <a:ext cx="296" cy="626"/>
              </a:xfrm>
              <a:custGeom>
                <a:avLst/>
                <a:gdLst>
                  <a:gd name="T0" fmla="*/ 131 w 131"/>
                  <a:gd name="T1" fmla="*/ 0 h 276"/>
                  <a:gd name="T2" fmla="*/ 23 w 131"/>
                  <a:gd name="T3" fmla="*/ 8 h 276"/>
                  <a:gd name="T4" fmla="*/ 34 w 131"/>
                  <a:gd name="T5" fmla="*/ 119 h 276"/>
                  <a:gd name="T6" fmla="*/ 12 w 131"/>
                  <a:gd name="T7" fmla="*/ 142 h 276"/>
                  <a:gd name="T8" fmla="*/ 38 w 131"/>
                  <a:gd name="T9" fmla="*/ 199 h 276"/>
                  <a:gd name="T10" fmla="*/ 30 w 131"/>
                  <a:gd name="T11" fmla="*/ 249 h 276"/>
                  <a:gd name="T12" fmla="*/ 44 w 131"/>
                  <a:gd name="T13" fmla="*/ 276 h 276"/>
                  <a:gd name="T14" fmla="*/ 102 w 131"/>
                  <a:gd name="T15" fmla="*/ 257 h 276"/>
                  <a:gd name="T16" fmla="*/ 96 w 131"/>
                  <a:gd name="T17" fmla="*/ 165 h 276"/>
                  <a:gd name="T18" fmla="*/ 122 w 131"/>
                  <a:gd name="T19" fmla="*/ 119 h 276"/>
                  <a:gd name="T20" fmla="*/ 131 w 131"/>
                  <a:gd name="T2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76">
                    <a:moveTo>
                      <a:pt x="131" y="0"/>
                    </a:moveTo>
                    <a:cubicBezTo>
                      <a:pt x="23" y="8"/>
                      <a:pt x="23" y="8"/>
                      <a:pt x="23" y="8"/>
                    </a:cubicBezTo>
                    <a:cubicBezTo>
                      <a:pt x="5" y="42"/>
                      <a:pt x="10" y="82"/>
                      <a:pt x="34" y="119"/>
                    </a:cubicBezTo>
                    <a:cubicBezTo>
                      <a:pt x="38" y="123"/>
                      <a:pt x="15" y="131"/>
                      <a:pt x="12" y="142"/>
                    </a:cubicBezTo>
                    <a:cubicBezTo>
                      <a:pt x="0" y="165"/>
                      <a:pt x="23" y="180"/>
                      <a:pt x="38" y="199"/>
                    </a:cubicBezTo>
                    <a:cubicBezTo>
                      <a:pt x="51" y="216"/>
                      <a:pt x="43" y="233"/>
                      <a:pt x="30" y="249"/>
                    </a:cubicBezTo>
                    <a:cubicBezTo>
                      <a:pt x="34" y="259"/>
                      <a:pt x="39" y="268"/>
                      <a:pt x="44" y="276"/>
                    </a:cubicBezTo>
                    <a:cubicBezTo>
                      <a:pt x="102" y="257"/>
                      <a:pt x="102" y="257"/>
                      <a:pt x="102" y="257"/>
                    </a:cubicBezTo>
                    <a:cubicBezTo>
                      <a:pt x="116" y="225"/>
                      <a:pt x="127" y="191"/>
                      <a:pt x="96" y="165"/>
                    </a:cubicBezTo>
                    <a:cubicBezTo>
                      <a:pt x="80" y="150"/>
                      <a:pt x="126" y="138"/>
                      <a:pt x="122" y="119"/>
                    </a:cubicBezTo>
                    <a:cubicBezTo>
                      <a:pt x="106" y="74"/>
                      <a:pt x="104" y="34"/>
                      <a:pt x="131" y="0"/>
                    </a:cubicBezTo>
                    <a:close/>
                  </a:path>
                </a:pathLst>
              </a:custGeom>
              <a:solidFill>
                <a:srgbClr val="79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4" name="Freeform 626"/>
              <p:cNvSpPr/>
              <p:nvPr/>
            </p:nvSpPr>
            <p:spPr bwMode="auto">
              <a:xfrm>
                <a:off x="2" y="2400"/>
                <a:ext cx="136" cy="547"/>
              </a:xfrm>
              <a:custGeom>
                <a:avLst/>
                <a:gdLst>
                  <a:gd name="T0" fmla="*/ 47 w 60"/>
                  <a:gd name="T1" fmla="*/ 191 h 241"/>
                  <a:gd name="T2" fmla="*/ 21 w 60"/>
                  <a:gd name="T3" fmla="*/ 134 h 241"/>
                  <a:gd name="T4" fmla="*/ 43 w 60"/>
                  <a:gd name="T5" fmla="*/ 111 h 241"/>
                  <a:gd name="T6" fmla="*/ 32 w 60"/>
                  <a:gd name="T7" fmla="*/ 0 h 241"/>
                  <a:gd name="T8" fmla="*/ 0 w 60"/>
                  <a:gd name="T9" fmla="*/ 2 h 241"/>
                  <a:gd name="T10" fmla="*/ 39 w 60"/>
                  <a:gd name="T11" fmla="*/ 241 h 241"/>
                  <a:gd name="T12" fmla="*/ 47 w 60"/>
                  <a:gd name="T13" fmla="*/ 191 h 241"/>
                </a:gdLst>
                <a:ahLst/>
                <a:cxnLst>
                  <a:cxn ang="0">
                    <a:pos x="T0" y="T1"/>
                  </a:cxn>
                  <a:cxn ang="0">
                    <a:pos x="T2" y="T3"/>
                  </a:cxn>
                  <a:cxn ang="0">
                    <a:pos x="T4" y="T5"/>
                  </a:cxn>
                  <a:cxn ang="0">
                    <a:pos x="T6" y="T7"/>
                  </a:cxn>
                  <a:cxn ang="0">
                    <a:pos x="T8" y="T9"/>
                  </a:cxn>
                  <a:cxn ang="0">
                    <a:pos x="T10" y="T11"/>
                  </a:cxn>
                  <a:cxn ang="0">
                    <a:pos x="T12" y="T13"/>
                  </a:cxn>
                </a:cxnLst>
                <a:rect l="0" t="0" r="r" b="b"/>
                <a:pathLst>
                  <a:path w="60" h="241">
                    <a:moveTo>
                      <a:pt x="47" y="191"/>
                    </a:moveTo>
                    <a:cubicBezTo>
                      <a:pt x="32" y="172"/>
                      <a:pt x="9" y="157"/>
                      <a:pt x="21" y="134"/>
                    </a:cubicBezTo>
                    <a:cubicBezTo>
                      <a:pt x="24" y="123"/>
                      <a:pt x="47" y="115"/>
                      <a:pt x="43" y="111"/>
                    </a:cubicBezTo>
                    <a:cubicBezTo>
                      <a:pt x="19" y="74"/>
                      <a:pt x="14" y="34"/>
                      <a:pt x="32" y="0"/>
                    </a:cubicBezTo>
                    <a:cubicBezTo>
                      <a:pt x="0" y="2"/>
                      <a:pt x="0" y="2"/>
                      <a:pt x="0" y="2"/>
                    </a:cubicBezTo>
                    <a:cubicBezTo>
                      <a:pt x="0" y="2"/>
                      <a:pt x="6" y="161"/>
                      <a:pt x="39" y="241"/>
                    </a:cubicBezTo>
                    <a:cubicBezTo>
                      <a:pt x="52" y="225"/>
                      <a:pt x="60" y="208"/>
                      <a:pt x="47" y="191"/>
                    </a:cubicBezTo>
                    <a:close/>
                  </a:path>
                </a:pathLst>
              </a:custGeom>
              <a:solidFill>
                <a:srgbClr val="FFD4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5" name="Freeform 627"/>
              <p:cNvSpPr/>
              <p:nvPr/>
            </p:nvSpPr>
            <p:spPr bwMode="auto">
              <a:xfrm>
                <a:off x="358" y="2348"/>
                <a:ext cx="457" cy="581"/>
              </a:xfrm>
              <a:custGeom>
                <a:avLst/>
                <a:gdLst>
                  <a:gd name="T0" fmla="*/ 34 w 457"/>
                  <a:gd name="T1" fmla="*/ 27 h 581"/>
                  <a:gd name="T2" fmla="*/ 0 w 457"/>
                  <a:gd name="T3" fmla="*/ 581 h 581"/>
                  <a:gd name="T4" fmla="*/ 457 w 457"/>
                  <a:gd name="T5" fmla="*/ 429 h 581"/>
                  <a:gd name="T6" fmla="*/ 407 w 457"/>
                  <a:gd name="T7" fmla="*/ 0 h 581"/>
                  <a:gd name="T8" fmla="*/ 34 w 457"/>
                  <a:gd name="T9" fmla="*/ 27 h 581"/>
                </a:gdLst>
                <a:ahLst/>
                <a:cxnLst>
                  <a:cxn ang="0">
                    <a:pos x="T0" y="T1"/>
                  </a:cxn>
                  <a:cxn ang="0">
                    <a:pos x="T2" y="T3"/>
                  </a:cxn>
                  <a:cxn ang="0">
                    <a:pos x="T4" y="T5"/>
                  </a:cxn>
                  <a:cxn ang="0">
                    <a:pos x="T6" y="T7"/>
                  </a:cxn>
                  <a:cxn ang="0">
                    <a:pos x="T8" y="T9"/>
                  </a:cxn>
                </a:cxnLst>
                <a:rect l="0" t="0" r="r" b="b"/>
                <a:pathLst>
                  <a:path w="457" h="581">
                    <a:moveTo>
                      <a:pt x="34" y="27"/>
                    </a:moveTo>
                    <a:lnTo>
                      <a:pt x="0" y="581"/>
                    </a:lnTo>
                    <a:lnTo>
                      <a:pt x="457" y="429"/>
                    </a:lnTo>
                    <a:lnTo>
                      <a:pt x="407" y="0"/>
                    </a:lnTo>
                    <a:lnTo>
                      <a:pt x="34" y="27"/>
                    </a:lnTo>
                    <a:close/>
                  </a:path>
                </a:pathLst>
              </a:custGeom>
              <a:solidFill>
                <a:srgbClr val="795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6" name="Freeform 628"/>
              <p:cNvSpPr/>
              <p:nvPr/>
            </p:nvSpPr>
            <p:spPr bwMode="auto">
              <a:xfrm>
                <a:off x="765" y="2337"/>
                <a:ext cx="134" cy="109"/>
              </a:xfrm>
              <a:custGeom>
                <a:avLst/>
                <a:gdLst>
                  <a:gd name="T0" fmla="*/ 134 w 134"/>
                  <a:gd name="T1" fmla="*/ 11 h 109"/>
                  <a:gd name="T2" fmla="*/ 134 w 134"/>
                  <a:gd name="T3" fmla="*/ 0 h 109"/>
                  <a:gd name="T4" fmla="*/ 0 w 134"/>
                  <a:gd name="T5" fmla="*/ 11 h 109"/>
                  <a:gd name="T6" fmla="*/ 11 w 134"/>
                  <a:gd name="T7" fmla="*/ 109 h 109"/>
                  <a:gd name="T8" fmla="*/ 134 w 134"/>
                  <a:gd name="T9" fmla="*/ 11 h 109"/>
                </a:gdLst>
                <a:ahLst/>
                <a:cxnLst>
                  <a:cxn ang="0">
                    <a:pos x="T0" y="T1"/>
                  </a:cxn>
                  <a:cxn ang="0">
                    <a:pos x="T2" y="T3"/>
                  </a:cxn>
                  <a:cxn ang="0">
                    <a:pos x="T4" y="T5"/>
                  </a:cxn>
                  <a:cxn ang="0">
                    <a:pos x="T6" y="T7"/>
                  </a:cxn>
                  <a:cxn ang="0">
                    <a:pos x="T8" y="T9"/>
                  </a:cxn>
                </a:cxnLst>
                <a:rect l="0" t="0" r="r" b="b"/>
                <a:pathLst>
                  <a:path w="134" h="109">
                    <a:moveTo>
                      <a:pt x="134" y="11"/>
                    </a:moveTo>
                    <a:lnTo>
                      <a:pt x="134" y="0"/>
                    </a:lnTo>
                    <a:lnTo>
                      <a:pt x="0" y="11"/>
                    </a:lnTo>
                    <a:lnTo>
                      <a:pt x="11" y="109"/>
                    </a:lnTo>
                    <a:lnTo>
                      <a:pt x="134" y="11"/>
                    </a:lnTo>
                    <a:close/>
                  </a:path>
                </a:pathLst>
              </a:custGeom>
              <a:solidFill>
                <a:srgbClr val="58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7" name="Freeform 629"/>
              <p:cNvSpPr/>
              <p:nvPr/>
            </p:nvSpPr>
            <p:spPr bwMode="auto">
              <a:xfrm>
                <a:off x="776" y="2348"/>
                <a:ext cx="127" cy="164"/>
              </a:xfrm>
              <a:custGeom>
                <a:avLst/>
                <a:gdLst>
                  <a:gd name="T0" fmla="*/ 127 w 127"/>
                  <a:gd name="T1" fmla="*/ 164 h 164"/>
                  <a:gd name="T2" fmla="*/ 123 w 127"/>
                  <a:gd name="T3" fmla="*/ 0 h 164"/>
                  <a:gd name="T4" fmla="*/ 0 w 127"/>
                  <a:gd name="T5" fmla="*/ 98 h 164"/>
                  <a:gd name="T6" fmla="*/ 3 w 127"/>
                  <a:gd name="T7" fmla="*/ 120 h 164"/>
                  <a:gd name="T8" fmla="*/ 127 w 127"/>
                  <a:gd name="T9" fmla="*/ 164 h 164"/>
                </a:gdLst>
                <a:ahLst/>
                <a:cxnLst>
                  <a:cxn ang="0">
                    <a:pos x="T0" y="T1"/>
                  </a:cxn>
                  <a:cxn ang="0">
                    <a:pos x="T2" y="T3"/>
                  </a:cxn>
                  <a:cxn ang="0">
                    <a:pos x="T4" y="T5"/>
                  </a:cxn>
                  <a:cxn ang="0">
                    <a:pos x="T6" y="T7"/>
                  </a:cxn>
                  <a:cxn ang="0">
                    <a:pos x="T8" y="T9"/>
                  </a:cxn>
                </a:cxnLst>
                <a:rect l="0" t="0" r="r" b="b"/>
                <a:pathLst>
                  <a:path w="127" h="164">
                    <a:moveTo>
                      <a:pt x="127" y="164"/>
                    </a:moveTo>
                    <a:lnTo>
                      <a:pt x="123" y="0"/>
                    </a:lnTo>
                    <a:lnTo>
                      <a:pt x="0" y="98"/>
                    </a:lnTo>
                    <a:lnTo>
                      <a:pt x="3" y="120"/>
                    </a:lnTo>
                    <a:lnTo>
                      <a:pt x="127" y="164"/>
                    </a:lnTo>
                    <a:close/>
                  </a:path>
                </a:pathLst>
              </a:custGeom>
              <a:solidFill>
                <a:srgbClr val="FFE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8" name="Freeform 630"/>
              <p:cNvSpPr/>
              <p:nvPr/>
            </p:nvSpPr>
            <p:spPr bwMode="auto">
              <a:xfrm>
                <a:off x="779" y="2468"/>
                <a:ext cx="124" cy="130"/>
              </a:xfrm>
              <a:custGeom>
                <a:avLst/>
                <a:gdLst>
                  <a:gd name="T0" fmla="*/ 124 w 124"/>
                  <a:gd name="T1" fmla="*/ 44 h 130"/>
                  <a:gd name="T2" fmla="*/ 0 w 124"/>
                  <a:gd name="T3" fmla="*/ 0 h 130"/>
                  <a:gd name="T4" fmla="*/ 16 w 124"/>
                  <a:gd name="T5" fmla="*/ 130 h 130"/>
                  <a:gd name="T6" fmla="*/ 124 w 124"/>
                  <a:gd name="T7" fmla="*/ 64 h 130"/>
                  <a:gd name="T8" fmla="*/ 124 w 124"/>
                  <a:gd name="T9" fmla="*/ 44 h 130"/>
                </a:gdLst>
                <a:ahLst/>
                <a:cxnLst>
                  <a:cxn ang="0">
                    <a:pos x="T0" y="T1"/>
                  </a:cxn>
                  <a:cxn ang="0">
                    <a:pos x="T2" y="T3"/>
                  </a:cxn>
                  <a:cxn ang="0">
                    <a:pos x="T4" y="T5"/>
                  </a:cxn>
                  <a:cxn ang="0">
                    <a:pos x="T6" y="T7"/>
                  </a:cxn>
                  <a:cxn ang="0">
                    <a:pos x="T8" y="T9"/>
                  </a:cxn>
                </a:cxnLst>
                <a:rect l="0" t="0" r="r" b="b"/>
                <a:pathLst>
                  <a:path w="124" h="130">
                    <a:moveTo>
                      <a:pt x="124" y="44"/>
                    </a:moveTo>
                    <a:lnTo>
                      <a:pt x="0" y="0"/>
                    </a:lnTo>
                    <a:lnTo>
                      <a:pt x="16" y="130"/>
                    </a:lnTo>
                    <a:lnTo>
                      <a:pt x="124" y="64"/>
                    </a:lnTo>
                    <a:lnTo>
                      <a:pt x="124" y="44"/>
                    </a:lnTo>
                    <a:close/>
                  </a:path>
                </a:pathLst>
              </a:custGeom>
              <a:solidFill>
                <a:srgbClr val="58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9" name="Freeform 631"/>
              <p:cNvSpPr/>
              <p:nvPr/>
            </p:nvSpPr>
            <p:spPr bwMode="auto">
              <a:xfrm>
                <a:off x="795" y="2532"/>
                <a:ext cx="113" cy="129"/>
              </a:xfrm>
              <a:custGeom>
                <a:avLst/>
                <a:gdLst>
                  <a:gd name="T0" fmla="*/ 113 w 113"/>
                  <a:gd name="T1" fmla="*/ 129 h 129"/>
                  <a:gd name="T2" fmla="*/ 108 w 113"/>
                  <a:gd name="T3" fmla="*/ 0 h 129"/>
                  <a:gd name="T4" fmla="*/ 0 w 113"/>
                  <a:gd name="T5" fmla="*/ 66 h 129"/>
                  <a:gd name="T6" fmla="*/ 2 w 113"/>
                  <a:gd name="T7" fmla="*/ 97 h 129"/>
                  <a:gd name="T8" fmla="*/ 113 w 113"/>
                  <a:gd name="T9" fmla="*/ 129 h 129"/>
                </a:gdLst>
                <a:ahLst/>
                <a:cxnLst>
                  <a:cxn ang="0">
                    <a:pos x="T0" y="T1"/>
                  </a:cxn>
                  <a:cxn ang="0">
                    <a:pos x="T2" y="T3"/>
                  </a:cxn>
                  <a:cxn ang="0">
                    <a:pos x="T4" y="T5"/>
                  </a:cxn>
                  <a:cxn ang="0">
                    <a:pos x="T6" y="T7"/>
                  </a:cxn>
                  <a:cxn ang="0">
                    <a:pos x="T8" y="T9"/>
                  </a:cxn>
                </a:cxnLst>
                <a:rect l="0" t="0" r="r" b="b"/>
                <a:pathLst>
                  <a:path w="113" h="129">
                    <a:moveTo>
                      <a:pt x="113" y="129"/>
                    </a:moveTo>
                    <a:lnTo>
                      <a:pt x="108" y="0"/>
                    </a:lnTo>
                    <a:lnTo>
                      <a:pt x="0" y="66"/>
                    </a:lnTo>
                    <a:lnTo>
                      <a:pt x="2" y="97"/>
                    </a:lnTo>
                    <a:lnTo>
                      <a:pt x="113" y="129"/>
                    </a:lnTo>
                    <a:close/>
                  </a:path>
                </a:pathLst>
              </a:custGeom>
              <a:solidFill>
                <a:srgbClr val="FFE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0" name="Freeform 632"/>
              <p:cNvSpPr/>
              <p:nvPr/>
            </p:nvSpPr>
            <p:spPr bwMode="auto">
              <a:xfrm>
                <a:off x="797" y="2629"/>
                <a:ext cx="111" cy="139"/>
              </a:xfrm>
              <a:custGeom>
                <a:avLst/>
                <a:gdLst>
                  <a:gd name="T0" fmla="*/ 111 w 111"/>
                  <a:gd name="T1" fmla="*/ 32 h 139"/>
                  <a:gd name="T2" fmla="*/ 0 w 111"/>
                  <a:gd name="T3" fmla="*/ 0 h 139"/>
                  <a:gd name="T4" fmla="*/ 16 w 111"/>
                  <a:gd name="T5" fmla="*/ 139 h 139"/>
                  <a:gd name="T6" fmla="*/ 111 w 111"/>
                  <a:gd name="T7" fmla="*/ 55 h 139"/>
                  <a:gd name="T8" fmla="*/ 111 w 111"/>
                  <a:gd name="T9" fmla="*/ 32 h 139"/>
                </a:gdLst>
                <a:ahLst/>
                <a:cxnLst>
                  <a:cxn ang="0">
                    <a:pos x="T0" y="T1"/>
                  </a:cxn>
                  <a:cxn ang="0">
                    <a:pos x="T2" y="T3"/>
                  </a:cxn>
                  <a:cxn ang="0">
                    <a:pos x="T4" y="T5"/>
                  </a:cxn>
                  <a:cxn ang="0">
                    <a:pos x="T6" y="T7"/>
                  </a:cxn>
                  <a:cxn ang="0">
                    <a:pos x="T8" y="T9"/>
                  </a:cxn>
                </a:cxnLst>
                <a:rect l="0" t="0" r="r" b="b"/>
                <a:pathLst>
                  <a:path w="111" h="139">
                    <a:moveTo>
                      <a:pt x="111" y="32"/>
                    </a:moveTo>
                    <a:lnTo>
                      <a:pt x="0" y="0"/>
                    </a:lnTo>
                    <a:lnTo>
                      <a:pt x="16" y="139"/>
                    </a:lnTo>
                    <a:lnTo>
                      <a:pt x="111" y="55"/>
                    </a:lnTo>
                    <a:lnTo>
                      <a:pt x="111" y="32"/>
                    </a:lnTo>
                    <a:close/>
                  </a:path>
                </a:pathLst>
              </a:custGeom>
              <a:solidFill>
                <a:srgbClr val="58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1" name="Freeform 633"/>
              <p:cNvSpPr/>
              <p:nvPr/>
            </p:nvSpPr>
            <p:spPr bwMode="auto">
              <a:xfrm>
                <a:off x="813" y="2684"/>
                <a:ext cx="97" cy="93"/>
              </a:xfrm>
              <a:custGeom>
                <a:avLst/>
                <a:gdLst>
                  <a:gd name="T0" fmla="*/ 0 w 97"/>
                  <a:gd name="T1" fmla="*/ 84 h 93"/>
                  <a:gd name="T2" fmla="*/ 2 w 97"/>
                  <a:gd name="T3" fmla="*/ 93 h 93"/>
                  <a:gd name="T4" fmla="*/ 97 w 97"/>
                  <a:gd name="T5" fmla="*/ 61 h 93"/>
                  <a:gd name="T6" fmla="*/ 95 w 97"/>
                  <a:gd name="T7" fmla="*/ 0 h 93"/>
                  <a:gd name="T8" fmla="*/ 0 w 97"/>
                  <a:gd name="T9" fmla="*/ 84 h 93"/>
                </a:gdLst>
                <a:ahLst/>
                <a:cxnLst>
                  <a:cxn ang="0">
                    <a:pos x="T0" y="T1"/>
                  </a:cxn>
                  <a:cxn ang="0">
                    <a:pos x="T2" y="T3"/>
                  </a:cxn>
                  <a:cxn ang="0">
                    <a:pos x="T4" y="T5"/>
                  </a:cxn>
                  <a:cxn ang="0">
                    <a:pos x="T6" y="T7"/>
                  </a:cxn>
                  <a:cxn ang="0">
                    <a:pos x="T8" y="T9"/>
                  </a:cxn>
                </a:cxnLst>
                <a:rect l="0" t="0" r="r" b="b"/>
                <a:pathLst>
                  <a:path w="97" h="93">
                    <a:moveTo>
                      <a:pt x="0" y="84"/>
                    </a:moveTo>
                    <a:lnTo>
                      <a:pt x="2" y="93"/>
                    </a:lnTo>
                    <a:lnTo>
                      <a:pt x="97" y="61"/>
                    </a:lnTo>
                    <a:lnTo>
                      <a:pt x="95" y="0"/>
                    </a:lnTo>
                    <a:lnTo>
                      <a:pt x="0" y="84"/>
                    </a:lnTo>
                    <a:close/>
                  </a:path>
                </a:pathLst>
              </a:custGeom>
              <a:solidFill>
                <a:srgbClr val="FFE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2" name="Freeform 634"/>
              <p:cNvSpPr/>
              <p:nvPr/>
            </p:nvSpPr>
            <p:spPr bwMode="auto">
              <a:xfrm>
                <a:off x="901" y="2446"/>
                <a:ext cx="412" cy="47"/>
              </a:xfrm>
              <a:custGeom>
                <a:avLst/>
                <a:gdLst>
                  <a:gd name="T0" fmla="*/ 0 w 412"/>
                  <a:gd name="T1" fmla="*/ 20 h 47"/>
                  <a:gd name="T2" fmla="*/ 2 w 412"/>
                  <a:gd name="T3" fmla="*/ 47 h 47"/>
                  <a:gd name="T4" fmla="*/ 412 w 412"/>
                  <a:gd name="T5" fmla="*/ 29 h 47"/>
                  <a:gd name="T6" fmla="*/ 407 w 412"/>
                  <a:gd name="T7" fmla="*/ 0 h 47"/>
                  <a:gd name="T8" fmla="*/ 0 w 412"/>
                  <a:gd name="T9" fmla="*/ 20 h 47"/>
                </a:gdLst>
                <a:ahLst/>
                <a:cxnLst>
                  <a:cxn ang="0">
                    <a:pos x="T0" y="T1"/>
                  </a:cxn>
                  <a:cxn ang="0">
                    <a:pos x="T2" y="T3"/>
                  </a:cxn>
                  <a:cxn ang="0">
                    <a:pos x="T4" y="T5"/>
                  </a:cxn>
                  <a:cxn ang="0">
                    <a:pos x="T6" y="T7"/>
                  </a:cxn>
                  <a:cxn ang="0">
                    <a:pos x="T8" y="T9"/>
                  </a:cxn>
                </a:cxnLst>
                <a:rect l="0" t="0" r="r" b="b"/>
                <a:pathLst>
                  <a:path w="412" h="47">
                    <a:moveTo>
                      <a:pt x="0" y="20"/>
                    </a:moveTo>
                    <a:lnTo>
                      <a:pt x="2" y="47"/>
                    </a:lnTo>
                    <a:lnTo>
                      <a:pt x="412" y="29"/>
                    </a:lnTo>
                    <a:lnTo>
                      <a:pt x="407" y="0"/>
                    </a:lnTo>
                    <a:lnTo>
                      <a:pt x="0" y="2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3" name="Freeform 635"/>
              <p:cNvSpPr/>
              <p:nvPr/>
            </p:nvSpPr>
            <p:spPr bwMode="auto">
              <a:xfrm>
                <a:off x="899" y="2310"/>
                <a:ext cx="389" cy="31"/>
              </a:xfrm>
              <a:custGeom>
                <a:avLst/>
                <a:gdLst>
                  <a:gd name="T0" fmla="*/ 384 w 389"/>
                  <a:gd name="T1" fmla="*/ 0 h 31"/>
                  <a:gd name="T2" fmla="*/ 0 w 389"/>
                  <a:gd name="T3" fmla="*/ 27 h 31"/>
                  <a:gd name="T4" fmla="*/ 0 w 389"/>
                  <a:gd name="T5" fmla="*/ 31 h 31"/>
                  <a:gd name="T6" fmla="*/ 389 w 389"/>
                  <a:gd name="T7" fmla="*/ 31 h 31"/>
                  <a:gd name="T8" fmla="*/ 384 w 389"/>
                  <a:gd name="T9" fmla="*/ 0 h 31"/>
                </a:gdLst>
                <a:ahLst/>
                <a:cxnLst>
                  <a:cxn ang="0">
                    <a:pos x="T0" y="T1"/>
                  </a:cxn>
                  <a:cxn ang="0">
                    <a:pos x="T2" y="T3"/>
                  </a:cxn>
                  <a:cxn ang="0">
                    <a:pos x="T4" y="T5"/>
                  </a:cxn>
                  <a:cxn ang="0">
                    <a:pos x="T6" y="T7"/>
                  </a:cxn>
                  <a:cxn ang="0">
                    <a:pos x="T8" y="T9"/>
                  </a:cxn>
                </a:cxnLst>
                <a:rect l="0" t="0" r="r" b="b"/>
                <a:pathLst>
                  <a:path w="389" h="31">
                    <a:moveTo>
                      <a:pt x="384" y="0"/>
                    </a:moveTo>
                    <a:lnTo>
                      <a:pt x="0" y="27"/>
                    </a:lnTo>
                    <a:lnTo>
                      <a:pt x="0" y="31"/>
                    </a:lnTo>
                    <a:lnTo>
                      <a:pt x="389" y="31"/>
                    </a:lnTo>
                    <a:lnTo>
                      <a:pt x="384" y="0"/>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4" name="Freeform 636"/>
              <p:cNvSpPr/>
              <p:nvPr/>
            </p:nvSpPr>
            <p:spPr bwMode="auto">
              <a:xfrm>
                <a:off x="899" y="2341"/>
                <a:ext cx="394" cy="34"/>
              </a:xfrm>
              <a:custGeom>
                <a:avLst/>
                <a:gdLst>
                  <a:gd name="T0" fmla="*/ 0 w 394"/>
                  <a:gd name="T1" fmla="*/ 0 h 34"/>
                  <a:gd name="T2" fmla="*/ 0 w 394"/>
                  <a:gd name="T3" fmla="*/ 34 h 34"/>
                  <a:gd name="T4" fmla="*/ 394 w 394"/>
                  <a:gd name="T5" fmla="*/ 23 h 34"/>
                  <a:gd name="T6" fmla="*/ 389 w 394"/>
                  <a:gd name="T7" fmla="*/ 0 h 34"/>
                  <a:gd name="T8" fmla="*/ 0 w 394"/>
                  <a:gd name="T9" fmla="*/ 0 h 34"/>
                </a:gdLst>
                <a:ahLst/>
                <a:cxnLst>
                  <a:cxn ang="0">
                    <a:pos x="T0" y="T1"/>
                  </a:cxn>
                  <a:cxn ang="0">
                    <a:pos x="T2" y="T3"/>
                  </a:cxn>
                  <a:cxn ang="0">
                    <a:pos x="T4" y="T5"/>
                  </a:cxn>
                  <a:cxn ang="0">
                    <a:pos x="T6" y="T7"/>
                  </a:cxn>
                  <a:cxn ang="0">
                    <a:pos x="T8" y="T9"/>
                  </a:cxn>
                </a:cxnLst>
                <a:rect l="0" t="0" r="r" b="b"/>
                <a:pathLst>
                  <a:path w="394" h="34">
                    <a:moveTo>
                      <a:pt x="0" y="0"/>
                    </a:moveTo>
                    <a:lnTo>
                      <a:pt x="0" y="34"/>
                    </a:lnTo>
                    <a:lnTo>
                      <a:pt x="394" y="23"/>
                    </a:lnTo>
                    <a:lnTo>
                      <a:pt x="389" y="0"/>
                    </a:lnTo>
                    <a:lnTo>
                      <a:pt x="0"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5" name="Freeform 637"/>
              <p:cNvSpPr/>
              <p:nvPr/>
            </p:nvSpPr>
            <p:spPr bwMode="auto">
              <a:xfrm>
                <a:off x="899" y="2364"/>
                <a:ext cx="398" cy="36"/>
              </a:xfrm>
              <a:custGeom>
                <a:avLst/>
                <a:gdLst>
                  <a:gd name="T0" fmla="*/ 0 w 398"/>
                  <a:gd name="T1" fmla="*/ 11 h 36"/>
                  <a:gd name="T2" fmla="*/ 0 w 398"/>
                  <a:gd name="T3" fmla="*/ 36 h 36"/>
                  <a:gd name="T4" fmla="*/ 398 w 398"/>
                  <a:gd name="T5" fmla="*/ 25 h 36"/>
                  <a:gd name="T6" fmla="*/ 394 w 398"/>
                  <a:gd name="T7" fmla="*/ 0 h 36"/>
                  <a:gd name="T8" fmla="*/ 0 w 398"/>
                  <a:gd name="T9" fmla="*/ 11 h 36"/>
                </a:gdLst>
                <a:ahLst/>
                <a:cxnLst>
                  <a:cxn ang="0">
                    <a:pos x="T0" y="T1"/>
                  </a:cxn>
                  <a:cxn ang="0">
                    <a:pos x="T2" y="T3"/>
                  </a:cxn>
                  <a:cxn ang="0">
                    <a:pos x="T4" y="T5"/>
                  </a:cxn>
                  <a:cxn ang="0">
                    <a:pos x="T6" y="T7"/>
                  </a:cxn>
                  <a:cxn ang="0">
                    <a:pos x="T8" y="T9"/>
                  </a:cxn>
                </a:cxnLst>
                <a:rect l="0" t="0" r="r" b="b"/>
                <a:pathLst>
                  <a:path w="398" h="36">
                    <a:moveTo>
                      <a:pt x="0" y="11"/>
                    </a:moveTo>
                    <a:lnTo>
                      <a:pt x="0" y="36"/>
                    </a:lnTo>
                    <a:lnTo>
                      <a:pt x="398" y="25"/>
                    </a:lnTo>
                    <a:lnTo>
                      <a:pt x="394" y="0"/>
                    </a:lnTo>
                    <a:lnTo>
                      <a:pt x="0" y="11"/>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6" name="Freeform 638"/>
              <p:cNvSpPr/>
              <p:nvPr/>
            </p:nvSpPr>
            <p:spPr bwMode="auto">
              <a:xfrm>
                <a:off x="899" y="2389"/>
                <a:ext cx="403" cy="41"/>
              </a:xfrm>
              <a:custGeom>
                <a:avLst/>
                <a:gdLst>
                  <a:gd name="T0" fmla="*/ 0 w 403"/>
                  <a:gd name="T1" fmla="*/ 11 h 41"/>
                  <a:gd name="T2" fmla="*/ 2 w 403"/>
                  <a:gd name="T3" fmla="*/ 41 h 41"/>
                  <a:gd name="T4" fmla="*/ 403 w 403"/>
                  <a:gd name="T5" fmla="*/ 25 h 41"/>
                  <a:gd name="T6" fmla="*/ 398 w 403"/>
                  <a:gd name="T7" fmla="*/ 0 h 41"/>
                  <a:gd name="T8" fmla="*/ 0 w 403"/>
                  <a:gd name="T9" fmla="*/ 11 h 41"/>
                </a:gdLst>
                <a:ahLst/>
                <a:cxnLst>
                  <a:cxn ang="0">
                    <a:pos x="T0" y="T1"/>
                  </a:cxn>
                  <a:cxn ang="0">
                    <a:pos x="T2" y="T3"/>
                  </a:cxn>
                  <a:cxn ang="0">
                    <a:pos x="T4" y="T5"/>
                  </a:cxn>
                  <a:cxn ang="0">
                    <a:pos x="T6" y="T7"/>
                  </a:cxn>
                  <a:cxn ang="0">
                    <a:pos x="T8" y="T9"/>
                  </a:cxn>
                </a:cxnLst>
                <a:rect l="0" t="0" r="r" b="b"/>
                <a:pathLst>
                  <a:path w="403" h="41">
                    <a:moveTo>
                      <a:pt x="0" y="11"/>
                    </a:moveTo>
                    <a:lnTo>
                      <a:pt x="2" y="41"/>
                    </a:lnTo>
                    <a:lnTo>
                      <a:pt x="403" y="25"/>
                    </a:lnTo>
                    <a:lnTo>
                      <a:pt x="398" y="0"/>
                    </a:lnTo>
                    <a:lnTo>
                      <a:pt x="0" y="11"/>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7" name="Freeform 639"/>
              <p:cNvSpPr/>
              <p:nvPr/>
            </p:nvSpPr>
            <p:spPr bwMode="auto">
              <a:xfrm>
                <a:off x="901" y="2414"/>
                <a:ext cx="407" cy="52"/>
              </a:xfrm>
              <a:custGeom>
                <a:avLst/>
                <a:gdLst>
                  <a:gd name="T0" fmla="*/ 0 w 407"/>
                  <a:gd name="T1" fmla="*/ 16 h 52"/>
                  <a:gd name="T2" fmla="*/ 0 w 407"/>
                  <a:gd name="T3" fmla="*/ 52 h 52"/>
                  <a:gd name="T4" fmla="*/ 407 w 407"/>
                  <a:gd name="T5" fmla="*/ 32 h 52"/>
                  <a:gd name="T6" fmla="*/ 401 w 407"/>
                  <a:gd name="T7" fmla="*/ 0 h 52"/>
                  <a:gd name="T8" fmla="*/ 0 w 407"/>
                  <a:gd name="T9" fmla="*/ 16 h 52"/>
                </a:gdLst>
                <a:ahLst/>
                <a:cxnLst>
                  <a:cxn ang="0">
                    <a:pos x="T0" y="T1"/>
                  </a:cxn>
                  <a:cxn ang="0">
                    <a:pos x="T2" y="T3"/>
                  </a:cxn>
                  <a:cxn ang="0">
                    <a:pos x="T4" y="T5"/>
                  </a:cxn>
                  <a:cxn ang="0">
                    <a:pos x="T6" y="T7"/>
                  </a:cxn>
                  <a:cxn ang="0">
                    <a:pos x="T8" y="T9"/>
                  </a:cxn>
                </a:cxnLst>
                <a:rect l="0" t="0" r="r" b="b"/>
                <a:pathLst>
                  <a:path w="407" h="52">
                    <a:moveTo>
                      <a:pt x="0" y="16"/>
                    </a:moveTo>
                    <a:lnTo>
                      <a:pt x="0" y="52"/>
                    </a:lnTo>
                    <a:lnTo>
                      <a:pt x="407" y="32"/>
                    </a:lnTo>
                    <a:lnTo>
                      <a:pt x="401" y="0"/>
                    </a:lnTo>
                    <a:lnTo>
                      <a:pt x="0" y="16"/>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8" name="Freeform 640"/>
              <p:cNvSpPr/>
              <p:nvPr/>
            </p:nvSpPr>
            <p:spPr bwMode="auto">
              <a:xfrm>
                <a:off x="903" y="2475"/>
                <a:ext cx="414" cy="50"/>
              </a:xfrm>
              <a:custGeom>
                <a:avLst/>
                <a:gdLst>
                  <a:gd name="T0" fmla="*/ 0 w 414"/>
                  <a:gd name="T1" fmla="*/ 18 h 50"/>
                  <a:gd name="T2" fmla="*/ 0 w 414"/>
                  <a:gd name="T3" fmla="*/ 50 h 50"/>
                  <a:gd name="T4" fmla="*/ 414 w 414"/>
                  <a:gd name="T5" fmla="*/ 25 h 50"/>
                  <a:gd name="T6" fmla="*/ 410 w 414"/>
                  <a:gd name="T7" fmla="*/ 0 h 50"/>
                  <a:gd name="T8" fmla="*/ 0 w 414"/>
                  <a:gd name="T9" fmla="*/ 18 h 50"/>
                </a:gdLst>
                <a:ahLst/>
                <a:cxnLst>
                  <a:cxn ang="0">
                    <a:pos x="T0" y="T1"/>
                  </a:cxn>
                  <a:cxn ang="0">
                    <a:pos x="T2" y="T3"/>
                  </a:cxn>
                  <a:cxn ang="0">
                    <a:pos x="T4" y="T5"/>
                  </a:cxn>
                  <a:cxn ang="0">
                    <a:pos x="T6" y="T7"/>
                  </a:cxn>
                  <a:cxn ang="0">
                    <a:pos x="T8" y="T9"/>
                  </a:cxn>
                </a:cxnLst>
                <a:rect l="0" t="0" r="r" b="b"/>
                <a:pathLst>
                  <a:path w="414" h="50">
                    <a:moveTo>
                      <a:pt x="0" y="18"/>
                    </a:moveTo>
                    <a:lnTo>
                      <a:pt x="0" y="50"/>
                    </a:lnTo>
                    <a:lnTo>
                      <a:pt x="414" y="25"/>
                    </a:lnTo>
                    <a:lnTo>
                      <a:pt x="410" y="0"/>
                    </a:lnTo>
                    <a:lnTo>
                      <a:pt x="0" y="18"/>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9" name="Freeform 641"/>
              <p:cNvSpPr/>
              <p:nvPr/>
            </p:nvSpPr>
            <p:spPr bwMode="auto">
              <a:xfrm>
                <a:off x="905" y="2536"/>
                <a:ext cx="426" cy="46"/>
              </a:xfrm>
              <a:custGeom>
                <a:avLst/>
                <a:gdLst>
                  <a:gd name="T0" fmla="*/ 419 w 426"/>
                  <a:gd name="T1" fmla="*/ 0 h 46"/>
                  <a:gd name="T2" fmla="*/ 0 w 426"/>
                  <a:gd name="T3" fmla="*/ 16 h 46"/>
                  <a:gd name="T4" fmla="*/ 0 w 426"/>
                  <a:gd name="T5" fmla="*/ 46 h 46"/>
                  <a:gd name="T6" fmla="*/ 426 w 426"/>
                  <a:gd name="T7" fmla="*/ 30 h 46"/>
                  <a:gd name="T8" fmla="*/ 419 w 426"/>
                  <a:gd name="T9" fmla="*/ 0 h 46"/>
                </a:gdLst>
                <a:ahLst/>
                <a:cxnLst>
                  <a:cxn ang="0">
                    <a:pos x="T0" y="T1"/>
                  </a:cxn>
                  <a:cxn ang="0">
                    <a:pos x="T2" y="T3"/>
                  </a:cxn>
                  <a:cxn ang="0">
                    <a:pos x="T4" y="T5"/>
                  </a:cxn>
                  <a:cxn ang="0">
                    <a:pos x="T6" y="T7"/>
                  </a:cxn>
                  <a:cxn ang="0">
                    <a:pos x="T8" y="T9"/>
                  </a:cxn>
                </a:cxnLst>
                <a:rect l="0" t="0" r="r" b="b"/>
                <a:pathLst>
                  <a:path w="426" h="46">
                    <a:moveTo>
                      <a:pt x="419" y="0"/>
                    </a:moveTo>
                    <a:lnTo>
                      <a:pt x="0" y="16"/>
                    </a:lnTo>
                    <a:lnTo>
                      <a:pt x="0" y="46"/>
                    </a:lnTo>
                    <a:lnTo>
                      <a:pt x="426" y="30"/>
                    </a:lnTo>
                    <a:lnTo>
                      <a:pt x="419" y="0"/>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0" name="Freeform 642"/>
              <p:cNvSpPr/>
              <p:nvPr/>
            </p:nvSpPr>
            <p:spPr bwMode="auto">
              <a:xfrm>
                <a:off x="905" y="2600"/>
                <a:ext cx="433" cy="41"/>
              </a:xfrm>
              <a:custGeom>
                <a:avLst/>
                <a:gdLst>
                  <a:gd name="T0" fmla="*/ 433 w 433"/>
                  <a:gd name="T1" fmla="*/ 5 h 41"/>
                  <a:gd name="T2" fmla="*/ 431 w 433"/>
                  <a:gd name="T3" fmla="*/ 0 h 41"/>
                  <a:gd name="T4" fmla="*/ 0 w 433"/>
                  <a:gd name="T5" fmla="*/ 9 h 41"/>
                  <a:gd name="T6" fmla="*/ 3 w 433"/>
                  <a:gd name="T7" fmla="*/ 41 h 41"/>
                  <a:gd name="T8" fmla="*/ 345 w 433"/>
                  <a:gd name="T9" fmla="*/ 34 h 41"/>
                  <a:gd name="T10" fmla="*/ 433 w 433"/>
                  <a:gd name="T11" fmla="*/ 5 h 41"/>
                </a:gdLst>
                <a:ahLst/>
                <a:cxnLst>
                  <a:cxn ang="0">
                    <a:pos x="T0" y="T1"/>
                  </a:cxn>
                  <a:cxn ang="0">
                    <a:pos x="T2" y="T3"/>
                  </a:cxn>
                  <a:cxn ang="0">
                    <a:pos x="T4" y="T5"/>
                  </a:cxn>
                  <a:cxn ang="0">
                    <a:pos x="T6" y="T7"/>
                  </a:cxn>
                  <a:cxn ang="0">
                    <a:pos x="T8" y="T9"/>
                  </a:cxn>
                  <a:cxn ang="0">
                    <a:pos x="T10" y="T11"/>
                  </a:cxn>
                </a:cxnLst>
                <a:rect l="0" t="0" r="r" b="b"/>
                <a:pathLst>
                  <a:path w="433" h="41">
                    <a:moveTo>
                      <a:pt x="433" y="5"/>
                    </a:moveTo>
                    <a:lnTo>
                      <a:pt x="431" y="0"/>
                    </a:lnTo>
                    <a:lnTo>
                      <a:pt x="0" y="9"/>
                    </a:lnTo>
                    <a:lnTo>
                      <a:pt x="3" y="41"/>
                    </a:lnTo>
                    <a:lnTo>
                      <a:pt x="345" y="34"/>
                    </a:lnTo>
                    <a:lnTo>
                      <a:pt x="433" y="5"/>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1" name="Freeform 643"/>
              <p:cNvSpPr/>
              <p:nvPr/>
            </p:nvSpPr>
            <p:spPr bwMode="auto">
              <a:xfrm>
                <a:off x="908" y="2663"/>
                <a:ext cx="253" cy="28"/>
              </a:xfrm>
              <a:custGeom>
                <a:avLst/>
                <a:gdLst>
                  <a:gd name="T0" fmla="*/ 253 w 253"/>
                  <a:gd name="T1" fmla="*/ 0 h 28"/>
                  <a:gd name="T2" fmla="*/ 0 w 253"/>
                  <a:gd name="T3" fmla="*/ 3 h 28"/>
                  <a:gd name="T4" fmla="*/ 2 w 253"/>
                  <a:gd name="T5" fmla="*/ 25 h 28"/>
                  <a:gd name="T6" fmla="*/ 169 w 253"/>
                  <a:gd name="T7" fmla="*/ 28 h 28"/>
                  <a:gd name="T8" fmla="*/ 253 w 253"/>
                  <a:gd name="T9" fmla="*/ 0 h 28"/>
                </a:gdLst>
                <a:ahLst/>
                <a:cxnLst>
                  <a:cxn ang="0">
                    <a:pos x="T0" y="T1"/>
                  </a:cxn>
                  <a:cxn ang="0">
                    <a:pos x="T2" y="T3"/>
                  </a:cxn>
                  <a:cxn ang="0">
                    <a:pos x="T4" y="T5"/>
                  </a:cxn>
                  <a:cxn ang="0">
                    <a:pos x="T6" y="T7"/>
                  </a:cxn>
                  <a:cxn ang="0">
                    <a:pos x="T8" y="T9"/>
                  </a:cxn>
                </a:cxnLst>
                <a:rect l="0" t="0" r="r" b="b"/>
                <a:pathLst>
                  <a:path w="253" h="28">
                    <a:moveTo>
                      <a:pt x="253" y="0"/>
                    </a:moveTo>
                    <a:lnTo>
                      <a:pt x="0" y="3"/>
                    </a:lnTo>
                    <a:lnTo>
                      <a:pt x="2" y="25"/>
                    </a:lnTo>
                    <a:lnTo>
                      <a:pt x="169" y="28"/>
                    </a:lnTo>
                    <a:lnTo>
                      <a:pt x="253" y="0"/>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2" name="Freeform 644"/>
              <p:cNvSpPr/>
              <p:nvPr/>
            </p:nvSpPr>
            <p:spPr bwMode="auto">
              <a:xfrm>
                <a:off x="910" y="2688"/>
                <a:ext cx="167" cy="57"/>
              </a:xfrm>
              <a:custGeom>
                <a:avLst/>
                <a:gdLst>
                  <a:gd name="T0" fmla="*/ 167 w 167"/>
                  <a:gd name="T1" fmla="*/ 3 h 57"/>
                  <a:gd name="T2" fmla="*/ 0 w 167"/>
                  <a:gd name="T3" fmla="*/ 0 h 57"/>
                  <a:gd name="T4" fmla="*/ 0 w 167"/>
                  <a:gd name="T5" fmla="*/ 57 h 57"/>
                  <a:gd name="T6" fmla="*/ 167 w 167"/>
                  <a:gd name="T7" fmla="*/ 3 h 57"/>
                </a:gdLst>
                <a:ahLst/>
                <a:cxnLst>
                  <a:cxn ang="0">
                    <a:pos x="T0" y="T1"/>
                  </a:cxn>
                  <a:cxn ang="0">
                    <a:pos x="T2" y="T3"/>
                  </a:cxn>
                  <a:cxn ang="0">
                    <a:pos x="T4" y="T5"/>
                  </a:cxn>
                  <a:cxn ang="0">
                    <a:pos x="T6" y="T7"/>
                  </a:cxn>
                </a:cxnLst>
                <a:rect l="0" t="0" r="r" b="b"/>
                <a:pathLst>
                  <a:path w="167" h="57">
                    <a:moveTo>
                      <a:pt x="167" y="3"/>
                    </a:moveTo>
                    <a:lnTo>
                      <a:pt x="0" y="0"/>
                    </a:lnTo>
                    <a:lnTo>
                      <a:pt x="0" y="57"/>
                    </a:lnTo>
                    <a:lnTo>
                      <a:pt x="167" y="3"/>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3" name="Freeform 645"/>
              <p:cNvSpPr/>
              <p:nvPr/>
            </p:nvSpPr>
            <p:spPr bwMode="auto">
              <a:xfrm>
                <a:off x="908" y="2634"/>
                <a:ext cx="342" cy="32"/>
              </a:xfrm>
              <a:custGeom>
                <a:avLst/>
                <a:gdLst>
                  <a:gd name="T0" fmla="*/ 342 w 342"/>
                  <a:gd name="T1" fmla="*/ 0 h 32"/>
                  <a:gd name="T2" fmla="*/ 0 w 342"/>
                  <a:gd name="T3" fmla="*/ 7 h 32"/>
                  <a:gd name="T4" fmla="*/ 0 w 342"/>
                  <a:gd name="T5" fmla="*/ 32 h 32"/>
                  <a:gd name="T6" fmla="*/ 253 w 342"/>
                  <a:gd name="T7" fmla="*/ 29 h 32"/>
                  <a:gd name="T8" fmla="*/ 342 w 342"/>
                  <a:gd name="T9" fmla="*/ 0 h 32"/>
                </a:gdLst>
                <a:ahLst/>
                <a:cxnLst>
                  <a:cxn ang="0">
                    <a:pos x="T0" y="T1"/>
                  </a:cxn>
                  <a:cxn ang="0">
                    <a:pos x="T2" y="T3"/>
                  </a:cxn>
                  <a:cxn ang="0">
                    <a:pos x="T4" y="T5"/>
                  </a:cxn>
                  <a:cxn ang="0">
                    <a:pos x="T6" y="T7"/>
                  </a:cxn>
                  <a:cxn ang="0">
                    <a:pos x="T8" y="T9"/>
                  </a:cxn>
                </a:cxnLst>
                <a:rect l="0" t="0" r="r" b="b"/>
                <a:pathLst>
                  <a:path w="342" h="32">
                    <a:moveTo>
                      <a:pt x="342" y="0"/>
                    </a:moveTo>
                    <a:lnTo>
                      <a:pt x="0" y="7"/>
                    </a:lnTo>
                    <a:lnTo>
                      <a:pt x="0" y="32"/>
                    </a:lnTo>
                    <a:lnTo>
                      <a:pt x="253" y="29"/>
                    </a:lnTo>
                    <a:lnTo>
                      <a:pt x="342"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4" name="Freeform 646"/>
              <p:cNvSpPr/>
              <p:nvPr/>
            </p:nvSpPr>
            <p:spPr bwMode="auto">
              <a:xfrm>
                <a:off x="905" y="2566"/>
                <a:ext cx="431" cy="43"/>
              </a:xfrm>
              <a:custGeom>
                <a:avLst/>
                <a:gdLst>
                  <a:gd name="T0" fmla="*/ 426 w 431"/>
                  <a:gd name="T1" fmla="*/ 0 h 43"/>
                  <a:gd name="T2" fmla="*/ 0 w 431"/>
                  <a:gd name="T3" fmla="*/ 16 h 43"/>
                  <a:gd name="T4" fmla="*/ 0 w 431"/>
                  <a:gd name="T5" fmla="*/ 43 h 43"/>
                  <a:gd name="T6" fmla="*/ 431 w 431"/>
                  <a:gd name="T7" fmla="*/ 34 h 43"/>
                  <a:gd name="T8" fmla="*/ 426 w 431"/>
                  <a:gd name="T9" fmla="*/ 0 h 43"/>
                </a:gdLst>
                <a:ahLst/>
                <a:cxnLst>
                  <a:cxn ang="0">
                    <a:pos x="T0" y="T1"/>
                  </a:cxn>
                  <a:cxn ang="0">
                    <a:pos x="T2" y="T3"/>
                  </a:cxn>
                  <a:cxn ang="0">
                    <a:pos x="T4" y="T5"/>
                  </a:cxn>
                  <a:cxn ang="0">
                    <a:pos x="T6" y="T7"/>
                  </a:cxn>
                  <a:cxn ang="0">
                    <a:pos x="T8" y="T9"/>
                  </a:cxn>
                </a:cxnLst>
                <a:rect l="0" t="0" r="r" b="b"/>
                <a:pathLst>
                  <a:path w="431" h="43">
                    <a:moveTo>
                      <a:pt x="426" y="0"/>
                    </a:moveTo>
                    <a:lnTo>
                      <a:pt x="0" y="16"/>
                    </a:lnTo>
                    <a:lnTo>
                      <a:pt x="0" y="43"/>
                    </a:lnTo>
                    <a:lnTo>
                      <a:pt x="431" y="34"/>
                    </a:lnTo>
                    <a:lnTo>
                      <a:pt x="426"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5" name="Freeform 647"/>
              <p:cNvSpPr/>
              <p:nvPr/>
            </p:nvSpPr>
            <p:spPr bwMode="auto">
              <a:xfrm>
                <a:off x="903" y="2500"/>
                <a:ext cx="421" cy="52"/>
              </a:xfrm>
              <a:custGeom>
                <a:avLst/>
                <a:gdLst>
                  <a:gd name="T0" fmla="*/ 414 w 421"/>
                  <a:gd name="T1" fmla="*/ 0 h 52"/>
                  <a:gd name="T2" fmla="*/ 0 w 421"/>
                  <a:gd name="T3" fmla="*/ 25 h 52"/>
                  <a:gd name="T4" fmla="*/ 2 w 421"/>
                  <a:gd name="T5" fmla="*/ 52 h 52"/>
                  <a:gd name="T6" fmla="*/ 421 w 421"/>
                  <a:gd name="T7" fmla="*/ 36 h 52"/>
                  <a:gd name="T8" fmla="*/ 414 w 421"/>
                  <a:gd name="T9" fmla="*/ 0 h 52"/>
                </a:gdLst>
                <a:ahLst/>
                <a:cxnLst>
                  <a:cxn ang="0">
                    <a:pos x="T0" y="T1"/>
                  </a:cxn>
                  <a:cxn ang="0">
                    <a:pos x="T2" y="T3"/>
                  </a:cxn>
                  <a:cxn ang="0">
                    <a:pos x="T4" y="T5"/>
                  </a:cxn>
                  <a:cxn ang="0">
                    <a:pos x="T6" y="T7"/>
                  </a:cxn>
                  <a:cxn ang="0">
                    <a:pos x="T8" y="T9"/>
                  </a:cxn>
                </a:cxnLst>
                <a:rect l="0" t="0" r="r" b="b"/>
                <a:pathLst>
                  <a:path w="421" h="52">
                    <a:moveTo>
                      <a:pt x="414" y="0"/>
                    </a:moveTo>
                    <a:lnTo>
                      <a:pt x="0" y="25"/>
                    </a:lnTo>
                    <a:lnTo>
                      <a:pt x="2" y="52"/>
                    </a:lnTo>
                    <a:lnTo>
                      <a:pt x="421" y="36"/>
                    </a:lnTo>
                    <a:lnTo>
                      <a:pt x="41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6" name="Freeform 648"/>
              <p:cNvSpPr/>
              <p:nvPr/>
            </p:nvSpPr>
            <p:spPr bwMode="auto">
              <a:xfrm>
                <a:off x="1283" y="2292"/>
                <a:ext cx="243" cy="93"/>
              </a:xfrm>
              <a:custGeom>
                <a:avLst/>
                <a:gdLst>
                  <a:gd name="T0" fmla="*/ 243 w 243"/>
                  <a:gd name="T1" fmla="*/ 0 h 93"/>
                  <a:gd name="T2" fmla="*/ 0 w 243"/>
                  <a:gd name="T3" fmla="*/ 18 h 93"/>
                  <a:gd name="T4" fmla="*/ 14 w 243"/>
                  <a:gd name="T5" fmla="*/ 93 h 93"/>
                  <a:gd name="T6" fmla="*/ 240 w 243"/>
                  <a:gd name="T7" fmla="*/ 72 h 93"/>
                  <a:gd name="T8" fmla="*/ 243 w 243"/>
                  <a:gd name="T9" fmla="*/ 0 h 93"/>
                </a:gdLst>
                <a:ahLst/>
                <a:cxnLst>
                  <a:cxn ang="0">
                    <a:pos x="T0" y="T1"/>
                  </a:cxn>
                  <a:cxn ang="0">
                    <a:pos x="T2" y="T3"/>
                  </a:cxn>
                  <a:cxn ang="0">
                    <a:pos x="T4" y="T5"/>
                  </a:cxn>
                  <a:cxn ang="0">
                    <a:pos x="T6" y="T7"/>
                  </a:cxn>
                  <a:cxn ang="0">
                    <a:pos x="T8" y="T9"/>
                  </a:cxn>
                </a:cxnLst>
                <a:rect l="0" t="0" r="r" b="b"/>
                <a:pathLst>
                  <a:path w="243" h="93">
                    <a:moveTo>
                      <a:pt x="243" y="0"/>
                    </a:moveTo>
                    <a:lnTo>
                      <a:pt x="0" y="18"/>
                    </a:lnTo>
                    <a:lnTo>
                      <a:pt x="14" y="93"/>
                    </a:lnTo>
                    <a:lnTo>
                      <a:pt x="240" y="72"/>
                    </a:lnTo>
                    <a:lnTo>
                      <a:pt x="243" y="0"/>
                    </a:lnTo>
                    <a:close/>
                  </a:path>
                </a:pathLst>
              </a:custGeom>
              <a:solidFill>
                <a:srgbClr val="9FC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7" name="Freeform 649"/>
              <p:cNvSpPr/>
              <p:nvPr/>
            </p:nvSpPr>
            <p:spPr bwMode="auto">
              <a:xfrm>
                <a:off x="1297" y="2364"/>
                <a:ext cx="226" cy="111"/>
              </a:xfrm>
              <a:custGeom>
                <a:avLst/>
                <a:gdLst>
                  <a:gd name="T0" fmla="*/ 226 w 226"/>
                  <a:gd name="T1" fmla="*/ 0 h 111"/>
                  <a:gd name="T2" fmla="*/ 0 w 226"/>
                  <a:gd name="T3" fmla="*/ 21 h 111"/>
                  <a:gd name="T4" fmla="*/ 16 w 226"/>
                  <a:gd name="T5" fmla="*/ 111 h 111"/>
                  <a:gd name="T6" fmla="*/ 226 w 226"/>
                  <a:gd name="T7" fmla="*/ 86 h 111"/>
                  <a:gd name="T8" fmla="*/ 226 w 226"/>
                  <a:gd name="T9" fmla="*/ 0 h 111"/>
                </a:gdLst>
                <a:ahLst/>
                <a:cxnLst>
                  <a:cxn ang="0">
                    <a:pos x="T0" y="T1"/>
                  </a:cxn>
                  <a:cxn ang="0">
                    <a:pos x="T2" y="T3"/>
                  </a:cxn>
                  <a:cxn ang="0">
                    <a:pos x="T4" y="T5"/>
                  </a:cxn>
                  <a:cxn ang="0">
                    <a:pos x="T6" y="T7"/>
                  </a:cxn>
                  <a:cxn ang="0">
                    <a:pos x="T8" y="T9"/>
                  </a:cxn>
                </a:cxnLst>
                <a:rect l="0" t="0" r="r" b="b"/>
                <a:pathLst>
                  <a:path w="226" h="111">
                    <a:moveTo>
                      <a:pt x="226" y="0"/>
                    </a:moveTo>
                    <a:lnTo>
                      <a:pt x="0" y="21"/>
                    </a:lnTo>
                    <a:lnTo>
                      <a:pt x="16" y="111"/>
                    </a:lnTo>
                    <a:lnTo>
                      <a:pt x="226" y="86"/>
                    </a:lnTo>
                    <a:lnTo>
                      <a:pt x="226" y="0"/>
                    </a:lnTo>
                    <a:close/>
                  </a:path>
                </a:pathLst>
              </a:custGeom>
              <a:solidFill>
                <a:srgbClr val="FF6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8" name="Freeform 650"/>
              <p:cNvSpPr/>
              <p:nvPr/>
            </p:nvSpPr>
            <p:spPr bwMode="auto">
              <a:xfrm>
                <a:off x="1313" y="2450"/>
                <a:ext cx="210" cy="155"/>
              </a:xfrm>
              <a:custGeom>
                <a:avLst/>
                <a:gdLst>
                  <a:gd name="T0" fmla="*/ 0 w 210"/>
                  <a:gd name="T1" fmla="*/ 25 h 155"/>
                  <a:gd name="T2" fmla="*/ 25 w 210"/>
                  <a:gd name="T3" fmla="*/ 155 h 155"/>
                  <a:gd name="T4" fmla="*/ 208 w 210"/>
                  <a:gd name="T5" fmla="*/ 93 h 155"/>
                  <a:gd name="T6" fmla="*/ 210 w 210"/>
                  <a:gd name="T7" fmla="*/ 0 h 155"/>
                  <a:gd name="T8" fmla="*/ 0 w 210"/>
                  <a:gd name="T9" fmla="*/ 25 h 155"/>
                </a:gdLst>
                <a:ahLst/>
                <a:cxnLst>
                  <a:cxn ang="0">
                    <a:pos x="T0" y="T1"/>
                  </a:cxn>
                  <a:cxn ang="0">
                    <a:pos x="T2" y="T3"/>
                  </a:cxn>
                  <a:cxn ang="0">
                    <a:pos x="T4" y="T5"/>
                  </a:cxn>
                  <a:cxn ang="0">
                    <a:pos x="T6" y="T7"/>
                  </a:cxn>
                  <a:cxn ang="0">
                    <a:pos x="T8" y="T9"/>
                  </a:cxn>
                </a:cxnLst>
                <a:rect l="0" t="0" r="r" b="b"/>
                <a:pathLst>
                  <a:path w="210" h="155">
                    <a:moveTo>
                      <a:pt x="0" y="25"/>
                    </a:moveTo>
                    <a:lnTo>
                      <a:pt x="25" y="155"/>
                    </a:lnTo>
                    <a:lnTo>
                      <a:pt x="208" y="93"/>
                    </a:lnTo>
                    <a:lnTo>
                      <a:pt x="210" y="0"/>
                    </a:lnTo>
                    <a:lnTo>
                      <a:pt x="0" y="25"/>
                    </a:lnTo>
                    <a:close/>
                  </a:path>
                </a:pathLst>
              </a:custGeom>
              <a:solidFill>
                <a:srgbClr val="9FC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9" name="Freeform 651"/>
              <p:cNvSpPr/>
              <p:nvPr/>
            </p:nvSpPr>
            <p:spPr bwMode="auto">
              <a:xfrm>
                <a:off x="1521" y="2280"/>
                <a:ext cx="161" cy="261"/>
              </a:xfrm>
              <a:custGeom>
                <a:avLst/>
                <a:gdLst>
                  <a:gd name="T0" fmla="*/ 0 w 161"/>
                  <a:gd name="T1" fmla="*/ 261 h 261"/>
                  <a:gd name="T2" fmla="*/ 161 w 161"/>
                  <a:gd name="T3" fmla="*/ 0 h 261"/>
                  <a:gd name="T4" fmla="*/ 5 w 161"/>
                  <a:gd name="T5" fmla="*/ 12 h 261"/>
                  <a:gd name="T6" fmla="*/ 0 w 161"/>
                  <a:gd name="T7" fmla="*/ 261 h 261"/>
                </a:gdLst>
                <a:ahLst/>
                <a:cxnLst>
                  <a:cxn ang="0">
                    <a:pos x="T0" y="T1"/>
                  </a:cxn>
                  <a:cxn ang="0">
                    <a:pos x="T2" y="T3"/>
                  </a:cxn>
                  <a:cxn ang="0">
                    <a:pos x="T4" y="T5"/>
                  </a:cxn>
                  <a:cxn ang="0">
                    <a:pos x="T6" y="T7"/>
                  </a:cxn>
                </a:cxnLst>
                <a:rect l="0" t="0" r="r" b="b"/>
                <a:pathLst>
                  <a:path w="161" h="261">
                    <a:moveTo>
                      <a:pt x="0" y="261"/>
                    </a:moveTo>
                    <a:lnTo>
                      <a:pt x="161" y="0"/>
                    </a:lnTo>
                    <a:lnTo>
                      <a:pt x="5" y="12"/>
                    </a:lnTo>
                    <a:lnTo>
                      <a:pt x="0" y="261"/>
                    </a:lnTo>
                    <a:close/>
                  </a:path>
                </a:pathLst>
              </a:custGeom>
              <a:solidFill>
                <a:srgbClr val="795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0" name="Freeform 652"/>
              <p:cNvSpPr/>
              <p:nvPr/>
            </p:nvSpPr>
            <p:spPr bwMode="auto">
              <a:xfrm>
                <a:off x="1521" y="2278"/>
                <a:ext cx="315" cy="265"/>
              </a:xfrm>
              <a:custGeom>
                <a:avLst/>
                <a:gdLst>
                  <a:gd name="T0" fmla="*/ 177 w 315"/>
                  <a:gd name="T1" fmla="*/ 0 h 265"/>
                  <a:gd name="T2" fmla="*/ 161 w 315"/>
                  <a:gd name="T3" fmla="*/ 2 h 265"/>
                  <a:gd name="T4" fmla="*/ 0 w 315"/>
                  <a:gd name="T5" fmla="*/ 263 h 265"/>
                  <a:gd name="T6" fmla="*/ 0 w 315"/>
                  <a:gd name="T7" fmla="*/ 265 h 265"/>
                  <a:gd name="T8" fmla="*/ 315 w 315"/>
                  <a:gd name="T9" fmla="*/ 161 h 265"/>
                  <a:gd name="T10" fmla="*/ 177 w 315"/>
                  <a:gd name="T11" fmla="*/ 0 h 265"/>
                </a:gdLst>
                <a:ahLst/>
                <a:cxnLst>
                  <a:cxn ang="0">
                    <a:pos x="T0" y="T1"/>
                  </a:cxn>
                  <a:cxn ang="0">
                    <a:pos x="T2" y="T3"/>
                  </a:cxn>
                  <a:cxn ang="0">
                    <a:pos x="T4" y="T5"/>
                  </a:cxn>
                  <a:cxn ang="0">
                    <a:pos x="T6" y="T7"/>
                  </a:cxn>
                  <a:cxn ang="0">
                    <a:pos x="T8" y="T9"/>
                  </a:cxn>
                  <a:cxn ang="0">
                    <a:pos x="T10" y="T11"/>
                  </a:cxn>
                </a:cxnLst>
                <a:rect l="0" t="0" r="r" b="b"/>
                <a:pathLst>
                  <a:path w="315" h="265">
                    <a:moveTo>
                      <a:pt x="177" y="0"/>
                    </a:moveTo>
                    <a:lnTo>
                      <a:pt x="161" y="2"/>
                    </a:lnTo>
                    <a:lnTo>
                      <a:pt x="0" y="263"/>
                    </a:lnTo>
                    <a:lnTo>
                      <a:pt x="0" y="265"/>
                    </a:lnTo>
                    <a:lnTo>
                      <a:pt x="315" y="161"/>
                    </a:lnTo>
                    <a:lnTo>
                      <a:pt x="177" y="0"/>
                    </a:lnTo>
                    <a:close/>
                  </a:path>
                </a:pathLst>
              </a:custGeom>
              <a:solidFill>
                <a:srgbClr val="F55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1" name="Freeform 653"/>
              <p:cNvSpPr/>
              <p:nvPr/>
            </p:nvSpPr>
            <p:spPr bwMode="auto">
              <a:xfrm>
                <a:off x="1698" y="2262"/>
                <a:ext cx="226" cy="177"/>
              </a:xfrm>
              <a:custGeom>
                <a:avLst/>
                <a:gdLst>
                  <a:gd name="T0" fmla="*/ 0 w 226"/>
                  <a:gd name="T1" fmla="*/ 16 h 177"/>
                  <a:gd name="T2" fmla="*/ 138 w 226"/>
                  <a:gd name="T3" fmla="*/ 177 h 177"/>
                  <a:gd name="T4" fmla="*/ 151 w 226"/>
                  <a:gd name="T5" fmla="*/ 172 h 177"/>
                  <a:gd name="T6" fmla="*/ 226 w 226"/>
                  <a:gd name="T7" fmla="*/ 0 h 177"/>
                  <a:gd name="T8" fmla="*/ 0 w 226"/>
                  <a:gd name="T9" fmla="*/ 16 h 177"/>
                </a:gdLst>
                <a:ahLst/>
                <a:cxnLst>
                  <a:cxn ang="0">
                    <a:pos x="T0" y="T1"/>
                  </a:cxn>
                  <a:cxn ang="0">
                    <a:pos x="T2" y="T3"/>
                  </a:cxn>
                  <a:cxn ang="0">
                    <a:pos x="T4" y="T5"/>
                  </a:cxn>
                  <a:cxn ang="0">
                    <a:pos x="T6" y="T7"/>
                  </a:cxn>
                  <a:cxn ang="0">
                    <a:pos x="T8" y="T9"/>
                  </a:cxn>
                </a:cxnLst>
                <a:rect l="0" t="0" r="r" b="b"/>
                <a:pathLst>
                  <a:path w="226" h="177">
                    <a:moveTo>
                      <a:pt x="0" y="16"/>
                    </a:moveTo>
                    <a:lnTo>
                      <a:pt x="138" y="177"/>
                    </a:lnTo>
                    <a:lnTo>
                      <a:pt x="151" y="172"/>
                    </a:lnTo>
                    <a:lnTo>
                      <a:pt x="226" y="0"/>
                    </a:lnTo>
                    <a:lnTo>
                      <a:pt x="0" y="16"/>
                    </a:lnTo>
                    <a:close/>
                  </a:path>
                </a:pathLst>
              </a:custGeom>
              <a:solidFill>
                <a:srgbClr val="79D7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2" name="Freeform 654"/>
              <p:cNvSpPr/>
              <p:nvPr/>
            </p:nvSpPr>
            <p:spPr bwMode="auto">
              <a:xfrm>
                <a:off x="1849" y="2253"/>
                <a:ext cx="181" cy="181"/>
              </a:xfrm>
              <a:custGeom>
                <a:avLst/>
                <a:gdLst>
                  <a:gd name="T0" fmla="*/ 181 w 181"/>
                  <a:gd name="T1" fmla="*/ 0 h 181"/>
                  <a:gd name="T2" fmla="*/ 75 w 181"/>
                  <a:gd name="T3" fmla="*/ 9 h 181"/>
                  <a:gd name="T4" fmla="*/ 0 w 181"/>
                  <a:gd name="T5" fmla="*/ 181 h 181"/>
                  <a:gd name="T6" fmla="*/ 154 w 181"/>
                  <a:gd name="T7" fmla="*/ 129 h 181"/>
                  <a:gd name="T8" fmla="*/ 181 w 181"/>
                  <a:gd name="T9" fmla="*/ 0 h 181"/>
                </a:gdLst>
                <a:ahLst/>
                <a:cxnLst>
                  <a:cxn ang="0">
                    <a:pos x="T0" y="T1"/>
                  </a:cxn>
                  <a:cxn ang="0">
                    <a:pos x="T2" y="T3"/>
                  </a:cxn>
                  <a:cxn ang="0">
                    <a:pos x="T4" y="T5"/>
                  </a:cxn>
                  <a:cxn ang="0">
                    <a:pos x="T6" y="T7"/>
                  </a:cxn>
                  <a:cxn ang="0">
                    <a:pos x="T8" y="T9"/>
                  </a:cxn>
                </a:cxnLst>
                <a:rect l="0" t="0" r="r" b="b"/>
                <a:pathLst>
                  <a:path w="181" h="181">
                    <a:moveTo>
                      <a:pt x="181" y="0"/>
                    </a:moveTo>
                    <a:lnTo>
                      <a:pt x="75" y="9"/>
                    </a:lnTo>
                    <a:lnTo>
                      <a:pt x="0" y="181"/>
                    </a:lnTo>
                    <a:lnTo>
                      <a:pt x="154" y="129"/>
                    </a:lnTo>
                    <a:lnTo>
                      <a:pt x="181" y="0"/>
                    </a:lnTo>
                    <a:close/>
                  </a:path>
                </a:pathLst>
              </a:custGeom>
              <a:solidFill>
                <a:srgbClr val="FFFF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3" name="Freeform 655"/>
              <p:cNvSpPr/>
              <p:nvPr/>
            </p:nvSpPr>
            <p:spPr bwMode="auto">
              <a:xfrm>
                <a:off x="240" y="2831"/>
                <a:ext cx="437" cy="254"/>
              </a:xfrm>
              <a:custGeom>
                <a:avLst/>
                <a:gdLst>
                  <a:gd name="T0" fmla="*/ 193 w 193"/>
                  <a:gd name="T1" fmla="*/ 0 h 112"/>
                  <a:gd name="T2" fmla="*/ 0 w 193"/>
                  <a:gd name="T3" fmla="*/ 89 h 112"/>
                  <a:gd name="T4" fmla="*/ 0 w 193"/>
                  <a:gd name="T5" fmla="*/ 94 h 112"/>
                  <a:gd name="T6" fmla="*/ 193 w 193"/>
                  <a:gd name="T7" fmla="*/ 112 h 112"/>
                  <a:gd name="T8" fmla="*/ 193 w 193"/>
                  <a:gd name="T9" fmla="*/ 0 h 112"/>
                </a:gdLst>
                <a:ahLst/>
                <a:cxnLst>
                  <a:cxn ang="0">
                    <a:pos x="T0" y="T1"/>
                  </a:cxn>
                  <a:cxn ang="0">
                    <a:pos x="T2" y="T3"/>
                  </a:cxn>
                  <a:cxn ang="0">
                    <a:pos x="T4" y="T5"/>
                  </a:cxn>
                  <a:cxn ang="0">
                    <a:pos x="T6" y="T7"/>
                  </a:cxn>
                  <a:cxn ang="0">
                    <a:pos x="T8" y="T9"/>
                  </a:cxn>
                </a:cxnLst>
                <a:rect l="0" t="0" r="r" b="b"/>
                <a:pathLst>
                  <a:path w="193" h="112">
                    <a:moveTo>
                      <a:pt x="193" y="0"/>
                    </a:moveTo>
                    <a:cubicBezTo>
                      <a:pt x="85" y="45"/>
                      <a:pt x="3" y="82"/>
                      <a:pt x="0" y="89"/>
                    </a:cubicBezTo>
                    <a:cubicBezTo>
                      <a:pt x="0" y="89"/>
                      <a:pt x="0" y="91"/>
                      <a:pt x="0" y="94"/>
                    </a:cubicBezTo>
                    <a:cubicBezTo>
                      <a:pt x="64" y="99"/>
                      <a:pt x="129" y="103"/>
                      <a:pt x="193" y="112"/>
                    </a:cubicBezTo>
                    <a:lnTo>
                      <a:pt x="193" y="0"/>
                    </a:lnTo>
                    <a:close/>
                  </a:path>
                </a:pathLst>
              </a:custGeom>
              <a:solidFill>
                <a:srgbClr val="DC56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4" name="Freeform 656"/>
              <p:cNvSpPr/>
              <p:nvPr/>
            </p:nvSpPr>
            <p:spPr bwMode="auto">
              <a:xfrm>
                <a:off x="407" y="3103"/>
                <a:ext cx="270" cy="347"/>
              </a:xfrm>
              <a:custGeom>
                <a:avLst/>
                <a:gdLst>
                  <a:gd name="T0" fmla="*/ 119 w 119"/>
                  <a:gd name="T1" fmla="*/ 0 h 153"/>
                  <a:gd name="T2" fmla="*/ 0 w 119"/>
                  <a:gd name="T3" fmla="*/ 128 h 153"/>
                  <a:gd name="T4" fmla="*/ 1 w 119"/>
                  <a:gd name="T5" fmla="*/ 129 h 153"/>
                  <a:gd name="T6" fmla="*/ 119 w 119"/>
                  <a:gd name="T7" fmla="*/ 153 h 153"/>
                  <a:gd name="T8" fmla="*/ 119 w 119"/>
                  <a:gd name="T9" fmla="*/ 0 h 153"/>
                </a:gdLst>
                <a:ahLst/>
                <a:cxnLst>
                  <a:cxn ang="0">
                    <a:pos x="T0" y="T1"/>
                  </a:cxn>
                  <a:cxn ang="0">
                    <a:pos x="T2" y="T3"/>
                  </a:cxn>
                  <a:cxn ang="0">
                    <a:pos x="T4" y="T5"/>
                  </a:cxn>
                  <a:cxn ang="0">
                    <a:pos x="T6" y="T7"/>
                  </a:cxn>
                  <a:cxn ang="0">
                    <a:pos x="T8" y="T9"/>
                  </a:cxn>
                </a:cxnLst>
                <a:rect l="0" t="0" r="r" b="b"/>
                <a:pathLst>
                  <a:path w="119" h="153">
                    <a:moveTo>
                      <a:pt x="119" y="0"/>
                    </a:moveTo>
                    <a:cubicBezTo>
                      <a:pt x="78" y="41"/>
                      <a:pt x="37" y="83"/>
                      <a:pt x="0" y="128"/>
                    </a:cubicBezTo>
                    <a:cubicBezTo>
                      <a:pt x="1" y="129"/>
                      <a:pt x="1" y="129"/>
                      <a:pt x="1" y="129"/>
                    </a:cubicBezTo>
                    <a:cubicBezTo>
                      <a:pt x="40" y="138"/>
                      <a:pt x="80" y="144"/>
                      <a:pt x="119" y="153"/>
                    </a:cubicBezTo>
                    <a:lnTo>
                      <a:pt x="119" y="0"/>
                    </a:lnTo>
                    <a:close/>
                  </a:path>
                </a:pathLst>
              </a:custGeom>
              <a:solidFill>
                <a:srgbClr val="FF6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5" name="Freeform 657"/>
              <p:cNvSpPr/>
              <p:nvPr/>
            </p:nvSpPr>
            <p:spPr bwMode="auto">
              <a:xfrm>
                <a:off x="410" y="3396"/>
                <a:ext cx="267" cy="145"/>
              </a:xfrm>
              <a:custGeom>
                <a:avLst/>
                <a:gdLst>
                  <a:gd name="T0" fmla="*/ 0 w 118"/>
                  <a:gd name="T1" fmla="*/ 0 h 64"/>
                  <a:gd name="T2" fmla="*/ 68 w 118"/>
                  <a:gd name="T3" fmla="*/ 64 h 64"/>
                  <a:gd name="T4" fmla="*/ 118 w 118"/>
                  <a:gd name="T5" fmla="*/ 26 h 64"/>
                  <a:gd name="T6" fmla="*/ 118 w 118"/>
                  <a:gd name="T7" fmla="*/ 24 h 64"/>
                  <a:gd name="T8" fmla="*/ 0 w 118"/>
                  <a:gd name="T9" fmla="*/ 0 h 64"/>
                </a:gdLst>
                <a:ahLst/>
                <a:cxnLst>
                  <a:cxn ang="0">
                    <a:pos x="T0" y="T1"/>
                  </a:cxn>
                  <a:cxn ang="0">
                    <a:pos x="T2" y="T3"/>
                  </a:cxn>
                  <a:cxn ang="0">
                    <a:pos x="T4" y="T5"/>
                  </a:cxn>
                  <a:cxn ang="0">
                    <a:pos x="T6" y="T7"/>
                  </a:cxn>
                  <a:cxn ang="0">
                    <a:pos x="T8" y="T9"/>
                  </a:cxn>
                </a:cxnLst>
                <a:rect l="0" t="0" r="r" b="b"/>
                <a:pathLst>
                  <a:path w="118" h="64">
                    <a:moveTo>
                      <a:pt x="0" y="0"/>
                    </a:moveTo>
                    <a:cubicBezTo>
                      <a:pt x="18" y="22"/>
                      <a:pt x="40" y="43"/>
                      <a:pt x="68" y="64"/>
                    </a:cubicBezTo>
                    <a:cubicBezTo>
                      <a:pt x="118" y="26"/>
                      <a:pt x="118" y="26"/>
                      <a:pt x="118" y="26"/>
                    </a:cubicBezTo>
                    <a:cubicBezTo>
                      <a:pt x="118" y="24"/>
                      <a:pt x="118" y="24"/>
                      <a:pt x="118" y="24"/>
                    </a:cubicBezTo>
                    <a:cubicBezTo>
                      <a:pt x="79" y="15"/>
                      <a:pt x="39" y="9"/>
                      <a:pt x="0" y="0"/>
                    </a:cubicBezTo>
                    <a:close/>
                  </a:path>
                </a:pathLst>
              </a:custGeom>
              <a:solidFill>
                <a:srgbClr val="6A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6" name="Freeform 658"/>
              <p:cNvSpPr/>
              <p:nvPr/>
            </p:nvSpPr>
            <p:spPr bwMode="auto">
              <a:xfrm>
                <a:off x="240" y="3044"/>
                <a:ext cx="437" cy="350"/>
              </a:xfrm>
              <a:custGeom>
                <a:avLst/>
                <a:gdLst>
                  <a:gd name="T0" fmla="*/ 193 w 193"/>
                  <a:gd name="T1" fmla="*/ 26 h 154"/>
                  <a:gd name="T2" fmla="*/ 193 w 193"/>
                  <a:gd name="T3" fmla="*/ 18 h 154"/>
                  <a:gd name="T4" fmla="*/ 0 w 193"/>
                  <a:gd name="T5" fmla="*/ 0 h 154"/>
                  <a:gd name="T6" fmla="*/ 74 w 193"/>
                  <a:gd name="T7" fmla="*/ 154 h 154"/>
                  <a:gd name="T8" fmla="*/ 193 w 193"/>
                  <a:gd name="T9" fmla="*/ 26 h 154"/>
                </a:gdLst>
                <a:ahLst/>
                <a:cxnLst>
                  <a:cxn ang="0">
                    <a:pos x="T0" y="T1"/>
                  </a:cxn>
                  <a:cxn ang="0">
                    <a:pos x="T2" y="T3"/>
                  </a:cxn>
                  <a:cxn ang="0">
                    <a:pos x="T4" y="T5"/>
                  </a:cxn>
                  <a:cxn ang="0">
                    <a:pos x="T6" y="T7"/>
                  </a:cxn>
                  <a:cxn ang="0">
                    <a:pos x="T8" y="T9"/>
                  </a:cxn>
                </a:cxnLst>
                <a:rect l="0" t="0" r="r" b="b"/>
                <a:pathLst>
                  <a:path w="193" h="154">
                    <a:moveTo>
                      <a:pt x="193" y="26"/>
                    </a:moveTo>
                    <a:cubicBezTo>
                      <a:pt x="193" y="18"/>
                      <a:pt x="193" y="18"/>
                      <a:pt x="193" y="18"/>
                    </a:cubicBezTo>
                    <a:cubicBezTo>
                      <a:pt x="129" y="9"/>
                      <a:pt x="64" y="5"/>
                      <a:pt x="0" y="0"/>
                    </a:cubicBezTo>
                    <a:cubicBezTo>
                      <a:pt x="3" y="18"/>
                      <a:pt x="17" y="85"/>
                      <a:pt x="74" y="154"/>
                    </a:cubicBezTo>
                    <a:cubicBezTo>
                      <a:pt x="111" y="109"/>
                      <a:pt x="152" y="67"/>
                      <a:pt x="193" y="26"/>
                    </a:cubicBezTo>
                    <a:close/>
                  </a:path>
                </a:pathLst>
              </a:custGeom>
              <a:solidFill>
                <a:srgbClr val="92C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7" name="Freeform 659"/>
              <p:cNvSpPr>
                <a:spLocks noEditPoints="1"/>
              </p:cNvSpPr>
              <p:nvPr/>
            </p:nvSpPr>
            <p:spPr bwMode="auto">
              <a:xfrm>
                <a:off x="677" y="2829"/>
                <a:ext cx="84" cy="184"/>
              </a:xfrm>
              <a:custGeom>
                <a:avLst/>
                <a:gdLst>
                  <a:gd name="T0" fmla="*/ 1 w 37"/>
                  <a:gd name="T1" fmla="*/ 0 h 81"/>
                  <a:gd name="T2" fmla="*/ 0 w 37"/>
                  <a:gd name="T3" fmla="*/ 1 h 81"/>
                  <a:gd name="T4" fmla="*/ 0 w 37"/>
                  <a:gd name="T5" fmla="*/ 81 h 81"/>
                  <a:gd name="T6" fmla="*/ 37 w 37"/>
                  <a:gd name="T7" fmla="*/ 57 h 81"/>
                  <a:gd name="T8" fmla="*/ 1 w 37"/>
                  <a:gd name="T9" fmla="*/ 0 h 81"/>
                  <a:gd name="T10" fmla="*/ 28 w 37"/>
                  <a:gd name="T11" fmla="*/ 52 h 81"/>
                  <a:gd name="T12" fmla="*/ 25 w 37"/>
                  <a:gd name="T13" fmla="*/ 52 h 81"/>
                  <a:gd name="T14" fmla="*/ 28 w 37"/>
                  <a:gd name="T15" fmla="*/ 52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1">
                    <a:moveTo>
                      <a:pt x="1" y="0"/>
                    </a:moveTo>
                    <a:cubicBezTo>
                      <a:pt x="1" y="0"/>
                      <a:pt x="1" y="0"/>
                      <a:pt x="0" y="1"/>
                    </a:cubicBezTo>
                    <a:cubicBezTo>
                      <a:pt x="0" y="81"/>
                      <a:pt x="0" y="81"/>
                      <a:pt x="0" y="81"/>
                    </a:cubicBezTo>
                    <a:cubicBezTo>
                      <a:pt x="37" y="57"/>
                      <a:pt x="37" y="57"/>
                      <a:pt x="37" y="57"/>
                    </a:cubicBezTo>
                    <a:lnTo>
                      <a:pt x="1" y="0"/>
                    </a:lnTo>
                    <a:close/>
                    <a:moveTo>
                      <a:pt x="28" y="52"/>
                    </a:moveTo>
                    <a:cubicBezTo>
                      <a:pt x="25" y="52"/>
                      <a:pt x="25" y="52"/>
                      <a:pt x="25" y="52"/>
                    </a:cubicBezTo>
                    <a:lnTo>
                      <a:pt x="28" y="52"/>
                    </a:lnTo>
                    <a:close/>
                  </a:path>
                </a:pathLst>
              </a:custGeom>
              <a:solidFill>
                <a:srgbClr val="FC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8" name="Freeform 660"/>
              <p:cNvSpPr/>
              <p:nvPr/>
            </p:nvSpPr>
            <p:spPr bwMode="auto">
              <a:xfrm>
                <a:off x="679" y="2788"/>
                <a:ext cx="172" cy="170"/>
              </a:xfrm>
              <a:custGeom>
                <a:avLst/>
                <a:gdLst>
                  <a:gd name="T0" fmla="*/ 44 w 76"/>
                  <a:gd name="T1" fmla="*/ 0 h 75"/>
                  <a:gd name="T2" fmla="*/ 0 w 76"/>
                  <a:gd name="T3" fmla="*/ 18 h 75"/>
                  <a:gd name="T4" fmla="*/ 36 w 76"/>
                  <a:gd name="T5" fmla="*/ 75 h 75"/>
                  <a:gd name="T6" fmla="*/ 76 w 76"/>
                  <a:gd name="T7" fmla="*/ 49 h 75"/>
                  <a:gd name="T8" fmla="*/ 44 w 76"/>
                  <a:gd name="T9" fmla="*/ 0 h 75"/>
                </a:gdLst>
                <a:ahLst/>
                <a:cxnLst>
                  <a:cxn ang="0">
                    <a:pos x="T0" y="T1"/>
                  </a:cxn>
                  <a:cxn ang="0">
                    <a:pos x="T2" y="T3"/>
                  </a:cxn>
                  <a:cxn ang="0">
                    <a:pos x="T4" y="T5"/>
                  </a:cxn>
                  <a:cxn ang="0">
                    <a:pos x="T6" y="T7"/>
                  </a:cxn>
                  <a:cxn ang="0">
                    <a:pos x="T8" y="T9"/>
                  </a:cxn>
                </a:cxnLst>
                <a:rect l="0" t="0" r="r" b="b"/>
                <a:pathLst>
                  <a:path w="76" h="75">
                    <a:moveTo>
                      <a:pt x="44" y="0"/>
                    </a:moveTo>
                    <a:cubicBezTo>
                      <a:pt x="29" y="6"/>
                      <a:pt x="14" y="12"/>
                      <a:pt x="0" y="18"/>
                    </a:cubicBezTo>
                    <a:cubicBezTo>
                      <a:pt x="36" y="75"/>
                      <a:pt x="36" y="75"/>
                      <a:pt x="36" y="75"/>
                    </a:cubicBezTo>
                    <a:cubicBezTo>
                      <a:pt x="76" y="49"/>
                      <a:pt x="76" y="49"/>
                      <a:pt x="76" y="49"/>
                    </a:cubicBezTo>
                    <a:lnTo>
                      <a:pt x="4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9" name="Freeform 661"/>
              <p:cNvSpPr/>
              <p:nvPr/>
            </p:nvSpPr>
            <p:spPr bwMode="auto">
              <a:xfrm>
                <a:off x="779" y="2750"/>
                <a:ext cx="160" cy="149"/>
              </a:xfrm>
              <a:custGeom>
                <a:avLst/>
                <a:gdLst>
                  <a:gd name="T0" fmla="*/ 40 w 71"/>
                  <a:gd name="T1" fmla="*/ 0 h 66"/>
                  <a:gd name="T2" fmla="*/ 0 w 71"/>
                  <a:gd name="T3" fmla="*/ 17 h 66"/>
                  <a:gd name="T4" fmla="*/ 32 w 71"/>
                  <a:gd name="T5" fmla="*/ 66 h 66"/>
                  <a:gd name="T6" fmla="*/ 71 w 71"/>
                  <a:gd name="T7" fmla="*/ 41 h 66"/>
                  <a:gd name="T8" fmla="*/ 40 w 71"/>
                  <a:gd name="T9" fmla="*/ 0 h 66"/>
                </a:gdLst>
                <a:ahLst/>
                <a:cxnLst>
                  <a:cxn ang="0">
                    <a:pos x="T0" y="T1"/>
                  </a:cxn>
                  <a:cxn ang="0">
                    <a:pos x="T2" y="T3"/>
                  </a:cxn>
                  <a:cxn ang="0">
                    <a:pos x="T4" y="T5"/>
                  </a:cxn>
                  <a:cxn ang="0">
                    <a:pos x="T6" y="T7"/>
                  </a:cxn>
                  <a:cxn ang="0">
                    <a:pos x="T8" y="T9"/>
                  </a:cxn>
                </a:cxnLst>
                <a:rect l="0" t="0" r="r" b="b"/>
                <a:pathLst>
                  <a:path w="71" h="66">
                    <a:moveTo>
                      <a:pt x="40" y="0"/>
                    </a:moveTo>
                    <a:cubicBezTo>
                      <a:pt x="26" y="6"/>
                      <a:pt x="13" y="11"/>
                      <a:pt x="0" y="17"/>
                    </a:cubicBezTo>
                    <a:cubicBezTo>
                      <a:pt x="32" y="66"/>
                      <a:pt x="32" y="66"/>
                      <a:pt x="32" y="66"/>
                    </a:cubicBezTo>
                    <a:cubicBezTo>
                      <a:pt x="71" y="41"/>
                      <a:pt x="71" y="41"/>
                      <a:pt x="71" y="41"/>
                    </a:cubicBezTo>
                    <a:lnTo>
                      <a:pt x="40" y="0"/>
                    </a:lnTo>
                    <a:close/>
                  </a:path>
                </a:pathLst>
              </a:custGeom>
              <a:solidFill>
                <a:srgbClr val="FC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0" name="Freeform 662"/>
              <p:cNvSpPr/>
              <p:nvPr/>
            </p:nvSpPr>
            <p:spPr bwMode="auto">
              <a:xfrm>
                <a:off x="677" y="2843"/>
                <a:ext cx="373" cy="417"/>
              </a:xfrm>
              <a:custGeom>
                <a:avLst/>
                <a:gdLst>
                  <a:gd name="T0" fmla="*/ 262 w 373"/>
                  <a:gd name="T1" fmla="*/ 0 h 417"/>
                  <a:gd name="T2" fmla="*/ 0 w 373"/>
                  <a:gd name="T3" fmla="*/ 170 h 417"/>
                  <a:gd name="T4" fmla="*/ 0 w 373"/>
                  <a:gd name="T5" fmla="*/ 417 h 417"/>
                  <a:gd name="T6" fmla="*/ 373 w 373"/>
                  <a:gd name="T7" fmla="*/ 149 h 417"/>
                  <a:gd name="T8" fmla="*/ 262 w 373"/>
                  <a:gd name="T9" fmla="*/ 0 h 417"/>
                </a:gdLst>
                <a:ahLst/>
                <a:cxnLst>
                  <a:cxn ang="0">
                    <a:pos x="T0" y="T1"/>
                  </a:cxn>
                  <a:cxn ang="0">
                    <a:pos x="T2" y="T3"/>
                  </a:cxn>
                  <a:cxn ang="0">
                    <a:pos x="T4" y="T5"/>
                  </a:cxn>
                  <a:cxn ang="0">
                    <a:pos x="T6" y="T7"/>
                  </a:cxn>
                  <a:cxn ang="0">
                    <a:pos x="T8" y="T9"/>
                  </a:cxn>
                </a:cxnLst>
                <a:rect l="0" t="0" r="r" b="b"/>
                <a:pathLst>
                  <a:path w="373" h="417">
                    <a:moveTo>
                      <a:pt x="262" y="0"/>
                    </a:moveTo>
                    <a:lnTo>
                      <a:pt x="0" y="170"/>
                    </a:lnTo>
                    <a:lnTo>
                      <a:pt x="0" y="417"/>
                    </a:lnTo>
                    <a:lnTo>
                      <a:pt x="373" y="149"/>
                    </a:lnTo>
                    <a:lnTo>
                      <a:pt x="262" y="0"/>
                    </a:lnTo>
                    <a:close/>
                  </a:path>
                </a:pathLst>
              </a:custGeom>
              <a:solidFill>
                <a:srgbClr val="FFFF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1" name="Freeform 663"/>
              <p:cNvSpPr/>
              <p:nvPr/>
            </p:nvSpPr>
            <p:spPr bwMode="auto">
              <a:xfrm>
                <a:off x="677" y="3192"/>
                <a:ext cx="179" cy="193"/>
              </a:xfrm>
              <a:custGeom>
                <a:avLst/>
                <a:gdLst>
                  <a:gd name="T0" fmla="*/ 0 w 179"/>
                  <a:gd name="T1" fmla="*/ 68 h 193"/>
                  <a:gd name="T2" fmla="*/ 0 w 179"/>
                  <a:gd name="T3" fmla="*/ 68 h 193"/>
                  <a:gd name="T4" fmla="*/ 93 w 179"/>
                  <a:gd name="T5" fmla="*/ 193 h 193"/>
                  <a:gd name="T6" fmla="*/ 179 w 179"/>
                  <a:gd name="T7" fmla="*/ 127 h 193"/>
                  <a:gd name="T8" fmla="*/ 95 w 179"/>
                  <a:gd name="T9" fmla="*/ 0 h 193"/>
                  <a:gd name="T10" fmla="*/ 0 w 179"/>
                  <a:gd name="T11" fmla="*/ 68 h 193"/>
                </a:gdLst>
                <a:ahLst/>
                <a:cxnLst>
                  <a:cxn ang="0">
                    <a:pos x="T0" y="T1"/>
                  </a:cxn>
                  <a:cxn ang="0">
                    <a:pos x="T2" y="T3"/>
                  </a:cxn>
                  <a:cxn ang="0">
                    <a:pos x="T4" y="T5"/>
                  </a:cxn>
                  <a:cxn ang="0">
                    <a:pos x="T6" y="T7"/>
                  </a:cxn>
                  <a:cxn ang="0">
                    <a:pos x="T8" y="T9"/>
                  </a:cxn>
                  <a:cxn ang="0">
                    <a:pos x="T10" y="T11"/>
                  </a:cxn>
                </a:cxnLst>
                <a:rect l="0" t="0" r="r" b="b"/>
                <a:pathLst>
                  <a:path w="179" h="193">
                    <a:moveTo>
                      <a:pt x="0" y="68"/>
                    </a:moveTo>
                    <a:lnTo>
                      <a:pt x="0" y="68"/>
                    </a:lnTo>
                    <a:lnTo>
                      <a:pt x="93" y="193"/>
                    </a:lnTo>
                    <a:lnTo>
                      <a:pt x="179" y="127"/>
                    </a:lnTo>
                    <a:lnTo>
                      <a:pt x="95" y="0"/>
                    </a:lnTo>
                    <a:lnTo>
                      <a:pt x="0" y="68"/>
                    </a:lnTo>
                    <a:close/>
                  </a:path>
                </a:pathLst>
              </a:custGeom>
              <a:solidFill>
                <a:srgbClr val="835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2" name="Freeform 664"/>
              <p:cNvSpPr/>
              <p:nvPr/>
            </p:nvSpPr>
            <p:spPr bwMode="auto">
              <a:xfrm>
                <a:off x="772" y="3128"/>
                <a:ext cx="188" cy="191"/>
              </a:xfrm>
              <a:custGeom>
                <a:avLst/>
                <a:gdLst>
                  <a:gd name="T0" fmla="*/ 0 w 188"/>
                  <a:gd name="T1" fmla="*/ 64 h 191"/>
                  <a:gd name="T2" fmla="*/ 84 w 188"/>
                  <a:gd name="T3" fmla="*/ 191 h 191"/>
                  <a:gd name="T4" fmla="*/ 188 w 188"/>
                  <a:gd name="T5" fmla="*/ 114 h 191"/>
                  <a:gd name="T6" fmla="*/ 90 w 188"/>
                  <a:gd name="T7" fmla="*/ 0 h 191"/>
                  <a:gd name="T8" fmla="*/ 0 w 188"/>
                  <a:gd name="T9" fmla="*/ 64 h 191"/>
                </a:gdLst>
                <a:ahLst/>
                <a:cxnLst>
                  <a:cxn ang="0">
                    <a:pos x="T0" y="T1"/>
                  </a:cxn>
                  <a:cxn ang="0">
                    <a:pos x="T2" y="T3"/>
                  </a:cxn>
                  <a:cxn ang="0">
                    <a:pos x="T4" y="T5"/>
                  </a:cxn>
                  <a:cxn ang="0">
                    <a:pos x="T6" y="T7"/>
                  </a:cxn>
                  <a:cxn ang="0">
                    <a:pos x="T8" y="T9"/>
                  </a:cxn>
                </a:cxnLst>
                <a:rect l="0" t="0" r="r" b="b"/>
                <a:pathLst>
                  <a:path w="188" h="191">
                    <a:moveTo>
                      <a:pt x="0" y="64"/>
                    </a:moveTo>
                    <a:lnTo>
                      <a:pt x="84" y="191"/>
                    </a:lnTo>
                    <a:lnTo>
                      <a:pt x="188" y="114"/>
                    </a:lnTo>
                    <a:lnTo>
                      <a:pt x="90" y="0"/>
                    </a:lnTo>
                    <a:lnTo>
                      <a:pt x="0" y="64"/>
                    </a:lnTo>
                    <a:close/>
                  </a:path>
                </a:pathLst>
              </a:custGeom>
              <a:solidFill>
                <a:srgbClr val="B1C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3" name="Freeform 665"/>
              <p:cNvSpPr/>
              <p:nvPr/>
            </p:nvSpPr>
            <p:spPr bwMode="auto">
              <a:xfrm>
                <a:off x="969" y="2992"/>
                <a:ext cx="167" cy="170"/>
              </a:xfrm>
              <a:custGeom>
                <a:avLst/>
                <a:gdLst>
                  <a:gd name="T0" fmla="*/ 167 w 167"/>
                  <a:gd name="T1" fmla="*/ 114 h 170"/>
                  <a:gd name="T2" fmla="*/ 81 w 167"/>
                  <a:gd name="T3" fmla="*/ 0 h 170"/>
                  <a:gd name="T4" fmla="*/ 0 w 167"/>
                  <a:gd name="T5" fmla="*/ 59 h 170"/>
                  <a:gd name="T6" fmla="*/ 93 w 167"/>
                  <a:gd name="T7" fmla="*/ 170 h 170"/>
                  <a:gd name="T8" fmla="*/ 167 w 167"/>
                  <a:gd name="T9" fmla="*/ 114 h 170"/>
                </a:gdLst>
                <a:ahLst/>
                <a:cxnLst>
                  <a:cxn ang="0">
                    <a:pos x="T0" y="T1"/>
                  </a:cxn>
                  <a:cxn ang="0">
                    <a:pos x="T2" y="T3"/>
                  </a:cxn>
                  <a:cxn ang="0">
                    <a:pos x="T4" y="T5"/>
                  </a:cxn>
                  <a:cxn ang="0">
                    <a:pos x="T6" y="T7"/>
                  </a:cxn>
                  <a:cxn ang="0">
                    <a:pos x="T8" y="T9"/>
                  </a:cxn>
                </a:cxnLst>
                <a:rect l="0" t="0" r="r" b="b"/>
                <a:pathLst>
                  <a:path w="167" h="170">
                    <a:moveTo>
                      <a:pt x="167" y="114"/>
                    </a:moveTo>
                    <a:lnTo>
                      <a:pt x="81" y="0"/>
                    </a:lnTo>
                    <a:lnTo>
                      <a:pt x="0" y="59"/>
                    </a:lnTo>
                    <a:lnTo>
                      <a:pt x="93" y="170"/>
                    </a:lnTo>
                    <a:lnTo>
                      <a:pt x="167" y="114"/>
                    </a:lnTo>
                    <a:close/>
                  </a:path>
                </a:pathLst>
              </a:custGeom>
              <a:solidFill>
                <a:srgbClr val="B1C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4" name="Freeform 666"/>
              <p:cNvSpPr/>
              <p:nvPr/>
            </p:nvSpPr>
            <p:spPr bwMode="auto">
              <a:xfrm>
                <a:off x="862" y="3051"/>
                <a:ext cx="200" cy="191"/>
              </a:xfrm>
              <a:custGeom>
                <a:avLst/>
                <a:gdLst>
                  <a:gd name="T0" fmla="*/ 107 w 200"/>
                  <a:gd name="T1" fmla="*/ 0 h 191"/>
                  <a:gd name="T2" fmla="*/ 0 w 200"/>
                  <a:gd name="T3" fmla="*/ 77 h 191"/>
                  <a:gd name="T4" fmla="*/ 98 w 200"/>
                  <a:gd name="T5" fmla="*/ 191 h 191"/>
                  <a:gd name="T6" fmla="*/ 200 w 200"/>
                  <a:gd name="T7" fmla="*/ 111 h 191"/>
                  <a:gd name="T8" fmla="*/ 107 w 200"/>
                  <a:gd name="T9" fmla="*/ 0 h 191"/>
                </a:gdLst>
                <a:ahLst/>
                <a:cxnLst>
                  <a:cxn ang="0">
                    <a:pos x="T0" y="T1"/>
                  </a:cxn>
                  <a:cxn ang="0">
                    <a:pos x="T2" y="T3"/>
                  </a:cxn>
                  <a:cxn ang="0">
                    <a:pos x="T4" y="T5"/>
                  </a:cxn>
                  <a:cxn ang="0">
                    <a:pos x="T6" y="T7"/>
                  </a:cxn>
                  <a:cxn ang="0">
                    <a:pos x="T8" y="T9"/>
                  </a:cxn>
                </a:cxnLst>
                <a:rect l="0" t="0" r="r" b="b"/>
                <a:pathLst>
                  <a:path w="200" h="191">
                    <a:moveTo>
                      <a:pt x="107" y="0"/>
                    </a:moveTo>
                    <a:lnTo>
                      <a:pt x="0" y="77"/>
                    </a:lnTo>
                    <a:lnTo>
                      <a:pt x="98" y="191"/>
                    </a:lnTo>
                    <a:lnTo>
                      <a:pt x="200" y="111"/>
                    </a:lnTo>
                    <a:lnTo>
                      <a:pt x="107" y="0"/>
                    </a:lnTo>
                    <a:close/>
                  </a:path>
                </a:pathLst>
              </a:custGeom>
              <a:solidFill>
                <a:srgbClr val="835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5" name="Freeform 667"/>
              <p:cNvSpPr/>
              <p:nvPr/>
            </p:nvSpPr>
            <p:spPr bwMode="auto">
              <a:xfrm>
                <a:off x="677" y="3260"/>
                <a:ext cx="93" cy="195"/>
              </a:xfrm>
              <a:custGeom>
                <a:avLst/>
                <a:gdLst>
                  <a:gd name="T0" fmla="*/ 0 w 93"/>
                  <a:gd name="T1" fmla="*/ 195 h 195"/>
                  <a:gd name="T2" fmla="*/ 93 w 93"/>
                  <a:gd name="T3" fmla="*/ 125 h 195"/>
                  <a:gd name="T4" fmla="*/ 0 w 93"/>
                  <a:gd name="T5" fmla="*/ 0 h 195"/>
                  <a:gd name="T6" fmla="*/ 0 w 93"/>
                  <a:gd name="T7" fmla="*/ 195 h 195"/>
                </a:gdLst>
                <a:ahLst/>
                <a:cxnLst>
                  <a:cxn ang="0">
                    <a:pos x="T0" y="T1"/>
                  </a:cxn>
                  <a:cxn ang="0">
                    <a:pos x="T2" y="T3"/>
                  </a:cxn>
                  <a:cxn ang="0">
                    <a:pos x="T4" y="T5"/>
                  </a:cxn>
                  <a:cxn ang="0">
                    <a:pos x="T6" y="T7"/>
                  </a:cxn>
                </a:cxnLst>
                <a:rect l="0" t="0" r="r" b="b"/>
                <a:pathLst>
                  <a:path w="93" h="195">
                    <a:moveTo>
                      <a:pt x="0" y="195"/>
                    </a:moveTo>
                    <a:lnTo>
                      <a:pt x="93" y="125"/>
                    </a:lnTo>
                    <a:lnTo>
                      <a:pt x="0" y="0"/>
                    </a:lnTo>
                    <a:lnTo>
                      <a:pt x="0" y="195"/>
                    </a:lnTo>
                    <a:close/>
                  </a:path>
                </a:pathLst>
              </a:custGeom>
              <a:solidFill>
                <a:srgbClr val="B1C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6" name="Freeform 668"/>
              <p:cNvSpPr/>
              <p:nvPr/>
            </p:nvSpPr>
            <p:spPr bwMode="auto">
              <a:xfrm>
                <a:off x="869" y="2670"/>
                <a:ext cx="365" cy="436"/>
              </a:xfrm>
              <a:custGeom>
                <a:avLst/>
                <a:gdLst>
                  <a:gd name="T0" fmla="*/ 0 w 161"/>
                  <a:gd name="T1" fmla="*/ 35 h 192"/>
                  <a:gd name="T2" fmla="*/ 118 w 161"/>
                  <a:gd name="T3" fmla="*/ 192 h 192"/>
                  <a:gd name="T4" fmla="*/ 161 w 161"/>
                  <a:gd name="T5" fmla="*/ 160 h 192"/>
                  <a:gd name="T6" fmla="*/ 86 w 161"/>
                  <a:gd name="T7" fmla="*/ 0 h 192"/>
                  <a:gd name="T8" fmla="*/ 0 w 161"/>
                  <a:gd name="T9" fmla="*/ 35 h 192"/>
                </a:gdLst>
                <a:ahLst/>
                <a:cxnLst>
                  <a:cxn ang="0">
                    <a:pos x="T0" y="T1"/>
                  </a:cxn>
                  <a:cxn ang="0">
                    <a:pos x="T2" y="T3"/>
                  </a:cxn>
                  <a:cxn ang="0">
                    <a:pos x="T4" y="T5"/>
                  </a:cxn>
                  <a:cxn ang="0">
                    <a:pos x="T6" y="T7"/>
                  </a:cxn>
                  <a:cxn ang="0">
                    <a:pos x="T8" y="T9"/>
                  </a:cxn>
                </a:cxnLst>
                <a:rect l="0" t="0" r="r" b="b"/>
                <a:pathLst>
                  <a:path w="161" h="192">
                    <a:moveTo>
                      <a:pt x="0" y="35"/>
                    </a:moveTo>
                    <a:cubicBezTo>
                      <a:pt x="118" y="192"/>
                      <a:pt x="118" y="192"/>
                      <a:pt x="118" y="192"/>
                    </a:cubicBezTo>
                    <a:cubicBezTo>
                      <a:pt x="161" y="160"/>
                      <a:pt x="161" y="160"/>
                      <a:pt x="161" y="160"/>
                    </a:cubicBezTo>
                    <a:cubicBezTo>
                      <a:pt x="86" y="0"/>
                      <a:pt x="86" y="0"/>
                      <a:pt x="86" y="0"/>
                    </a:cubicBezTo>
                    <a:cubicBezTo>
                      <a:pt x="57" y="12"/>
                      <a:pt x="28" y="23"/>
                      <a:pt x="0" y="35"/>
                    </a:cubicBezTo>
                    <a:close/>
                  </a:path>
                </a:pathLst>
              </a:custGeom>
              <a:solidFill>
                <a:srgbClr val="9260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7" name="Freeform 669"/>
              <p:cNvSpPr/>
              <p:nvPr/>
            </p:nvSpPr>
            <p:spPr bwMode="auto">
              <a:xfrm>
                <a:off x="1064" y="2539"/>
                <a:ext cx="507" cy="494"/>
              </a:xfrm>
              <a:custGeom>
                <a:avLst/>
                <a:gdLst>
                  <a:gd name="T0" fmla="*/ 0 w 224"/>
                  <a:gd name="T1" fmla="*/ 58 h 218"/>
                  <a:gd name="T2" fmla="*/ 75 w 224"/>
                  <a:gd name="T3" fmla="*/ 218 h 218"/>
                  <a:gd name="T4" fmla="*/ 224 w 224"/>
                  <a:gd name="T5" fmla="*/ 105 h 218"/>
                  <a:gd name="T6" fmla="*/ 142 w 224"/>
                  <a:gd name="T7" fmla="*/ 0 h 218"/>
                  <a:gd name="T8" fmla="*/ 0 w 224"/>
                  <a:gd name="T9" fmla="*/ 58 h 218"/>
                </a:gdLst>
                <a:ahLst/>
                <a:cxnLst>
                  <a:cxn ang="0">
                    <a:pos x="T0" y="T1"/>
                  </a:cxn>
                  <a:cxn ang="0">
                    <a:pos x="T2" y="T3"/>
                  </a:cxn>
                  <a:cxn ang="0">
                    <a:pos x="T4" y="T5"/>
                  </a:cxn>
                  <a:cxn ang="0">
                    <a:pos x="T6" y="T7"/>
                  </a:cxn>
                  <a:cxn ang="0">
                    <a:pos x="T8" y="T9"/>
                  </a:cxn>
                </a:cxnLst>
                <a:rect l="0" t="0" r="r" b="b"/>
                <a:pathLst>
                  <a:path w="224" h="218">
                    <a:moveTo>
                      <a:pt x="0" y="58"/>
                    </a:moveTo>
                    <a:cubicBezTo>
                      <a:pt x="75" y="218"/>
                      <a:pt x="75" y="218"/>
                      <a:pt x="75" y="218"/>
                    </a:cubicBezTo>
                    <a:cubicBezTo>
                      <a:pt x="224" y="105"/>
                      <a:pt x="224" y="105"/>
                      <a:pt x="224" y="105"/>
                    </a:cubicBezTo>
                    <a:cubicBezTo>
                      <a:pt x="142" y="0"/>
                      <a:pt x="142" y="0"/>
                      <a:pt x="142" y="0"/>
                    </a:cubicBezTo>
                    <a:cubicBezTo>
                      <a:pt x="96" y="18"/>
                      <a:pt x="48" y="38"/>
                      <a:pt x="0" y="58"/>
                    </a:cubicBezTo>
                    <a:close/>
                  </a:path>
                </a:pathLst>
              </a:custGeom>
              <a:solidFill>
                <a:srgbClr val="6DB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8" name="Freeform 670"/>
              <p:cNvSpPr/>
              <p:nvPr/>
            </p:nvSpPr>
            <p:spPr bwMode="auto">
              <a:xfrm>
                <a:off x="1385" y="2527"/>
                <a:ext cx="204" cy="250"/>
              </a:xfrm>
              <a:custGeom>
                <a:avLst/>
                <a:gdLst>
                  <a:gd name="T0" fmla="*/ 0 w 90"/>
                  <a:gd name="T1" fmla="*/ 5 h 110"/>
                  <a:gd name="T2" fmla="*/ 82 w 90"/>
                  <a:gd name="T3" fmla="*/ 110 h 110"/>
                  <a:gd name="T4" fmla="*/ 90 w 90"/>
                  <a:gd name="T5" fmla="*/ 104 h 110"/>
                  <a:gd name="T6" fmla="*/ 13 w 90"/>
                  <a:gd name="T7" fmla="*/ 0 h 110"/>
                  <a:gd name="T8" fmla="*/ 0 w 90"/>
                  <a:gd name="T9" fmla="*/ 5 h 110"/>
                </a:gdLst>
                <a:ahLst/>
                <a:cxnLst>
                  <a:cxn ang="0">
                    <a:pos x="T0" y="T1"/>
                  </a:cxn>
                  <a:cxn ang="0">
                    <a:pos x="T2" y="T3"/>
                  </a:cxn>
                  <a:cxn ang="0">
                    <a:pos x="T4" y="T5"/>
                  </a:cxn>
                  <a:cxn ang="0">
                    <a:pos x="T6" y="T7"/>
                  </a:cxn>
                  <a:cxn ang="0">
                    <a:pos x="T8" y="T9"/>
                  </a:cxn>
                </a:cxnLst>
                <a:rect l="0" t="0" r="r" b="b"/>
                <a:pathLst>
                  <a:path w="90" h="110">
                    <a:moveTo>
                      <a:pt x="0" y="5"/>
                    </a:moveTo>
                    <a:cubicBezTo>
                      <a:pt x="82" y="110"/>
                      <a:pt x="82" y="110"/>
                      <a:pt x="82" y="110"/>
                    </a:cubicBezTo>
                    <a:cubicBezTo>
                      <a:pt x="90" y="104"/>
                      <a:pt x="90" y="104"/>
                      <a:pt x="90" y="104"/>
                    </a:cubicBezTo>
                    <a:cubicBezTo>
                      <a:pt x="13" y="0"/>
                      <a:pt x="13" y="0"/>
                      <a:pt x="13" y="0"/>
                    </a:cubicBezTo>
                    <a:cubicBezTo>
                      <a:pt x="9" y="1"/>
                      <a:pt x="4" y="3"/>
                      <a:pt x="0" y="5"/>
                    </a:cubicBez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9" name="Freeform 671"/>
              <p:cNvSpPr/>
              <p:nvPr/>
            </p:nvSpPr>
            <p:spPr bwMode="auto">
              <a:xfrm>
                <a:off x="1415" y="2509"/>
                <a:ext cx="199" cy="254"/>
              </a:xfrm>
              <a:custGeom>
                <a:avLst/>
                <a:gdLst>
                  <a:gd name="T0" fmla="*/ 0 w 88"/>
                  <a:gd name="T1" fmla="*/ 8 h 112"/>
                  <a:gd name="T2" fmla="*/ 77 w 88"/>
                  <a:gd name="T3" fmla="*/ 112 h 112"/>
                  <a:gd name="T4" fmla="*/ 88 w 88"/>
                  <a:gd name="T5" fmla="*/ 104 h 112"/>
                  <a:gd name="T6" fmla="*/ 18 w 88"/>
                  <a:gd name="T7" fmla="*/ 0 h 112"/>
                  <a:gd name="T8" fmla="*/ 0 w 88"/>
                  <a:gd name="T9" fmla="*/ 8 h 112"/>
                </a:gdLst>
                <a:ahLst/>
                <a:cxnLst>
                  <a:cxn ang="0">
                    <a:pos x="T0" y="T1"/>
                  </a:cxn>
                  <a:cxn ang="0">
                    <a:pos x="T2" y="T3"/>
                  </a:cxn>
                  <a:cxn ang="0">
                    <a:pos x="T4" y="T5"/>
                  </a:cxn>
                  <a:cxn ang="0">
                    <a:pos x="T6" y="T7"/>
                  </a:cxn>
                  <a:cxn ang="0">
                    <a:pos x="T8" y="T9"/>
                  </a:cxn>
                </a:cxnLst>
                <a:rect l="0" t="0" r="r" b="b"/>
                <a:pathLst>
                  <a:path w="88" h="112">
                    <a:moveTo>
                      <a:pt x="0" y="8"/>
                    </a:moveTo>
                    <a:cubicBezTo>
                      <a:pt x="77" y="112"/>
                      <a:pt x="77" y="112"/>
                      <a:pt x="77" y="112"/>
                    </a:cubicBezTo>
                    <a:cubicBezTo>
                      <a:pt x="88" y="104"/>
                      <a:pt x="88" y="104"/>
                      <a:pt x="88" y="104"/>
                    </a:cubicBezTo>
                    <a:cubicBezTo>
                      <a:pt x="18" y="0"/>
                      <a:pt x="18" y="0"/>
                      <a:pt x="18" y="0"/>
                    </a:cubicBezTo>
                    <a:cubicBezTo>
                      <a:pt x="12" y="3"/>
                      <a:pt x="6" y="5"/>
                      <a:pt x="0" y="8"/>
                    </a:cubicBezTo>
                    <a:close/>
                  </a:path>
                </a:pathLst>
              </a:custGeom>
              <a:solidFill>
                <a:srgbClr val="B6C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0" name="Freeform 672"/>
              <p:cNvSpPr/>
              <p:nvPr/>
            </p:nvSpPr>
            <p:spPr bwMode="auto">
              <a:xfrm>
                <a:off x="1455" y="2498"/>
                <a:ext cx="184" cy="247"/>
              </a:xfrm>
              <a:custGeom>
                <a:avLst/>
                <a:gdLst>
                  <a:gd name="T0" fmla="*/ 0 w 81"/>
                  <a:gd name="T1" fmla="*/ 5 h 109"/>
                  <a:gd name="T2" fmla="*/ 70 w 81"/>
                  <a:gd name="T3" fmla="*/ 109 h 109"/>
                  <a:gd name="T4" fmla="*/ 81 w 81"/>
                  <a:gd name="T5" fmla="*/ 101 h 109"/>
                  <a:gd name="T6" fmla="*/ 12 w 81"/>
                  <a:gd name="T7" fmla="*/ 0 h 109"/>
                  <a:gd name="T8" fmla="*/ 0 w 81"/>
                  <a:gd name="T9" fmla="*/ 5 h 109"/>
                </a:gdLst>
                <a:ahLst/>
                <a:cxnLst>
                  <a:cxn ang="0">
                    <a:pos x="T0" y="T1"/>
                  </a:cxn>
                  <a:cxn ang="0">
                    <a:pos x="T2" y="T3"/>
                  </a:cxn>
                  <a:cxn ang="0">
                    <a:pos x="T4" y="T5"/>
                  </a:cxn>
                  <a:cxn ang="0">
                    <a:pos x="T6" y="T7"/>
                  </a:cxn>
                  <a:cxn ang="0">
                    <a:pos x="T8" y="T9"/>
                  </a:cxn>
                </a:cxnLst>
                <a:rect l="0" t="0" r="r" b="b"/>
                <a:pathLst>
                  <a:path w="81" h="109">
                    <a:moveTo>
                      <a:pt x="0" y="5"/>
                    </a:moveTo>
                    <a:cubicBezTo>
                      <a:pt x="70" y="109"/>
                      <a:pt x="70" y="109"/>
                      <a:pt x="70" y="109"/>
                    </a:cubicBezTo>
                    <a:cubicBezTo>
                      <a:pt x="81" y="101"/>
                      <a:pt x="81" y="101"/>
                      <a:pt x="81" y="101"/>
                    </a:cubicBezTo>
                    <a:cubicBezTo>
                      <a:pt x="12" y="0"/>
                      <a:pt x="12" y="0"/>
                      <a:pt x="12" y="0"/>
                    </a:cubicBezTo>
                    <a:cubicBezTo>
                      <a:pt x="8" y="2"/>
                      <a:pt x="4" y="4"/>
                      <a:pt x="0" y="5"/>
                    </a:cubicBez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1" name="Freeform 673"/>
              <p:cNvSpPr/>
              <p:nvPr/>
            </p:nvSpPr>
            <p:spPr bwMode="auto">
              <a:xfrm>
                <a:off x="1483" y="2482"/>
                <a:ext cx="181" cy="245"/>
              </a:xfrm>
              <a:custGeom>
                <a:avLst/>
                <a:gdLst>
                  <a:gd name="T0" fmla="*/ 0 w 80"/>
                  <a:gd name="T1" fmla="*/ 7 h 108"/>
                  <a:gd name="T2" fmla="*/ 69 w 80"/>
                  <a:gd name="T3" fmla="*/ 108 h 108"/>
                  <a:gd name="T4" fmla="*/ 80 w 80"/>
                  <a:gd name="T5" fmla="*/ 99 h 108"/>
                  <a:gd name="T6" fmla="*/ 18 w 80"/>
                  <a:gd name="T7" fmla="*/ 0 h 108"/>
                  <a:gd name="T8" fmla="*/ 0 w 80"/>
                  <a:gd name="T9" fmla="*/ 7 h 108"/>
                </a:gdLst>
                <a:ahLst/>
                <a:cxnLst>
                  <a:cxn ang="0">
                    <a:pos x="T0" y="T1"/>
                  </a:cxn>
                  <a:cxn ang="0">
                    <a:pos x="T2" y="T3"/>
                  </a:cxn>
                  <a:cxn ang="0">
                    <a:pos x="T4" y="T5"/>
                  </a:cxn>
                  <a:cxn ang="0">
                    <a:pos x="T6" y="T7"/>
                  </a:cxn>
                  <a:cxn ang="0">
                    <a:pos x="T8" y="T9"/>
                  </a:cxn>
                </a:cxnLst>
                <a:rect l="0" t="0" r="r" b="b"/>
                <a:pathLst>
                  <a:path w="80" h="108">
                    <a:moveTo>
                      <a:pt x="0" y="7"/>
                    </a:moveTo>
                    <a:cubicBezTo>
                      <a:pt x="69" y="108"/>
                      <a:pt x="69" y="108"/>
                      <a:pt x="69" y="108"/>
                    </a:cubicBezTo>
                    <a:cubicBezTo>
                      <a:pt x="80" y="99"/>
                      <a:pt x="80" y="99"/>
                      <a:pt x="80" y="99"/>
                    </a:cubicBezTo>
                    <a:cubicBezTo>
                      <a:pt x="18" y="0"/>
                      <a:pt x="18" y="0"/>
                      <a:pt x="18" y="0"/>
                    </a:cubicBezTo>
                    <a:cubicBezTo>
                      <a:pt x="12" y="3"/>
                      <a:pt x="6" y="5"/>
                      <a:pt x="0" y="7"/>
                    </a:cubicBezTo>
                    <a:close/>
                  </a:path>
                </a:pathLst>
              </a:custGeom>
              <a:solidFill>
                <a:srgbClr val="B6C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2" name="Freeform 674"/>
              <p:cNvSpPr/>
              <p:nvPr/>
            </p:nvSpPr>
            <p:spPr bwMode="auto">
              <a:xfrm>
                <a:off x="1523" y="2471"/>
                <a:ext cx="170" cy="236"/>
              </a:xfrm>
              <a:custGeom>
                <a:avLst/>
                <a:gdLst>
                  <a:gd name="T0" fmla="*/ 0 w 75"/>
                  <a:gd name="T1" fmla="*/ 5 h 104"/>
                  <a:gd name="T2" fmla="*/ 62 w 75"/>
                  <a:gd name="T3" fmla="*/ 104 h 104"/>
                  <a:gd name="T4" fmla="*/ 75 w 75"/>
                  <a:gd name="T5" fmla="*/ 94 h 104"/>
                  <a:gd name="T6" fmla="*/ 13 w 75"/>
                  <a:gd name="T7" fmla="*/ 0 h 104"/>
                  <a:gd name="T8" fmla="*/ 0 w 75"/>
                  <a:gd name="T9" fmla="*/ 5 h 104"/>
                </a:gdLst>
                <a:ahLst/>
                <a:cxnLst>
                  <a:cxn ang="0">
                    <a:pos x="T0" y="T1"/>
                  </a:cxn>
                  <a:cxn ang="0">
                    <a:pos x="T2" y="T3"/>
                  </a:cxn>
                  <a:cxn ang="0">
                    <a:pos x="T4" y="T5"/>
                  </a:cxn>
                  <a:cxn ang="0">
                    <a:pos x="T6" y="T7"/>
                  </a:cxn>
                  <a:cxn ang="0">
                    <a:pos x="T8" y="T9"/>
                  </a:cxn>
                </a:cxnLst>
                <a:rect l="0" t="0" r="r" b="b"/>
                <a:pathLst>
                  <a:path w="75" h="104">
                    <a:moveTo>
                      <a:pt x="0" y="5"/>
                    </a:moveTo>
                    <a:cubicBezTo>
                      <a:pt x="62" y="104"/>
                      <a:pt x="62" y="104"/>
                      <a:pt x="62" y="104"/>
                    </a:cubicBezTo>
                    <a:cubicBezTo>
                      <a:pt x="75" y="94"/>
                      <a:pt x="75" y="94"/>
                      <a:pt x="75" y="94"/>
                    </a:cubicBezTo>
                    <a:cubicBezTo>
                      <a:pt x="13" y="0"/>
                      <a:pt x="13" y="0"/>
                      <a:pt x="13" y="0"/>
                    </a:cubicBezTo>
                    <a:cubicBezTo>
                      <a:pt x="9" y="2"/>
                      <a:pt x="4" y="3"/>
                      <a:pt x="0" y="5"/>
                    </a:cubicBez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3" name="Freeform 675"/>
              <p:cNvSpPr/>
              <p:nvPr/>
            </p:nvSpPr>
            <p:spPr bwMode="auto">
              <a:xfrm>
                <a:off x="1596" y="2439"/>
                <a:ext cx="133" cy="229"/>
              </a:xfrm>
              <a:custGeom>
                <a:avLst/>
                <a:gdLst>
                  <a:gd name="T0" fmla="*/ 59 w 59"/>
                  <a:gd name="T1" fmla="*/ 96 h 101"/>
                  <a:gd name="T2" fmla="*/ 16 w 59"/>
                  <a:gd name="T3" fmla="*/ 0 h 101"/>
                  <a:gd name="T4" fmla="*/ 0 w 59"/>
                  <a:gd name="T5" fmla="*/ 6 h 101"/>
                  <a:gd name="T6" fmla="*/ 53 w 59"/>
                  <a:gd name="T7" fmla="*/ 101 h 101"/>
                  <a:gd name="T8" fmla="*/ 59 w 59"/>
                  <a:gd name="T9" fmla="*/ 96 h 101"/>
                </a:gdLst>
                <a:ahLst/>
                <a:cxnLst>
                  <a:cxn ang="0">
                    <a:pos x="T0" y="T1"/>
                  </a:cxn>
                  <a:cxn ang="0">
                    <a:pos x="T2" y="T3"/>
                  </a:cxn>
                  <a:cxn ang="0">
                    <a:pos x="T4" y="T5"/>
                  </a:cxn>
                  <a:cxn ang="0">
                    <a:pos x="T6" y="T7"/>
                  </a:cxn>
                  <a:cxn ang="0">
                    <a:pos x="T8" y="T9"/>
                  </a:cxn>
                </a:cxnLst>
                <a:rect l="0" t="0" r="r" b="b"/>
                <a:pathLst>
                  <a:path w="59" h="101">
                    <a:moveTo>
                      <a:pt x="59" y="96"/>
                    </a:moveTo>
                    <a:cubicBezTo>
                      <a:pt x="16" y="0"/>
                      <a:pt x="16" y="0"/>
                      <a:pt x="16" y="0"/>
                    </a:cubicBezTo>
                    <a:cubicBezTo>
                      <a:pt x="11" y="2"/>
                      <a:pt x="6" y="4"/>
                      <a:pt x="0" y="6"/>
                    </a:cubicBezTo>
                    <a:cubicBezTo>
                      <a:pt x="53" y="101"/>
                      <a:pt x="53" y="101"/>
                      <a:pt x="53" y="101"/>
                    </a:cubicBezTo>
                    <a:lnTo>
                      <a:pt x="59" y="96"/>
                    </a:ln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4" name="Freeform 676"/>
              <p:cNvSpPr/>
              <p:nvPr/>
            </p:nvSpPr>
            <p:spPr bwMode="auto">
              <a:xfrm>
                <a:off x="1553" y="2453"/>
                <a:ext cx="163" cy="231"/>
              </a:xfrm>
              <a:custGeom>
                <a:avLst/>
                <a:gdLst>
                  <a:gd name="T0" fmla="*/ 19 w 72"/>
                  <a:gd name="T1" fmla="*/ 0 h 102"/>
                  <a:gd name="T2" fmla="*/ 0 w 72"/>
                  <a:gd name="T3" fmla="*/ 8 h 102"/>
                  <a:gd name="T4" fmla="*/ 62 w 72"/>
                  <a:gd name="T5" fmla="*/ 102 h 102"/>
                  <a:gd name="T6" fmla="*/ 72 w 72"/>
                  <a:gd name="T7" fmla="*/ 95 h 102"/>
                  <a:gd name="T8" fmla="*/ 19 w 72"/>
                  <a:gd name="T9" fmla="*/ 0 h 102"/>
                </a:gdLst>
                <a:ahLst/>
                <a:cxnLst>
                  <a:cxn ang="0">
                    <a:pos x="T0" y="T1"/>
                  </a:cxn>
                  <a:cxn ang="0">
                    <a:pos x="T2" y="T3"/>
                  </a:cxn>
                  <a:cxn ang="0">
                    <a:pos x="T4" y="T5"/>
                  </a:cxn>
                  <a:cxn ang="0">
                    <a:pos x="T6" y="T7"/>
                  </a:cxn>
                  <a:cxn ang="0">
                    <a:pos x="T8" y="T9"/>
                  </a:cxn>
                </a:cxnLst>
                <a:rect l="0" t="0" r="r" b="b"/>
                <a:pathLst>
                  <a:path w="72" h="102">
                    <a:moveTo>
                      <a:pt x="19" y="0"/>
                    </a:moveTo>
                    <a:cubicBezTo>
                      <a:pt x="13" y="3"/>
                      <a:pt x="6" y="5"/>
                      <a:pt x="0" y="8"/>
                    </a:cubicBezTo>
                    <a:cubicBezTo>
                      <a:pt x="62" y="102"/>
                      <a:pt x="62" y="102"/>
                      <a:pt x="62" y="102"/>
                    </a:cubicBezTo>
                    <a:cubicBezTo>
                      <a:pt x="72" y="95"/>
                      <a:pt x="72" y="95"/>
                      <a:pt x="72" y="95"/>
                    </a:cubicBezTo>
                    <a:lnTo>
                      <a:pt x="19" y="0"/>
                    </a:lnTo>
                    <a:close/>
                  </a:path>
                </a:pathLst>
              </a:custGeom>
              <a:solidFill>
                <a:srgbClr val="B6C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5" name="Freeform 677"/>
              <p:cNvSpPr/>
              <p:nvPr/>
            </p:nvSpPr>
            <p:spPr bwMode="auto">
              <a:xfrm>
                <a:off x="1632" y="2434"/>
                <a:ext cx="213" cy="223"/>
              </a:xfrm>
              <a:custGeom>
                <a:avLst/>
                <a:gdLst>
                  <a:gd name="T0" fmla="*/ 0 w 94"/>
                  <a:gd name="T1" fmla="*/ 2 h 98"/>
                  <a:gd name="T2" fmla="*/ 43 w 94"/>
                  <a:gd name="T3" fmla="*/ 98 h 98"/>
                  <a:gd name="T4" fmla="*/ 94 w 94"/>
                  <a:gd name="T5" fmla="*/ 59 h 98"/>
                  <a:gd name="T6" fmla="*/ 4 w 94"/>
                  <a:gd name="T7" fmla="*/ 0 h 98"/>
                  <a:gd name="T8" fmla="*/ 0 w 94"/>
                  <a:gd name="T9" fmla="*/ 2 h 98"/>
                </a:gdLst>
                <a:ahLst/>
                <a:cxnLst>
                  <a:cxn ang="0">
                    <a:pos x="T0" y="T1"/>
                  </a:cxn>
                  <a:cxn ang="0">
                    <a:pos x="T2" y="T3"/>
                  </a:cxn>
                  <a:cxn ang="0">
                    <a:pos x="T4" y="T5"/>
                  </a:cxn>
                  <a:cxn ang="0">
                    <a:pos x="T6" y="T7"/>
                  </a:cxn>
                  <a:cxn ang="0">
                    <a:pos x="T8" y="T9"/>
                  </a:cxn>
                </a:cxnLst>
                <a:rect l="0" t="0" r="r" b="b"/>
                <a:pathLst>
                  <a:path w="94" h="98">
                    <a:moveTo>
                      <a:pt x="0" y="2"/>
                    </a:moveTo>
                    <a:cubicBezTo>
                      <a:pt x="43" y="98"/>
                      <a:pt x="43" y="98"/>
                      <a:pt x="43" y="98"/>
                    </a:cubicBezTo>
                    <a:cubicBezTo>
                      <a:pt x="94" y="59"/>
                      <a:pt x="94" y="59"/>
                      <a:pt x="94" y="59"/>
                    </a:cubicBezTo>
                    <a:cubicBezTo>
                      <a:pt x="4" y="0"/>
                      <a:pt x="4" y="0"/>
                      <a:pt x="4" y="0"/>
                    </a:cubicBezTo>
                    <a:cubicBezTo>
                      <a:pt x="3" y="1"/>
                      <a:pt x="1" y="1"/>
                      <a:pt x="0" y="2"/>
                    </a:cubicBezTo>
                    <a:close/>
                  </a:path>
                </a:pathLst>
              </a:custGeom>
              <a:solidFill>
                <a:srgbClr val="FFCF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6" name="Freeform 678"/>
              <p:cNvSpPr/>
              <p:nvPr/>
            </p:nvSpPr>
            <p:spPr bwMode="auto">
              <a:xfrm>
                <a:off x="1836" y="2353"/>
                <a:ext cx="9" cy="11"/>
              </a:xfrm>
              <a:custGeom>
                <a:avLst/>
                <a:gdLst>
                  <a:gd name="T0" fmla="*/ 4 w 4"/>
                  <a:gd name="T1" fmla="*/ 0 h 5"/>
                  <a:gd name="T2" fmla="*/ 0 w 4"/>
                  <a:gd name="T3" fmla="*/ 2 h 5"/>
                  <a:gd name="T4" fmla="*/ 4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3" y="1"/>
                      <a:pt x="1" y="1"/>
                      <a:pt x="0" y="2"/>
                    </a:cubicBezTo>
                    <a:cubicBezTo>
                      <a:pt x="4" y="5"/>
                      <a:pt x="4" y="5"/>
                      <a:pt x="4" y="5"/>
                    </a:cubicBezTo>
                    <a:lnTo>
                      <a:pt x="4" y="0"/>
                    </a:lnTo>
                    <a:close/>
                  </a:path>
                </a:pathLst>
              </a:custGeom>
              <a:solidFill>
                <a:srgbClr val="FFCF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7" name="Freeform 679"/>
              <p:cNvSpPr/>
              <p:nvPr/>
            </p:nvSpPr>
            <p:spPr bwMode="auto">
              <a:xfrm>
                <a:off x="1641" y="2357"/>
                <a:ext cx="206" cy="211"/>
              </a:xfrm>
              <a:custGeom>
                <a:avLst/>
                <a:gdLst>
                  <a:gd name="T0" fmla="*/ 86 w 91"/>
                  <a:gd name="T1" fmla="*/ 0 h 93"/>
                  <a:gd name="T2" fmla="*/ 0 w 91"/>
                  <a:gd name="T3" fmla="*/ 34 h 93"/>
                  <a:gd name="T4" fmla="*/ 90 w 91"/>
                  <a:gd name="T5" fmla="*/ 93 h 93"/>
                  <a:gd name="T6" fmla="*/ 91 w 91"/>
                  <a:gd name="T7" fmla="*/ 93 h 93"/>
                  <a:gd name="T8" fmla="*/ 90 w 91"/>
                  <a:gd name="T9" fmla="*/ 3 h 93"/>
                  <a:gd name="T10" fmla="*/ 86 w 91"/>
                  <a:gd name="T11" fmla="*/ 0 h 93"/>
                </a:gdLst>
                <a:ahLst/>
                <a:cxnLst>
                  <a:cxn ang="0">
                    <a:pos x="T0" y="T1"/>
                  </a:cxn>
                  <a:cxn ang="0">
                    <a:pos x="T2" y="T3"/>
                  </a:cxn>
                  <a:cxn ang="0">
                    <a:pos x="T4" y="T5"/>
                  </a:cxn>
                  <a:cxn ang="0">
                    <a:pos x="T6" y="T7"/>
                  </a:cxn>
                  <a:cxn ang="0">
                    <a:pos x="T8" y="T9"/>
                  </a:cxn>
                  <a:cxn ang="0">
                    <a:pos x="T10" y="T11"/>
                  </a:cxn>
                </a:cxnLst>
                <a:rect l="0" t="0" r="r" b="b"/>
                <a:pathLst>
                  <a:path w="91" h="93">
                    <a:moveTo>
                      <a:pt x="86" y="0"/>
                    </a:moveTo>
                    <a:cubicBezTo>
                      <a:pt x="62" y="9"/>
                      <a:pt x="33" y="21"/>
                      <a:pt x="0" y="34"/>
                    </a:cubicBezTo>
                    <a:cubicBezTo>
                      <a:pt x="90" y="93"/>
                      <a:pt x="90" y="93"/>
                      <a:pt x="90" y="93"/>
                    </a:cubicBezTo>
                    <a:cubicBezTo>
                      <a:pt x="91" y="93"/>
                      <a:pt x="91" y="93"/>
                      <a:pt x="91" y="93"/>
                    </a:cubicBezTo>
                    <a:cubicBezTo>
                      <a:pt x="90" y="3"/>
                      <a:pt x="90" y="3"/>
                      <a:pt x="90" y="3"/>
                    </a:cubicBezTo>
                    <a:lnTo>
                      <a:pt x="86" y="0"/>
                    </a:lnTo>
                    <a:close/>
                  </a:path>
                </a:pathLst>
              </a:custGeom>
              <a:solidFill>
                <a:srgbClr val="FF7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8" name="Freeform 680"/>
              <p:cNvSpPr/>
              <p:nvPr/>
            </p:nvSpPr>
            <p:spPr bwMode="auto">
              <a:xfrm>
                <a:off x="1845" y="2267"/>
                <a:ext cx="158" cy="201"/>
              </a:xfrm>
              <a:custGeom>
                <a:avLst/>
                <a:gdLst>
                  <a:gd name="T0" fmla="*/ 70 w 70"/>
                  <a:gd name="T1" fmla="*/ 80 h 89"/>
                  <a:gd name="T2" fmla="*/ 53 w 70"/>
                  <a:gd name="T3" fmla="*/ 17 h 89"/>
                  <a:gd name="T4" fmla="*/ 0 w 70"/>
                  <a:gd name="T5" fmla="*/ 38 h 89"/>
                  <a:gd name="T6" fmla="*/ 0 w 70"/>
                  <a:gd name="T7" fmla="*/ 43 h 89"/>
                  <a:gd name="T8" fmla="*/ 59 w 70"/>
                  <a:gd name="T9" fmla="*/ 89 h 89"/>
                  <a:gd name="T10" fmla="*/ 70 w 70"/>
                  <a:gd name="T11" fmla="*/ 80 h 89"/>
                </a:gdLst>
                <a:ahLst/>
                <a:cxnLst>
                  <a:cxn ang="0">
                    <a:pos x="T0" y="T1"/>
                  </a:cxn>
                  <a:cxn ang="0">
                    <a:pos x="T2" y="T3"/>
                  </a:cxn>
                  <a:cxn ang="0">
                    <a:pos x="T4" y="T5"/>
                  </a:cxn>
                  <a:cxn ang="0">
                    <a:pos x="T6" y="T7"/>
                  </a:cxn>
                  <a:cxn ang="0">
                    <a:pos x="T8" y="T9"/>
                  </a:cxn>
                  <a:cxn ang="0">
                    <a:pos x="T10" y="T11"/>
                  </a:cxn>
                </a:cxnLst>
                <a:rect l="0" t="0" r="r" b="b"/>
                <a:pathLst>
                  <a:path w="70" h="89">
                    <a:moveTo>
                      <a:pt x="70" y="80"/>
                    </a:moveTo>
                    <a:cubicBezTo>
                      <a:pt x="70" y="80"/>
                      <a:pt x="65" y="0"/>
                      <a:pt x="53" y="17"/>
                    </a:cubicBezTo>
                    <a:cubicBezTo>
                      <a:pt x="53" y="17"/>
                      <a:pt x="33" y="25"/>
                      <a:pt x="0" y="38"/>
                    </a:cubicBezTo>
                    <a:cubicBezTo>
                      <a:pt x="0" y="43"/>
                      <a:pt x="0" y="43"/>
                      <a:pt x="0" y="43"/>
                    </a:cubicBezTo>
                    <a:cubicBezTo>
                      <a:pt x="59" y="89"/>
                      <a:pt x="59" y="89"/>
                      <a:pt x="59" y="89"/>
                    </a:cubicBezTo>
                    <a:lnTo>
                      <a:pt x="70" y="80"/>
                    </a:lnTo>
                    <a:close/>
                  </a:path>
                </a:pathLst>
              </a:custGeom>
              <a:solidFill>
                <a:srgbClr val="FF7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9" name="Freeform 681"/>
              <p:cNvSpPr/>
              <p:nvPr/>
            </p:nvSpPr>
            <p:spPr bwMode="auto">
              <a:xfrm>
                <a:off x="1845" y="2364"/>
                <a:ext cx="133" cy="204"/>
              </a:xfrm>
              <a:custGeom>
                <a:avLst/>
                <a:gdLst>
                  <a:gd name="T0" fmla="*/ 133 w 133"/>
                  <a:gd name="T1" fmla="*/ 104 h 204"/>
                  <a:gd name="T2" fmla="*/ 0 w 133"/>
                  <a:gd name="T3" fmla="*/ 0 h 204"/>
                  <a:gd name="T4" fmla="*/ 2 w 133"/>
                  <a:gd name="T5" fmla="*/ 204 h 204"/>
                  <a:gd name="T6" fmla="*/ 133 w 133"/>
                  <a:gd name="T7" fmla="*/ 104 h 204"/>
                </a:gdLst>
                <a:ahLst/>
                <a:cxnLst>
                  <a:cxn ang="0">
                    <a:pos x="T0" y="T1"/>
                  </a:cxn>
                  <a:cxn ang="0">
                    <a:pos x="T2" y="T3"/>
                  </a:cxn>
                  <a:cxn ang="0">
                    <a:pos x="T4" y="T5"/>
                  </a:cxn>
                  <a:cxn ang="0">
                    <a:pos x="T6" y="T7"/>
                  </a:cxn>
                </a:cxnLst>
                <a:rect l="0" t="0" r="r" b="b"/>
                <a:pathLst>
                  <a:path w="133" h="204">
                    <a:moveTo>
                      <a:pt x="133" y="104"/>
                    </a:moveTo>
                    <a:lnTo>
                      <a:pt x="0" y="0"/>
                    </a:lnTo>
                    <a:lnTo>
                      <a:pt x="2" y="204"/>
                    </a:lnTo>
                    <a:lnTo>
                      <a:pt x="133" y="104"/>
                    </a:lnTo>
                    <a:close/>
                  </a:path>
                </a:pathLst>
              </a:custGeom>
              <a:solidFill>
                <a:srgbClr val="FFCF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0" name="Freeform 682"/>
              <p:cNvSpPr/>
              <p:nvPr/>
            </p:nvSpPr>
            <p:spPr bwMode="auto">
              <a:xfrm>
                <a:off x="405" y="777"/>
                <a:ext cx="557" cy="739"/>
              </a:xfrm>
              <a:custGeom>
                <a:avLst/>
                <a:gdLst>
                  <a:gd name="T0" fmla="*/ 181 w 246"/>
                  <a:gd name="T1" fmla="*/ 0 h 326"/>
                  <a:gd name="T2" fmla="*/ 0 w 246"/>
                  <a:gd name="T3" fmla="*/ 198 h 326"/>
                  <a:gd name="T4" fmla="*/ 198 w 246"/>
                  <a:gd name="T5" fmla="*/ 326 h 326"/>
                  <a:gd name="T6" fmla="*/ 246 w 246"/>
                  <a:gd name="T7" fmla="*/ 71 h 326"/>
                  <a:gd name="T8" fmla="*/ 181 w 246"/>
                  <a:gd name="T9" fmla="*/ 0 h 326"/>
                </a:gdLst>
                <a:ahLst/>
                <a:cxnLst>
                  <a:cxn ang="0">
                    <a:pos x="T0" y="T1"/>
                  </a:cxn>
                  <a:cxn ang="0">
                    <a:pos x="T2" y="T3"/>
                  </a:cxn>
                  <a:cxn ang="0">
                    <a:pos x="T4" y="T5"/>
                  </a:cxn>
                  <a:cxn ang="0">
                    <a:pos x="T6" y="T7"/>
                  </a:cxn>
                  <a:cxn ang="0">
                    <a:pos x="T8" y="T9"/>
                  </a:cxn>
                </a:cxnLst>
                <a:rect l="0" t="0" r="r" b="b"/>
                <a:pathLst>
                  <a:path w="246" h="326">
                    <a:moveTo>
                      <a:pt x="181" y="0"/>
                    </a:moveTo>
                    <a:cubicBezTo>
                      <a:pt x="65" y="29"/>
                      <a:pt x="0" y="198"/>
                      <a:pt x="0" y="198"/>
                    </a:cubicBezTo>
                    <a:cubicBezTo>
                      <a:pt x="5" y="210"/>
                      <a:pt x="90" y="263"/>
                      <a:pt x="198" y="326"/>
                    </a:cubicBezTo>
                    <a:cubicBezTo>
                      <a:pt x="246" y="71"/>
                      <a:pt x="246" y="71"/>
                      <a:pt x="246" y="71"/>
                    </a:cubicBezTo>
                    <a:lnTo>
                      <a:pt x="181" y="0"/>
                    </a:lnTo>
                    <a:close/>
                  </a:path>
                </a:pathLst>
              </a:custGeom>
              <a:solidFill>
                <a:srgbClr val="9AC2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1" name="Freeform 683"/>
              <p:cNvSpPr/>
              <p:nvPr/>
            </p:nvSpPr>
            <p:spPr bwMode="auto">
              <a:xfrm>
                <a:off x="953" y="1194"/>
                <a:ext cx="274" cy="404"/>
              </a:xfrm>
              <a:custGeom>
                <a:avLst/>
                <a:gdLst>
                  <a:gd name="T0" fmla="*/ 108 w 121"/>
                  <a:gd name="T1" fmla="*/ 0 h 178"/>
                  <a:gd name="T2" fmla="*/ 0 w 121"/>
                  <a:gd name="T3" fmla="*/ 168 h 178"/>
                  <a:gd name="T4" fmla="*/ 18 w 121"/>
                  <a:gd name="T5" fmla="*/ 178 h 178"/>
                  <a:gd name="T6" fmla="*/ 121 w 121"/>
                  <a:gd name="T7" fmla="*/ 14 h 178"/>
                  <a:gd name="T8" fmla="*/ 108 w 121"/>
                  <a:gd name="T9" fmla="*/ 0 h 178"/>
                </a:gdLst>
                <a:ahLst/>
                <a:cxnLst>
                  <a:cxn ang="0">
                    <a:pos x="T0" y="T1"/>
                  </a:cxn>
                  <a:cxn ang="0">
                    <a:pos x="T2" y="T3"/>
                  </a:cxn>
                  <a:cxn ang="0">
                    <a:pos x="T4" y="T5"/>
                  </a:cxn>
                  <a:cxn ang="0">
                    <a:pos x="T6" y="T7"/>
                  </a:cxn>
                  <a:cxn ang="0">
                    <a:pos x="T8" y="T9"/>
                  </a:cxn>
                </a:cxnLst>
                <a:rect l="0" t="0" r="r" b="b"/>
                <a:pathLst>
                  <a:path w="121" h="178">
                    <a:moveTo>
                      <a:pt x="108" y="0"/>
                    </a:moveTo>
                    <a:cubicBezTo>
                      <a:pt x="0" y="168"/>
                      <a:pt x="0" y="168"/>
                      <a:pt x="0" y="168"/>
                    </a:cubicBezTo>
                    <a:cubicBezTo>
                      <a:pt x="6" y="171"/>
                      <a:pt x="12" y="175"/>
                      <a:pt x="18" y="178"/>
                    </a:cubicBezTo>
                    <a:cubicBezTo>
                      <a:pt x="121" y="14"/>
                      <a:pt x="121" y="14"/>
                      <a:pt x="121" y="14"/>
                    </a:cubicBezTo>
                    <a:lnTo>
                      <a:pt x="108"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2" name="Freeform 684"/>
              <p:cNvSpPr/>
              <p:nvPr/>
            </p:nvSpPr>
            <p:spPr bwMode="auto">
              <a:xfrm>
                <a:off x="933" y="938"/>
                <a:ext cx="68" cy="159"/>
              </a:xfrm>
              <a:custGeom>
                <a:avLst/>
                <a:gdLst>
                  <a:gd name="T0" fmla="*/ 29 w 68"/>
                  <a:gd name="T1" fmla="*/ 0 h 159"/>
                  <a:gd name="T2" fmla="*/ 0 w 68"/>
                  <a:gd name="T3" fmla="*/ 159 h 159"/>
                  <a:gd name="T4" fmla="*/ 68 w 68"/>
                  <a:gd name="T5" fmla="*/ 41 h 159"/>
                  <a:gd name="T6" fmla="*/ 29 w 68"/>
                  <a:gd name="T7" fmla="*/ 0 h 159"/>
                </a:gdLst>
                <a:ahLst/>
                <a:cxnLst>
                  <a:cxn ang="0">
                    <a:pos x="T0" y="T1"/>
                  </a:cxn>
                  <a:cxn ang="0">
                    <a:pos x="T2" y="T3"/>
                  </a:cxn>
                  <a:cxn ang="0">
                    <a:pos x="T4" y="T5"/>
                  </a:cxn>
                  <a:cxn ang="0">
                    <a:pos x="T6" y="T7"/>
                  </a:cxn>
                </a:cxnLst>
                <a:rect l="0" t="0" r="r" b="b"/>
                <a:pathLst>
                  <a:path w="68" h="159">
                    <a:moveTo>
                      <a:pt x="29" y="0"/>
                    </a:moveTo>
                    <a:lnTo>
                      <a:pt x="0" y="159"/>
                    </a:lnTo>
                    <a:lnTo>
                      <a:pt x="68" y="41"/>
                    </a:lnTo>
                    <a:lnTo>
                      <a:pt x="29"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3" name="Freeform 685"/>
              <p:cNvSpPr/>
              <p:nvPr/>
            </p:nvSpPr>
            <p:spPr bwMode="auto">
              <a:xfrm>
                <a:off x="921" y="979"/>
                <a:ext cx="102" cy="179"/>
              </a:xfrm>
              <a:custGeom>
                <a:avLst/>
                <a:gdLst>
                  <a:gd name="T0" fmla="*/ 102 w 102"/>
                  <a:gd name="T1" fmla="*/ 25 h 179"/>
                  <a:gd name="T2" fmla="*/ 80 w 102"/>
                  <a:gd name="T3" fmla="*/ 0 h 179"/>
                  <a:gd name="T4" fmla="*/ 12 w 102"/>
                  <a:gd name="T5" fmla="*/ 118 h 179"/>
                  <a:gd name="T6" fmla="*/ 0 w 102"/>
                  <a:gd name="T7" fmla="*/ 179 h 179"/>
                  <a:gd name="T8" fmla="*/ 102 w 102"/>
                  <a:gd name="T9" fmla="*/ 25 h 179"/>
                </a:gdLst>
                <a:ahLst/>
                <a:cxnLst>
                  <a:cxn ang="0">
                    <a:pos x="T0" y="T1"/>
                  </a:cxn>
                  <a:cxn ang="0">
                    <a:pos x="T2" y="T3"/>
                  </a:cxn>
                  <a:cxn ang="0">
                    <a:pos x="T4" y="T5"/>
                  </a:cxn>
                  <a:cxn ang="0">
                    <a:pos x="T6" y="T7"/>
                  </a:cxn>
                  <a:cxn ang="0">
                    <a:pos x="T8" y="T9"/>
                  </a:cxn>
                </a:cxnLst>
                <a:rect l="0" t="0" r="r" b="b"/>
                <a:pathLst>
                  <a:path w="102" h="179">
                    <a:moveTo>
                      <a:pt x="102" y="25"/>
                    </a:moveTo>
                    <a:lnTo>
                      <a:pt x="80" y="0"/>
                    </a:lnTo>
                    <a:lnTo>
                      <a:pt x="12" y="118"/>
                    </a:lnTo>
                    <a:lnTo>
                      <a:pt x="0" y="179"/>
                    </a:lnTo>
                    <a:lnTo>
                      <a:pt x="102" y="25"/>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4" name="Freeform 686"/>
              <p:cNvSpPr/>
              <p:nvPr/>
            </p:nvSpPr>
            <p:spPr bwMode="auto">
              <a:xfrm>
                <a:off x="905" y="1004"/>
                <a:ext cx="143" cy="235"/>
              </a:xfrm>
              <a:custGeom>
                <a:avLst/>
                <a:gdLst>
                  <a:gd name="T0" fmla="*/ 118 w 143"/>
                  <a:gd name="T1" fmla="*/ 0 h 235"/>
                  <a:gd name="T2" fmla="*/ 16 w 143"/>
                  <a:gd name="T3" fmla="*/ 154 h 235"/>
                  <a:gd name="T4" fmla="*/ 0 w 143"/>
                  <a:gd name="T5" fmla="*/ 235 h 235"/>
                  <a:gd name="T6" fmla="*/ 143 w 143"/>
                  <a:gd name="T7" fmla="*/ 27 h 235"/>
                  <a:gd name="T8" fmla="*/ 118 w 143"/>
                  <a:gd name="T9" fmla="*/ 0 h 235"/>
                </a:gdLst>
                <a:ahLst/>
                <a:cxnLst>
                  <a:cxn ang="0">
                    <a:pos x="T0" y="T1"/>
                  </a:cxn>
                  <a:cxn ang="0">
                    <a:pos x="T2" y="T3"/>
                  </a:cxn>
                  <a:cxn ang="0">
                    <a:pos x="T4" y="T5"/>
                  </a:cxn>
                  <a:cxn ang="0">
                    <a:pos x="T6" y="T7"/>
                  </a:cxn>
                  <a:cxn ang="0">
                    <a:pos x="T8" y="T9"/>
                  </a:cxn>
                </a:cxnLst>
                <a:rect l="0" t="0" r="r" b="b"/>
                <a:pathLst>
                  <a:path w="143" h="235">
                    <a:moveTo>
                      <a:pt x="118" y="0"/>
                    </a:moveTo>
                    <a:lnTo>
                      <a:pt x="16" y="154"/>
                    </a:lnTo>
                    <a:lnTo>
                      <a:pt x="0" y="235"/>
                    </a:lnTo>
                    <a:lnTo>
                      <a:pt x="143" y="27"/>
                    </a:lnTo>
                    <a:lnTo>
                      <a:pt x="118"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5" name="Freeform 687"/>
              <p:cNvSpPr/>
              <p:nvPr/>
            </p:nvSpPr>
            <p:spPr bwMode="auto">
              <a:xfrm>
                <a:off x="881" y="1031"/>
                <a:ext cx="196" cy="340"/>
              </a:xfrm>
              <a:custGeom>
                <a:avLst/>
                <a:gdLst>
                  <a:gd name="T0" fmla="*/ 167 w 196"/>
                  <a:gd name="T1" fmla="*/ 0 h 340"/>
                  <a:gd name="T2" fmla="*/ 24 w 196"/>
                  <a:gd name="T3" fmla="*/ 208 h 340"/>
                  <a:gd name="T4" fmla="*/ 0 w 196"/>
                  <a:gd name="T5" fmla="*/ 340 h 340"/>
                  <a:gd name="T6" fmla="*/ 196 w 196"/>
                  <a:gd name="T7" fmla="*/ 32 h 340"/>
                  <a:gd name="T8" fmla="*/ 167 w 196"/>
                  <a:gd name="T9" fmla="*/ 0 h 340"/>
                </a:gdLst>
                <a:ahLst/>
                <a:cxnLst>
                  <a:cxn ang="0">
                    <a:pos x="T0" y="T1"/>
                  </a:cxn>
                  <a:cxn ang="0">
                    <a:pos x="T2" y="T3"/>
                  </a:cxn>
                  <a:cxn ang="0">
                    <a:pos x="T4" y="T5"/>
                  </a:cxn>
                  <a:cxn ang="0">
                    <a:pos x="T6" y="T7"/>
                  </a:cxn>
                  <a:cxn ang="0">
                    <a:pos x="T8" y="T9"/>
                  </a:cxn>
                </a:cxnLst>
                <a:rect l="0" t="0" r="r" b="b"/>
                <a:pathLst>
                  <a:path w="196" h="340">
                    <a:moveTo>
                      <a:pt x="167" y="0"/>
                    </a:moveTo>
                    <a:lnTo>
                      <a:pt x="24" y="208"/>
                    </a:lnTo>
                    <a:lnTo>
                      <a:pt x="0" y="340"/>
                    </a:lnTo>
                    <a:lnTo>
                      <a:pt x="196" y="32"/>
                    </a:lnTo>
                    <a:lnTo>
                      <a:pt x="167"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6" name="Freeform 688"/>
              <p:cNvSpPr/>
              <p:nvPr/>
            </p:nvSpPr>
            <p:spPr bwMode="auto">
              <a:xfrm>
                <a:off x="858" y="1063"/>
                <a:ext cx="249" cy="433"/>
              </a:xfrm>
              <a:custGeom>
                <a:avLst/>
                <a:gdLst>
                  <a:gd name="T0" fmla="*/ 219 w 249"/>
                  <a:gd name="T1" fmla="*/ 0 h 433"/>
                  <a:gd name="T2" fmla="*/ 23 w 249"/>
                  <a:gd name="T3" fmla="*/ 308 h 433"/>
                  <a:gd name="T4" fmla="*/ 0 w 249"/>
                  <a:gd name="T5" fmla="*/ 433 h 433"/>
                  <a:gd name="T6" fmla="*/ 249 w 249"/>
                  <a:gd name="T7" fmla="*/ 31 h 433"/>
                  <a:gd name="T8" fmla="*/ 219 w 249"/>
                  <a:gd name="T9" fmla="*/ 0 h 433"/>
                </a:gdLst>
                <a:ahLst/>
                <a:cxnLst>
                  <a:cxn ang="0">
                    <a:pos x="T0" y="T1"/>
                  </a:cxn>
                  <a:cxn ang="0">
                    <a:pos x="T2" y="T3"/>
                  </a:cxn>
                  <a:cxn ang="0">
                    <a:pos x="T4" y="T5"/>
                  </a:cxn>
                  <a:cxn ang="0">
                    <a:pos x="T6" y="T7"/>
                  </a:cxn>
                  <a:cxn ang="0">
                    <a:pos x="T8" y="T9"/>
                  </a:cxn>
                </a:cxnLst>
                <a:rect l="0" t="0" r="r" b="b"/>
                <a:pathLst>
                  <a:path w="249" h="433">
                    <a:moveTo>
                      <a:pt x="219" y="0"/>
                    </a:moveTo>
                    <a:lnTo>
                      <a:pt x="23" y="308"/>
                    </a:lnTo>
                    <a:lnTo>
                      <a:pt x="0" y="433"/>
                    </a:lnTo>
                    <a:lnTo>
                      <a:pt x="249" y="31"/>
                    </a:lnTo>
                    <a:lnTo>
                      <a:pt x="219"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7" name="Freeform 689"/>
              <p:cNvSpPr/>
              <p:nvPr/>
            </p:nvSpPr>
            <p:spPr bwMode="auto">
              <a:xfrm>
                <a:off x="853" y="1094"/>
                <a:ext cx="281" cy="438"/>
              </a:xfrm>
              <a:custGeom>
                <a:avLst/>
                <a:gdLst>
                  <a:gd name="T0" fmla="*/ 112 w 124"/>
                  <a:gd name="T1" fmla="*/ 0 h 193"/>
                  <a:gd name="T2" fmla="*/ 2 w 124"/>
                  <a:gd name="T3" fmla="*/ 177 h 193"/>
                  <a:gd name="T4" fmla="*/ 0 w 124"/>
                  <a:gd name="T5" fmla="*/ 186 h 193"/>
                  <a:gd name="T6" fmla="*/ 11 w 124"/>
                  <a:gd name="T7" fmla="*/ 193 h 193"/>
                  <a:gd name="T8" fmla="*/ 124 w 124"/>
                  <a:gd name="T9" fmla="*/ 13 h 193"/>
                  <a:gd name="T10" fmla="*/ 112 w 124"/>
                  <a:gd name="T11" fmla="*/ 0 h 193"/>
                </a:gdLst>
                <a:ahLst/>
                <a:cxnLst>
                  <a:cxn ang="0">
                    <a:pos x="T0" y="T1"/>
                  </a:cxn>
                  <a:cxn ang="0">
                    <a:pos x="T2" y="T3"/>
                  </a:cxn>
                  <a:cxn ang="0">
                    <a:pos x="T4" y="T5"/>
                  </a:cxn>
                  <a:cxn ang="0">
                    <a:pos x="T6" y="T7"/>
                  </a:cxn>
                  <a:cxn ang="0">
                    <a:pos x="T8" y="T9"/>
                  </a:cxn>
                  <a:cxn ang="0">
                    <a:pos x="T10" y="T11"/>
                  </a:cxn>
                </a:cxnLst>
                <a:rect l="0" t="0" r="r" b="b"/>
                <a:pathLst>
                  <a:path w="124" h="193">
                    <a:moveTo>
                      <a:pt x="112" y="0"/>
                    </a:moveTo>
                    <a:cubicBezTo>
                      <a:pt x="2" y="177"/>
                      <a:pt x="2" y="177"/>
                      <a:pt x="2" y="177"/>
                    </a:cubicBezTo>
                    <a:cubicBezTo>
                      <a:pt x="0" y="186"/>
                      <a:pt x="0" y="186"/>
                      <a:pt x="0" y="186"/>
                    </a:cubicBezTo>
                    <a:cubicBezTo>
                      <a:pt x="4" y="188"/>
                      <a:pt x="8" y="190"/>
                      <a:pt x="11" y="193"/>
                    </a:cubicBezTo>
                    <a:cubicBezTo>
                      <a:pt x="124" y="13"/>
                      <a:pt x="124" y="13"/>
                      <a:pt x="124" y="13"/>
                    </a:cubicBezTo>
                    <a:lnTo>
                      <a:pt x="112"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8" name="Freeform 690"/>
              <p:cNvSpPr/>
              <p:nvPr/>
            </p:nvSpPr>
            <p:spPr bwMode="auto">
              <a:xfrm>
                <a:off x="878" y="1124"/>
                <a:ext cx="283" cy="424"/>
              </a:xfrm>
              <a:custGeom>
                <a:avLst/>
                <a:gdLst>
                  <a:gd name="T0" fmla="*/ 113 w 125"/>
                  <a:gd name="T1" fmla="*/ 0 h 187"/>
                  <a:gd name="T2" fmla="*/ 0 w 125"/>
                  <a:gd name="T3" fmla="*/ 180 h 187"/>
                  <a:gd name="T4" fmla="*/ 14 w 125"/>
                  <a:gd name="T5" fmla="*/ 187 h 187"/>
                  <a:gd name="T6" fmla="*/ 125 w 125"/>
                  <a:gd name="T7" fmla="*/ 13 h 187"/>
                  <a:gd name="T8" fmla="*/ 113 w 125"/>
                  <a:gd name="T9" fmla="*/ 0 h 187"/>
                </a:gdLst>
                <a:ahLst/>
                <a:cxnLst>
                  <a:cxn ang="0">
                    <a:pos x="T0" y="T1"/>
                  </a:cxn>
                  <a:cxn ang="0">
                    <a:pos x="T2" y="T3"/>
                  </a:cxn>
                  <a:cxn ang="0">
                    <a:pos x="T4" y="T5"/>
                  </a:cxn>
                  <a:cxn ang="0">
                    <a:pos x="T6" y="T7"/>
                  </a:cxn>
                  <a:cxn ang="0">
                    <a:pos x="T8" y="T9"/>
                  </a:cxn>
                </a:cxnLst>
                <a:rect l="0" t="0" r="r" b="b"/>
                <a:pathLst>
                  <a:path w="125" h="187">
                    <a:moveTo>
                      <a:pt x="113" y="0"/>
                    </a:moveTo>
                    <a:cubicBezTo>
                      <a:pt x="0" y="180"/>
                      <a:pt x="0" y="180"/>
                      <a:pt x="0" y="180"/>
                    </a:cubicBezTo>
                    <a:cubicBezTo>
                      <a:pt x="5" y="182"/>
                      <a:pt x="9" y="185"/>
                      <a:pt x="14" y="187"/>
                    </a:cubicBezTo>
                    <a:cubicBezTo>
                      <a:pt x="125" y="13"/>
                      <a:pt x="125" y="13"/>
                      <a:pt x="125" y="13"/>
                    </a:cubicBezTo>
                    <a:lnTo>
                      <a:pt x="113"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9" name="Freeform 691"/>
              <p:cNvSpPr/>
              <p:nvPr/>
            </p:nvSpPr>
            <p:spPr bwMode="auto">
              <a:xfrm>
                <a:off x="910" y="1153"/>
                <a:ext cx="287" cy="422"/>
              </a:xfrm>
              <a:custGeom>
                <a:avLst/>
                <a:gdLst>
                  <a:gd name="T0" fmla="*/ 111 w 127"/>
                  <a:gd name="T1" fmla="*/ 0 h 186"/>
                  <a:gd name="T2" fmla="*/ 0 w 127"/>
                  <a:gd name="T3" fmla="*/ 174 h 186"/>
                  <a:gd name="T4" fmla="*/ 19 w 127"/>
                  <a:gd name="T5" fmla="*/ 186 h 186"/>
                  <a:gd name="T6" fmla="*/ 127 w 127"/>
                  <a:gd name="T7" fmla="*/ 18 h 186"/>
                  <a:gd name="T8" fmla="*/ 111 w 127"/>
                  <a:gd name="T9" fmla="*/ 0 h 186"/>
                </a:gdLst>
                <a:ahLst/>
                <a:cxnLst>
                  <a:cxn ang="0">
                    <a:pos x="T0" y="T1"/>
                  </a:cxn>
                  <a:cxn ang="0">
                    <a:pos x="T2" y="T3"/>
                  </a:cxn>
                  <a:cxn ang="0">
                    <a:pos x="T4" y="T5"/>
                  </a:cxn>
                  <a:cxn ang="0">
                    <a:pos x="T6" y="T7"/>
                  </a:cxn>
                  <a:cxn ang="0">
                    <a:pos x="T8" y="T9"/>
                  </a:cxn>
                </a:cxnLst>
                <a:rect l="0" t="0" r="r" b="b"/>
                <a:pathLst>
                  <a:path w="127" h="186">
                    <a:moveTo>
                      <a:pt x="111" y="0"/>
                    </a:moveTo>
                    <a:cubicBezTo>
                      <a:pt x="0" y="174"/>
                      <a:pt x="0" y="174"/>
                      <a:pt x="0" y="174"/>
                    </a:cubicBezTo>
                    <a:cubicBezTo>
                      <a:pt x="6" y="178"/>
                      <a:pt x="13" y="182"/>
                      <a:pt x="19" y="186"/>
                    </a:cubicBezTo>
                    <a:cubicBezTo>
                      <a:pt x="127" y="18"/>
                      <a:pt x="127" y="18"/>
                      <a:pt x="127" y="18"/>
                    </a:cubicBezTo>
                    <a:lnTo>
                      <a:pt x="111"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0" name="Freeform 692"/>
              <p:cNvSpPr/>
              <p:nvPr/>
            </p:nvSpPr>
            <p:spPr bwMode="auto">
              <a:xfrm>
                <a:off x="994" y="1226"/>
                <a:ext cx="265" cy="394"/>
              </a:xfrm>
              <a:custGeom>
                <a:avLst/>
                <a:gdLst>
                  <a:gd name="T0" fmla="*/ 103 w 117"/>
                  <a:gd name="T1" fmla="*/ 0 h 174"/>
                  <a:gd name="T2" fmla="*/ 0 w 117"/>
                  <a:gd name="T3" fmla="*/ 164 h 174"/>
                  <a:gd name="T4" fmla="*/ 18 w 117"/>
                  <a:gd name="T5" fmla="*/ 174 h 174"/>
                  <a:gd name="T6" fmla="*/ 117 w 117"/>
                  <a:gd name="T7" fmla="*/ 15 h 174"/>
                  <a:gd name="T8" fmla="*/ 103 w 117"/>
                  <a:gd name="T9" fmla="*/ 0 h 174"/>
                </a:gdLst>
                <a:ahLst/>
                <a:cxnLst>
                  <a:cxn ang="0">
                    <a:pos x="T0" y="T1"/>
                  </a:cxn>
                  <a:cxn ang="0">
                    <a:pos x="T2" y="T3"/>
                  </a:cxn>
                  <a:cxn ang="0">
                    <a:pos x="T4" y="T5"/>
                  </a:cxn>
                  <a:cxn ang="0">
                    <a:pos x="T6" y="T7"/>
                  </a:cxn>
                  <a:cxn ang="0">
                    <a:pos x="T8" y="T9"/>
                  </a:cxn>
                </a:cxnLst>
                <a:rect l="0" t="0" r="r" b="b"/>
                <a:pathLst>
                  <a:path w="117" h="174">
                    <a:moveTo>
                      <a:pt x="103" y="0"/>
                    </a:moveTo>
                    <a:cubicBezTo>
                      <a:pt x="0" y="164"/>
                      <a:pt x="0" y="164"/>
                      <a:pt x="0" y="164"/>
                    </a:cubicBezTo>
                    <a:cubicBezTo>
                      <a:pt x="6" y="168"/>
                      <a:pt x="12" y="171"/>
                      <a:pt x="18" y="174"/>
                    </a:cubicBezTo>
                    <a:cubicBezTo>
                      <a:pt x="117" y="15"/>
                      <a:pt x="117" y="15"/>
                      <a:pt x="117" y="15"/>
                    </a:cubicBezTo>
                    <a:lnTo>
                      <a:pt x="103"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1" name="Freeform 693"/>
              <p:cNvSpPr/>
              <p:nvPr/>
            </p:nvSpPr>
            <p:spPr bwMode="auto">
              <a:xfrm>
                <a:off x="1034" y="1260"/>
                <a:ext cx="627" cy="551"/>
              </a:xfrm>
              <a:custGeom>
                <a:avLst/>
                <a:gdLst>
                  <a:gd name="T0" fmla="*/ 99 w 277"/>
                  <a:gd name="T1" fmla="*/ 0 h 243"/>
                  <a:gd name="T2" fmla="*/ 0 w 277"/>
                  <a:gd name="T3" fmla="*/ 159 h 243"/>
                  <a:gd name="T4" fmla="*/ 148 w 277"/>
                  <a:gd name="T5" fmla="*/ 243 h 243"/>
                  <a:gd name="T6" fmla="*/ 277 w 277"/>
                  <a:gd name="T7" fmla="*/ 194 h 243"/>
                  <a:gd name="T8" fmla="*/ 99 w 277"/>
                  <a:gd name="T9" fmla="*/ 0 h 243"/>
                </a:gdLst>
                <a:ahLst/>
                <a:cxnLst>
                  <a:cxn ang="0">
                    <a:pos x="T0" y="T1"/>
                  </a:cxn>
                  <a:cxn ang="0">
                    <a:pos x="T2" y="T3"/>
                  </a:cxn>
                  <a:cxn ang="0">
                    <a:pos x="T4" y="T5"/>
                  </a:cxn>
                  <a:cxn ang="0">
                    <a:pos x="T6" y="T7"/>
                  </a:cxn>
                  <a:cxn ang="0">
                    <a:pos x="T8" y="T9"/>
                  </a:cxn>
                </a:cxnLst>
                <a:rect l="0" t="0" r="r" b="b"/>
                <a:pathLst>
                  <a:path w="277" h="243">
                    <a:moveTo>
                      <a:pt x="99" y="0"/>
                    </a:moveTo>
                    <a:cubicBezTo>
                      <a:pt x="0" y="159"/>
                      <a:pt x="0" y="159"/>
                      <a:pt x="0" y="159"/>
                    </a:cubicBezTo>
                    <a:cubicBezTo>
                      <a:pt x="49" y="187"/>
                      <a:pt x="100" y="216"/>
                      <a:pt x="148" y="243"/>
                    </a:cubicBezTo>
                    <a:cubicBezTo>
                      <a:pt x="277" y="194"/>
                      <a:pt x="277" y="194"/>
                      <a:pt x="277" y="194"/>
                    </a:cubicBezTo>
                    <a:lnTo>
                      <a:pt x="99" y="0"/>
                    </a:lnTo>
                    <a:close/>
                  </a:path>
                </a:pathLst>
              </a:custGeom>
              <a:solidFill>
                <a:srgbClr val="FC81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2" name="Freeform 694"/>
              <p:cNvSpPr/>
              <p:nvPr/>
            </p:nvSpPr>
            <p:spPr bwMode="auto">
              <a:xfrm>
                <a:off x="1369" y="1700"/>
                <a:ext cx="431" cy="299"/>
              </a:xfrm>
              <a:custGeom>
                <a:avLst/>
                <a:gdLst>
                  <a:gd name="T0" fmla="*/ 129 w 190"/>
                  <a:gd name="T1" fmla="*/ 0 h 132"/>
                  <a:gd name="T2" fmla="*/ 0 w 190"/>
                  <a:gd name="T3" fmla="*/ 49 h 132"/>
                  <a:gd name="T4" fmla="*/ 149 w 190"/>
                  <a:gd name="T5" fmla="*/ 132 h 132"/>
                  <a:gd name="T6" fmla="*/ 190 w 190"/>
                  <a:gd name="T7" fmla="*/ 66 h 132"/>
                  <a:gd name="T8" fmla="*/ 129 w 190"/>
                  <a:gd name="T9" fmla="*/ 0 h 132"/>
                </a:gdLst>
                <a:ahLst/>
                <a:cxnLst>
                  <a:cxn ang="0">
                    <a:pos x="T0" y="T1"/>
                  </a:cxn>
                  <a:cxn ang="0">
                    <a:pos x="T2" y="T3"/>
                  </a:cxn>
                  <a:cxn ang="0">
                    <a:pos x="T4" y="T5"/>
                  </a:cxn>
                  <a:cxn ang="0">
                    <a:pos x="T6" y="T7"/>
                  </a:cxn>
                  <a:cxn ang="0">
                    <a:pos x="T8" y="T9"/>
                  </a:cxn>
                </a:cxnLst>
                <a:rect l="0" t="0" r="r" b="b"/>
                <a:pathLst>
                  <a:path w="190" h="132">
                    <a:moveTo>
                      <a:pt x="129" y="0"/>
                    </a:moveTo>
                    <a:cubicBezTo>
                      <a:pt x="0" y="49"/>
                      <a:pt x="0" y="49"/>
                      <a:pt x="0" y="49"/>
                    </a:cubicBezTo>
                    <a:cubicBezTo>
                      <a:pt x="55" y="80"/>
                      <a:pt x="106" y="109"/>
                      <a:pt x="149" y="132"/>
                    </a:cubicBezTo>
                    <a:cubicBezTo>
                      <a:pt x="190" y="66"/>
                      <a:pt x="190" y="66"/>
                      <a:pt x="190" y="66"/>
                    </a:cubicBezTo>
                    <a:lnTo>
                      <a:pt x="129" y="0"/>
                    </a:lnTo>
                    <a:close/>
                  </a:path>
                </a:pathLst>
              </a:custGeom>
              <a:solidFill>
                <a:srgbClr val="6FC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3" name="Freeform 695"/>
              <p:cNvSpPr/>
              <p:nvPr/>
            </p:nvSpPr>
            <p:spPr bwMode="auto">
              <a:xfrm>
                <a:off x="1707" y="1849"/>
                <a:ext cx="115" cy="168"/>
              </a:xfrm>
              <a:custGeom>
                <a:avLst/>
                <a:gdLst>
                  <a:gd name="T0" fmla="*/ 41 w 51"/>
                  <a:gd name="T1" fmla="*/ 0 h 74"/>
                  <a:gd name="T2" fmla="*/ 0 w 51"/>
                  <a:gd name="T3" fmla="*/ 66 h 74"/>
                  <a:gd name="T4" fmla="*/ 15 w 51"/>
                  <a:gd name="T5" fmla="*/ 74 h 74"/>
                  <a:gd name="T6" fmla="*/ 51 w 51"/>
                  <a:gd name="T7" fmla="*/ 11 h 74"/>
                  <a:gd name="T8" fmla="*/ 41 w 51"/>
                  <a:gd name="T9" fmla="*/ 0 h 74"/>
                </a:gdLst>
                <a:ahLst/>
                <a:cxnLst>
                  <a:cxn ang="0">
                    <a:pos x="T0" y="T1"/>
                  </a:cxn>
                  <a:cxn ang="0">
                    <a:pos x="T2" y="T3"/>
                  </a:cxn>
                  <a:cxn ang="0">
                    <a:pos x="T4" y="T5"/>
                  </a:cxn>
                  <a:cxn ang="0">
                    <a:pos x="T6" y="T7"/>
                  </a:cxn>
                  <a:cxn ang="0">
                    <a:pos x="T8" y="T9"/>
                  </a:cxn>
                </a:cxnLst>
                <a:rect l="0" t="0" r="r" b="b"/>
                <a:pathLst>
                  <a:path w="51" h="74">
                    <a:moveTo>
                      <a:pt x="41" y="0"/>
                    </a:moveTo>
                    <a:cubicBezTo>
                      <a:pt x="0" y="66"/>
                      <a:pt x="0" y="66"/>
                      <a:pt x="0" y="66"/>
                    </a:cubicBezTo>
                    <a:cubicBezTo>
                      <a:pt x="5" y="69"/>
                      <a:pt x="10" y="72"/>
                      <a:pt x="15" y="74"/>
                    </a:cubicBezTo>
                    <a:cubicBezTo>
                      <a:pt x="51" y="11"/>
                      <a:pt x="51" y="11"/>
                      <a:pt x="51" y="11"/>
                    </a:cubicBezTo>
                    <a:lnTo>
                      <a:pt x="41" y="0"/>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4" name="Freeform 696"/>
              <p:cNvSpPr/>
              <p:nvPr/>
            </p:nvSpPr>
            <p:spPr bwMode="auto">
              <a:xfrm>
                <a:off x="1763" y="1895"/>
                <a:ext cx="104" cy="152"/>
              </a:xfrm>
              <a:custGeom>
                <a:avLst/>
                <a:gdLst>
                  <a:gd name="T0" fmla="*/ 34 w 46"/>
                  <a:gd name="T1" fmla="*/ 0 h 67"/>
                  <a:gd name="T2" fmla="*/ 0 w 46"/>
                  <a:gd name="T3" fmla="*/ 60 h 67"/>
                  <a:gd name="T4" fmla="*/ 14 w 46"/>
                  <a:gd name="T5" fmla="*/ 67 h 67"/>
                  <a:gd name="T6" fmla="*/ 46 w 46"/>
                  <a:gd name="T7" fmla="*/ 12 h 67"/>
                  <a:gd name="T8" fmla="*/ 34 w 46"/>
                  <a:gd name="T9" fmla="*/ 0 h 67"/>
                </a:gdLst>
                <a:ahLst/>
                <a:cxnLst>
                  <a:cxn ang="0">
                    <a:pos x="T0" y="T1"/>
                  </a:cxn>
                  <a:cxn ang="0">
                    <a:pos x="T2" y="T3"/>
                  </a:cxn>
                  <a:cxn ang="0">
                    <a:pos x="T4" y="T5"/>
                  </a:cxn>
                  <a:cxn ang="0">
                    <a:pos x="T6" y="T7"/>
                  </a:cxn>
                  <a:cxn ang="0">
                    <a:pos x="T8" y="T9"/>
                  </a:cxn>
                </a:cxnLst>
                <a:rect l="0" t="0" r="r" b="b"/>
                <a:pathLst>
                  <a:path w="46" h="67">
                    <a:moveTo>
                      <a:pt x="34" y="0"/>
                    </a:moveTo>
                    <a:cubicBezTo>
                      <a:pt x="0" y="60"/>
                      <a:pt x="0" y="60"/>
                      <a:pt x="0" y="60"/>
                    </a:cubicBezTo>
                    <a:cubicBezTo>
                      <a:pt x="5" y="63"/>
                      <a:pt x="9" y="65"/>
                      <a:pt x="14" y="67"/>
                    </a:cubicBezTo>
                    <a:cubicBezTo>
                      <a:pt x="46" y="12"/>
                      <a:pt x="46" y="12"/>
                      <a:pt x="46" y="12"/>
                    </a:cubicBezTo>
                    <a:lnTo>
                      <a:pt x="34" y="0"/>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5" name="Freeform 697"/>
              <p:cNvSpPr/>
              <p:nvPr/>
            </p:nvSpPr>
            <p:spPr bwMode="auto">
              <a:xfrm>
                <a:off x="1795" y="1922"/>
                <a:ext cx="93" cy="143"/>
              </a:xfrm>
              <a:custGeom>
                <a:avLst/>
                <a:gdLst>
                  <a:gd name="T0" fmla="*/ 32 w 41"/>
                  <a:gd name="T1" fmla="*/ 0 h 63"/>
                  <a:gd name="T2" fmla="*/ 0 w 41"/>
                  <a:gd name="T3" fmla="*/ 55 h 63"/>
                  <a:gd name="T4" fmla="*/ 14 w 41"/>
                  <a:gd name="T5" fmla="*/ 63 h 63"/>
                  <a:gd name="T6" fmla="*/ 41 w 41"/>
                  <a:gd name="T7" fmla="*/ 11 h 63"/>
                  <a:gd name="T8" fmla="*/ 32 w 41"/>
                  <a:gd name="T9" fmla="*/ 0 h 63"/>
                </a:gdLst>
                <a:ahLst/>
                <a:cxnLst>
                  <a:cxn ang="0">
                    <a:pos x="T0" y="T1"/>
                  </a:cxn>
                  <a:cxn ang="0">
                    <a:pos x="T2" y="T3"/>
                  </a:cxn>
                  <a:cxn ang="0">
                    <a:pos x="T4" y="T5"/>
                  </a:cxn>
                  <a:cxn ang="0">
                    <a:pos x="T6" y="T7"/>
                  </a:cxn>
                  <a:cxn ang="0">
                    <a:pos x="T8" y="T9"/>
                  </a:cxn>
                </a:cxnLst>
                <a:rect l="0" t="0" r="r" b="b"/>
                <a:pathLst>
                  <a:path w="41" h="63">
                    <a:moveTo>
                      <a:pt x="32" y="0"/>
                    </a:moveTo>
                    <a:cubicBezTo>
                      <a:pt x="0" y="55"/>
                      <a:pt x="0" y="55"/>
                      <a:pt x="0" y="55"/>
                    </a:cubicBezTo>
                    <a:cubicBezTo>
                      <a:pt x="5" y="58"/>
                      <a:pt x="9" y="60"/>
                      <a:pt x="14" y="63"/>
                    </a:cubicBezTo>
                    <a:cubicBezTo>
                      <a:pt x="41" y="11"/>
                      <a:pt x="41" y="11"/>
                      <a:pt x="41" y="11"/>
                    </a:cubicBezTo>
                    <a:lnTo>
                      <a:pt x="32"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6" name="Freeform 698"/>
              <p:cNvSpPr/>
              <p:nvPr/>
            </p:nvSpPr>
            <p:spPr bwMode="auto">
              <a:xfrm>
                <a:off x="1827" y="1947"/>
                <a:ext cx="88" cy="136"/>
              </a:xfrm>
              <a:custGeom>
                <a:avLst/>
                <a:gdLst>
                  <a:gd name="T0" fmla="*/ 27 w 39"/>
                  <a:gd name="T1" fmla="*/ 0 h 60"/>
                  <a:gd name="T2" fmla="*/ 0 w 39"/>
                  <a:gd name="T3" fmla="*/ 52 h 60"/>
                  <a:gd name="T4" fmla="*/ 16 w 39"/>
                  <a:gd name="T5" fmla="*/ 60 h 60"/>
                  <a:gd name="T6" fmla="*/ 39 w 39"/>
                  <a:gd name="T7" fmla="*/ 13 h 60"/>
                  <a:gd name="T8" fmla="*/ 27 w 39"/>
                  <a:gd name="T9" fmla="*/ 0 h 60"/>
                </a:gdLst>
                <a:ahLst/>
                <a:cxnLst>
                  <a:cxn ang="0">
                    <a:pos x="T0" y="T1"/>
                  </a:cxn>
                  <a:cxn ang="0">
                    <a:pos x="T2" y="T3"/>
                  </a:cxn>
                  <a:cxn ang="0">
                    <a:pos x="T4" y="T5"/>
                  </a:cxn>
                  <a:cxn ang="0">
                    <a:pos x="T6" y="T7"/>
                  </a:cxn>
                  <a:cxn ang="0">
                    <a:pos x="T8" y="T9"/>
                  </a:cxn>
                </a:cxnLst>
                <a:rect l="0" t="0" r="r" b="b"/>
                <a:pathLst>
                  <a:path w="39" h="60">
                    <a:moveTo>
                      <a:pt x="27" y="0"/>
                    </a:moveTo>
                    <a:cubicBezTo>
                      <a:pt x="0" y="52"/>
                      <a:pt x="0" y="52"/>
                      <a:pt x="0" y="52"/>
                    </a:cubicBezTo>
                    <a:cubicBezTo>
                      <a:pt x="5" y="54"/>
                      <a:pt x="11" y="57"/>
                      <a:pt x="16" y="60"/>
                    </a:cubicBezTo>
                    <a:cubicBezTo>
                      <a:pt x="39" y="13"/>
                      <a:pt x="39" y="13"/>
                      <a:pt x="39" y="13"/>
                    </a:cubicBezTo>
                    <a:lnTo>
                      <a:pt x="27" y="0"/>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7" name="Freeform 699"/>
              <p:cNvSpPr/>
              <p:nvPr/>
            </p:nvSpPr>
            <p:spPr bwMode="auto">
              <a:xfrm>
                <a:off x="1863" y="1976"/>
                <a:ext cx="77" cy="123"/>
              </a:xfrm>
              <a:custGeom>
                <a:avLst/>
                <a:gdLst>
                  <a:gd name="T0" fmla="*/ 23 w 34"/>
                  <a:gd name="T1" fmla="*/ 0 h 54"/>
                  <a:gd name="T2" fmla="*/ 0 w 34"/>
                  <a:gd name="T3" fmla="*/ 47 h 54"/>
                  <a:gd name="T4" fmla="*/ 15 w 34"/>
                  <a:gd name="T5" fmla="*/ 54 h 54"/>
                  <a:gd name="T6" fmla="*/ 34 w 34"/>
                  <a:gd name="T7" fmla="*/ 12 h 54"/>
                  <a:gd name="T8" fmla="*/ 23 w 34"/>
                  <a:gd name="T9" fmla="*/ 0 h 54"/>
                </a:gdLst>
                <a:ahLst/>
                <a:cxnLst>
                  <a:cxn ang="0">
                    <a:pos x="T0" y="T1"/>
                  </a:cxn>
                  <a:cxn ang="0">
                    <a:pos x="T2" y="T3"/>
                  </a:cxn>
                  <a:cxn ang="0">
                    <a:pos x="T4" y="T5"/>
                  </a:cxn>
                  <a:cxn ang="0">
                    <a:pos x="T6" y="T7"/>
                  </a:cxn>
                  <a:cxn ang="0">
                    <a:pos x="T8" y="T9"/>
                  </a:cxn>
                </a:cxnLst>
                <a:rect l="0" t="0" r="r" b="b"/>
                <a:pathLst>
                  <a:path w="34" h="54">
                    <a:moveTo>
                      <a:pt x="23" y="0"/>
                    </a:moveTo>
                    <a:cubicBezTo>
                      <a:pt x="0" y="47"/>
                      <a:pt x="0" y="47"/>
                      <a:pt x="0" y="47"/>
                    </a:cubicBezTo>
                    <a:cubicBezTo>
                      <a:pt x="5" y="49"/>
                      <a:pt x="10" y="52"/>
                      <a:pt x="15" y="54"/>
                    </a:cubicBezTo>
                    <a:cubicBezTo>
                      <a:pt x="34" y="12"/>
                      <a:pt x="34" y="12"/>
                      <a:pt x="34" y="12"/>
                    </a:cubicBezTo>
                    <a:lnTo>
                      <a:pt x="23"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8" name="Freeform 700"/>
              <p:cNvSpPr/>
              <p:nvPr/>
            </p:nvSpPr>
            <p:spPr bwMode="auto">
              <a:xfrm>
                <a:off x="1929" y="2029"/>
                <a:ext cx="58" cy="102"/>
              </a:xfrm>
              <a:custGeom>
                <a:avLst/>
                <a:gdLst>
                  <a:gd name="T0" fmla="*/ 15 w 26"/>
                  <a:gd name="T1" fmla="*/ 0 h 45"/>
                  <a:gd name="T2" fmla="*/ 0 w 26"/>
                  <a:gd name="T3" fmla="*/ 38 h 45"/>
                  <a:gd name="T4" fmla="*/ 12 w 26"/>
                  <a:gd name="T5" fmla="*/ 45 h 45"/>
                  <a:gd name="T6" fmla="*/ 26 w 26"/>
                  <a:gd name="T7" fmla="*/ 12 h 45"/>
                  <a:gd name="T8" fmla="*/ 15 w 26"/>
                  <a:gd name="T9" fmla="*/ 0 h 45"/>
                </a:gdLst>
                <a:ahLst/>
                <a:cxnLst>
                  <a:cxn ang="0">
                    <a:pos x="T0" y="T1"/>
                  </a:cxn>
                  <a:cxn ang="0">
                    <a:pos x="T2" y="T3"/>
                  </a:cxn>
                  <a:cxn ang="0">
                    <a:pos x="T4" y="T5"/>
                  </a:cxn>
                  <a:cxn ang="0">
                    <a:pos x="T6" y="T7"/>
                  </a:cxn>
                  <a:cxn ang="0">
                    <a:pos x="T8" y="T9"/>
                  </a:cxn>
                </a:cxnLst>
                <a:rect l="0" t="0" r="r" b="b"/>
                <a:pathLst>
                  <a:path w="26" h="45">
                    <a:moveTo>
                      <a:pt x="15" y="0"/>
                    </a:moveTo>
                    <a:cubicBezTo>
                      <a:pt x="0" y="38"/>
                      <a:pt x="0" y="38"/>
                      <a:pt x="0" y="38"/>
                    </a:cubicBezTo>
                    <a:cubicBezTo>
                      <a:pt x="4" y="41"/>
                      <a:pt x="9" y="43"/>
                      <a:pt x="12" y="45"/>
                    </a:cubicBezTo>
                    <a:cubicBezTo>
                      <a:pt x="26" y="12"/>
                      <a:pt x="26" y="12"/>
                      <a:pt x="26" y="12"/>
                    </a:cubicBezTo>
                    <a:lnTo>
                      <a:pt x="15"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9" name="Freeform 701"/>
              <p:cNvSpPr/>
              <p:nvPr/>
            </p:nvSpPr>
            <p:spPr bwMode="auto">
              <a:xfrm>
                <a:off x="1956" y="2056"/>
                <a:ext cx="70" cy="100"/>
              </a:xfrm>
              <a:custGeom>
                <a:avLst/>
                <a:gdLst>
                  <a:gd name="T0" fmla="*/ 31 w 31"/>
                  <a:gd name="T1" fmla="*/ 18 h 44"/>
                  <a:gd name="T2" fmla="*/ 14 w 31"/>
                  <a:gd name="T3" fmla="*/ 0 h 44"/>
                  <a:gd name="T4" fmla="*/ 0 w 31"/>
                  <a:gd name="T5" fmla="*/ 33 h 44"/>
                  <a:gd name="T6" fmla="*/ 23 w 31"/>
                  <a:gd name="T7" fmla="*/ 44 h 44"/>
                  <a:gd name="T8" fmla="*/ 31 w 31"/>
                  <a:gd name="T9" fmla="*/ 18 h 44"/>
                </a:gdLst>
                <a:ahLst/>
                <a:cxnLst>
                  <a:cxn ang="0">
                    <a:pos x="T0" y="T1"/>
                  </a:cxn>
                  <a:cxn ang="0">
                    <a:pos x="T2" y="T3"/>
                  </a:cxn>
                  <a:cxn ang="0">
                    <a:pos x="T4" y="T5"/>
                  </a:cxn>
                  <a:cxn ang="0">
                    <a:pos x="T6" y="T7"/>
                  </a:cxn>
                  <a:cxn ang="0">
                    <a:pos x="T8" y="T9"/>
                  </a:cxn>
                </a:cxnLst>
                <a:rect l="0" t="0" r="r" b="b"/>
                <a:pathLst>
                  <a:path w="31" h="44">
                    <a:moveTo>
                      <a:pt x="31" y="18"/>
                    </a:moveTo>
                    <a:cubicBezTo>
                      <a:pt x="14" y="0"/>
                      <a:pt x="14" y="0"/>
                      <a:pt x="14" y="0"/>
                    </a:cubicBezTo>
                    <a:cubicBezTo>
                      <a:pt x="0" y="33"/>
                      <a:pt x="0" y="33"/>
                      <a:pt x="0" y="33"/>
                    </a:cubicBezTo>
                    <a:cubicBezTo>
                      <a:pt x="15" y="40"/>
                      <a:pt x="23" y="44"/>
                      <a:pt x="23" y="44"/>
                    </a:cubicBezTo>
                    <a:lnTo>
                      <a:pt x="31" y="18"/>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0" name="Freeform 702"/>
              <p:cNvSpPr/>
              <p:nvPr/>
            </p:nvSpPr>
            <p:spPr bwMode="auto">
              <a:xfrm>
                <a:off x="1897" y="2004"/>
                <a:ext cx="65" cy="111"/>
              </a:xfrm>
              <a:custGeom>
                <a:avLst/>
                <a:gdLst>
                  <a:gd name="T0" fmla="*/ 29 w 29"/>
                  <a:gd name="T1" fmla="*/ 11 h 49"/>
                  <a:gd name="T2" fmla="*/ 19 w 29"/>
                  <a:gd name="T3" fmla="*/ 0 h 49"/>
                  <a:gd name="T4" fmla="*/ 0 w 29"/>
                  <a:gd name="T5" fmla="*/ 42 h 49"/>
                  <a:gd name="T6" fmla="*/ 14 w 29"/>
                  <a:gd name="T7" fmla="*/ 49 h 49"/>
                  <a:gd name="T8" fmla="*/ 29 w 29"/>
                  <a:gd name="T9" fmla="*/ 11 h 49"/>
                </a:gdLst>
                <a:ahLst/>
                <a:cxnLst>
                  <a:cxn ang="0">
                    <a:pos x="T0" y="T1"/>
                  </a:cxn>
                  <a:cxn ang="0">
                    <a:pos x="T2" y="T3"/>
                  </a:cxn>
                  <a:cxn ang="0">
                    <a:pos x="T4" y="T5"/>
                  </a:cxn>
                  <a:cxn ang="0">
                    <a:pos x="T6" y="T7"/>
                  </a:cxn>
                  <a:cxn ang="0">
                    <a:pos x="T8" y="T9"/>
                  </a:cxn>
                </a:cxnLst>
                <a:rect l="0" t="0" r="r" b="b"/>
                <a:pathLst>
                  <a:path w="29" h="49">
                    <a:moveTo>
                      <a:pt x="29" y="11"/>
                    </a:moveTo>
                    <a:cubicBezTo>
                      <a:pt x="19" y="0"/>
                      <a:pt x="19" y="0"/>
                      <a:pt x="19" y="0"/>
                    </a:cubicBezTo>
                    <a:cubicBezTo>
                      <a:pt x="0" y="42"/>
                      <a:pt x="0" y="42"/>
                      <a:pt x="0" y="42"/>
                    </a:cubicBezTo>
                    <a:cubicBezTo>
                      <a:pt x="5" y="45"/>
                      <a:pt x="9" y="47"/>
                      <a:pt x="14" y="49"/>
                    </a:cubicBezTo>
                    <a:lnTo>
                      <a:pt x="29" y="11"/>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1" name="Freeform 703"/>
              <p:cNvSpPr/>
              <p:nvPr/>
            </p:nvSpPr>
            <p:spPr bwMode="auto">
              <a:xfrm>
                <a:off x="1741" y="1874"/>
                <a:ext cx="99" cy="157"/>
              </a:xfrm>
              <a:custGeom>
                <a:avLst/>
                <a:gdLst>
                  <a:gd name="T0" fmla="*/ 36 w 44"/>
                  <a:gd name="T1" fmla="*/ 0 h 69"/>
                  <a:gd name="T2" fmla="*/ 0 w 44"/>
                  <a:gd name="T3" fmla="*/ 63 h 69"/>
                  <a:gd name="T4" fmla="*/ 10 w 44"/>
                  <a:gd name="T5" fmla="*/ 69 h 69"/>
                  <a:gd name="T6" fmla="*/ 44 w 44"/>
                  <a:gd name="T7" fmla="*/ 9 h 69"/>
                  <a:gd name="T8" fmla="*/ 36 w 44"/>
                  <a:gd name="T9" fmla="*/ 0 h 69"/>
                </a:gdLst>
                <a:ahLst/>
                <a:cxnLst>
                  <a:cxn ang="0">
                    <a:pos x="T0" y="T1"/>
                  </a:cxn>
                  <a:cxn ang="0">
                    <a:pos x="T2" y="T3"/>
                  </a:cxn>
                  <a:cxn ang="0">
                    <a:pos x="T4" y="T5"/>
                  </a:cxn>
                  <a:cxn ang="0">
                    <a:pos x="T6" y="T7"/>
                  </a:cxn>
                  <a:cxn ang="0">
                    <a:pos x="T8" y="T9"/>
                  </a:cxn>
                </a:cxnLst>
                <a:rect l="0" t="0" r="r" b="b"/>
                <a:pathLst>
                  <a:path w="44" h="69">
                    <a:moveTo>
                      <a:pt x="36" y="0"/>
                    </a:moveTo>
                    <a:cubicBezTo>
                      <a:pt x="0" y="63"/>
                      <a:pt x="0" y="63"/>
                      <a:pt x="0" y="63"/>
                    </a:cubicBezTo>
                    <a:cubicBezTo>
                      <a:pt x="3" y="65"/>
                      <a:pt x="7" y="67"/>
                      <a:pt x="10" y="69"/>
                    </a:cubicBezTo>
                    <a:cubicBezTo>
                      <a:pt x="44" y="9"/>
                      <a:pt x="44" y="9"/>
                      <a:pt x="44" y="9"/>
                    </a:cubicBezTo>
                    <a:lnTo>
                      <a:pt x="36"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2" name="Freeform 704"/>
              <p:cNvSpPr/>
              <p:nvPr/>
            </p:nvSpPr>
            <p:spPr bwMode="auto">
              <a:xfrm>
                <a:off x="1974" y="1929"/>
                <a:ext cx="317" cy="753"/>
              </a:xfrm>
              <a:custGeom>
                <a:avLst/>
                <a:gdLst>
                  <a:gd name="T0" fmla="*/ 3 w 140"/>
                  <a:gd name="T1" fmla="*/ 123 h 332"/>
                  <a:gd name="T2" fmla="*/ 4 w 140"/>
                  <a:gd name="T3" fmla="*/ 244 h 332"/>
                  <a:gd name="T4" fmla="*/ 76 w 140"/>
                  <a:gd name="T5" fmla="*/ 309 h 332"/>
                  <a:gd name="T6" fmla="*/ 65 w 140"/>
                  <a:gd name="T7" fmla="*/ 229 h 332"/>
                  <a:gd name="T8" fmla="*/ 140 w 140"/>
                  <a:gd name="T9" fmla="*/ 241 h 332"/>
                  <a:gd name="T10" fmla="*/ 59 w 140"/>
                  <a:gd name="T11" fmla="*/ 166 h 332"/>
                  <a:gd name="T12" fmla="*/ 128 w 140"/>
                  <a:gd name="T13" fmla="*/ 137 h 332"/>
                  <a:gd name="T14" fmla="*/ 65 w 140"/>
                  <a:gd name="T15" fmla="*/ 103 h 332"/>
                  <a:gd name="T16" fmla="*/ 94 w 140"/>
                  <a:gd name="T17" fmla="*/ 0 h 332"/>
                  <a:gd name="T18" fmla="*/ 10 w 140"/>
                  <a:gd name="T19" fmla="*/ 52 h 332"/>
                  <a:gd name="T20" fmla="*/ 7 w 140"/>
                  <a:gd name="T21" fmla="*/ 77 h 332"/>
                  <a:gd name="T22" fmla="*/ 13 w 140"/>
                  <a:gd name="T23" fmla="*/ 80 h 332"/>
                  <a:gd name="T24" fmla="*/ 3 w 140"/>
                  <a:gd name="T25" fmla="*/ 12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32">
                    <a:moveTo>
                      <a:pt x="3" y="123"/>
                    </a:moveTo>
                    <a:cubicBezTo>
                      <a:pt x="0" y="163"/>
                      <a:pt x="1" y="204"/>
                      <a:pt x="4" y="244"/>
                    </a:cubicBezTo>
                    <a:cubicBezTo>
                      <a:pt x="25" y="266"/>
                      <a:pt x="56" y="296"/>
                      <a:pt x="76" y="309"/>
                    </a:cubicBezTo>
                    <a:cubicBezTo>
                      <a:pt x="111" y="332"/>
                      <a:pt x="65" y="229"/>
                      <a:pt x="65" y="229"/>
                    </a:cubicBezTo>
                    <a:cubicBezTo>
                      <a:pt x="140" y="241"/>
                      <a:pt x="140" y="241"/>
                      <a:pt x="140" y="241"/>
                    </a:cubicBezTo>
                    <a:cubicBezTo>
                      <a:pt x="59" y="166"/>
                      <a:pt x="59" y="166"/>
                      <a:pt x="59" y="166"/>
                    </a:cubicBezTo>
                    <a:cubicBezTo>
                      <a:pt x="128" y="137"/>
                      <a:pt x="128" y="137"/>
                      <a:pt x="128" y="137"/>
                    </a:cubicBezTo>
                    <a:cubicBezTo>
                      <a:pt x="65" y="103"/>
                      <a:pt x="65" y="103"/>
                      <a:pt x="65" y="103"/>
                    </a:cubicBezTo>
                    <a:cubicBezTo>
                      <a:pt x="94" y="0"/>
                      <a:pt x="94" y="0"/>
                      <a:pt x="94" y="0"/>
                    </a:cubicBezTo>
                    <a:cubicBezTo>
                      <a:pt x="10" y="52"/>
                      <a:pt x="10" y="52"/>
                      <a:pt x="10" y="52"/>
                    </a:cubicBezTo>
                    <a:cubicBezTo>
                      <a:pt x="9" y="61"/>
                      <a:pt x="8" y="69"/>
                      <a:pt x="7" y="77"/>
                    </a:cubicBezTo>
                    <a:cubicBezTo>
                      <a:pt x="13" y="80"/>
                      <a:pt x="13" y="80"/>
                      <a:pt x="13" y="80"/>
                    </a:cubicBezTo>
                    <a:lnTo>
                      <a:pt x="3" y="123"/>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3" name="Freeform 705"/>
              <p:cNvSpPr/>
              <p:nvPr/>
            </p:nvSpPr>
            <p:spPr bwMode="auto">
              <a:xfrm>
                <a:off x="1876" y="1985"/>
                <a:ext cx="202" cy="601"/>
              </a:xfrm>
              <a:custGeom>
                <a:avLst/>
                <a:gdLst>
                  <a:gd name="T0" fmla="*/ 37 w 89"/>
                  <a:gd name="T1" fmla="*/ 8 h 265"/>
                  <a:gd name="T2" fmla="*/ 0 w 89"/>
                  <a:gd name="T3" fmla="*/ 245 h 265"/>
                  <a:gd name="T4" fmla="*/ 60 w 89"/>
                  <a:gd name="T5" fmla="*/ 233 h 265"/>
                  <a:gd name="T6" fmla="*/ 79 w 89"/>
                  <a:gd name="T7" fmla="*/ 165 h 265"/>
                  <a:gd name="T8" fmla="*/ 71 w 89"/>
                  <a:gd name="T9" fmla="*/ 5 h 265"/>
                  <a:gd name="T10" fmla="*/ 37 w 89"/>
                  <a:gd name="T11" fmla="*/ 0 h 265"/>
                </a:gdLst>
                <a:ahLst/>
                <a:cxnLst>
                  <a:cxn ang="0">
                    <a:pos x="T0" y="T1"/>
                  </a:cxn>
                  <a:cxn ang="0">
                    <a:pos x="T2" y="T3"/>
                  </a:cxn>
                  <a:cxn ang="0">
                    <a:pos x="T4" y="T5"/>
                  </a:cxn>
                  <a:cxn ang="0">
                    <a:pos x="T6" y="T7"/>
                  </a:cxn>
                  <a:cxn ang="0">
                    <a:pos x="T8" y="T9"/>
                  </a:cxn>
                  <a:cxn ang="0">
                    <a:pos x="T10" y="T11"/>
                  </a:cxn>
                </a:cxnLst>
                <a:rect l="0" t="0" r="r" b="b"/>
                <a:pathLst>
                  <a:path w="89" h="265">
                    <a:moveTo>
                      <a:pt x="37" y="8"/>
                    </a:moveTo>
                    <a:cubicBezTo>
                      <a:pt x="54" y="81"/>
                      <a:pt x="34" y="175"/>
                      <a:pt x="0" y="245"/>
                    </a:cubicBezTo>
                    <a:cubicBezTo>
                      <a:pt x="28" y="254"/>
                      <a:pt x="44" y="265"/>
                      <a:pt x="60" y="233"/>
                    </a:cubicBezTo>
                    <a:cubicBezTo>
                      <a:pt x="70" y="214"/>
                      <a:pt x="76" y="186"/>
                      <a:pt x="79" y="165"/>
                    </a:cubicBezTo>
                    <a:cubicBezTo>
                      <a:pt x="88" y="118"/>
                      <a:pt x="89" y="48"/>
                      <a:pt x="71" y="5"/>
                    </a:cubicBezTo>
                    <a:cubicBezTo>
                      <a:pt x="60" y="2"/>
                      <a:pt x="49" y="0"/>
                      <a:pt x="37" y="0"/>
                    </a:cubicBezTo>
                  </a:path>
                </a:pathLst>
              </a:custGeom>
              <a:solidFill>
                <a:srgbClr val="683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4" name="Oval 706"/>
              <p:cNvSpPr>
                <a:spLocks noChangeArrowheads="1"/>
              </p:cNvSpPr>
              <p:nvPr/>
            </p:nvSpPr>
            <p:spPr bwMode="auto">
              <a:xfrm>
                <a:off x="272" y="1289"/>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5" name="Oval 707"/>
              <p:cNvSpPr>
                <a:spLocks noChangeArrowheads="1"/>
              </p:cNvSpPr>
              <p:nvPr/>
            </p:nvSpPr>
            <p:spPr bwMode="auto">
              <a:xfrm>
                <a:off x="349" y="1437"/>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6" name="Oval 708"/>
              <p:cNvSpPr>
                <a:spLocks noChangeArrowheads="1"/>
              </p:cNvSpPr>
              <p:nvPr/>
            </p:nvSpPr>
            <p:spPr bwMode="auto">
              <a:xfrm>
                <a:off x="419" y="1307"/>
                <a:ext cx="41"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7" name="Oval 709"/>
              <p:cNvSpPr>
                <a:spLocks noChangeArrowheads="1"/>
              </p:cNvSpPr>
              <p:nvPr/>
            </p:nvSpPr>
            <p:spPr bwMode="auto">
              <a:xfrm>
                <a:off x="177" y="1419"/>
                <a:ext cx="38" cy="40"/>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8" name="Oval 710"/>
              <p:cNvSpPr>
                <a:spLocks noChangeArrowheads="1"/>
              </p:cNvSpPr>
              <p:nvPr/>
            </p:nvSpPr>
            <p:spPr bwMode="auto">
              <a:xfrm>
                <a:off x="220" y="1575"/>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9" name="Oval 711"/>
              <p:cNvSpPr>
                <a:spLocks noChangeArrowheads="1"/>
              </p:cNvSpPr>
              <p:nvPr/>
            </p:nvSpPr>
            <p:spPr bwMode="auto">
              <a:xfrm>
                <a:off x="358" y="1566"/>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0" name="Oval 712"/>
              <p:cNvSpPr>
                <a:spLocks noChangeArrowheads="1"/>
              </p:cNvSpPr>
              <p:nvPr/>
            </p:nvSpPr>
            <p:spPr bwMode="auto">
              <a:xfrm>
                <a:off x="306" y="1713"/>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1" name="Oval 713"/>
              <p:cNvSpPr>
                <a:spLocks noChangeArrowheads="1"/>
              </p:cNvSpPr>
              <p:nvPr/>
            </p:nvSpPr>
            <p:spPr bwMode="auto">
              <a:xfrm>
                <a:off x="183" y="1736"/>
                <a:ext cx="41"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2" name="Oval 714"/>
              <p:cNvSpPr>
                <a:spLocks noChangeArrowheads="1"/>
              </p:cNvSpPr>
              <p:nvPr/>
            </p:nvSpPr>
            <p:spPr bwMode="auto">
              <a:xfrm>
                <a:off x="88" y="1627"/>
                <a:ext cx="41"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3" name="Freeform 715"/>
              <p:cNvSpPr/>
              <p:nvPr/>
            </p:nvSpPr>
            <p:spPr bwMode="auto">
              <a:xfrm>
                <a:off x="534" y="1584"/>
                <a:ext cx="328" cy="284"/>
              </a:xfrm>
              <a:custGeom>
                <a:avLst/>
                <a:gdLst>
                  <a:gd name="T0" fmla="*/ 218 w 328"/>
                  <a:gd name="T1" fmla="*/ 0 h 284"/>
                  <a:gd name="T2" fmla="*/ 0 w 328"/>
                  <a:gd name="T3" fmla="*/ 209 h 284"/>
                  <a:gd name="T4" fmla="*/ 328 w 328"/>
                  <a:gd name="T5" fmla="*/ 284 h 284"/>
                  <a:gd name="T6" fmla="*/ 218 w 328"/>
                  <a:gd name="T7" fmla="*/ 0 h 284"/>
                </a:gdLst>
                <a:ahLst/>
                <a:cxnLst>
                  <a:cxn ang="0">
                    <a:pos x="T0" y="T1"/>
                  </a:cxn>
                  <a:cxn ang="0">
                    <a:pos x="T2" y="T3"/>
                  </a:cxn>
                  <a:cxn ang="0">
                    <a:pos x="T4" y="T5"/>
                  </a:cxn>
                  <a:cxn ang="0">
                    <a:pos x="T6" y="T7"/>
                  </a:cxn>
                </a:cxnLst>
                <a:rect l="0" t="0" r="r" b="b"/>
                <a:pathLst>
                  <a:path w="328" h="284">
                    <a:moveTo>
                      <a:pt x="218" y="0"/>
                    </a:moveTo>
                    <a:lnTo>
                      <a:pt x="0" y="209"/>
                    </a:lnTo>
                    <a:lnTo>
                      <a:pt x="328" y="284"/>
                    </a:lnTo>
                    <a:lnTo>
                      <a:pt x="218" y="0"/>
                    </a:lnTo>
                    <a:close/>
                  </a:path>
                </a:pathLst>
              </a:custGeom>
              <a:solidFill>
                <a:srgbClr val="6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4" name="Freeform 716"/>
              <p:cNvSpPr/>
              <p:nvPr/>
            </p:nvSpPr>
            <p:spPr bwMode="auto">
              <a:xfrm>
                <a:off x="494" y="1439"/>
                <a:ext cx="172" cy="215"/>
              </a:xfrm>
              <a:custGeom>
                <a:avLst/>
                <a:gdLst>
                  <a:gd name="T0" fmla="*/ 52 w 172"/>
                  <a:gd name="T1" fmla="*/ 0 h 215"/>
                  <a:gd name="T2" fmla="*/ 0 w 172"/>
                  <a:gd name="T3" fmla="*/ 215 h 215"/>
                  <a:gd name="T4" fmla="*/ 172 w 172"/>
                  <a:gd name="T5" fmla="*/ 52 h 215"/>
                  <a:gd name="T6" fmla="*/ 52 w 172"/>
                  <a:gd name="T7" fmla="*/ 0 h 215"/>
                </a:gdLst>
                <a:ahLst/>
                <a:cxnLst>
                  <a:cxn ang="0">
                    <a:pos x="T0" y="T1"/>
                  </a:cxn>
                  <a:cxn ang="0">
                    <a:pos x="T2" y="T3"/>
                  </a:cxn>
                  <a:cxn ang="0">
                    <a:pos x="T4" y="T5"/>
                  </a:cxn>
                  <a:cxn ang="0">
                    <a:pos x="T6" y="T7"/>
                  </a:cxn>
                </a:cxnLst>
                <a:rect l="0" t="0" r="r" b="b"/>
                <a:pathLst>
                  <a:path w="172" h="215">
                    <a:moveTo>
                      <a:pt x="52" y="0"/>
                    </a:moveTo>
                    <a:lnTo>
                      <a:pt x="0" y="215"/>
                    </a:lnTo>
                    <a:lnTo>
                      <a:pt x="172" y="52"/>
                    </a:lnTo>
                    <a:lnTo>
                      <a:pt x="52" y="0"/>
                    </a:lnTo>
                    <a:close/>
                  </a:path>
                </a:pathLst>
              </a:custGeom>
              <a:solidFill>
                <a:srgbClr val="FFCA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5" name="Freeform 717"/>
              <p:cNvSpPr/>
              <p:nvPr/>
            </p:nvSpPr>
            <p:spPr bwMode="auto">
              <a:xfrm>
                <a:off x="944" y="1625"/>
                <a:ext cx="131" cy="190"/>
              </a:xfrm>
              <a:custGeom>
                <a:avLst/>
                <a:gdLst>
                  <a:gd name="T0" fmla="*/ 0 w 131"/>
                  <a:gd name="T1" fmla="*/ 0 h 190"/>
                  <a:gd name="T2" fmla="*/ 57 w 131"/>
                  <a:gd name="T3" fmla="*/ 190 h 190"/>
                  <a:gd name="T4" fmla="*/ 131 w 131"/>
                  <a:gd name="T5" fmla="*/ 93 h 190"/>
                  <a:gd name="T6" fmla="*/ 0 w 131"/>
                  <a:gd name="T7" fmla="*/ 0 h 190"/>
                </a:gdLst>
                <a:ahLst/>
                <a:cxnLst>
                  <a:cxn ang="0">
                    <a:pos x="T0" y="T1"/>
                  </a:cxn>
                  <a:cxn ang="0">
                    <a:pos x="T2" y="T3"/>
                  </a:cxn>
                  <a:cxn ang="0">
                    <a:pos x="T4" y="T5"/>
                  </a:cxn>
                  <a:cxn ang="0">
                    <a:pos x="T6" y="T7"/>
                  </a:cxn>
                </a:cxnLst>
                <a:rect l="0" t="0" r="r" b="b"/>
                <a:pathLst>
                  <a:path w="131" h="190">
                    <a:moveTo>
                      <a:pt x="0" y="0"/>
                    </a:moveTo>
                    <a:lnTo>
                      <a:pt x="57" y="190"/>
                    </a:lnTo>
                    <a:lnTo>
                      <a:pt x="131" y="93"/>
                    </a:lnTo>
                    <a:lnTo>
                      <a:pt x="0" y="0"/>
                    </a:lnTo>
                    <a:close/>
                  </a:path>
                </a:pathLst>
              </a:custGeom>
              <a:solidFill>
                <a:srgbClr val="90C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6" name="Freeform 718"/>
              <p:cNvSpPr/>
              <p:nvPr/>
            </p:nvSpPr>
            <p:spPr bwMode="auto">
              <a:xfrm>
                <a:off x="403" y="777"/>
                <a:ext cx="484" cy="512"/>
              </a:xfrm>
              <a:custGeom>
                <a:avLst/>
                <a:gdLst>
                  <a:gd name="T0" fmla="*/ 2 w 484"/>
                  <a:gd name="T1" fmla="*/ 449 h 512"/>
                  <a:gd name="T2" fmla="*/ 186 w 484"/>
                  <a:gd name="T3" fmla="*/ 424 h 512"/>
                  <a:gd name="T4" fmla="*/ 100 w 484"/>
                  <a:gd name="T5" fmla="*/ 265 h 512"/>
                  <a:gd name="T6" fmla="*/ 312 w 484"/>
                  <a:gd name="T7" fmla="*/ 270 h 512"/>
                  <a:gd name="T8" fmla="*/ 231 w 484"/>
                  <a:gd name="T9" fmla="*/ 104 h 512"/>
                  <a:gd name="T10" fmla="*/ 425 w 484"/>
                  <a:gd name="T11" fmla="*/ 152 h 512"/>
                  <a:gd name="T12" fmla="*/ 412 w 484"/>
                  <a:gd name="T13" fmla="*/ 0 h 512"/>
                  <a:gd name="T14" fmla="*/ 484 w 484"/>
                  <a:gd name="T15" fmla="*/ 75 h 512"/>
                  <a:gd name="T16" fmla="*/ 484 w 484"/>
                  <a:gd name="T17" fmla="*/ 224 h 512"/>
                  <a:gd name="T18" fmla="*/ 342 w 484"/>
                  <a:gd name="T19" fmla="*/ 199 h 512"/>
                  <a:gd name="T20" fmla="*/ 398 w 484"/>
                  <a:gd name="T21" fmla="*/ 329 h 512"/>
                  <a:gd name="T22" fmla="*/ 208 w 484"/>
                  <a:gd name="T23" fmla="*/ 338 h 512"/>
                  <a:gd name="T24" fmla="*/ 294 w 484"/>
                  <a:gd name="T25" fmla="*/ 465 h 512"/>
                  <a:gd name="T26" fmla="*/ 61 w 484"/>
                  <a:gd name="T27" fmla="*/ 512 h 512"/>
                  <a:gd name="T28" fmla="*/ 0 w 484"/>
                  <a:gd name="T29" fmla="*/ 460 h 512"/>
                  <a:gd name="T30" fmla="*/ 2 w 484"/>
                  <a:gd name="T31" fmla="*/ 4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512">
                    <a:moveTo>
                      <a:pt x="2" y="449"/>
                    </a:moveTo>
                    <a:lnTo>
                      <a:pt x="186" y="424"/>
                    </a:lnTo>
                    <a:lnTo>
                      <a:pt x="100" y="265"/>
                    </a:lnTo>
                    <a:lnTo>
                      <a:pt x="312" y="270"/>
                    </a:lnTo>
                    <a:lnTo>
                      <a:pt x="231" y="104"/>
                    </a:lnTo>
                    <a:lnTo>
                      <a:pt x="425" y="152"/>
                    </a:lnTo>
                    <a:lnTo>
                      <a:pt x="412" y="0"/>
                    </a:lnTo>
                    <a:lnTo>
                      <a:pt x="484" y="75"/>
                    </a:lnTo>
                    <a:lnTo>
                      <a:pt x="484" y="224"/>
                    </a:lnTo>
                    <a:lnTo>
                      <a:pt x="342" y="199"/>
                    </a:lnTo>
                    <a:lnTo>
                      <a:pt x="398" y="329"/>
                    </a:lnTo>
                    <a:lnTo>
                      <a:pt x="208" y="338"/>
                    </a:lnTo>
                    <a:lnTo>
                      <a:pt x="294" y="465"/>
                    </a:lnTo>
                    <a:lnTo>
                      <a:pt x="61" y="512"/>
                    </a:lnTo>
                    <a:lnTo>
                      <a:pt x="0" y="460"/>
                    </a:lnTo>
                    <a:lnTo>
                      <a:pt x="2" y="449"/>
                    </a:lnTo>
                    <a:close/>
                  </a:path>
                </a:pathLst>
              </a:custGeom>
              <a:solidFill>
                <a:srgbClr val="9547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7" name="Freeform 719"/>
              <p:cNvSpPr/>
              <p:nvPr/>
            </p:nvSpPr>
            <p:spPr bwMode="auto">
              <a:xfrm>
                <a:off x="403" y="777"/>
                <a:ext cx="484" cy="512"/>
              </a:xfrm>
              <a:custGeom>
                <a:avLst/>
                <a:gdLst>
                  <a:gd name="T0" fmla="*/ 2 w 484"/>
                  <a:gd name="T1" fmla="*/ 449 h 512"/>
                  <a:gd name="T2" fmla="*/ 186 w 484"/>
                  <a:gd name="T3" fmla="*/ 424 h 512"/>
                  <a:gd name="T4" fmla="*/ 100 w 484"/>
                  <a:gd name="T5" fmla="*/ 265 h 512"/>
                  <a:gd name="T6" fmla="*/ 312 w 484"/>
                  <a:gd name="T7" fmla="*/ 270 h 512"/>
                  <a:gd name="T8" fmla="*/ 231 w 484"/>
                  <a:gd name="T9" fmla="*/ 104 h 512"/>
                  <a:gd name="T10" fmla="*/ 425 w 484"/>
                  <a:gd name="T11" fmla="*/ 152 h 512"/>
                  <a:gd name="T12" fmla="*/ 412 w 484"/>
                  <a:gd name="T13" fmla="*/ 0 h 512"/>
                  <a:gd name="T14" fmla="*/ 484 w 484"/>
                  <a:gd name="T15" fmla="*/ 75 h 512"/>
                  <a:gd name="T16" fmla="*/ 484 w 484"/>
                  <a:gd name="T17" fmla="*/ 224 h 512"/>
                  <a:gd name="T18" fmla="*/ 342 w 484"/>
                  <a:gd name="T19" fmla="*/ 199 h 512"/>
                  <a:gd name="T20" fmla="*/ 398 w 484"/>
                  <a:gd name="T21" fmla="*/ 329 h 512"/>
                  <a:gd name="T22" fmla="*/ 208 w 484"/>
                  <a:gd name="T23" fmla="*/ 338 h 512"/>
                  <a:gd name="T24" fmla="*/ 294 w 484"/>
                  <a:gd name="T25" fmla="*/ 465 h 512"/>
                  <a:gd name="T26" fmla="*/ 61 w 484"/>
                  <a:gd name="T27" fmla="*/ 512 h 512"/>
                  <a:gd name="T28" fmla="*/ 0 w 484"/>
                  <a:gd name="T29" fmla="*/ 4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 h="512">
                    <a:moveTo>
                      <a:pt x="2" y="449"/>
                    </a:moveTo>
                    <a:lnTo>
                      <a:pt x="186" y="424"/>
                    </a:lnTo>
                    <a:lnTo>
                      <a:pt x="100" y="265"/>
                    </a:lnTo>
                    <a:lnTo>
                      <a:pt x="312" y="270"/>
                    </a:lnTo>
                    <a:lnTo>
                      <a:pt x="231" y="104"/>
                    </a:lnTo>
                    <a:lnTo>
                      <a:pt x="425" y="152"/>
                    </a:lnTo>
                    <a:lnTo>
                      <a:pt x="412" y="0"/>
                    </a:lnTo>
                    <a:lnTo>
                      <a:pt x="484" y="75"/>
                    </a:lnTo>
                    <a:lnTo>
                      <a:pt x="484" y="224"/>
                    </a:lnTo>
                    <a:lnTo>
                      <a:pt x="342" y="199"/>
                    </a:lnTo>
                    <a:lnTo>
                      <a:pt x="398" y="329"/>
                    </a:lnTo>
                    <a:lnTo>
                      <a:pt x="208" y="338"/>
                    </a:lnTo>
                    <a:lnTo>
                      <a:pt x="294" y="465"/>
                    </a:lnTo>
                    <a:lnTo>
                      <a:pt x="61" y="512"/>
                    </a:lnTo>
                    <a:lnTo>
                      <a:pt x="0" y="4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8" name="Freeform 720"/>
              <p:cNvSpPr/>
              <p:nvPr/>
            </p:nvSpPr>
            <p:spPr bwMode="auto">
              <a:xfrm>
                <a:off x="616" y="1047"/>
                <a:ext cx="323" cy="385"/>
              </a:xfrm>
              <a:custGeom>
                <a:avLst/>
                <a:gdLst>
                  <a:gd name="T0" fmla="*/ 0 w 323"/>
                  <a:gd name="T1" fmla="*/ 328 h 385"/>
                  <a:gd name="T2" fmla="*/ 194 w 323"/>
                  <a:gd name="T3" fmla="*/ 276 h 385"/>
                  <a:gd name="T4" fmla="*/ 129 w 323"/>
                  <a:gd name="T5" fmla="*/ 145 h 385"/>
                  <a:gd name="T6" fmla="*/ 280 w 323"/>
                  <a:gd name="T7" fmla="*/ 129 h 385"/>
                  <a:gd name="T8" fmla="*/ 219 w 323"/>
                  <a:gd name="T9" fmla="*/ 0 h 385"/>
                  <a:gd name="T10" fmla="*/ 323 w 323"/>
                  <a:gd name="T11" fmla="*/ 16 h 385"/>
                  <a:gd name="T12" fmla="*/ 285 w 323"/>
                  <a:gd name="T13" fmla="*/ 197 h 385"/>
                  <a:gd name="T14" fmla="*/ 215 w 323"/>
                  <a:gd name="T15" fmla="*/ 197 h 385"/>
                  <a:gd name="T16" fmla="*/ 271 w 323"/>
                  <a:gd name="T17" fmla="*/ 297 h 385"/>
                  <a:gd name="T18" fmla="*/ 260 w 323"/>
                  <a:gd name="T19" fmla="*/ 344 h 385"/>
                  <a:gd name="T20" fmla="*/ 86 w 323"/>
                  <a:gd name="T21" fmla="*/ 385 h 385"/>
                  <a:gd name="T22" fmla="*/ 9 w 323"/>
                  <a:gd name="T23" fmla="*/ 340 h 385"/>
                  <a:gd name="T24" fmla="*/ 0 w 323"/>
                  <a:gd name="T25" fmla="*/ 32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85">
                    <a:moveTo>
                      <a:pt x="0" y="328"/>
                    </a:moveTo>
                    <a:lnTo>
                      <a:pt x="194" y="276"/>
                    </a:lnTo>
                    <a:lnTo>
                      <a:pt x="129" y="145"/>
                    </a:lnTo>
                    <a:lnTo>
                      <a:pt x="280" y="129"/>
                    </a:lnTo>
                    <a:lnTo>
                      <a:pt x="219" y="0"/>
                    </a:lnTo>
                    <a:lnTo>
                      <a:pt x="323" y="16"/>
                    </a:lnTo>
                    <a:lnTo>
                      <a:pt x="285" y="197"/>
                    </a:lnTo>
                    <a:lnTo>
                      <a:pt x="215" y="197"/>
                    </a:lnTo>
                    <a:lnTo>
                      <a:pt x="271" y="297"/>
                    </a:lnTo>
                    <a:lnTo>
                      <a:pt x="260" y="344"/>
                    </a:lnTo>
                    <a:lnTo>
                      <a:pt x="86" y="385"/>
                    </a:lnTo>
                    <a:lnTo>
                      <a:pt x="9" y="340"/>
                    </a:lnTo>
                    <a:lnTo>
                      <a:pt x="0" y="328"/>
                    </a:lnTo>
                    <a:close/>
                  </a:path>
                </a:pathLst>
              </a:custGeom>
              <a:solidFill>
                <a:srgbClr val="E347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9" name="Freeform 721"/>
              <p:cNvSpPr/>
              <p:nvPr/>
            </p:nvSpPr>
            <p:spPr bwMode="auto">
              <a:xfrm>
                <a:off x="616" y="1047"/>
                <a:ext cx="323" cy="385"/>
              </a:xfrm>
              <a:custGeom>
                <a:avLst/>
                <a:gdLst>
                  <a:gd name="T0" fmla="*/ 0 w 323"/>
                  <a:gd name="T1" fmla="*/ 328 h 385"/>
                  <a:gd name="T2" fmla="*/ 194 w 323"/>
                  <a:gd name="T3" fmla="*/ 276 h 385"/>
                  <a:gd name="T4" fmla="*/ 129 w 323"/>
                  <a:gd name="T5" fmla="*/ 145 h 385"/>
                  <a:gd name="T6" fmla="*/ 280 w 323"/>
                  <a:gd name="T7" fmla="*/ 129 h 385"/>
                  <a:gd name="T8" fmla="*/ 219 w 323"/>
                  <a:gd name="T9" fmla="*/ 0 h 385"/>
                  <a:gd name="T10" fmla="*/ 323 w 323"/>
                  <a:gd name="T11" fmla="*/ 16 h 385"/>
                  <a:gd name="T12" fmla="*/ 285 w 323"/>
                  <a:gd name="T13" fmla="*/ 197 h 385"/>
                  <a:gd name="T14" fmla="*/ 215 w 323"/>
                  <a:gd name="T15" fmla="*/ 197 h 385"/>
                  <a:gd name="T16" fmla="*/ 271 w 323"/>
                  <a:gd name="T17" fmla="*/ 297 h 385"/>
                  <a:gd name="T18" fmla="*/ 260 w 323"/>
                  <a:gd name="T19" fmla="*/ 344 h 385"/>
                  <a:gd name="T20" fmla="*/ 86 w 323"/>
                  <a:gd name="T21" fmla="*/ 385 h 385"/>
                  <a:gd name="T22" fmla="*/ 9 w 323"/>
                  <a:gd name="T23" fmla="*/ 3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 h="385">
                    <a:moveTo>
                      <a:pt x="0" y="328"/>
                    </a:moveTo>
                    <a:lnTo>
                      <a:pt x="194" y="276"/>
                    </a:lnTo>
                    <a:lnTo>
                      <a:pt x="129" y="145"/>
                    </a:lnTo>
                    <a:lnTo>
                      <a:pt x="280" y="129"/>
                    </a:lnTo>
                    <a:lnTo>
                      <a:pt x="219" y="0"/>
                    </a:lnTo>
                    <a:lnTo>
                      <a:pt x="323" y="16"/>
                    </a:lnTo>
                    <a:lnTo>
                      <a:pt x="285" y="197"/>
                    </a:lnTo>
                    <a:lnTo>
                      <a:pt x="215" y="197"/>
                    </a:lnTo>
                    <a:lnTo>
                      <a:pt x="271" y="297"/>
                    </a:lnTo>
                    <a:lnTo>
                      <a:pt x="260" y="344"/>
                    </a:lnTo>
                    <a:lnTo>
                      <a:pt x="86" y="385"/>
                    </a:lnTo>
                    <a:lnTo>
                      <a:pt x="9" y="3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0" name="Freeform 722"/>
              <p:cNvSpPr/>
              <p:nvPr/>
            </p:nvSpPr>
            <p:spPr bwMode="auto">
              <a:xfrm>
                <a:off x="1252" y="1312"/>
                <a:ext cx="127" cy="127"/>
              </a:xfrm>
              <a:custGeom>
                <a:avLst/>
                <a:gdLst>
                  <a:gd name="T0" fmla="*/ 22 w 56"/>
                  <a:gd name="T1" fmla="*/ 0 h 56"/>
                  <a:gd name="T2" fmla="*/ 0 w 56"/>
                  <a:gd name="T3" fmla="*/ 28 h 56"/>
                  <a:gd name="T4" fmla="*/ 29 w 56"/>
                  <a:gd name="T5" fmla="*/ 56 h 56"/>
                  <a:gd name="T6" fmla="*/ 56 w 56"/>
                  <a:gd name="T7" fmla="*/ 37 h 56"/>
                  <a:gd name="T8" fmla="*/ 22 w 56"/>
                  <a:gd name="T9" fmla="*/ 0 h 56"/>
                </a:gdLst>
                <a:ahLst/>
                <a:cxnLst>
                  <a:cxn ang="0">
                    <a:pos x="T0" y="T1"/>
                  </a:cxn>
                  <a:cxn ang="0">
                    <a:pos x="T2" y="T3"/>
                  </a:cxn>
                  <a:cxn ang="0">
                    <a:pos x="T4" y="T5"/>
                  </a:cxn>
                  <a:cxn ang="0">
                    <a:pos x="T6" y="T7"/>
                  </a:cxn>
                  <a:cxn ang="0">
                    <a:pos x="T8" y="T9"/>
                  </a:cxn>
                </a:cxnLst>
                <a:rect l="0" t="0" r="r" b="b"/>
                <a:pathLst>
                  <a:path w="56" h="56">
                    <a:moveTo>
                      <a:pt x="22" y="0"/>
                    </a:moveTo>
                    <a:cubicBezTo>
                      <a:pt x="9" y="3"/>
                      <a:pt x="0" y="14"/>
                      <a:pt x="0" y="28"/>
                    </a:cubicBezTo>
                    <a:cubicBezTo>
                      <a:pt x="0" y="44"/>
                      <a:pt x="13" y="56"/>
                      <a:pt x="29" y="56"/>
                    </a:cubicBezTo>
                    <a:cubicBezTo>
                      <a:pt x="41" y="56"/>
                      <a:pt x="52" y="48"/>
                      <a:pt x="56" y="37"/>
                    </a:cubicBezTo>
                    <a:lnTo>
                      <a:pt x="22" y="0"/>
                    </a:ln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1" name="Oval 723"/>
              <p:cNvSpPr>
                <a:spLocks noChangeArrowheads="1"/>
              </p:cNvSpPr>
              <p:nvPr/>
            </p:nvSpPr>
            <p:spPr bwMode="auto">
              <a:xfrm>
                <a:off x="1213" y="1527"/>
                <a:ext cx="77" cy="78"/>
              </a:xfrm>
              <a:prstGeom prst="ellipse">
                <a:avLst/>
              </a:pr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2" name="Freeform 724"/>
              <p:cNvSpPr/>
              <p:nvPr/>
            </p:nvSpPr>
            <p:spPr bwMode="auto">
              <a:xfrm>
                <a:off x="1584" y="1629"/>
                <a:ext cx="68" cy="71"/>
              </a:xfrm>
              <a:custGeom>
                <a:avLst/>
                <a:gdLst>
                  <a:gd name="T0" fmla="*/ 7 w 30"/>
                  <a:gd name="T1" fmla="*/ 0 h 31"/>
                  <a:gd name="T2" fmla="*/ 0 w 30"/>
                  <a:gd name="T3" fmla="*/ 14 h 31"/>
                  <a:gd name="T4" fmla="*/ 17 w 30"/>
                  <a:gd name="T5" fmla="*/ 31 h 31"/>
                  <a:gd name="T6" fmla="*/ 30 w 30"/>
                  <a:gd name="T7" fmla="*/ 25 h 31"/>
                  <a:gd name="T8" fmla="*/ 7 w 30"/>
                  <a:gd name="T9" fmla="*/ 0 h 31"/>
                </a:gdLst>
                <a:ahLst/>
                <a:cxnLst>
                  <a:cxn ang="0">
                    <a:pos x="T0" y="T1"/>
                  </a:cxn>
                  <a:cxn ang="0">
                    <a:pos x="T2" y="T3"/>
                  </a:cxn>
                  <a:cxn ang="0">
                    <a:pos x="T4" y="T5"/>
                  </a:cxn>
                  <a:cxn ang="0">
                    <a:pos x="T6" y="T7"/>
                  </a:cxn>
                  <a:cxn ang="0">
                    <a:pos x="T8" y="T9"/>
                  </a:cxn>
                </a:cxnLst>
                <a:rect l="0" t="0" r="r" b="b"/>
                <a:pathLst>
                  <a:path w="30" h="31">
                    <a:moveTo>
                      <a:pt x="7" y="0"/>
                    </a:moveTo>
                    <a:cubicBezTo>
                      <a:pt x="3" y="4"/>
                      <a:pt x="0" y="8"/>
                      <a:pt x="0" y="14"/>
                    </a:cubicBezTo>
                    <a:cubicBezTo>
                      <a:pt x="0" y="23"/>
                      <a:pt x="8" y="31"/>
                      <a:pt x="17" y="31"/>
                    </a:cubicBezTo>
                    <a:cubicBezTo>
                      <a:pt x="22" y="31"/>
                      <a:pt x="27" y="29"/>
                      <a:pt x="30" y="25"/>
                    </a:cubicBezTo>
                    <a:lnTo>
                      <a:pt x="7" y="0"/>
                    </a:ln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3" name="Oval 725"/>
              <p:cNvSpPr>
                <a:spLocks noChangeArrowheads="1"/>
              </p:cNvSpPr>
              <p:nvPr/>
            </p:nvSpPr>
            <p:spPr bwMode="auto">
              <a:xfrm>
                <a:off x="1394" y="1509"/>
                <a:ext cx="114" cy="114"/>
              </a:xfrm>
              <a:prstGeom prst="ellipse">
                <a:avLst/>
              </a:pr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4" name="Freeform 726"/>
              <p:cNvSpPr/>
              <p:nvPr/>
            </p:nvSpPr>
            <p:spPr bwMode="auto">
              <a:xfrm>
                <a:off x="1209" y="1686"/>
                <a:ext cx="86" cy="75"/>
              </a:xfrm>
              <a:custGeom>
                <a:avLst/>
                <a:gdLst>
                  <a:gd name="T0" fmla="*/ 38 w 38"/>
                  <a:gd name="T1" fmla="*/ 19 h 33"/>
                  <a:gd name="T2" fmla="*/ 19 w 38"/>
                  <a:gd name="T3" fmla="*/ 0 h 33"/>
                  <a:gd name="T4" fmla="*/ 0 w 38"/>
                  <a:gd name="T5" fmla="*/ 15 h 33"/>
                  <a:gd name="T6" fmla="*/ 32 w 38"/>
                  <a:gd name="T7" fmla="*/ 33 h 33"/>
                  <a:gd name="T8" fmla="*/ 38 w 38"/>
                  <a:gd name="T9" fmla="*/ 19 h 33"/>
                </a:gdLst>
                <a:ahLst/>
                <a:cxnLst>
                  <a:cxn ang="0">
                    <a:pos x="T0" y="T1"/>
                  </a:cxn>
                  <a:cxn ang="0">
                    <a:pos x="T2" y="T3"/>
                  </a:cxn>
                  <a:cxn ang="0">
                    <a:pos x="T4" y="T5"/>
                  </a:cxn>
                  <a:cxn ang="0">
                    <a:pos x="T6" y="T7"/>
                  </a:cxn>
                  <a:cxn ang="0">
                    <a:pos x="T8" y="T9"/>
                  </a:cxn>
                </a:cxnLst>
                <a:rect l="0" t="0" r="r" b="b"/>
                <a:pathLst>
                  <a:path w="38" h="33">
                    <a:moveTo>
                      <a:pt x="38" y="19"/>
                    </a:moveTo>
                    <a:cubicBezTo>
                      <a:pt x="38" y="9"/>
                      <a:pt x="29" y="0"/>
                      <a:pt x="19" y="0"/>
                    </a:cubicBezTo>
                    <a:cubicBezTo>
                      <a:pt x="10" y="0"/>
                      <a:pt x="3" y="6"/>
                      <a:pt x="0" y="15"/>
                    </a:cubicBezTo>
                    <a:cubicBezTo>
                      <a:pt x="32" y="33"/>
                      <a:pt x="32" y="33"/>
                      <a:pt x="32" y="33"/>
                    </a:cubicBezTo>
                    <a:cubicBezTo>
                      <a:pt x="36" y="30"/>
                      <a:pt x="38" y="25"/>
                      <a:pt x="38" y="19"/>
                    </a:cubicBez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5" name="Freeform 727"/>
              <p:cNvSpPr/>
              <p:nvPr/>
            </p:nvSpPr>
            <p:spPr bwMode="auto">
              <a:xfrm>
                <a:off x="1025" y="1532"/>
                <a:ext cx="109" cy="131"/>
              </a:xfrm>
              <a:custGeom>
                <a:avLst/>
                <a:gdLst>
                  <a:gd name="T0" fmla="*/ 25 w 48"/>
                  <a:gd name="T1" fmla="*/ 0 h 58"/>
                  <a:gd name="T2" fmla="*/ 0 w 48"/>
                  <a:gd name="T3" fmla="*/ 40 h 58"/>
                  <a:gd name="T4" fmla="*/ 31 w 48"/>
                  <a:gd name="T5" fmla="*/ 58 h 58"/>
                  <a:gd name="T6" fmla="*/ 48 w 48"/>
                  <a:gd name="T7" fmla="*/ 30 h 58"/>
                  <a:gd name="T8" fmla="*/ 25 w 48"/>
                  <a:gd name="T9" fmla="*/ 0 h 58"/>
                </a:gdLst>
                <a:ahLst/>
                <a:cxnLst>
                  <a:cxn ang="0">
                    <a:pos x="T0" y="T1"/>
                  </a:cxn>
                  <a:cxn ang="0">
                    <a:pos x="T2" y="T3"/>
                  </a:cxn>
                  <a:cxn ang="0">
                    <a:pos x="T4" y="T5"/>
                  </a:cxn>
                  <a:cxn ang="0">
                    <a:pos x="T6" y="T7"/>
                  </a:cxn>
                  <a:cxn ang="0">
                    <a:pos x="T8" y="T9"/>
                  </a:cxn>
                </a:cxnLst>
                <a:rect l="0" t="0" r="r" b="b"/>
                <a:pathLst>
                  <a:path w="48" h="58">
                    <a:moveTo>
                      <a:pt x="25" y="0"/>
                    </a:moveTo>
                    <a:cubicBezTo>
                      <a:pt x="0" y="40"/>
                      <a:pt x="0" y="40"/>
                      <a:pt x="0" y="40"/>
                    </a:cubicBezTo>
                    <a:cubicBezTo>
                      <a:pt x="31" y="58"/>
                      <a:pt x="31" y="58"/>
                      <a:pt x="31" y="58"/>
                    </a:cubicBezTo>
                    <a:cubicBezTo>
                      <a:pt x="41" y="53"/>
                      <a:pt x="48" y="42"/>
                      <a:pt x="48" y="30"/>
                    </a:cubicBezTo>
                    <a:cubicBezTo>
                      <a:pt x="48" y="16"/>
                      <a:pt x="38" y="4"/>
                      <a:pt x="25" y="0"/>
                    </a:cubicBez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6" name="Freeform 728"/>
              <p:cNvSpPr/>
              <p:nvPr/>
            </p:nvSpPr>
            <p:spPr bwMode="auto">
              <a:xfrm>
                <a:off x="1399" y="1682"/>
                <a:ext cx="138" cy="111"/>
              </a:xfrm>
              <a:custGeom>
                <a:avLst/>
                <a:gdLst>
                  <a:gd name="T0" fmla="*/ 61 w 61"/>
                  <a:gd name="T1" fmla="*/ 26 h 49"/>
                  <a:gd name="T2" fmla="*/ 30 w 61"/>
                  <a:gd name="T3" fmla="*/ 0 h 49"/>
                  <a:gd name="T4" fmla="*/ 0 w 61"/>
                  <a:gd name="T5" fmla="*/ 31 h 49"/>
                  <a:gd name="T6" fmla="*/ 5 w 61"/>
                  <a:gd name="T7" fmla="*/ 49 h 49"/>
                  <a:gd name="T8" fmla="*/ 61 w 61"/>
                  <a:gd name="T9" fmla="*/ 26 h 49"/>
                </a:gdLst>
                <a:ahLst/>
                <a:cxnLst>
                  <a:cxn ang="0">
                    <a:pos x="T0" y="T1"/>
                  </a:cxn>
                  <a:cxn ang="0">
                    <a:pos x="T2" y="T3"/>
                  </a:cxn>
                  <a:cxn ang="0">
                    <a:pos x="T4" y="T5"/>
                  </a:cxn>
                  <a:cxn ang="0">
                    <a:pos x="T6" y="T7"/>
                  </a:cxn>
                  <a:cxn ang="0">
                    <a:pos x="T8" y="T9"/>
                  </a:cxn>
                </a:cxnLst>
                <a:rect l="0" t="0" r="r" b="b"/>
                <a:pathLst>
                  <a:path w="61" h="49">
                    <a:moveTo>
                      <a:pt x="61" y="26"/>
                    </a:moveTo>
                    <a:cubicBezTo>
                      <a:pt x="58" y="12"/>
                      <a:pt x="46" y="0"/>
                      <a:pt x="30" y="0"/>
                    </a:cubicBezTo>
                    <a:cubicBezTo>
                      <a:pt x="14" y="0"/>
                      <a:pt x="0" y="14"/>
                      <a:pt x="0" y="31"/>
                    </a:cubicBezTo>
                    <a:cubicBezTo>
                      <a:pt x="0" y="38"/>
                      <a:pt x="2" y="44"/>
                      <a:pt x="5" y="49"/>
                    </a:cubicBezTo>
                    <a:lnTo>
                      <a:pt x="61" y="26"/>
                    </a:ln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7" name="Oval 729"/>
              <p:cNvSpPr>
                <a:spLocks noChangeArrowheads="1"/>
              </p:cNvSpPr>
              <p:nvPr/>
            </p:nvSpPr>
            <p:spPr bwMode="auto">
              <a:xfrm>
                <a:off x="1437" y="1795"/>
                <a:ext cx="28"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8" name="Oval 730"/>
              <p:cNvSpPr>
                <a:spLocks noChangeArrowheads="1"/>
              </p:cNvSpPr>
              <p:nvPr/>
            </p:nvSpPr>
            <p:spPr bwMode="auto">
              <a:xfrm>
                <a:off x="1512" y="1822"/>
                <a:ext cx="25" cy="25"/>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9" name="Oval 731"/>
              <p:cNvSpPr>
                <a:spLocks noChangeArrowheads="1"/>
              </p:cNvSpPr>
              <p:nvPr/>
            </p:nvSpPr>
            <p:spPr bwMode="auto">
              <a:xfrm>
                <a:off x="1614" y="1738"/>
                <a:ext cx="27" cy="28"/>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0" name="Oval 732"/>
              <p:cNvSpPr>
                <a:spLocks noChangeArrowheads="1"/>
              </p:cNvSpPr>
              <p:nvPr/>
            </p:nvSpPr>
            <p:spPr bwMode="auto">
              <a:xfrm>
                <a:off x="1680" y="1786"/>
                <a:ext cx="27"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1" name="Oval 733"/>
              <p:cNvSpPr>
                <a:spLocks noChangeArrowheads="1"/>
              </p:cNvSpPr>
              <p:nvPr/>
            </p:nvSpPr>
            <p:spPr bwMode="auto">
              <a:xfrm>
                <a:off x="1671" y="1870"/>
                <a:ext cx="27" cy="25"/>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2" name="Oval 734"/>
              <p:cNvSpPr>
                <a:spLocks noChangeArrowheads="1"/>
              </p:cNvSpPr>
              <p:nvPr/>
            </p:nvSpPr>
            <p:spPr bwMode="auto">
              <a:xfrm>
                <a:off x="1689" y="1938"/>
                <a:ext cx="25"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3" name="Oval 735"/>
              <p:cNvSpPr>
                <a:spLocks noChangeArrowheads="1"/>
              </p:cNvSpPr>
              <p:nvPr/>
            </p:nvSpPr>
            <p:spPr bwMode="auto">
              <a:xfrm>
                <a:off x="1754" y="1834"/>
                <a:ext cx="25"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4" name="Oval 736"/>
              <p:cNvSpPr>
                <a:spLocks noChangeArrowheads="1"/>
              </p:cNvSpPr>
              <p:nvPr/>
            </p:nvSpPr>
            <p:spPr bwMode="auto">
              <a:xfrm>
                <a:off x="1594" y="1809"/>
                <a:ext cx="24" cy="25"/>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5" name="Oval 737"/>
              <p:cNvSpPr>
                <a:spLocks noChangeArrowheads="1"/>
              </p:cNvSpPr>
              <p:nvPr/>
            </p:nvSpPr>
            <p:spPr bwMode="auto">
              <a:xfrm>
                <a:off x="1575" y="1890"/>
                <a:ext cx="28"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6" name="Freeform 738"/>
              <p:cNvSpPr/>
              <p:nvPr/>
            </p:nvSpPr>
            <p:spPr bwMode="auto">
              <a:xfrm>
                <a:off x="45" y="1843"/>
                <a:ext cx="233" cy="213"/>
              </a:xfrm>
              <a:custGeom>
                <a:avLst/>
                <a:gdLst>
                  <a:gd name="T0" fmla="*/ 134 w 233"/>
                  <a:gd name="T1" fmla="*/ 0 h 213"/>
                  <a:gd name="T2" fmla="*/ 0 w 233"/>
                  <a:gd name="T3" fmla="*/ 86 h 213"/>
                  <a:gd name="T4" fmla="*/ 104 w 233"/>
                  <a:gd name="T5" fmla="*/ 213 h 213"/>
                  <a:gd name="T6" fmla="*/ 233 w 233"/>
                  <a:gd name="T7" fmla="*/ 127 h 213"/>
                  <a:gd name="T8" fmla="*/ 134 w 233"/>
                  <a:gd name="T9" fmla="*/ 0 h 213"/>
                </a:gdLst>
                <a:ahLst/>
                <a:cxnLst>
                  <a:cxn ang="0">
                    <a:pos x="T0" y="T1"/>
                  </a:cxn>
                  <a:cxn ang="0">
                    <a:pos x="T2" y="T3"/>
                  </a:cxn>
                  <a:cxn ang="0">
                    <a:pos x="T4" y="T5"/>
                  </a:cxn>
                  <a:cxn ang="0">
                    <a:pos x="T6" y="T7"/>
                  </a:cxn>
                  <a:cxn ang="0">
                    <a:pos x="T8" y="T9"/>
                  </a:cxn>
                </a:cxnLst>
                <a:rect l="0" t="0" r="r" b="b"/>
                <a:pathLst>
                  <a:path w="233" h="213">
                    <a:moveTo>
                      <a:pt x="134" y="0"/>
                    </a:moveTo>
                    <a:lnTo>
                      <a:pt x="0" y="86"/>
                    </a:lnTo>
                    <a:lnTo>
                      <a:pt x="104" y="213"/>
                    </a:lnTo>
                    <a:lnTo>
                      <a:pt x="233" y="127"/>
                    </a:lnTo>
                    <a:lnTo>
                      <a:pt x="13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7" name="Freeform 739"/>
              <p:cNvSpPr/>
              <p:nvPr/>
            </p:nvSpPr>
            <p:spPr bwMode="auto">
              <a:xfrm>
                <a:off x="97" y="1886"/>
                <a:ext cx="129" cy="118"/>
              </a:xfrm>
              <a:custGeom>
                <a:avLst/>
                <a:gdLst>
                  <a:gd name="T0" fmla="*/ 75 w 129"/>
                  <a:gd name="T1" fmla="*/ 0 h 118"/>
                  <a:gd name="T2" fmla="*/ 0 w 129"/>
                  <a:gd name="T3" fmla="*/ 47 h 118"/>
                  <a:gd name="T4" fmla="*/ 57 w 129"/>
                  <a:gd name="T5" fmla="*/ 118 h 118"/>
                  <a:gd name="T6" fmla="*/ 129 w 129"/>
                  <a:gd name="T7" fmla="*/ 70 h 118"/>
                  <a:gd name="T8" fmla="*/ 75 w 129"/>
                  <a:gd name="T9" fmla="*/ 0 h 118"/>
                </a:gdLst>
                <a:ahLst/>
                <a:cxnLst>
                  <a:cxn ang="0">
                    <a:pos x="T0" y="T1"/>
                  </a:cxn>
                  <a:cxn ang="0">
                    <a:pos x="T2" y="T3"/>
                  </a:cxn>
                  <a:cxn ang="0">
                    <a:pos x="T4" y="T5"/>
                  </a:cxn>
                  <a:cxn ang="0">
                    <a:pos x="T6" y="T7"/>
                  </a:cxn>
                  <a:cxn ang="0">
                    <a:pos x="T8" y="T9"/>
                  </a:cxn>
                </a:cxnLst>
                <a:rect l="0" t="0" r="r" b="b"/>
                <a:pathLst>
                  <a:path w="129" h="118">
                    <a:moveTo>
                      <a:pt x="75" y="0"/>
                    </a:moveTo>
                    <a:lnTo>
                      <a:pt x="0" y="47"/>
                    </a:lnTo>
                    <a:lnTo>
                      <a:pt x="57" y="118"/>
                    </a:lnTo>
                    <a:lnTo>
                      <a:pt x="129" y="70"/>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8" name="Oval 740"/>
              <p:cNvSpPr>
                <a:spLocks noChangeArrowheads="1"/>
              </p:cNvSpPr>
              <p:nvPr/>
            </p:nvSpPr>
            <p:spPr bwMode="auto">
              <a:xfrm>
                <a:off x="143" y="1922"/>
                <a:ext cx="29" cy="32"/>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9" name="Freeform 741"/>
              <p:cNvSpPr/>
              <p:nvPr/>
            </p:nvSpPr>
            <p:spPr bwMode="auto">
              <a:xfrm>
                <a:off x="9" y="2042"/>
                <a:ext cx="236" cy="213"/>
              </a:xfrm>
              <a:custGeom>
                <a:avLst/>
                <a:gdLst>
                  <a:gd name="T0" fmla="*/ 136 w 236"/>
                  <a:gd name="T1" fmla="*/ 0 h 213"/>
                  <a:gd name="T2" fmla="*/ 0 w 236"/>
                  <a:gd name="T3" fmla="*/ 86 h 213"/>
                  <a:gd name="T4" fmla="*/ 104 w 236"/>
                  <a:gd name="T5" fmla="*/ 213 h 213"/>
                  <a:gd name="T6" fmla="*/ 236 w 236"/>
                  <a:gd name="T7" fmla="*/ 125 h 213"/>
                  <a:gd name="T8" fmla="*/ 136 w 236"/>
                  <a:gd name="T9" fmla="*/ 0 h 213"/>
                </a:gdLst>
                <a:ahLst/>
                <a:cxnLst>
                  <a:cxn ang="0">
                    <a:pos x="T0" y="T1"/>
                  </a:cxn>
                  <a:cxn ang="0">
                    <a:pos x="T2" y="T3"/>
                  </a:cxn>
                  <a:cxn ang="0">
                    <a:pos x="T4" y="T5"/>
                  </a:cxn>
                  <a:cxn ang="0">
                    <a:pos x="T6" y="T7"/>
                  </a:cxn>
                  <a:cxn ang="0">
                    <a:pos x="T8" y="T9"/>
                  </a:cxn>
                </a:cxnLst>
                <a:rect l="0" t="0" r="r" b="b"/>
                <a:pathLst>
                  <a:path w="236" h="213">
                    <a:moveTo>
                      <a:pt x="136" y="0"/>
                    </a:moveTo>
                    <a:lnTo>
                      <a:pt x="0" y="86"/>
                    </a:lnTo>
                    <a:lnTo>
                      <a:pt x="104" y="213"/>
                    </a:lnTo>
                    <a:lnTo>
                      <a:pt x="236" y="125"/>
                    </a:lnTo>
                    <a:lnTo>
                      <a:pt x="136"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0" name="Freeform 742"/>
              <p:cNvSpPr/>
              <p:nvPr/>
            </p:nvSpPr>
            <p:spPr bwMode="auto">
              <a:xfrm>
                <a:off x="61" y="2085"/>
                <a:ext cx="131" cy="118"/>
              </a:xfrm>
              <a:custGeom>
                <a:avLst/>
                <a:gdLst>
                  <a:gd name="T0" fmla="*/ 75 w 131"/>
                  <a:gd name="T1" fmla="*/ 0 h 118"/>
                  <a:gd name="T2" fmla="*/ 0 w 131"/>
                  <a:gd name="T3" fmla="*/ 48 h 118"/>
                  <a:gd name="T4" fmla="*/ 59 w 131"/>
                  <a:gd name="T5" fmla="*/ 118 h 118"/>
                  <a:gd name="T6" fmla="*/ 131 w 131"/>
                  <a:gd name="T7" fmla="*/ 71 h 118"/>
                  <a:gd name="T8" fmla="*/ 75 w 131"/>
                  <a:gd name="T9" fmla="*/ 0 h 118"/>
                </a:gdLst>
                <a:ahLst/>
                <a:cxnLst>
                  <a:cxn ang="0">
                    <a:pos x="T0" y="T1"/>
                  </a:cxn>
                  <a:cxn ang="0">
                    <a:pos x="T2" y="T3"/>
                  </a:cxn>
                  <a:cxn ang="0">
                    <a:pos x="T4" y="T5"/>
                  </a:cxn>
                  <a:cxn ang="0">
                    <a:pos x="T6" y="T7"/>
                  </a:cxn>
                  <a:cxn ang="0">
                    <a:pos x="T8" y="T9"/>
                  </a:cxn>
                </a:cxnLst>
                <a:rect l="0" t="0" r="r" b="b"/>
                <a:pathLst>
                  <a:path w="131" h="118">
                    <a:moveTo>
                      <a:pt x="75" y="0"/>
                    </a:moveTo>
                    <a:lnTo>
                      <a:pt x="0" y="48"/>
                    </a:lnTo>
                    <a:lnTo>
                      <a:pt x="59" y="118"/>
                    </a:lnTo>
                    <a:lnTo>
                      <a:pt x="131" y="71"/>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1" name="Oval 743"/>
              <p:cNvSpPr>
                <a:spLocks noChangeArrowheads="1"/>
              </p:cNvSpPr>
              <p:nvPr/>
            </p:nvSpPr>
            <p:spPr bwMode="auto">
              <a:xfrm>
                <a:off x="106" y="2122"/>
                <a:ext cx="32" cy="31"/>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2" name="Freeform 744"/>
              <p:cNvSpPr/>
              <p:nvPr/>
            </p:nvSpPr>
            <p:spPr bwMode="auto">
              <a:xfrm>
                <a:off x="269" y="1865"/>
                <a:ext cx="234" cy="211"/>
              </a:xfrm>
              <a:custGeom>
                <a:avLst/>
                <a:gdLst>
                  <a:gd name="T0" fmla="*/ 134 w 234"/>
                  <a:gd name="T1" fmla="*/ 0 h 211"/>
                  <a:gd name="T2" fmla="*/ 0 w 234"/>
                  <a:gd name="T3" fmla="*/ 86 h 211"/>
                  <a:gd name="T4" fmla="*/ 105 w 234"/>
                  <a:gd name="T5" fmla="*/ 211 h 211"/>
                  <a:gd name="T6" fmla="*/ 234 w 234"/>
                  <a:gd name="T7" fmla="*/ 125 h 211"/>
                  <a:gd name="T8" fmla="*/ 134 w 234"/>
                  <a:gd name="T9" fmla="*/ 0 h 211"/>
                </a:gdLst>
                <a:ahLst/>
                <a:cxnLst>
                  <a:cxn ang="0">
                    <a:pos x="T0" y="T1"/>
                  </a:cxn>
                  <a:cxn ang="0">
                    <a:pos x="T2" y="T3"/>
                  </a:cxn>
                  <a:cxn ang="0">
                    <a:pos x="T4" y="T5"/>
                  </a:cxn>
                  <a:cxn ang="0">
                    <a:pos x="T6" y="T7"/>
                  </a:cxn>
                  <a:cxn ang="0">
                    <a:pos x="T8" y="T9"/>
                  </a:cxn>
                </a:cxnLst>
                <a:rect l="0" t="0" r="r" b="b"/>
                <a:pathLst>
                  <a:path w="234" h="211">
                    <a:moveTo>
                      <a:pt x="134" y="0"/>
                    </a:moveTo>
                    <a:lnTo>
                      <a:pt x="0" y="86"/>
                    </a:lnTo>
                    <a:lnTo>
                      <a:pt x="105" y="211"/>
                    </a:lnTo>
                    <a:lnTo>
                      <a:pt x="234" y="125"/>
                    </a:lnTo>
                    <a:lnTo>
                      <a:pt x="13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3" name="Freeform 745"/>
              <p:cNvSpPr/>
              <p:nvPr/>
            </p:nvSpPr>
            <p:spPr bwMode="auto">
              <a:xfrm>
                <a:off x="321" y="1908"/>
                <a:ext cx="129" cy="118"/>
              </a:xfrm>
              <a:custGeom>
                <a:avLst/>
                <a:gdLst>
                  <a:gd name="T0" fmla="*/ 75 w 129"/>
                  <a:gd name="T1" fmla="*/ 0 h 118"/>
                  <a:gd name="T2" fmla="*/ 0 w 129"/>
                  <a:gd name="T3" fmla="*/ 48 h 118"/>
                  <a:gd name="T4" fmla="*/ 57 w 129"/>
                  <a:gd name="T5" fmla="*/ 118 h 118"/>
                  <a:gd name="T6" fmla="*/ 129 w 129"/>
                  <a:gd name="T7" fmla="*/ 68 h 118"/>
                  <a:gd name="T8" fmla="*/ 75 w 129"/>
                  <a:gd name="T9" fmla="*/ 0 h 118"/>
                </a:gdLst>
                <a:ahLst/>
                <a:cxnLst>
                  <a:cxn ang="0">
                    <a:pos x="T0" y="T1"/>
                  </a:cxn>
                  <a:cxn ang="0">
                    <a:pos x="T2" y="T3"/>
                  </a:cxn>
                  <a:cxn ang="0">
                    <a:pos x="T4" y="T5"/>
                  </a:cxn>
                  <a:cxn ang="0">
                    <a:pos x="T6" y="T7"/>
                  </a:cxn>
                  <a:cxn ang="0">
                    <a:pos x="T8" y="T9"/>
                  </a:cxn>
                </a:cxnLst>
                <a:rect l="0" t="0" r="r" b="b"/>
                <a:pathLst>
                  <a:path w="129" h="118">
                    <a:moveTo>
                      <a:pt x="75" y="0"/>
                    </a:moveTo>
                    <a:lnTo>
                      <a:pt x="0" y="48"/>
                    </a:lnTo>
                    <a:lnTo>
                      <a:pt x="57" y="118"/>
                    </a:lnTo>
                    <a:lnTo>
                      <a:pt x="129" y="68"/>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4" name="Oval 746"/>
              <p:cNvSpPr>
                <a:spLocks noChangeArrowheads="1"/>
              </p:cNvSpPr>
              <p:nvPr/>
            </p:nvSpPr>
            <p:spPr bwMode="auto">
              <a:xfrm>
                <a:off x="367" y="1945"/>
                <a:ext cx="29" cy="29"/>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5" name="Freeform 747"/>
              <p:cNvSpPr/>
              <p:nvPr/>
            </p:nvSpPr>
            <p:spPr bwMode="auto">
              <a:xfrm>
                <a:off x="247" y="2065"/>
                <a:ext cx="235" cy="211"/>
              </a:xfrm>
              <a:custGeom>
                <a:avLst/>
                <a:gdLst>
                  <a:gd name="T0" fmla="*/ 136 w 235"/>
                  <a:gd name="T1" fmla="*/ 0 h 211"/>
                  <a:gd name="T2" fmla="*/ 0 w 235"/>
                  <a:gd name="T3" fmla="*/ 86 h 211"/>
                  <a:gd name="T4" fmla="*/ 104 w 235"/>
                  <a:gd name="T5" fmla="*/ 211 h 211"/>
                  <a:gd name="T6" fmla="*/ 235 w 235"/>
                  <a:gd name="T7" fmla="*/ 125 h 211"/>
                  <a:gd name="T8" fmla="*/ 136 w 235"/>
                  <a:gd name="T9" fmla="*/ 0 h 211"/>
                </a:gdLst>
                <a:ahLst/>
                <a:cxnLst>
                  <a:cxn ang="0">
                    <a:pos x="T0" y="T1"/>
                  </a:cxn>
                  <a:cxn ang="0">
                    <a:pos x="T2" y="T3"/>
                  </a:cxn>
                  <a:cxn ang="0">
                    <a:pos x="T4" y="T5"/>
                  </a:cxn>
                  <a:cxn ang="0">
                    <a:pos x="T6" y="T7"/>
                  </a:cxn>
                  <a:cxn ang="0">
                    <a:pos x="T8" y="T9"/>
                  </a:cxn>
                </a:cxnLst>
                <a:rect l="0" t="0" r="r" b="b"/>
                <a:pathLst>
                  <a:path w="235" h="211">
                    <a:moveTo>
                      <a:pt x="136" y="0"/>
                    </a:moveTo>
                    <a:lnTo>
                      <a:pt x="0" y="86"/>
                    </a:lnTo>
                    <a:lnTo>
                      <a:pt x="104" y="211"/>
                    </a:lnTo>
                    <a:lnTo>
                      <a:pt x="235" y="125"/>
                    </a:lnTo>
                    <a:lnTo>
                      <a:pt x="136"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6" name="Freeform 748"/>
              <p:cNvSpPr/>
              <p:nvPr/>
            </p:nvSpPr>
            <p:spPr bwMode="auto">
              <a:xfrm>
                <a:off x="299" y="2108"/>
                <a:ext cx="131" cy="118"/>
              </a:xfrm>
              <a:custGeom>
                <a:avLst/>
                <a:gdLst>
                  <a:gd name="T0" fmla="*/ 75 w 131"/>
                  <a:gd name="T1" fmla="*/ 0 h 118"/>
                  <a:gd name="T2" fmla="*/ 0 w 131"/>
                  <a:gd name="T3" fmla="*/ 48 h 118"/>
                  <a:gd name="T4" fmla="*/ 59 w 131"/>
                  <a:gd name="T5" fmla="*/ 118 h 118"/>
                  <a:gd name="T6" fmla="*/ 131 w 131"/>
                  <a:gd name="T7" fmla="*/ 68 h 118"/>
                  <a:gd name="T8" fmla="*/ 75 w 131"/>
                  <a:gd name="T9" fmla="*/ 0 h 118"/>
                </a:gdLst>
                <a:ahLst/>
                <a:cxnLst>
                  <a:cxn ang="0">
                    <a:pos x="T0" y="T1"/>
                  </a:cxn>
                  <a:cxn ang="0">
                    <a:pos x="T2" y="T3"/>
                  </a:cxn>
                  <a:cxn ang="0">
                    <a:pos x="T4" y="T5"/>
                  </a:cxn>
                  <a:cxn ang="0">
                    <a:pos x="T6" y="T7"/>
                  </a:cxn>
                  <a:cxn ang="0">
                    <a:pos x="T8" y="T9"/>
                  </a:cxn>
                </a:cxnLst>
                <a:rect l="0" t="0" r="r" b="b"/>
                <a:pathLst>
                  <a:path w="131" h="118">
                    <a:moveTo>
                      <a:pt x="75" y="0"/>
                    </a:moveTo>
                    <a:lnTo>
                      <a:pt x="0" y="48"/>
                    </a:lnTo>
                    <a:lnTo>
                      <a:pt x="59" y="118"/>
                    </a:lnTo>
                    <a:lnTo>
                      <a:pt x="131" y="68"/>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7" name="Oval 749"/>
              <p:cNvSpPr>
                <a:spLocks noChangeArrowheads="1"/>
              </p:cNvSpPr>
              <p:nvPr/>
            </p:nvSpPr>
            <p:spPr bwMode="auto">
              <a:xfrm>
                <a:off x="344" y="2144"/>
                <a:ext cx="32" cy="30"/>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8" name="Freeform 750"/>
              <p:cNvSpPr/>
              <p:nvPr/>
            </p:nvSpPr>
            <p:spPr bwMode="auto">
              <a:xfrm>
                <a:off x="18" y="2251"/>
                <a:ext cx="181" cy="106"/>
              </a:xfrm>
              <a:custGeom>
                <a:avLst/>
                <a:gdLst>
                  <a:gd name="T0" fmla="*/ 100 w 181"/>
                  <a:gd name="T1" fmla="*/ 0 h 106"/>
                  <a:gd name="T2" fmla="*/ 0 w 181"/>
                  <a:gd name="T3" fmla="*/ 66 h 106"/>
                  <a:gd name="T4" fmla="*/ 5 w 181"/>
                  <a:gd name="T5" fmla="*/ 106 h 106"/>
                  <a:gd name="T6" fmla="*/ 181 w 181"/>
                  <a:gd name="T7" fmla="*/ 100 h 106"/>
                  <a:gd name="T8" fmla="*/ 100 w 181"/>
                  <a:gd name="T9" fmla="*/ 0 h 106"/>
                </a:gdLst>
                <a:ahLst/>
                <a:cxnLst>
                  <a:cxn ang="0">
                    <a:pos x="T0" y="T1"/>
                  </a:cxn>
                  <a:cxn ang="0">
                    <a:pos x="T2" y="T3"/>
                  </a:cxn>
                  <a:cxn ang="0">
                    <a:pos x="T4" y="T5"/>
                  </a:cxn>
                  <a:cxn ang="0">
                    <a:pos x="T6" y="T7"/>
                  </a:cxn>
                  <a:cxn ang="0">
                    <a:pos x="T8" y="T9"/>
                  </a:cxn>
                </a:cxnLst>
                <a:rect l="0" t="0" r="r" b="b"/>
                <a:pathLst>
                  <a:path w="181" h="106">
                    <a:moveTo>
                      <a:pt x="100" y="0"/>
                    </a:moveTo>
                    <a:lnTo>
                      <a:pt x="0" y="66"/>
                    </a:lnTo>
                    <a:lnTo>
                      <a:pt x="5" y="106"/>
                    </a:lnTo>
                    <a:lnTo>
                      <a:pt x="181" y="100"/>
                    </a:lnTo>
                    <a:lnTo>
                      <a:pt x="100"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9" name="Freeform 751"/>
              <p:cNvSpPr/>
              <p:nvPr/>
            </p:nvSpPr>
            <p:spPr bwMode="auto">
              <a:xfrm>
                <a:off x="36" y="2294"/>
                <a:ext cx="123" cy="61"/>
              </a:xfrm>
              <a:custGeom>
                <a:avLst/>
                <a:gdLst>
                  <a:gd name="T0" fmla="*/ 75 w 123"/>
                  <a:gd name="T1" fmla="*/ 0 h 61"/>
                  <a:gd name="T2" fmla="*/ 0 w 123"/>
                  <a:gd name="T3" fmla="*/ 47 h 61"/>
                  <a:gd name="T4" fmla="*/ 12 w 123"/>
                  <a:gd name="T5" fmla="*/ 61 h 61"/>
                  <a:gd name="T6" fmla="*/ 123 w 123"/>
                  <a:gd name="T7" fmla="*/ 59 h 61"/>
                  <a:gd name="T8" fmla="*/ 75 w 123"/>
                  <a:gd name="T9" fmla="*/ 0 h 61"/>
                </a:gdLst>
                <a:ahLst/>
                <a:cxnLst>
                  <a:cxn ang="0">
                    <a:pos x="T0" y="T1"/>
                  </a:cxn>
                  <a:cxn ang="0">
                    <a:pos x="T2" y="T3"/>
                  </a:cxn>
                  <a:cxn ang="0">
                    <a:pos x="T4" y="T5"/>
                  </a:cxn>
                  <a:cxn ang="0">
                    <a:pos x="T6" y="T7"/>
                  </a:cxn>
                  <a:cxn ang="0">
                    <a:pos x="T8" y="T9"/>
                  </a:cxn>
                </a:cxnLst>
                <a:rect l="0" t="0" r="r" b="b"/>
                <a:pathLst>
                  <a:path w="123" h="61">
                    <a:moveTo>
                      <a:pt x="75" y="0"/>
                    </a:moveTo>
                    <a:lnTo>
                      <a:pt x="0" y="47"/>
                    </a:lnTo>
                    <a:lnTo>
                      <a:pt x="12" y="61"/>
                    </a:lnTo>
                    <a:lnTo>
                      <a:pt x="123" y="59"/>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0" name="Freeform 752"/>
              <p:cNvSpPr/>
              <p:nvPr/>
            </p:nvSpPr>
            <p:spPr bwMode="auto">
              <a:xfrm>
                <a:off x="82" y="2330"/>
                <a:ext cx="29" cy="25"/>
              </a:xfrm>
              <a:custGeom>
                <a:avLst/>
                <a:gdLst>
                  <a:gd name="T0" fmla="*/ 13 w 13"/>
                  <a:gd name="T1" fmla="*/ 7 h 11"/>
                  <a:gd name="T2" fmla="*/ 7 w 13"/>
                  <a:gd name="T3" fmla="*/ 0 h 11"/>
                  <a:gd name="T4" fmla="*/ 0 w 13"/>
                  <a:gd name="T5" fmla="*/ 7 h 11"/>
                  <a:gd name="T6" fmla="*/ 1 w 13"/>
                  <a:gd name="T7" fmla="*/ 11 h 11"/>
                  <a:gd name="T8" fmla="*/ 12 w 13"/>
                  <a:gd name="T9" fmla="*/ 10 h 11"/>
                  <a:gd name="T10" fmla="*/ 13 w 13"/>
                  <a:gd name="T11" fmla="*/ 7 h 11"/>
                </a:gdLst>
                <a:ahLst/>
                <a:cxnLst>
                  <a:cxn ang="0">
                    <a:pos x="T0" y="T1"/>
                  </a:cxn>
                  <a:cxn ang="0">
                    <a:pos x="T2" y="T3"/>
                  </a:cxn>
                  <a:cxn ang="0">
                    <a:pos x="T4" y="T5"/>
                  </a:cxn>
                  <a:cxn ang="0">
                    <a:pos x="T6" y="T7"/>
                  </a:cxn>
                  <a:cxn ang="0">
                    <a:pos x="T8" y="T9"/>
                  </a:cxn>
                  <a:cxn ang="0">
                    <a:pos x="T10" y="T11"/>
                  </a:cxn>
                </a:cxnLst>
                <a:rect l="0" t="0" r="r" b="b"/>
                <a:pathLst>
                  <a:path w="13" h="11">
                    <a:moveTo>
                      <a:pt x="13" y="7"/>
                    </a:moveTo>
                    <a:cubicBezTo>
                      <a:pt x="13" y="3"/>
                      <a:pt x="10" y="0"/>
                      <a:pt x="7" y="0"/>
                    </a:cubicBezTo>
                    <a:cubicBezTo>
                      <a:pt x="3" y="0"/>
                      <a:pt x="0" y="3"/>
                      <a:pt x="0" y="7"/>
                    </a:cubicBezTo>
                    <a:cubicBezTo>
                      <a:pt x="0" y="8"/>
                      <a:pt x="0" y="10"/>
                      <a:pt x="1" y="11"/>
                    </a:cubicBezTo>
                    <a:cubicBezTo>
                      <a:pt x="12" y="10"/>
                      <a:pt x="12" y="10"/>
                      <a:pt x="12" y="10"/>
                    </a:cubicBezTo>
                    <a:cubicBezTo>
                      <a:pt x="13" y="9"/>
                      <a:pt x="13" y="8"/>
                      <a:pt x="13" y="7"/>
                    </a:cubicBezTo>
                    <a:close/>
                  </a:path>
                </a:pathLst>
              </a:cu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1" name="Freeform 753"/>
              <p:cNvSpPr/>
              <p:nvPr/>
            </p:nvSpPr>
            <p:spPr bwMode="auto">
              <a:xfrm>
                <a:off x="84" y="2353"/>
                <a:ext cx="25" cy="9"/>
              </a:xfrm>
              <a:custGeom>
                <a:avLst/>
                <a:gdLst>
                  <a:gd name="T0" fmla="*/ 0 w 11"/>
                  <a:gd name="T1" fmla="*/ 1 h 4"/>
                  <a:gd name="T2" fmla="*/ 6 w 11"/>
                  <a:gd name="T3" fmla="*/ 4 h 4"/>
                  <a:gd name="T4" fmla="*/ 11 w 11"/>
                  <a:gd name="T5" fmla="*/ 0 h 4"/>
                  <a:gd name="T6" fmla="*/ 0 w 11"/>
                  <a:gd name="T7" fmla="*/ 1 h 4"/>
                </a:gdLst>
                <a:ahLst/>
                <a:cxnLst>
                  <a:cxn ang="0">
                    <a:pos x="T0" y="T1"/>
                  </a:cxn>
                  <a:cxn ang="0">
                    <a:pos x="T2" y="T3"/>
                  </a:cxn>
                  <a:cxn ang="0">
                    <a:pos x="T4" y="T5"/>
                  </a:cxn>
                  <a:cxn ang="0">
                    <a:pos x="T6" y="T7"/>
                  </a:cxn>
                </a:cxnLst>
                <a:rect l="0" t="0" r="r" b="b"/>
                <a:pathLst>
                  <a:path w="11" h="4">
                    <a:moveTo>
                      <a:pt x="0" y="1"/>
                    </a:moveTo>
                    <a:cubicBezTo>
                      <a:pt x="1" y="2"/>
                      <a:pt x="3" y="4"/>
                      <a:pt x="6" y="4"/>
                    </a:cubicBezTo>
                    <a:cubicBezTo>
                      <a:pt x="8" y="4"/>
                      <a:pt x="10" y="2"/>
                      <a:pt x="11" y="0"/>
                    </a:cubicBezTo>
                    <a:lnTo>
                      <a:pt x="0" y="1"/>
                    </a:lnTo>
                    <a:close/>
                  </a:path>
                </a:pathLst>
              </a:cu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2" name="Freeform 754"/>
              <p:cNvSpPr/>
              <p:nvPr/>
            </p:nvSpPr>
            <p:spPr bwMode="auto">
              <a:xfrm>
                <a:off x="229" y="2276"/>
                <a:ext cx="169" cy="75"/>
              </a:xfrm>
              <a:custGeom>
                <a:avLst/>
                <a:gdLst>
                  <a:gd name="T0" fmla="*/ 115 w 169"/>
                  <a:gd name="T1" fmla="*/ 0 h 75"/>
                  <a:gd name="T2" fmla="*/ 0 w 169"/>
                  <a:gd name="T3" fmla="*/ 75 h 75"/>
                  <a:gd name="T4" fmla="*/ 169 w 169"/>
                  <a:gd name="T5" fmla="*/ 70 h 75"/>
                  <a:gd name="T6" fmla="*/ 115 w 169"/>
                  <a:gd name="T7" fmla="*/ 0 h 75"/>
                </a:gdLst>
                <a:ahLst/>
                <a:cxnLst>
                  <a:cxn ang="0">
                    <a:pos x="T0" y="T1"/>
                  </a:cxn>
                  <a:cxn ang="0">
                    <a:pos x="T2" y="T3"/>
                  </a:cxn>
                  <a:cxn ang="0">
                    <a:pos x="T4" y="T5"/>
                  </a:cxn>
                  <a:cxn ang="0">
                    <a:pos x="T6" y="T7"/>
                  </a:cxn>
                </a:cxnLst>
                <a:rect l="0" t="0" r="r" b="b"/>
                <a:pathLst>
                  <a:path w="169" h="75">
                    <a:moveTo>
                      <a:pt x="115" y="0"/>
                    </a:moveTo>
                    <a:lnTo>
                      <a:pt x="0" y="75"/>
                    </a:lnTo>
                    <a:lnTo>
                      <a:pt x="169" y="70"/>
                    </a:lnTo>
                    <a:lnTo>
                      <a:pt x="115"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3" name="Freeform 755"/>
              <p:cNvSpPr/>
              <p:nvPr/>
            </p:nvSpPr>
            <p:spPr bwMode="auto">
              <a:xfrm>
                <a:off x="290" y="2319"/>
                <a:ext cx="68" cy="29"/>
              </a:xfrm>
              <a:custGeom>
                <a:avLst/>
                <a:gdLst>
                  <a:gd name="T0" fmla="*/ 45 w 68"/>
                  <a:gd name="T1" fmla="*/ 0 h 29"/>
                  <a:gd name="T2" fmla="*/ 0 w 68"/>
                  <a:gd name="T3" fmla="*/ 29 h 29"/>
                  <a:gd name="T4" fmla="*/ 68 w 68"/>
                  <a:gd name="T5" fmla="*/ 27 h 29"/>
                  <a:gd name="T6" fmla="*/ 45 w 68"/>
                  <a:gd name="T7" fmla="*/ 0 h 29"/>
                </a:gdLst>
                <a:ahLst/>
                <a:cxnLst>
                  <a:cxn ang="0">
                    <a:pos x="T0" y="T1"/>
                  </a:cxn>
                  <a:cxn ang="0">
                    <a:pos x="T2" y="T3"/>
                  </a:cxn>
                  <a:cxn ang="0">
                    <a:pos x="T4" y="T5"/>
                  </a:cxn>
                  <a:cxn ang="0">
                    <a:pos x="T6" y="T7"/>
                  </a:cxn>
                </a:cxnLst>
                <a:rect l="0" t="0" r="r" b="b"/>
                <a:pathLst>
                  <a:path w="68" h="29">
                    <a:moveTo>
                      <a:pt x="45" y="0"/>
                    </a:moveTo>
                    <a:lnTo>
                      <a:pt x="0" y="29"/>
                    </a:lnTo>
                    <a:lnTo>
                      <a:pt x="68" y="27"/>
                    </a:lnTo>
                    <a:lnTo>
                      <a:pt x="4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4" name="Freeform 756"/>
              <p:cNvSpPr/>
              <p:nvPr/>
            </p:nvSpPr>
            <p:spPr bwMode="auto">
              <a:xfrm>
                <a:off x="478" y="2149"/>
                <a:ext cx="72" cy="122"/>
              </a:xfrm>
              <a:custGeom>
                <a:avLst/>
                <a:gdLst>
                  <a:gd name="T0" fmla="*/ 0 w 72"/>
                  <a:gd name="T1" fmla="*/ 36 h 122"/>
                  <a:gd name="T2" fmla="*/ 72 w 72"/>
                  <a:gd name="T3" fmla="*/ 122 h 122"/>
                  <a:gd name="T4" fmla="*/ 59 w 72"/>
                  <a:gd name="T5" fmla="*/ 0 h 122"/>
                  <a:gd name="T6" fmla="*/ 0 w 72"/>
                  <a:gd name="T7" fmla="*/ 36 h 122"/>
                </a:gdLst>
                <a:ahLst/>
                <a:cxnLst>
                  <a:cxn ang="0">
                    <a:pos x="T0" y="T1"/>
                  </a:cxn>
                  <a:cxn ang="0">
                    <a:pos x="T2" y="T3"/>
                  </a:cxn>
                  <a:cxn ang="0">
                    <a:pos x="T4" y="T5"/>
                  </a:cxn>
                  <a:cxn ang="0">
                    <a:pos x="T6" y="T7"/>
                  </a:cxn>
                </a:cxnLst>
                <a:rect l="0" t="0" r="r" b="b"/>
                <a:pathLst>
                  <a:path w="72" h="122">
                    <a:moveTo>
                      <a:pt x="0" y="36"/>
                    </a:moveTo>
                    <a:lnTo>
                      <a:pt x="72" y="122"/>
                    </a:lnTo>
                    <a:lnTo>
                      <a:pt x="59" y="0"/>
                    </a:lnTo>
                    <a:lnTo>
                      <a:pt x="0" y="36"/>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5" name="Freeform 757"/>
              <p:cNvSpPr/>
              <p:nvPr/>
            </p:nvSpPr>
            <p:spPr bwMode="auto">
              <a:xfrm>
                <a:off x="530" y="2183"/>
                <a:ext cx="11" cy="22"/>
              </a:xfrm>
              <a:custGeom>
                <a:avLst/>
                <a:gdLst>
                  <a:gd name="T0" fmla="*/ 0 w 11"/>
                  <a:gd name="T1" fmla="*/ 7 h 22"/>
                  <a:gd name="T2" fmla="*/ 11 w 11"/>
                  <a:gd name="T3" fmla="*/ 22 h 22"/>
                  <a:gd name="T4" fmla="*/ 9 w 11"/>
                  <a:gd name="T5" fmla="*/ 0 h 22"/>
                  <a:gd name="T6" fmla="*/ 0 w 11"/>
                  <a:gd name="T7" fmla="*/ 7 h 22"/>
                </a:gdLst>
                <a:ahLst/>
                <a:cxnLst>
                  <a:cxn ang="0">
                    <a:pos x="T0" y="T1"/>
                  </a:cxn>
                  <a:cxn ang="0">
                    <a:pos x="T2" y="T3"/>
                  </a:cxn>
                  <a:cxn ang="0">
                    <a:pos x="T4" y="T5"/>
                  </a:cxn>
                  <a:cxn ang="0">
                    <a:pos x="T6" y="T7"/>
                  </a:cxn>
                </a:cxnLst>
                <a:rect l="0" t="0" r="r" b="b"/>
                <a:pathLst>
                  <a:path w="11" h="22">
                    <a:moveTo>
                      <a:pt x="0" y="7"/>
                    </a:moveTo>
                    <a:lnTo>
                      <a:pt x="11" y="22"/>
                    </a:lnTo>
                    <a:lnTo>
                      <a:pt x="9" y="0"/>
                    </a:lnTo>
                    <a:lnTo>
                      <a:pt x="0" y="7"/>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6" name="Freeform 758"/>
              <p:cNvSpPr/>
              <p:nvPr/>
            </p:nvSpPr>
            <p:spPr bwMode="auto">
              <a:xfrm>
                <a:off x="494" y="1972"/>
                <a:ext cx="27" cy="47"/>
              </a:xfrm>
              <a:custGeom>
                <a:avLst/>
                <a:gdLst>
                  <a:gd name="T0" fmla="*/ 0 w 27"/>
                  <a:gd name="T1" fmla="*/ 13 h 47"/>
                  <a:gd name="T2" fmla="*/ 27 w 27"/>
                  <a:gd name="T3" fmla="*/ 47 h 47"/>
                  <a:gd name="T4" fmla="*/ 22 w 27"/>
                  <a:gd name="T5" fmla="*/ 0 h 47"/>
                  <a:gd name="T6" fmla="*/ 0 w 27"/>
                  <a:gd name="T7" fmla="*/ 13 h 47"/>
                </a:gdLst>
                <a:ahLst/>
                <a:cxnLst>
                  <a:cxn ang="0">
                    <a:pos x="T0" y="T1"/>
                  </a:cxn>
                  <a:cxn ang="0">
                    <a:pos x="T2" y="T3"/>
                  </a:cxn>
                  <a:cxn ang="0">
                    <a:pos x="T4" y="T5"/>
                  </a:cxn>
                  <a:cxn ang="0">
                    <a:pos x="T6" y="T7"/>
                  </a:cxn>
                </a:cxnLst>
                <a:rect l="0" t="0" r="r" b="b"/>
                <a:pathLst>
                  <a:path w="27" h="47">
                    <a:moveTo>
                      <a:pt x="0" y="13"/>
                    </a:moveTo>
                    <a:lnTo>
                      <a:pt x="27" y="47"/>
                    </a:lnTo>
                    <a:lnTo>
                      <a:pt x="22" y="0"/>
                    </a:lnTo>
                    <a:lnTo>
                      <a:pt x="0" y="13"/>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7" name="Oval 759"/>
              <p:cNvSpPr>
                <a:spLocks noChangeArrowheads="1"/>
              </p:cNvSpPr>
              <p:nvPr/>
            </p:nvSpPr>
            <p:spPr bwMode="auto">
              <a:xfrm>
                <a:off x="546" y="1929"/>
                <a:ext cx="27" cy="27"/>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8" name="Oval 760"/>
              <p:cNvSpPr>
                <a:spLocks noChangeArrowheads="1"/>
              </p:cNvSpPr>
              <p:nvPr/>
            </p:nvSpPr>
            <p:spPr bwMode="auto">
              <a:xfrm>
                <a:off x="577" y="2280"/>
                <a:ext cx="25" cy="27"/>
              </a:xfrm>
              <a:prstGeom prst="ellipse">
                <a:avLst/>
              </a:pr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9" name="Oval 761"/>
              <p:cNvSpPr>
                <a:spLocks noChangeArrowheads="1"/>
              </p:cNvSpPr>
              <p:nvPr/>
            </p:nvSpPr>
            <p:spPr bwMode="auto">
              <a:xfrm>
                <a:off x="659" y="2285"/>
                <a:ext cx="25" cy="27"/>
              </a:xfrm>
              <a:prstGeom prst="ellipse">
                <a:avLst/>
              </a:pr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0" name="Oval 762"/>
              <p:cNvSpPr>
                <a:spLocks noChangeArrowheads="1"/>
              </p:cNvSpPr>
              <p:nvPr/>
            </p:nvSpPr>
            <p:spPr bwMode="auto">
              <a:xfrm>
                <a:off x="754" y="2285"/>
                <a:ext cx="27" cy="27"/>
              </a:xfrm>
              <a:prstGeom prst="ellipse">
                <a:avLst/>
              </a:pr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1" name="Oval 763"/>
              <p:cNvSpPr>
                <a:spLocks noChangeArrowheads="1"/>
              </p:cNvSpPr>
              <p:nvPr/>
            </p:nvSpPr>
            <p:spPr bwMode="auto">
              <a:xfrm>
                <a:off x="636" y="1942"/>
                <a:ext cx="27" cy="28"/>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2" name="Oval 764"/>
              <p:cNvSpPr>
                <a:spLocks noChangeArrowheads="1"/>
              </p:cNvSpPr>
              <p:nvPr/>
            </p:nvSpPr>
            <p:spPr bwMode="auto">
              <a:xfrm>
                <a:off x="740" y="1961"/>
                <a:ext cx="27" cy="24"/>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3" name="Oval 765"/>
              <p:cNvSpPr>
                <a:spLocks noChangeArrowheads="1"/>
              </p:cNvSpPr>
              <p:nvPr/>
            </p:nvSpPr>
            <p:spPr bwMode="auto">
              <a:xfrm>
                <a:off x="828" y="1972"/>
                <a:ext cx="25" cy="27"/>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4" name="Freeform 766"/>
              <p:cNvSpPr/>
              <p:nvPr/>
            </p:nvSpPr>
            <p:spPr bwMode="auto">
              <a:xfrm>
                <a:off x="530" y="1995"/>
                <a:ext cx="342" cy="147"/>
              </a:xfrm>
              <a:custGeom>
                <a:avLst/>
                <a:gdLst>
                  <a:gd name="T0" fmla="*/ 0 w 342"/>
                  <a:gd name="T1" fmla="*/ 0 h 147"/>
                  <a:gd name="T2" fmla="*/ 68 w 342"/>
                  <a:gd name="T3" fmla="*/ 108 h 147"/>
                  <a:gd name="T4" fmla="*/ 133 w 342"/>
                  <a:gd name="T5" fmla="*/ 22 h 147"/>
                  <a:gd name="T6" fmla="*/ 203 w 342"/>
                  <a:gd name="T7" fmla="*/ 122 h 147"/>
                  <a:gd name="T8" fmla="*/ 262 w 342"/>
                  <a:gd name="T9" fmla="*/ 43 h 147"/>
                  <a:gd name="T10" fmla="*/ 323 w 342"/>
                  <a:gd name="T11" fmla="*/ 147 h 147"/>
                  <a:gd name="T12" fmla="*/ 342 w 342"/>
                  <a:gd name="T13" fmla="*/ 52 h 147"/>
                  <a:gd name="T14" fmla="*/ 0 w 342"/>
                  <a:gd name="T15" fmla="*/ 0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147">
                    <a:moveTo>
                      <a:pt x="0" y="0"/>
                    </a:moveTo>
                    <a:lnTo>
                      <a:pt x="68" y="108"/>
                    </a:lnTo>
                    <a:lnTo>
                      <a:pt x="133" y="22"/>
                    </a:lnTo>
                    <a:lnTo>
                      <a:pt x="203" y="122"/>
                    </a:lnTo>
                    <a:lnTo>
                      <a:pt x="262" y="43"/>
                    </a:lnTo>
                    <a:lnTo>
                      <a:pt x="323" y="147"/>
                    </a:lnTo>
                    <a:lnTo>
                      <a:pt x="342" y="52"/>
                    </a:lnTo>
                    <a:lnTo>
                      <a:pt x="0" y="0"/>
                    </a:lnTo>
                    <a:close/>
                  </a:path>
                </a:pathLst>
              </a:custGeom>
              <a:solidFill>
                <a:srgbClr val="95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5" name="Freeform 767"/>
              <p:cNvSpPr/>
              <p:nvPr/>
            </p:nvSpPr>
            <p:spPr bwMode="auto">
              <a:xfrm>
                <a:off x="530" y="2128"/>
                <a:ext cx="314" cy="123"/>
              </a:xfrm>
              <a:custGeom>
                <a:avLst/>
                <a:gdLst>
                  <a:gd name="T0" fmla="*/ 0 w 314"/>
                  <a:gd name="T1" fmla="*/ 0 h 123"/>
                  <a:gd name="T2" fmla="*/ 72 w 314"/>
                  <a:gd name="T3" fmla="*/ 105 h 123"/>
                  <a:gd name="T4" fmla="*/ 133 w 314"/>
                  <a:gd name="T5" fmla="*/ 0 h 123"/>
                  <a:gd name="T6" fmla="*/ 199 w 314"/>
                  <a:gd name="T7" fmla="*/ 114 h 123"/>
                  <a:gd name="T8" fmla="*/ 258 w 314"/>
                  <a:gd name="T9" fmla="*/ 18 h 123"/>
                  <a:gd name="T10" fmla="*/ 314 w 314"/>
                  <a:gd name="T11" fmla="*/ 123 h 123"/>
                  <a:gd name="T12" fmla="*/ 20 w 314"/>
                  <a:gd name="T13" fmla="*/ 109 h 123"/>
                  <a:gd name="T14" fmla="*/ 0 w 31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3">
                    <a:moveTo>
                      <a:pt x="0" y="0"/>
                    </a:moveTo>
                    <a:lnTo>
                      <a:pt x="72" y="105"/>
                    </a:lnTo>
                    <a:lnTo>
                      <a:pt x="133" y="0"/>
                    </a:lnTo>
                    <a:lnTo>
                      <a:pt x="199" y="114"/>
                    </a:lnTo>
                    <a:lnTo>
                      <a:pt x="258" y="18"/>
                    </a:lnTo>
                    <a:lnTo>
                      <a:pt x="314" y="123"/>
                    </a:lnTo>
                    <a:lnTo>
                      <a:pt x="20" y="109"/>
                    </a:lnTo>
                    <a:lnTo>
                      <a:pt x="0" y="0"/>
                    </a:lnTo>
                    <a:close/>
                  </a:path>
                </a:pathLst>
              </a:custGeom>
              <a:solidFill>
                <a:srgbClr val="F06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6" name="Freeform 768"/>
              <p:cNvSpPr/>
              <p:nvPr/>
            </p:nvSpPr>
            <p:spPr bwMode="auto">
              <a:xfrm>
                <a:off x="912" y="1981"/>
                <a:ext cx="150" cy="354"/>
              </a:xfrm>
              <a:custGeom>
                <a:avLst/>
                <a:gdLst>
                  <a:gd name="T0" fmla="*/ 55 w 150"/>
                  <a:gd name="T1" fmla="*/ 0 h 354"/>
                  <a:gd name="T2" fmla="*/ 150 w 150"/>
                  <a:gd name="T3" fmla="*/ 91 h 354"/>
                  <a:gd name="T4" fmla="*/ 36 w 150"/>
                  <a:gd name="T5" fmla="*/ 147 h 354"/>
                  <a:gd name="T6" fmla="*/ 141 w 150"/>
                  <a:gd name="T7" fmla="*/ 243 h 354"/>
                  <a:gd name="T8" fmla="*/ 16 w 150"/>
                  <a:gd name="T9" fmla="*/ 290 h 354"/>
                  <a:gd name="T10" fmla="*/ 122 w 150"/>
                  <a:gd name="T11" fmla="*/ 338 h 354"/>
                  <a:gd name="T12" fmla="*/ 0 w 150"/>
                  <a:gd name="T13" fmla="*/ 354 h 354"/>
                  <a:gd name="T14" fmla="*/ 55 w 150"/>
                  <a:gd name="T15" fmla="*/ 0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54">
                    <a:moveTo>
                      <a:pt x="55" y="0"/>
                    </a:moveTo>
                    <a:lnTo>
                      <a:pt x="150" y="91"/>
                    </a:lnTo>
                    <a:lnTo>
                      <a:pt x="36" y="147"/>
                    </a:lnTo>
                    <a:lnTo>
                      <a:pt x="141" y="243"/>
                    </a:lnTo>
                    <a:lnTo>
                      <a:pt x="16" y="290"/>
                    </a:lnTo>
                    <a:lnTo>
                      <a:pt x="122" y="338"/>
                    </a:lnTo>
                    <a:lnTo>
                      <a:pt x="0" y="354"/>
                    </a:lnTo>
                    <a:lnTo>
                      <a:pt x="55" y="0"/>
                    </a:lnTo>
                    <a:close/>
                  </a:path>
                </a:pathLst>
              </a:custGeom>
              <a:solidFill>
                <a:srgbClr val="FF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7" name="Freeform 769"/>
              <p:cNvSpPr/>
              <p:nvPr/>
            </p:nvSpPr>
            <p:spPr bwMode="auto">
              <a:xfrm>
                <a:off x="1062" y="2004"/>
                <a:ext cx="135" cy="310"/>
              </a:xfrm>
              <a:custGeom>
                <a:avLst/>
                <a:gdLst>
                  <a:gd name="T0" fmla="*/ 52 w 135"/>
                  <a:gd name="T1" fmla="*/ 0 h 310"/>
                  <a:gd name="T2" fmla="*/ 111 w 135"/>
                  <a:gd name="T3" fmla="*/ 81 h 310"/>
                  <a:gd name="T4" fmla="*/ 4 w 135"/>
                  <a:gd name="T5" fmla="*/ 129 h 310"/>
                  <a:gd name="T6" fmla="*/ 77 w 135"/>
                  <a:gd name="T7" fmla="*/ 208 h 310"/>
                  <a:gd name="T8" fmla="*/ 0 w 135"/>
                  <a:gd name="T9" fmla="*/ 267 h 310"/>
                  <a:gd name="T10" fmla="*/ 52 w 135"/>
                  <a:gd name="T11" fmla="*/ 310 h 310"/>
                  <a:gd name="T12" fmla="*/ 135 w 135"/>
                  <a:gd name="T13" fmla="*/ 9 h 310"/>
                  <a:gd name="T14" fmla="*/ 52 w 135"/>
                  <a:gd name="T15" fmla="*/ 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10">
                    <a:moveTo>
                      <a:pt x="52" y="0"/>
                    </a:moveTo>
                    <a:lnTo>
                      <a:pt x="111" y="81"/>
                    </a:lnTo>
                    <a:lnTo>
                      <a:pt x="4" y="129"/>
                    </a:lnTo>
                    <a:lnTo>
                      <a:pt x="77" y="208"/>
                    </a:lnTo>
                    <a:lnTo>
                      <a:pt x="0" y="267"/>
                    </a:lnTo>
                    <a:lnTo>
                      <a:pt x="52" y="310"/>
                    </a:lnTo>
                    <a:lnTo>
                      <a:pt x="135" y="9"/>
                    </a:lnTo>
                    <a:lnTo>
                      <a:pt x="52" y="0"/>
                    </a:lnTo>
                    <a:close/>
                  </a:path>
                </a:pathLst>
              </a:custGeom>
              <a:solidFill>
                <a:srgbClr val="92C5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8" name="Oval 770"/>
              <p:cNvSpPr>
                <a:spLocks noChangeArrowheads="1"/>
              </p:cNvSpPr>
              <p:nvPr/>
            </p:nvSpPr>
            <p:spPr bwMode="auto">
              <a:xfrm>
                <a:off x="1320" y="2081"/>
                <a:ext cx="20" cy="18"/>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9" name="Oval 771"/>
              <p:cNvSpPr>
                <a:spLocks noChangeArrowheads="1"/>
              </p:cNvSpPr>
              <p:nvPr/>
            </p:nvSpPr>
            <p:spPr bwMode="auto">
              <a:xfrm>
                <a:off x="1268" y="2144"/>
                <a:ext cx="20" cy="21"/>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0" name="Oval 772"/>
              <p:cNvSpPr>
                <a:spLocks noChangeArrowheads="1"/>
              </p:cNvSpPr>
              <p:nvPr/>
            </p:nvSpPr>
            <p:spPr bwMode="auto">
              <a:xfrm>
                <a:off x="1342" y="2162"/>
                <a:ext cx="18" cy="21"/>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1" name="Oval 773"/>
              <p:cNvSpPr>
                <a:spLocks noChangeArrowheads="1"/>
              </p:cNvSpPr>
              <p:nvPr/>
            </p:nvSpPr>
            <p:spPr bwMode="auto">
              <a:xfrm>
                <a:off x="1293" y="2219"/>
                <a:ext cx="20" cy="20"/>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2" name="Oval 774"/>
              <p:cNvSpPr>
                <a:spLocks noChangeArrowheads="1"/>
              </p:cNvSpPr>
              <p:nvPr/>
            </p:nvSpPr>
            <p:spPr bwMode="auto">
              <a:xfrm>
                <a:off x="1333" y="2267"/>
                <a:ext cx="18" cy="20"/>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3" name="Oval 775"/>
              <p:cNvSpPr>
                <a:spLocks noChangeArrowheads="1"/>
              </p:cNvSpPr>
              <p:nvPr/>
            </p:nvSpPr>
            <p:spPr bwMode="auto">
              <a:xfrm>
                <a:off x="1211" y="2267"/>
                <a:ext cx="20" cy="20"/>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4" name="Freeform 776"/>
              <p:cNvSpPr/>
              <p:nvPr/>
            </p:nvSpPr>
            <p:spPr bwMode="auto">
              <a:xfrm>
                <a:off x="1415" y="2108"/>
                <a:ext cx="83" cy="156"/>
              </a:xfrm>
              <a:custGeom>
                <a:avLst/>
                <a:gdLst>
                  <a:gd name="T0" fmla="*/ 4 w 83"/>
                  <a:gd name="T1" fmla="*/ 0 h 156"/>
                  <a:gd name="T2" fmla="*/ 0 w 83"/>
                  <a:gd name="T3" fmla="*/ 156 h 156"/>
                  <a:gd name="T4" fmla="*/ 65 w 83"/>
                  <a:gd name="T5" fmla="*/ 147 h 156"/>
                  <a:gd name="T6" fmla="*/ 83 w 83"/>
                  <a:gd name="T7" fmla="*/ 11 h 156"/>
                  <a:gd name="T8" fmla="*/ 4 w 83"/>
                  <a:gd name="T9" fmla="*/ 0 h 156"/>
                </a:gdLst>
                <a:ahLst/>
                <a:cxnLst>
                  <a:cxn ang="0">
                    <a:pos x="T0" y="T1"/>
                  </a:cxn>
                  <a:cxn ang="0">
                    <a:pos x="T2" y="T3"/>
                  </a:cxn>
                  <a:cxn ang="0">
                    <a:pos x="T4" y="T5"/>
                  </a:cxn>
                  <a:cxn ang="0">
                    <a:pos x="T6" y="T7"/>
                  </a:cxn>
                  <a:cxn ang="0">
                    <a:pos x="T8" y="T9"/>
                  </a:cxn>
                </a:cxnLst>
                <a:rect l="0" t="0" r="r" b="b"/>
                <a:pathLst>
                  <a:path w="83" h="156">
                    <a:moveTo>
                      <a:pt x="4" y="0"/>
                    </a:moveTo>
                    <a:lnTo>
                      <a:pt x="0" y="156"/>
                    </a:lnTo>
                    <a:lnTo>
                      <a:pt x="65" y="147"/>
                    </a:lnTo>
                    <a:lnTo>
                      <a:pt x="83" y="11"/>
                    </a:lnTo>
                    <a:lnTo>
                      <a:pt x="4" y="0"/>
                    </a:lnTo>
                    <a:close/>
                  </a:path>
                </a:pathLst>
              </a:custGeom>
              <a:solidFill>
                <a:srgbClr val="6A97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5" name="Freeform 777"/>
              <p:cNvSpPr/>
              <p:nvPr/>
            </p:nvSpPr>
            <p:spPr bwMode="auto">
              <a:xfrm>
                <a:off x="1566" y="2128"/>
                <a:ext cx="95" cy="109"/>
              </a:xfrm>
              <a:custGeom>
                <a:avLst/>
                <a:gdLst>
                  <a:gd name="T0" fmla="*/ 18 w 95"/>
                  <a:gd name="T1" fmla="*/ 0 h 109"/>
                  <a:gd name="T2" fmla="*/ 0 w 95"/>
                  <a:gd name="T3" fmla="*/ 109 h 109"/>
                  <a:gd name="T4" fmla="*/ 93 w 95"/>
                  <a:gd name="T5" fmla="*/ 105 h 109"/>
                  <a:gd name="T6" fmla="*/ 95 w 95"/>
                  <a:gd name="T7" fmla="*/ 14 h 109"/>
                  <a:gd name="T8" fmla="*/ 18 w 95"/>
                  <a:gd name="T9" fmla="*/ 0 h 109"/>
                </a:gdLst>
                <a:ahLst/>
                <a:cxnLst>
                  <a:cxn ang="0">
                    <a:pos x="T0" y="T1"/>
                  </a:cxn>
                  <a:cxn ang="0">
                    <a:pos x="T2" y="T3"/>
                  </a:cxn>
                  <a:cxn ang="0">
                    <a:pos x="T4" y="T5"/>
                  </a:cxn>
                  <a:cxn ang="0">
                    <a:pos x="T6" y="T7"/>
                  </a:cxn>
                  <a:cxn ang="0">
                    <a:pos x="T8" y="T9"/>
                  </a:cxn>
                </a:cxnLst>
                <a:rect l="0" t="0" r="r" b="b"/>
                <a:pathLst>
                  <a:path w="95" h="109">
                    <a:moveTo>
                      <a:pt x="18" y="0"/>
                    </a:moveTo>
                    <a:lnTo>
                      <a:pt x="0" y="109"/>
                    </a:lnTo>
                    <a:lnTo>
                      <a:pt x="93" y="105"/>
                    </a:lnTo>
                    <a:lnTo>
                      <a:pt x="95" y="14"/>
                    </a:lnTo>
                    <a:lnTo>
                      <a:pt x="18" y="0"/>
                    </a:lnTo>
                    <a:close/>
                  </a:path>
                </a:pathLst>
              </a:custGeom>
              <a:solidFill>
                <a:srgbClr val="FF5D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6" name="Freeform 778"/>
              <p:cNvSpPr/>
              <p:nvPr/>
            </p:nvSpPr>
            <p:spPr bwMode="auto">
              <a:xfrm>
                <a:off x="1745" y="2171"/>
                <a:ext cx="100" cy="71"/>
              </a:xfrm>
              <a:custGeom>
                <a:avLst/>
                <a:gdLst>
                  <a:gd name="T0" fmla="*/ 0 w 100"/>
                  <a:gd name="T1" fmla="*/ 0 h 71"/>
                  <a:gd name="T2" fmla="*/ 0 w 100"/>
                  <a:gd name="T3" fmla="*/ 71 h 71"/>
                  <a:gd name="T4" fmla="*/ 95 w 100"/>
                  <a:gd name="T5" fmla="*/ 57 h 71"/>
                  <a:gd name="T6" fmla="*/ 100 w 100"/>
                  <a:gd name="T7" fmla="*/ 5 h 71"/>
                  <a:gd name="T8" fmla="*/ 0 w 100"/>
                  <a:gd name="T9" fmla="*/ 0 h 71"/>
                </a:gdLst>
                <a:ahLst/>
                <a:cxnLst>
                  <a:cxn ang="0">
                    <a:pos x="T0" y="T1"/>
                  </a:cxn>
                  <a:cxn ang="0">
                    <a:pos x="T2" y="T3"/>
                  </a:cxn>
                  <a:cxn ang="0">
                    <a:pos x="T4" y="T5"/>
                  </a:cxn>
                  <a:cxn ang="0">
                    <a:pos x="T6" y="T7"/>
                  </a:cxn>
                  <a:cxn ang="0">
                    <a:pos x="T8" y="T9"/>
                  </a:cxn>
                </a:cxnLst>
                <a:rect l="0" t="0" r="r" b="b"/>
                <a:pathLst>
                  <a:path w="100" h="71">
                    <a:moveTo>
                      <a:pt x="0" y="0"/>
                    </a:moveTo>
                    <a:lnTo>
                      <a:pt x="0" y="71"/>
                    </a:lnTo>
                    <a:lnTo>
                      <a:pt x="95" y="57"/>
                    </a:lnTo>
                    <a:lnTo>
                      <a:pt x="100" y="5"/>
                    </a:lnTo>
                    <a:lnTo>
                      <a:pt x="0" y="0"/>
                    </a:lnTo>
                    <a:close/>
                  </a:path>
                </a:pathLst>
              </a:custGeom>
              <a:solidFill>
                <a:srgbClr val="6844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7" name="Freeform 779"/>
              <p:cNvSpPr/>
              <p:nvPr/>
            </p:nvSpPr>
            <p:spPr bwMode="auto">
              <a:xfrm>
                <a:off x="1904" y="2185"/>
                <a:ext cx="70" cy="52"/>
              </a:xfrm>
              <a:custGeom>
                <a:avLst/>
                <a:gdLst>
                  <a:gd name="T0" fmla="*/ 9 w 70"/>
                  <a:gd name="T1" fmla="*/ 0 h 52"/>
                  <a:gd name="T2" fmla="*/ 0 w 70"/>
                  <a:gd name="T3" fmla="*/ 52 h 52"/>
                  <a:gd name="T4" fmla="*/ 65 w 70"/>
                  <a:gd name="T5" fmla="*/ 48 h 52"/>
                  <a:gd name="T6" fmla="*/ 70 w 70"/>
                  <a:gd name="T7" fmla="*/ 9 h 52"/>
                  <a:gd name="T8" fmla="*/ 9 w 70"/>
                  <a:gd name="T9" fmla="*/ 0 h 52"/>
                </a:gdLst>
                <a:ahLst/>
                <a:cxnLst>
                  <a:cxn ang="0">
                    <a:pos x="T0" y="T1"/>
                  </a:cxn>
                  <a:cxn ang="0">
                    <a:pos x="T2" y="T3"/>
                  </a:cxn>
                  <a:cxn ang="0">
                    <a:pos x="T4" y="T5"/>
                  </a:cxn>
                  <a:cxn ang="0">
                    <a:pos x="T6" y="T7"/>
                  </a:cxn>
                  <a:cxn ang="0">
                    <a:pos x="T8" y="T9"/>
                  </a:cxn>
                </a:cxnLst>
                <a:rect l="0" t="0" r="r" b="b"/>
                <a:pathLst>
                  <a:path w="70" h="52">
                    <a:moveTo>
                      <a:pt x="9" y="0"/>
                    </a:moveTo>
                    <a:lnTo>
                      <a:pt x="0" y="52"/>
                    </a:lnTo>
                    <a:lnTo>
                      <a:pt x="65" y="48"/>
                    </a:lnTo>
                    <a:lnTo>
                      <a:pt x="70" y="9"/>
                    </a:lnTo>
                    <a:lnTo>
                      <a:pt x="9" y="0"/>
                    </a:lnTo>
                    <a:close/>
                  </a:path>
                </a:pathLst>
              </a:custGeom>
              <a:solidFill>
                <a:srgbClr val="FF62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8" name="Freeform 780"/>
              <p:cNvSpPr/>
              <p:nvPr/>
            </p:nvSpPr>
            <p:spPr bwMode="auto">
              <a:xfrm>
                <a:off x="156" y="2380"/>
                <a:ext cx="242" cy="608"/>
              </a:xfrm>
              <a:custGeom>
                <a:avLst/>
                <a:gdLst>
                  <a:gd name="T0" fmla="*/ 242 w 242"/>
                  <a:gd name="T1" fmla="*/ 0 h 608"/>
                  <a:gd name="T2" fmla="*/ 104 w 242"/>
                  <a:gd name="T3" fmla="*/ 120 h 608"/>
                  <a:gd name="T4" fmla="*/ 227 w 242"/>
                  <a:gd name="T5" fmla="*/ 236 h 608"/>
                  <a:gd name="T6" fmla="*/ 98 w 242"/>
                  <a:gd name="T7" fmla="*/ 356 h 608"/>
                  <a:gd name="T8" fmla="*/ 213 w 242"/>
                  <a:gd name="T9" fmla="*/ 460 h 608"/>
                  <a:gd name="T10" fmla="*/ 118 w 242"/>
                  <a:gd name="T11" fmla="*/ 576 h 608"/>
                  <a:gd name="T12" fmla="*/ 23 w 242"/>
                  <a:gd name="T13" fmla="*/ 608 h 608"/>
                  <a:gd name="T14" fmla="*/ 120 w 242"/>
                  <a:gd name="T15" fmla="*/ 469 h 608"/>
                  <a:gd name="T16" fmla="*/ 0 w 242"/>
                  <a:gd name="T17" fmla="*/ 354 h 608"/>
                  <a:gd name="T18" fmla="*/ 127 w 242"/>
                  <a:gd name="T19" fmla="*/ 238 h 608"/>
                  <a:gd name="T20" fmla="*/ 9 w 242"/>
                  <a:gd name="T21" fmla="*/ 120 h 608"/>
                  <a:gd name="T22" fmla="*/ 141 w 242"/>
                  <a:gd name="T23" fmla="*/ 5 h 608"/>
                  <a:gd name="T24" fmla="*/ 242 w 242"/>
                  <a:gd name="T2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608">
                    <a:moveTo>
                      <a:pt x="242" y="0"/>
                    </a:moveTo>
                    <a:lnTo>
                      <a:pt x="104" y="120"/>
                    </a:lnTo>
                    <a:lnTo>
                      <a:pt x="227" y="236"/>
                    </a:lnTo>
                    <a:lnTo>
                      <a:pt x="98" y="356"/>
                    </a:lnTo>
                    <a:lnTo>
                      <a:pt x="213" y="460"/>
                    </a:lnTo>
                    <a:lnTo>
                      <a:pt x="118" y="576"/>
                    </a:lnTo>
                    <a:lnTo>
                      <a:pt x="23" y="608"/>
                    </a:lnTo>
                    <a:lnTo>
                      <a:pt x="120" y="469"/>
                    </a:lnTo>
                    <a:lnTo>
                      <a:pt x="0" y="354"/>
                    </a:lnTo>
                    <a:lnTo>
                      <a:pt x="127" y="238"/>
                    </a:lnTo>
                    <a:lnTo>
                      <a:pt x="9" y="120"/>
                    </a:lnTo>
                    <a:lnTo>
                      <a:pt x="141" y="5"/>
                    </a:lnTo>
                    <a:lnTo>
                      <a:pt x="242" y="0"/>
                    </a:lnTo>
                    <a:close/>
                  </a:path>
                </a:pathLst>
              </a:custGeom>
              <a:solidFill>
                <a:srgbClr val="795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9" name="Freeform 781"/>
              <p:cNvSpPr/>
              <p:nvPr/>
            </p:nvSpPr>
            <p:spPr bwMode="auto">
              <a:xfrm>
                <a:off x="5" y="2398"/>
                <a:ext cx="178" cy="576"/>
              </a:xfrm>
              <a:custGeom>
                <a:avLst/>
                <a:gdLst>
                  <a:gd name="T0" fmla="*/ 51 w 79"/>
                  <a:gd name="T1" fmla="*/ 0 h 254"/>
                  <a:gd name="T2" fmla="*/ 14 w 79"/>
                  <a:gd name="T3" fmla="*/ 40 h 254"/>
                  <a:gd name="T4" fmla="*/ 68 w 79"/>
                  <a:gd name="T5" fmla="*/ 95 h 254"/>
                  <a:gd name="T6" fmla="*/ 18 w 79"/>
                  <a:gd name="T7" fmla="*/ 149 h 254"/>
                  <a:gd name="T8" fmla="*/ 79 w 79"/>
                  <a:gd name="T9" fmla="*/ 211 h 254"/>
                  <a:gd name="T10" fmla="*/ 45 w 79"/>
                  <a:gd name="T11" fmla="*/ 254 h 254"/>
                  <a:gd name="T12" fmla="*/ 32 w 79"/>
                  <a:gd name="T13" fmla="*/ 228 h 254"/>
                  <a:gd name="T14" fmla="*/ 41 w 79"/>
                  <a:gd name="T15" fmla="*/ 211 h 254"/>
                  <a:gd name="T16" fmla="*/ 22 w 79"/>
                  <a:gd name="T17" fmla="*/ 190 h 254"/>
                  <a:gd name="T18" fmla="*/ 9 w 79"/>
                  <a:gd name="T19" fmla="*/ 123 h 254"/>
                  <a:gd name="T20" fmla="*/ 32 w 79"/>
                  <a:gd name="T21" fmla="*/ 97 h 254"/>
                  <a:gd name="T22" fmla="*/ 4 w 79"/>
                  <a:gd name="T23" fmla="*/ 67 h 254"/>
                  <a:gd name="T24" fmla="*/ 0 w 79"/>
                  <a:gd name="T25" fmla="*/ 20 h 254"/>
                  <a:gd name="T26" fmla="*/ 17 w 79"/>
                  <a:gd name="T27" fmla="*/ 2 h 254"/>
                  <a:gd name="T28" fmla="*/ 51 w 79"/>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254">
                    <a:moveTo>
                      <a:pt x="51" y="0"/>
                    </a:moveTo>
                    <a:cubicBezTo>
                      <a:pt x="14" y="40"/>
                      <a:pt x="14" y="40"/>
                      <a:pt x="14" y="40"/>
                    </a:cubicBezTo>
                    <a:cubicBezTo>
                      <a:pt x="68" y="95"/>
                      <a:pt x="68" y="95"/>
                      <a:pt x="68" y="95"/>
                    </a:cubicBezTo>
                    <a:cubicBezTo>
                      <a:pt x="18" y="149"/>
                      <a:pt x="18" y="149"/>
                      <a:pt x="18" y="149"/>
                    </a:cubicBezTo>
                    <a:cubicBezTo>
                      <a:pt x="79" y="211"/>
                      <a:pt x="79" y="211"/>
                      <a:pt x="79" y="211"/>
                    </a:cubicBezTo>
                    <a:cubicBezTo>
                      <a:pt x="45" y="254"/>
                      <a:pt x="45" y="254"/>
                      <a:pt x="45" y="254"/>
                    </a:cubicBezTo>
                    <a:cubicBezTo>
                      <a:pt x="32" y="228"/>
                      <a:pt x="32" y="228"/>
                      <a:pt x="32" y="228"/>
                    </a:cubicBezTo>
                    <a:cubicBezTo>
                      <a:pt x="41" y="211"/>
                      <a:pt x="41" y="211"/>
                      <a:pt x="41" y="211"/>
                    </a:cubicBezTo>
                    <a:cubicBezTo>
                      <a:pt x="22" y="190"/>
                      <a:pt x="22" y="190"/>
                      <a:pt x="22" y="190"/>
                    </a:cubicBezTo>
                    <a:cubicBezTo>
                      <a:pt x="22" y="190"/>
                      <a:pt x="9" y="130"/>
                      <a:pt x="9" y="123"/>
                    </a:cubicBezTo>
                    <a:cubicBezTo>
                      <a:pt x="32" y="97"/>
                      <a:pt x="32" y="97"/>
                      <a:pt x="32" y="97"/>
                    </a:cubicBezTo>
                    <a:cubicBezTo>
                      <a:pt x="4" y="67"/>
                      <a:pt x="4" y="67"/>
                      <a:pt x="4" y="67"/>
                    </a:cubicBezTo>
                    <a:cubicBezTo>
                      <a:pt x="0" y="20"/>
                      <a:pt x="0" y="20"/>
                      <a:pt x="0" y="20"/>
                    </a:cubicBezTo>
                    <a:cubicBezTo>
                      <a:pt x="17" y="2"/>
                      <a:pt x="17" y="2"/>
                      <a:pt x="17" y="2"/>
                    </a:cubicBezTo>
                    <a:lnTo>
                      <a:pt x="51" y="0"/>
                    </a:lnTo>
                    <a:close/>
                  </a:path>
                </a:pathLst>
              </a:custGeom>
              <a:solidFill>
                <a:srgbClr val="F056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0" name="Freeform 782"/>
              <p:cNvSpPr/>
              <p:nvPr/>
            </p:nvSpPr>
            <p:spPr bwMode="auto">
              <a:xfrm>
                <a:off x="383" y="2450"/>
                <a:ext cx="104" cy="120"/>
              </a:xfrm>
              <a:custGeom>
                <a:avLst/>
                <a:gdLst>
                  <a:gd name="T0" fmla="*/ 19 w 46"/>
                  <a:gd name="T1" fmla="*/ 0 h 53"/>
                  <a:gd name="T2" fmla="*/ 3 w 46"/>
                  <a:gd name="T3" fmla="*/ 5 h 53"/>
                  <a:gd name="T4" fmla="*/ 0 w 46"/>
                  <a:gd name="T5" fmla="*/ 45 h 53"/>
                  <a:gd name="T6" fmla="*/ 19 w 46"/>
                  <a:gd name="T7" fmla="*/ 53 h 53"/>
                  <a:gd name="T8" fmla="*/ 46 w 46"/>
                  <a:gd name="T9" fmla="*/ 26 h 53"/>
                  <a:gd name="T10" fmla="*/ 19 w 46"/>
                  <a:gd name="T11" fmla="*/ 0 h 53"/>
                </a:gdLst>
                <a:ahLst/>
                <a:cxnLst>
                  <a:cxn ang="0">
                    <a:pos x="T0" y="T1"/>
                  </a:cxn>
                  <a:cxn ang="0">
                    <a:pos x="T2" y="T3"/>
                  </a:cxn>
                  <a:cxn ang="0">
                    <a:pos x="T4" y="T5"/>
                  </a:cxn>
                  <a:cxn ang="0">
                    <a:pos x="T6" y="T7"/>
                  </a:cxn>
                  <a:cxn ang="0">
                    <a:pos x="T8" y="T9"/>
                  </a:cxn>
                  <a:cxn ang="0">
                    <a:pos x="T10" y="T11"/>
                  </a:cxn>
                </a:cxnLst>
                <a:rect l="0" t="0" r="r" b="b"/>
                <a:pathLst>
                  <a:path w="46" h="53">
                    <a:moveTo>
                      <a:pt x="19" y="0"/>
                    </a:moveTo>
                    <a:cubicBezTo>
                      <a:pt x="13" y="0"/>
                      <a:pt x="7" y="2"/>
                      <a:pt x="3" y="5"/>
                    </a:cubicBezTo>
                    <a:cubicBezTo>
                      <a:pt x="0" y="45"/>
                      <a:pt x="0" y="45"/>
                      <a:pt x="0" y="45"/>
                    </a:cubicBezTo>
                    <a:cubicBezTo>
                      <a:pt x="5" y="50"/>
                      <a:pt x="11" y="53"/>
                      <a:pt x="19" y="53"/>
                    </a:cubicBezTo>
                    <a:cubicBezTo>
                      <a:pt x="34" y="53"/>
                      <a:pt x="46" y="41"/>
                      <a:pt x="46" y="26"/>
                    </a:cubicBezTo>
                    <a:cubicBezTo>
                      <a:pt x="46" y="12"/>
                      <a:pt x="34" y="0"/>
                      <a:pt x="19" y="0"/>
                    </a:cubicBez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1" name="Oval 783"/>
              <p:cNvSpPr>
                <a:spLocks noChangeArrowheads="1"/>
              </p:cNvSpPr>
              <p:nvPr/>
            </p:nvSpPr>
            <p:spPr bwMode="auto">
              <a:xfrm>
                <a:off x="539" y="2366"/>
                <a:ext cx="86" cy="89"/>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853" name="Oval 785"/>
            <p:cNvSpPr>
              <a:spLocks noChangeArrowheads="1"/>
            </p:cNvSpPr>
            <p:nvPr/>
          </p:nvSpPr>
          <p:spPr bwMode="auto">
            <a:xfrm>
              <a:off x="930275" y="4065588"/>
              <a:ext cx="204788" cy="209550"/>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4" name="Freeform 786"/>
            <p:cNvSpPr/>
            <p:nvPr/>
          </p:nvSpPr>
          <p:spPr bwMode="auto">
            <a:xfrm>
              <a:off x="568325" y="4411663"/>
              <a:ext cx="131763" cy="204788"/>
            </a:xfrm>
            <a:custGeom>
              <a:avLst/>
              <a:gdLst>
                <a:gd name="T0" fmla="*/ 9 w 37"/>
                <a:gd name="T1" fmla="*/ 0 h 57"/>
                <a:gd name="T2" fmla="*/ 4 w 37"/>
                <a:gd name="T3" fmla="*/ 0 h 57"/>
                <a:gd name="T4" fmla="*/ 0 w 37"/>
                <a:gd name="T5" fmla="*/ 56 h 57"/>
                <a:gd name="T6" fmla="*/ 9 w 37"/>
                <a:gd name="T7" fmla="*/ 57 h 57"/>
                <a:gd name="T8" fmla="*/ 37 w 37"/>
                <a:gd name="T9" fmla="*/ 29 h 57"/>
                <a:gd name="T10" fmla="*/ 9 w 37"/>
                <a:gd name="T11" fmla="*/ 0 h 57"/>
              </a:gdLst>
              <a:ahLst/>
              <a:cxnLst>
                <a:cxn ang="0">
                  <a:pos x="T0" y="T1"/>
                </a:cxn>
                <a:cxn ang="0">
                  <a:pos x="T2" y="T3"/>
                </a:cxn>
                <a:cxn ang="0">
                  <a:pos x="T4" y="T5"/>
                </a:cxn>
                <a:cxn ang="0">
                  <a:pos x="T6" y="T7"/>
                </a:cxn>
                <a:cxn ang="0">
                  <a:pos x="T8" y="T9"/>
                </a:cxn>
                <a:cxn ang="0">
                  <a:pos x="T10" y="T11"/>
                </a:cxn>
              </a:cxnLst>
              <a:rect l="0" t="0" r="r" b="b"/>
              <a:pathLst>
                <a:path w="37" h="57">
                  <a:moveTo>
                    <a:pt x="9" y="0"/>
                  </a:moveTo>
                  <a:cubicBezTo>
                    <a:pt x="7" y="0"/>
                    <a:pt x="6" y="0"/>
                    <a:pt x="4" y="0"/>
                  </a:cubicBezTo>
                  <a:cubicBezTo>
                    <a:pt x="0" y="56"/>
                    <a:pt x="0" y="56"/>
                    <a:pt x="0" y="56"/>
                  </a:cubicBezTo>
                  <a:cubicBezTo>
                    <a:pt x="3" y="57"/>
                    <a:pt x="6" y="57"/>
                    <a:pt x="9" y="57"/>
                  </a:cubicBezTo>
                  <a:cubicBezTo>
                    <a:pt x="25" y="57"/>
                    <a:pt x="37" y="44"/>
                    <a:pt x="37" y="29"/>
                  </a:cubicBezTo>
                  <a:cubicBezTo>
                    <a:pt x="37" y="13"/>
                    <a:pt x="25" y="0"/>
                    <a:pt x="9" y="0"/>
                  </a:cubicBez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5" name="Oval 787"/>
            <p:cNvSpPr>
              <a:spLocks noChangeArrowheads="1"/>
            </p:cNvSpPr>
            <p:nvPr/>
          </p:nvSpPr>
          <p:spPr bwMode="auto">
            <a:xfrm>
              <a:off x="646113" y="4192588"/>
              <a:ext cx="138113" cy="136525"/>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6" name="Freeform 788"/>
            <p:cNvSpPr/>
            <p:nvPr/>
          </p:nvSpPr>
          <p:spPr bwMode="auto">
            <a:xfrm>
              <a:off x="1196975" y="4232276"/>
              <a:ext cx="82550" cy="139700"/>
            </a:xfrm>
            <a:custGeom>
              <a:avLst/>
              <a:gdLst>
                <a:gd name="T0" fmla="*/ 0 w 23"/>
                <a:gd name="T1" fmla="*/ 19 h 39"/>
                <a:gd name="T2" fmla="*/ 19 w 23"/>
                <a:gd name="T3" fmla="*/ 39 h 39"/>
                <a:gd name="T4" fmla="*/ 23 w 23"/>
                <a:gd name="T5" fmla="*/ 38 h 39"/>
                <a:gd name="T6" fmla="*/ 18 w 23"/>
                <a:gd name="T7" fmla="*/ 0 h 39"/>
                <a:gd name="T8" fmla="*/ 0 w 23"/>
                <a:gd name="T9" fmla="*/ 19 h 39"/>
              </a:gdLst>
              <a:ahLst/>
              <a:cxnLst>
                <a:cxn ang="0">
                  <a:pos x="T0" y="T1"/>
                </a:cxn>
                <a:cxn ang="0">
                  <a:pos x="T2" y="T3"/>
                </a:cxn>
                <a:cxn ang="0">
                  <a:pos x="T4" y="T5"/>
                </a:cxn>
                <a:cxn ang="0">
                  <a:pos x="T6" y="T7"/>
                </a:cxn>
                <a:cxn ang="0">
                  <a:pos x="T8" y="T9"/>
                </a:cxn>
              </a:cxnLst>
              <a:rect l="0" t="0" r="r" b="b"/>
              <a:pathLst>
                <a:path w="23" h="39">
                  <a:moveTo>
                    <a:pt x="0" y="19"/>
                  </a:moveTo>
                  <a:cubicBezTo>
                    <a:pt x="0" y="30"/>
                    <a:pt x="9" y="39"/>
                    <a:pt x="19" y="39"/>
                  </a:cubicBezTo>
                  <a:cubicBezTo>
                    <a:pt x="21" y="39"/>
                    <a:pt x="22" y="38"/>
                    <a:pt x="23" y="38"/>
                  </a:cubicBezTo>
                  <a:cubicBezTo>
                    <a:pt x="18" y="0"/>
                    <a:pt x="18" y="0"/>
                    <a:pt x="18" y="0"/>
                  </a:cubicBezTo>
                  <a:cubicBezTo>
                    <a:pt x="8" y="1"/>
                    <a:pt x="0" y="9"/>
                    <a:pt x="0" y="19"/>
                  </a:cubicBez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7" name="Freeform 789"/>
            <p:cNvSpPr/>
            <p:nvPr/>
          </p:nvSpPr>
          <p:spPr bwMode="auto">
            <a:xfrm>
              <a:off x="1149350" y="3846513"/>
              <a:ext cx="73025" cy="82550"/>
            </a:xfrm>
            <a:custGeom>
              <a:avLst/>
              <a:gdLst>
                <a:gd name="T0" fmla="*/ 18 w 20"/>
                <a:gd name="T1" fmla="*/ 3 h 23"/>
                <a:gd name="T2" fmla="*/ 11 w 20"/>
                <a:gd name="T3" fmla="*/ 0 h 23"/>
                <a:gd name="T4" fmla="*/ 0 w 20"/>
                <a:gd name="T5" fmla="*/ 12 h 23"/>
                <a:gd name="T6" fmla="*/ 11 w 20"/>
                <a:gd name="T7" fmla="*/ 23 h 23"/>
                <a:gd name="T8" fmla="*/ 20 w 20"/>
                <a:gd name="T9" fmla="*/ 19 h 23"/>
                <a:gd name="T10" fmla="*/ 18 w 20"/>
                <a:gd name="T11" fmla="*/ 3 h 23"/>
              </a:gdLst>
              <a:ahLst/>
              <a:cxnLst>
                <a:cxn ang="0">
                  <a:pos x="T0" y="T1"/>
                </a:cxn>
                <a:cxn ang="0">
                  <a:pos x="T2" y="T3"/>
                </a:cxn>
                <a:cxn ang="0">
                  <a:pos x="T4" y="T5"/>
                </a:cxn>
                <a:cxn ang="0">
                  <a:pos x="T6" y="T7"/>
                </a:cxn>
                <a:cxn ang="0">
                  <a:pos x="T8" y="T9"/>
                </a:cxn>
                <a:cxn ang="0">
                  <a:pos x="T10" y="T11"/>
                </a:cxn>
              </a:cxnLst>
              <a:rect l="0" t="0" r="r" b="b"/>
              <a:pathLst>
                <a:path w="20" h="23">
                  <a:moveTo>
                    <a:pt x="18" y="3"/>
                  </a:moveTo>
                  <a:cubicBezTo>
                    <a:pt x="16" y="1"/>
                    <a:pt x="14" y="0"/>
                    <a:pt x="11" y="0"/>
                  </a:cubicBezTo>
                  <a:cubicBezTo>
                    <a:pt x="5" y="0"/>
                    <a:pt x="0" y="5"/>
                    <a:pt x="0" y="12"/>
                  </a:cubicBezTo>
                  <a:cubicBezTo>
                    <a:pt x="0" y="18"/>
                    <a:pt x="5" y="23"/>
                    <a:pt x="11" y="23"/>
                  </a:cubicBezTo>
                  <a:cubicBezTo>
                    <a:pt x="15" y="23"/>
                    <a:pt x="18" y="21"/>
                    <a:pt x="20" y="19"/>
                  </a:cubicBezTo>
                  <a:lnTo>
                    <a:pt x="18" y="3"/>
                  </a:ln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8" name="Oval 790"/>
            <p:cNvSpPr>
              <a:spLocks noChangeArrowheads="1"/>
            </p:cNvSpPr>
            <p:nvPr/>
          </p:nvSpPr>
          <p:spPr bwMode="auto">
            <a:xfrm>
              <a:off x="949325" y="4391026"/>
              <a:ext cx="82550" cy="82550"/>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9" name="Oval 791"/>
            <p:cNvSpPr>
              <a:spLocks noChangeArrowheads="1"/>
            </p:cNvSpPr>
            <p:nvPr/>
          </p:nvSpPr>
          <p:spPr bwMode="auto">
            <a:xfrm>
              <a:off x="1250950" y="3746501"/>
              <a:ext cx="42863" cy="39688"/>
            </a:xfrm>
            <a:prstGeom prst="ellipse">
              <a:avLst/>
            </a:prstGeom>
            <a:solidFill>
              <a:srgbClr val="FF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0" name="Oval 792"/>
            <p:cNvSpPr>
              <a:spLocks noChangeArrowheads="1"/>
            </p:cNvSpPr>
            <p:nvPr/>
          </p:nvSpPr>
          <p:spPr bwMode="auto">
            <a:xfrm>
              <a:off x="1265238" y="3983038"/>
              <a:ext cx="42863" cy="42863"/>
            </a:xfrm>
            <a:prstGeom prst="ellipse">
              <a:avLst/>
            </a:prstGeom>
            <a:solidFill>
              <a:srgbClr val="FF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1" name="Oval 793"/>
            <p:cNvSpPr>
              <a:spLocks noChangeArrowheads="1"/>
            </p:cNvSpPr>
            <p:nvPr/>
          </p:nvSpPr>
          <p:spPr bwMode="auto">
            <a:xfrm>
              <a:off x="1293813" y="4232276"/>
              <a:ext cx="39688" cy="42863"/>
            </a:xfrm>
            <a:prstGeom prst="ellipse">
              <a:avLst/>
            </a:prstGeom>
            <a:solidFill>
              <a:srgbClr val="FF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2" name="Oval 794"/>
            <p:cNvSpPr>
              <a:spLocks noChangeArrowheads="1"/>
            </p:cNvSpPr>
            <p:nvPr/>
          </p:nvSpPr>
          <p:spPr bwMode="auto">
            <a:xfrm>
              <a:off x="1339850" y="3846513"/>
              <a:ext cx="44450" cy="42863"/>
            </a:xfrm>
            <a:prstGeom prst="ellipse">
              <a:avLst/>
            </a:prstGeom>
            <a:solidFill>
              <a:srgbClr val="9A5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3" name="Oval 795"/>
            <p:cNvSpPr>
              <a:spLocks noChangeArrowheads="1"/>
            </p:cNvSpPr>
            <p:nvPr/>
          </p:nvSpPr>
          <p:spPr bwMode="auto">
            <a:xfrm>
              <a:off x="2095500" y="3709988"/>
              <a:ext cx="42863" cy="39688"/>
            </a:xfrm>
            <a:prstGeom prst="ellipse">
              <a:avLst/>
            </a:prstGeom>
            <a:solidFill>
              <a:srgbClr val="9A8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4" name="Oval 796"/>
            <p:cNvSpPr>
              <a:spLocks noChangeArrowheads="1"/>
            </p:cNvSpPr>
            <p:nvPr/>
          </p:nvSpPr>
          <p:spPr bwMode="auto">
            <a:xfrm>
              <a:off x="2109788" y="3832226"/>
              <a:ext cx="42863" cy="42863"/>
            </a:xfrm>
            <a:prstGeom prst="ellipse">
              <a:avLst/>
            </a:prstGeom>
            <a:solidFill>
              <a:srgbClr val="9A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5" name="Oval 797"/>
            <p:cNvSpPr>
              <a:spLocks noChangeArrowheads="1"/>
            </p:cNvSpPr>
            <p:nvPr/>
          </p:nvSpPr>
          <p:spPr bwMode="auto">
            <a:xfrm>
              <a:off x="2130425" y="3957638"/>
              <a:ext cx="39688" cy="39688"/>
            </a:xfrm>
            <a:prstGeom prst="ellipse">
              <a:avLst/>
            </a:prstGeom>
            <a:solidFill>
              <a:srgbClr val="F05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6" name="Oval 798"/>
            <p:cNvSpPr>
              <a:spLocks noChangeArrowheads="1"/>
            </p:cNvSpPr>
            <p:nvPr/>
          </p:nvSpPr>
          <p:spPr bwMode="auto">
            <a:xfrm>
              <a:off x="2266950" y="3943351"/>
              <a:ext cx="42863" cy="39688"/>
            </a:xfrm>
            <a:prstGeom prst="ellipse">
              <a:avLst/>
            </a:prstGeom>
            <a:solidFill>
              <a:srgbClr val="F05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7" name="Oval 799"/>
            <p:cNvSpPr>
              <a:spLocks noChangeArrowheads="1"/>
            </p:cNvSpPr>
            <p:nvPr/>
          </p:nvSpPr>
          <p:spPr bwMode="auto">
            <a:xfrm>
              <a:off x="2235200" y="3829051"/>
              <a:ext cx="39688" cy="39688"/>
            </a:xfrm>
            <a:prstGeom prst="ellipse">
              <a:avLst/>
            </a:prstGeom>
            <a:solidFill>
              <a:srgbClr val="9A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8" name="Oval 800"/>
            <p:cNvSpPr>
              <a:spLocks noChangeArrowheads="1"/>
            </p:cNvSpPr>
            <p:nvPr/>
          </p:nvSpPr>
          <p:spPr bwMode="auto">
            <a:xfrm>
              <a:off x="2343150" y="3814763"/>
              <a:ext cx="42863" cy="39688"/>
            </a:xfrm>
            <a:prstGeom prst="ellipse">
              <a:avLst/>
            </a:prstGeom>
            <a:solidFill>
              <a:srgbClr val="9A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9" name="Oval 801"/>
            <p:cNvSpPr>
              <a:spLocks noChangeArrowheads="1"/>
            </p:cNvSpPr>
            <p:nvPr/>
          </p:nvSpPr>
          <p:spPr bwMode="auto">
            <a:xfrm>
              <a:off x="2212975" y="3702051"/>
              <a:ext cx="39688" cy="44450"/>
            </a:xfrm>
            <a:prstGeom prst="ellipse">
              <a:avLst/>
            </a:prstGeom>
            <a:solidFill>
              <a:srgbClr val="9A8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0" name="Oval 802"/>
            <p:cNvSpPr>
              <a:spLocks noChangeArrowheads="1"/>
            </p:cNvSpPr>
            <p:nvPr/>
          </p:nvSpPr>
          <p:spPr bwMode="auto">
            <a:xfrm>
              <a:off x="2328863" y="3702051"/>
              <a:ext cx="42863" cy="44450"/>
            </a:xfrm>
            <a:prstGeom prst="ellipse">
              <a:avLst/>
            </a:prstGeom>
            <a:solidFill>
              <a:srgbClr val="9A8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1" name="Oval 803"/>
            <p:cNvSpPr>
              <a:spLocks noChangeArrowheads="1"/>
            </p:cNvSpPr>
            <p:nvPr/>
          </p:nvSpPr>
          <p:spPr bwMode="auto">
            <a:xfrm>
              <a:off x="1362075" y="4124326"/>
              <a:ext cx="39688" cy="39688"/>
            </a:xfrm>
            <a:prstGeom prst="ellipse">
              <a:avLst/>
            </a:prstGeom>
            <a:solidFill>
              <a:srgbClr val="9A5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2" name="Freeform 804"/>
            <p:cNvSpPr/>
            <p:nvPr/>
          </p:nvSpPr>
          <p:spPr bwMode="auto">
            <a:xfrm>
              <a:off x="676275" y="4652963"/>
              <a:ext cx="330200" cy="165100"/>
            </a:xfrm>
            <a:custGeom>
              <a:avLst/>
              <a:gdLst>
                <a:gd name="T0" fmla="*/ 208 w 208"/>
                <a:gd name="T1" fmla="*/ 0 h 104"/>
                <a:gd name="T2" fmla="*/ 0 w 208"/>
                <a:gd name="T3" fmla="*/ 82 h 104"/>
                <a:gd name="T4" fmla="*/ 203 w 208"/>
                <a:gd name="T5" fmla="*/ 104 h 104"/>
                <a:gd name="T6" fmla="*/ 208 w 208"/>
                <a:gd name="T7" fmla="*/ 0 h 104"/>
              </a:gdLst>
              <a:ahLst/>
              <a:cxnLst>
                <a:cxn ang="0">
                  <a:pos x="T0" y="T1"/>
                </a:cxn>
                <a:cxn ang="0">
                  <a:pos x="T2" y="T3"/>
                </a:cxn>
                <a:cxn ang="0">
                  <a:pos x="T4" y="T5"/>
                </a:cxn>
                <a:cxn ang="0">
                  <a:pos x="T6" y="T7"/>
                </a:cxn>
              </a:cxnLst>
              <a:rect l="0" t="0" r="r" b="b"/>
              <a:pathLst>
                <a:path w="208" h="104">
                  <a:moveTo>
                    <a:pt x="208" y="0"/>
                  </a:moveTo>
                  <a:lnTo>
                    <a:pt x="0" y="82"/>
                  </a:lnTo>
                  <a:lnTo>
                    <a:pt x="203" y="104"/>
                  </a:lnTo>
                  <a:lnTo>
                    <a:pt x="208" y="0"/>
                  </a:lnTo>
                  <a:close/>
                </a:path>
              </a:pathLst>
            </a:custGeom>
            <a:solidFill>
              <a:srgbClr val="FFF0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3" name="Freeform 805"/>
            <p:cNvSpPr/>
            <p:nvPr/>
          </p:nvSpPr>
          <p:spPr bwMode="auto">
            <a:xfrm>
              <a:off x="488950" y="4948238"/>
              <a:ext cx="446088" cy="263525"/>
            </a:xfrm>
            <a:custGeom>
              <a:avLst/>
              <a:gdLst>
                <a:gd name="T0" fmla="*/ 0 w 281"/>
                <a:gd name="T1" fmla="*/ 0 h 166"/>
                <a:gd name="T2" fmla="*/ 90 w 281"/>
                <a:gd name="T3" fmla="*/ 166 h 166"/>
                <a:gd name="T4" fmla="*/ 281 w 281"/>
                <a:gd name="T5" fmla="*/ 9 h 166"/>
                <a:gd name="T6" fmla="*/ 0 w 281"/>
                <a:gd name="T7" fmla="*/ 0 h 166"/>
              </a:gdLst>
              <a:ahLst/>
              <a:cxnLst>
                <a:cxn ang="0">
                  <a:pos x="T0" y="T1"/>
                </a:cxn>
                <a:cxn ang="0">
                  <a:pos x="T2" y="T3"/>
                </a:cxn>
                <a:cxn ang="0">
                  <a:pos x="T4" y="T5"/>
                </a:cxn>
                <a:cxn ang="0">
                  <a:pos x="T6" y="T7"/>
                </a:cxn>
              </a:cxnLst>
              <a:rect l="0" t="0" r="r" b="b"/>
              <a:pathLst>
                <a:path w="281" h="166">
                  <a:moveTo>
                    <a:pt x="0" y="0"/>
                  </a:moveTo>
                  <a:lnTo>
                    <a:pt x="90" y="166"/>
                  </a:lnTo>
                  <a:lnTo>
                    <a:pt x="281" y="9"/>
                  </a:lnTo>
                  <a:lnTo>
                    <a:pt x="0" y="0"/>
                  </a:lnTo>
                  <a:close/>
                </a:path>
              </a:pathLst>
            </a:custGeom>
            <a:solidFill>
              <a:srgbClr val="835D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4" name="Freeform 806"/>
            <p:cNvSpPr/>
            <p:nvPr/>
          </p:nvSpPr>
          <p:spPr bwMode="auto">
            <a:xfrm>
              <a:off x="804863" y="5121276"/>
              <a:ext cx="201613" cy="273050"/>
            </a:xfrm>
            <a:custGeom>
              <a:avLst/>
              <a:gdLst>
                <a:gd name="T0" fmla="*/ 122 w 127"/>
                <a:gd name="T1" fmla="*/ 0 h 172"/>
                <a:gd name="T2" fmla="*/ 0 w 127"/>
                <a:gd name="T3" fmla="*/ 143 h 172"/>
                <a:gd name="T4" fmla="*/ 127 w 127"/>
                <a:gd name="T5" fmla="*/ 172 h 172"/>
                <a:gd name="T6" fmla="*/ 122 w 127"/>
                <a:gd name="T7" fmla="*/ 0 h 172"/>
              </a:gdLst>
              <a:ahLst/>
              <a:cxnLst>
                <a:cxn ang="0">
                  <a:pos x="T0" y="T1"/>
                </a:cxn>
                <a:cxn ang="0">
                  <a:pos x="T2" y="T3"/>
                </a:cxn>
                <a:cxn ang="0">
                  <a:pos x="T4" y="T5"/>
                </a:cxn>
                <a:cxn ang="0">
                  <a:pos x="T6" y="T7"/>
                </a:cxn>
              </a:cxnLst>
              <a:rect l="0" t="0" r="r" b="b"/>
              <a:pathLst>
                <a:path w="127" h="172">
                  <a:moveTo>
                    <a:pt x="122" y="0"/>
                  </a:moveTo>
                  <a:lnTo>
                    <a:pt x="0" y="143"/>
                  </a:lnTo>
                  <a:lnTo>
                    <a:pt x="127" y="172"/>
                  </a:lnTo>
                  <a:lnTo>
                    <a:pt x="122" y="0"/>
                  </a:lnTo>
                  <a:close/>
                </a:path>
              </a:pathLst>
            </a:custGeom>
            <a:solidFill>
              <a:srgbClr val="6A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5" name="Freeform 807"/>
            <p:cNvSpPr/>
            <p:nvPr/>
          </p:nvSpPr>
          <p:spPr bwMode="auto">
            <a:xfrm>
              <a:off x="790575" y="5470526"/>
              <a:ext cx="187325" cy="88900"/>
            </a:xfrm>
            <a:custGeom>
              <a:avLst/>
              <a:gdLst>
                <a:gd name="T0" fmla="*/ 0 w 118"/>
                <a:gd name="T1" fmla="*/ 0 h 56"/>
                <a:gd name="T2" fmla="*/ 61 w 118"/>
                <a:gd name="T3" fmla="*/ 56 h 56"/>
                <a:gd name="T4" fmla="*/ 118 w 118"/>
                <a:gd name="T5" fmla="*/ 13 h 56"/>
                <a:gd name="T6" fmla="*/ 18 w 118"/>
                <a:gd name="T7" fmla="*/ 0 h 56"/>
                <a:gd name="T8" fmla="*/ 0 w 118"/>
                <a:gd name="T9" fmla="*/ 0 h 56"/>
              </a:gdLst>
              <a:ahLst/>
              <a:cxnLst>
                <a:cxn ang="0">
                  <a:pos x="T0" y="T1"/>
                </a:cxn>
                <a:cxn ang="0">
                  <a:pos x="T2" y="T3"/>
                </a:cxn>
                <a:cxn ang="0">
                  <a:pos x="T4" y="T5"/>
                </a:cxn>
                <a:cxn ang="0">
                  <a:pos x="T6" y="T7"/>
                </a:cxn>
                <a:cxn ang="0">
                  <a:pos x="T8" y="T9"/>
                </a:cxn>
              </a:cxnLst>
              <a:rect l="0" t="0" r="r" b="b"/>
              <a:pathLst>
                <a:path w="118" h="56">
                  <a:moveTo>
                    <a:pt x="0" y="0"/>
                  </a:moveTo>
                  <a:lnTo>
                    <a:pt x="61" y="56"/>
                  </a:lnTo>
                  <a:lnTo>
                    <a:pt x="118" y="13"/>
                  </a:lnTo>
                  <a:lnTo>
                    <a:pt x="18" y="0"/>
                  </a:lnTo>
                  <a:lnTo>
                    <a:pt x="0" y="0"/>
                  </a:lnTo>
                  <a:close/>
                </a:path>
              </a:pathLst>
            </a:custGeom>
            <a:solidFill>
              <a:srgbClr val="F747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6" name="Freeform 808"/>
            <p:cNvSpPr/>
            <p:nvPr/>
          </p:nvSpPr>
          <p:spPr bwMode="auto">
            <a:xfrm>
              <a:off x="790575" y="5470526"/>
              <a:ext cx="187325" cy="88900"/>
            </a:xfrm>
            <a:custGeom>
              <a:avLst/>
              <a:gdLst>
                <a:gd name="T0" fmla="*/ 0 w 118"/>
                <a:gd name="T1" fmla="*/ 0 h 56"/>
                <a:gd name="T2" fmla="*/ 61 w 118"/>
                <a:gd name="T3" fmla="*/ 56 h 56"/>
                <a:gd name="T4" fmla="*/ 118 w 118"/>
                <a:gd name="T5" fmla="*/ 13 h 56"/>
                <a:gd name="T6" fmla="*/ 18 w 118"/>
                <a:gd name="T7" fmla="*/ 0 h 56"/>
              </a:gdLst>
              <a:ahLst/>
              <a:cxnLst>
                <a:cxn ang="0">
                  <a:pos x="T0" y="T1"/>
                </a:cxn>
                <a:cxn ang="0">
                  <a:pos x="T2" y="T3"/>
                </a:cxn>
                <a:cxn ang="0">
                  <a:pos x="T4" y="T5"/>
                </a:cxn>
                <a:cxn ang="0">
                  <a:pos x="T6" y="T7"/>
                </a:cxn>
              </a:cxnLst>
              <a:rect l="0" t="0" r="r" b="b"/>
              <a:pathLst>
                <a:path w="118" h="56">
                  <a:moveTo>
                    <a:pt x="0" y="0"/>
                  </a:moveTo>
                  <a:lnTo>
                    <a:pt x="61" y="56"/>
                  </a:lnTo>
                  <a:lnTo>
                    <a:pt x="118" y="1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7" name="Freeform 809"/>
            <p:cNvSpPr/>
            <p:nvPr/>
          </p:nvSpPr>
          <p:spPr bwMode="auto">
            <a:xfrm>
              <a:off x="1074738" y="4508501"/>
              <a:ext cx="430213" cy="493713"/>
            </a:xfrm>
            <a:custGeom>
              <a:avLst/>
              <a:gdLst>
                <a:gd name="T0" fmla="*/ 262 w 271"/>
                <a:gd name="T1" fmla="*/ 12 h 311"/>
                <a:gd name="T2" fmla="*/ 271 w 271"/>
                <a:gd name="T3" fmla="*/ 216 h 311"/>
                <a:gd name="T4" fmla="*/ 99 w 271"/>
                <a:gd name="T5" fmla="*/ 111 h 311"/>
                <a:gd name="T6" fmla="*/ 151 w 271"/>
                <a:gd name="T7" fmla="*/ 311 h 311"/>
                <a:gd name="T8" fmla="*/ 0 w 271"/>
                <a:gd name="T9" fmla="*/ 268 h 311"/>
                <a:gd name="T10" fmla="*/ 0 w 271"/>
                <a:gd name="T11" fmla="*/ 173 h 311"/>
                <a:gd name="T12" fmla="*/ 253 w 271"/>
                <a:gd name="T13" fmla="*/ 0 h 311"/>
                <a:gd name="T14" fmla="*/ 262 w 271"/>
                <a:gd name="T15" fmla="*/ 12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311">
                  <a:moveTo>
                    <a:pt x="262" y="12"/>
                  </a:moveTo>
                  <a:lnTo>
                    <a:pt x="271" y="216"/>
                  </a:lnTo>
                  <a:lnTo>
                    <a:pt x="99" y="111"/>
                  </a:lnTo>
                  <a:lnTo>
                    <a:pt x="151" y="311"/>
                  </a:lnTo>
                  <a:lnTo>
                    <a:pt x="0" y="268"/>
                  </a:lnTo>
                  <a:lnTo>
                    <a:pt x="0" y="173"/>
                  </a:lnTo>
                  <a:lnTo>
                    <a:pt x="253" y="0"/>
                  </a:lnTo>
                  <a:lnTo>
                    <a:pt x="262" y="12"/>
                  </a:lnTo>
                  <a:close/>
                </a:path>
              </a:pathLst>
            </a:custGeom>
            <a:solidFill>
              <a:srgbClr val="FF8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8" name="Oval 810"/>
            <p:cNvSpPr>
              <a:spLocks noChangeArrowheads="1"/>
            </p:cNvSpPr>
            <p:nvPr/>
          </p:nvSpPr>
          <p:spPr bwMode="auto">
            <a:xfrm>
              <a:off x="1168400" y="4851401"/>
              <a:ext cx="57150" cy="57150"/>
            </a:xfrm>
            <a:prstGeom prst="ellipse">
              <a:avLst/>
            </a:prstGeom>
            <a:solidFill>
              <a:srgbClr val="B6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9" name="Oval 811"/>
            <p:cNvSpPr>
              <a:spLocks noChangeArrowheads="1"/>
            </p:cNvSpPr>
            <p:nvPr/>
          </p:nvSpPr>
          <p:spPr bwMode="auto">
            <a:xfrm>
              <a:off x="1100138" y="5024438"/>
              <a:ext cx="57150" cy="53975"/>
            </a:xfrm>
            <a:prstGeom prst="ellipse">
              <a:avLst/>
            </a:prstGeom>
            <a:solidFill>
              <a:srgbClr val="6A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0" name="Oval 812"/>
            <p:cNvSpPr>
              <a:spLocks noChangeArrowheads="1"/>
            </p:cNvSpPr>
            <p:nvPr/>
          </p:nvSpPr>
          <p:spPr bwMode="auto">
            <a:xfrm>
              <a:off x="1354138" y="4843463"/>
              <a:ext cx="53975" cy="57150"/>
            </a:xfrm>
            <a:prstGeom prst="ellipse">
              <a:avLst/>
            </a:prstGeom>
            <a:solidFill>
              <a:srgbClr val="6A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1" name="Oval 813"/>
            <p:cNvSpPr>
              <a:spLocks noChangeArrowheads="1"/>
            </p:cNvSpPr>
            <p:nvPr/>
          </p:nvSpPr>
          <p:spPr bwMode="auto">
            <a:xfrm>
              <a:off x="1549400" y="4700588"/>
              <a:ext cx="53975" cy="57150"/>
            </a:xfrm>
            <a:prstGeom prst="ellipse">
              <a:avLst/>
            </a:prstGeom>
            <a:solidFill>
              <a:srgbClr val="6A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2" name="Oval 814"/>
            <p:cNvSpPr>
              <a:spLocks noChangeArrowheads="1"/>
            </p:cNvSpPr>
            <p:nvPr/>
          </p:nvSpPr>
          <p:spPr bwMode="auto">
            <a:xfrm>
              <a:off x="1401763" y="4675188"/>
              <a:ext cx="57150" cy="53975"/>
            </a:xfrm>
            <a:prstGeom prst="ellipse">
              <a:avLst/>
            </a:prstGeom>
            <a:solidFill>
              <a:srgbClr val="B6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3" name="Oval 815"/>
            <p:cNvSpPr>
              <a:spLocks noChangeArrowheads="1"/>
            </p:cNvSpPr>
            <p:nvPr/>
          </p:nvSpPr>
          <p:spPr bwMode="auto">
            <a:xfrm>
              <a:off x="1504950" y="4368801"/>
              <a:ext cx="44450"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4" name="Oval 816"/>
            <p:cNvSpPr>
              <a:spLocks noChangeArrowheads="1"/>
            </p:cNvSpPr>
            <p:nvPr/>
          </p:nvSpPr>
          <p:spPr bwMode="auto">
            <a:xfrm>
              <a:off x="1685925" y="4397376"/>
              <a:ext cx="39688"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5" name="Oval 817"/>
            <p:cNvSpPr>
              <a:spLocks noChangeArrowheads="1"/>
            </p:cNvSpPr>
            <p:nvPr/>
          </p:nvSpPr>
          <p:spPr bwMode="auto">
            <a:xfrm>
              <a:off x="1566863" y="4527551"/>
              <a:ext cx="42863"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6" name="Oval 818"/>
            <p:cNvSpPr>
              <a:spLocks noChangeArrowheads="1"/>
            </p:cNvSpPr>
            <p:nvPr/>
          </p:nvSpPr>
          <p:spPr bwMode="auto">
            <a:xfrm>
              <a:off x="1731963" y="4541838"/>
              <a:ext cx="42863"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7" name="Oval 819"/>
            <p:cNvSpPr>
              <a:spLocks noChangeArrowheads="1"/>
            </p:cNvSpPr>
            <p:nvPr/>
          </p:nvSpPr>
          <p:spPr bwMode="auto">
            <a:xfrm>
              <a:off x="1677988" y="4692651"/>
              <a:ext cx="39688"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8" name="Oval 820"/>
            <p:cNvSpPr>
              <a:spLocks noChangeArrowheads="1"/>
            </p:cNvSpPr>
            <p:nvPr/>
          </p:nvSpPr>
          <p:spPr bwMode="auto">
            <a:xfrm>
              <a:off x="1836738" y="4700588"/>
              <a:ext cx="39688"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9" name="Oval 821"/>
            <p:cNvSpPr>
              <a:spLocks noChangeArrowheads="1"/>
            </p:cNvSpPr>
            <p:nvPr/>
          </p:nvSpPr>
          <p:spPr bwMode="auto">
            <a:xfrm>
              <a:off x="1771650" y="4818063"/>
              <a:ext cx="42863" cy="39688"/>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0" name="Freeform 822"/>
            <p:cNvSpPr/>
            <p:nvPr/>
          </p:nvSpPr>
          <p:spPr bwMode="auto">
            <a:xfrm>
              <a:off x="1700213" y="4030663"/>
              <a:ext cx="498475" cy="327025"/>
            </a:xfrm>
            <a:custGeom>
              <a:avLst/>
              <a:gdLst>
                <a:gd name="T0" fmla="*/ 2 w 139"/>
                <a:gd name="T1" fmla="*/ 62 h 91"/>
                <a:gd name="T2" fmla="*/ 68 w 139"/>
                <a:gd name="T3" fmla="*/ 91 h 91"/>
                <a:gd name="T4" fmla="*/ 61 w 139"/>
                <a:gd name="T5" fmla="*/ 30 h 91"/>
                <a:gd name="T6" fmla="*/ 130 w 139"/>
                <a:gd name="T7" fmla="*/ 60 h 91"/>
                <a:gd name="T8" fmla="*/ 139 w 139"/>
                <a:gd name="T9" fmla="*/ 0 h 91"/>
                <a:gd name="T10" fmla="*/ 2 w 139"/>
                <a:gd name="T11" fmla="*/ 62 h 91"/>
              </a:gdLst>
              <a:ahLst/>
              <a:cxnLst>
                <a:cxn ang="0">
                  <a:pos x="T0" y="T1"/>
                </a:cxn>
                <a:cxn ang="0">
                  <a:pos x="T2" y="T3"/>
                </a:cxn>
                <a:cxn ang="0">
                  <a:pos x="T4" y="T5"/>
                </a:cxn>
                <a:cxn ang="0">
                  <a:pos x="T6" y="T7"/>
                </a:cxn>
                <a:cxn ang="0">
                  <a:pos x="T8" y="T9"/>
                </a:cxn>
                <a:cxn ang="0">
                  <a:pos x="T10" y="T11"/>
                </a:cxn>
              </a:cxnLst>
              <a:rect l="0" t="0" r="r" b="b"/>
              <a:pathLst>
                <a:path w="139" h="91">
                  <a:moveTo>
                    <a:pt x="2" y="62"/>
                  </a:moveTo>
                  <a:cubicBezTo>
                    <a:pt x="68" y="91"/>
                    <a:pt x="68" y="91"/>
                    <a:pt x="68" y="91"/>
                  </a:cubicBezTo>
                  <a:cubicBezTo>
                    <a:pt x="61" y="30"/>
                    <a:pt x="61" y="30"/>
                    <a:pt x="61" y="30"/>
                  </a:cubicBezTo>
                  <a:cubicBezTo>
                    <a:pt x="130" y="60"/>
                    <a:pt x="130" y="60"/>
                    <a:pt x="130" y="60"/>
                  </a:cubicBezTo>
                  <a:cubicBezTo>
                    <a:pt x="139" y="0"/>
                    <a:pt x="139" y="0"/>
                    <a:pt x="139" y="0"/>
                  </a:cubicBezTo>
                  <a:cubicBezTo>
                    <a:pt x="139" y="0"/>
                    <a:pt x="0" y="56"/>
                    <a:pt x="2" y="62"/>
                  </a:cubicBezTo>
                  <a:close/>
                </a:path>
              </a:pathLst>
            </a:custGeom>
            <a:solidFill>
              <a:srgbClr val="F2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1" name="Freeform 823"/>
            <p:cNvSpPr/>
            <p:nvPr/>
          </p:nvSpPr>
          <p:spPr bwMode="auto">
            <a:xfrm>
              <a:off x="1785938" y="4149726"/>
              <a:ext cx="608013" cy="481013"/>
            </a:xfrm>
            <a:custGeom>
              <a:avLst/>
              <a:gdLst>
                <a:gd name="T0" fmla="*/ 0 w 383"/>
                <a:gd name="T1" fmla="*/ 199 h 303"/>
                <a:gd name="T2" fmla="*/ 183 w 383"/>
                <a:gd name="T3" fmla="*/ 231 h 303"/>
                <a:gd name="T4" fmla="*/ 170 w 383"/>
                <a:gd name="T5" fmla="*/ 108 h 303"/>
                <a:gd name="T6" fmla="*/ 321 w 383"/>
                <a:gd name="T7" fmla="*/ 136 h 303"/>
                <a:gd name="T8" fmla="*/ 317 w 383"/>
                <a:gd name="T9" fmla="*/ 0 h 303"/>
                <a:gd name="T10" fmla="*/ 383 w 383"/>
                <a:gd name="T11" fmla="*/ 79 h 303"/>
                <a:gd name="T12" fmla="*/ 383 w 383"/>
                <a:gd name="T13" fmla="*/ 213 h 303"/>
                <a:gd name="T14" fmla="*/ 247 w 383"/>
                <a:gd name="T15" fmla="*/ 188 h 303"/>
                <a:gd name="T16" fmla="*/ 256 w 383"/>
                <a:gd name="T17" fmla="*/ 303 h 303"/>
                <a:gd name="T18" fmla="*/ 41 w 383"/>
                <a:gd name="T19" fmla="*/ 274 h 303"/>
                <a:gd name="T20" fmla="*/ 0 w 383"/>
                <a:gd name="T21" fmla="*/ 19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303">
                  <a:moveTo>
                    <a:pt x="0" y="199"/>
                  </a:moveTo>
                  <a:lnTo>
                    <a:pt x="183" y="231"/>
                  </a:lnTo>
                  <a:lnTo>
                    <a:pt x="170" y="108"/>
                  </a:lnTo>
                  <a:lnTo>
                    <a:pt x="321" y="136"/>
                  </a:lnTo>
                  <a:lnTo>
                    <a:pt x="317" y="0"/>
                  </a:lnTo>
                  <a:lnTo>
                    <a:pt x="383" y="79"/>
                  </a:lnTo>
                  <a:lnTo>
                    <a:pt x="383" y="213"/>
                  </a:lnTo>
                  <a:lnTo>
                    <a:pt x="247" y="188"/>
                  </a:lnTo>
                  <a:lnTo>
                    <a:pt x="256" y="303"/>
                  </a:lnTo>
                  <a:lnTo>
                    <a:pt x="41" y="274"/>
                  </a:lnTo>
                  <a:lnTo>
                    <a:pt x="0" y="199"/>
                  </a:lnTo>
                  <a:close/>
                </a:path>
              </a:pathLst>
            </a:custGeom>
            <a:solidFill>
              <a:srgbClr val="F2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093" name="组合 1092"/>
          <p:cNvGrpSpPr/>
          <p:nvPr/>
        </p:nvGrpSpPr>
        <p:grpSpPr>
          <a:xfrm rot="16200000">
            <a:off x="4752586" y="1564672"/>
            <a:ext cx="2832238" cy="1010104"/>
            <a:chOff x="-31750" y="1233488"/>
            <a:chExt cx="12303125" cy="4387850"/>
          </a:xfrm>
        </p:grpSpPr>
        <p:grpSp>
          <p:nvGrpSpPr>
            <p:cNvPr id="1094" name="Group 784"/>
            <p:cNvGrpSpPr/>
            <p:nvPr/>
          </p:nvGrpSpPr>
          <p:grpSpPr bwMode="auto">
            <a:xfrm>
              <a:off x="-31750" y="1233488"/>
              <a:ext cx="12303125" cy="4387850"/>
              <a:chOff x="-20" y="777"/>
              <a:chExt cx="7750" cy="2764"/>
            </a:xfrm>
          </p:grpSpPr>
          <p:sp>
            <p:nvSpPr>
              <p:cNvPr id="1134" name="Freeform 584"/>
              <p:cNvSpPr/>
              <p:nvPr/>
            </p:nvSpPr>
            <p:spPr bwMode="auto">
              <a:xfrm>
                <a:off x="1917" y="1598"/>
                <a:ext cx="5813" cy="703"/>
              </a:xfrm>
              <a:custGeom>
                <a:avLst/>
                <a:gdLst>
                  <a:gd name="T0" fmla="*/ 2494 w 2568"/>
                  <a:gd name="T1" fmla="*/ 0 h 310"/>
                  <a:gd name="T2" fmla="*/ 1042 w 2568"/>
                  <a:gd name="T3" fmla="*/ 186 h 310"/>
                  <a:gd name="T4" fmla="*/ 37 w 2568"/>
                  <a:gd name="T5" fmla="*/ 224 h 310"/>
                  <a:gd name="T6" fmla="*/ 32 w 2568"/>
                  <a:gd name="T7" fmla="*/ 288 h 310"/>
                  <a:gd name="T8" fmla="*/ 1088 w 2568"/>
                  <a:gd name="T9" fmla="*/ 260 h 310"/>
                  <a:gd name="T10" fmla="*/ 2504 w 2568"/>
                  <a:gd name="T11" fmla="*/ 163 h 310"/>
                  <a:gd name="T12" fmla="*/ 2494 w 2568"/>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2568" h="310">
                    <a:moveTo>
                      <a:pt x="2494" y="0"/>
                    </a:moveTo>
                    <a:cubicBezTo>
                      <a:pt x="2494" y="0"/>
                      <a:pt x="1795" y="133"/>
                      <a:pt x="1042" y="186"/>
                    </a:cubicBezTo>
                    <a:cubicBezTo>
                      <a:pt x="289" y="239"/>
                      <a:pt x="37" y="224"/>
                      <a:pt x="37" y="224"/>
                    </a:cubicBezTo>
                    <a:cubicBezTo>
                      <a:pt x="37" y="224"/>
                      <a:pt x="0" y="267"/>
                      <a:pt x="32" y="288"/>
                    </a:cubicBezTo>
                    <a:cubicBezTo>
                      <a:pt x="64" y="310"/>
                      <a:pt x="441" y="287"/>
                      <a:pt x="1088" y="260"/>
                    </a:cubicBezTo>
                    <a:cubicBezTo>
                      <a:pt x="1734" y="234"/>
                      <a:pt x="2440" y="195"/>
                      <a:pt x="2504" y="163"/>
                    </a:cubicBezTo>
                    <a:cubicBezTo>
                      <a:pt x="2568" y="131"/>
                      <a:pt x="2531" y="16"/>
                      <a:pt x="2494" y="0"/>
                    </a:cubicBezTo>
                    <a:close/>
                  </a:path>
                </a:pathLst>
              </a:custGeom>
              <a:solidFill>
                <a:srgbClr val="885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5" name="Freeform 585"/>
              <p:cNvSpPr/>
              <p:nvPr/>
            </p:nvSpPr>
            <p:spPr bwMode="auto">
              <a:xfrm>
                <a:off x="7492" y="1534"/>
                <a:ext cx="208" cy="479"/>
              </a:xfrm>
              <a:custGeom>
                <a:avLst/>
                <a:gdLst>
                  <a:gd name="T0" fmla="*/ 37 w 92"/>
                  <a:gd name="T1" fmla="*/ 200 h 211"/>
                  <a:gd name="T2" fmla="*/ 75 w 92"/>
                  <a:gd name="T3" fmla="*/ 53 h 211"/>
                  <a:gd name="T4" fmla="*/ 4 w 92"/>
                  <a:gd name="T5" fmla="*/ 71 h 211"/>
                  <a:gd name="T6" fmla="*/ 37 w 92"/>
                  <a:gd name="T7" fmla="*/ 200 h 211"/>
                </a:gdLst>
                <a:ahLst/>
                <a:cxnLst>
                  <a:cxn ang="0">
                    <a:pos x="T0" y="T1"/>
                  </a:cxn>
                  <a:cxn ang="0">
                    <a:pos x="T2" y="T3"/>
                  </a:cxn>
                  <a:cxn ang="0">
                    <a:pos x="T4" y="T5"/>
                  </a:cxn>
                  <a:cxn ang="0">
                    <a:pos x="T6" y="T7"/>
                  </a:cxn>
                </a:cxnLst>
                <a:rect l="0" t="0" r="r" b="b"/>
                <a:pathLst>
                  <a:path w="92" h="211">
                    <a:moveTo>
                      <a:pt x="37" y="200"/>
                    </a:moveTo>
                    <a:cubicBezTo>
                      <a:pt x="80" y="186"/>
                      <a:pt x="92" y="96"/>
                      <a:pt x="75" y="53"/>
                    </a:cubicBezTo>
                    <a:cubicBezTo>
                      <a:pt x="55" y="0"/>
                      <a:pt x="14" y="19"/>
                      <a:pt x="4" y="71"/>
                    </a:cubicBezTo>
                    <a:cubicBezTo>
                      <a:pt x="0" y="91"/>
                      <a:pt x="5" y="211"/>
                      <a:pt x="37" y="200"/>
                    </a:cubicBezTo>
                    <a:close/>
                  </a:path>
                </a:pathLst>
              </a:custGeom>
              <a:solidFill>
                <a:srgbClr val="B67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6" name="Freeform 586"/>
              <p:cNvSpPr/>
              <p:nvPr/>
            </p:nvSpPr>
            <p:spPr bwMode="auto">
              <a:xfrm>
                <a:off x="383" y="1303"/>
                <a:ext cx="405" cy="521"/>
              </a:xfrm>
              <a:custGeom>
                <a:avLst/>
                <a:gdLst>
                  <a:gd name="T0" fmla="*/ 0 w 405"/>
                  <a:gd name="T1" fmla="*/ 517 h 521"/>
                  <a:gd name="T2" fmla="*/ 11 w 405"/>
                  <a:gd name="T3" fmla="*/ 521 h 521"/>
                  <a:gd name="T4" fmla="*/ 405 w 405"/>
                  <a:gd name="T5" fmla="*/ 143 h 521"/>
                  <a:gd name="T6" fmla="*/ 129 w 405"/>
                  <a:gd name="T7" fmla="*/ 0 h 521"/>
                  <a:gd name="T8" fmla="*/ 0 w 405"/>
                  <a:gd name="T9" fmla="*/ 517 h 521"/>
                </a:gdLst>
                <a:ahLst/>
                <a:cxnLst>
                  <a:cxn ang="0">
                    <a:pos x="T0" y="T1"/>
                  </a:cxn>
                  <a:cxn ang="0">
                    <a:pos x="T2" y="T3"/>
                  </a:cxn>
                  <a:cxn ang="0">
                    <a:pos x="T4" y="T5"/>
                  </a:cxn>
                  <a:cxn ang="0">
                    <a:pos x="T6" y="T7"/>
                  </a:cxn>
                  <a:cxn ang="0">
                    <a:pos x="T8" y="T9"/>
                  </a:cxn>
                </a:cxnLst>
                <a:rect l="0" t="0" r="r" b="b"/>
                <a:pathLst>
                  <a:path w="405" h="521">
                    <a:moveTo>
                      <a:pt x="0" y="517"/>
                    </a:moveTo>
                    <a:lnTo>
                      <a:pt x="11" y="521"/>
                    </a:lnTo>
                    <a:lnTo>
                      <a:pt x="405" y="143"/>
                    </a:lnTo>
                    <a:lnTo>
                      <a:pt x="129" y="0"/>
                    </a:lnTo>
                    <a:lnTo>
                      <a:pt x="0" y="517"/>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7" name="Freeform 587"/>
              <p:cNvSpPr/>
              <p:nvPr/>
            </p:nvSpPr>
            <p:spPr bwMode="auto">
              <a:xfrm>
                <a:off x="394" y="1446"/>
                <a:ext cx="584" cy="517"/>
              </a:xfrm>
              <a:custGeom>
                <a:avLst/>
                <a:gdLst>
                  <a:gd name="T0" fmla="*/ 394 w 584"/>
                  <a:gd name="T1" fmla="*/ 0 h 517"/>
                  <a:gd name="T2" fmla="*/ 0 w 584"/>
                  <a:gd name="T3" fmla="*/ 378 h 517"/>
                  <a:gd name="T4" fmla="*/ 584 w 584"/>
                  <a:gd name="T5" fmla="*/ 517 h 517"/>
                  <a:gd name="T6" fmla="*/ 416 w 584"/>
                  <a:gd name="T7" fmla="*/ 13 h 517"/>
                  <a:gd name="T8" fmla="*/ 394 w 584"/>
                  <a:gd name="T9" fmla="*/ 0 h 517"/>
                </a:gdLst>
                <a:ahLst/>
                <a:cxnLst>
                  <a:cxn ang="0">
                    <a:pos x="T0" y="T1"/>
                  </a:cxn>
                  <a:cxn ang="0">
                    <a:pos x="T2" y="T3"/>
                  </a:cxn>
                  <a:cxn ang="0">
                    <a:pos x="T4" y="T5"/>
                  </a:cxn>
                  <a:cxn ang="0">
                    <a:pos x="T6" y="T7"/>
                  </a:cxn>
                  <a:cxn ang="0">
                    <a:pos x="T8" y="T9"/>
                  </a:cxn>
                </a:cxnLst>
                <a:rect l="0" t="0" r="r" b="b"/>
                <a:pathLst>
                  <a:path w="584" h="517">
                    <a:moveTo>
                      <a:pt x="394" y="0"/>
                    </a:moveTo>
                    <a:lnTo>
                      <a:pt x="0" y="378"/>
                    </a:lnTo>
                    <a:lnTo>
                      <a:pt x="584" y="517"/>
                    </a:lnTo>
                    <a:lnTo>
                      <a:pt x="416" y="13"/>
                    </a:lnTo>
                    <a:lnTo>
                      <a:pt x="394" y="0"/>
                    </a:lnTo>
                    <a:close/>
                  </a:path>
                </a:pathLst>
              </a:custGeom>
              <a:solidFill>
                <a:srgbClr val="6F9F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8" name="Freeform 588"/>
              <p:cNvSpPr/>
              <p:nvPr/>
            </p:nvSpPr>
            <p:spPr bwMode="auto">
              <a:xfrm>
                <a:off x="810" y="1459"/>
                <a:ext cx="390" cy="506"/>
              </a:xfrm>
              <a:custGeom>
                <a:avLst/>
                <a:gdLst>
                  <a:gd name="T0" fmla="*/ 390 w 390"/>
                  <a:gd name="T1" fmla="*/ 204 h 506"/>
                  <a:gd name="T2" fmla="*/ 0 w 390"/>
                  <a:gd name="T3" fmla="*/ 0 h 506"/>
                  <a:gd name="T4" fmla="*/ 168 w 390"/>
                  <a:gd name="T5" fmla="*/ 504 h 506"/>
                  <a:gd name="T6" fmla="*/ 181 w 390"/>
                  <a:gd name="T7" fmla="*/ 506 h 506"/>
                  <a:gd name="T8" fmla="*/ 390 w 390"/>
                  <a:gd name="T9" fmla="*/ 204 h 506"/>
                </a:gdLst>
                <a:ahLst/>
                <a:cxnLst>
                  <a:cxn ang="0">
                    <a:pos x="T0" y="T1"/>
                  </a:cxn>
                  <a:cxn ang="0">
                    <a:pos x="T2" y="T3"/>
                  </a:cxn>
                  <a:cxn ang="0">
                    <a:pos x="T4" y="T5"/>
                  </a:cxn>
                  <a:cxn ang="0">
                    <a:pos x="T6" y="T7"/>
                  </a:cxn>
                  <a:cxn ang="0">
                    <a:pos x="T8" y="T9"/>
                  </a:cxn>
                </a:cxnLst>
                <a:rect l="0" t="0" r="r" b="b"/>
                <a:pathLst>
                  <a:path w="390" h="506">
                    <a:moveTo>
                      <a:pt x="390" y="204"/>
                    </a:moveTo>
                    <a:lnTo>
                      <a:pt x="0" y="0"/>
                    </a:lnTo>
                    <a:lnTo>
                      <a:pt x="168" y="504"/>
                    </a:lnTo>
                    <a:lnTo>
                      <a:pt x="181" y="506"/>
                    </a:lnTo>
                    <a:lnTo>
                      <a:pt x="390" y="204"/>
                    </a:lnTo>
                    <a:close/>
                  </a:path>
                </a:pathLst>
              </a:custGeom>
              <a:solidFill>
                <a:srgbClr val="88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9" name="Freeform 589"/>
              <p:cNvSpPr/>
              <p:nvPr/>
            </p:nvSpPr>
            <p:spPr bwMode="auto">
              <a:xfrm>
                <a:off x="991" y="1663"/>
                <a:ext cx="243" cy="316"/>
              </a:xfrm>
              <a:custGeom>
                <a:avLst/>
                <a:gdLst>
                  <a:gd name="T0" fmla="*/ 209 w 243"/>
                  <a:gd name="T1" fmla="*/ 0 h 316"/>
                  <a:gd name="T2" fmla="*/ 0 w 243"/>
                  <a:gd name="T3" fmla="*/ 302 h 316"/>
                  <a:gd name="T4" fmla="*/ 57 w 243"/>
                  <a:gd name="T5" fmla="*/ 316 h 316"/>
                  <a:gd name="T6" fmla="*/ 243 w 243"/>
                  <a:gd name="T7" fmla="*/ 16 h 316"/>
                  <a:gd name="T8" fmla="*/ 209 w 243"/>
                  <a:gd name="T9" fmla="*/ 0 h 316"/>
                </a:gdLst>
                <a:ahLst/>
                <a:cxnLst>
                  <a:cxn ang="0">
                    <a:pos x="T0" y="T1"/>
                  </a:cxn>
                  <a:cxn ang="0">
                    <a:pos x="T2" y="T3"/>
                  </a:cxn>
                  <a:cxn ang="0">
                    <a:pos x="T4" y="T5"/>
                  </a:cxn>
                  <a:cxn ang="0">
                    <a:pos x="T6" y="T7"/>
                  </a:cxn>
                  <a:cxn ang="0">
                    <a:pos x="T8" y="T9"/>
                  </a:cxn>
                </a:cxnLst>
                <a:rect l="0" t="0" r="r" b="b"/>
                <a:pathLst>
                  <a:path w="243" h="316">
                    <a:moveTo>
                      <a:pt x="209" y="0"/>
                    </a:moveTo>
                    <a:lnTo>
                      <a:pt x="0" y="302"/>
                    </a:lnTo>
                    <a:lnTo>
                      <a:pt x="57" y="316"/>
                    </a:lnTo>
                    <a:lnTo>
                      <a:pt x="243" y="16"/>
                    </a:lnTo>
                    <a:lnTo>
                      <a:pt x="209"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0" name="Freeform 590"/>
              <p:cNvSpPr/>
              <p:nvPr/>
            </p:nvSpPr>
            <p:spPr bwMode="auto">
              <a:xfrm>
                <a:off x="1048" y="1679"/>
                <a:ext cx="217" cy="316"/>
              </a:xfrm>
              <a:custGeom>
                <a:avLst/>
                <a:gdLst>
                  <a:gd name="T0" fmla="*/ 186 w 217"/>
                  <a:gd name="T1" fmla="*/ 0 h 316"/>
                  <a:gd name="T2" fmla="*/ 0 w 217"/>
                  <a:gd name="T3" fmla="*/ 300 h 316"/>
                  <a:gd name="T4" fmla="*/ 59 w 217"/>
                  <a:gd name="T5" fmla="*/ 316 h 316"/>
                  <a:gd name="T6" fmla="*/ 217 w 217"/>
                  <a:gd name="T7" fmla="*/ 16 h 316"/>
                  <a:gd name="T8" fmla="*/ 186 w 217"/>
                  <a:gd name="T9" fmla="*/ 0 h 316"/>
                </a:gdLst>
                <a:ahLst/>
                <a:cxnLst>
                  <a:cxn ang="0">
                    <a:pos x="T0" y="T1"/>
                  </a:cxn>
                  <a:cxn ang="0">
                    <a:pos x="T2" y="T3"/>
                  </a:cxn>
                  <a:cxn ang="0">
                    <a:pos x="T4" y="T5"/>
                  </a:cxn>
                  <a:cxn ang="0">
                    <a:pos x="T6" y="T7"/>
                  </a:cxn>
                  <a:cxn ang="0">
                    <a:pos x="T8" y="T9"/>
                  </a:cxn>
                </a:cxnLst>
                <a:rect l="0" t="0" r="r" b="b"/>
                <a:pathLst>
                  <a:path w="217" h="316">
                    <a:moveTo>
                      <a:pt x="186" y="0"/>
                    </a:moveTo>
                    <a:lnTo>
                      <a:pt x="0" y="300"/>
                    </a:lnTo>
                    <a:lnTo>
                      <a:pt x="59" y="316"/>
                    </a:lnTo>
                    <a:lnTo>
                      <a:pt x="217" y="16"/>
                    </a:lnTo>
                    <a:lnTo>
                      <a:pt x="186" y="0"/>
                    </a:lnTo>
                    <a:close/>
                  </a:path>
                </a:pathLst>
              </a:custGeom>
              <a:solidFill>
                <a:srgbClr val="794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1" name="Freeform 591"/>
              <p:cNvSpPr/>
              <p:nvPr/>
            </p:nvSpPr>
            <p:spPr bwMode="auto">
              <a:xfrm>
                <a:off x="1107" y="1695"/>
                <a:ext cx="192" cy="309"/>
              </a:xfrm>
              <a:custGeom>
                <a:avLst/>
                <a:gdLst>
                  <a:gd name="T0" fmla="*/ 158 w 192"/>
                  <a:gd name="T1" fmla="*/ 0 h 309"/>
                  <a:gd name="T2" fmla="*/ 0 w 192"/>
                  <a:gd name="T3" fmla="*/ 300 h 309"/>
                  <a:gd name="T4" fmla="*/ 43 w 192"/>
                  <a:gd name="T5" fmla="*/ 309 h 309"/>
                  <a:gd name="T6" fmla="*/ 192 w 192"/>
                  <a:gd name="T7" fmla="*/ 18 h 309"/>
                  <a:gd name="T8" fmla="*/ 158 w 192"/>
                  <a:gd name="T9" fmla="*/ 0 h 309"/>
                </a:gdLst>
                <a:ahLst/>
                <a:cxnLst>
                  <a:cxn ang="0">
                    <a:pos x="T0" y="T1"/>
                  </a:cxn>
                  <a:cxn ang="0">
                    <a:pos x="T2" y="T3"/>
                  </a:cxn>
                  <a:cxn ang="0">
                    <a:pos x="T4" y="T5"/>
                  </a:cxn>
                  <a:cxn ang="0">
                    <a:pos x="T6" y="T7"/>
                  </a:cxn>
                  <a:cxn ang="0">
                    <a:pos x="T8" y="T9"/>
                  </a:cxn>
                </a:cxnLst>
                <a:rect l="0" t="0" r="r" b="b"/>
                <a:pathLst>
                  <a:path w="192" h="309">
                    <a:moveTo>
                      <a:pt x="158" y="0"/>
                    </a:moveTo>
                    <a:lnTo>
                      <a:pt x="0" y="300"/>
                    </a:lnTo>
                    <a:lnTo>
                      <a:pt x="43" y="309"/>
                    </a:lnTo>
                    <a:lnTo>
                      <a:pt x="192" y="18"/>
                    </a:lnTo>
                    <a:lnTo>
                      <a:pt x="158"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2" name="Freeform 592"/>
              <p:cNvSpPr/>
              <p:nvPr/>
            </p:nvSpPr>
            <p:spPr bwMode="auto">
              <a:xfrm>
                <a:off x="1195" y="1734"/>
                <a:ext cx="172" cy="290"/>
              </a:xfrm>
              <a:custGeom>
                <a:avLst/>
                <a:gdLst>
                  <a:gd name="T0" fmla="*/ 141 w 172"/>
                  <a:gd name="T1" fmla="*/ 0 h 290"/>
                  <a:gd name="T2" fmla="*/ 0 w 172"/>
                  <a:gd name="T3" fmla="*/ 281 h 290"/>
                  <a:gd name="T4" fmla="*/ 41 w 172"/>
                  <a:gd name="T5" fmla="*/ 290 h 290"/>
                  <a:gd name="T6" fmla="*/ 172 w 172"/>
                  <a:gd name="T7" fmla="*/ 16 h 290"/>
                  <a:gd name="T8" fmla="*/ 141 w 172"/>
                  <a:gd name="T9" fmla="*/ 0 h 290"/>
                </a:gdLst>
                <a:ahLst/>
                <a:cxnLst>
                  <a:cxn ang="0">
                    <a:pos x="T0" y="T1"/>
                  </a:cxn>
                  <a:cxn ang="0">
                    <a:pos x="T2" y="T3"/>
                  </a:cxn>
                  <a:cxn ang="0">
                    <a:pos x="T4" y="T5"/>
                  </a:cxn>
                  <a:cxn ang="0">
                    <a:pos x="T6" y="T7"/>
                  </a:cxn>
                  <a:cxn ang="0">
                    <a:pos x="T8" y="T9"/>
                  </a:cxn>
                </a:cxnLst>
                <a:rect l="0" t="0" r="r" b="b"/>
                <a:pathLst>
                  <a:path w="172" h="290">
                    <a:moveTo>
                      <a:pt x="141" y="0"/>
                    </a:moveTo>
                    <a:lnTo>
                      <a:pt x="0" y="281"/>
                    </a:lnTo>
                    <a:lnTo>
                      <a:pt x="41" y="290"/>
                    </a:lnTo>
                    <a:lnTo>
                      <a:pt x="172" y="16"/>
                    </a:lnTo>
                    <a:lnTo>
                      <a:pt x="141"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3" name="Freeform 593"/>
              <p:cNvSpPr/>
              <p:nvPr/>
            </p:nvSpPr>
            <p:spPr bwMode="auto">
              <a:xfrm>
                <a:off x="1236" y="1750"/>
                <a:ext cx="172" cy="288"/>
              </a:xfrm>
              <a:custGeom>
                <a:avLst/>
                <a:gdLst>
                  <a:gd name="T0" fmla="*/ 172 w 172"/>
                  <a:gd name="T1" fmla="*/ 22 h 288"/>
                  <a:gd name="T2" fmla="*/ 131 w 172"/>
                  <a:gd name="T3" fmla="*/ 0 h 288"/>
                  <a:gd name="T4" fmla="*/ 0 w 172"/>
                  <a:gd name="T5" fmla="*/ 274 h 288"/>
                  <a:gd name="T6" fmla="*/ 54 w 172"/>
                  <a:gd name="T7" fmla="*/ 288 h 288"/>
                  <a:gd name="T8" fmla="*/ 172 w 172"/>
                  <a:gd name="T9" fmla="*/ 22 h 288"/>
                </a:gdLst>
                <a:ahLst/>
                <a:cxnLst>
                  <a:cxn ang="0">
                    <a:pos x="T0" y="T1"/>
                  </a:cxn>
                  <a:cxn ang="0">
                    <a:pos x="T2" y="T3"/>
                  </a:cxn>
                  <a:cxn ang="0">
                    <a:pos x="T4" y="T5"/>
                  </a:cxn>
                  <a:cxn ang="0">
                    <a:pos x="T6" y="T7"/>
                  </a:cxn>
                  <a:cxn ang="0">
                    <a:pos x="T8" y="T9"/>
                  </a:cxn>
                </a:cxnLst>
                <a:rect l="0" t="0" r="r" b="b"/>
                <a:pathLst>
                  <a:path w="172" h="288">
                    <a:moveTo>
                      <a:pt x="172" y="22"/>
                    </a:moveTo>
                    <a:lnTo>
                      <a:pt x="131" y="0"/>
                    </a:lnTo>
                    <a:lnTo>
                      <a:pt x="0" y="274"/>
                    </a:lnTo>
                    <a:lnTo>
                      <a:pt x="54" y="288"/>
                    </a:lnTo>
                    <a:lnTo>
                      <a:pt x="172" y="22"/>
                    </a:lnTo>
                    <a:close/>
                  </a:path>
                </a:pathLst>
              </a:custGeom>
              <a:solidFill>
                <a:srgbClr val="794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4" name="Freeform 594"/>
              <p:cNvSpPr/>
              <p:nvPr/>
            </p:nvSpPr>
            <p:spPr bwMode="auto">
              <a:xfrm>
                <a:off x="1290" y="1772"/>
                <a:ext cx="120" cy="275"/>
              </a:xfrm>
              <a:custGeom>
                <a:avLst/>
                <a:gdLst>
                  <a:gd name="T0" fmla="*/ 120 w 120"/>
                  <a:gd name="T1" fmla="*/ 0 h 275"/>
                  <a:gd name="T2" fmla="*/ 118 w 120"/>
                  <a:gd name="T3" fmla="*/ 0 h 275"/>
                  <a:gd name="T4" fmla="*/ 0 w 120"/>
                  <a:gd name="T5" fmla="*/ 266 h 275"/>
                  <a:gd name="T6" fmla="*/ 36 w 120"/>
                  <a:gd name="T7" fmla="*/ 275 h 275"/>
                  <a:gd name="T8" fmla="*/ 98 w 120"/>
                  <a:gd name="T9" fmla="*/ 143 h 275"/>
                  <a:gd name="T10" fmla="*/ 120 w 120"/>
                  <a:gd name="T11" fmla="*/ 0 h 275"/>
                </a:gdLst>
                <a:ahLst/>
                <a:cxnLst>
                  <a:cxn ang="0">
                    <a:pos x="T0" y="T1"/>
                  </a:cxn>
                  <a:cxn ang="0">
                    <a:pos x="T2" y="T3"/>
                  </a:cxn>
                  <a:cxn ang="0">
                    <a:pos x="T4" y="T5"/>
                  </a:cxn>
                  <a:cxn ang="0">
                    <a:pos x="T6" y="T7"/>
                  </a:cxn>
                  <a:cxn ang="0">
                    <a:pos x="T8" y="T9"/>
                  </a:cxn>
                  <a:cxn ang="0">
                    <a:pos x="T10" y="T11"/>
                  </a:cxn>
                </a:cxnLst>
                <a:rect l="0" t="0" r="r" b="b"/>
                <a:pathLst>
                  <a:path w="120" h="275">
                    <a:moveTo>
                      <a:pt x="120" y="0"/>
                    </a:moveTo>
                    <a:lnTo>
                      <a:pt x="118" y="0"/>
                    </a:lnTo>
                    <a:lnTo>
                      <a:pt x="0" y="266"/>
                    </a:lnTo>
                    <a:lnTo>
                      <a:pt x="36" y="275"/>
                    </a:lnTo>
                    <a:lnTo>
                      <a:pt x="98" y="143"/>
                    </a:lnTo>
                    <a:lnTo>
                      <a:pt x="120"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5" name="Freeform 595"/>
              <p:cNvSpPr/>
              <p:nvPr/>
            </p:nvSpPr>
            <p:spPr bwMode="auto">
              <a:xfrm>
                <a:off x="1326" y="1915"/>
                <a:ext cx="62" cy="141"/>
              </a:xfrm>
              <a:custGeom>
                <a:avLst/>
                <a:gdLst>
                  <a:gd name="T0" fmla="*/ 62 w 62"/>
                  <a:gd name="T1" fmla="*/ 0 h 141"/>
                  <a:gd name="T2" fmla="*/ 0 w 62"/>
                  <a:gd name="T3" fmla="*/ 132 h 141"/>
                  <a:gd name="T4" fmla="*/ 41 w 62"/>
                  <a:gd name="T5" fmla="*/ 141 h 141"/>
                  <a:gd name="T6" fmla="*/ 62 w 62"/>
                  <a:gd name="T7" fmla="*/ 0 h 141"/>
                </a:gdLst>
                <a:ahLst/>
                <a:cxnLst>
                  <a:cxn ang="0">
                    <a:pos x="T0" y="T1"/>
                  </a:cxn>
                  <a:cxn ang="0">
                    <a:pos x="T2" y="T3"/>
                  </a:cxn>
                  <a:cxn ang="0">
                    <a:pos x="T4" y="T5"/>
                  </a:cxn>
                  <a:cxn ang="0">
                    <a:pos x="T6" y="T7"/>
                  </a:cxn>
                </a:cxnLst>
                <a:rect l="0" t="0" r="r" b="b"/>
                <a:pathLst>
                  <a:path w="62" h="141">
                    <a:moveTo>
                      <a:pt x="62" y="0"/>
                    </a:moveTo>
                    <a:lnTo>
                      <a:pt x="0" y="132"/>
                    </a:lnTo>
                    <a:lnTo>
                      <a:pt x="41" y="141"/>
                    </a:lnTo>
                    <a:lnTo>
                      <a:pt x="62"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6" name="Freeform 596"/>
              <p:cNvSpPr/>
              <p:nvPr/>
            </p:nvSpPr>
            <p:spPr bwMode="auto">
              <a:xfrm>
                <a:off x="1150" y="1713"/>
                <a:ext cx="186" cy="302"/>
              </a:xfrm>
              <a:custGeom>
                <a:avLst/>
                <a:gdLst>
                  <a:gd name="T0" fmla="*/ 149 w 186"/>
                  <a:gd name="T1" fmla="*/ 0 h 302"/>
                  <a:gd name="T2" fmla="*/ 0 w 186"/>
                  <a:gd name="T3" fmla="*/ 291 h 302"/>
                  <a:gd name="T4" fmla="*/ 45 w 186"/>
                  <a:gd name="T5" fmla="*/ 302 h 302"/>
                  <a:gd name="T6" fmla="*/ 186 w 186"/>
                  <a:gd name="T7" fmla="*/ 21 h 302"/>
                  <a:gd name="T8" fmla="*/ 149 w 186"/>
                  <a:gd name="T9" fmla="*/ 0 h 302"/>
                </a:gdLst>
                <a:ahLst/>
                <a:cxnLst>
                  <a:cxn ang="0">
                    <a:pos x="T0" y="T1"/>
                  </a:cxn>
                  <a:cxn ang="0">
                    <a:pos x="T2" y="T3"/>
                  </a:cxn>
                  <a:cxn ang="0">
                    <a:pos x="T4" y="T5"/>
                  </a:cxn>
                  <a:cxn ang="0">
                    <a:pos x="T6" y="T7"/>
                  </a:cxn>
                  <a:cxn ang="0">
                    <a:pos x="T8" y="T9"/>
                  </a:cxn>
                </a:cxnLst>
                <a:rect l="0" t="0" r="r" b="b"/>
                <a:pathLst>
                  <a:path w="186" h="302">
                    <a:moveTo>
                      <a:pt x="149" y="0"/>
                    </a:moveTo>
                    <a:lnTo>
                      <a:pt x="0" y="291"/>
                    </a:lnTo>
                    <a:lnTo>
                      <a:pt x="45" y="302"/>
                    </a:lnTo>
                    <a:lnTo>
                      <a:pt x="186" y="21"/>
                    </a:lnTo>
                    <a:lnTo>
                      <a:pt x="149" y="0"/>
                    </a:lnTo>
                    <a:close/>
                  </a:path>
                </a:pathLst>
              </a:custGeom>
              <a:solidFill>
                <a:srgbClr val="794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7" name="Freeform 597"/>
              <p:cNvSpPr/>
              <p:nvPr/>
            </p:nvSpPr>
            <p:spPr bwMode="auto">
              <a:xfrm>
                <a:off x="1367" y="1772"/>
                <a:ext cx="127" cy="309"/>
              </a:xfrm>
              <a:custGeom>
                <a:avLst/>
                <a:gdLst>
                  <a:gd name="T0" fmla="*/ 43 w 127"/>
                  <a:gd name="T1" fmla="*/ 0 h 309"/>
                  <a:gd name="T2" fmla="*/ 0 w 127"/>
                  <a:gd name="T3" fmla="*/ 284 h 309"/>
                  <a:gd name="T4" fmla="*/ 100 w 127"/>
                  <a:gd name="T5" fmla="*/ 309 h 309"/>
                  <a:gd name="T6" fmla="*/ 127 w 127"/>
                  <a:gd name="T7" fmla="*/ 43 h 309"/>
                  <a:gd name="T8" fmla="*/ 43 w 127"/>
                  <a:gd name="T9" fmla="*/ 0 h 309"/>
                </a:gdLst>
                <a:ahLst/>
                <a:cxnLst>
                  <a:cxn ang="0">
                    <a:pos x="T0" y="T1"/>
                  </a:cxn>
                  <a:cxn ang="0">
                    <a:pos x="T2" y="T3"/>
                  </a:cxn>
                  <a:cxn ang="0">
                    <a:pos x="T4" y="T5"/>
                  </a:cxn>
                  <a:cxn ang="0">
                    <a:pos x="T6" y="T7"/>
                  </a:cxn>
                  <a:cxn ang="0">
                    <a:pos x="T8" y="T9"/>
                  </a:cxn>
                </a:cxnLst>
                <a:rect l="0" t="0" r="r" b="b"/>
                <a:pathLst>
                  <a:path w="127" h="309">
                    <a:moveTo>
                      <a:pt x="43" y="0"/>
                    </a:moveTo>
                    <a:lnTo>
                      <a:pt x="0" y="284"/>
                    </a:lnTo>
                    <a:lnTo>
                      <a:pt x="100" y="309"/>
                    </a:lnTo>
                    <a:lnTo>
                      <a:pt x="127" y="43"/>
                    </a:lnTo>
                    <a:lnTo>
                      <a:pt x="43"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8" name="Freeform 598"/>
              <p:cNvSpPr/>
              <p:nvPr/>
            </p:nvSpPr>
            <p:spPr bwMode="auto">
              <a:xfrm>
                <a:off x="1698" y="1945"/>
                <a:ext cx="154" cy="217"/>
              </a:xfrm>
              <a:custGeom>
                <a:avLst/>
                <a:gdLst>
                  <a:gd name="T0" fmla="*/ 43 w 154"/>
                  <a:gd name="T1" fmla="*/ 0 h 217"/>
                  <a:gd name="T2" fmla="*/ 0 w 154"/>
                  <a:gd name="T3" fmla="*/ 190 h 217"/>
                  <a:gd name="T4" fmla="*/ 115 w 154"/>
                  <a:gd name="T5" fmla="*/ 217 h 217"/>
                  <a:gd name="T6" fmla="*/ 154 w 154"/>
                  <a:gd name="T7" fmla="*/ 59 h 217"/>
                  <a:gd name="T8" fmla="*/ 43 w 154"/>
                  <a:gd name="T9" fmla="*/ 0 h 217"/>
                </a:gdLst>
                <a:ahLst/>
                <a:cxnLst>
                  <a:cxn ang="0">
                    <a:pos x="T0" y="T1"/>
                  </a:cxn>
                  <a:cxn ang="0">
                    <a:pos x="T2" y="T3"/>
                  </a:cxn>
                  <a:cxn ang="0">
                    <a:pos x="T4" y="T5"/>
                  </a:cxn>
                  <a:cxn ang="0">
                    <a:pos x="T6" y="T7"/>
                  </a:cxn>
                  <a:cxn ang="0">
                    <a:pos x="T8" y="T9"/>
                  </a:cxn>
                </a:cxnLst>
                <a:rect l="0" t="0" r="r" b="b"/>
                <a:pathLst>
                  <a:path w="154" h="217">
                    <a:moveTo>
                      <a:pt x="43" y="0"/>
                    </a:moveTo>
                    <a:lnTo>
                      <a:pt x="0" y="190"/>
                    </a:lnTo>
                    <a:lnTo>
                      <a:pt x="115" y="217"/>
                    </a:lnTo>
                    <a:lnTo>
                      <a:pt x="154" y="59"/>
                    </a:lnTo>
                    <a:lnTo>
                      <a:pt x="43" y="0"/>
                    </a:lnTo>
                    <a:close/>
                  </a:path>
                </a:pathLst>
              </a:custGeom>
              <a:solidFill>
                <a:srgbClr val="518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9" name="Freeform 599"/>
              <p:cNvSpPr/>
              <p:nvPr/>
            </p:nvSpPr>
            <p:spPr bwMode="auto">
              <a:xfrm>
                <a:off x="1813" y="2004"/>
                <a:ext cx="122" cy="176"/>
              </a:xfrm>
              <a:custGeom>
                <a:avLst/>
                <a:gdLst>
                  <a:gd name="T0" fmla="*/ 47 w 54"/>
                  <a:gd name="T1" fmla="*/ 15 h 78"/>
                  <a:gd name="T2" fmla="*/ 17 w 54"/>
                  <a:gd name="T3" fmla="*/ 0 h 78"/>
                  <a:gd name="T4" fmla="*/ 0 w 54"/>
                  <a:gd name="T5" fmla="*/ 70 h 78"/>
                  <a:gd name="T6" fmla="*/ 36 w 54"/>
                  <a:gd name="T7" fmla="*/ 78 h 78"/>
                  <a:gd name="T8" fmla="*/ 54 w 54"/>
                  <a:gd name="T9" fmla="*/ 20 h 78"/>
                  <a:gd name="T10" fmla="*/ 47 w 54"/>
                  <a:gd name="T11" fmla="*/ 15 h 78"/>
                </a:gdLst>
                <a:ahLst/>
                <a:cxnLst>
                  <a:cxn ang="0">
                    <a:pos x="T0" y="T1"/>
                  </a:cxn>
                  <a:cxn ang="0">
                    <a:pos x="T2" y="T3"/>
                  </a:cxn>
                  <a:cxn ang="0">
                    <a:pos x="T4" y="T5"/>
                  </a:cxn>
                  <a:cxn ang="0">
                    <a:pos x="T6" y="T7"/>
                  </a:cxn>
                  <a:cxn ang="0">
                    <a:pos x="T8" y="T9"/>
                  </a:cxn>
                  <a:cxn ang="0">
                    <a:pos x="T10" y="T11"/>
                  </a:cxn>
                </a:cxnLst>
                <a:rect l="0" t="0" r="r" b="b"/>
                <a:pathLst>
                  <a:path w="54" h="78">
                    <a:moveTo>
                      <a:pt x="47" y="15"/>
                    </a:moveTo>
                    <a:cubicBezTo>
                      <a:pt x="17" y="0"/>
                      <a:pt x="17" y="0"/>
                      <a:pt x="17" y="0"/>
                    </a:cubicBezTo>
                    <a:cubicBezTo>
                      <a:pt x="0" y="70"/>
                      <a:pt x="0" y="70"/>
                      <a:pt x="0" y="70"/>
                    </a:cubicBezTo>
                    <a:cubicBezTo>
                      <a:pt x="36" y="78"/>
                      <a:pt x="36" y="78"/>
                      <a:pt x="36" y="78"/>
                    </a:cubicBezTo>
                    <a:cubicBezTo>
                      <a:pt x="54" y="20"/>
                      <a:pt x="54" y="20"/>
                      <a:pt x="54" y="20"/>
                    </a:cubicBezTo>
                    <a:cubicBezTo>
                      <a:pt x="52" y="19"/>
                      <a:pt x="49" y="17"/>
                      <a:pt x="47" y="15"/>
                    </a:cubicBezTo>
                    <a:close/>
                  </a:path>
                </a:pathLst>
              </a:custGeom>
              <a:solidFill>
                <a:srgbClr val="ED35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0" name="Freeform 600"/>
              <p:cNvSpPr/>
              <p:nvPr/>
            </p:nvSpPr>
            <p:spPr bwMode="auto">
              <a:xfrm>
                <a:off x="1895" y="2049"/>
                <a:ext cx="122" cy="152"/>
              </a:xfrm>
              <a:custGeom>
                <a:avLst/>
                <a:gdLst>
                  <a:gd name="T0" fmla="*/ 54 w 54"/>
                  <a:gd name="T1" fmla="*/ 27 h 67"/>
                  <a:gd name="T2" fmla="*/ 18 w 54"/>
                  <a:gd name="T3" fmla="*/ 0 h 67"/>
                  <a:gd name="T4" fmla="*/ 0 w 54"/>
                  <a:gd name="T5" fmla="*/ 58 h 67"/>
                  <a:gd name="T6" fmla="*/ 37 w 54"/>
                  <a:gd name="T7" fmla="*/ 67 h 67"/>
                  <a:gd name="T8" fmla="*/ 54 w 54"/>
                  <a:gd name="T9" fmla="*/ 27 h 67"/>
                </a:gdLst>
                <a:ahLst/>
                <a:cxnLst>
                  <a:cxn ang="0">
                    <a:pos x="T0" y="T1"/>
                  </a:cxn>
                  <a:cxn ang="0">
                    <a:pos x="T2" y="T3"/>
                  </a:cxn>
                  <a:cxn ang="0">
                    <a:pos x="T4" y="T5"/>
                  </a:cxn>
                  <a:cxn ang="0">
                    <a:pos x="T6" y="T7"/>
                  </a:cxn>
                  <a:cxn ang="0">
                    <a:pos x="T8" y="T9"/>
                  </a:cxn>
                </a:cxnLst>
                <a:rect l="0" t="0" r="r" b="b"/>
                <a:pathLst>
                  <a:path w="54" h="67">
                    <a:moveTo>
                      <a:pt x="54" y="27"/>
                    </a:moveTo>
                    <a:cubicBezTo>
                      <a:pt x="54" y="27"/>
                      <a:pt x="41" y="17"/>
                      <a:pt x="18" y="0"/>
                    </a:cubicBezTo>
                    <a:cubicBezTo>
                      <a:pt x="0" y="58"/>
                      <a:pt x="0" y="58"/>
                      <a:pt x="0" y="58"/>
                    </a:cubicBezTo>
                    <a:cubicBezTo>
                      <a:pt x="37" y="67"/>
                      <a:pt x="37" y="67"/>
                      <a:pt x="37" y="67"/>
                    </a:cubicBezTo>
                    <a:lnTo>
                      <a:pt x="54" y="27"/>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1" name="Freeform 601"/>
              <p:cNvSpPr/>
              <p:nvPr/>
            </p:nvSpPr>
            <p:spPr bwMode="auto">
              <a:xfrm>
                <a:off x="1557" y="1886"/>
                <a:ext cx="184" cy="249"/>
              </a:xfrm>
              <a:custGeom>
                <a:avLst/>
                <a:gdLst>
                  <a:gd name="T0" fmla="*/ 71 w 184"/>
                  <a:gd name="T1" fmla="*/ 0 h 249"/>
                  <a:gd name="T2" fmla="*/ 0 w 184"/>
                  <a:gd name="T3" fmla="*/ 215 h 249"/>
                  <a:gd name="T4" fmla="*/ 141 w 184"/>
                  <a:gd name="T5" fmla="*/ 249 h 249"/>
                  <a:gd name="T6" fmla="*/ 184 w 184"/>
                  <a:gd name="T7" fmla="*/ 59 h 249"/>
                  <a:gd name="T8" fmla="*/ 71 w 184"/>
                  <a:gd name="T9" fmla="*/ 0 h 249"/>
                </a:gdLst>
                <a:ahLst/>
                <a:cxnLst>
                  <a:cxn ang="0">
                    <a:pos x="T0" y="T1"/>
                  </a:cxn>
                  <a:cxn ang="0">
                    <a:pos x="T2" y="T3"/>
                  </a:cxn>
                  <a:cxn ang="0">
                    <a:pos x="T4" y="T5"/>
                  </a:cxn>
                  <a:cxn ang="0">
                    <a:pos x="T6" y="T7"/>
                  </a:cxn>
                  <a:cxn ang="0">
                    <a:pos x="T8" y="T9"/>
                  </a:cxn>
                </a:cxnLst>
                <a:rect l="0" t="0" r="r" b="b"/>
                <a:pathLst>
                  <a:path w="184" h="249">
                    <a:moveTo>
                      <a:pt x="71" y="0"/>
                    </a:moveTo>
                    <a:lnTo>
                      <a:pt x="0" y="215"/>
                    </a:lnTo>
                    <a:lnTo>
                      <a:pt x="141" y="249"/>
                    </a:lnTo>
                    <a:lnTo>
                      <a:pt x="184" y="59"/>
                    </a:lnTo>
                    <a:lnTo>
                      <a:pt x="71" y="0"/>
                    </a:lnTo>
                    <a:close/>
                  </a:path>
                </a:pathLst>
              </a:custGeom>
              <a:solidFill>
                <a:srgbClr val="8BB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2" name="Freeform 602"/>
              <p:cNvSpPr/>
              <p:nvPr/>
            </p:nvSpPr>
            <p:spPr bwMode="auto">
              <a:xfrm>
                <a:off x="1467" y="1815"/>
                <a:ext cx="161" cy="286"/>
              </a:xfrm>
              <a:custGeom>
                <a:avLst/>
                <a:gdLst>
                  <a:gd name="T0" fmla="*/ 27 w 161"/>
                  <a:gd name="T1" fmla="*/ 0 h 286"/>
                  <a:gd name="T2" fmla="*/ 0 w 161"/>
                  <a:gd name="T3" fmla="*/ 266 h 286"/>
                  <a:gd name="T4" fmla="*/ 90 w 161"/>
                  <a:gd name="T5" fmla="*/ 286 h 286"/>
                  <a:gd name="T6" fmla="*/ 161 w 161"/>
                  <a:gd name="T7" fmla="*/ 71 h 286"/>
                  <a:gd name="T8" fmla="*/ 27 w 161"/>
                  <a:gd name="T9" fmla="*/ 0 h 286"/>
                </a:gdLst>
                <a:ahLst/>
                <a:cxnLst>
                  <a:cxn ang="0">
                    <a:pos x="T0" y="T1"/>
                  </a:cxn>
                  <a:cxn ang="0">
                    <a:pos x="T2" y="T3"/>
                  </a:cxn>
                  <a:cxn ang="0">
                    <a:pos x="T4" y="T5"/>
                  </a:cxn>
                  <a:cxn ang="0">
                    <a:pos x="T6" y="T7"/>
                  </a:cxn>
                  <a:cxn ang="0">
                    <a:pos x="T8" y="T9"/>
                  </a:cxn>
                </a:cxnLst>
                <a:rect l="0" t="0" r="r" b="b"/>
                <a:pathLst>
                  <a:path w="161" h="286">
                    <a:moveTo>
                      <a:pt x="27" y="0"/>
                    </a:moveTo>
                    <a:lnTo>
                      <a:pt x="0" y="266"/>
                    </a:lnTo>
                    <a:lnTo>
                      <a:pt x="90" y="286"/>
                    </a:lnTo>
                    <a:lnTo>
                      <a:pt x="161" y="71"/>
                    </a:lnTo>
                    <a:lnTo>
                      <a:pt x="27" y="0"/>
                    </a:lnTo>
                    <a:close/>
                  </a:path>
                </a:pathLst>
              </a:custGeom>
              <a:solidFill>
                <a:srgbClr val="7E3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3" name="Freeform 603"/>
              <p:cNvSpPr/>
              <p:nvPr/>
            </p:nvSpPr>
            <p:spPr bwMode="auto">
              <a:xfrm>
                <a:off x="70" y="1176"/>
                <a:ext cx="442" cy="644"/>
              </a:xfrm>
              <a:custGeom>
                <a:avLst/>
                <a:gdLst>
                  <a:gd name="T0" fmla="*/ 87 w 195"/>
                  <a:gd name="T1" fmla="*/ 0 h 284"/>
                  <a:gd name="T2" fmla="*/ 0 w 195"/>
                  <a:gd name="T3" fmla="*/ 252 h 284"/>
                  <a:gd name="T4" fmla="*/ 138 w 195"/>
                  <a:gd name="T5" fmla="*/ 284 h 284"/>
                  <a:gd name="T6" fmla="*/ 195 w 195"/>
                  <a:gd name="T7" fmla="*/ 56 h 284"/>
                  <a:gd name="T8" fmla="*/ 87 w 195"/>
                  <a:gd name="T9" fmla="*/ 0 h 284"/>
                </a:gdLst>
                <a:ahLst/>
                <a:cxnLst>
                  <a:cxn ang="0">
                    <a:pos x="T0" y="T1"/>
                  </a:cxn>
                  <a:cxn ang="0">
                    <a:pos x="T2" y="T3"/>
                  </a:cxn>
                  <a:cxn ang="0">
                    <a:pos x="T4" y="T5"/>
                  </a:cxn>
                  <a:cxn ang="0">
                    <a:pos x="T6" y="T7"/>
                  </a:cxn>
                  <a:cxn ang="0">
                    <a:pos x="T8" y="T9"/>
                  </a:cxn>
                </a:cxnLst>
                <a:rect l="0" t="0" r="r" b="b"/>
                <a:pathLst>
                  <a:path w="195" h="284">
                    <a:moveTo>
                      <a:pt x="87" y="0"/>
                    </a:moveTo>
                    <a:cubicBezTo>
                      <a:pt x="72" y="29"/>
                      <a:pt x="0" y="170"/>
                      <a:pt x="0" y="252"/>
                    </a:cubicBezTo>
                    <a:cubicBezTo>
                      <a:pt x="138" y="284"/>
                      <a:pt x="138" y="284"/>
                      <a:pt x="138" y="284"/>
                    </a:cubicBezTo>
                    <a:cubicBezTo>
                      <a:pt x="195" y="56"/>
                      <a:pt x="195" y="56"/>
                      <a:pt x="195" y="56"/>
                    </a:cubicBezTo>
                    <a:lnTo>
                      <a:pt x="87"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4" name="Freeform 604"/>
              <p:cNvSpPr/>
              <p:nvPr/>
            </p:nvSpPr>
            <p:spPr bwMode="auto">
              <a:xfrm>
                <a:off x="507" y="1883"/>
                <a:ext cx="376" cy="161"/>
              </a:xfrm>
              <a:custGeom>
                <a:avLst/>
                <a:gdLst>
                  <a:gd name="T0" fmla="*/ 166 w 166"/>
                  <a:gd name="T1" fmla="*/ 31 h 71"/>
                  <a:gd name="T2" fmla="*/ 0 w 166"/>
                  <a:gd name="T3" fmla="*/ 0 h 71"/>
                  <a:gd name="T4" fmla="*/ 5 w 166"/>
                  <a:gd name="T5" fmla="*/ 47 h 71"/>
                  <a:gd name="T6" fmla="*/ 162 w 166"/>
                  <a:gd name="T7" fmla="*/ 71 h 71"/>
                  <a:gd name="T8" fmla="*/ 166 w 166"/>
                  <a:gd name="T9" fmla="*/ 31 h 71"/>
                </a:gdLst>
                <a:ahLst/>
                <a:cxnLst>
                  <a:cxn ang="0">
                    <a:pos x="T0" y="T1"/>
                  </a:cxn>
                  <a:cxn ang="0">
                    <a:pos x="T2" y="T3"/>
                  </a:cxn>
                  <a:cxn ang="0">
                    <a:pos x="T4" y="T5"/>
                  </a:cxn>
                  <a:cxn ang="0">
                    <a:pos x="T6" y="T7"/>
                  </a:cxn>
                  <a:cxn ang="0">
                    <a:pos x="T8" y="T9"/>
                  </a:cxn>
                </a:cxnLst>
                <a:rect l="0" t="0" r="r" b="b"/>
                <a:pathLst>
                  <a:path w="166" h="71">
                    <a:moveTo>
                      <a:pt x="166" y="31"/>
                    </a:moveTo>
                    <a:cubicBezTo>
                      <a:pt x="108" y="20"/>
                      <a:pt x="51" y="10"/>
                      <a:pt x="0" y="0"/>
                    </a:cubicBezTo>
                    <a:cubicBezTo>
                      <a:pt x="5" y="47"/>
                      <a:pt x="5" y="47"/>
                      <a:pt x="5" y="47"/>
                    </a:cubicBezTo>
                    <a:cubicBezTo>
                      <a:pt x="162" y="71"/>
                      <a:pt x="162" y="71"/>
                      <a:pt x="162" y="71"/>
                    </a:cubicBezTo>
                    <a:lnTo>
                      <a:pt x="166" y="31"/>
                    </a:lnTo>
                    <a:close/>
                  </a:path>
                </a:pathLst>
              </a:cu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5" name="Freeform 605"/>
              <p:cNvSpPr/>
              <p:nvPr/>
            </p:nvSpPr>
            <p:spPr bwMode="auto">
              <a:xfrm>
                <a:off x="518" y="1990"/>
                <a:ext cx="356" cy="263"/>
              </a:xfrm>
              <a:custGeom>
                <a:avLst/>
                <a:gdLst>
                  <a:gd name="T0" fmla="*/ 356 w 356"/>
                  <a:gd name="T1" fmla="*/ 54 h 263"/>
                  <a:gd name="T2" fmla="*/ 0 w 356"/>
                  <a:gd name="T3" fmla="*/ 0 h 263"/>
                  <a:gd name="T4" fmla="*/ 30 w 356"/>
                  <a:gd name="T5" fmla="*/ 245 h 263"/>
                  <a:gd name="T6" fmla="*/ 331 w 356"/>
                  <a:gd name="T7" fmla="*/ 263 h 263"/>
                  <a:gd name="T8" fmla="*/ 356 w 356"/>
                  <a:gd name="T9" fmla="*/ 54 h 263"/>
                </a:gdLst>
                <a:ahLst/>
                <a:cxnLst>
                  <a:cxn ang="0">
                    <a:pos x="T0" y="T1"/>
                  </a:cxn>
                  <a:cxn ang="0">
                    <a:pos x="T2" y="T3"/>
                  </a:cxn>
                  <a:cxn ang="0">
                    <a:pos x="T4" y="T5"/>
                  </a:cxn>
                  <a:cxn ang="0">
                    <a:pos x="T6" y="T7"/>
                  </a:cxn>
                  <a:cxn ang="0">
                    <a:pos x="T8" y="T9"/>
                  </a:cxn>
                </a:cxnLst>
                <a:rect l="0" t="0" r="r" b="b"/>
                <a:pathLst>
                  <a:path w="356" h="263">
                    <a:moveTo>
                      <a:pt x="356" y="54"/>
                    </a:moveTo>
                    <a:lnTo>
                      <a:pt x="0" y="0"/>
                    </a:lnTo>
                    <a:lnTo>
                      <a:pt x="30" y="245"/>
                    </a:lnTo>
                    <a:lnTo>
                      <a:pt x="331" y="263"/>
                    </a:lnTo>
                    <a:lnTo>
                      <a:pt x="356" y="54"/>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6" name="Freeform 606"/>
              <p:cNvSpPr/>
              <p:nvPr/>
            </p:nvSpPr>
            <p:spPr bwMode="auto">
              <a:xfrm>
                <a:off x="548" y="2235"/>
                <a:ext cx="301" cy="109"/>
              </a:xfrm>
              <a:custGeom>
                <a:avLst/>
                <a:gdLst>
                  <a:gd name="T0" fmla="*/ 0 w 301"/>
                  <a:gd name="T1" fmla="*/ 0 h 109"/>
                  <a:gd name="T2" fmla="*/ 11 w 301"/>
                  <a:gd name="T3" fmla="*/ 109 h 109"/>
                  <a:gd name="T4" fmla="*/ 292 w 301"/>
                  <a:gd name="T5" fmla="*/ 102 h 109"/>
                  <a:gd name="T6" fmla="*/ 301 w 301"/>
                  <a:gd name="T7" fmla="*/ 18 h 109"/>
                  <a:gd name="T8" fmla="*/ 0 w 301"/>
                  <a:gd name="T9" fmla="*/ 0 h 109"/>
                </a:gdLst>
                <a:ahLst/>
                <a:cxnLst>
                  <a:cxn ang="0">
                    <a:pos x="T0" y="T1"/>
                  </a:cxn>
                  <a:cxn ang="0">
                    <a:pos x="T2" y="T3"/>
                  </a:cxn>
                  <a:cxn ang="0">
                    <a:pos x="T4" y="T5"/>
                  </a:cxn>
                  <a:cxn ang="0">
                    <a:pos x="T6" y="T7"/>
                  </a:cxn>
                  <a:cxn ang="0">
                    <a:pos x="T8" y="T9"/>
                  </a:cxn>
                </a:cxnLst>
                <a:rect l="0" t="0" r="r" b="b"/>
                <a:pathLst>
                  <a:path w="301" h="109">
                    <a:moveTo>
                      <a:pt x="0" y="0"/>
                    </a:moveTo>
                    <a:lnTo>
                      <a:pt x="11" y="109"/>
                    </a:lnTo>
                    <a:lnTo>
                      <a:pt x="292" y="102"/>
                    </a:lnTo>
                    <a:lnTo>
                      <a:pt x="301" y="18"/>
                    </a:lnTo>
                    <a:lnTo>
                      <a:pt x="0" y="0"/>
                    </a:lnTo>
                    <a:close/>
                  </a:path>
                </a:pathLst>
              </a:cu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7" name="Freeform 607"/>
              <p:cNvSpPr/>
              <p:nvPr/>
            </p:nvSpPr>
            <p:spPr bwMode="auto">
              <a:xfrm>
                <a:off x="1168" y="2031"/>
                <a:ext cx="217" cy="297"/>
              </a:xfrm>
              <a:custGeom>
                <a:avLst/>
                <a:gdLst>
                  <a:gd name="T0" fmla="*/ 53 w 96"/>
                  <a:gd name="T1" fmla="*/ 0 h 131"/>
                  <a:gd name="T2" fmla="*/ 0 w 96"/>
                  <a:gd name="T3" fmla="*/ 131 h 131"/>
                  <a:gd name="T4" fmla="*/ 95 w 96"/>
                  <a:gd name="T5" fmla="*/ 128 h 131"/>
                  <a:gd name="T6" fmla="*/ 96 w 96"/>
                  <a:gd name="T7" fmla="*/ 8 h 131"/>
                  <a:gd name="T8" fmla="*/ 53 w 96"/>
                  <a:gd name="T9" fmla="*/ 0 h 131"/>
                </a:gdLst>
                <a:ahLst/>
                <a:cxnLst>
                  <a:cxn ang="0">
                    <a:pos x="T0" y="T1"/>
                  </a:cxn>
                  <a:cxn ang="0">
                    <a:pos x="T2" y="T3"/>
                  </a:cxn>
                  <a:cxn ang="0">
                    <a:pos x="T4" y="T5"/>
                  </a:cxn>
                  <a:cxn ang="0">
                    <a:pos x="T6" y="T7"/>
                  </a:cxn>
                  <a:cxn ang="0">
                    <a:pos x="T8" y="T9"/>
                  </a:cxn>
                </a:cxnLst>
                <a:rect l="0" t="0" r="r" b="b"/>
                <a:pathLst>
                  <a:path w="96" h="131">
                    <a:moveTo>
                      <a:pt x="53" y="0"/>
                    </a:moveTo>
                    <a:cubicBezTo>
                      <a:pt x="0" y="131"/>
                      <a:pt x="0" y="131"/>
                      <a:pt x="0" y="131"/>
                    </a:cubicBezTo>
                    <a:cubicBezTo>
                      <a:pt x="95" y="128"/>
                      <a:pt x="95" y="128"/>
                      <a:pt x="95" y="128"/>
                    </a:cubicBezTo>
                    <a:cubicBezTo>
                      <a:pt x="96" y="8"/>
                      <a:pt x="96" y="8"/>
                      <a:pt x="96" y="8"/>
                    </a:cubicBezTo>
                    <a:cubicBezTo>
                      <a:pt x="82" y="5"/>
                      <a:pt x="68" y="2"/>
                      <a:pt x="53" y="0"/>
                    </a:cubicBez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8" name="Freeform 608"/>
              <p:cNvSpPr/>
              <p:nvPr/>
            </p:nvSpPr>
            <p:spPr bwMode="auto">
              <a:xfrm>
                <a:off x="1383" y="2049"/>
                <a:ext cx="168" cy="272"/>
              </a:xfrm>
              <a:custGeom>
                <a:avLst/>
                <a:gdLst>
                  <a:gd name="T0" fmla="*/ 1 w 74"/>
                  <a:gd name="T1" fmla="*/ 0 h 120"/>
                  <a:gd name="T2" fmla="*/ 0 w 74"/>
                  <a:gd name="T3" fmla="*/ 120 h 120"/>
                  <a:gd name="T4" fmla="*/ 55 w 74"/>
                  <a:gd name="T5" fmla="*/ 119 h 120"/>
                  <a:gd name="T6" fmla="*/ 74 w 74"/>
                  <a:gd name="T7" fmla="*/ 14 h 120"/>
                  <a:gd name="T8" fmla="*/ 1 w 74"/>
                  <a:gd name="T9" fmla="*/ 0 h 120"/>
                </a:gdLst>
                <a:ahLst/>
                <a:cxnLst>
                  <a:cxn ang="0">
                    <a:pos x="T0" y="T1"/>
                  </a:cxn>
                  <a:cxn ang="0">
                    <a:pos x="T2" y="T3"/>
                  </a:cxn>
                  <a:cxn ang="0">
                    <a:pos x="T4" y="T5"/>
                  </a:cxn>
                  <a:cxn ang="0">
                    <a:pos x="T6" y="T7"/>
                  </a:cxn>
                  <a:cxn ang="0">
                    <a:pos x="T8" y="T9"/>
                  </a:cxn>
                </a:cxnLst>
                <a:rect l="0" t="0" r="r" b="b"/>
                <a:pathLst>
                  <a:path w="74" h="120">
                    <a:moveTo>
                      <a:pt x="1" y="0"/>
                    </a:moveTo>
                    <a:cubicBezTo>
                      <a:pt x="0" y="120"/>
                      <a:pt x="0" y="120"/>
                      <a:pt x="0" y="120"/>
                    </a:cubicBezTo>
                    <a:cubicBezTo>
                      <a:pt x="55" y="119"/>
                      <a:pt x="55" y="119"/>
                      <a:pt x="55" y="119"/>
                    </a:cubicBezTo>
                    <a:cubicBezTo>
                      <a:pt x="74" y="14"/>
                      <a:pt x="74" y="14"/>
                      <a:pt x="74" y="14"/>
                    </a:cubicBezTo>
                    <a:cubicBezTo>
                      <a:pt x="51" y="9"/>
                      <a:pt x="27" y="5"/>
                      <a:pt x="1" y="0"/>
                    </a:cubicBezTo>
                    <a:close/>
                  </a:path>
                </a:pathLst>
              </a:custGeom>
              <a:solidFill>
                <a:srgbClr val="EDD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9" name="Freeform 609"/>
              <p:cNvSpPr/>
              <p:nvPr/>
            </p:nvSpPr>
            <p:spPr bwMode="auto">
              <a:xfrm>
                <a:off x="1508" y="2081"/>
                <a:ext cx="201" cy="238"/>
              </a:xfrm>
              <a:custGeom>
                <a:avLst/>
                <a:gdLst>
                  <a:gd name="T0" fmla="*/ 19 w 89"/>
                  <a:gd name="T1" fmla="*/ 0 h 105"/>
                  <a:gd name="T2" fmla="*/ 0 w 89"/>
                  <a:gd name="T3" fmla="*/ 105 h 105"/>
                  <a:gd name="T4" fmla="*/ 87 w 89"/>
                  <a:gd name="T5" fmla="*/ 103 h 105"/>
                  <a:gd name="T6" fmla="*/ 89 w 89"/>
                  <a:gd name="T7" fmla="*/ 13 h 105"/>
                  <a:gd name="T8" fmla="*/ 19 w 89"/>
                  <a:gd name="T9" fmla="*/ 0 h 105"/>
                </a:gdLst>
                <a:ahLst/>
                <a:cxnLst>
                  <a:cxn ang="0">
                    <a:pos x="T0" y="T1"/>
                  </a:cxn>
                  <a:cxn ang="0">
                    <a:pos x="T2" y="T3"/>
                  </a:cxn>
                  <a:cxn ang="0">
                    <a:pos x="T4" y="T5"/>
                  </a:cxn>
                  <a:cxn ang="0">
                    <a:pos x="T6" y="T7"/>
                  </a:cxn>
                  <a:cxn ang="0">
                    <a:pos x="T8" y="T9"/>
                  </a:cxn>
                </a:cxnLst>
                <a:rect l="0" t="0" r="r" b="b"/>
                <a:pathLst>
                  <a:path w="89" h="105">
                    <a:moveTo>
                      <a:pt x="19" y="0"/>
                    </a:moveTo>
                    <a:cubicBezTo>
                      <a:pt x="0" y="105"/>
                      <a:pt x="0" y="105"/>
                      <a:pt x="0" y="105"/>
                    </a:cubicBezTo>
                    <a:cubicBezTo>
                      <a:pt x="87" y="103"/>
                      <a:pt x="87" y="103"/>
                      <a:pt x="87" y="103"/>
                    </a:cubicBezTo>
                    <a:cubicBezTo>
                      <a:pt x="89" y="13"/>
                      <a:pt x="89" y="13"/>
                      <a:pt x="89" y="13"/>
                    </a:cubicBezTo>
                    <a:cubicBezTo>
                      <a:pt x="67" y="9"/>
                      <a:pt x="44" y="5"/>
                      <a:pt x="19" y="0"/>
                    </a:cubicBezTo>
                    <a:close/>
                  </a:path>
                </a:pathLst>
              </a:custGeom>
              <a:solidFill>
                <a:srgbClr val="863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0" name="Freeform 610"/>
              <p:cNvSpPr/>
              <p:nvPr/>
            </p:nvSpPr>
            <p:spPr bwMode="auto">
              <a:xfrm>
                <a:off x="1704" y="2110"/>
                <a:ext cx="182" cy="204"/>
              </a:xfrm>
              <a:custGeom>
                <a:avLst/>
                <a:gdLst>
                  <a:gd name="T0" fmla="*/ 2 w 80"/>
                  <a:gd name="T1" fmla="*/ 0 h 90"/>
                  <a:gd name="T2" fmla="*/ 0 w 80"/>
                  <a:gd name="T3" fmla="*/ 90 h 90"/>
                  <a:gd name="T4" fmla="*/ 72 w 80"/>
                  <a:gd name="T5" fmla="*/ 88 h 90"/>
                  <a:gd name="T6" fmla="*/ 80 w 80"/>
                  <a:gd name="T7" fmla="*/ 15 h 90"/>
                  <a:gd name="T8" fmla="*/ 2 w 80"/>
                  <a:gd name="T9" fmla="*/ 0 h 90"/>
                </a:gdLst>
                <a:ahLst/>
                <a:cxnLst>
                  <a:cxn ang="0">
                    <a:pos x="T0" y="T1"/>
                  </a:cxn>
                  <a:cxn ang="0">
                    <a:pos x="T2" y="T3"/>
                  </a:cxn>
                  <a:cxn ang="0">
                    <a:pos x="T4" y="T5"/>
                  </a:cxn>
                  <a:cxn ang="0">
                    <a:pos x="T6" y="T7"/>
                  </a:cxn>
                  <a:cxn ang="0">
                    <a:pos x="T8" y="T9"/>
                  </a:cxn>
                </a:cxnLst>
                <a:rect l="0" t="0" r="r" b="b"/>
                <a:pathLst>
                  <a:path w="80" h="90">
                    <a:moveTo>
                      <a:pt x="2" y="0"/>
                    </a:moveTo>
                    <a:cubicBezTo>
                      <a:pt x="0" y="90"/>
                      <a:pt x="0" y="90"/>
                      <a:pt x="0" y="90"/>
                    </a:cubicBezTo>
                    <a:cubicBezTo>
                      <a:pt x="72" y="88"/>
                      <a:pt x="72" y="88"/>
                      <a:pt x="72" y="88"/>
                    </a:cubicBezTo>
                    <a:cubicBezTo>
                      <a:pt x="80" y="15"/>
                      <a:pt x="80" y="15"/>
                      <a:pt x="80" y="15"/>
                    </a:cubicBezTo>
                    <a:cubicBezTo>
                      <a:pt x="58" y="11"/>
                      <a:pt x="32" y="6"/>
                      <a:pt x="2" y="0"/>
                    </a:cubicBezTo>
                    <a:close/>
                  </a:path>
                </a:pathLst>
              </a:custGeom>
              <a:solidFill>
                <a:srgbClr val="FF9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1" name="Freeform 611"/>
              <p:cNvSpPr/>
              <p:nvPr/>
            </p:nvSpPr>
            <p:spPr bwMode="auto">
              <a:xfrm>
                <a:off x="1867" y="2144"/>
                <a:ext cx="177" cy="166"/>
              </a:xfrm>
              <a:custGeom>
                <a:avLst/>
                <a:gdLst>
                  <a:gd name="T0" fmla="*/ 78 w 78"/>
                  <a:gd name="T1" fmla="*/ 14 h 73"/>
                  <a:gd name="T2" fmla="*/ 8 w 78"/>
                  <a:gd name="T3" fmla="*/ 0 h 73"/>
                  <a:gd name="T4" fmla="*/ 0 w 78"/>
                  <a:gd name="T5" fmla="*/ 73 h 73"/>
                  <a:gd name="T6" fmla="*/ 60 w 78"/>
                  <a:gd name="T7" fmla="*/ 71 h 73"/>
                  <a:gd name="T8" fmla="*/ 78 w 78"/>
                  <a:gd name="T9" fmla="*/ 14 h 73"/>
                </a:gdLst>
                <a:ahLst/>
                <a:cxnLst>
                  <a:cxn ang="0">
                    <a:pos x="T0" y="T1"/>
                  </a:cxn>
                  <a:cxn ang="0">
                    <a:pos x="T2" y="T3"/>
                  </a:cxn>
                  <a:cxn ang="0">
                    <a:pos x="T4" y="T5"/>
                  </a:cxn>
                  <a:cxn ang="0">
                    <a:pos x="T6" y="T7"/>
                  </a:cxn>
                  <a:cxn ang="0">
                    <a:pos x="T8" y="T9"/>
                  </a:cxn>
                </a:cxnLst>
                <a:rect l="0" t="0" r="r" b="b"/>
                <a:pathLst>
                  <a:path w="78" h="73">
                    <a:moveTo>
                      <a:pt x="78" y="14"/>
                    </a:moveTo>
                    <a:cubicBezTo>
                      <a:pt x="78" y="14"/>
                      <a:pt x="51" y="9"/>
                      <a:pt x="8" y="0"/>
                    </a:cubicBezTo>
                    <a:cubicBezTo>
                      <a:pt x="0" y="73"/>
                      <a:pt x="0" y="73"/>
                      <a:pt x="0" y="73"/>
                    </a:cubicBezTo>
                    <a:cubicBezTo>
                      <a:pt x="60" y="71"/>
                      <a:pt x="60" y="71"/>
                      <a:pt x="60" y="71"/>
                    </a:cubicBezTo>
                    <a:lnTo>
                      <a:pt x="78" y="14"/>
                    </a:lnTo>
                    <a:close/>
                  </a:path>
                </a:pathLst>
              </a:custGeom>
              <a:solidFill>
                <a:srgbClr val="6A97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2" name="Freeform 612"/>
              <p:cNvSpPr/>
              <p:nvPr/>
            </p:nvSpPr>
            <p:spPr bwMode="auto">
              <a:xfrm>
                <a:off x="874" y="1954"/>
                <a:ext cx="95" cy="95"/>
              </a:xfrm>
              <a:custGeom>
                <a:avLst/>
                <a:gdLst>
                  <a:gd name="T0" fmla="*/ 42 w 42"/>
                  <a:gd name="T1" fmla="*/ 7 h 42"/>
                  <a:gd name="T2" fmla="*/ 4 w 42"/>
                  <a:gd name="T3" fmla="*/ 0 h 42"/>
                  <a:gd name="T4" fmla="*/ 0 w 42"/>
                  <a:gd name="T5" fmla="*/ 36 h 42"/>
                  <a:gd name="T6" fmla="*/ 36 w 42"/>
                  <a:gd name="T7" fmla="*/ 42 h 42"/>
                  <a:gd name="T8" fmla="*/ 42 w 42"/>
                  <a:gd name="T9" fmla="*/ 7 h 42"/>
                </a:gdLst>
                <a:ahLst/>
                <a:cxnLst>
                  <a:cxn ang="0">
                    <a:pos x="T0" y="T1"/>
                  </a:cxn>
                  <a:cxn ang="0">
                    <a:pos x="T2" y="T3"/>
                  </a:cxn>
                  <a:cxn ang="0">
                    <a:pos x="T4" y="T5"/>
                  </a:cxn>
                  <a:cxn ang="0">
                    <a:pos x="T6" y="T7"/>
                  </a:cxn>
                  <a:cxn ang="0">
                    <a:pos x="T8" y="T9"/>
                  </a:cxn>
                </a:cxnLst>
                <a:rect l="0" t="0" r="r" b="b"/>
                <a:pathLst>
                  <a:path w="42" h="42">
                    <a:moveTo>
                      <a:pt x="42" y="7"/>
                    </a:moveTo>
                    <a:cubicBezTo>
                      <a:pt x="29" y="5"/>
                      <a:pt x="17" y="2"/>
                      <a:pt x="4" y="0"/>
                    </a:cubicBezTo>
                    <a:cubicBezTo>
                      <a:pt x="0" y="36"/>
                      <a:pt x="0" y="36"/>
                      <a:pt x="0" y="36"/>
                    </a:cubicBezTo>
                    <a:cubicBezTo>
                      <a:pt x="36" y="42"/>
                      <a:pt x="36" y="42"/>
                      <a:pt x="36" y="42"/>
                    </a:cubicBezTo>
                    <a:lnTo>
                      <a:pt x="42" y="7"/>
                    </a:lnTo>
                    <a:close/>
                  </a:path>
                </a:pathLst>
              </a:custGeom>
              <a:solidFill>
                <a:srgbClr val="ED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3" name="Freeform 613"/>
              <p:cNvSpPr/>
              <p:nvPr/>
            </p:nvSpPr>
            <p:spPr bwMode="auto">
              <a:xfrm>
                <a:off x="865" y="2035"/>
                <a:ext cx="90" cy="98"/>
              </a:xfrm>
              <a:custGeom>
                <a:avLst/>
                <a:gdLst>
                  <a:gd name="T0" fmla="*/ 90 w 90"/>
                  <a:gd name="T1" fmla="*/ 14 h 98"/>
                  <a:gd name="T2" fmla="*/ 9 w 90"/>
                  <a:gd name="T3" fmla="*/ 0 h 98"/>
                  <a:gd name="T4" fmla="*/ 0 w 90"/>
                  <a:gd name="T5" fmla="*/ 89 h 98"/>
                  <a:gd name="T6" fmla="*/ 79 w 90"/>
                  <a:gd name="T7" fmla="*/ 98 h 98"/>
                  <a:gd name="T8" fmla="*/ 90 w 90"/>
                  <a:gd name="T9" fmla="*/ 14 h 98"/>
                </a:gdLst>
                <a:ahLst/>
                <a:cxnLst>
                  <a:cxn ang="0">
                    <a:pos x="T0" y="T1"/>
                  </a:cxn>
                  <a:cxn ang="0">
                    <a:pos x="T2" y="T3"/>
                  </a:cxn>
                  <a:cxn ang="0">
                    <a:pos x="T4" y="T5"/>
                  </a:cxn>
                  <a:cxn ang="0">
                    <a:pos x="T6" y="T7"/>
                  </a:cxn>
                  <a:cxn ang="0">
                    <a:pos x="T8" y="T9"/>
                  </a:cxn>
                </a:cxnLst>
                <a:rect l="0" t="0" r="r" b="b"/>
                <a:pathLst>
                  <a:path w="90" h="98">
                    <a:moveTo>
                      <a:pt x="90" y="14"/>
                    </a:moveTo>
                    <a:lnTo>
                      <a:pt x="9" y="0"/>
                    </a:lnTo>
                    <a:lnTo>
                      <a:pt x="0" y="89"/>
                    </a:lnTo>
                    <a:lnTo>
                      <a:pt x="79" y="98"/>
                    </a:lnTo>
                    <a:lnTo>
                      <a:pt x="90" y="14"/>
                    </a:lnTo>
                    <a:close/>
                  </a:path>
                </a:pathLst>
              </a:custGeom>
              <a:solidFill>
                <a:srgbClr val="81C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4" name="Freeform 614"/>
              <p:cNvSpPr/>
              <p:nvPr/>
            </p:nvSpPr>
            <p:spPr bwMode="auto">
              <a:xfrm>
                <a:off x="856" y="2124"/>
                <a:ext cx="88" cy="75"/>
              </a:xfrm>
              <a:custGeom>
                <a:avLst/>
                <a:gdLst>
                  <a:gd name="T0" fmla="*/ 88 w 88"/>
                  <a:gd name="T1" fmla="*/ 9 h 75"/>
                  <a:gd name="T2" fmla="*/ 9 w 88"/>
                  <a:gd name="T3" fmla="*/ 0 h 75"/>
                  <a:gd name="T4" fmla="*/ 0 w 88"/>
                  <a:gd name="T5" fmla="*/ 66 h 75"/>
                  <a:gd name="T6" fmla="*/ 77 w 88"/>
                  <a:gd name="T7" fmla="*/ 75 h 75"/>
                  <a:gd name="T8" fmla="*/ 88 w 88"/>
                  <a:gd name="T9" fmla="*/ 9 h 75"/>
                </a:gdLst>
                <a:ahLst/>
                <a:cxnLst>
                  <a:cxn ang="0">
                    <a:pos x="T0" y="T1"/>
                  </a:cxn>
                  <a:cxn ang="0">
                    <a:pos x="T2" y="T3"/>
                  </a:cxn>
                  <a:cxn ang="0">
                    <a:pos x="T4" y="T5"/>
                  </a:cxn>
                  <a:cxn ang="0">
                    <a:pos x="T6" y="T7"/>
                  </a:cxn>
                  <a:cxn ang="0">
                    <a:pos x="T8" y="T9"/>
                  </a:cxn>
                </a:cxnLst>
                <a:rect l="0" t="0" r="r" b="b"/>
                <a:pathLst>
                  <a:path w="88" h="75">
                    <a:moveTo>
                      <a:pt x="88" y="9"/>
                    </a:moveTo>
                    <a:lnTo>
                      <a:pt x="9" y="0"/>
                    </a:lnTo>
                    <a:lnTo>
                      <a:pt x="0" y="66"/>
                    </a:lnTo>
                    <a:lnTo>
                      <a:pt x="77" y="75"/>
                    </a:lnTo>
                    <a:lnTo>
                      <a:pt x="88" y="9"/>
                    </a:lnTo>
                    <a:close/>
                  </a:path>
                </a:pathLst>
              </a:custGeom>
              <a:solidFill>
                <a:srgbClr val="ED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5" name="Freeform 615"/>
              <p:cNvSpPr/>
              <p:nvPr/>
            </p:nvSpPr>
            <p:spPr bwMode="auto">
              <a:xfrm>
                <a:off x="849" y="2190"/>
                <a:ext cx="84" cy="68"/>
              </a:xfrm>
              <a:custGeom>
                <a:avLst/>
                <a:gdLst>
                  <a:gd name="T0" fmla="*/ 84 w 84"/>
                  <a:gd name="T1" fmla="*/ 9 h 68"/>
                  <a:gd name="T2" fmla="*/ 7 w 84"/>
                  <a:gd name="T3" fmla="*/ 0 h 68"/>
                  <a:gd name="T4" fmla="*/ 0 w 84"/>
                  <a:gd name="T5" fmla="*/ 61 h 68"/>
                  <a:gd name="T6" fmla="*/ 77 w 84"/>
                  <a:gd name="T7" fmla="*/ 68 h 68"/>
                  <a:gd name="T8" fmla="*/ 84 w 84"/>
                  <a:gd name="T9" fmla="*/ 9 h 68"/>
                </a:gdLst>
                <a:ahLst/>
                <a:cxnLst>
                  <a:cxn ang="0">
                    <a:pos x="T0" y="T1"/>
                  </a:cxn>
                  <a:cxn ang="0">
                    <a:pos x="T2" y="T3"/>
                  </a:cxn>
                  <a:cxn ang="0">
                    <a:pos x="T4" y="T5"/>
                  </a:cxn>
                  <a:cxn ang="0">
                    <a:pos x="T6" y="T7"/>
                  </a:cxn>
                  <a:cxn ang="0">
                    <a:pos x="T8" y="T9"/>
                  </a:cxn>
                </a:cxnLst>
                <a:rect l="0" t="0" r="r" b="b"/>
                <a:pathLst>
                  <a:path w="84" h="68">
                    <a:moveTo>
                      <a:pt x="84" y="9"/>
                    </a:moveTo>
                    <a:lnTo>
                      <a:pt x="7" y="0"/>
                    </a:lnTo>
                    <a:lnTo>
                      <a:pt x="0" y="61"/>
                    </a:lnTo>
                    <a:lnTo>
                      <a:pt x="77" y="68"/>
                    </a:lnTo>
                    <a:lnTo>
                      <a:pt x="84" y="9"/>
                    </a:lnTo>
                    <a:close/>
                  </a:path>
                </a:pathLst>
              </a:custGeom>
              <a:solidFill>
                <a:srgbClr val="81C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6" name="Freeform 616"/>
              <p:cNvSpPr/>
              <p:nvPr/>
            </p:nvSpPr>
            <p:spPr bwMode="auto">
              <a:xfrm>
                <a:off x="840" y="2251"/>
                <a:ext cx="86" cy="86"/>
              </a:xfrm>
              <a:custGeom>
                <a:avLst/>
                <a:gdLst>
                  <a:gd name="T0" fmla="*/ 9 w 86"/>
                  <a:gd name="T1" fmla="*/ 0 h 86"/>
                  <a:gd name="T2" fmla="*/ 0 w 86"/>
                  <a:gd name="T3" fmla="*/ 86 h 86"/>
                  <a:gd name="T4" fmla="*/ 72 w 86"/>
                  <a:gd name="T5" fmla="*/ 84 h 86"/>
                  <a:gd name="T6" fmla="*/ 86 w 86"/>
                  <a:gd name="T7" fmla="*/ 7 h 86"/>
                  <a:gd name="T8" fmla="*/ 9 w 86"/>
                  <a:gd name="T9" fmla="*/ 0 h 86"/>
                </a:gdLst>
                <a:ahLst/>
                <a:cxnLst>
                  <a:cxn ang="0">
                    <a:pos x="T0" y="T1"/>
                  </a:cxn>
                  <a:cxn ang="0">
                    <a:pos x="T2" y="T3"/>
                  </a:cxn>
                  <a:cxn ang="0">
                    <a:pos x="T4" y="T5"/>
                  </a:cxn>
                  <a:cxn ang="0">
                    <a:pos x="T6" y="T7"/>
                  </a:cxn>
                  <a:cxn ang="0">
                    <a:pos x="T8" y="T9"/>
                  </a:cxn>
                </a:cxnLst>
                <a:rect l="0" t="0" r="r" b="b"/>
                <a:pathLst>
                  <a:path w="86" h="86">
                    <a:moveTo>
                      <a:pt x="9" y="0"/>
                    </a:moveTo>
                    <a:lnTo>
                      <a:pt x="0" y="86"/>
                    </a:lnTo>
                    <a:lnTo>
                      <a:pt x="72" y="84"/>
                    </a:lnTo>
                    <a:lnTo>
                      <a:pt x="86" y="7"/>
                    </a:lnTo>
                    <a:lnTo>
                      <a:pt x="9" y="0"/>
                    </a:lnTo>
                    <a:close/>
                  </a:path>
                </a:pathLst>
              </a:custGeom>
              <a:solidFill>
                <a:srgbClr val="ED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7" name="Freeform 617"/>
              <p:cNvSpPr/>
              <p:nvPr/>
            </p:nvSpPr>
            <p:spPr bwMode="auto">
              <a:xfrm>
                <a:off x="1177" y="2013"/>
                <a:ext cx="111" cy="81"/>
              </a:xfrm>
              <a:custGeom>
                <a:avLst/>
                <a:gdLst>
                  <a:gd name="T0" fmla="*/ 49 w 49"/>
                  <a:gd name="T1" fmla="*/ 8 h 36"/>
                  <a:gd name="T2" fmla="*/ 9 w 49"/>
                  <a:gd name="T3" fmla="*/ 0 h 36"/>
                  <a:gd name="T4" fmla="*/ 0 w 49"/>
                  <a:gd name="T5" fmla="*/ 31 h 36"/>
                  <a:gd name="T6" fmla="*/ 38 w 49"/>
                  <a:gd name="T7" fmla="*/ 36 h 36"/>
                  <a:gd name="T8" fmla="*/ 49 w 49"/>
                  <a:gd name="T9" fmla="*/ 8 h 36"/>
                </a:gdLst>
                <a:ahLst/>
                <a:cxnLst>
                  <a:cxn ang="0">
                    <a:pos x="T0" y="T1"/>
                  </a:cxn>
                  <a:cxn ang="0">
                    <a:pos x="T2" y="T3"/>
                  </a:cxn>
                  <a:cxn ang="0">
                    <a:pos x="T4" y="T5"/>
                  </a:cxn>
                  <a:cxn ang="0">
                    <a:pos x="T6" y="T7"/>
                  </a:cxn>
                  <a:cxn ang="0">
                    <a:pos x="T8" y="T9"/>
                  </a:cxn>
                </a:cxnLst>
                <a:rect l="0" t="0" r="r" b="b"/>
                <a:pathLst>
                  <a:path w="49" h="36">
                    <a:moveTo>
                      <a:pt x="49" y="8"/>
                    </a:moveTo>
                    <a:cubicBezTo>
                      <a:pt x="36" y="5"/>
                      <a:pt x="22" y="3"/>
                      <a:pt x="9" y="0"/>
                    </a:cubicBezTo>
                    <a:cubicBezTo>
                      <a:pt x="0" y="31"/>
                      <a:pt x="0" y="31"/>
                      <a:pt x="0" y="31"/>
                    </a:cubicBezTo>
                    <a:cubicBezTo>
                      <a:pt x="38" y="36"/>
                      <a:pt x="38" y="36"/>
                      <a:pt x="38" y="36"/>
                    </a:cubicBezTo>
                    <a:lnTo>
                      <a:pt x="49" y="8"/>
                    </a:lnTo>
                    <a:close/>
                  </a:path>
                </a:pathLst>
              </a:custGeom>
              <a:solidFill>
                <a:srgbClr val="A2B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8" name="Freeform 618"/>
              <p:cNvSpPr/>
              <p:nvPr/>
            </p:nvSpPr>
            <p:spPr bwMode="auto">
              <a:xfrm>
                <a:off x="1157" y="2083"/>
                <a:ext cx="106" cy="86"/>
              </a:xfrm>
              <a:custGeom>
                <a:avLst/>
                <a:gdLst>
                  <a:gd name="T0" fmla="*/ 106 w 106"/>
                  <a:gd name="T1" fmla="*/ 11 h 86"/>
                  <a:gd name="T2" fmla="*/ 20 w 106"/>
                  <a:gd name="T3" fmla="*/ 0 h 86"/>
                  <a:gd name="T4" fmla="*/ 0 w 106"/>
                  <a:gd name="T5" fmla="*/ 77 h 86"/>
                  <a:gd name="T6" fmla="*/ 74 w 106"/>
                  <a:gd name="T7" fmla="*/ 86 h 86"/>
                  <a:gd name="T8" fmla="*/ 106 w 106"/>
                  <a:gd name="T9" fmla="*/ 11 h 86"/>
                </a:gdLst>
                <a:ahLst/>
                <a:cxnLst>
                  <a:cxn ang="0">
                    <a:pos x="T0" y="T1"/>
                  </a:cxn>
                  <a:cxn ang="0">
                    <a:pos x="T2" y="T3"/>
                  </a:cxn>
                  <a:cxn ang="0">
                    <a:pos x="T4" y="T5"/>
                  </a:cxn>
                  <a:cxn ang="0">
                    <a:pos x="T6" y="T7"/>
                  </a:cxn>
                  <a:cxn ang="0">
                    <a:pos x="T8" y="T9"/>
                  </a:cxn>
                </a:cxnLst>
                <a:rect l="0" t="0" r="r" b="b"/>
                <a:pathLst>
                  <a:path w="106" h="86">
                    <a:moveTo>
                      <a:pt x="106" y="11"/>
                    </a:moveTo>
                    <a:lnTo>
                      <a:pt x="20" y="0"/>
                    </a:lnTo>
                    <a:lnTo>
                      <a:pt x="0" y="77"/>
                    </a:lnTo>
                    <a:lnTo>
                      <a:pt x="74" y="86"/>
                    </a:lnTo>
                    <a:lnTo>
                      <a:pt x="106" y="11"/>
                    </a:lnTo>
                    <a:close/>
                  </a:path>
                </a:pathLst>
              </a:custGeom>
              <a:solidFill>
                <a:srgbClr val="8356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9" name="Freeform 619"/>
              <p:cNvSpPr/>
              <p:nvPr/>
            </p:nvSpPr>
            <p:spPr bwMode="auto">
              <a:xfrm>
                <a:off x="1139" y="2160"/>
                <a:ext cx="92" cy="68"/>
              </a:xfrm>
              <a:custGeom>
                <a:avLst/>
                <a:gdLst>
                  <a:gd name="T0" fmla="*/ 92 w 92"/>
                  <a:gd name="T1" fmla="*/ 9 h 68"/>
                  <a:gd name="T2" fmla="*/ 18 w 92"/>
                  <a:gd name="T3" fmla="*/ 0 h 68"/>
                  <a:gd name="T4" fmla="*/ 0 w 92"/>
                  <a:gd name="T5" fmla="*/ 61 h 68"/>
                  <a:gd name="T6" fmla="*/ 70 w 92"/>
                  <a:gd name="T7" fmla="*/ 68 h 68"/>
                  <a:gd name="T8" fmla="*/ 92 w 92"/>
                  <a:gd name="T9" fmla="*/ 9 h 68"/>
                </a:gdLst>
                <a:ahLst/>
                <a:cxnLst>
                  <a:cxn ang="0">
                    <a:pos x="T0" y="T1"/>
                  </a:cxn>
                  <a:cxn ang="0">
                    <a:pos x="T2" y="T3"/>
                  </a:cxn>
                  <a:cxn ang="0">
                    <a:pos x="T4" y="T5"/>
                  </a:cxn>
                  <a:cxn ang="0">
                    <a:pos x="T6" y="T7"/>
                  </a:cxn>
                  <a:cxn ang="0">
                    <a:pos x="T8" y="T9"/>
                  </a:cxn>
                </a:cxnLst>
                <a:rect l="0" t="0" r="r" b="b"/>
                <a:pathLst>
                  <a:path w="92" h="68">
                    <a:moveTo>
                      <a:pt x="92" y="9"/>
                    </a:moveTo>
                    <a:lnTo>
                      <a:pt x="18" y="0"/>
                    </a:lnTo>
                    <a:lnTo>
                      <a:pt x="0" y="61"/>
                    </a:lnTo>
                    <a:lnTo>
                      <a:pt x="70" y="68"/>
                    </a:lnTo>
                    <a:lnTo>
                      <a:pt x="92" y="9"/>
                    </a:lnTo>
                    <a:close/>
                  </a:path>
                </a:pathLst>
              </a:custGeom>
              <a:solidFill>
                <a:srgbClr val="A2B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0" name="Freeform 620"/>
              <p:cNvSpPr/>
              <p:nvPr/>
            </p:nvSpPr>
            <p:spPr bwMode="auto">
              <a:xfrm>
                <a:off x="1123" y="2221"/>
                <a:ext cx="86" cy="62"/>
              </a:xfrm>
              <a:custGeom>
                <a:avLst/>
                <a:gdLst>
                  <a:gd name="T0" fmla="*/ 86 w 86"/>
                  <a:gd name="T1" fmla="*/ 7 h 62"/>
                  <a:gd name="T2" fmla="*/ 16 w 86"/>
                  <a:gd name="T3" fmla="*/ 0 h 62"/>
                  <a:gd name="T4" fmla="*/ 0 w 86"/>
                  <a:gd name="T5" fmla="*/ 55 h 62"/>
                  <a:gd name="T6" fmla="*/ 63 w 86"/>
                  <a:gd name="T7" fmla="*/ 62 h 62"/>
                  <a:gd name="T8" fmla="*/ 86 w 86"/>
                  <a:gd name="T9" fmla="*/ 7 h 62"/>
                </a:gdLst>
                <a:ahLst/>
                <a:cxnLst>
                  <a:cxn ang="0">
                    <a:pos x="T0" y="T1"/>
                  </a:cxn>
                  <a:cxn ang="0">
                    <a:pos x="T2" y="T3"/>
                  </a:cxn>
                  <a:cxn ang="0">
                    <a:pos x="T4" y="T5"/>
                  </a:cxn>
                  <a:cxn ang="0">
                    <a:pos x="T6" y="T7"/>
                  </a:cxn>
                  <a:cxn ang="0">
                    <a:pos x="T8" y="T9"/>
                  </a:cxn>
                </a:cxnLst>
                <a:rect l="0" t="0" r="r" b="b"/>
                <a:pathLst>
                  <a:path w="86" h="62">
                    <a:moveTo>
                      <a:pt x="86" y="7"/>
                    </a:moveTo>
                    <a:lnTo>
                      <a:pt x="16" y="0"/>
                    </a:lnTo>
                    <a:lnTo>
                      <a:pt x="0" y="55"/>
                    </a:lnTo>
                    <a:lnTo>
                      <a:pt x="63" y="62"/>
                    </a:lnTo>
                    <a:lnTo>
                      <a:pt x="86" y="7"/>
                    </a:lnTo>
                    <a:close/>
                  </a:path>
                </a:pathLst>
              </a:custGeom>
              <a:solidFill>
                <a:srgbClr val="8356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1" name="Freeform 621"/>
              <p:cNvSpPr/>
              <p:nvPr/>
            </p:nvSpPr>
            <p:spPr bwMode="auto">
              <a:xfrm>
                <a:off x="1109" y="2276"/>
                <a:ext cx="77" cy="52"/>
              </a:xfrm>
              <a:custGeom>
                <a:avLst/>
                <a:gdLst>
                  <a:gd name="T0" fmla="*/ 14 w 77"/>
                  <a:gd name="T1" fmla="*/ 0 h 52"/>
                  <a:gd name="T2" fmla="*/ 0 w 77"/>
                  <a:gd name="T3" fmla="*/ 52 h 52"/>
                  <a:gd name="T4" fmla="*/ 59 w 77"/>
                  <a:gd name="T5" fmla="*/ 52 h 52"/>
                  <a:gd name="T6" fmla="*/ 77 w 77"/>
                  <a:gd name="T7" fmla="*/ 7 h 52"/>
                  <a:gd name="T8" fmla="*/ 14 w 77"/>
                  <a:gd name="T9" fmla="*/ 0 h 52"/>
                </a:gdLst>
                <a:ahLst/>
                <a:cxnLst>
                  <a:cxn ang="0">
                    <a:pos x="T0" y="T1"/>
                  </a:cxn>
                  <a:cxn ang="0">
                    <a:pos x="T2" y="T3"/>
                  </a:cxn>
                  <a:cxn ang="0">
                    <a:pos x="T4" y="T5"/>
                  </a:cxn>
                  <a:cxn ang="0">
                    <a:pos x="T6" y="T7"/>
                  </a:cxn>
                  <a:cxn ang="0">
                    <a:pos x="T8" y="T9"/>
                  </a:cxn>
                </a:cxnLst>
                <a:rect l="0" t="0" r="r" b="b"/>
                <a:pathLst>
                  <a:path w="77" h="52">
                    <a:moveTo>
                      <a:pt x="14" y="0"/>
                    </a:moveTo>
                    <a:lnTo>
                      <a:pt x="0" y="52"/>
                    </a:lnTo>
                    <a:lnTo>
                      <a:pt x="59" y="52"/>
                    </a:lnTo>
                    <a:lnTo>
                      <a:pt x="77" y="7"/>
                    </a:lnTo>
                    <a:lnTo>
                      <a:pt x="14" y="0"/>
                    </a:lnTo>
                    <a:close/>
                  </a:path>
                </a:pathLst>
              </a:custGeom>
              <a:solidFill>
                <a:srgbClr val="A2B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2" name="Freeform 622"/>
              <p:cNvSpPr/>
              <p:nvPr/>
            </p:nvSpPr>
            <p:spPr bwMode="auto">
              <a:xfrm>
                <a:off x="912" y="1970"/>
                <a:ext cx="285" cy="365"/>
              </a:xfrm>
              <a:custGeom>
                <a:avLst/>
                <a:gdLst>
                  <a:gd name="T0" fmla="*/ 25 w 126"/>
                  <a:gd name="T1" fmla="*/ 0 h 161"/>
                  <a:gd name="T2" fmla="*/ 0 w 126"/>
                  <a:gd name="T3" fmla="*/ 161 h 161"/>
                  <a:gd name="T4" fmla="*/ 87 w 126"/>
                  <a:gd name="T5" fmla="*/ 158 h 161"/>
                  <a:gd name="T6" fmla="*/ 126 w 126"/>
                  <a:gd name="T7" fmla="*/ 19 h 161"/>
                  <a:gd name="T8" fmla="*/ 25 w 126"/>
                  <a:gd name="T9" fmla="*/ 0 h 161"/>
                </a:gdLst>
                <a:ahLst/>
                <a:cxnLst>
                  <a:cxn ang="0">
                    <a:pos x="T0" y="T1"/>
                  </a:cxn>
                  <a:cxn ang="0">
                    <a:pos x="T2" y="T3"/>
                  </a:cxn>
                  <a:cxn ang="0">
                    <a:pos x="T4" y="T5"/>
                  </a:cxn>
                  <a:cxn ang="0">
                    <a:pos x="T6" y="T7"/>
                  </a:cxn>
                  <a:cxn ang="0">
                    <a:pos x="T8" y="T9"/>
                  </a:cxn>
                </a:cxnLst>
                <a:rect l="0" t="0" r="r" b="b"/>
                <a:pathLst>
                  <a:path w="126" h="161">
                    <a:moveTo>
                      <a:pt x="25" y="0"/>
                    </a:moveTo>
                    <a:cubicBezTo>
                      <a:pt x="0" y="161"/>
                      <a:pt x="0" y="161"/>
                      <a:pt x="0" y="161"/>
                    </a:cubicBezTo>
                    <a:cubicBezTo>
                      <a:pt x="87" y="158"/>
                      <a:pt x="87" y="158"/>
                      <a:pt x="87" y="158"/>
                    </a:cubicBezTo>
                    <a:cubicBezTo>
                      <a:pt x="126" y="19"/>
                      <a:pt x="126" y="19"/>
                      <a:pt x="126" y="19"/>
                    </a:cubicBezTo>
                    <a:cubicBezTo>
                      <a:pt x="92" y="13"/>
                      <a:pt x="58" y="6"/>
                      <a:pt x="25" y="0"/>
                    </a:cubicBezTo>
                    <a:close/>
                  </a:path>
                </a:pathLst>
              </a:custGeom>
              <a:solidFill>
                <a:srgbClr val="83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3" name="Freeform 623"/>
              <p:cNvSpPr/>
              <p:nvPr/>
            </p:nvSpPr>
            <p:spPr bwMode="auto">
              <a:xfrm>
                <a:off x="-20" y="1811"/>
                <a:ext cx="579" cy="546"/>
              </a:xfrm>
              <a:custGeom>
                <a:avLst/>
                <a:gdLst>
                  <a:gd name="T0" fmla="*/ 34 w 256"/>
                  <a:gd name="T1" fmla="*/ 0 h 241"/>
                  <a:gd name="T2" fmla="*/ 23 w 256"/>
                  <a:gd name="T3" fmla="*/ 241 h 241"/>
                  <a:gd name="T4" fmla="*/ 256 w 256"/>
                  <a:gd name="T5" fmla="*/ 235 h 241"/>
                  <a:gd name="T6" fmla="*/ 233 w 256"/>
                  <a:gd name="T7" fmla="*/ 32 h 241"/>
                  <a:gd name="T8" fmla="*/ 34 w 256"/>
                  <a:gd name="T9" fmla="*/ 0 h 241"/>
                </a:gdLst>
                <a:ahLst/>
                <a:cxnLst>
                  <a:cxn ang="0">
                    <a:pos x="T0" y="T1"/>
                  </a:cxn>
                  <a:cxn ang="0">
                    <a:pos x="T2" y="T3"/>
                  </a:cxn>
                  <a:cxn ang="0">
                    <a:pos x="T4" y="T5"/>
                  </a:cxn>
                  <a:cxn ang="0">
                    <a:pos x="T6" y="T7"/>
                  </a:cxn>
                  <a:cxn ang="0">
                    <a:pos x="T8" y="T9"/>
                  </a:cxn>
                </a:cxnLst>
                <a:rect l="0" t="0" r="r" b="b"/>
                <a:pathLst>
                  <a:path w="256" h="241">
                    <a:moveTo>
                      <a:pt x="34" y="0"/>
                    </a:moveTo>
                    <a:cubicBezTo>
                      <a:pt x="34" y="0"/>
                      <a:pt x="0" y="195"/>
                      <a:pt x="23" y="241"/>
                    </a:cubicBezTo>
                    <a:cubicBezTo>
                      <a:pt x="256" y="235"/>
                      <a:pt x="256" y="235"/>
                      <a:pt x="256" y="235"/>
                    </a:cubicBezTo>
                    <a:cubicBezTo>
                      <a:pt x="233" y="32"/>
                      <a:pt x="233" y="32"/>
                      <a:pt x="233" y="32"/>
                    </a:cubicBezTo>
                    <a:cubicBezTo>
                      <a:pt x="128" y="13"/>
                      <a:pt x="49" y="0"/>
                      <a:pt x="34" y="0"/>
                    </a:cubicBezTo>
                    <a:close/>
                  </a:path>
                </a:pathLst>
              </a:custGeom>
              <a:solidFill>
                <a:srgbClr val="EDA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4" name="Freeform 624"/>
              <p:cNvSpPr/>
              <p:nvPr/>
            </p:nvSpPr>
            <p:spPr bwMode="auto">
              <a:xfrm>
                <a:off x="204" y="2375"/>
                <a:ext cx="188" cy="590"/>
              </a:xfrm>
              <a:custGeom>
                <a:avLst/>
                <a:gdLst>
                  <a:gd name="T0" fmla="*/ 83 w 83"/>
                  <a:gd name="T1" fmla="*/ 0 h 260"/>
                  <a:gd name="T2" fmla="*/ 51 w 83"/>
                  <a:gd name="T3" fmla="*/ 3 h 260"/>
                  <a:gd name="T4" fmla="*/ 42 w 83"/>
                  <a:gd name="T5" fmla="*/ 122 h 260"/>
                  <a:gd name="T6" fmla="*/ 16 w 83"/>
                  <a:gd name="T7" fmla="*/ 168 h 260"/>
                  <a:gd name="T8" fmla="*/ 22 w 83"/>
                  <a:gd name="T9" fmla="*/ 260 h 260"/>
                  <a:gd name="T10" fmla="*/ 68 w 83"/>
                  <a:gd name="T11" fmla="*/ 244 h 260"/>
                  <a:gd name="T12" fmla="*/ 83 w 83"/>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83" h="260">
                    <a:moveTo>
                      <a:pt x="83" y="0"/>
                    </a:moveTo>
                    <a:cubicBezTo>
                      <a:pt x="51" y="3"/>
                      <a:pt x="51" y="3"/>
                      <a:pt x="51" y="3"/>
                    </a:cubicBezTo>
                    <a:cubicBezTo>
                      <a:pt x="24" y="37"/>
                      <a:pt x="26" y="77"/>
                      <a:pt x="42" y="122"/>
                    </a:cubicBezTo>
                    <a:cubicBezTo>
                      <a:pt x="46" y="141"/>
                      <a:pt x="0" y="153"/>
                      <a:pt x="16" y="168"/>
                    </a:cubicBezTo>
                    <a:cubicBezTo>
                      <a:pt x="47" y="194"/>
                      <a:pt x="36" y="228"/>
                      <a:pt x="22" y="260"/>
                    </a:cubicBezTo>
                    <a:cubicBezTo>
                      <a:pt x="68" y="244"/>
                      <a:pt x="68" y="244"/>
                      <a:pt x="68" y="244"/>
                    </a:cubicBezTo>
                    <a:lnTo>
                      <a:pt x="83" y="0"/>
                    </a:lnTo>
                    <a:close/>
                  </a:path>
                </a:pathLst>
              </a:custGeom>
              <a:solidFill>
                <a:srgbClr val="9DC0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5" name="Freeform 625"/>
              <p:cNvSpPr/>
              <p:nvPr/>
            </p:nvSpPr>
            <p:spPr bwMode="auto">
              <a:xfrm>
                <a:off x="23" y="2382"/>
                <a:ext cx="296" cy="626"/>
              </a:xfrm>
              <a:custGeom>
                <a:avLst/>
                <a:gdLst>
                  <a:gd name="T0" fmla="*/ 131 w 131"/>
                  <a:gd name="T1" fmla="*/ 0 h 276"/>
                  <a:gd name="T2" fmla="*/ 23 w 131"/>
                  <a:gd name="T3" fmla="*/ 8 h 276"/>
                  <a:gd name="T4" fmla="*/ 34 w 131"/>
                  <a:gd name="T5" fmla="*/ 119 h 276"/>
                  <a:gd name="T6" fmla="*/ 12 w 131"/>
                  <a:gd name="T7" fmla="*/ 142 h 276"/>
                  <a:gd name="T8" fmla="*/ 38 w 131"/>
                  <a:gd name="T9" fmla="*/ 199 h 276"/>
                  <a:gd name="T10" fmla="*/ 30 w 131"/>
                  <a:gd name="T11" fmla="*/ 249 h 276"/>
                  <a:gd name="T12" fmla="*/ 44 w 131"/>
                  <a:gd name="T13" fmla="*/ 276 h 276"/>
                  <a:gd name="T14" fmla="*/ 102 w 131"/>
                  <a:gd name="T15" fmla="*/ 257 h 276"/>
                  <a:gd name="T16" fmla="*/ 96 w 131"/>
                  <a:gd name="T17" fmla="*/ 165 h 276"/>
                  <a:gd name="T18" fmla="*/ 122 w 131"/>
                  <a:gd name="T19" fmla="*/ 119 h 276"/>
                  <a:gd name="T20" fmla="*/ 131 w 131"/>
                  <a:gd name="T2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76">
                    <a:moveTo>
                      <a:pt x="131" y="0"/>
                    </a:moveTo>
                    <a:cubicBezTo>
                      <a:pt x="23" y="8"/>
                      <a:pt x="23" y="8"/>
                      <a:pt x="23" y="8"/>
                    </a:cubicBezTo>
                    <a:cubicBezTo>
                      <a:pt x="5" y="42"/>
                      <a:pt x="10" y="82"/>
                      <a:pt x="34" y="119"/>
                    </a:cubicBezTo>
                    <a:cubicBezTo>
                      <a:pt x="38" y="123"/>
                      <a:pt x="15" y="131"/>
                      <a:pt x="12" y="142"/>
                    </a:cubicBezTo>
                    <a:cubicBezTo>
                      <a:pt x="0" y="165"/>
                      <a:pt x="23" y="180"/>
                      <a:pt x="38" y="199"/>
                    </a:cubicBezTo>
                    <a:cubicBezTo>
                      <a:pt x="51" y="216"/>
                      <a:pt x="43" y="233"/>
                      <a:pt x="30" y="249"/>
                    </a:cubicBezTo>
                    <a:cubicBezTo>
                      <a:pt x="34" y="259"/>
                      <a:pt x="39" y="268"/>
                      <a:pt x="44" y="276"/>
                    </a:cubicBezTo>
                    <a:cubicBezTo>
                      <a:pt x="102" y="257"/>
                      <a:pt x="102" y="257"/>
                      <a:pt x="102" y="257"/>
                    </a:cubicBezTo>
                    <a:cubicBezTo>
                      <a:pt x="116" y="225"/>
                      <a:pt x="127" y="191"/>
                      <a:pt x="96" y="165"/>
                    </a:cubicBezTo>
                    <a:cubicBezTo>
                      <a:pt x="80" y="150"/>
                      <a:pt x="126" y="138"/>
                      <a:pt x="122" y="119"/>
                    </a:cubicBezTo>
                    <a:cubicBezTo>
                      <a:pt x="106" y="74"/>
                      <a:pt x="104" y="34"/>
                      <a:pt x="131" y="0"/>
                    </a:cubicBezTo>
                    <a:close/>
                  </a:path>
                </a:pathLst>
              </a:custGeom>
              <a:solidFill>
                <a:srgbClr val="79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6" name="Freeform 626"/>
              <p:cNvSpPr/>
              <p:nvPr/>
            </p:nvSpPr>
            <p:spPr bwMode="auto">
              <a:xfrm>
                <a:off x="2" y="2400"/>
                <a:ext cx="136" cy="547"/>
              </a:xfrm>
              <a:custGeom>
                <a:avLst/>
                <a:gdLst>
                  <a:gd name="T0" fmla="*/ 47 w 60"/>
                  <a:gd name="T1" fmla="*/ 191 h 241"/>
                  <a:gd name="T2" fmla="*/ 21 w 60"/>
                  <a:gd name="T3" fmla="*/ 134 h 241"/>
                  <a:gd name="T4" fmla="*/ 43 w 60"/>
                  <a:gd name="T5" fmla="*/ 111 h 241"/>
                  <a:gd name="T6" fmla="*/ 32 w 60"/>
                  <a:gd name="T7" fmla="*/ 0 h 241"/>
                  <a:gd name="T8" fmla="*/ 0 w 60"/>
                  <a:gd name="T9" fmla="*/ 2 h 241"/>
                  <a:gd name="T10" fmla="*/ 39 w 60"/>
                  <a:gd name="T11" fmla="*/ 241 h 241"/>
                  <a:gd name="T12" fmla="*/ 47 w 60"/>
                  <a:gd name="T13" fmla="*/ 191 h 241"/>
                </a:gdLst>
                <a:ahLst/>
                <a:cxnLst>
                  <a:cxn ang="0">
                    <a:pos x="T0" y="T1"/>
                  </a:cxn>
                  <a:cxn ang="0">
                    <a:pos x="T2" y="T3"/>
                  </a:cxn>
                  <a:cxn ang="0">
                    <a:pos x="T4" y="T5"/>
                  </a:cxn>
                  <a:cxn ang="0">
                    <a:pos x="T6" y="T7"/>
                  </a:cxn>
                  <a:cxn ang="0">
                    <a:pos x="T8" y="T9"/>
                  </a:cxn>
                  <a:cxn ang="0">
                    <a:pos x="T10" y="T11"/>
                  </a:cxn>
                  <a:cxn ang="0">
                    <a:pos x="T12" y="T13"/>
                  </a:cxn>
                </a:cxnLst>
                <a:rect l="0" t="0" r="r" b="b"/>
                <a:pathLst>
                  <a:path w="60" h="241">
                    <a:moveTo>
                      <a:pt x="47" y="191"/>
                    </a:moveTo>
                    <a:cubicBezTo>
                      <a:pt x="32" y="172"/>
                      <a:pt x="9" y="157"/>
                      <a:pt x="21" y="134"/>
                    </a:cubicBezTo>
                    <a:cubicBezTo>
                      <a:pt x="24" y="123"/>
                      <a:pt x="47" y="115"/>
                      <a:pt x="43" y="111"/>
                    </a:cubicBezTo>
                    <a:cubicBezTo>
                      <a:pt x="19" y="74"/>
                      <a:pt x="14" y="34"/>
                      <a:pt x="32" y="0"/>
                    </a:cubicBezTo>
                    <a:cubicBezTo>
                      <a:pt x="0" y="2"/>
                      <a:pt x="0" y="2"/>
                      <a:pt x="0" y="2"/>
                    </a:cubicBezTo>
                    <a:cubicBezTo>
                      <a:pt x="0" y="2"/>
                      <a:pt x="6" y="161"/>
                      <a:pt x="39" y="241"/>
                    </a:cubicBezTo>
                    <a:cubicBezTo>
                      <a:pt x="52" y="225"/>
                      <a:pt x="60" y="208"/>
                      <a:pt x="47" y="191"/>
                    </a:cubicBezTo>
                    <a:close/>
                  </a:path>
                </a:pathLst>
              </a:custGeom>
              <a:solidFill>
                <a:srgbClr val="FFD4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7" name="Freeform 627"/>
              <p:cNvSpPr/>
              <p:nvPr/>
            </p:nvSpPr>
            <p:spPr bwMode="auto">
              <a:xfrm>
                <a:off x="358" y="2348"/>
                <a:ext cx="457" cy="581"/>
              </a:xfrm>
              <a:custGeom>
                <a:avLst/>
                <a:gdLst>
                  <a:gd name="T0" fmla="*/ 34 w 457"/>
                  <a:gd name="T1" fmla="*/ 27 h 581"/>
                  <a:gd name="T2" fmla="*/ 0 w 457"/>
                  <a:gd name="T3" fmla="*/ 581 h 581"/>
                  <a:gd name="T4" fmla="*/ 457 w 457"/>
                  <a:gd name="T5" fmla="*/ 429 h 581"/>
                  <a:gd name="T6" fmla="*/ 407 w 457"/>
                  <a:gd name="T7" fmla="*/ 0 h 581"/>
                  <a:gd name="T8" fmla="*/ 34 w 457"/>
                  <a:gd name="T9" fmla="*/ 27 h 581"/>
                </a:gdLst>
                <a:ahLst/>
                <a:cxnLst>
                  <a:cxn ang="0">
                    <a:pos x="T0" y="T1"/>
                  </a:cxn>
                  <a:cxn ang="0">
                    <a:pos x="T2" y="T3"/>
                  </a:cxn>
                  <a:cxn ang="0">
                    <a:pos x="T4" y="T5"/>
                  </a:cxn>
                  <a:cxn ang="0">
                    <a:pos x="T6" y="T7"/>
                  </a:cxn>
                  <a:cxn ang="0">
                    <a:pos x="T8" y="T9"/>
                  </a:cxn>
                </a:cxnLst>
                <a:rect l="0" t="0" r="r" b="b"/>
                <a:pathLst>
                  <a:path w="457" h="581">
                    <a:moveTo>
                      <a:pt x="34" y="27"/>
                    </a:moveTo>
                    <a:lnTo>
                      <a:pt x="0" y="581"/>
                    </a:lnTo>
                    <a:lnTo>
                      <a:pt x="457" y="429"/>
                    </a:lnTo>
                    <a:lnTo>
                      <a:pt x="407" y="0"/>
                    </a:lnTo>
                    <a:lnTo>
                      <a:pt x="34" y="27"/>
                    </a:lnTo>
                    <a:close/>
                  </a:path>
                </a:pathLst>
              </a:custGeom>
              <a:solidFill>
                <a:srgbClr val="795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8" name="Freeform 628"/>
              <p:cNvSpPr/>
              <p:nvPr/>
            </p:nvSpPr>
            <p:spPr bwMode="auto">
              <a:xfrm>
                <a:off x="765" y="2337"/>
                <a:ext cx="134" cy="109"/>
              </a:xfrm>
              <a:custGeom>
                <a:avLst/>
                <a:gdLst>
                  <a:gd name="T0" fmla="*/ 134 w 134"/>
                  <a:gd name="T1" fmla="*/ 11 h 109"/>
                  <a:gd name="T2" fmla="*/ 134 w 134"/>
                  <a:gd name="T3" fmla="*/ 0 h 109"/>
                  <a:gd name="T4" fmla="*/ 0 w 134"/>
                  <a:gd name="T5" fmla="*/ 11 h 109"/>
                  <a:gd name="T6" fmla="*/ 11 w 134"/>
                  <a:gd name="T7" fmla="*/ 109 h 109"/>
                  <a:gd name="T8" fmla="*/ 134 w 134"/>
                  <a:gd name="T9" fmla="*/ 11 h 109"/>
                </a:gdLst>
                <a:ahLst/>
                <a:cxnLst>
                  <a:cxn ang="0">
                    <a:pos x="T0" y="T1"/>
                  </a:cxn>
                  <a:cxn ang="0">
                    <a:pos x="T2" y="T3"/>
                  </a:cxn>
                  <a:cxn ang="0">
                    <a:pos x="T4" y="T5"/>
                  </a:cxn>
                  <a:cxn ang="0">
                    <a:pos x="T6" y="T7"/>
                  </a:cxn>
                  <a:cxn ang="0">
                    <a:pos x="T8" y="T9"/>
                  </a:cxn>
                </a:cxnLst>
                <a:rect l="0" t="0" r="r" b="b"/>
                <a:pathLst>
                  <a:path w="134" h="109">
                    <a:moveTo>
                      <a:pt x="134" y="11"/>
                    </a:moveTo>
                    <a:lnTo>
                      <a:pt x="134" y="0"/>
                    </a:lnTo>
                    <a:lnTo>
                      <a:pt x="0" y="11"/>
                    </a:lnTo>
                    <a:lnTo>
                      <a:pt x="11" y="109"/>
                    </a:lnTo>
                    <a:lnTo>
                      <a:pt x="134" y="11"/>
                    </a:lnTo>
                    <a:close/>
                  </a:path>
                </a:pathLst>
              </a:custGeom>
              <a:solidFill>
                <a:srgbClr val="58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9" name="Freeform 629"/>
              <p:cNvSpPr/>
              <p:nvPr/>
            </p:nvSpPr>
            <p:spPr bwMode="auto">
              <a:xfrm>
                <a:off x="776" y="2348"/>
                <a:ext cx="127" cy="164"/>
              </a:xfrm>
              <a:custGeom>
                <a:avLst/>
                <a:gdLst>
                  <a:gd name="T0" fmla="*/ 127 w 127"/>
                  <a:gd name="T1" fmla="*/ 164 h 164"/>
                  <a:gd name="T2" fmla="*/ 123 w 127"/>
                  <a:gd name="T3" fmla="*/ 0 h 164"/>
                  <a:gd name="T4" fmla="*/ 0 w 127"/>
                  <a:gd name="T5" fmla="*/ 98 h 164"/>
                  <a:gd name="T6" fmla="*/ 3 w 127"/>
                  <a:gd name="T7" fmla="*/ 120 h 164"/>
                  <a:gd name="T8" fmla="*/ 127 w 127"/>
                  <a:gd name="T9" fmla="*/ 164 h 164"/>
                </a:gdLst>
                <a:ahLst/>
                <a:cxnLst>
                  <a:cxn ang="0">
                    <a:pos x="T0" y="T1"/>
                  </a:cxn>
                  <a:cxn ang="0">
                    <a:pos x="T2" y="T3"/>
                  </a:cxn>
                  <a:cxn ang="0">
                    <a:pos x="T4" y="T5"/>
                  </a:cxn>
                  <a:cxn ang="0">
                    <a:pos x="T6" y="T7"/>
                  </a:cxn>
                  <a:cxn ang="0">
                    <a:pos x="T8" y="T9"/>
                  </a:cxn>
                </a:cxnLst>
                <a:rect l="0" t="0" r="r" b="b"/>
                <a:pathLst>
                  <a:path w="127" h="164">
                    <a:moveTo>
                      <a:pt x="127" y="164"/>
                    </a:moveTo>
                    <a:lnTo>
                      <a:pt x="123" y="0"/>
                    </a:lnTo>
                    <a:lnTo>
                      <a:pt x="0" y="98"/>
                    </a:lnTo>
                    <a:lnTo>
                      <a:pt x="3" y="120"/>
                    </a:lnTo>
                    <a:lnTo>
                      <a:pt x="127" y="164"/>
                    </a:lnTo>
                    <a:close/>
                  </a:path>
                </a:pathLst>
              </a:custGeom>
              <a:solidFill>
                <a:srgbClr val="FFE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0" name="Freeform 630"/>
              <p:cNvSpPr/>
              <p:nvPr/>
            </p:nvSpPr>
            <p:spPr bwMode="auto">
              <a:xfrm>
                <a:off x="779" y="2468"/>
                <a:ext cx="124" cy="130"/>
              </a:xfrm>
              <a:custGeom>
                <a:avLst/>
                <a:gdLst>
                  <a:gd name="T0" fmla="*/ 124 w 124"/>
                  <a:gd name="T1" fmla="*/ 44 h 130"/>
                  <a:gd name="T2" fmla="*/ 0 w 124"/>
                  <a:gd name="T3" fmla="*/ 0 h 130"/>
                  <a:gd name="T4" fmla="*/ 16 w 124"/>
                  <a:gd name="T5" fmla="*/ 130 h 130"/>
                  <a:gd name="T6" fmla="*/ 124 w 124"/>
                  <a:gd name="T7" fmla="*/ 64 h 130"/>
                  <a:gd name="T8" fmla="*/ 124 w 124"/>
                  <a:gd name="T9" fmla="*/ 44 h 130"/>
                </a:gdLst>
                <a:ahLst/>
                <a:cxnLst>
                  <a:cxn ang="0">
                    <a:pos x="T0" y="T1"/>
                  </a:cxn>
                  <a:cxn ang="0">
                    <a:pos x="T2" y="T3"/>
                  </a:cxn>
                  <a:cxn ang="0">
                    <a:pos x="T4" y="T5"/>
                  </a:cxn>
                  <a:cxn ang="0">
                    <a:pos x="T6" y="T7"/>
                  </a:cxn>
                  <a:cxn ang="0">
                    <a:pos x="T8" y="T9"/>
                  </a:cxn>
                </a:cxnLst>
                <a:rect l="0" t="0" r="r" b="b"/>
                <a:pathLst>
                  <a:path w="124" h="130">
                    <a:moveTo>
                      <a:pt x="124" y="44"/>
                    </a:moveTo>
                    <a:lnTo>
                      <a:pt x="0" y="0"/>
                    </a:lnTo>
                    <a:lnTo>
                      <a:pt x="16" y="130"/>
                    </a:lnTo>
                    <a:lnTo>
                      <a:pt x="124" y="64"/>
                    </a:lnTo>
                    <a:lnTo>
                      <a:pt x="124" y="44"/>
                    </a:lnTo>
                    <a:close/>
                  </a:path>
                </a:pathLst>
              </a:custGeom>
              <a:solidFill>
                <a:srgbClr val="58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1" name="Freeform 631"/>
              <p:cNvSpPr/>
              <p:nvPr/>
            </p:nvSpPr>
            <p:spPr bwMode="auto">
              <a:xfrm>
                <a:off x="795" y="2532"/>
                <a:ext cx="113" cy="129"/>
              </a:xfrm>
              <a:custGeom>
                <a:avLst/>
                <a:gdLst>
                  <a:gd name="T0" fmla="*/ 113 w 113"/>
                  <a:gd name="T1" fmla="*/ 129 h 129"/>
                  <a:gd name="T2" fmla="*/ 108 w 113"/>
                  <a:gd name="T3" fmla="*/ 0 h 129"/>
                  <a:gd name="T4" fmla="*/ 0 w 113"/>
                  <a:gd name="T5" fmla="*/ 66 h 129"/>
                  <a:gd name="T6" fmla="*/ 2 w 113"/>
                  <a:gd name="T7" fmla="*/ 97 h 129"/>
                  <a:gd name="T8" fmla="*/ 113 w 113"/>
                  <a:gd name="T9" fmla="*/ 129 h 129"/>
                </a:gdLst>
                <a:ahLst/>
                <a:cxnLst>
                  <a:cxn ang="0">
                    <a:pos x="T0" y="T1"/>
                  </a:cxn>
                  <a:cxn ang="0">
                    <a:pos x="T2" y="T3"/>
                  </a:cxn>
                  <a:cxn ang="0">
                    <a:pos x="T4" y="T5"/>
                  </a:cxn>
                  <a:cxn ang="0">
                    <a:pos x="T6" y="T7"/>
                  </a:cxn>
                  <a:cxn ang="0">
                    <a:pos x="T8" y="T9"/>
                  </a:cxn>
                </a:cxnLst>
                <a:rect l="0" t="0" r="r" b="b"/>
                <a:pathLst>
                  <a:path w="113" h="129">
                    <a:moveTo>
                      <a:pt x="113" y="129"/>
                    </a:moveTo>
                    <a:lnTo>
                      <a:pt x="108" y="0"/>
                    </a:lnTo>
                    <a:lnTo>
                      <a:pt x="0" y="66"/>
                    </a:lnTo>
                    <a:lnTo>
                      <a:pt x="2" y="97"/>
                    </a:lnTo>
                    <a:lnTo>
                      <a:pt x="113" y="129"/>
                    </a:lnTo>
                    <a:close/>
                  </a:path>
                </a:pathLst>
              </a:custGeom>
              <a:solidFill>
                <a:srgbClr val="FFE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2" name="Freeform 632"/>
              <p:cNvSpPr/>
              <p:nvPr/>
            </p:nvSpPr>
            <p:spPr bwMode="auto">
              <a:xfrm>
                <a:off x="797" y="2629"/>
                <a:ext cx="111" cy="139"/>
              </a:xfrm>
              <a:custGeom>
                <a:avLst/>
                <a:gdLst>
                  <a:gd name="T0" fmla="*/ 111 w 111"/>
                  <a:gd name="T1" fmla="*/ 32 h 139"/>
                  <a:gd name="T2" fmla="*/ 0 w 111"/>
                  <a:gd name="T3" fmla="*/ 0 h 139"/>
                  <a:gd name="T4" fmla="*/ 16 w 111"/>
                  <a:gd name="T5" fmla="*/ 139 h 139"/>
                  <a:gd name="T6" fmla="*/ 111 w 111"/>
                  <a:gd name="T7" fmla="*/ 55 h 139"/>
                  <a:gd name="T8" fmla="*/ 111 w 111"/>
                  <a:gd name="T9" fmla="*/ 32 h 139"/>
                </a:gdLst>
                <a:ahLst/>
                <a:cxnLst>
                  <a:cxn ang="0">
                    <a:pos x="T0" y="T1"/>
                  </a:cxn>
                  <a:cxn ang="0">
                    <a:pos x="T2" y="T3"/>
                  </a:cxn>
                  <a:cxn ang="0">
                    <a:pos x="T4" y="T5"/>
                  </a:cxn>
                  <a:cxn ang="0">
                    <a:pos x="T6" y="T7"/>
                  </a:cxn>
                  <a:cxn ang="0">
                    <a:pos x="T8" y="T9"/>
                  </a:cxn>
                </a:cxnLst>
                <a:rect l="0" t="0" r="r" b="b"/>
                <a:pathLst>
                  <a:path w="111" h="139">
                    <a:moveTo>
                      <a:pt x="111" y="32"/>
                    </a:moveTo>
                    <a:lnTo>
                      <a:pt x="0" y="0"/>
                    </a:lnTo>
                    <a:lnTo>
                      <a:pt x="16" y="139"/>
                    </a:lnTo>
                    <a:lnTo>
                      <a:pt x="111" y="55"/>
                    </a:lnTo>
                    <a:lnTo>
                      <a:pt x="111" y="32"/>
                    </a:lnTo>
                    <a:close/>
                  </a:path>
                </a:pathLst>
              </a:custGeom>
              <a:solidFill>
                <a:srgbClr val="58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3" name="Freeform 633"/>
              <p:cNvSpPr/>
              <p:nvPr/>
            </p:nvSpPr>
            <p:spPr bwMode="auto">
              <a:xfrm>
                <a:off x="813" y="2684"/>
                <a:ext cx="97" cy="93"/>
              </a:xfrm>
              <a:custGeom>
                <a:avLst/>
                <a:gdLst>
                  <a:gd name="T0" fmla="*/ 0 w 97"/>
                  <a:gd name="T1" fmla="*/ 84 h 93"/>
                  <a:gd name="T2" fmla="*/ 2 w 97"/>
                  <a:gd name="T3" fmla="*/ 93 h 93"/>
                  <a:gd name="T4" fmla="*/ 97 w 97"/>
                  <a:gd name="T5" fmla="*/ 61 h 93"/>
                  <a:gd name="T6" fmla="*/ 95 w 97"/>
                  <a:gd name="T7" fmla="*/ 0 h 93"/>
                  <a:gd name="T8" fmla="*/ 0 w 97"/>
                  <a:gd name="T9" fmla="*/ 84 h 93"/>
                </a:gdLst>
                <a:ahLst/>
                <a:cxnLst>
                  <a:cxn ang="0">
                    <a:pos x="T0" y="T1"/>
                  </a:cxn>
                  <a:cxn ang="0">
                    <a:pos x="T2" y="T3"/>
                  </a:cxn>
                  <a:cxn ang="0">
                    <a:pos x="T4" y="T5"/>
                  </a:cxn>
                  <a:cxn ang="0">
                    <a:pos x="T6" y="T7"/>
                  </a:cxn>
                  <a:cxn ang="0">
                    <a:pos x="T8" y="T9"/>
                  </a:cxn>
                </a:cxnLst>
                <a:rect l="0" t="0" r="r" b="b"/>
                <a:pathLst>
                  <a:path w="97" h="93">
                    <a:moveTo>
                      <a:pt x="0" y="84"/>
                    </a:moveTo>
                    <a:lnTo>
                      <a:pt x="2" y="93"/>
                    </a:lnTo>
                    <a:lnTo>
                      <a:pt x="97" y="61"/>
                    </a:lnTo>
                    <a:lnTo>
                      <a:pt x="95" y="0"/>
                    </a:lnTo>
                    <a:lnTo>
                      <a:pt x="0" y="84"/>
                    </a:lnTo>
                    <a:close/>
                  </a:path>
                </a:pathLst>
              </a:custGeom>
              <a:solidFill>
                <a:srgbClr val="FFE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4" name="Freeform 634"/>
              <p:cNvSpPr/>
              <p:nvPr/>
            </p:nvSpPr>
            <p:spPr bwMode="auto">
              <a:xfrm>
                <a:off x="901" y="2446"/>
                <a:ext cx="412" cy="47"/>
              </a:xfrm>
              <a:custGeom>
                <a:avLst/>
                <a:gdLst>
                  <a:gd name="T0" fmla="*/ 0 w 412"/>
                  <a:gd name="T1" fmla="*/ 20 h 47"/>
                  <a:gd name="T2" fmla="*/ 2 w 412"/>
                  <a:gd name="T3" fmla="*/ 47 h 47"/>
                  <a:gd name="T4" fmla="*/ 412 w 412"/>
                  <a:gd name="T5" fmla="*/ 29 h 47"/>
                  <a:gd name="T6" fmla="*/ 407 w 412"/>
                  <a:gd name="T7" fmla="*/ 0 h 47"/>
                  <a:gd name="T8" fmla="*/ 0 w 412"/>
                  <a:gd name="T9" fmla="*/ 20 h 47"/>
                </a:gdLst>
                <a:ahLst/>
                <a:cxnLst>
                  <a:cxn ang="0">
                    <a:pos x="T0" y="T1"/>
                  </a:cxn>
                  <a:cxn ang="0">
                    <a:pos x="T2" y="T3"/>
                  </a:cxn>
                  <a:cxn ang="0">
                    <a:pos x="T4" y="T5"/>
                  </a:cxn>
                  <a:cxn ang="0">
                    <a:pos x="T6" y="T7"/>
                  </a:cxn>
                  <a:cxn ang="0">
                    <a:pos x="T8" y="T9"/>
                  </a:cxn>
                </a:cxnLst>
                <a:rect l="0" t="0" r="r" b="b"/>
                <a:pathLst>
                  <a:path w="412" h="47">
                    <a:moveTo>
                      <a:pt x="0" y="20"/>
                    </a:moveTo>
                    <a:lnTo>
                      <a:pt x="2" y="47"/>
                    </a:lnTo>
                    <a:lnTo>
                      <a:pt x="412" y="29"/>
                    </a:lnTo>
                    <a:lnTo>
                      <a:pt x="407" y="0"/>
                    </a:lnTo>
                    <a:lnTo>
                      <a:pt x="0" y="2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5" name="Freeform 635"/>
              <p:cNvSpPr/>
              <p:nvPr/>
            </p:nvSpPr>
            <p:spPr bwMode="auto">
              <a:xfrm>
                <a:off x="899" y="2310"/>
                <a:ext cx="389" cy="31"/>
              </a:xfrm>
              <a:custGeom>
                <a:avLst/>
                <a:gdLst>
                  <a:gd name="T0" fmla="*/ 384 w 389"/>
                  <a:gd name="T1" fmla="*/ 0 h 31"/>
                  <a:gd name="T2" fmla="*/ 0 w 389"/>
                  <a:gd name="T3" fmla="*/ 27 h 31"/>
                  <a:gd name="T4" fmla="*/ 0 w 389"/>
                  <a:gd name="T5" fmla="*/ 31 h 31"/>
                  <a:gd name="T6" fmla="*/ 389 w 389"/>
                  <a:gd name="T7" fmla="*/ 31 h 31"/>
                  <a:gd name="T8" fmla="*/ 384 w 389"/>
                  <a:gd name="T9" fmla="*/ 0 h 31"/>
                </a:gdLst>
                <a:ahLst/>
                <a:cxnLst>
                  <a:cxn ang="0">
                    <a:pos x="T0" y="T1"/>
                  </a:cxn>
                  <a:cxn ang="0">
                    <a:pos x="T2" y="T3"/>
                  </a:cxn>
                  <a:cxn ang="0">
                    <a:pos x="T4" y="T5"/>
                  </a:cxn>
                  <a:cxn ang="0">
                    <a:pos x="T6" y="T7"/>
                  </a:cxn>
                  <a:cxn ang="0">
                    <a:pos x="T8" y="T9"/>
                  </a:cxn>
                </a:cxnLst>
                <a:rect l="0" t="0" r="r" b="b"/>
                <a:pathLst>
                  <a:path w="389" h="31">
                    <a:moveTo>
                      <a:pt x="384" y="0"/>
                    </a:moveTo>
                    <a:lnTo>
                      <a:pt x="0" y="27"/>
                    </a:lnTo>
                    <a:lnTo>
                      <a:pt x="0" y="31"/>
                    </a:lnTo>
                    <a:lnTo>
                      <a:pt x="389" y="31"/>
                    </a:lnTo>
                    <a:lnTo>
                      <a:pt x="384" y="0"/>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6" name="Freeform 636"/>
              <p:cNvSpPr/>
              <p:nvPr/>
            </p:nvSpPr>
            <p:spPr bwMode="auto">
              <a:xfrm>
                <a:off x="899" y="2341"/>
                <a:ext cx="394" cy="34"/>
              </a:xfrm>
              <a:custGeom>
                <a:avLst/>
                <a:gdLst>
                  <a:gd name="T0" fmla="*/ 0 w 394"/>
                  <a:gd name="T1" fmla="*/ 0 h 34"/>
                  <a:gd name="T2" fmla="*/ 0 w 394"/>
                  <a:gd name="T3" fmla="*/ 34 h 34"/>
                  <a:gd name="T4" fmla="*/ 394 w 394"/>
                  <a:gd name="T5" fmla="*/ 23 h 34"/>
                  <a:gd name="T6" fmla="*/ 389 w 394"/>
                  <a:gd name="T7" fmla="*/ 0 h 34"/>
                  <a:gd name="T8" fmla="*/ 0 w 394"/>
                  <a:gd name="T9" fmla="*/ 0 h 34"/>
                </a:gdLst>
                <a:ahLst/>
                <a:cxnLst>
                  <a:cxn ang="0">
                    <a:pos x="T0" y="T1"/>
                  </a:cxn>
                  <a:cxn ang="0">
                    <a:pos x="T2" y="T3"/>
                  </a:cxn>
                  <a:cxn ang="0">
                    <a:pos x="T4" y="T5"/>
                  </a:cxn>
                  <a:cxn ang="0">
                    <a:pos x="T6" y="T7"/>
                  </a:cxn>
                  <a:cxn ang="0">
                    <a:pos x="T8" y="T9"/>
                  </a:cxn>
                </a:cxnLst>
                <a:rect l="0" t="0" r="r" b="b"/>
                <a:pathLst>
                  <a:path w="394" h="34">
                    <a:moveTo>
                      <a:pt x="0" y="0"/>
                    </a:moveTo>
                    <a:lnTo>
                      <a:pt x="0" y="34"/>
                    </a:lnTo>
                    <a:lnTo>
                      <a:pt x="394" y="23"/>
                    </a:lnTo>
                    <a:lnTo>
                      <a:pt x="389" y="0"/>
                    </a:lnTo>
                    <a:lnTo>
                      <a:pt x="0"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7" name="Freeform 637"/>
              <p:cNvSpPr/>
              <p:nvPr/>
            </p:nvSpPr>
            <p:spPr bwMode="auto">
              <a:xfrm>
                <a:off x="899" y="2364"/>
                <a:ext cx="398" cy="36"/>
              </a:xfrm>
              <a:custGeom>
                <a:avLst/>
                <a:gdLst>
                  <a:gd name="T0" fmla="*/ 0 w 398"/>
                  <a:gd name="T1" fmla="*/ 11 h 36"/>
                  <a:gd name="T2" fmla="*/ 0 w 398"/>
                  <a:gd name="T3" fmla="*/ 36 h 36"/>
                  <a:gd name="T4" fmla="*/ 398 w 398"/>
                  <a:gd name="T5" fmla="*/ 25 h 36"/>
                  <a:gd name="T6" fmla="*/ 394 w 398"/>
                  <a:gd name="T7" fmla="*/ 0 h 36"/>
                  <a:gd name="T8" fmla="*/ 0 w 398"/>
                  <a:gd name="T9" fmla="*/ 11 h 36"/>
                </a:gdLst>
                <a:ahLst/>
                <a:cxnLst>
                  <a:cxn ang="0">
                    <a:pos x="T0" y="T1"/>
                  </a:cxn>
                  <a:cxn ang="0">
                    <a:pos x="T2" y="T3"/>
                  </a:cxn>
                  <a:cxn ang="0">
                    <a:pos x="T4" y="T5"/>
                  </a:cxn>
                  <a:cxn ang="0">
                    <a:pos x="T6" y="T7"/>
                  </a:cxn>
                  <a:cxn ang="0">
                    <a:pos x="T8" y="T9"/>
                  </a:cxn>
                </a:cxnLst>
                <a:rect l="0" t="0" r="r" b="b"/>
                <a:pathLst>
                  <a:path w="398" h="36">
                    <a:moveTo>
                      <a:pt x="0" y="11"/>
                    </a:moveTo>
                    <a:lnTo>
                      <a:pt x="0" y="36"/>
                    </a:lnTo>
                    <a:lnTo>
                      <a:pt x="398" y="25"/>
                    </a:lnTo>
                    <a:lnTo>
                      <a:pt x="394" y="0"/>
                    </a:lnTo>
                    <a:lnTo>
                      <a:pt x="0" y="11"/>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8" name="Freeform 638"/>
              <p:cNvSpPr/>
              <p:nvPr/>
            </p:nvSpPr>
            <p:spPr bwMode="auto">
              <a:xfrm>
                <a:off x="899" y="2389"/>
                <a:ext cx="403" cy="41"/>
              </a:xfrm>
              <a:custGeom>
                <a:avLst/>
                <a:gdLst>
                  <a:gd name="T0" fmla="*/ 0 w 403"/>
                  <a:gd name="T1" fmla="*/ 11 h 41"/>
                  <a:gd name="T2" fmla="*/ 2 w 403"/>
                  <a:gd name="T3" fmla="*/ 41 h 41"/>
                  <a:gd name="T4" fmla="*/ 403 w 403"/>
                  <a:gd name="T5" fmla="*/ 25 h 41"/>
                  <a:gd name="T6" fmla="*/ 398 w 403"/>
                  <a:gd name="T7" fmla="*/ 0 h 41"/>
                  <a:gd name="T8" fmla="*/ 0 w 403"/>
                  <a:gd name="T9" fmla="*/ 11 h 41"/>
                </a:gdLst>
                <a:ahLst/>
                <a:cxnLst>
                  <a:cxn ang="0">
                    <a:pos x="T0" y="T1"/>
                  </a:cxn>
                  <a:cxn ang="0">
                    <a:pos x="T2" y="T3"/>
                  </a:cxn>
                  <a:cxn ang="0">
                    <a:pos x="T4" y="T5"/>
                  </a:cxn>
                  <a:cxn ang="0">
                    <a:pos x="T6" y="T7"/>
                  </a:cxn>
                  <a:cxn ang="0">
                    <a:pos x="T8" y="T9"/>
                  </a:cxn>
                </a:cxnLst>
                <a:rect l="0" t="0" r="r" b="b"/>
                <a:pathLst>
                  <a:path w="403" h="41">
                    <a:moveTo>
                      <a:pt x="0" y="11"/>
                    </a:moveTo>
                    <a:lnTo>
                      <a:pt x="2" y="41"/>
                    </a:lnTo>
                    <a:lnTo>
                      <a:pt x="403" y="25"/>
                    </a:lnTo>
                    <a:lnTo>
                      <a:pt x="398" y="0"/>
                    </a:lnTo>
                    <a:lnTo>
                      <a:pt x="0" y="11"/>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9" name="Freeform 639"/>
              <p:cNvSpPr/>
              <p:nvPr/>
            </p:nvSpPr>
            <p:spPr bwMode="auto">
              <a:xfrm>
                <a:off x="901" y="2414"/>
                <a:ext cx="407" cy="52"/>
              </a:xfrm>
              <a:custGeom>
                <a:avLst/>
                <a:gdLst>
                  <a:gd name="T0" fmla="*/ 0 w 407"/>
                  <a:gd name="T1" fmla="*/ 16 h 52"/>
                  <a:gd name="T2" fmla="*/ 0 w 407"/>
                  <a:gd name="T3" fmla="*/ 52 h 52"/>
                  <a:gd name="T4" fmla="*/ 407 w 407"/>
                  <a:gd name="T5" fmla="*/ 32 h 52"/>
                  <a:gd name="T6" fmla="*/ 401 w 407"/>
                  <a:gd name="T7" fmla="*/ 0 h 52"/>
                  <a:gd name="T8" fmla="*/ 0 w 407"/>
                  <a:gd name="T9" fmla="*/ 16 h 52"/>
                </a:gdLst>
                <a:ahLst/>
                <a:cxnLst>
                  <a:cxn ang="0">
                    <a:pos x="T0" y="T1"/>
                  </a:cxn>
                  <a:cxn ang="0">
                    <a:pos x="T2" y="T3"/>
                  </a:cxn>
                  <a:cxn ang="0">
                    <a:pos x="T4" y="T5"/>
                  </a:cxn>
                  <a:cxn ang="0">
                    <a:pos x="T6" y="T7"/>
                  </a:cxn>
                  <a:cxn ang="0">
                    <a:pos x="T8" y="T9"/>
                  </a:cxn>
                </a:cxnLst>
                <a:rect l="0" t="0" r="r" b="b"/>
                <a:pathLst>
                  <a:path w="407" h="52">
                    <a:moveTo>
                      <a:pt x="0" y="16"/>
                    </a:moveTo>
                    <a:lnTo>
                      <a:pt x="0" y="52"/>
                    </a:lnTo>
                    <a:lnTo>
                      <a:pt x="407" y="32"/>
                    </a:lnTo>
                    <a:lnTo>
                      <a:pt x="401" y="0"/>
                    </a:lnTo>
                    <a:lnTo>
                      <a:pt x="0" y="16"/>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0" name="Freeform 640"/>
              <p:cNvSpPr/>
              <p:nvPr/>
            </p:nvSpPr>
            <p:spPr bwMode="auto">
              <a:xfrm>
                <a:off x="903" y="2475"/>
                <a:ext cx="414" cy="50"/>
              </a:xfrm>
              <a:custGeom>
                <a:avLst/>
                <a:gdLst>
                  <a:gd name="T0" fmla="*/ 0 w 414"/>
                  <a:gd name="T1" fmla="*/ 18 h 50"/>
                  <a:gd name="T2" fmla="*/ 0 w 414"/>
                  <a:gd name="T3" fmla="*/ 50 h 50"/>
                  <a:gd name="T4" fmla="*/ 414 w 414"/>
                  <a:gd name="T5" fmla="*/ 25 h 50"/>
                  <a:gd name="T6" fmla="*/ 410 w 414"/>
                  <a:gd name="T7" fmla="*/ 0 h 50"/>
                  <a:gd name="T8" fmla="*/ 0 w 414"/>
                  <a:gd name="T9" fmla="*/ 18 h 50"/>
                </a:gdLst>
                <a:ahLst/>
                <a:cxnLst>
                  <a:cxn ang="0">
                    <a:pos x="T0" y="T1"/>
                  </a:cxn>
                  <a:cxn ang="0">
                    <a:pos x="T2" y="T3"/>
                  </a:cxn>
                  <a:cxn ang="0">
                    <a:pos x="T4" y="T5"/>
                  </a:cxn>
                  <a:cxn ang="0">
                    <a:pos x="T6" y="T7"/>
                  </a:cxn>
                  <a:cxn ang="0">
                    <a:pos x="T8" y="T9"/>
                  </a:cxn>
                </a:cxnLst>
                <a:rect l="0" t="0" r="r" b="b"/>
                <a:pathLst>
                  <a:path w="414" h="50">
                    <a:moveTo>
                      <a:pt x="0" y="18"/>
                    </a:moveTo>
                    <a:lnTo>
                      <a:pt x="0" y="50"/>
                    </a:lnTo>
                    <a:lnTo>
                      <a:pt x="414" y="25"/>
                    </a:lnTo>
                    <a:lnTo>
                      <a:pt x="410" y="0"/>
                    </a:lnTo>
                    <a:lnTo>
                      <a:pt x="0" y="18"/>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1" name="Freeform 641"/>
              <p:cNvSpPr/>
              <p:nvPr/>
            </p:nvSpPr>
            <p:spPr bwMode="auto">
              <a:xfrm>
                <a:off x="905" y="2536"/>
                <a:ext cx="426" cy="46"/>
              </a:xfrm>
              <a:custGeom>
                <a:avLst/>
                <a:gdLst>
                  <a:gd name="T0" fmla="*/ 419 w 426"/>
                  <a:gd name="T1" fmla="*/ 0 h 46"/>
                  <a:gd name="T2" fmla="*/ 0 w 426"/>
                  <a:gd name="T3" fmla="*/ 16 h 46"/>
                  <a:gd name="T4" fmla="*/ 0 w 426"/>
                  <a:gd name="T5" fmla="*/ 46 h 46"/>
                  <a:gd name="T6" fmla="*/ 426 w 426"/>
                  <a:gd name="T7" fmla="*/ 30 h 46"/>
                  <a:gd name="T8" fmla="*/ 419 w 426"/>
                  <a:gd name="T9" fmla="*/ 0 h 46"/>
                </a:gdLst>
                <a:ahLst/>
                <a:cxnLst>
                  <a:cxn ang="0">
                    <a:pos x="T0" y="T1"/>
                  </a:cxn>
                  <a:cxn ang="0">
                    <a:pos x="T2" y="T3"/>
                  </a:cxn>
                  <a:cxn ang="0">
                    <a:pos x="T4" y="T5"/>
                  </a:cxn>
                  <a:cxn ang="0">
                    <a:pos x="T6" y="T7"/>
                  </a:cxn>
                  <a:cxn ang="0">
                    <a:pos x="T8" y="T9"/>
                  </a:cxn>
                </a:cxnLst>
                <a:rect l="0" t="0" r="r" b="b"/>
                <a:pathLst>
                  <a:path w="426" h="46">
                    <a:moveTo>
                      <a:pt x="419" y="0"/>
                    </a:moveTo>
                    <a:lnTo>
                      <a:pt x="0" y="16"/>
                    </a:lnTo>
                    <a:lnTo>
                      <a:pt x="0" y="46"/>
                    </a:lnTo>
                    <a:lnTo>
                      <a:pt x="426" y="30"/>
                    </a:lnTo>
                    <a:lnTo>
                      <a:pt x="419" y="0"/>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2" name="Freeform 642"/>
              <p:cNvSpPr/>
              <p:nvPr/>
            </p:nvSpPr>
            <p:spPr bwMode="auto">
              <a:xfrm>
                <a:off x="905" y="2600"/>
                <a:ext cx="433" cy="41"/>
              </a:xfrm>
              <a:custGeom>
                <a:avLst/>
                <a:gdLst>
                  <a:gd name="T0" fmla="*/ 433 w 433"/>
                  <a:gd name="T1" fmla="*/ 5 h 41"/>
                  <a:gd name="T2" fmla="*/ 431 w 433"/>
                  <a:gd name="T3" fmla="*/ 0 h 41"/>
                  <a:gd name="T4" fmla="*/ 0 w 433"/>
                  <a:gd name="T5" fmla="*/ 9 h 41"/>
                  <a:gd name="T6" fmla="*/ 3 w 433"/>
                  <a:gd name="T7" fmla="*/ 41 h 41"/>
                  <a:gd name="T8" fmla="*/ 345 w 433"/>
                  <a:gd name="T9" fmla="*/ 34 h 41"/>
                  <a:gd name="T10" fmla="*/ 433 w 433"/>
                  <a:gd name="T11" fmla="*/ 5 h 41"/>
                </a:gdLst>
                <a:ahLst/>
                <a:cxnLst>
                  <a:cxn ang="0">
                    <a:pos x="T0" y="T1"/>
                  </a:cxn>
                  <a:cxn ang="0">
                    <a:pos x="T2" y="T3"/>
                  </a:cxn>
                  <a:cxn ang="0">
                    <a:pos x="T4" y="T5"/>
                  </a:cxn>
                  <a:cxn ang="0">
                    <a:pos x="T6" y="T7"/>
                  </a:cxn>
                  <a:cxn ang="0">
                    <a:pos x="T8" y="T9"/>
                  </a:cxn>
                  <a:cxn ang="0">
                    <a:pos x="T10" y="T11"/>
                  </a:cxn>
                </a:cxnLst>
                <a:rect l="0" t="0" r="r" b="b"/>
                <a:pathLst>
                  <a:path w="433" h="41">
                    <a:moveTo>
                      <a:pt x="433" y="5"/>
                    </a:moveTo>
                    <a:lnTo>
                      <a:pt x="431" y="0"/>
                    </a:lnTo>
                    <a:lnTo>
                      <a:pt x="0" y="9"/>
                    </a:lnTo>
                    <a:lnTo>
                      <a:pt x="3" y="41"/>
                    </a:lnTo>
                    <a:lnTo>
                      <a:pt x="345" y="34"/>
                    </a:lnTo>
                    <a:lnTo>
                      <a:pt x="433" y="5"/>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3" name="Freeform 643"/>
              <p:cNvSpPr/>
              <p:nvPr/>
            </p:nvSpPr>
            <p:spPr bwMode="auto">
              <a:xfrm>
                <a:off x="908" y="2663"/>
                <a:ext cx="253" cy="28"/>
              </a:xfrm>
              <a:custGeom>
                <a:avLst/>
                <a:gdLst>
                  <a:gd name="T0" fmla="*/ 253 w 253"/>
                  <a:gd name="T1" fmla="*/ 0 h 28"/>
                  <a:gd name="T2" fmla="*/ 0 w 253"/>
                  <a:gd name="T3" fmla="*/ 3 h 28"/>
                  <a:gd name="T4" fmla="*/ 2 w 253"/>
                  <a:gd name="T5" fmla="*/ 25 h 28"/>
                  <a:gd name="T6" fmla="*/ 169 w 253"/>
                  <a:gd name="T7" fmla="*/ 28 h 28"/>
                  <a:gd name="T8" fmla="*/ 253 w 253"/>
                  <a:gd name="T9" fmla="*/ 0 h 28"/>
                </a:gdLst>
                <a:ahLst/>
                <a:cxnLst>
                  <a:cxn ang="0">
                    <a:pos x="T0" y="T1"/>
                  </a:cxn>
                  <a:cxn ang="0">
                    <a:pos x="T2" y="T3"/>
                  </a:cxn>
                  <a:cxn ang="0">
                    <a:pos x="T4" y="T5"/>
                  </a:cxn>
                  <a:cxn ang="0">
                    <a:pos x="T6" y="T7"/>
                  </a:cxn>
                  <a:cxn ang="0">
                    <a:pos x="T8" y="T9"/>
                  </a:cxn>
                </a:cxnLst>
                <a:rect l="0" t="0" r="r" b="b"/>
                <a:pathLst>
                  <a:path w="253" h="28">
                    <a:moveTo>
                      <a:pt x="253" y="0"/>
                    </a:moveTo>
                    <a:lnTo>
                      <a:pt x="0" y="3"/>
                    </a:lnTo>
                    <a:lnTo>
                      <a:pt x="2" y="25"/>
                    </a:lnTo>
                    <a:lnTo>
                      <a:pt x="169" y="28"/>
                    </a:lnTo>
                    <a:lnTo>
                      <a:pt x="253" y="0"/>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4" name="Freeform 644"/>
              <p:cNvSpPr/>
              <p:nvPr/>
            </p:nvSpPr>
            <p:spPr bwMode="auto">
              <a:xfrm>
                <a:off x="910" y="2688"/>
                <a:ext cx="167" cy="57"/>
              </a:xfrm>
              <a:custGeom>
                <a:avLst/>
                <a:gdLst>
                  <a:gd name="T0" fmla="*/ 167 w 167"/>
                  <a:gd name="T1" fmla="*/ 3 h 57"/>
                  <a:gd name="T2" fmla="*/ 0 w 167"/>
                  <a:gd name="T3" fmla="*/ 0 h 57"/>
                  <a:gd name="T4" fmla="*/ 0 w 167"/>
                  <a:gd name="T5" fmla="*/ 57 h 57"/>
                  <a:gd name="T6" fmla="*/ 167 w 167"/>
                  <a:gd name="T7" fmla="*/ 3 h 57"/>
                </a:gdLst>
                <a:ahLst/>
                <a:cxnLst>
                  <a:cxn ang="0">
                    <a:pos x="T0" y="T1"/>
                  </a:cxn>
                  <a:cxn ang="0">
                    <a:pos x="T2" y="T3"/>
                  </a:cxn>
                  <a:cxn ang="0">
                    <a:pos x="T4" y="T5"/>
                  </a:cxn>
                  <a:cxn ang="0">
                    <a:pos x="T6" y="T7"/>
                  </a:cxn>
                </a:cxnLst>
                <a:rect l="0" t="0" r="r" b="b"/>
                <a:pathLst>
                  <a:path w="167" h="57">
                    <a:moveTo>
                      <a:pt x="167" y="3"/>
                    </a:moveTo>
                    <a:lnTo>
                      <a:pt x="0" y="0"/>
                    </a:lnTo>
                    <a:lnTo>
                      <a:pt x="0" y="57"/>
                    </a:lnTo>
                    <a:lnTo>
                      <a:pt x="167" y="3"/>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5" name="Freeform 645"/>
              <p:cNvSpPr/>
              <p:nvPr/>
            </p:nvSpPr>
            <p:spPr bwMode="auto">
              <a:xfrm>
                <a:off x="908" y="2634"/>
                <a:ext cx="342" cy="32"/>
              </a:xfrm>
              <a:custGeom>
                <a:avLst/>
                <a:gdLst>
                  <a:gd name="T0" fmla="*/ 342 w 342"/>
                  <a:gd name="T1" fmla="*/ 0 h 32"/>
                  <a:gd name="T2" fmla="*/ 0 w 342"/>
                  <a:gd name="T3" fmla="*/ 7 h 32"/>
                  <a:gd name="T4" fmla="*/ 0 w 342"/>
                  <a:gd name="T5" fmla="*/ 32 h 32"/>
                  <a:gd name="T6" fmla="*/ 253 w 342"/>
                  <a:gd name="T7" fmla="*/ 29 h 32"/>
                  <a:gd name="T8" fmla="*/ 342 w 342"/>
                  <a:gd name="T9" fmla="*/ 0 h 32"/>
                </a:gdLst>
                <a:ahLst/>
                <a:cxnLst>
                  <a:cxn ang="0">
                    <a:pos x="T0" y="T1"/>
                  </a:cxn>
                  <a:cxn ang="0">
                    <a:pos x="T2" y="T3"/>
                  </a:cxn>
                  <a:cxn ang="0">
                    <a:pos x="T4" y="T5"/>
                  </a:cxn>
                  <a:cxn ang="0">
                    <a:pos x="T6" y="T7"/>
                  </a:cxn>
                  <a:cxn ang="0">
                    <a:pos x="T8" y="T9"/>
                  </a:cxn>
                </a:cxnLst>
                <a:rect l="0" t="0" r="r" b="b"/>
                <a:pathLst>
                  <a:path w="342" h="32">
                    <a:moveTo>
                      <a:pt x="342" y="0"/>
                    </a:moveTo>
                    <a:lnTo>
                      <a:pt x="0" y="7"/>
                    </a:lnTo>
                    <a:lnTo>
                      <a:pt x="0" y="32"/>
                    </a:lnTo>
                    <a:lnTo>
                      <a:pt x="253" y="29"/>
                    </a:lnTo>
                    <a:lnTo>
                      <a:pt x="342"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6" name="Freeform 646"/>
              <p:cNvSpPr/>
              <p:nvPr/>
            </p:nvSpPr>
            <p:spPr bwMode="auto">
              <a:xfrm>
                <a:off x="905" y="2566"/>
                <a:ext cx="431" cy="43"/>
              </a:xfrm>
              <a:custGeom>
                <a:avLst/>
                <a:gdLst>
                  <a:gd name="T0" fmla="*/ 426 w 431"/>
                  <a:gd name="T1" fmla="*/ 0 h 43"/>
                  <a:gd name="T2" fmla="*/ 0 w 431"/>
                  <a:gd name="T3" fmla="*/ 16 h 43"/>
                  <a:gd name="T4" fmla="*/ 0 w 431"/>
                  <a:gd name="T5" fmla="*/ 43 h 43"/>
                  <a:gd name="T6" fmla="*/ 431 w 431"/>
                  <a:gd name="T7" fmla="*/ 34 h 43"/>
                  <a:gd name="T8" fmla="*/ 426 w 431"/>
                  <a:gd name="T9" fmla="*/ 0 h 43"/>
                </a:gdLst>
                <a:ahLst/>
                <a:cxnLst>
                  <a:cxn ang="0">
                    <a:pos x="T0" y="T1"/>
                  </a:cxn>
                  <a:cxn ang="0">
                    <a:pos x="T2" y="T3"/>
                  </a:cxn>
                  <a:cxn ang="0">
                    <a:pos x="T4" y="T5"/>
                  </a:cxn>
                  <a:cxn ang="0">
                    <a:pos x="T6" y="T7"/>
                  </a:cxn>
                  <a:cxn ang="0">
                    <a:pos x="T8" y="T9"/>
                  </a:cxn>
                </a:cxnLst>
                <a:rect l="0" t="0" r="r" b="b"/>
                <a:pathLst>
                  <a:path w="431" h="43">
                    <a:moveTo>
                      <a:pt x="426" y="0"/>
                    </a:moveTo>
                    <a:lnTo>
                      <a:pt x="0" y="16"/>
                    </a:lnTo>
                    <a:lnTo>
                      <a:pt x="0" y="43"/>
                    </a:lnTo>
                    <a:lnTo>
                      <a:pt x="431" y="34"/>
                    </a:lnTo>
                    <a:lnTo>
                      <a:pt x="426"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7" name="Freeform 647"/>
              <p:cNvSpPr/>
              <p:nvPr/>
            </p:nvSpPr>
            <p:spPr bwMode="auto">
              <a:xfrm>
                <a:off x="903" y="2500"/>
                <a:ext cx="421" cy="52"/>
              </a:xfrm>
              <a:custGeom>
                <a:avLst/>
                <a:gdLst>
                  <a:gd name="T0" fmla="*/ 414 w 421"/>
                  <a:gd name="T1" fmla="*/ 0 h 52"/>
                  <a:gd name="T2" fmla="*/ 0 w 421"/>
                  <a:gd name="T3" fmla="*/ 25 h 52"/>
                  <a:gd name="T4" fmla="*/ 2 w 421"/>
                  <a:gd name="T5" fmla="*/ 52 h 52"/>
                  <a:gd name="T6" fmla="*/ 421 w 421"/>
                  <a:gd name="T7" fmla="*/ 36 h 52"/>
                  <a:gd name="T8" fmla="*/ 414 w 421"/>
                  <a:gd name="T9" fmla="*/ 0 h 52"/>
                </a:gdLst>
                <a:ahLst/>
                <a:cxnLst>
                  <a:cxn ang="0">
                    <a:pos x="T0" y="T1"/>
                  </a:cxn>
                  <a:cxn ang="0">
                    <a:pos x="T2" y="T3"/>
                  </a:cxn>
                  <a:cxn ang="0">
                    <a:pos x="T4" y="T5"/>
                  </a:cxn>
                  <a:cxn ang="0">
                    <a:pos x="T6" y="T7"/>
                  </a:cxn>
                  <a:cxn ang="0">
                    <a:pos x="T8" y="T9"/>
                  </a:cxn>
                </a:cxnLst>
                <a:rect l="0" t="0" r="r" b="b"/>
                <a:pathLst>
                  <a:path w="421" h="52">
                    <a:moveTo>
                      <a:pt x="414" y="0"/>
                    </a:moveTo>
                    <a:lnTo>
                      <a:pt x="0" y="25"/>
                    </a:lnTo>
                    <a:lnTo>
                      <a:pt x="2" y="52"/>
                    </a:lnTo>
                    <a:lnTo>
                      <a:pt x="421" y="36"/>
                    </a:lnTo>
                    <a:lnTo>
                      <a:pt x="41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8" name="Freeform 648"/>
              <p:cNvSpPr/>
              <p:nvPr/>
            </p:nvSpPr>
            <p:spPr bwMode="auto">
              <a:xfrm>
                <a:off x="1283" y="2292"/>
                <a:ext cx="243" cy="93"/>
              </a:xfrm>
              <a:custGeom>
                <a:avLst/>
                <a:gdLst>
                  <a:gd name="T0" fmla="*/ 243 w 243"/>
                  <a:gd name="T1" fmla="*/ 0 h 93"/>
                  <a:gd name="T2" fmla="*/ 0 w 243"/>
                  <a:gd name="T3" fmla="*/ 18 h 93"/>
                  <a:gd name="T4" fmla="*/ 14 w 243"/>
                  <a:gd name="T5" fmla="*/ 93 h 93"/>
                  <a:gd name="T6" fmla="*/ 240 w 243"/>
                  <a:gd name="T7" fmla="*/ 72 h 93"/>
                  <a:gd name="T8" fmla="*/ 243 w 243"/>
                  <a:gd name="T9" fmla="*/ 0 h 93"/>
                </a:gdLst>
                <a:ahLst/>
                <a:cxnLst>
                  <a:cxn ang="0">
                    <a:pos x="T0" y="T1"/>
                  </a:cxn>
                  <a:cxn ang="0">
                    <a:pos x="T2" y="T3"/>
                  </a:cxn>
                  <a:cxn ang="0">
                    <a:pos x="T4" y="T5"/>
                  </a:cxn>
                  <a:cxn ang="0">
                    <a:pos x="T6" y="T7"/>
                  </a:cxn>
                  <a:cxn ang="0">
                    <a:pos x="T8" y="T9"/>
                  </a:cxn>
                </a:cxnLst>
                <a:rect l="0" t="0" r="r" b="b"/>
                <a:pathLst>
                  <a:path w="243" h="93">
                    <a:moveTo>
                      <a:pt x="243" y="0"/>
                    </a:moveTo>
                    <a:lnTo>
                      <a:pt x="0" y="18"/>
                    </a:lnTo>
                    <a:lnTo>
                      <a:pt x="14" y="93"/>
                    </a:lnTo>
                    <a:lnTo>
                      <a:pt x="240" y="72"/>
                    </a:lnTo>
                    <a:lnTo>
                      <a:pt x="243" y="0"/>
                    </a:lnTo>
                    <a:close/>
                  </a:path>
                </a:pathLst>
              </a:custGeom>
              <a:solidFill>
                <a:srgbClr val="9FC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9" name="Freeform 649"/>
              <p:cNvSpPr/>
              <p:nvPr/>
            </p:nvSpPr>
            <p:spPr bwMode="auto">
              <a:xfrm>
                <a:off x="1297" y="2364"/>
                <a:ext cx="226" cy="111"/>
              </a:xfrm>
              <a:custGeom>
                <a:avLst/>
                <a:gdLst>
                  <a:gd name="T0" fmla="*/ 226 w 226"/>
                  <a:gd name="T1" fmla="*/ 0 h 111"/>
                  <a:gd name="T2" fmla="*/ 0 w 226"/>
                  <a:gd name="T3" fmla="*/ 21 h 111"/>
                  <a:gd name="T4" fmla="*/ 16 w 226"/>
                  <a:gd name="T5" fmla="*/ 111 h 111"/>
                  <a:gd name="T6" fmla="*/ 226 w 226"/>
                  <a:gd name="T7" fmla="*/ 86 h 111"/>
                  <a:gd name="T8" fmla="*/ 226 w 226"/>
                  <a:gd name="T9" fmla="*/ 0 h 111"/>
                </a:gdLst>
                <a:ahLst/>
                <a:cxnLst>
                  <a:cxn ang="0">
                    <a:pos x="T0" y="T1"/>
                  </a:cxn>
                  <a:cxn ang="0">
                    <a:pos x="T2" y="T3"/>
                  </a:cxn>
                  <a:cxn ang="0">
                    <a:pos x="T4" y="T5"/>
                  </a:cxn>
                  <a:cxn ang="0">
                    <a:pos x="T6" y="T7"/>
                  </a:cxn>
                  <a:cxn ang="0">
                    <a:pos x="T8" y="T9"/>
                  </a:cxn>
                </a:cxnLst>
                <a:rect l="0" t="0" r="r" b="b"/>
                <a:pathLst>
                  <a:path w="226" h="111">
                    <a:moveTo>
                      <a:pt x="226" y="0"/>
                    </a:moveTo>
                    <a:lnTo>
                      <a:pt x="0" y="21"/>
                    </a:lnTo>
                    <a:lnTo>
                      <a:pt x="16" y="111"/>
                    </a:lnTo>
                    <a:lnTo>
                      <a:pt x="226" y="86"/>
                    </a:lnTo>
                    <a:lnTo>
                      <a:pt x="226" y="0"/>
                    </a:lnTo>
                    <a:close/>
                  </a:path>
                </a:pathLst>
              </a:custGeom>
              <a:solidFill>
                <a:srgbClr val="FF6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0" name="Freeform 650"/>
              <p:cNvSpPr/>
              <p:nvPr/>
            </p:nvSpPr>
            <p:spPr bwMode="auto">
              <a:xfrm>
                <a:off x="1313" y="2450"/>
                <a:ext cx="210" cy="155"/>
              </a:xfrm>
              <a:custGeom>
                <a:avLst/>
                <a:gdLst>
                  <a:gd name="T0" fmla="*/ 0 w 210"/>
                  <a:gd name="T1" fmla="*/ 25 h 155"/>
                  <a:gd name="T2" fmla="*/ 25 w 210"/>
                  <a:gd name="T3" fmla="*/ 155 h 155"/>
                  <a:gd name="T4" fmla="*/ 208 w 210"/>
                  <a:gd name="T5" fmla="*/ 93 h 155"/>
                  <a:gd name="T6" fmla="*/ 210 w 210"/>
                  <a:gd name="T7" fmla="*/ 0 h 155"/>
                  <a:gd name="T8" fmla="*/ 0 w 210"/>
                  <a:gd name="T9" fmla="*/ 25 h 155"/>
                </a:gdLst>
                <a:ahLst/>
                <a:cxnLst>
                  <a:cxn ang="0">
                    <a:pos x="T0" y="T1"/>
                  </a:cxn>
                  <a:cxn ang="0">
                    <a:pos x="T2" y="T3"/>
                  </a:cxn>
                  <a:cxn ang="0">
                    <a:pos x="T4" y="T5"/>
                  </a:cxn>
                  <a:cxn ang="0">
                    <a:pos x="T6" y="T7"/>
                  </a:cxn>
                  <a:cxn ang="0">
                    <a:pos x="T8" y="T9"/>
                  </a:cxn>
                </a:cxnLst>
                <a:rect l="0" t="0" r="r" b="b"/>
                <a:pathLst>
                  <a:path w="210" h="155">
                    <a:moveTo>
                      <a:pt x="0" y="25"/>
                    </a:moveTo>
                    <a:lnTo>
                      <a:pt x="25" y="155"/>
                    </a:lnTo>
                    <a:lnTo>
                      <a:pt x="208" y="93"/>
                    </a:lnTo>
                    <a:lnTo>
                      <a:pt x="210" y="0"/>
                    </a:lnTo>
                    <a:lnTo>
                      <a:pt x="0" y="25"/>
                    </a:lnTo>
                    <a:close/>
                  </a:path>
                </a:pathLst>
              </a:custGeom>
              <a:solidFill>
                <a:srgbClr val="9FC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1" name="Freeform 651"/>
              <p:cNvSpPr/>
              <p:nvPr/>
            </p:nvSpPr>
            <p:spPr bwMode="auto">
              <a:xfrm>
                <a:off x="1521" y="2280"/>
                <a:ext cx="161" cy="261"/>
              </a:xfrm>
              <a:custGeom>
                <a:avLst/>
                <a:gdLst>
                  <a:gd name="T0" fmla="*/ 0 w 161"/>
                  <a:gd name="T1" fmla="*/ 261 h 261"/>
                  <a:gd name="T2" fmla="*/ 161 w 161"/>
                  <a:gd name="T3" fmla="*/ 0 h 261"/>
                  <a:gd name="T4" fmla="*/ 5 w 161"/>
                  <a:gd name="T5" fmla="*/ 12 h 261"/>
                  <a:gd name="T6" fmla="*/ 0 w 161"/>
                  <a:gd name="T7" fmla="*/ 261 h 261"/>
                </a:gdLst>
                <a:ahLst/>
                <a:cxnLst>
                  <a:cxn ang="0">
                    <a:pos x="T0" y="T1"/>
                  </a:cxn>
                  <a:cxn ang="0">
                    <a:pos x="T2" y="T3"/>
                  </a:cxn>
                  <a:cxn ang="0">
                    <a:pos x="T4" y="T5"/>
                  </a:cxn>
                  <a:cxn ang="0">
                    <a:pos x="T6" y="T7"/>
                  </a:cxn>
                </a:cxnLst>
                <a:rect l="0" t="0" r="r" b="b"/>
                <a:pathLst>
                  <a:path w="161" h="261">
                    <a:moveTo>
                      <a:pt x="0" y="261"/>
                    </a:moveTo>
                    <a:lnTo>
                      <a:pt x="161" y="0"/>
                    </a:lnTo>
                    <a:lnTo>
                      <a:pt x="5" y="12"/>
                    </a:lnTo>
                    <a:lnTo>
                      <a:pt x="0" y="261"/>
                    </a:lnTo>
                    <a:close/>
                  </a:path>
                </a:pathLst>
              </a:custGeom>
              <a:solidFill>
                <a:srgbClr val="795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2" name="Freeform 652"/>
              <p:cNvSpPr/>
              <p:nvPr/>
            </p:nvSpPr>
            <p:spPr bwMode="auto">
              <a:xfrm>
                <a:off x="1521" y="2278"/>
                <a:ext cx="315" cy="265"/>
              </a:xfrm>
              <a:custGeom>
                <a:avLst/>
                <a:gdLst>
                  <a:gd name="T0" fmla="*/ 177 w 315"/>
                  <a:gd name="T1" fmla="*/ 0 h 265"/>
                  <a:gd name="T2" fmla="*/ 161 w 315"/>
                  <a:gd name="T3" fmla="*/ 2 h 265"/>
                  <a:gd name="T4" fmla="*/ 0 w 315"/>
                  <a:gd name="T5" fmla="*/ 263 h 265"/>
                  <a:gd name="T6" fmla="*/ 0 w 315"/>
                  <a:gd name="T7" fmla="*/ 265 h 265"/>
                  <a:gd name="T8" fmla="*/ 315 w 315"/>
                  <a:gd name="T9" fmla="*/ 161 h 265"/>
                  <a:gd name="T10" fmla="*/ 177 w 315"/>
                  <a:gd name="T11" fmla="*/ 0 h 265"/>
                </a:gdLst>
                <a:ahLst/>
                <a:cxnLst>
                  <a:cxn ang="0">
                    <a:pos x="T0" y="T1"/>
                  </a:cxn>
                  <a:cxn ang="0">
                    <a:pos x="T2" y="T3"/>
                  </a:cxn>
                  <a:cxn ang="0">
                    <a:pos x="T4" y="T5"/>
                  </a:cxn>
                  <a:cxn ang="0">
                    <a:pos x="T6" y="T7"/>
                  </a:cxn>
                  <a:cxn ang="0">
                    <a:pos x="T8" y="T9"/>
                  </a:cxn>
                  <a:cxn ang="0">
                    <a:pos x="T10" y="T11"/>
                  </a:cxn>
                </a:cxnLst>
                <a:rect l="0" t="0" r="r" b="b"/>
                <a:pathLst>
                  <a:path w="315" h="265">
                    <a:moveTo>
                      <a:pt x="177" y="0"/>
                    </a:moveTo>
                    <a:lnTo>
                      <a:pt x="161" y="2"/>
                    </a:lnTo>
                    <a:lnTo>
                      <a:pt x="0" y="263"/>
                    </a:lnTo>
                    <a:lnTo>
                      <a:pt x="0" y="265"/>
                    </a:lnTo>
                    <a:lnTo>
                      <a:pt x="315" y="161"/>
                    </a:lnTo>
                    <a:lnTo>
                      <a:pt x="177" y="0"/>
                    </a:lnTo>
                    <a:close/>
                  </a:path>
                </a:pathLst>
              </a:custGeom>
              <a:solidFill>
                <a:srgbClr val="F55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3" name="Freeform 653"/>
              <p:cNvSpPr/>
              <p:nvPr/>
            </p:nvSpPr>
            <p:spPr bwMode="auto">
              <a:xfrm>
                <a:off x="1698" y="2262"/>
                <a:ext cx="226" cy="177"/>
              </a:xfrm>
              <a:custGeom>
                <a:avLst/>
                <a:gdLst>
                  <a:gd name="T0" fmla="*/ 0 w 226"/>
                  <a:gd name="T1" fmla="*/ 16 h 177"/>
                  <a:gd name="T2" fmla="*/ 138 w 226"/>
                  <a:gd name="T3" fmla="*/ 177 h 177"/>
                  <a:gd name="T4" fmla="*/ 151 w 226"/>
                  <a:gd name="T5" fmla="*/ 172 h 177"/>
                  <a:gd name="T6" fmla="*/ 226 w 226"/>
                  <a:gd name="T7" fmla="*/ 0 h 177"/>
                  <a:gd name="T8" fmla="*/ 0 w 226"/>
                  <a:gd name="T9" fmla="*/ 16 h 177"/>
                </a:gdLst>
                <a:ahLst/>
                <a:cxnLst>
                  <a:cxn ang="0">
                    <a:pos x="T0" y="T1"/>
                  </a:cxn>
                  <a:cxn ang="0">
                    <a:pos x="T2" y="T3"/>
                  </a:cxn>
                  <a:cxn ang="0">
                    <a:pos x="T4" y="T5"/>
                  </a:cxn>
                  <a:cxn ang="0">
                    <a:pos x="T6" y="T7"/>
                  </a:cxn>
                  <a:cxn ang="0">
                    <a:pos x="T8" y="T9"/>
                  </a:cxn>
                </a:cxnLst>
                <a:rect l="0" t="0" r="r" b="b"/>
                <a:pathLst>
                  <a:path w="226" h="177">
                    <a:moveTo>
                      <a:pt x="0" y="16"/>
                    </a:moveTo>
                    <a:lnTo>
                      <a:pt x="138" y="177"/>
                    </a:lnTo>
                    <a:lnTo>
                      <a:pt x="151" y="172"/>
                    </a:lnTo>
                    <a:lnTo>
                      <a:pt x="226" y="0"/>
                    </a:lnTo>
                    <a:lnTo>
                      <a:pt x="0" y="16"/>
                    </a:lnTo>
                    <a:close/>
                  </a:path>
                </a:pathLst>
              </a:custGeom>
              <a:solidFill>
                <a:srgbClr val="79D7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4" name="Freeform 654"/>
              <p:cNvSpPr/>
              <p:nvPr/>
            </p:nvSpPr>
            <p:spPr bwMode="auto">
              <a:xfrm>
                <a:off x="1849" y="2253"/>
                <a:ext cx="181" cy="181"/>
              </a:xfrm>
              <a:custGeom>
                <a:avLst/>
                <a:gdLst>
                  <a:gd name="T0" fmla="*/ 181 w 181"/>
                  <a:gd name="T1" fmla="*/ 0 h 181"/>
                  <a:gd name="T2" fmla="*/ 75 w 181"/>
                  <a:gd name="T3" fmla="*/ 9 h 181"/>
                  <a:gd name="T4" fmla="*/ 0 w 181"/>
                  <a:gd name="T5" fmla="*/ 181 h 181"/>
                  <a:gd name="T6" fmla="*/ 154 w 181"/>
                  <a:gd name="T7" fmla="*/ 129 h 181"/>
                  <a:gd name="T8" fmla="*/ 181 w 181"/>
                  <a:gd name="T9" fmla="*/ 0 h 181"/>
                </a:gdLst>
                <a:ahLst/>
                <a:cxnLst>
                  <a:cxn ang="0">
                    <a:pos x="T0" y="T1"/>
                  </a:cxn>
                  <a:cxn ang="0">
                    <a:pos x="T2" y="T3"/>
                  </a:cxn>
                  <a:cxn ang="0">
                    <a:pos x="T4" y="T5"/>
                  </a:cxn>
                  <a:cxn ang="0">
                    <a:pos x="T6" y="T7"/>
                  </a:cxn>
                  <a:cxn ang="0">
                    <a:pos x="T8" y="T9"/>
                  </a:cxn>
                </a:cxnLst>
                <a:rect l="0" t="0" r="r" b="b"/>
                <a:pathLst>
                  <a:path w="181" h="181">
                    <a:moveTo>
                      <a:pt x="181" y="0"/>
                    </a:moveTo>
                    <a:lnTo>
                      <a:pt x="75" y="9"/>
                    </a:lnTo>
                    <a:lnTo>
                      <a:pt x="0" y="181"/>
                    </a:lnTo>
                    <a:lnTo>
                      <a:pt x="154" y="129"/>
                    </a:lnTo>
                    <a:lnTo>
                      <a:pt x="181" y="0"/>
                    </a:lnTo>
                    <a:close/>
                  </a:path>
                </a:pathLst>
              </a:custGeom>
              <a:solidFill>
                <a:srgbClr val="FFFF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5" name="Freeform 655"/>
              <p:cNvSpPr/>
              <p:nvPr/>
            </p:nvSpPr>
            <p:spPr bwMode="auto">
              <a:xfrm>
                <a:off x="240" y="2831"/>
                <a:ext cx="437" cy="254"/>
              </a:xfrm>
              <a:custGeom>
                <a:avLst/>
                <a:gdLst>
                  <a:gd name="T0" fmla="*/ 193 w 193"/>
                  <a:gd name="T1" fmla="*/ 0 h 112"/>
                  <a:gd name="T2" fmla="*/ 0 w 193"/>
                  <a:gd name="T3" fmla="*/ 89 h 112"/>
                  <a:gd name="T4" fmla="*/ 0 w 193"/>
                  <a:gd name="T5" fmla="*/ 94 h 112"/>
                  <a:gd name="T6" fmla="*/ 193 w 193"/>
                  <a:gd name="T7" fmla="*/ 112 h 112"/>
                  <a:gd name="T8" fmla="*/ 193 w 193"/>
                  <a:gd name="T9" fmla="*/ 0 h 112"/>
                </a:gdLst>
                <a:ahLst/>
                <a:cxnLst>
                  <a:cxn ang="0">
                    <a:pos x="T0" y="T1"/>
                  </a:cxn>
                  <a:cxn ang="0">
                    <a:pos x="T2" y="T3"/>
                  </a:cxn>
                  <a:cxn ang="0">
                    <a:pos x="T4" y="T5"/>
                  </a:cxn>
                  <a:cxn ang="0">
                    <a:pos x="T6" y="T7"/>
                  </a:cxn>
                  <a:cxn ang="0">
                    <a:pos x="T8" y="T9"/>
                  </a:cxn>
                </a:cxnLst>
                <a:rect l="0" t="0" r="r" b="b"/>
                <a:pathLst>
                  <a:path w="193" h="112">
                    <a:moveTo>
                      <a:pt x="193" y="0"/>
                    </a:moveTo>
                    <a:cubicBezTo>
                      <a:pt x="85" y="45"/>
                      <a:pt x="3" y="82"/>
                      <a:pt x="0" y="89"/>
                    </a:cubicBezTo>
                    <a:cubicBezTo>
                      <a:pt x="0" y="89"/>
                      <a:pt x="0" y="91"/>
                      <a:pt x="0" y="94"/>
                    </a:cubicBezTo>
                    <a:cubicBezTo>
                      <a:pt x="64" y="99"/>
                      <a:pt x="129" y="103"/>
                      <a:pt x="193" y="112"/>
                    </a:cubicBezTo>
                    <a:lnTo>
                      <a:pt x="193" y="0"/>
                    </a:lnTo>
                    <a:close/>
                  </a:path>
                </a:pathLst>
              </a:custGeom>
              <a:solidFill>
                <a:srgbClr val="DC56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6" name="Freeform 656"/>
              <p:cNvSpPr/>
              <p:nvPr/>
            </p:nvSpPr>
            <p:spPr bwMode="auto">
              <a:xfrm>
                <a:off x="407" y="3103"/>
                <a:ext cx="270" cy="347"/>
              </a:xfrm>
              <a:custGeom>
                <a:avLst/>
                <a:gdLst>
                  <a:gd name="T0" fmla="*/ 119 w 119"/>
                  <a:gd name="T1" fmla="*/ 0 h 153"/>
                  <a:gd name="T2" fmla="*/ 0 w 119"/>
                  <a:gd name="T3" fmla="*/ 128 h 153"/>
                  <a:gd name="T4" fmla="*/ 1 w 119"/>
                  <a:gd name="T5" fmla="*/ 129 h 153"/>
                  <a:gd name="T6" fmla="*/ 119 w 119"/>
                  <a:gd name="T7" fmla="*/ 153 h 153"/>
                  <a:gd name="T8" fmla="*/ 119 w 119"/>
                  <a:gd name="T9" fmla="*/ 0 h 153"/>
                </a:gdLst>
                <a:ahLst/>
                <a:cxnLst>
                  <a:cxn ang="0">
                    <a:pos x="T0" y="T1"/>
                  </a:cxn>
                  <a:cxn ang="0">
                    <a:pos x="T2" y="T3"/>
                  </a:cxn>
                  <a:cxn ang="0">
                    <a:pos x="T4" y="T5"/>
                  </a:cxn>
                  <a:cxn ang="0">
                    <a:pos x="T6" y="T7"/>
                  </a:cxn>
                  <a:cxn ang="0">
                    <a:pos x="T8" y="T9"/>
                  </a:cxn>
                </a:cxnLst>
                <a:rect l="0" t="0" r="r" b="b"/>
                <a:pathLst>
                  <a:path w="119" h="153">
                    <a:moveTo>
                      <a:pt x="119" y="0"/>
                    </a:moveTo>
                    <a:cubicBezTo>
                      <a:pt x="78" y="41"/>
                      <a:pt x="37" y="83"/>
                      <a:pt x="0" y="128"/>
                    </a:cubicBezTo>
                    <a:cubicBezTo>
                      <a:pt x="1" y="129"/>
                      <a:pt x="1" y="129"/>
                      <a:pt x="1" y="129"/>
                    </a:cubicBezTo>
                    <a:cubicBezTo>
                      <a:pt x="40" y="138"/>
                      <a:pt x="80" y="144"/>
                      <a:pt x="119" y="153"/>
                    </a:cubicBezTo>
                    <a:lnTo>
                      <a:pt x="119" y="0"/>
                    </a:lnTo>
                    <a:close/>
                  </a:path>
                </a:pathLst>
              </a:custGeom>
              <a:solidFill>
                <a:srgbClr val="FF6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7" name="Freeform 657"/>
              <p:cNvSpPr/>
              <p:nvPr/>
            </p:nvSpPr>
            <p:spPr bwMode="auto">
              <a:xfrm>
                <a:off x="410" y="3396"/>
                <a:ext cx="267" cy="145"/>
              </a:xfrm>
              <a:custGeom>
                <a:avLst/>
                <a:gdLst>
                  <a:gd name="T0" fmla="*/ 0 w 118"/>
                  <a:gd name="T1" fmla="*/ 0 h 64"/>
                  <a:gd name="T2" fmla="*/ 68 w 118"/>
                  <a:gd name="T3" fmla="*/ 64 h 64"/>
                  <a:gd name="T4" fmla="*/ 118 w 118"/>
                  <a:gd name="T5" fmla="*/ 26 h 64"/>
                  <a:gd name="T6" fmla="*/ 118 w 118"/>
                  <a:gd name="T7" fmla="*/ 24 h 64"/>
                  <a:gd name="T8" fmla="*/ 0 w 118"/>
                  <a:gd name="T9" fmla="*/ 0 h 64"/>
                </a:gdLst>
                <a:ahLst/>
                <a:cxnLst>
                  <a:cxn ang="0">
                    <a:pos x="T0" y="T1"/>
                  </a:cxn>
                  <a:cxn ang="0">
                    <a:pos x="T2" y="T3"/>
                  </a:cxn>
                  <a:cxn ang="0">
                    <a:pos x="T4" y="T5"/>
                  </a:cxn>
                  <a:cxn ang="0">
                    <a:pos x="T6" y="T7"/>
                  </a:cxn>
                  <a:cxn ang="0">
                    <a:pos x="T8" y="T9"/>
                  </a:cxn>
                </a:cxnLst>
                <a:rect l="0" t="0" r="r" b="b"/>
                <a:pathLst>
                  <a:path w="118" h="64">
                    <a:moveTo>
                      <a:pt x="0" y="0"/>
                    </a:moveTo>
                    <a:cubicBezTo>
                      <a:pt x="18" y="22"/>
                      <a:pt x="40" y="43"/>
                      <a:pt x="68" y="64"/>
                    </a:cubicBezTo>
                    <a:cubicBezTo>
                      <a:pt x="118" y="26"/>
                      <a:pt x="118" y="26"/>
                      <a:pt x="118" y="26"/>
                    </a:cubicBezTo>
                    <a:cubicBezTo>
                      <a:pt x="118" y="24"/>
                      <a:pt x="118" y="24"/>
                      <a:pt x="118" y="24"/>
                    </a:cubicBezTo>
                    <a:cubicBezTo>
                      <a:pt x="79" y="15"/>
                      <a:pt x="39" y="9"/>
                      <a:pt x="0" y="0"/>
                    </a:cubicBezTo>
                    <a:close/>
                  </a:path>
                </a:pathLst>
              </a:custGeom>
              <a:solidFill>
                <a:srgbClr val="6A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8" name="Freeform 658"/>
              <p:cNvSpPr/>
              <p:nvPr/>
            </p:nvSpPr>
            <p:spPr bwMode="auto">
              <a:xfrm>
                <a:off x="240" y="3044"/>
                <a:ext cx="437" cy="350"/>
              </a:xfrm>
              <a:custGeom>
                <a:avLst/>
                <a:gdLst>
                  <a:gd name="T0" fmla="*/ 193 w 193"/>
                  <a:gd name="T1" fmla="*/ 26 h 154"/>
                  <a:gd name="T2" fmla="*/ 193 w 193"/>
                  <a:gd name="T3" fmla="*/ 18 h 154"/>
                  <a:gd name="T4" fmla="*/ 0 w 193"/>
                  <a:gd name="T5" fmla="*/ 0 h 154"/>
                  <a:gd name="T6" fmla="*/ 74 w 193"/>
                  <a:gd name="T7" fmla="*/ 154 h 154"/>
                  <a:gd name="T8" fmla="*/ 193 w 193"/>
                  <a:gd name="T9" fmla="*/ 26 h 154"/>
                </a:gdLst>
                <a:ahLst/>
                <a:cxnLst>
                  <a:cxn ang="0">
                    <a:pos x="T0" y="T1"/>
                  </a:cxn>
                  <a:cxn ang="0">
                    <a:pos x="T2" y="T3"/>
                  </a:cxn>
                  <a:cxn ang="0">
                    <a:pos x="T4" y="T5"/>
                  </a:cxn>
                  <a:cxn ang="0">
                    <a:pos x="T6" y="T7"/>
                  </a:cxn>
                  <a:cxn ang="0">
                    <a:pos x="T8" y="T9"/>
                  </a:cxn>
                </a:cxnLst>
                <a:rect l="0" t="0" r="r" b="b"/>
                <a:pathLst>
                  <a:path w="193" h="154">
                    <a:moveTo>
                      <a:pt x="193" y="26"/>
                    </a:moveTo>
                    <a:cubicBezTo>
                      <a:pt x="193" y="18"/>
                      <a:pt x="193" y="18"/>
                      <a:pt x="193" y="18"/>
                    </a:cubicBezTo>
                    <a:cubicBezTo>
                      <a:pt x="129" y="9"/>
                      <a:pt x="64" y="5"/>
                      <a:pt x="0" y="0"/>
                    </a:cubicBezTo>
                    <a:cubicBezTo>
                      <a:pt x="3" y="18"/>
                      <a:pt x="17" y="85"/>
                      <a:pt x="74" y="154"/>
                    </a:cubicBezTo>
                    <a:cubicBezTo>
                      <a:pt x="111" y="109"/>
                      <a:pt x="152" y="67"/>
                      <a:pt x="193" y="26"/>
                    </a:cubicBezTo>
                    <a:close/>
                  </a:path>
                </a:pathLst>
              </a:custGeom>
              <a:solidFill>
                <a:srgbClr val="92C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9" name="Freeform 659"/>
              <p:cNvSpPr>
                <a:spLocks noEditPoints="1"/>
              </p:cNvSpPr>
              <p:nvPr/>
            </p:nvSpPr>
            <p:spPr bwMode="auto">
              <a:xfrm>
                <a:off x="677" y="2829"/>
                <a:ext cx="84" cy="184"/>
              </a:xfrm>
              <a:custGeom>
                <a:avLst/>
                <a:gdLst>
                  <a:gd name="T0" fmla="*/ 1 w 37"/>
                  <a:gd name="T1" fmla="*/ 0 h 81"/>
                  <a:gd name="T2" fmla="*/ 0 w 37"/>
                  <a:gd name="T3" fmla="*/ 1 h 81"/>
                  <a:gd name="T4" fmla="*/ 0 w 37"/>
                  <a:gd name="T5" fmla="*/ 81 h 81"/>
                  <a:gd name="T6" fmla="*/ 37 w 37"/>
                  <a:gd name="T7" fmla="*/ 57 h 81"/>
                  <a:gd name="T8" fmla="*/ 1 w 37"/>
                  <a:gd name="T9" fmla="*/ 0 h 81"/>
                  <a:gd name="T10" fmla="*/ 28 w 37"/>
                  <a:gd name="T11" fmla="*/ 52 h 81"/>
                  <a:gd name="T12" fmla="*/ 25 w 37"/>
                  <a:gd name="T13" fmla="*/ 52 h 81"/>
                  <a:gd name="T14" fmla="*/ 28 w 37"/>
                  <a:gd name="T15" fmla="*/ 52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1">
                    <a:moveTo>
                      <a:pt x="1" y="0"/>
                    </a:moveTo>
                    <a:cubicBezTo>
                      <a:pt x="1" y="0"/>
                      <a:pt x="1" y="0"/>
                      <a:pt x="0" y="1"/>
                    </a:cubicBezTo>
                    <a:cubicBezTo>
                      <a:pt x="0" y="81"/>
                      <a:pt x="0" y="81"/>
                      <a:pt x="0" y="81"/>
                    </a:cubicBezTo>
                    <a:cubicBezTo>
                      <a:pt x="37" y="57"/>
                      <a:pt x="37" y="57"/>
                      <a:pt x="37" y="57"/>
                    </a:cubicBezTo>
                    <a:lnTo>
                      <a:pt x="1" y="0"/>
                    </a:lnTo>
                    <a:close/>
                    <a:moveTo>
                      <a:pt x="28" y="52"/>
                    </a:moveTo>
                    <a:cubicBezTo>
                      <a:pt x="25" y="52"/>
                      <a:pt x="25" y="52"/>
                      <a:pt x="25" y="52"/>
                    </a:cubicBezTo>
                    <a:lnTo>
                      <a:pt x="28" y="52"/>
                    </a:lnTo>
                    <a:close/>
                  </a:path>
                </a:pathLst>
              </a:custGeom>
              <a:solidFill>
                <a:srgbClr val="FC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0" name="Freeform 660"/>
              <p:cNvSpPr/>
              <p:nvPr/>
            </p:nvSpPr>
            <p:spPr bwMode="auto">
              <a:xfrm>
                <a:off x="679" y="2788"/>
                <a:ext cx="172" cy="170"/>
              </a:xfrm>
              <a:custGeom>
                <a:avLst/>
                <a:gdLst>
                  <a:gd name="T0" fmla="*/ 44 w 76"/>
                  <a:gd name="T1" fmla="*/ 0 h 75"/>
                  <a:gd name="T2" fmla="*/ 0 w 76"/>
                  <a:gd name="T3" fmla="*/ 18 h 75"/>
                  <a:gd name="T4" fmla="*/ 36 w 76"/>
                  <a:gd name="T5" fmla="*/ 75 h 75"/>
                  <a:gd name="T6" fmla="*/ 76 w 76"/>
                  <a:gd name="T7" fmla="*/ 49 h 75"/>
                  <a:gd name="T8" fmla="*/ 44 w 76"/>
                  <a:gd name="T9" fmla="*/ 0 h 75"/>
                </a:gdLst>
                <a:ahLst/>
                <a:cxnLst>
                  <a:cxn ang="0">
                    <a:pos x="T0" y="T1"/>
                  </a:cxn>
                  <a:cxn ang="0">
                    <a:pos x="T2" y="T3"/>
                  </a:cxn>
                  <a:cxn ang="0">
                    <a:pos x="T4" y="T5"/>
                  </a:cxn>
                  <a:cxn ang="0">
                    <a:pos x="T6" y="T7"/>
                  </a:cxn>
                  <a:cxn ang="0">
                    <a:pos x="T8" y="T9"/>
                  </a:cxn>
                </a:cxnLst>
                <a:rect l="0" t="0" r="r" b="b"/>
                <a:pathLst>
                  <a:path w="76" h="75">
                    <a:moveTo>
                      <a:pt x="44" y="0"/>
                    </a:moveTo>
                    <a:cubicBezTo>
                      <a:pt x="29" y="6"/>
                      <a:pt x="14" y="12"/>
                      <a:pt x="0" y="18"/>
                    </a:cubicBezTo>
                    <a:cubicBezTo>
                      <a:pt x="36" y="75"/>
                      <a:pt x="36" y="75"/>
                      <a:pt x="36" y="75"/>
                    </a:cubicBezTo>
                    <a:cubicBezTo>
                      <a:pt x="76" y="49"/>
                      <a:pt x="76" y="49"/>
                      <a:pt x="76" y="49"/>
                    </a:cubicBezTo>
                    <a:lnTo>
                      <a:pt x="4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1" name="Freeform 661"/>
              <p:cNvSpPr/>
              <p:nvPr/>
            </p:nvSpPr>
            <p:spPr bwMode="auto">
              <a:xfrm>
                <a:off x="779" y="2750"/>
                <a:ext cx="160" cy="149"/>
              </a:xfrm>
              <a:custGeom>
                <a:avLst/>
                <a:gdLst>
                  <a:gd name="T0" fmla="*/ 40 w 71"/>
                  <a:gd name="T1" fmla="*/ 0 h 66"/>
                  <a:gd name="T2" fmla="*/ 0 w 71"/>
                  <a:gd name="T3" fmla="*/ 17 h 66"/>
                  <a:gd name="T4" fmla="*/ 32 w 71"/>
                  <a:gd name="T5" fmla="*/ 66 h 66"/>
                  <a:gd name="T6" fmla="*/ 71 w 71"/>
                  <a:gd name="T7" fmla="*/ 41 h 66"/>
                  <a:gd name="T8" fmla="*/ 40 w 71"/>
                  <a:gd name="T9" fmla="*/ 0 h 66"/>
                </a:gdLst>
                <a:ahLst/>
                <a:cxnLst>
                  <a:cxn ang="0">
                    <a:pos x="T0" y="T1"/>
                  </a:cxn>
                  <a:cxn ang="0">
                    <a:pos x="T2" y="T3"/>
                  </a:cxn>
                  <a:cxn ang="0">
                    <a:pos x="T4" y="T5"/>
                  </a:cxn>
                  <a:cxn ang="0">
                    <a:pos x="T6" y="T7"/>
                  </a:cxn>
                  <a:cxn ang="0">
                    <a:pos x="T8" y="T9"/>
                  </a:cxn>
                </a:cxnLst>
                <a:rect l="0" t="0" r="r" b="b"/>
                <a:pathLst>
                  <a:path w="71" h="66">
                    <a:moveTo>
                      <a:pt x="40" y="0"/>
                    </a:moveTo>
                    <a:cubicBezTo>
                      <a:pt x="26" y="6"/>
                      <a:pt x="13" y="11"/>
                      <a:pt x="0" y="17"/>
                    </a:cubicBezTo>
                    <a:cubicBezTo>
                      <a:pt x="32" y="66"/>
                      <a:pt x="32" y="66"/>
                      <a:pt x="32" y="66"/>
                    </a:cubicBezTo>
                    <a:cubicBezTo>
                      <a:pt x="71" y="41"/>
                      <a:pt x="71" y="41"/>
                      <a:pt x="71" y="41"/>
                    </a:cubicBezTo>
                    <a:lnTo>
                      <a:pt x="40" y="0"/>
                    </a:lnTo>
                    <a:close/>
                  </a:path>
                </a:pathLst>
              </a:custGeom>
              <a:solidFill>
                <a:srgbClr val="FC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2" name="Freeform 662"/>
              <p:cNvSpPr/>
              <p:nvPr/>
            </p:nvSpPr>
            <p:spPr bwMode="auto">
              <a:xfrm>
                <a:off x="677" y="2843"/>
                <a:ext cx="373" cy="417"/>
              </a:xfrm>
              <a:custGeom>
                <a:avLst/>
                <a:gdLst>
                  <a:gd name="T0" fmla="*/ 262 w 373"/>
                  <a:gd name="T1" fmla="*/ 0 h 417"/>
                  <a:gd name="T2" fmla="*/ 0 w 373"/>
                  <a:gd name="T3" fmla="*/ 170 h 417"/>
                  <a:gd name="T4" fmla="*/ 0 w 373"/>
                  <a:gd name="T5" fmla="*/ 417 h 417"/>
                  <a:gd name="T6" fmla="*/ 373 w 373"/>
                  <a:gd name="T7" fmla="*/ 149 h 417"/>
                  <a:gd name="T8" fmla="*/ 262 w 373"/>
                  <a:gd name="T9" fmla="*/ 0 h 417"/>
                </a:gdLst>
                <a:ahLst/>
                <a:cxnLst>
                  <a:cxn ang="0">
                    <a:pos x="T0" y="T1"/>
                  </a:cxn>
                  <a:cxn ang="0">
                    <a:pos x="T2" y="T3"/>
                  </a:cxn>
                  <a:cxn ang="0">
                    <a:pos x="T4" y="T5"/>
                  </a:cxn>
                  <a:cxn ang="0">
                    <a:pos x="T6" y="T7"/>
                  </a:cxn>
                  <a:cxn ang="0">
                    <a:pos x="T8" y="T9"/>
                  </a:cxn>
                </a:cxnLst>
                <a:rect l="0" t="0" r="r" b="b"/>
                <a:pathLst>
                  <a:path w="373" h="417">
                    <a:moveTo>
                      <a:pt x="262" y="0"/>
                    </a:moveTo>
                    <a:lnTo>
                      <a:pt x="0" y="170"/>
                    </a:lnTo>
                    <a:lnTo>
                      <a:pt x="0" y="417"/>
                    </a:lnTo>
                    <a:lnTo>
                      <a:pt x="373" y="149"/>
                    </a:lnTo>
                    <a:lnTo>
                      <a:pt x="262" y="0"/>
                    </a:lnTo>
                    <a:close/>
                  </a:path>
                </a:pathLst>
              </a:custGeom>
              <a:solidFill>
                <a:srgbClr val="FFFF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3" name="Freeform 663"/>
              <p:cNvSpPr/>
              <p:nvPr/>
            </p:nvSpPr>
            <p:spPr bwMode="auto">
              <a:xfrm>
                <a:off x="677" y="3192"/>
                <a:ext cx="179" cy="193"/>
              </a:xfrm>
              <a:custGeom>
                <a:avLst/>
                <a:gdLst>
                  <a:gd name="T0" fmla="*/ 0 w 179"/>
                  <a:gd name="T1" fmla="*/ 68 h 193"/>
                  <a:gd name="T2" fmla="*/ 0 w 179"/>
                  <a:gd name="T3" fmla="*/ 68 h 193"/>
                  <a:gd name="T4" fmla="*/ 93 w 179"/>
                  <a:gd name="T5" fmla="*/ 193 h 193"/>
                  <a:gd name="T6" fmla="*/ 179 w 179"/>
                  <a:gd name="T7" fmla="*/ 127 h 193"/>
                  <a:gd name="T8" fmla="*/ 95 w 179"/>
                  <a:gd name="T9" fmla="*/ 0 h 193"/>
                  <a:gd name="T10" fmla="*/ 0 w 179"/>
                  <a:gd name="T11" fmla="*/ 68 h 193"/>
                </a:gdLst>
                <a:ahLst/>
                <a:cxnLst>
                  <a:cxn ang="0">
                    <a:pos x="T0" y="T1"/>
                  </a:cxn>
                  <a:cxn ang="0">
                    <a:pos x="T2" y="T3"/>
                  </a:cxn>
                  <a:cxn ang="0">
                    <a:pos x="T4" y="T5"/>
                  </a:cxn>
                  <a:cxn ang="0">
                    <a:pos x="T6" y="T7"/>
                  </a:cxn>
                  <a:cxn ang="0">
                    <a:pos x="T8" y="T9"/>
                  </a:cxn>
                  <a:cxn ang="0">
                    <a:pos x="T10" y="T11"/>
                  </a:cxn>
                </a:cxnLst>
                <a:rect l="0" t="0" r="r" b="b"/>
                <a:pathLst>
                  <a:path w="179" h="193">
                    <a:moveTo>
                      <a:pt x="0" y="68"/>
                    </a:moveTo>
                    <a:lnTo>
                      <a:pt x="0" y="68"/>
                    </a:lnTo>
                    <a:lnTo>
                      <a:pt x="93" y="193"/>
                    </a:lnTo>
                    <a:lnTo>
                      <a:pt x="179" y="127"/>
                    </a:lnTo>
                    <a:lnTo>
                      <a:pt x="95" y="0"/>
                    </a:lnTo>
                    <a:lnTo>
                      <a:pt x="0" y="68"/>
                    </a:lnTo>
                    <a:close/>
                  </a:path>
                </a:pathLst>
              </a:custGeom>
              <a:solidFill>
                <a:srgbClr val="835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4" name="Freeform 664"/>
              <p:cNvSpPr/>
              <p:nvPr/>
            </p:nvSpPr>
            <p:spPr bwMode="auto">
              <a:xfrm>
                <a:off x="772" y="3128"/>
                <a:ext cx="188" cy="191"/>
              </a:xfrm>
              <a:custGeom>
                <a:avLst/>
                <a:gdLst>
                  <a:gd name="T0" fmla="*/ 0 w 188"/>
                  <a:gd name="T1" fmla="*/ 64 h 191"/>
                  <a:gd name="T2" fmla="*/ 84 w 188"/>
                  <a:gd name="T3" fmla="*/ 191 h 191"/>
                  <a:gd name="T4" fmla="*/ 188 w 188"/>
                  <a:gd name="T5" fmla="*/ 114 h 191"/>
                  <a:gd name="T6" fmla="*/ 90 w 188"/>
                  <a:gd name="T7" fmla="*/ 0 h 191"/>
                  <a:gd name="T8" fmla="*/ 0 w 188"/>
                  <a:gd name="T9" fmla="*/ 64 h 191"/>
                </a:gdLst>
                <a:ahLst/>
                <a:cxnLst>
                  <a:cxn ang="0">
                    <a:pos x="T0" y="T1"/>
                  </a:cxn>
                  <a:cxn ang="0">
                    <a:pos x="T2" y="T3"/>
                  </a:cxn>
                  <a:cxn ang="0">
                    <a:pos x="T4" y="T5"/>
                  </a:cxn>
                  <a:cxn ang="0">
                    <a:pos x="T6" y="T7"/>
                  </a:cxn>
                  <a:cxn ang="0">
                    <a:pos x="T8" y="T9"/>
                  </a:cxn>
                </a:cxnLst>
                <a:rect l="0" t="0" r="r" b="b"/>
                <a:pathLst>
                  <a:path w="188" h="191">
                    <a:moveTo>
                      <a:pt x="0" y="64"/>
                    </a:moveTo>
                    <a:lnTo>
                      <a:pt x="84" y="191"/>
                    </a:lnTo>
                    <a:lnTo>
                      <a:pt x="188" y="114"/>
                    </a:lnTo>
                    <a:lnTo>
                      <a:pt x="90" y="0"/>
                    </a:lnTo>
                    <a:lnTo>
                      <a:pt x="0" y="64"/>
                    </a:lnTo>
                    <a:close/>
                  </a:path>
                </a:pathLst>
              </a:custGeom>
              <a:solidFill>
                <a:srgbClr val="B1C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5" name="Freeform 665"/>
              <p:cNvSpPr/>
              <p:nvPr/>
            </p:nvSpPr>
            <p:spPr bwMode="auto">
              <a:xfrm>
                <a:off x="969" y="2992"/>
                <a:ext cx="167" cy="170"/>
              </a:xfrm>
              <a:custGeom>
                <a:avLst/>
                <a:gdLst>
                  <a:gd name="T0" fmla="*/ 167 w 167"/>
                  <a:gd name="T1" fmla="*/ 114 h 170"/>
                  <a:gd name="T2" fmla="*/ 81 w 167"/>
                  <a:gd name="T3" fmla="*/ 0 h 170"/>
                  <a:gd name="T4" fmla="*/ 0 w 167"/>
                  <a:gd name="T5" fmla="*/ 59 h 170"/>
                  <a:gd name="T6" fmla="*/ 93 w 167"/>
                  <a:gd name="T7" fmla="*/ 170 h 170"/>
                  <a:gd name="T8" fmla="*/ 167 w 167"/>
                  <a:gd name="T9" fmla="*/ 114 h 170"/>
                </a:gdLst>
                <a:ahLst/>
                <a:cxnLst>
                  <a:cxn ang="0">
                    <a:pos x="T0" y="T1"/>
                  </a:cxn>
                  <a:cxn ang="0">
                    <a:pos x="T2" y="T3"/>
                  </a:cxn>
                  <a:cxn ang="0">
                    <a:pos x="T4" y="T5"/>
                  </a:cxn>
                  <a:cxn ang="0">
                    <a:pos x="T6" y="T7"/>
                  </a:cxn>
                  <a:cxn ang="0">
                    <a:pos x="T8" y="T9"/>
                  </a:cxn>
                </a:cxnLst>
                <a:rect l="0" t="0" r="r" b="b"/>
                <a:pathLst>
                  <a:path w="167" h="170">
                    <a:moveTo>
                      <a:pt x="167" y="114"/>
                    </a:moveTo>
                    <a:lnTo>
                      <a:pt x="81" y="0"/>
                    </a:lnTo>
                    <a:lnTo>
                      <a:pt x="0" y="59"/>
                    </a:lnTo>
                    <a:lnTo>
                      <a:pt x="93" y="170"/>
                    </a:lnTo>
                    <a:lnTo>
                      <a:pt x="167" y="114"/>
                    </a:lnTo>
                    <a:close/>
                  </a:path>
                </a:pathLst>
              </a:custGeom>
              <a:solidFill>
                <a:srgbClr val="B1C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6" name="Freeform 666"/>
              <p:cNvSpPr/>
              <p:nvPr/>
            </p:nvSpPr>
            <p:spPr bwMode="auto">
              <a:xfrm>
                <a:off x="862" y="3051"/>
                <a:ext cx="200" cy="191"/>
              </a:xfrm>
              <a:custGeom>
                <a:avLst/>
                <a:gdLst>
                  <a:gd name="T0" fmla="*/ 107 w 200"/>
                  <a:gd name="T1" fmla="*/ 0 h 191"/>
                  <a:gd name="T2" fmla="*/ 0 w 200"/>
                  <a:gd name="T3" fmla="*/ 77 h 191"/>
                  <a:gd name="T4" fmla="*/ 98 w 200"/>
                  <a:gd name="T5" fmla="*/ 191 h 191"/>
                  <a:gd name="T6" fmla="*/ 200 w 200"/>
                  <a:gd name="T7" fmla="*/ 111 h 191"/>
                  <a:gd name="T8" fmla="*/ 107 w 200"/>
                  <a:gd name="T9" fmla="*/ 0 h 191"/>
                </a:gdLst>
                <a:ahLst/>
                <a:cxnLst>
                  <a:cxn ang="0">
                    <a:pos x="T0" y="T1"/>
                  </a:cxn>
                  <a:cxn ang="0">
                    <a:pos x="T2" y="T3"/>
                  </a:cxn>
                  <a:cxn ang="0">
                    <a:pos x="T4" y="T5"/>
                  </a:cxn>
                  <a:cxn ang="0">
                    <a:pos x="T6" y="T7"/>
                  </a:cxn>
                  <a:cxn ang="0">
                    <a:pos x="T8" y="T9"/>
                  </a:cxn>
                </a:cxnLst>
                <a:rect l="0" t="0" r="r" b="b"/>
                <a:pathLst>
                  <a:path w="200" h="191">
                    <a:moveTo>
                      <a:pt x="107" y="0"/>
                    </a:moveTo>
                    <a:lnTo>
                      <a:pt x="0" y="77"/>
                    </a:lnTo>
                    <a:lnTo>
                      <a:pt x="98" y="191"/>
                    </a:lnTo>
                    <a:lnTo>
                      <a:pt x="200" y="111"/>
                    </a:lnTo>
                    <a:lnTo>
                      <a:pt x="107" y="0"/>
                    </a:lnTo>
                    <a:close/>
                  </a:path>
                </a:pathLst>
              </a:custGeom>
              <a:solidFill>
                <a:srgbClr val="835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7" name="Freeform 667"/>
              <p:cNvSpPr/>
              <p:nvPr/>
            </p:nvSpPr>
            <p:spPr bwMode="auto">
              <a:xfrm>
                <a:off x="677" y="3260"/>
                <a:ext cx="93" cy="195"/>
              </a:xfrm>
              <a:custGeom>
                <a:avLst/>
                <a:gdLst>
                  <a:gd name="T0" fmla="*/ 0 w 93"/>
                  <a:gd name="T1" fmla="*/ 195 h 195"/>
                  <a:gd name="T2" fmla="*/ 93 w 93"/>
                  <a:gd name="T3" fmla="*/ 125 h 195"/>
                  <a:gd name="T4" fmla="*/ 0 w 93"/>
                  <a:gd name="T5" fmla="*/ 0 h 195"/>
                  <a:gd name="T6" fmla="*/ 0 w 93"/>
                  <a:gd name="T7" fmla="*/ 195 h 195"/>
                </a:gdLst>
                <a:ahLst/>
                <a:cxnLst>
                  <a:cxn ang="0">
                    <a:pos x="T0" y="T1"/>
                  </a:cxn>
                  <a:cxn ang="0">
                    <a:pos x="T2" y="T3"/>
                  </a:cxn>
                  <a:cxn ang="0">
                    <a:pos x="T4" y="T5"/>
                  </a:cxn>
                  <a:cxn ang="0">
                    <a:pos x="T6" y="T7"/>
                  </a:cxn>
                </a:cxnLst>
                <a:rect l="0" t="0" r="r" b="b"/>
                <a:pathLst>
                  <a:path w="93" h="195">
                    <a:moveTo>
                      <a:pt x="0" y="195"/>
                    </a:moveTo>
                    <a:lnTo>
                      <a:pt x="93" y="125"/>
                    </a:lnTo>
                    <a:lnTo>
                      <a:pt x="0" y="0"/>
                    </a:lnTo>
                    <a:lnTo>
                      <a:pt x="0" y="195"/>
                    </a:lnTo>
                    <a:close/>
                  </a:path>
                </a:pathLst>
              </a:custGeom>
              <a:solidFill>
                <a:srgbClr val="B1C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8" name="Freeform 668"/>
              <p:cNvSpPr/>
              <p:nvPr/>
            </p:nvSpPr>
            <p:spPr bwMode="auto">
              <a:xfrm>
                <a:off x="869" y="2670"/>
                <a:ext cx="365" cy="436"/>
              </a:xfrm>
              <a:custGeom>
                <a:avLst/>
                <a:gdLst>
                  <a:gd name="T0" fmla="*/ 0 w 161"/>
                  <a:gd name="T1" fmla="*/ 35 h 192"/>
                  <a:gd name="T2" fmla="*/ 118 w 161"/>
                  <a:gd name="T3" fmla="*/ 192 h 192"/>
                  <a:gd name="T4" fmla="*/ 161 w 161"/>
                  <a:gd name="T5" fmla="*/ 160 h 192"/>
                  <a:gd name="T6" fmla="*/ 86 w 161"/>
                  <a:gd name="T7" fmla="*/ 0 h 192"/>
                  <a:gd name="T8" fmla="*/ 0 w 161"/>
                  <a:gd name="T9" fmla="*/ 35 h 192"/>
                </a:gdLst>
                <a:ahLst/>
                <a:cxnLst>
                  <a:cxn ang="0">
                    <a:pos x="T0" y="T1"/>
                  </a:cxn>
                  <a:cxn ang="0">
                    <a:pos x="T2" y="T3"/>
                  </a:cxn>
                  <a:cxn ang="0">
                    <a:pos x="T4" y="T5"/>
                  </a:cxn>
                  <a:cxn ang="0">
                    <a:pos x="T6" y="T7"/>
                  </a:cxn>
                  <a:cxn ang="0">
                    <a:pos x="T8" y="T9"/>
                  </a:cxn>
                </a:cxnLst>
                <a:rect l="0" t="0" r="r" b="b"/>
                <a:pathLst>
                  <a:path w="161" h="192">
                    <a:moveTo>
                      <a:pt x="0" y="35"/>
                    </a:moveTo>
                    <a:cubicBezTo>
                      <a:pt x="118" y="192"/>
                      <a:pt x="118" y="192"/>
                      <a:pt x="118" y="192"/>
                    </a:cubicBezTo>
                    <a:cubicBezTo>
                      <a:pt x="161" y="160"/>
                      <a:pt x="161" y="160"/>
                      <a:pt x="161" y="160"/>
                    </a:cubicBezTo>
                    <a:cubicBezTo>
                      <a:pt x="86" y="0"/>
                      <a:pt x="86" y="0"/>
                      <a:pt x="86" y="0"/>
                    </a:cubicBezTo>
                    <a:cubicBezTo>
                      <a:pt x="57" y="12"/>
                      <a:pt x="28" y="23"/>
                      <a:pt x="0" y="35"/>
                    </a:cubicBezTo>
                    <a:close/>
                  </a:path>
                </a:pathLst>
              </a:custGeom>
              <a:solidFill>
                <a:srgbClr val="9260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9" name="Freeform 669"/>
              <p:cNvSpPr/>
              <p:nvPr/>
            </p:nvSpPr>
            <p:spPr bwMode="auto">
              <a:xfrm>
                <a:off x="1064" y="2539"/>
                <a:ext cx="507" cy="494"/>
              </a:xfrm>
              <a:custGeom>
                <a:avLst/>
                <a:gdLst>
                  <a:gd name="T0" fmla="*/ 0 w 224"/>
                  <a:gd name="T1" fmla="*/ 58 h 218"/>
                  <a:gd name="T2" fmla="*/ 75 w 224"/>
                  <a:gd name="T3" fmla="*/ 218 h 218"/>
                  <a:gd name="T4" fmla="*/ 224 w 224"/>
                  <a:gd name="T5" fmla="*/ 105 h 218"/>
                  <a:gd name="T6" fmla="*/ 142 w 224"/>
                  <a:gd name="T7" fmla="*/ 0 h 218"/>
                  <a:gd name="T8" fmla="*/ 0 w 224"/>
                  <a:gd name="T9" fmla="*/ 58 h 218"/>
                </a:gdLst>
                <a:ahLst/>
                <a:cxnLst>
                  <a:cxn ang="0">
                    <a:pos x="T0" y="T1"/>
                  </a:cxn>
                  <a:cxn ang="0">
                    <a:pos x="T2" y="T3"/>
                  </a:cxn>
                  <a:cxn ang="0">
                    <a:pos x="T4" y="T5"/>
                  </a:cxn>
                  <a:cxn ang="0">
                    <a:pos x="T6" y="T7"/>
                  </a:cxn>
                  <a:cxn ang="0">
                    <a:pos x="T8" y="T9"/>
                  </a:cxn>
                </a:cxnLst>
                <a:rect l="0" t="0" r="r" b="b"/>
                <a:pathLst>
                  <a:path w="224" h="218">
                    <a:moveTo>
                      <a:pt x="0" y="58"/>
                    </a:moveTo>
                    <a:cubicBezTo>
                      <a:pt x="75" y="218"/>
                      <a:pt x="75" y="218"/>
                      <a:pt x="75" y="218"/>
                    </a:cubicBezTo>
                    <a:cubicBezTo>
                      <a:pt x="224" y="105"/>
                      <a:pt x="224" y="105"/>
                      <a:pt x="224" y="105"/>
                    </a:cubicBezTo>
                    <a:cubicBezTo>
                      <a:pt x="142" y="0"/>
                      <a:pt x="142" y="0"/>
                      <a:pt x="142" y="0"/>
                    </a:cubicBezTo>
                    <a:cubicBezTo>
                      <a:pt x="96" y="18"/>
                      <a:pt x="48" y="38"/>
                      <a:pt x="0" y="58"/>
                    </a:cubicBezTo>
                    <a:close/>
                  </a:path>
                </a:pathLst>
              </a:custGeom>
              <a:solidFill>
                <a:srgbClr val="6DB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0" name="Freeform 670"/>
              <p:cNvSpPr/>
              <p:nvPr/>
            </p:nvSpPr>
            <p:spPr bwMode="auto">
              <a:xfrm>
                <a:off x="1385" y="2527"/>
                <a:ext cx="204" cy="250"/>
              </a:xfrm>
              <a:custGeom>
                <a:avLst/>
                <a:gdLst>
                  <a:gd name="T0" fmla="*/ 0 w 90"/>
                  <a:gd name="T1" fmla="*/ 5 h 110"/>
                  <a:gd name="T2" fmla="*/ 82 w 90"/>
                  <a:gd name="T3" fmla="*/ 110 h 110"/>
                  <a:gd name="T4" fmla="*/ 90 w 90"/>
                  <a:gd name="T5" fmla="*/ 104 h 110"/>
                  <a:gd name="T6" fmla="*/ 13 w 90"/>
                  <a:gd name="T7" fmla="*/ 0 h 110"/>
                  <a:gd name="T8" fmla="*/ 0 w 90"/>
                  <a:gd name="T9" fmla="*/ 5 h 110"/>
                </a:gdLst>
                <a:ahLst/>
                <a:cxnLst>
                  <a:cxn ang="0">
                    <a:pos x="T0" y="T1"/>
                  </a:cxn>
                  <a:cxn ang="0">
                    <a:pos x="T2" y="T3"/>
                  </a:cxn>
                  <a:cxn ang="0">
                    <a:pos x="T4" y="T5"/>
                  </a:cxn>
                  <a:cxn ang="0">
                    <a:pos x="T6" y="T7"/>
                  </a:cxn>
                  <a:cxn ang="0">
                    <a:pos x="T8" y="T9"/>
                  </a:cxn>
                </a:cxnLst>
                <a:rect l="0" t="0" r="r" b="b"/>
                <a:pathLst>
                  <a:path w="90" h="110">
                    <a:moveTo>
                      <a:pt x="0" y="5"/>
                    </a:moveTo>
                    <a:cubicBezTo>
                      <a:pt x="82" y="110"/>
                      <a:pt x="82" y="110"/>
                      <a:pt x="82" y="110"/>
                    </a:cubicBezTo>
                    <a:cubicBezTo>
                      <a:pt x="90" y="104"/>
                      <a:pt x="90" y="104"/>
                      <a:pt x="90" y="104"/>
                    </a:cubicBezTo>
                    <a:cubicBezTo>
                      <a:pt x="13" y="0"/>
                      <a:pt x="13" y="0"/>
                      <a:pt x="13" y="0"/>
                    </a:cubicBezTo>
                    <a:cubicBezTo>
                      <a:pt x="9" y="1"/>
                      <a:pt x="4" y="3"/>
                      <a:pt x="0" y="5"/>
                    </a:cubicBez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1" name="Freeform 671"/>
              <p:cNvSpPr/>
              <p:nvPr/>
            </p:nvSpPr>
            <p:spPr bwMode="auto">
              <a:xfrm>
                <a:off x="1415" y="2509"/>
                <a:ext cx="199" cy="254"/>
              </a:xfrm>
              <a:custGeom>
                <a:avLst/>
                <a:gdLst>
                  <a:gd name="T0" fmla="*/ 0 w 88"/>
                  <a:gd name="T1" fmla="*/ 8 h 112"/>
                  <a:gd name="T2" fmla="*/ 77 w 88"/>
                  <a:gd name="T3" fmla="*/ 112 h 112"/>
                  <a:gd name="T4" fmla="*/ 88 w 88"/>
                  <a:gd name="T5" fmla="*/ 104 h 112"/>
                  <a:gd name="T6" fmla="*/ 18 w 88"/>
                  <a:gd name="T7" fmla="*/ 0 h 112"/>
                  <a:gd name="T8" fmla="*/ 0 w 88"/>
                  <a:gd name="T9" fmla="*/ 8 h 112"/>
                </a:gdLst>
                <a:ahLst/>
                <a:cxnLst>
                  <a:cxn ang="0">
                    <a:pos x="T0" y="T1"/>
                  </a:cxn>
                  <a:cxn ang="0">
                    <a:pos x="T2" y="T3"/>
                  </a:cxn>
                  <a:cxn ang="0">
                    <a:pos x="T4" y="T5"/>
                  </a:cxn>
                  <a:cxn ang="0">
                    <a:pos x="T6" y="T7"/>
                  </a:cxn>
                  <a:cxn ang="0">
                    <a:pos x="T8" y="T9"/>
                  </a:cxn>
                </a:cxnLst>
                <a:rect l="0" t="0" r="r" b="b"/>
                <a:pathLst>
                  <a:path w="88" h="112">
                    <a:moveTo>
                      <a:pt x="0" y="8"/>
                    </a:moveTo>
                    <a:cubicBezTo>
                      <a:pt x="77" y="112"/>
                      <a:pt x="77" y="112"/>
                      <a:pt x="77" y="112"/>
                    </a:cubicBezTo>
                    <a:cubicBezTo>
                      <a:pt x="88" y="104"/>
                      <a:pt x="88" y="104"/>
                      <a:pt x="88" y="104"/>
                    </a:cubicBezTo>
                    <a:cubicBezTo>
                      <a:pt x="18" y="0"/>
                      <a:pt x="18" y="0"/>
                      <a:pt x="18" y="0"/>
                    </a:cubicBezTo>
                    <a:cubicBezTo>
                      <a:pt x="12" y="3"/>
                      <a:pt x="6" y="5"/>
                      <a:pt x="0" y="8"/>
                    </a:cubicBezTo>
                    <a:close/>
                  </a:path>
                </a:pathLst>
              </a:custGeom>
              <a:solidFill>
                <a:srgbClr val="B6C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2" name="Freeform 672"/>
              <p:cNvSpPr/>
              <p:nvPr/>
            </p:nvSpPr>
            <p:spPr bwMode="auto">
              <a:xfrm>
                <a:off x="1455" y="2498"/>
                <a:ext cx="184" cy="247"/>
              </a:xfrm>
              <a:custGeom>
                <a:avLst/>
                <a:gdLst>
                  <a:gd name="T0" fmla="*/ 0 w 81"/>
                  <a:gd name="T1" fmla="*/ 5 h 109"/>
                  <a:gd name="T2" fmla="*/ 70 w 81"/>
                  <a:gd name="T3" fmla="*/ 109 h 109"/>
                  <a:gd name="T4" fmla="*/ 81 w 81"/>
                  <a:gd name="T5" fmla="*/ 101 h 109"/>
                  <a:gd name="T6" fmla="*/ 12 w 81"/>
                  <a:gd name="T7" fmla="*/ 0 h 109"/>
                  <a:gd name="T8" fmla="*/ 0 w 81"/>
                  <a:gd name="T9" fmla="*/ 5 h 109"/>
                </a:gdLst>
                <a:ahLst/>
                <a:cxnLst>
                  <a:cxn ang="0">
                    <a:pos x="T0" y="T1"/>
                  </a:cxn>
                  <a:cxn ang="0">
                    <a:pos x="T2" y="T3"/>
                  </a:cxn>
                  <a:cxn ang="0">
                    <a:pos x="T4" y="T5"/>
                  </a:cxn>
                  <a:cxn ang="0">
                    <a:pos x="T6" y="T7"/>
                  </a:cxn>
                  <a:cxn ang="0">
                    <a:pos x="T8" y="T9"/>
                  </a:cxn>
                </a:cxnLst>
                <a:rect l="0" t="0" r="r" b="b"/>
                <a:pathLst>
                  <a:path w="81" h="109">
                    <a:moveTo>
                      <a:pt x="0" y="5"/>
                    </a:moveTo>
                    <a:cubicBezTo>
                      <a:pt x="70" y="109"/>
                      <a:pt x="70" y="109"/>
                      <a:pt x="70" y="109"/>
                    </a:cubicBezTo>
                    <a:cubicBezTo>
                      <a:pt x="81" y="101"/>
                      <a:pt x="81" y="101"/>
                      <a:pt x="81" y="101"/>
                    </a:cubicBezTo>
                    <a:cubicBezTo>
                      <a:pt x="12" y="0"/>
                      <a:pt x="12" y="0"/>
                      <a:pt x="12" y="0"/>
                    </a:cubicBezTo>
                    <a:cubicBezTo>
                      <a:pt x="8" y="2"/>
                      <a:pt x="4" y="4"/>
                      <a:pt x="0" y="5"/>
                    </a:cubicBez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3" name="Freeform 673"/>
              <p:cNvSpPr/>
              <p:nvPr/>
            </p:nvSpPr>
            <p:spPr bwMode="auto">
              <a:xfrm>
                <a:off x="1483" y="2482"/>
                <a:ext cx="181" cy="245"/>
              </a:xfrm>
              <a:custGeom>
                <a:avLst/>
                <a:gdLst>
                  <a:gd name="T0" fmla="*/ 0 w 80"/>
                  <a:gd name="T1" fmla="*/ 7 h 108"/>
                  <a:gd name="T2" fmla="*/ 69 w 80"/>
                  <a:gd name="T3" fmla="*/ 108 h 108"/>
                  <a:gd name="T4" fmla="*/ 80 w 80"/>
                  <a:gd name="T5" fmla="*/ 99 h 108"/>
                  <a:gd name="T6" fmla="*/ 18 w 80"/>
                  <a:gd name="T7" fmla="*/ 0 h 108"/>
                  <a:gd name="T8" fmla="*/ 0 w 80"/>
                  <a:gd name="T9" fmla="*/ 7 h 108"/>
                </a:gdLst>
                <a:ahLst/>
                <a:cxnLst>
                  <a:cxn ang="0">
                    <a:pos x="T0" y="T1"/>
                  </a:cxn>
                  <a:cxn ang="0">
                    <a:pos x="T2" y="T3"/>
                  </a:cxn>
                  <a:cxn ang="0">
                    <a:pos x="T4" y="T5"/>
                  </a:cxn>
                  <a:cxn ang="0">
                    <a:pos x="T6" y="T7"/>
                  </a:cxn>
                  <a:cxn ang="0">
                    <a:pos x="T8" y="T9"/>
                  </a:cxn>
                </a:cxnLst>
                <a:rect l="0" t="0" r="r" b="b"/>
                <a:pathLst>
                  <a:path w="80" h="108">
                    <a:moveTo>
                      <a:pt x="0" y="7"/>
                    </a:moveTo>
                    <a:cubicBezTo>
                      <a:pt x="69" y="108"/>
                      <a:pt x="69" y="108"/>
                      <a:pt x="69" y="108"/>
                    </a:cubicBezTo>
                    <a:cubicBezTo>
                      <a:pt x="80" y="99"/>
                      <a:pt x="80" y="99"/>
                      <a:pt x="80" y="99"/>
                    </a:cubicBezTo>
                    <a:cubicBezTo>
                      <a:pt x="18" y="0"/>
                      <a:pt x="18" y="0"/>
                      <a:pt x="18" y="0"/>
                    </a:cubicBezTo>
                    <a:cubicBezTo>
                      <a:pt x="12" y="3"/>
                      <a:pt x="6" y="5"/>
                      <a:pt x="0" y="7"/>
                    </a:cubicBezTo>
                    <a:close/>
                  </a:path>
                </a:pathLst>
              </a:custGeom>
              <a:solidFill>
                <a:srgbClr val="B6C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4" name="Freeform 674"/>
              <p:cNvSpPr/>
              <p:nvPr/>
            </p:nvSpPr>
            <p:spPr bwMode="auto">
              <a:xfrm>
                <a:off x="1523" y="2471"/>
                <a:ext cx="170" cy="236"/>
              </a:xfrm>
              <a:custGeom>
                <a:avLst/>
                <a:gdLst>
                  <a:gd name="T0" fmla="*/ 0 w 75"/>
                  <a:gd name="T1" fmla="*/ 5 h 104"/>
                  <a:gd name="T2" fmla="*/ 62 w 75"/>
                  <a:gd name="T3" fmla="*/ 104 h 104"/>
                  <a:gd name="T4" fmla="*/ 75 w 75"/>
                  <a:gd name="T5" fmla="*/ 94 h 104"/>
                  <a:gd name="T6" fmla="*/ 13 w 75"/>
                  <a:gd name="T7" fmla="*/ 0 h 104"/>
                  <a:gd name="T8" fmla="*/ 0 w 75"/>
                  <a:gd name="T9" fmla="*/ 5 h 104"/>
                </a:gdLst>
                <a:ahLst/>
                <a:cxnLst>
                  <a:cxn ang="0">
                    <a:pos x="T0" y="T1"/>
                  </a:cxn>
                  <a:cxn ang="0">
                    <a:pos x="T2" y="T3"/>
                  </a:cxn>
                  <a:cxn ang="0">
                    <a:pos x="T4" y="T5"/>
                  </a:cxn>
                  <a:cxn ang="0">
                    <a:pos x="T6" y="T7"/>
                  </a:cxn>
                  <a:cxn ang="0">
                    <a:pos x="T8" y="T9"/>
                  </a:cxn>
                </a:cxnLst>
                <a:rect l="0" t="0" r="r" b="b"/>
                <a:pathLst>
                  <a:path w="75" h="104">
                    <a:moveTo>
                      <a:pt x="0" y="5"/>
                    </a:moveTo>
                    <a:cubicBezTo>
                      <a:pt x="62" y="104"/>
                      <a:pt x="62" y="104"/>
                      <a:pt x="62" y="104"/>
                    </a:cubicBezTo>
                    <a:cubicBezTo>
                      <a:pt x="75" y="94"/>
                      <a:pt x="75" y="94"/>
                      <a:pt x="75" y="94"/>
                    </a:cubicBezTo>
                    <a:cubicBezTo>
                      <a:pt x="13" y="0"/>
                      <a:pt x="13" y="0"/>
                      <a:pt x="13" y="0"/>
                    </a:cubicBezTo>
                    <a:cubicBezTo>
                      <a:pt x="9" y="2"/>
                      <a:pt x="4" y="3"/>
                      <a:pt x="0" y="5"/>
                    </a:cubicBez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5" name="Freeform 675"/>
              <p:cNvSpPr/>
              <p:nvPr/>
            </p:nvSpPr>
            <p:spPr bwMode="auto">
              <a:xfrm>
                <a:off x="1596" y="2439"/>
                <a:ext cx="133" cy="229"/>
              </a:xfrm>
              <a:custGeom>
                <a:avLst/>
                <a:gdLst>
                  <a:gd name="T0" fmla="*/ 59 w 59"/>
                  <a:gd name="T1" fmla="*/ 96 h 101"/>
                  <a:gd name="T2" fmla="*/ 16 w 59"/>
                  <a:gd name="T3" fmla="*/ 0 h 101"/>
                  <a:gd name="T4" fmla="*/ 0 w 59"/>
                  <a:gd name="T5" fmla="*/ 6 h 101"/>
                  <a:gd name="T6" fmla="*/ 53 w 59"/>
                  <a:gd name="T7" fmla="*/ 101 h 101"/>
                  <a:gd name="T8" fmla="*/ 59 w 59"/>
                  <a:gd name="T9" fmla="*/ 96 h 101"/>
                </a:gdLst>
                <a:ahLst/>
                <a:cxnLst>
                  <a:cxn ang="0">
                    <a:pos x="T0" y="T1"/>
                  </a:cxn>
                  <a:cxn ang="0">
                    <a:pos x="T2" y="T3"/>
                  </a:cxn>
                  <a:cxn ang="0">
                    <a:pos x="T4" y="T5"/>
                  </a:cxn>
                  <a:cxn ang="0">
                    <a:pos x="T6" y="T7"/>
                  </a:cxn>
                  <a:cxn ang="0">
                    <a:pos x="T8" y="T9"/>
                  </a:cxn>
                </a:cxnLst>
                <a:rect l="0" t="0" r="r" b="b"/>
                <a:pathLst>
                  <a:path w="59" h="101">
                    <a:moveTo>
                      <a:pt x="59" y="96"/>
                    </a:moveTo>
                    <a:cubicBezTo>
                      <a:pt x="16" y="0"/>
                      <a:pt x="16" y="0"/>
                      <a:pt x="16" y="0"/>
                    </a:cubicBezTo>
                    <a:cubicBezTo>
                      <a:pt x="11" y="2"/>
                      <a:pt x="6" y="4"/>
                      <a:pt x="0" y="6"/>
                    </a:cubicBezTo>
                    <a:cubicBezTo>
                      <a:pt x="53" y="101"/>
                      <a:pt x="53" y="101"/>
                      <a:pt x="53" y="101"/>
                    </a:cubicBezTo>
                    <a:lnTo>
                      <a:pt x="59" y="96"/>
                    </a:ln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6" name="Freeform 676"/>
              <p:cNvSpPr/>
              <p:nvPr/>
            </p:nvSpPr>
            <p:spPr bwMode="auto">
              <a:xfrm>
                <a:off x="1553" y="2453"/>
                <a:ext cx="163" cy="231"/>
              </a:xfrm>
              <a:custGeom>
                <a:avLst/>
                <a:gdLst>
                  <a:gd name="T0" fmla="*/ 19 w 72"/>
                  <a:gd name="T1" fmla="*/ 0 h 102"/>
                  <a:gd name="T2" fmla="*/ 0 w 72"/>
                  <a:gd name="T3" fmla="*/ 8 h 102"/>
                  <a:gd name="T4" fmla="*/ 62 w 72"/>
                  <a:gd name="T5" fmla="*/ 102 h 102"/>
                  <a:gd name="T6" fmla="*/ 72 w 72"/>
                  <a:gd name="T7" fmla="*/ 95 h 102"/>
                  <a:gd name="T8" fmla="*/ 19 w 72"/>
                  <a:gd name="T9" fmla="*/ 0 h 102"/>
                </a:gdLst>
                <a:ahLst/>
                <a:cxnLst>
                  <a:cxn ang="0">
                    <a:pos x="T0" y="T1"/>
                  </a:cxn>
                  <a:cxn ang="0">
                    <a:pos x="T2" y="T3"/>
                  </a:cxn>
                  <a:cxn ang="0">
                    <a:pos x="T4" y="T5"/>
                  </a:cxn>
                  <a:cxn ang="0">
                    <a:pos x="T6" y="T7"/>
                  </a:cxn>
                  <a:cxn ang="0">
                    <a:pos x="T8" y="T9"/>
                  </a:cxn>
                </a:cxnLst>
                <a:rect l="0" t="0" r="r" b="b"/>
                <a:pathLst>
                  <a:path w="72" h="102">
                    <a:moveTo>
                      <a:pt x="19" y="0"/>
                    </a:moveTo>
                    <a:cubicBezTo>
                      <a:pt x="13" y="3"/>
                      <a:pt x="6" y="5"/>
                      <a:pt x="0" y="8"/>
                    </a:cubicBezTo>
                    <a:cubicBezTo>
                      <a:pt x="62" y="102"/>
                      <a:pt x="62" y="102"/>
                      <a:pt x="62" y="102"/>
                    </a:cubicBezTo>
                    <a:cubicBezTo>
                      <a:pt x="72" y="95"/>
                      <a:pt x="72" y="95"/>
                      <a:pt x="72" y="95"/>
                    </a:cubicBezTo>
                    <a:lnTo>
                      <a:pt x="19" y="0"/>
                    </a:lnTo>
                    <a:close/>
                  </a:path>
                </a:pathLst>
              </a:custGeom>
              <a:solidFill>
                <a:srgbClr val="B6C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7" name="Freeform 677"/>
              <p:cNvSpPr/>
              <p:nvPr/>
            </p:nvSpPr>
            <p:spPr bwMode="auto">
              <a:xfrm>
                <a:off x="1632" y="2434"/>
                <a:ext cx="213" cy="223"/>
              </a:xfrm>
              <a:custGeom>
                <a:avLst/>
                <a:gdLst>
                  <a:gd name="T0" fmla="*/ 0 w 94"/>
                  <a:gd name="T1" fmla="*/ 2 h 98"/>
                  <a:gd name="T2" fmla="*/ 43 w 94"/>
                  <a:gd name="T3" fmla="*/ 98 h 98"/>
                  <a:gd name="T4" fmla="*/ 94 w 94"/>
                  <a:gd name="T5" fmla="*/ 59 h 98"/>
                  <a:gd name="T6" fmla="*/ 4 w 94"/>
                  <a:gd name="T7" fmla="*/ 0 h 98"/>
                  <a:gd name="T8" fmla="*/ 0 w 94"/>
                  <a:gd name="T9" fmla="*/ 2 h 98"/>
                </a:gdLst>
                <a:ahLst/>
                <a:cxnLst>
                  <a:cxn ang="0">
                    <a:pos x="T0" y="T1"/>
                  </a:cxn>
                  <a:cxn ang="0">
                    <a:pos x="T2" y="T3"/>
                  </a:cxn>
                  <a:cxn ang="0">
                    <a:pos x="T4" y="T5"/>
                  </a:cxn>
                  <a:cxn ang="0">
                    <a:pos x="T6" y="T7"/>
                  </a:cxn>
                  <a:cxn ang="0">
                    <a:pos x="T8" y="T9"/>
                  </a:cxn>
                </a:cxnLst>
                <a:rect l="0" t="0" r="r" b="b"/>
                <a:pathLst>
                  <a:path w="94" h="98">
                    <a:moveTo>
                      <a:pt x="0" y="2"/>
                    </a:moveTo>
                    <a:cubicBezTo>
                      <a:pt x="43" y="98"/>
                      <a:pt x="43" y="98"/>
                      <a:pt x="43" y="98"/>
                    </a:cubicBezTo>
                    <a:cubicBezTo>
                      <a:pt x="94" y="59"/>
                      <a:pt x="94" y="59"/>
                      <a:pt x="94" y="59"/>
                    </a:cubicBezTo>
                    <a:cubicBezTo>
                      <a:pt x="4" y="0"/>
                      <a:pt x="4" y="0"/>
                      <a:pt x="4" y="0"/>
                    </a:cubicBezTo>
                    <a:cubicBezTo>
                      <a:pt x="3" y="1"/>
                      <a:pt x="1" y="1"/>
                      <a:pt x="0" y="2"/>
                    </a:cubicBezTo>
                    <a:close/>
                  </a:path>
                </a:pathLst>
              </a:custGeom>
              <a:solidFill>
                <a:srgbClr val="FFCF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8" name="Freeform 678"/>
              <p:cNvSpPr/>
              <p:nvPr/>
            </p:nvSpPr>
            <p:spPr bwMode="auto">
              <a:xfrm>
                <a:off x="1836" y="2353"/>
                <a:ext cx="9" cy="11"/>
              </a:xfrm>
              <a:custGeom>
                <a:avLst/>
                <a:gdLst>
                  <a:gd name="T0" fmla="*/ 4 w 4"/>
                  <a:gd name="T1" fmla="*/ 0 h 5"/>
                  <a:gd name="T2" fmla="*/ 0 w 4"/>
                  <a:gd name="T3" fmla="*/ 2 h 5"/>
                  <a:gd name="T4" fmla="*/ 4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3" y="1"/>
                      <a:pt x="1" y="1"/>
                      <a:pt x="0" y="2"/>
                    </a:cubicBezTo>
                    <a:cubicBezTo>
                      <a:pt x="4" y="5"/>
                      <a:pt x="4" y="5"/>
                      <a:pt x="4" y="5"/>
                    </a:cubicBezTo>
                    <a:lnTo>
                      <a:pt x="4" y="0"/>
                    </a:lnTo>
                    <a:close/>
                  </a:path>
                </a:pathLst>
              </a:custGeom>
              <a:solidFill>
                <a:srgbClr val="FFCF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9" name="Freeform 679"/>
              <p:cNvSpPr/>
              <p:nvPr/>
            </p:nvSpPr>
            <p:spPr bwMode="auto">
              <a:xfrm>
                <a:off x="1641" y="2357"/>
                <a:ext cx="206" cy="211"/>
              </a:xfrm>
              <a:custGeom>
                <a:avLst/>
                <a:gdLst>
                  <a:gd name="T0" fmla="*/ 86 w 91"/>
                  <a:gd name="T1" fmla="*/ 0 h 93"/>
                  <a:gd name="T2" fmla="*/ 0 w 91"/>
                  <a:gd name="T3" fmla="*/ 34 h 93"/>
                  <a:gd name="T4" fmla="*/ 90 w 91"/>
                  <a:gd name="T5" fmla="*/ 93 h 93"/>
                  <a:gd name="T6" fmla="*/ 91 w 91"/>
                  <a:gd name="T7" fmla="*/ 93 h 93"/>
                  <a:gd name="T8" fmla="*/ 90 w 91"/>
                  <a:gd name="T9" fmla="*/ 3 h 93"/>
                  <a:gd name="T10" fmla="*/ 86 w 91"/>
                  <a:gd name="T11" fmla="*/ 0 h 93"/>
                </a:gdLst>
                <a:ahLst/>
                <a:cxnLst>
                  <a:cxn ang="0">
                    <a:pos x="T0" y="T1"/>
                  </a:cxn>
                  <a:cxn ang="0">
                    <a:pos x="T2" y="T3"/>
                  </a:cxn>
                  <a:cxn ang="0">
                    <a:pos x="T4" y="T5"/>
                  </a:cxn>
                  <a:cxn ang="0">
                    <a:pos x="T6" y="T7"/>
                  </a:cxn>
                  <a:cxn ang="0">
                    <a:pos x="T8" y="T9"/>
                  </a:cxn>
                  <a:cxn ang="0">
                    <a:pos x="T10" y="T11"/>
                  </a:cxn>
                </a:cxnLst>
                <a:rect l="0" t="0" r="r" b="b"/>
                <a:pathLst>
                  <a:path w="91" h="93">
                    <a:moveTo>
                      <a:pt x="86" y="0"/>
                    </a:moveTo>
                    <a:cubicBezTo>
                      <a:pt x="62" y="9"/>
                      <a:pt x="33" y="21"/>
                      <a:pt x="0" y="34"/>
                    </a:cubicBezTo>
                    <a:cubicBezTo>
                      <a:pt x="90" y="93"/>
                      <a:pt x="90" y="93"/>
                      <a:pt x="90" y="93"/>
                    </a:cubicBezTo>
                    <a:cubicBezTo>
                      <a:pt x="91" y="93"/>
                      <a:pt x="91" y="93"/>
                      <a:pt x="91" y="93"/>
                    </a:cubicBezTo>
                    <a:cubicBezTo>
                      <a:pt x="90" y="3"/>
                      <a:pt x="90" y="3"/>
                      <a:pt x="90" y="3"/>
                    </a:cubicBezTo>
                    <a:lnTo>
                      <a:pt x="86" y="0"/>
                    </a:lnTo>
                    <a:close/>
                  </a:path>
                </a:pathLst>
              </a:custGeom>
              <a:solidFill>
                <a:srgbClr val="FF7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0" name="Freeform 680"/>
              <p:cNvSpPr/>
              <p:nvPr/>
            </p:nvSpPr>
            <p:spPr bwMode="auto">
              <a:xfrm>
                <a:off x="1845" y="2267"/>
                <a:ext cx="158" cy="201"/>
              </a:xfrm>
              <a:custGeom>
                <a:avLst/>
                <a:gdLst>
                  <a:gd name="T0" fmla="*/ 70 w 70"/>
                  <a:gd name="T1" fmla="*/ 80 h 89"/>
                  <a:gd name="T2" fmla="*/ 53 w 70"/>
                  <a:gd name="T3" fmla="*/ 17 h 89"/>
                  <a:gd name="T4" fmla="*/ 0 w 70"/>
                  <a:gd name="T5" fmla="*/ 38 h 89"/>
                  <a:gd name="T6" fmla="*/ 0 w 70"/>
                  <a:gd name="T7" fmla="*/ 43 h 89"/>
                  <a:gd name="T8" fmla="*/ 59 w 70"/>
                  <a:gd name="T9" fmla="*/ 89 h 89"/>
                  <a:gd name="T10" fmla="*/ 70 w 70"/>
                  <a:gd name="T11" fmla="*/ 80 h 89"/>
                </a:gdLst>
                <a:ahLst/>
                <a:cxnLst>
                  <a:cxn ang="0">
                    <a:pos x="T0" y="T1"/>
                  </a:cxn>
                  <a:cxn ang="0">
                    <a:pos x="T2" y="T3"/>
                  </a:cxn>
                  <a:cxn ang="0">
                    <a:pos x="T4" y="T5"/>
                  </a:cxn>
                  <a:cxn ang="0">
                    <a:pos x="T6" y="T7"/>
                  </a:cxn>
                  <a:cxn ang="0">
                    <a:pos x="T8" y="T9"/>
                  </a:cxn>
                  <a:cxn ang="0">
                    <a:pos x="T10" y="T11"/>
                  </a:cxn>
                </a:cxnLst>
                <a:rect l="0" t="0" r="r" b="b"/>
                <a:pathLst>
                  <a:path w="70" h="89">
                    <a:moveTo>
                      <a:pt x="70" y="80"/>
                    </a:moveTo>
                    <a:cubicBezTo>
                      <a:pt x="70" y="80"/>
                      <a:pt x="65" y="0"/>
                      <a:pt x="53" y="17"/>
                    </a:cubicBezTo>
                    <a:cubicBezTo>
                      <a:pt x="53" y="17"/>
                      <a:pt x="33" y="25"/>
                      <a:pt x="0" y="38"/>
                    </a:cubicBezTo>
                    <a:cubicBezTo>
                      <a:pt x="0" y="43"/>
                      <a:pt x="0" y="43"/>
                      <a:pt x="0" y="43"/>
                    </a:cubicBezTo>
                    <a:cubicBezTo>
                      <a:pt x="59" y="89"/>
                      <a:pt x="59" y="89"/>
                      <a:pt x="59" y="89"/>
                    </a:cubicBezTo>
                    <a:lnTo>
                      <a:pt x="70" y="80"/>
                    </a:lnTo>
                    <a:close/>
                  </a:path>
                </a:pathLst>
              </a:custGeom>
              <a:solidFill>
                <a:srgbClr val="FF7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1" name="Freeform 681"/>
              <p:cNvSpPr/>
              <p:nvPr/>
            </p:nvSpPr>
            <p:spPr bwMode="auto">
              <a:xfrm>
                <a:off x="1845" y="2364"/>
                <a:ext cx="133" cy="204"/>
              </a:xfrm>
              <a:custGeom>
                <a:avLst/>
                <a:gdLst>
                  <a:gd name="T0" fmla="*/ 133 w 133"/>
                  <a:gd name="T1" fmla="*/ 104 h 204"/>
                  <a:gd name="T2" fmla="*/ 0 w 133"/>
                  <a:gd name="T3" fmla="*/ 0 h 204"/>
                  <a:gd name="T4" fmla="*/ 2 w 133"/>
                  <a:gd name="T5" fmla="*/ 204 h 204"/>
                  <a:gd name="T6" fmla="*/ 133 w 133"/>
                  <a:gd name="T7" fmla="*/ 104 h 204"/>
                </a:gdLst>
                <a:ahLst/>
                <a:cxnLst>
                  <a:cxn ang="0">
                    <a:pos x="T0" y="T1"/>
                  </a:cxn>
                  <a:cxn ang="0">
                    <a:pos x="T2" y="T3"/>
                  </a:cxn>
                  <a:cxn ang="0">
                    <a:pos x="T4" y="T5"/>
                  </a:cxn>
                  <a:cxn ang="0">
                    <a:pos x="T6" y="T7"/>
                  </a:cxn>
                </a:cxnLst>
                <a:rect l="0" t="0" r="r" b="b"/>
                <a:pathLst>
                  <a:path w="133" h="204">
                    <a:moveTo>
                      <a:pt x="133" y="104"/>
                    </a:moveTo>
                    <a:lnTo>
                      <a:pt x="0" y="0"/>
                    </a:lnTo>
                    <a:lnTo>
                      <a:pt x="2" y="204"/>
                    </a:lnTo>
                    <a:lnTo>
                      <a:pt x="133" y="104"/>
                    </a:lnTo>
                    <a:close/>
                  </a:path>
                </a:pathLst>
              </a:custGeom>
              <a:solidFill>
                <a:srgbClr val="FFCF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2" name="Freeform 682"/>
              <p:cNvSpPr/>
              <p:nvPr/>
            </p:nvSpPr>
            <p:spPr bwMode="auto">
              <a:xfrm>
                <a:off x="405" y="777"/>
                <a:ext cx="557" cy="739"/>
              </a:xfrm>
              <a:custGeom>
                <a:avLst/>
                <a:gdLst>
                  <a:gd name="T0" fmla="*/ 181 w 246"/>
                  <a:gd name="T1" fmla="*/ 0 h 326"/>
                  <a:gd name="T2" fmla="*/ 0 w 246"/>
                  <a:gd name="T3" fmla="*/ 198 h 326"/>
                  <a:gd name="T4" fmla="*/ 198 w 246"/>
                  <a:gd name="T5" fmla="*/ 326 h 326"/>
                  <a:gd name="T6" fmla="*/ 246 w 246"/>
                  <a:gd name="T7" fmla="*/ 71 h 326"/>
                  <a:gd name="T8" fmla="*/ 181 w 246"/>
                  <a:gd name="T9" fmla="*/ 0 h 326"/>
                </a:gdLst>
                <a:ahLst/>
                <a:cxnLst>
                  <a:cxn ang="0">
                    <a:pos x="T0" y="T1"/>
                  </a:cxn>
                  <a:cxn ang="0">
                    <a:pos x="T2" y="T3"/>
                  </a:cxn>
                  <a:cxn ang="0">
                    <a:pos x="T4" y="T5"/>
                  </a:cxn>
                  <a:cxn ang="0">
                    <a:pos x="T6" y="T7"/>
                  </a:cxn>
                  <a:cxn ang="0">
                    <a:pos x="T8" y="T9"/>
                  </a:cxn>
                </a:cxnLst>
                <a:rect l="0" t="0" r="r" b="b"/>
                <a:pathLst>
                  <a:path w="246" h="326">
                    <a:moveTo>
                      <a:pt x="181" y="0"/>
                    </a:moveTo>
                    <a:cubicBezTo>
                      <a:pt x="65" y="29"/>
                      <a:pt x="0" y="198"/>
                      <a:pt x="0" y="198"/>
                    </a:cubicBezTo>
                    <a:cubicBezTo>
                      <a:pt x="5" y="210"/>
                      <a:pt x="90" y="263"/>
                      <a:pt x="198" y="326"/>
                    </a:cubicBezTo>
                    <a:cubicBezTo>
                      <a:pt x="246" y="71"/>
                      <a:pt x="246" y="71"/>
                      <a:pt x="246" y="71"/>
                    </a:cubicBezTo>
                    <a:lnTo>
                      <a:pt x="181" y="0"/>
                    </a:lnTo>
                    <a:close/>
                  </a:path>
                </a:pathLst>
              </a:custGeom>
              <a:solidFill>
                <a:srgbClr val="9AC2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3" name="Freeform 683"/>
              <p:cNvSpPr/>
              <p:nvPr/>
            </p:nvSpPr>
            <p:spPr bwMode="auto">
              <a:xfrm>
                <a:off x="953" y="1194"/>
                <a:ext cx="274" cy="404"/>
              </a:xfrm>
              <a:custGeom>
                <a:avLst/>
                <a:gdLst>
                  <a:gd name="T0" fmla="*/ 108 w 121"/>
                  <a:gd name="T1" fmla="*/ 0 h 178"/>
                  <a:gd name="T2" fmla="*/ 0 w 121"/>
                  <a:gd name="T3" fmla="*/ 168 h 178"/>
                  <a:gd name="T4" fmla="*/ 18 w 121"/>
                  <a:gd name="T5" fmla="*/ 178 h 178"/>
                  <a:gd name="T6" fmla="*/ 121 w 121"/>
                  <a:gd name="T7" fmla="*/ 14 h 178"/>
                  <a:gd name="T8" fmla="*/ 108 w 121"/>
                  <a:gd name="T9" fmla="*/ 0 h 178"/>
                </a:gdLst>
                <a:ahLst/>
                <a:cxnLst>
                  <a:cxn ang="0">
                    <a:pos x="T0" y="T1"/>
                  </a:cxn>
                  <a:cxn ang="0">
                    <a:pos x="T2" y="T3"/>
                  </a:cxn>
                  <a:cxn ang="0">
                    <a:pos x="T4" y="T5"/>
                  </a:cxn>
                  <a:cxn ang="0">
                    <a:pos x="T6" y="T7"/>
                  </a:cxn>
                  <a:cxn ang="0">
                    <a:pos x="T8" y="T9"/>
                  </a:cxn>
                </a:cxnLst>
                <a:rect l="0" t="0" r="r" b="b"/>
                <a:pathLst>
                  <a:path w="121" h="178">
                    <a:moveTo>
                      <a:pt x="108" y="0"/>
                    </a:moveTo>
                    <a:cubicBezTo>
                      <a:pt x="0" y="168"/>
                      <a:pt x="0" y="168"/>
                      <a:pt x="0" y="168"/>
                    </a:cubicBezTo>
                    <a:cubicBezTo>
                      <a:pt x="6" y="171"/>
                      <a:pt x="12" y="175"/>
                      <a:pt x="18" y="178"/>
                    </a:cubicBezTo>
                    <a:cubicBezTo>
                      <a:pt x="121" y="14"/>
                      <a:pt x="121" y="14"/>
                      <a:pt x="121" y="14"/>
                    </a:cubicBezTo>
                    <a:lnTo>
                      <a:pt x="108"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4" name="Freeform 684"/>
              <p:cNvSpPr/>
              <p:nvPr/>
            </p:nvSpPr>
            <p:spPr bwMode="auto">
              <a:xfrm>
                <a:off x="933" y="938"/>
                <a:ext cx="68" cy="159"/>
              </a:xfrm>
              <a:custGeom>
                <a:avLst/>
                <a:gdLst>
                  <a:gd name="T0" fmla="*/ 29 w 68"/>
                  <a:gd name="T1" fmla="*/ 0 h 159"/>
                  <a:gd name="T2" fmla="*/ 0 w 68"/>
                  <a:gd name="T3" fmla="*/ 159 h 159"/>
                  <a:gd name="T4" fmla="*/ 68 w 68"/>
                  <a:gd name="T5" fmla="*/ 41 h 159"/>
                  <a:gd name="T6" fmla="*/ 29 w 68"/>
                  <a:gd name="T7" fmla="*/ 0 h 159"/>
                </a:gdLst>
                <a:ahLst/>
                <a:cxnLst>
                  <a:cxn ang="0">
                    <a:pos x="T0" y="T1"/>
                  </a:cxn>
                  <a:cxn ang="0">
                    <a:pos x="T2" y="T3"/>
                  </a:cxn>
                  <a:cxn ang="0">
                    <a:pos x="T4" y="T5"/>
                  </a:cxn>
                  <a:cxn ang="0">
                    <a:pos x="T6" y="T7"/>
                  </a:cxn>
                </a:cxnLst>
                <a:rect l="0" t="0" r="r" b="b"/>
                <a:pathLst>
                  <a:path w="68" h="159">
                    <a:moveTo>
                      <a:pt x="29" y="0"/>
                    </a:moveTo>
                    <a:lnTo>
                      <a:pt x="0" y="159"/>
                    </a:lnTo>
                    <a:lnTo>
                      <a:pt x="68" y="41"/>
                    </a:lnTo>
                    <a:lnTo>
                      <a:pt x="29"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5" name="Freeform 685"/>
              <p:cNvSpPr/>
              <p:nvPr/>
            </p:nvSpPr>
            <p:spPr bwMode="auto">
              <a:xfrm>
                <a:off x="921" y="979"/>
                <a:ext cx="102" cy="179"/>
              </a:xfrm>
              <a:custGeom>
                <a:avLst/>
                <a:gdLst>
                  <a:gd name="T0" fmla="*/ 102 w 102"/>
                  <a:gd name="T1" fmla="*/ 25 h 179"/>
                  <a:gd name="T2" fmla="*/ 80 w 102"/>
                  <a:gd name="T3" fmla="*/ 0 h 179"/>
                  <a:gd name="T4" fmla="*/ 12 w 102"/>
                  <a:gd name="T5" fmla="*/ 118 h 179"/>
                  <a:gd name="T6" fmla="*/ 0 w 102"/>
                  <a:gd name="T7" fmla="*/ 179 h 179"/>
                  <a:gd name="T8" fmla="*/ 102 w 102"/>
                  <a:gd name="T9" fmla="*/ 25 h 179"/>
                </a:gdLst>
                <a:ahLst/>
                <a:cxnLst>
                  <a:cxn ang="0">
                    <a:pos x="T0" y="T1"/>
                  </a:cxn>
                  <a:cxn ang="0">
                    <a:pos x="T2" y="T3"/>
                  </a:cxn>
                  <a:cxn ang="0">
                    <a:pos x="T4" y="T5"/>
                  </a:cxn>
                  <a:cxn ang="0">
                    <a:pos x="T6" y="T7"/>
                  </a:cxn>
                  <a:cxn ang="0">
                    <a:pos x="T8" y="T9"/>
                  </a:cxn>
                </a:cxnLst>
                <a:rect l="0" t="0" r="r" b="b"/>
                <a:pathLst>
                  <a:path w="102" h="179">
                    <a:moveTo>
                      <a:pt x="102" y="25"/>
                    </a:moveTo>
                    <a:lnTo>
                      <a:pt x="80" y="0"/>
                    </a:lnTo>
                    <a:lnTo>
                      <a:pt x="12" y="118"/>
                    </a:lnTo>
                    <a:lnTo>
                      <a:pt x="0" y="179"/>
                    </a:lnTo>
                    <a:lnTo>
                      <a:pt x="102" y="25"/>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6" name="Freeform 686"/>
              <p:cNvSpPr/>
              <p:nvPr/>
            </p:nvSpPr>
            <p:spPr bwMode="auto">
              <a:xfrm>
                <a:off x="905" y="1004"/>
                <a:ext cx="143" cy="235"/>
              </a:xfrm>
              <a:custGeom>
                <a:avLst/>
                <a:gdLst>
                  <a:gd name="T0" fmla="*/ 118 w 143"/>
                  <a:gd name="T1" fmla="*/ 0 h 235"/>
                  <a:gd name="T2" fmla="*/ 16 w 143"/>
                  <a:gd name="T3" fmla="*/ 154 h 235"/>
                  <a:gd name="T4" fmla="*/ 0 w 143"/>
                  <a:gd name="T5" fmla="*/ 235 h 235"/>
                  <a:gd name="T6" fmla="*/ 143 w 143"/>
                  <a:gd name="T7" fmla="*/ 27 h 235"/>
                  <a:gd name="T8" fmla="*/ 118 w 143"/>
                  <a:gd name="T9" fmla="*/ 0 h 235"/>
                </a:gdLst>
                <a:ahLst/>
                <a:cxnLst>
                  <a:cxn ang="0">
                    <a:pos x="T0" y="T1"/>
                  </a:cxn>
                  <a:cxn ang="0">
                    <a:pos x="T2" y="T3"/>
                  </a:cxn>
                  <a:cxn ang="0">
                    <a:pos x="T4" y="T5"/>
                  </a:cxn>
                  <a:cxn ang="0">
                    <a:pos x="T6" y="T7"/>
                  </a:cxn>
                  <a:cxn ang="0">
                    <a:pos x="T8" y="T9"/>
                  </a:cxn>
                </a:cxnLst>
                <a:rect l="0" t="0" r="r" b="b"/>
                <a:pathLst>
                  <a:path w="143" h="235">
                    <a:moveTo>
                      <a:pt x="118" y="0"/>
                    </a:moveTo>
                    <a:lnTo>
                      <a:pt x="16" y="154"/>
                    </a:lnTo>
                    <a:lnTo>
                      <a:pt x="0" y="235"/>
                    </a:lnTo>
                    <a:lnTo>
                      <a:pt x="143" y="27"/>
                    </a:lnTo>
                    <a:lnTo>
                      <a:pt x="118"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7" name="Freeform 687"/>
              <p:cNvSpPr/>
              <p:nvPr/>
            </p:nvSpPr>
            <p:spPr bwMode="auto">
              <a:xfrm>
                <a:off x="881" y="1031"/>
                <a:ext cx="196" cy="340"/>
              </a:xfrm>
              <a:custGeom>
                <a:avLst/>
                <a:gdLst>
                  <a:gd name="T0" fmla="*/ 167 w 196"/>
                  <a:gd name="T1" fmla="*/ 0 h 340"/>
                  <a:gd name="T2" fmla="*/ 24 w 196"/>
                  <a:gd name="T3" fmla="*/ 208 h 340"/>
                  <a:gd name="T4" fmla="*/ 0 w 196"/>
                  <a:gd name="T5" fmla="*/ 340 h 340"/>
                  <a:gd name="T6" fmla="*/ 196 w 196"/>
                  <a:gd name="T7" fmla="*/ 32 h 340"/>
                  <a:gd name="T8" fmla="*/ 167 w 196"/>
                  <a:gd name="T9" fmla="*/ 0 h 340"/>
                </a:gdLst>
                <a:ahLst/>
                <a:cxnLst>
                  <a:cxn ang="0">
                    <a:pos x="T0" y="T1"/>
                  </a:cxn>
                  <a:cxn ang="0">
                    <a:pos x="T2" y="T3"/>
                  </a:cxn>
                  <a:cxn ang="0">
                    <a:pos x="T4" y="T5"/>
                  </a:cxn>
                  <a:cxn ang="0">
                    <a:pos x="T6" y="T7"/>
                  </a:cxn>
                  <a:cxn ang="0">
                    <a:pos x="T8" y="T9"/>
                  </a:cxn>
                </a:cxnLst>
                <a:rect l="0" t="0" r="r" b="b"/>
                <a:pathLst>
                  <a:path w="196" h="340">
                    <a:moveTo>
                      <a:pt x="167" y="0"/>
                    </a:moveTo>
                    <a:lnTo>
                      <a:pt x="24" y="208"/>
                    </a:lnTo>
                    <a:lnTo>
                      <a:pt x="0" y="340"/>
                    </a:lnTo>
                    <a:lnTo>
                      <a:pt x="196" y="32"/>
                    </a:lnTo>
                    <a:lnTo>
                      <a:pt x="167"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8" name="Freeform 688"/>
              <p:cNvSpPr/>
              <p:nvPr/>
            </p:nvSpPr>
            <p:spPr bwMode="auto">
              <a:xfrm>
                <a:off x="858" y="1063"/>
                <a:ext cx="249" cy="433"/>
              </a:xfrm>
              <a:custGeom>
                <a:avLst/>
                <a:gdLst>
                  <a:gd name="T0" fmla="*/ 219 w 249"/>
                  <a:gd name="T1" fmla="*/ 0 h 433"/>
                  <a:gd name="T2" fmla="*/ 23 w 249"/>
                  <a:gd name="T3" fmla="*/ 308 h 433"/>
                  <a:gd name="T4" fmla="*/ 0 w 249"/>
                  <a:gd name="T5" fmla="*/ 433 h 433"/>
                  <a:gd name="T6" fmla="*/ 249 w 249"/>
                  <a:gd name="T7" fmla="*/ 31 h 433"/>
                  <a:gd name="T8" fmla="*/ 219 w 249"/>
                  <a:gd name="T9" fmla="*/ 0 h 433"/>
                </a:gdLst>
                <a:ahLst/>
                <a:cxnLst>
                  <a:cxn ang="0">
                    <a:pos x="T0" y="T1"/>
                  </a:cxn>
                  <a:cxn ang="0">
                    <a:pos x="T2" y="T3"/>
                  </a:cxn>
                  <a:cxn ang="0">
                    <a:pos x="T4" y="T5"/>
                  </a:cxn>
                  <a:cxn ang="0">
                    <a:pos x="T6" y="T7"/>
                  </a:cxn>
                  <a:cxn ang="0">
                    <a:pos x="T8" y="T9"/>
                  </a:cxn>
                </a:cxnLst>
                <a:rect l="0" t="0" r="r" b="b"/>
                <a:pathLst>
                  <a:path w="249" h="433">
                    <a:moveTo>
                      <a:pt x="219" y="0"/>
                    </a:moveTo>
                    <a:lnTo>
                      <a:pt x="23" y="308"/>
                    </a:lnTo>
                    <a:lnTo>
                      <a:pt x="0" y="433"/>
                    </a:lnTo>
                    <a:lnTo>
                      <a:pt x="249" y="31"/>
                    </a:lnTo>
                    <a:lnTo>
                      <a:pt x="219"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9" name="Freeform 689"/>
              <p:cNvSpPr/>
              <p:nvPr/>
            </p:nvSpPr>
            <p:spPr bwMode="auto">
              <a:xfrm>
                <a:off x="853" y="1094"/>
                <a:ext cx="281" cy="438"/>
              </a:xfrm>
              <a:custGeom>
                <a:avLst/>
                <a:gdLst>
                  <a:gd name="T0" fmla="*/ 112 w 124"/>
                  <a:gd name="T1" fmla="*/ 0 h 193"/>
                  <a:gd name="T2" fmla="*/ 2 w 124"/>
                  <a:gd name="T3" fmla="*/ 177 h 193"/>
                  <a:gd name="T4" fmla="*/ 0 w 124"/>
                  <a:gd name="T5" fmla="*/ 186 h 193"/>
                  <a:gd name="T6" fmla="*/ 11 w 124"/>
                  <a:gd name="T7" fmla="*/ 193 h 193"/>
                  <a:gd name="T8" fmla="*/ 124 w 124"/>
                  <a:gd name="T9" fmla="*/ 13 h 193"/>
                  <a:gd name="T10" fmla="*/ 112 w 124"/>
                  <a:gd name="T11" fmla="*/ 0 h 193"/>
                </a:gdLst>
                <a:ahLst/>
                <a:cxnLst>
                  <a:cxn ang="0">
                    <a:pos x="T0" y="T1"/>
                  </a:cxn>
                  <a:cxn ang="0">
                    <a:pos x="T2" y="T3"/>
                  </a:cxn>
                  <a:cxn ang="0">
                    <a:pos x="T4" y="T5"/>
                  </a:cxn>
                  <a:cxn ang="0">
                    <a:pos x="T6" y="T7"/>
                  </a:cxn>
                  <a:cxn ang="0">
                    <a:pos x="T8" y="T9"/>
                  </a:cxn>
                  <a:cxn ang="0">
                    <a:pos x="T10" y="T11"/>
                  </a:cxn>
                </a:cxnLst>
                <a:rect l="0" t="0" r="r" b="b"/>
                <a:pathLst>
                  <a:path w="124" h="193">
                    <a:moveTo>
                      <a:pt x="112" y="0"/>
                    </a:moveTo>
                    <a:cubicBezTo>
                      <a:pt x="2" y="177"/>
                      <a:pt x="2" y="177"/>
                      <a:pt x="2" y="177"/>
                    </a:cubicBezTo>
                    <a:cubicBezTo>
                      <a:pt x="0" y="186"/>
                      <a:pt x="0" y="186"/>
                      <a:pt x="0" y="186"/>
                    </a:cubicBezTo>
                    <a:cubicBezTo>
                      <a:pt x="4" y="188"/>
                      <a:pt x="8" y="190"/>
                      <a:pt x="11" y="193"/>
                    </a:cubicBezTo>
                    <a:cubicBezTo>
                      <a:pt x="124" y="13"/>
                      <a:pt x="124" y="13"/>
                      <a:pt x="124" y="13"/>
                    </a:cubicBezTo>
                    <a:lnTo>
                      <a:pt x="112"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0" name="Freeform 690"/>
              <p:cNvSpPr/>
              <p:nvPr/>
            </p:nvSpPr>
            <p:spPr bwMode="auto">
              <a:xfrm>
                <a:off x="878" y="1124"/>
                <a:ext cx="283" cy="424"/>
              </a:xfrm>
              <a:custGeom>
                <a:avLst/>
                <a:gdLst>
                  <a:gd name="T0" fmla="*/ 113 w 125"/>
                  <a:gd name="T1" fmla="*/ 0 h 187"/>
                  <a:gd name="T2" fmla="*/ 0 w 125"/>
                  <a:gd name="T3" fmla="*/ 180 h 187"/>
                  <a:gd name="T4" fmla="*/ 14 w 125"/>
                  <a:gd name="T5" fmla="*/ 187 h 187"/>
                  <a:gd name="T6" fmla="*/ 125 w 125"/>
                  <a:gd name="T7" fmla="*/ 13 h 187"/>
                  <a:gd name="T8" fmla="*/ 113 w 125"/>
                  <a:gd name="T9" fmla="*/ 0 h 187"/>
                </a:gdLst>
                <a:ahLst/>
                <a:cxnLst>
                  <a:cxn ang="0">
                    <a:pos x="T0" y="T1"/>
                  </a:cxn>
                  <a:cxn ang="0">
                    <a:pos x="T2" y="T3"/>
                  </a:cxn>
                  <a:cxn ang="0">
                    <a:pos x="T4" y="T5"/>
                  </a:cxn>
                  <a:cxn ang="0">
                    <a:pos x="T6" y="T7"/>
                  </a:cxn>
                  <a:cxn ang="0">
                    <a:pos x="T8" y="T9"/>
                  </a:cxn>
                </a:cxnLst>
                <a:rect l="0" t="0" r="r" b="b"/>
                <a:pathLst>
                  <a:path w="125" h="187">
                    <a:moveTo>
                      <a:pt x="113" y="0"/>
                    </a:moveTo>
                    <a:cubicBezTo>
                      <a:pt x="0" y="180"/>
                      <a:pt x="0" y="180"/>
                      <a:pt x="0" y="180"/>
                    </a:cubicBezTo>
                    <a:cubicBezTo>
                      <a:pt x="5" y="182"/>
                      <a:pt x="9" y="185"/>
                      <a:pt x="14" y="187"/>
                    </a:cubicBezTo>
                    <a:cubicBezTo>
                      <a:pt x="125" y="13"/>
                      <a:pt x="125" y="13"/>
                      <a:pt x="125" y="13"/>
                    </a:cubicBezTo>
                    <a:lnTo>
                      <a:pt x="113"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1" name="Freeform 691"/>
              <p:cNvSpPr/>
              <p:nvPr/>
            </p:nvSpPr>
            <p:spPr bwMode="auto">
              <a:xfrm>
                <a:off x="910" y="1153"/>
                <a:ext cx="287" cy="422"/>
              </a:xfrm>
              <a:custGeom>
                <a:avLst/>
                <a:gdLst>
                  <a:gd name="T0" fmla="*/ 111 w 127"/>
                  <a:gd name="T1" fmla="*/ 0 h 186"/>
                  <a:gd name="T2" fmla="*/ 0 w 127"/>
                  <a:gd name="T3" fmla="*/ 174 h 186"/>
                  <a:gd name="T4" fmla="*/ 19 w 127"/>
                  <a:gd name="T5" fmla="*/ 186 h 186"/>
                  <a:gd name="T6" fmla="*/ 127 w 127"/>
                  <a:gd name="T7" fmla="*/ 18 h 186"/>
                  <a:gd name="T8" fmla="*/ 111 w 127"/>
                  <a:gd name="T9" fmla="*/ 0 h 186"/>
                </a:gdLst>
                <a:ahLst/>
                <a:cxnLst>
                  <a:cxn ang="0">
                    <a:pos x="T0" y="T1"/>
                  </a:cxn>
                  <a:cxn ang="0">
                    <a:pos x="T2" y="T3"/>
                  </a:cxn>
                  <a:cxn ang="0">
                    <a:pos x="T4" y="T5"/>
                  </a:cxn>
                  <a:cxn ang="0">
                    <a:pos x="T6" y="T7"/>
                  </a:cxn>
                  <a:cxn ang="0">
                    <a:pos x="T8" y="T9"/>
                  </a:cxn>
                </a:cxnLst>
                <a:rect l="0" t="0" r="r" b="b"/>
                <a:pathLst>
                  <a:path w="127" h="186">
                    <a:moveTo>
                      <a:pt x="111" y="0"/>
                    </a:moveTo>
                    <a:cubicBezTo>
                      <a:pt x="0" y="174"/>
                      <a:pt x="0" y="174"/>
                      <a:pt x="0" y="174"/>
                    </a:cubicBezTo>
                    <a:cubicBezTo>
                      <a:pt x="6" y="178"/>
                      <a:pt x="13" y="182"/>
                      <a:pt x="19" y="186"/>
                    </a:cubicBezTo>
                    <a:cubicBezTo>
                      <a:pt x="127" y="18"/>
                      <a:pt x="127" y="18"/>
                      <a:pt x="127" y="18"/>
                    </a:cubicBezTo>
                    <a:lnTo>
                      <a:pt x="111"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2" name="Freeform 692"/>
              <p:cNvSpPr/>
              <p:nvPr/>
            </p:nvSpPr>
            <p:spPr bwMode="auto">
              <a:xfrm>
                <a:off x="994" y="1226"/>
                <a:ext cx="265" cy="394"/>
              </a:xfrm>
              <a:custGeom>
                <a:avLst/>
                <a:gdLst>
                  <a:gd name="T0" fmla="*/ 103 w 117"/>
                  <a:gd name="T1" fmla="*/ 0 h 174"/>
                  <a:gd name="T2" fmla="*/ 0 w 117"/>
                  <a:gd name="T3" fmla="*/ 164 h 174"/>
                  <a:gd name="T4" fmla="*/ 18 w 117"/>
                  <a:gd name="T5" fmla="*/ 174 h 174"/>
                  <a:gd name="T6" fmla="*/ 117 w 117"/>
                  <a:gd name="T7" fmla="*/ 15 h 174"/>
                  <a:gd name="T8" fmla="*/ 103 w 117"/>
                  <a:gd name="T9" fmla="*/ 0 h 174"/>
                </a:gdLst>
                <a:ahLst/>
                <a:cxnLst>
                  <a:cxn ang="0">
                    <a:pos x="T0" y="T1"/>
                  </a:cxn>
                  <a:cxn ang="0">
                    <a:pos x="T2" y="T3"/>
                  </a:cxn>
                  <a:cxn ang="0">
                    <a:pos x="T4" y="T5"/>
                  </a:cxn>
                  <a:cxn ang="0">
                    <a:pos x="T6" y="T7"/>
                  </a:cxn>
                  <a:cxn ang="0">
                    <a:pos x="T8" y="T9"/>
                  </a:cxn>
                </a:cxnLst>
                <a:rect l="0" t="0" r="r" b="b"/>
                <a:pathLst>
                  <a:path w="117" h="174">
                    <a:moveTo>
                      <a:pt x="103" y="0"/>
                    </a:moveTo>
                    <a:cubicBezTo>
                      <a:pt x="0" y="164"/>
                      <a:pt x="0" y="164"/>
                      <a:pt x="0" y="164"/>
                    </a:cubicBezTo>
                    <a:cubicBezTo>
                      <a:pt x="6" y="168"/>
                      <a:pt x="12" y="171"/>
                      <a:pt x="18" y="174"/>
                    </a:cubicBezTo>
                    <a:cubicBezTo>
                      <a:pt x="117" y="15"/>
                      <a:pt x="117" y="15"/>
                      <a:pt x="117" y="15"/>
                    </a:cubicBezTo>
                    <a:lnTo>
                      <a:pt x="103"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3" name="Freeform 693"/>
              <p:cNvSpPr/>
              <p:nvPr/>
            </p:nvSpPr>
            <p:spPr bwMode="auto">
              <a:xfrm>
                <a:off x="1034" y="1260"/>
                <a:ext cx="627" cy="551"/>
              </a:xfrm>
              <a:custGeom>
                <a:avLst/>
                <a:gdLst>
                  <a:gd name="T0" fmla="*/ 99 w 277"/>
                  <a:gd name="T1" fmla="*/ 0 h 243"/>
                  <a:gd name="T2" fmla="*/ 0 w 277"/>
                  <a:gd name="T3" fmla="*/ 159 h 243"/>
                  <a:gd name="T4" fmla="*/ 148 w 277"/>
                  <a:gd name="T5" fmla="*/ 243 h 243"/>
                  <a:gd name="T6" fmla="*/ 277 w 277"/>
                  <a:gd name="T7" fmla="*/ 194 h 243"/>
                  <a:gd name="T8" fmla="*/ 99 w 277"/>
                  <a:gd name="T9" fmla="*/ 0 h 243"/>
                </a:gdLst>
                <a:ahLst/>
                <a:cxnLst>
                  <a:cxn ang="0">
                    <a:pos x="T0" y="T1"/>
                  </a:cxn>
                  <a:cxn ang="0">
                    <a:pos x="T2" y="T3"/>
                  </a:cxn>
                  <a:cxn ang="0">
                    <a:pos x="T4" y="T5"/>
                  </a:cxn>
                  <a:cxn ang="0">
                    <a:pos x="T6" y="T7"/>
                  </a:cxn>
                  <a:cxn ang="0">
                    <a:pos x="T8" y="T9"/>
                  </a:cxn>
                </a:cxnLst>
                <a:rect l="0" t="0" r="r" b="b"/>
                <a:pathLst>
                  <a:path w="277" h="243">
                    <a:moveTo>
                      <a:pt x="99" y="0"/>
                    </a:moveTo>
                    <a:cubicBezTo>
                      <a:pt x="0" y="159"/>
                      <a:pt x="0" y="159"/>
                      <a:pt x="0" y="159"/>
                    </a:cubicBezTo>
                    <a:cubicBezTo>
                      <a:pt x="49" y="187"/>
                      <a:pt x="100" y="216"/>
                      <a:pt x="148" y="243"/>
                    </a:cubicBezTo>
                    <a:cubicBezTo>
                      <a:pt x="277" y="194"/>
                      <a:pt x="277" y="194"/>
                      <a:pt x="277" y="194"/>
                    </a:cubicBezTo>
                    <a:lnTo>
                      <a:pt x="99" y="0"/>
                    </a:lnTo>
                    <a:close/>
                  </a:path>
                </a:pathLst>
              </a:custGeom>
              <a:solidFill>
                <a:srgbClr val="FC81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4" name="Freeform 694"/>
              <p:cNvSpPr/>
              <p:nvPr/>
            </p:nvSpPr>
            <p:spPr bwMode="auto">
              <a:xfrm>
                <a:off x="1369" y="1700"/>
                <a:ext cx="431" cy="299"/>
              </a:xfrm>
              <a:custGeom>
                <a:avLst/>
                <a:gdLst>
                  <a:gd name="T0" fmla="*/ 129 w 190"/>
                  <a:gd name="T1" fmla="*/ 0 h 132"/>
                  <a:gd name="T2" fmla="*/ 0 w 190"/>
                  <a:gd name="T3" fmla="*/ 49 h 132"/>
                  <a:gd name="T4" fmla="*/ 149 w 190"/>
                  <a:gd name="T5" fmla="*/ 132 h 132"/>
                  <a:gd name="T6" fmla="*/ 190 w 190"/>
                  <a:gd name="T7" fmla="*/ 66 h 132"/>
                  <a:gd name="T8" fmla="*/ 129 w 190"/>
                  <a:gd name="T9" fmla="*/ 0 h 132"/>
                </a:gdLst>
                <a:ahLst/>
                <a:cxnLst>
                  <a:cxn ang="0">
                    <a:pos x="T0" y="T1"/>
                  </a:cxn>
                  <a:cxn ang="0">
                    <a:pos x="T2" y="T3"/>
                  </a:cxn>
                  <a:cxn ang="0">
                    <a:pos x="T4" y="T5"/>
                  </a:cxn>
                  <a:cxn ang="0">
                    <a:pos x="T6" y="T7"/>
                  </a:cxn>
                  <a:cxn ang="0">
                    <a:pos x="T8" y="T9"/>
                  </a:cxn>
                </a:cxnLst>
                <a:rect l="0" t="0" r="r" b="b"/>
                <a:pathLst>
                  <a:path w="190" h="132">
                    <a:moveTo>
                      <a:pt x="129" y="0"/>
                    </a:moveTo>
                    <a:cubicBezTo>
                      <a:pt x="0" y="49"/>
                      <a:pt x="0" y="49"/>
                      <a:pt x="0" y="49"/>
                    </a:cubicBezTo>
                    <a:cubicBezTo>
                      <a:pt x="55" y="80"/>
                      <a:pt x="106" y="109"/>
                      <a:pt x="149" y="132"/>
                    </a:cubicBezTo>
                    <a:cubicBezTo>
                      <a:pt x="190" y="66"/>
                      <a:pt x="190" y="66"/>
                      <a:pt x="190" y="66"/>
                    </a:cubicBezTo>
                    <a:lnTo>
                      <a:pt x="129" y="0"/>
                    </a:lnTo>
                    <a:close/>
                  </a:path>
                </a:pathLst>
              </a:custGeom>
              <a:solidFill>
                <a:srgbClr val="6FC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5" name="Freeform 695"/>
              <p:cNvSpPr/>
              <p:nvPr/>
            </p:nvSpPr>
            <p:spPr bwMode="auto">
              <a:xfrm>
                <a:off x="1707" y="1849"/>
                <a:ext cx="115" cy="168"/>
              </a:xfrm>
              <a:custGeom>
                <a:avLst/>
                <a:gdLst>
                  <a:gd name="T0" fmla="*/ 41 w 51"/>
                  <a:gd name="T1" fmla="*/ 0 h 74"/>
                  <a:gd name="T2" fmla="*/ 0 w 51"/>
                  <a:gd name="T3" fmla="*/ 66 h 74"/>
                  <a:gd name="T4" fmla="*/ 15 w 51"/>
                  <a:gd name="T5" fmla="*/ 74 h 74"/>
                  <a:gd name="T6" fmla="*/ 51 w 51"/>
                  <a:gd name="T7" fmla="*/ 11 h 74"/>
                  <a:gd name="T8" fmla="*/ 41 w 51"/>
                  <a:gd name="T9" fmla="*/ 0 h 74"/>
                </a:gdLst>
                <a:ahLst/>
                <a:cxnLst>
                  <a:cxn ang="0">
                    <a:pos x="T0" y="T1"/>
                  </a:cxn>
                  <a:cxn ang="0">
                    <a:pos x="T2" y="T3"/>
                  </a:cxn>
                  <a:cxn ang="0">
                    <a:pos x="T4" y="T5"/>
                  </a:cxn>
                  <a:cxn ang="0">
                    <a:pos x="T6" y="T7"/>
                  </a:cxn>
                  <a:cxn ang="0">
                    <a:pos x="T8" y="T9"/>
                  </a:cxn>
                </a:cxnLst>
                <a:rect l="0" t="0" r="r" b="b"/>
                <a:pathLst>
                  <a:path w="51" h="74">
                    <a:moveTo>
                      <a:pt x="41" y="0"/>
                    </a:moveTo>
                    <a:cubicBezTo>
                      <a:pt x="0" y="66"/>
                      <a:pt x="0" y="66"/>
                      <a:pt x="0" y="66"/>
                    </a:cubicBezTo>
                    <a:cubicBezTo>
                      <a:pt x="5" y="69"/>
                      <a:pt x="10" y="72"/>
                      <a:pt x="15" y="74"/>
                    </a:cubicBezTo>
                    <a:cubicBezTo>
                      <a:pt x="51" y="11"/>
                      <a:pt x="51" y="11"/>
                      <a:pt x="51" y="11"/>
                    </a:cubicBezTo>
                    <a:lnTo>
                      <a:pt x="41" y="0"/>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6" name="Freeform 696"/>
              <p:cNvSpPr/>
              <p:nvPr/>
            </p:nvSpPr>
            <p:spPr bwMode="auto">
              <a:xfrm>
                <a:off x="1763" y="1895"/>
                <a:ext cx="104" cy="152"/>
              </a:xfrm>
              <a:custGeom>
                <a:avLst/>
                <a:gdLst>
                  <a:gd name="T0" fmla="*/ 34 w 46"/>
                  <a:gd name="T1" fmla="*/ 0 h 67"/>
                  <a:gd name="T2" fmla="*/ 0 w 46"/>
                  <a:gd name="T3" fmla="*/ 60 h 67"/>
                  <a:gd name="T4" fmla="*/ 14 w 46"/>
                  <a:gd name="T5" fmla="*/ 67 h 67"/>
                  <a:gd name="T6" fmla="*/ 46 w 46"/>
                  <a:gd name="T7" fmla="*/ 12 h 67"/>
                  <a:gd name="T8" fmla="*/ 34 w 46"/>
                  <a:gd name="T9" fmla="*/ 0 h 67"/>
                </a:gdLst>
                <a:ahLst/>
                <a:cxnLst>
                  <a:cxn ang="0">
                    <a:pos x="T0" y="T1"/>
                  </a:cxn>
                  <a:cxn ang="0">
                    <a:pos x="T2" y="T3"/>
                  </a:cxn>
                  <a:cxn ang="0">
                    <a:pos x="T4" y="T5"/>
                  </a:cxn>
                  <a:cxn ang="0">
                    <a:pos x="T6" y="T7"/>
                  </a:cxn>
                  <a:cxn ang="0">
                    <a:pos x="T8" y="T9"/>
                  </a:cxn>
                </a:cxnLst>
                <a:rect l="0" t="0" r="r" b="b"/>
                <a:pathLst>
                  <a:path w="46" h="67">
                    <a:moveTo>
                      <a:pt x="34" y="0"/>
                    </a:moveTo>
                    <a:cubicBezTo>
                      <a:pt x="0" y="60"/>
                      <a:pt x="0" y="60"/>
                      <a:pt x="0" y="60"/>
                    </a:cubicBezTo>
                    <a:cubicBezTo>
                      <a:pt x="5" y="63"/>
                      <a:pt x="9" y="65"/>
                      <a:pt x="14" y="67"/>
                    </a:cubicBezTo>
                    <a:cubicBezTo>
                      <a:pt x="46" y="12"/>
                      <a:pt x="46" y="12"/>
                      <a:pt x="46" y="12"/>
                    </a:cubicBezTo>
                    <a:lnTo>
                      <a:pt x="34" y="0"/>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7" name="Freeform 697"/>
              <p:cNvSpPr/>
              <p:nvPr/>
            </p:nvSpPr>
            <p:spPr bwMode="auto">
              <a:xfrm>
                <a:off x="1795" y="1922"/>
                <a:ext cx="93" cy="143"/>
              </a:xfrm>
              <a:custGeom>
                <a:avLst/>
                <a:gdLst>
                  <a:gd name="T0" fmla="*/ 32 w 41"/>
                  <a:gd name="T1" fmla="*/ 0 h 63"/>
                  <a:gd name="T2" fmla="*/ 0 w 41"/>
                  <a:gd name="T3" fmla="*/ 55 h 63"/>
                  <a:gd name="T4" fmla="*/ 14 w 41"/>
                  <a:gd name="T5" fmla="*/ 63 h 63"/>
                  <a:gd name="T6" fmla="*/ 41 w 41"/>
                  <a:gd name="T7" fmla="*/ 11 h 63"/>
                  <a:gd name="T8" fmla="*/ 32 w 41"/>
                  <a:gd name="T9" fmla="*/ 0 h 63"/>
                </a:gdLst>
                <a:ahLst/>
                <a:cxnLst>
                  <a:cxn ang="0">
                    <a:pos x="T0" y="T1"/>
                  </a:cxn>
                  <a:cxn ang="0">
                    <a:pos x="T2" y="T3"/>
                  </a:cxn>
                  <a:cxn ang="0">
                    <a:pos x="T4" y="T5"/>
                  </a:cxn>
                  <a:cxn ang="0">
                    <a:pos x="T6" y="T7"/>
                  </a:cxn>
                  <a:cxn ang="0">
                    <a:pos x="T8" y="T9"/>
                  </a:cxn>
                </a:cxnLst>
                <a:rect l="0" t="0" r="r" b="b"/>
                <a:pathLst>
                  <a:path w="41" h="63">
                    <a:moveTo>
                      <a:pt x="32" y="0"/>
                    </a:moveTo>
                    <a:cubicBezTo>
                      <a:pt x="0" y="55"/>
                      <a:pt x="0" y="55"/>
                      <a:pt x="0" y="55"/>
                    </a:cubicBezTo>
                    <a:cubicBezTo>
                      <a:pt x="5" y="58"/>
                      <a:pt x="9" y="60"/>
                      <a:pt x="14" y="63"/>
                    </a:cubicBezTo>
                    <a:cubicBezTo>
                      <a:pt x="41" y="11"/>
                      <a:pt x="41" y="11"/>
                      <a:pt x="41" y="11"/>
                    </a:cubicBezTo>
                    <a:lnTo>
                      <a:pt x="32"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8" name="Freeform 698"/>
              <p:cNvSpPr/>
              <p:nvPr/>
            </p:nvSpPr>
            <p:spPr bwMode="auto">
              <a:xfrm>
                <a:off x="1827" y="1947"/>
                <a:ext cx="88" cy="136"/>
              </a:xfrm>
              <a:custGeom>
                <a:avLst/>
                <a:gdLst>
                  <a:gd name="T0" fmla="*/ 27 w 39"/>
                  <a:gd name="T1" fmla="*/ 0 h 60"/>
                  <a:gd name="T2" fmla="*/ 0 w 39"/>
                  <a:gd name="T3" fmla="*/ 52 h 60"/>
                  <a:gd name="T4" fmla="*/ 16 w 39"/>
                  <a:gd name="T5" fmla="*/ 60 h 60"/>
                  <a:gd name="T6" fmla="*/ 39 w 39"/>
                  <a:gd name="T7" fmla="*/ 13 h 60"/>
                  <a:gd name="T8" fmla="*/ 27 w 39"/>
                  <a:gd name="T9" fmla="*/ 0 h 60"/>
                </a:gdLst>
                <a:ahLst/>
                <a:cxnLst>
                  <a:cxn ang="0">
                    <a:pos x="T0" y="T1"/>
                  </a:cxn>
                  <a:cxn ang="0">
                    <a:pos x="T2" y="T3"/>
                  </a:cxn>
                  <a:cxn ang="0">
                    <a:pos x="T4" y="T5"/>
                  </a:cxn>
                  <a:cxn ang="0">
                    <a:pos x="T6" y="T7"/>
                  </a:cxn>
                  <a:cxn ang="0">
                    <a:pos x="T8" y="T9"/>
                  </a:cxn>
                </a:cxnLst>
                <a:rect l="0" t="0" r="r" b="b"/>
                <a:pathLst>
                  <a:path w="39" h="60">
                    <a:moveTo>
                      <a:pt x="27" y="0"/>
                    </a:moveTo>
                    <a:cubicBezTo>
                      <a:pt x="0" y="52"/>
                      <a:pt x="0" y="52"/>
                      <a:pt x="0" y="52"/>
                    </a:cubicBezTo>
                    <a:cubicBezTo>
                      <a:pt x="5" y="54"/>
                      <a:pt x="11" y="57"/>
                      <a:pt x="16" y="60"/>
                    </a:cubicBezTo>
                    <a:cubicBezTo>
                      <a:pt x="39" y="13"/>
                      <a:pt x="39" y="13"/>
                      <a:pt x="39" y="13"/>
                    </a:cubicBezTo>
                    <a:lnTo>
                      <a:pt x="27" y="0"/>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9" name="Freeform 699"/>
              <p:cNvSpPr/>
              <p:nvPr/>
            </p:nvSpPr>
            <p:spPr bwMode="auto">
              <a:xfrm>
                <a:off x="1863" y="1976"/>
                <a:ext cx="77" cy="123"/>
              </a:xfrm>
              <a:custGeom>
                <a:avLst/>
                <a:gdLst>
                  <a:gd name="T0" fmla="*/ 23 w 34"/>
                  <a:gd name="T1" fmla="*/ 0 h 54"/>
                  <a:gd name="T2" fmla="*/ 0 w 34"/>
                  <a:gd name="T3" fmla="*/ 47 h 54"/>
                  <a:gd name="T4" fmla="*/ 15 w 34"/>
                  <a:gd name="T5" fmla="*/ 54 h 54"/>
                  <a:gd name="T6" fmla="*/ 34 w 34"/>
                  <a:gd name="T7" fmla="*/ 12 h 54"/>
                  <a:gd name="T8" fmla="*/ 23 w 34"/>
                  <a:gd name="T9" fmla="*/ 0 h 54"/>
                </a:gdLst>
                <a:ahLst/>
                <a:cxnLst>
                  <a:cxn ang="0">
                    <a:pos x="T0" y="T1"/>
                  </a:cxn>
                  <a:cxn ang="0">
                    <a:pos x="T2" y="T3"/>
                  </a:cxn>
                  <a:cxn ang="0">
                    <a:pos x="T4" y="T5"/>
                  </a:cxn>
                  <a:cxn ang="0">
                    <a:pos x="T6" y="T7"/>
                  </a:cxn>
                  <a:cxn ang="0">
                    <a:pos x="T8" y="T9"/>
                  </a:cxn>
                </a:cxnLst>
                <a:rect l="0" t="0" r="r" b="b"/>
                <a:pathLst>
                  <a:path w="34" h="54">
                    <a:moveTo>
                      <a:pt x="23" y="0"/>
                    </a:moveTo>
                    <a:cubicBezTo>
                      <a:pt x="0" y="47"/>
                      <a:pt x="0" y="47"/>
                      <a:pt x="0" y="47"/>
                    </a:cubicBezTo>
                    <a:cubicBezTo>
                      <a:pt x="5" y="49"/>
                      <a:pt x="10" y="52"/>
                      <a:pt x="15" y="54"/>
                    </a:cubicBezTo>
                    <a:cubicBezTo>
                      <a:pt x="34" y="12"/>
                      <a:pt x="34" y="12"/>
                      <a:pt x="34" y="12"/>
                    </a:cubicBezTo>
                    <a:lnTo>
                      <a:pt x="23"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0" name="Freeform 700"/>
              <p:cNvSpPr/>
              <p:nvPr/>
            </p:nvSpPr>
            <p:spPr bwMode="auto">
              <a:xfrm>
                <a:off x="1929" y="2029"/>
                <a:ext cx="58" cy="102"/>
              </a:xfrm>
              <a:custGeom>
                <a:avLst/>
                <a:gdLst>
                  <a:gd name="T0" fmla="*/ 15 w 26"/>
                  <a:gd name="T1" fmla="*/ 0 h 45"/>
                  <a:gd name="T2" fmla="*/ 0 w 26"/>
                  <a:gd name="T3" fmla="*/ 38 h 45"/>
                  <a:gd name="T4" fmla="*/ 12 w 26"/>
                  <a:gd name="T5" fmla="*/ 45 h 45"/>
                  <a:gd name="T6" fmla="*/ 26 w 26"/>
                  <a:gd name="T7" fmla="*/ 12 h 45"/>
                  <a:gd name="T8" fmla="*/ 15 w 26"/>
                  <a:gd name="T9" fmla="*/ 0 h 45"/>
                </a:gdLst>
                <a:ahLst/>
                <a:cxnLst>
                  <a:cxn ang="0">
                    <a:pos x="T0" y="T1"/>
                  </a:cxn>
                  <a:cxn ang="0">
                    <a:pos x="T2" y="T3"/>
                  </a:cxn>
                  <a:cxn ang="0">
                    <a:pos x="T4" y="T5"/>
                  </a:cxn>
                  <a:cxn ang="0">
                    <a:pos x="T6" y="T7"/>
                  </a:cxn>
                  <a:cxn ang="0">
                    <a:pos x="T8" y="T9"/>
                  </a:cxn>
                </a:cxnLst>
                <a:rect l="0" t="0" r="r" b="b"/>
                <a:pathLst>
                  <a:path w="26" h="45">
                    <a:moveTo>
                      <a:pt x="15" y="0"/>
                    </a:moveTo>
                    <a:cubicBezTo>
                      <a:pt x="0" y="38"/>
                      <a:pt x="0" y="38"/>
                      <a:pt x="0" y="38"/>
                    </a:cubicBezTo>
                    <a:cubicBezTo>
                      <a:pt x="4" y="41"/>
                      <a:pt x="9" y="43"/>
                      <a:pt x="12" y="45"/>
                    </a:cubicBezTo>
                    <a:cubicBezTo>
                      <a:pt x="26" y="12"/>
                      <a:pt x="26" y="12"/>
                      <a:pt x="26" y="12"/>
                    </a:cubicBezTo>
                    <a:lnTo>
                      <a:pt x="15"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1" name="Freeform 701"/>
              <p:cNvSpPr/>
              <p:nvPr/>
            </p:nvSpPr>
            <p:spPr bwMode="auto">
              <a:xfrm>
                <a:off x="1956" y="2056"/>
                <a:ext cx="70" cy="100"/>
              </a:xfrm>
              <a:custGeom>
                <a:avLst/>
                <a:gdLst>
                  <a:gd name="T0" fmla="*/ 31 w 31"/>
                  <a:gd name="T1" fmla="*/ 18 h 44"/>
                  <a:gd name="T2" fmla="*/ 14 w 31"/>
                  <a:gd name="T3" fmla="*/ 0 h 44"/>
                  <a:gd name="T4" fmla="*/ 0 w 31"/>
                  <a:gd name="T5" fmla="*/ 33 h 44"/>
                  <a:gd name="T6" fmla="*/ 23 w 31"/>
                  <a:gd name="T7" fmla="*/ 44 h 44"/>
                  <a:gd name="T8" fmla="*/ 31 w 31"/>
                  <a:gd name="T9" fmla="*/ 18 h 44"/>
                </a:gdLst>
                <a:ahLst/>
                <a:cxnLst>
                  <a:cxn ang="0">
                    <a:pos x="T0" y="T1"/>
                  </a:cxn>
                  <a:cxn ang="0">
                    <a:pos x="T2" y="T3"/>
                  </a:cxn>
                  <a:cxn ang="0">
                    <a:pos x="T4" y="T5"/>
                  </a:cxn>
                  <a:cxn ang="0">
                    <a:pos x="T6" y="T7"/>
                  </a:cxn>
                  <a:cxn ang="0">
                    <a:pos x="T8" y="T9"/>
                  </a:cxn>
                </a:cxnLst>
                <a:rect l="0" t="0" r="r" b="b"/>
                <a:pathLst>
                  <a:path w="31" h="44">
                    <a:moveTo>
                      <a:pt x="31" y="18"/>
                    </a:moveTo>
                    <a:cubicBezTo>
                      <a:pt x="14" y="0"/>
                      <a:pt x="14" y="0"/>
                      <a:pt x="14" y="0"/>
                    </a:cubicBezTo>
                    <a:cubicBezTo>
                      <a:pt x="0" y="33"/>
                      <a:pt x="0" y="33"/>
                      <a:pt x="0" y="33"/>
                    </a:cubicBezTo>
                    <a:cubicBezTo>
                      <a:pt x="15" y="40"/>
                      <a:pt x="23" y="44"/>
                      <a:pt x="23" y="44"/>
                    </a:cubicBezTo>
                    <a:lnTo>
                      <a:pt x="31" y="18"/>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2" name="Freeform 702"/>
              <p:cNvSpPr/>
              <p:nvPr/>
            </p:nvSpPr>
            <p:spPr bwMode="auto">
              <a:xfrm>
                <a:off x="1897" y="2004"/>
                <a:ext cx="65" cy="111"/>
              </a:xfrm>
              <a:custGeom>
                <a:avLst/>
                <a:gdLst>
                  <a:gd name="T0" fmla="*/ 29 w 29"/>
                  <a:gd name="T1" fmla="*/ 11 h 49"/>
                  <a:gd name="T2" fmla="*/ 19 w 29"/>
                  <a:gd name="T3" fmla="*/ 0 h 49"/>
                  <a:gd name="T4" fmla="*/ 0 w 29"/>
                  <a:gd name="T5" fmla="*/ 42 h 49"/>
                  <a:gd name="T6" fmla="*/ 14 w 29"/>
                  <a:gd name="T7" fmla="*/ 49 h 49"/>
                  <a:gd name="T8" fmla="*/ 29 w 29"/>
                  <a:gd name="T9" fmla="*/ 11 h 49"/>
                </a:gdLst>
                <a:ahLst/>
                <a:cxnLst>
                  <a:cxn ang="0">
                    <a:pos x="T0" y="T1"/>
                  </a:cxn>
                  <a:cxn ang="0">
                    <a:pos x="T2" y="T3"/>
                  </a:cxn>
                  <a:cxn ang="0">
                    <a:pos x="T4" y="T5"/>
                  </a:cxn>
                  <a:cxn ang="0">
                    <a:pos x="T6" y="T7"/>
                  </a:cxn>
                  <a:cxn ang="0">
                    <a:pos x="T8" y="T9"/>
                  </a:cxn>
                </a:cxnLst>
                <a:rect l="0" t="0" r="r" b="b"/>
                <a:pathLst>
                  <a:path w="29" h="49">
                    <a:moveTo>
                      <a:pt x="29" y="11"/>
                    </a:moveTo>
                    <a:cubicBezTo>
                      <a:pt x="19" y="0"/>
                      <a:pt x="19" y="0"/>
                      <a:pt x="19" y="0"/>
                    </a:cubicBezTo>
                    <a:cubicBezTo>
                      <a:pt x="0" y="42"/>
                      <a:pt x="0" y="42"/>
                      <a:pt x="0" y="42"/>
                    </a:cubicBezTo>
                    <a:cubicBezTo>
                      <a:pt x="5" y="45"/>
                      <a:pt x="9" y="47"/>
                      <a:pt x="14" y="49"/>
                    </a:cubicBezTo>
                    <a:lnTo>
                      <a:pt x="29" y="11"/>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3" name="Freeform 703"/>
              <p:cNvSpPr/>
              <p:nvPr/>
            </p:nvSpPr>
            <p:spPr bwMode="auto">
              <a:xfrm>
                <a:off x="1741" y="1874"/>
                <a:ext cx="99" cy="157"/>
              </a:xfrm>
              <a:custGeom>
                <a:avLst/>
                <a:gdLst>
                  <a:gd name="T0" fmla="*/ 36 w 44"/>
                  <a:gd name="T1" fmla="*/ 0 h 69"/>
                  <a:gd name="T2" fmla="*/ 0 w 44"/>
                  <a:gd name="T3" fmla="*/ 63 h 69"/>
                  <a:gd name="T4" fmla="*/ 10 w 44"/>
                  <a:gd name="T5" fmla="*/ 69 h 69"/>
                  <a:gd name="T6" fmla="*/ 44 w 44"/>
                  <a:gd name="T7" fmla="*/ 9 h 69"/>
                  <a:gd name="T8" fmla="*/ 36 w 44"/>
                  <a:gd name="T9" fmla="*/ 0 h 69"/>
                </a:gdLst>
                <a:ahLst/>
                <a:cxnLst>
                  <a:cxn ang="0">
                    <a:pos x="T0" y="T1"/>
                  </a:cxn>
                  <a:cxn ang="0">
                    <a:pos x="T2" y="T3"/>
                  </a:cxn>
                  <a:cxn ang="0">
                    <a:pos x="T4" y="T5"/>
                  </a:cxn>
                  <a:cxn ang="0">
                    <a:pos x="T6" y="T7"/>
                  </a:cxn>
                  <a:cxn ang="0">
                    <a:pos x="T8" y="T9"/>
                  </a:cxn>
                </a:cxnLst>
                <a:rect l="0" t="0" r="r" b="b"/>
                <a:pathLst>
                  <a:path w="44" h="69">
                    <a:moveTo>
                      <a:pt x="36" y="0"/>
                    </a:moveTo>
                    <a:cubicBezTo>
                      <a:pt x="0" y="63"/>
                      <a:pt x="0" y="63"/>
                      <a:pt x="0" y="63"/>
                    </a:cubicBezTo>
                    <a:cubicBezTo>
                      <a:pt x="3" y="65"/>
                      <a:pt x="7" y="67"/>
                      <a:pt x="10" y="69"/>
                    </a:cubicBezTo>
                    <a:cubicBezTo>
                      <a:pt x="44" y="9"/>
                      <a:pt x="44" y="9"/>
                      <a:pt x="44" y="9"/>
                    </a:cubicBezTo>
                    <a:lnTo>
                      <a:pt x="36"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4" name="Freeform 704"/>
              <p:cNvSpPr/>
              <p:nvPr/>
            </p:nvSpPr>
            <p:spPr bwMode="auto">
              <a:xfrm>
                <a:off x="1974" y="1929"/>
                <a:ext cx="317" cy="753"/>
              </a:xfrm>
              <a:custGeom>
                <a:avLst/>
                <a:gdLst>
                  <a:gd name="T0" fmla="*/ 3 w 140"/>
                  <a:gd name="T1" fmla="*/ 123 h 332"/>
                  <a:gd name="T2" fmla="*/ 4 w 140"/>
                  <a:gd name="T3" fmla="*/ 244 h 332"/>
                  <a:gd name="T4" fmla="*/ 76 w 140"/>
                  <a:gd name="T5" fmla="*/ 309 h 332"/>
                  <a:gd name="T6" fmla="*/ 65 w 140"/>
                  <a:gd name="T7" fmla="*/ 229 h 332"/>
                  <a:gd name="T8" fmla="*/ 140 w 140"/>
                  <a:gd name="T9" fmla="*/ 241 h 332"/>
                  <a:gd name="T10" fmla="*/ 59 w 140"/>
                  <a:gd name="T11" fmla="*/ 166 h 332"/>
                  <a:gd name="T12" fmla="*/ 128 w 140"/>
                  <a:gd name="T13" fmla="*/ 137 h 332"/>
                  <a:gd name="T14" fmla="*/ 65 w 140"/>
                  <a:gd name="T15" fmla="*/ 103 h 332"/>
                  <a:gd name="T16" fmla="*/ 94 w 140"/>
                  <a:gd name="T17" fmla="*/ 0 h 332"/>
                  <a:gd name="T18" fmla="*/ 10 w 140"/>
                  <a:gd name="T19" fmla="*/ 52 h 332"/>
                  <a:gd name="T20" fmla="*/ 7 w 140"/>
                  <a:gd name="T21" fmla="*/ 77 h 332"/>
                  <a:gd name="T22" fmla="*/ 13 w 140"/>
                  <a:gd name="T23" fmla="*/ 80 h 332"/>
                  <a:gd name="T24" fmla="*/ 3 w 140"/>
                  <a:gd name="T25" fmla="*/ 12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32">
                    <a:moveTo>
                      <a:pt x="3" y="123"/>
                    </a:moveTo>
                    <a:cubicBezTo>
                      <a:pt x="0" y="163"/>
                      <a:pt x="1" y="204"/>
                      <a:pt x="4" y="244"/>
                    </a:cubicBezTo>
                    <a:cubicBezTo>
                      <a:pt x="25" y="266"/>
                      <a:pt x="56" y="296"/>
                      <a:pt x="76" y="309"/>
                    </a:cubicBezTo>
                    <a:cubicBezTo>
                      <a:pt x="111" y="332"/>
                      <a:pt x="65" y="229"/>
                      <a:pt x="65" y="229"/>
                    </a:cubicBezTo>
                    <a:cubicBezTo>
                      <a:pt x="140" y="241"/>
                      <a:pt x="140" y="241"/>
                      <a:pt x="140" y="241"/>
                    </a:cubicBezTo>
                    <a:cubicBezTo>
                      <a:pt x="59" y="166"/>
                      <a:pt x="59" y="166"/>
                      <a:pt x="59" y="166"/>
                    </a:cubicBezTo>
                    <a:cubicBezTo>
                      <a:pt x="128" y="137"/>
                      <a:pt x="128" y="137"/>
                      <a:pt x="128" y="137"/>
                    </a:cubicBezTo>
                    <a:cubicBezTo>
                      <a:pt x="65" y="103"/>
                      <a:pt x="65" y="103"/>
                      <a:pt x="65" y="103"/>
                    </a:cubicBezTo>
                    <a:cubicBezTo>
                      <a:pt x="94" y="0"/>
                      <a:pt x="94" y="0"/>
                      <a:pt x="94" y="0"/>
                    </a:cubicBezTo>
                    <a:cubicBezTo>
                      <a:pt x="10" y="52"/>
                      <a:pt x="10" y="52"/>
                      <a:pt x="10" y="52"/>
                    </a:cubicBezTo>
                    <a:cubicBezTo>
                      <a:pt x="9" y="61"/>
                      <a:pt x="8" y="69"/>
                      <a:pt x="7" y="77"/>
                    </a:cubicBezTo>
                    <a:cubicBezTo>
                      <a:pt x="13" y="80"/>
                      <a:pt x="13" y="80"/>
                      <a:pt x="13" y="80"/>
                    </a:cubicBezTo>
                    <a:lnTo>
                      <a:pt x="3" y="123"/>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5" name="Freeform 705"/>
              <p:cNvSpPr/>
              <p:nvPr/>
            </p:nvSpPr>
            <p:spPr bwMode="auto">
              <a:xfrm>
                <a:off x="1876" y="1985"/>
                <a:ext cx="202" cy="601"/>
              </a:xfrm>
              <a:custGeom>
                <a:avLst/>
                <a:gdLst>
                  <a:gd name="T0" fmla="*/ 37 w 89"/>
                  <a:gd name="T1" fmla="*/ 8 h 265"/>
                  <a:gd name="T2" fmla="*/ 0 w 89"/>
                  <a:gd name="T3" fmla="*/ 245 h 265"/>
                  <a:gd name="T4" fmla="*/ 60 w 89"/>
                  <a:gd name="T5" fmla="*/ 233 h 265"/>
                  <a:gd name="T6" fmla="*/ 79 w 89"/>
                  <a:gd name="T7" fmla="*/ 165 h 265"/>
                  <a:gd name="T8" fmla="*/ 71 w 89"/>
                  <a:gd name="T9" fmla="*/ 5 h 265"/>
                  <a:gd name="T10" fmla="*/ 37 w 89"/>
                  <a:gd name="T11" fmla="*/ 0 h 265"/>
                </a:gdLst>
                <a:ahLst/>
                <a:cxnLst>
                  <a:cxn ang="0">
                    <a:pos x="T0" y="T1"/>
                  </a:cxn>
                  <a:cxn ang="0">
                    <a:pos x="T2" y="T3"/>
                  </a:cxn>
                  <a:cxn ang="0">
                    <a:pos x="T4" y="T5"/>
                  </a:cxn>
                  <a:cxn ang="0">
                    <a:pos x="T6" y="T7"/>
                  </a:cxn>
                  <a:cxn ang="0">
                    <a:pos x="T8" y="T9"/>
                  </a:cxn>
                  <a:cxn ang="0">
                    <a:pos x="T10" y="T11"/>
                  </a:cxn>
                </a:cxnLst>
                <a:rect l="0" t="0" r="r" b="b"/>
                <a:pathLst>
                  <a:path w="89" h="265">
                    <a:moveTo>
                      <a:pt x="37" y="8"/>
                    </a:moveTo>
                    <a:cubicBezTo>
                      <a:pt x="54" y="81"/>
                      <a:pt x="34" y="175"/>
                      <a:pt x="0" y="245"/>
                    </a:cubicBezTo>
                    <a:cubicBezTo>
                      <a:pt x="28" y="254"/>
                      <a:pt x="44" y="265"/>
                      <a:pt x="60" y="233"/>
                    </a:cubicBezTo>
                    <a:cubicBezTo>
                      <a:pt x="70" y="214"/>
                      <a:pt x="76" y="186"/>
                      <a:pt x="79" y="165"/>
                    </a:cubicBezTo>
                    <a:cubicBezTo>
                      <a:pt x="88" y="118"/>
                      <a:pt x="89" y="48"/>
                      <a:pt x="71" y="5"/>
                    </a:cubicBezTo>
                    <a:cubicBezTo>
                      <a:pt x="60" y="2"/>
                      <a:pt x="49" y="0"/>
                      <a:pt x="37" y="0"/>
                    </a:cubicBezTo>
                  </a:path>
                </a:pathLst>
              </a:custGeom>
              <a:solidFill>
                <a:srgbClr val="683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6" name="Oval 706"/>
              <p:cNvSpPr>
                <a:spLocks noChangeArrowheads="1"/>
              </p:cNvSpPr>
              <p:nvPr/>
            </p:nvSpPr>
            <p:spPr bwMode="auto">
              <a:xfrm>
                <a:off x="272" y="1289"/>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7" name="Oval 707"/>
              <p:cNvSpPr>
                <a:spLocks noChangeArrowheads="1"/>
              </p:cNvSpPr>
              <p:nvPr/>
            </p:nvSpPr>
            <p:spPr bwMode="auto">
              <a:xfrm>
                <a:off x="349" y="1437"/>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8" name="Oval 708"/>
              <p:cNvSpPr>
                <a:spLocks noChangeArrowheads="1"/>
              </p:cNvSpPr>
              <p:nvPr/>
            </p:nvSpPr>
            <p:spPr bwMode="auto">
              <a:xfrm>
                <a:off x="419" y="1307"/>
                <a:ext cx="41"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9" name="Oval 709"/>
              <p:cNvSpPr>
                <a:spLocks noChangeArrowheads="1"/>
              </p:cNvSpPr>
              <p:nvPr/>
            </p:nvSpPr>
            <p:spPr bwMode="auto">
              <a:xfrm>
                <a:off x="177" y="1419"/>
                <a:ext cx="38" cy="40"/>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0" name="Oval 710"/>
              <p:cNvSpPr>
                <a:spLocks noChangeArrowheads="1"/>
              </p:cNvSpPr>
              <p:nvPr/>
            </p:nvSpPr>
            <p:spPr bwMode="auto">
              <a:xfrm>
                <a:off x="220" y="1575"/>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1" name="Oval 711"/>
              <p:cNvSpPr>
                <a:spLocks noChangeArrowheads="1"/>
              </p:cNvSpPr>
              <p:nvPr/>
            </p:nvSpPr>
            <p:spPr bwMode="auto">
              <a:xfrm>
                <a:off x="358" y="1566"/>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2" name="Oval 712"/>
              <p:cNvSpPr>
                <a:spLocks noChangeArrowheads="1"/>
              </p:cNvSpPr>
              <p:nvPr/>
            </p:nvSpPr>
            <p:spPr bwMode="auto">
              <a:xfrm>
                <a:off x="306" y="1713"/>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3" name="Oval 713"/>
              <p:cNvSpPr>
                <a:spLocks noChangeArrowheads="1"/>
              </p:cNvSpPr>
              <p:nvPr/>
            </p:nvSpPr>
            <p:spPr bwMode="auto">
              <a:xfrm>
                <a:off x="183" y="1736"/>
                <a:ext cx="41"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4" name="Oval 714"/>
              <p:cNvSpPr>
                <a:spLocks noChangeArrowheads="1"/>
              </p:cNvSpPr>
              <p:nvPr/>
            </p:nvSpPr>
            <p:spPr bwMode="auto">
              <a:xfrm>
                <a:off x="88" y="1627"/>
                <a:ext cx="41"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5" name="Freeform 715"/>
              <p:cNvSpPr/>
              <p:nvPr/>
            </p:nvSpPr>
            <p:spPr bwMode="auto">
              <a:xfrm>
                <a:off x="534" y="1584"/>
                <a:ext cx="328" cy="284"/>
              </a:xfrm>
              <a:custGeom>
                <a:avLst/>
                <a:gdLst>
                  <a:gd name="T0" fmla="*/ 218 w 328"/>
                  <a:gd name="T1" fmla="*/ 0 h 284"/>
                  <a:gd name="T2" fmla="*/ 0 w 328"/>
                  <a:gd name="T3" fmla="*/ 209 h 284"/>
                  <a:gd name="T4" fmla="*/ 328 w 328"/>
                  <a:gd name="T5" fmla="*/ 284 h 284"/>
                  <a:gd name="T6" fmla="*/ 218 w 328"/>
                  <a:gd name="T7" fmla="*/ 0 h 284"/>
                </a:gdLst>
                <a:ahLst/>
                <a:cxnLst>
                  <a:cxn ang="0">
                    <a:pos x="T0" y="T1"/>
                  </a:cxn>
                  <a:cxn ang="0">
                    <a:pos x="T2" y="T3"/>
                  </a:cxn>
                  <a:cxn ang="0">
                    <a:pos x="T4" y="T5"/>
                  </a:cxn>
                  <a:cxn ang="0">
                    <a:pos x="T6" y="T7"/>
                  </a:cxn>
                </a:cxnLst>
                <a:rect l="0" t="0" r="r" b="b"/>
                <a:pathLst>
                  <a:path w="328" h="284">
                    <a:moveTo>
                      <a:pt x="218" y="0"/>
                    </a:moveTo>
                    <a:lnTo>
                      <a:pt x="0" y="209"/>
                    </a:lnTo>
                    <a:lnTo>
                      <a:pt x="328" y="284"/>
                    </a:lnTo>
                    <a:lnTo>
                      <a:pt x="218" y="0"/>
                    </a:lnTo>
                    <a:close/>
                  </a:path>
                </a:pathLst>
              </a:custGeom>
              <a:solidFill>
                <a:srgbClr val="6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6" name="Freeform 716"/>
              <p:cNvSpPr/>
              <p:nvPr/>
            </p:nvSpPr>
            <p:spPr bwMode="auto">
              <a:xfrm>
                <a:off x="494" y="1439"/>
                <a:ext cx="172" cy="215"/>
              </a:xfrm>
              <a:custGeom>
                <a:avLst/>
                <a:gdLst>
                  <a:gd name="T0" fmla="*/ 52 w 172"/>
                  <a:gd name="T1" fmla="*/ 0 h 215"/>
                  <a:gd name="T2" fmla="*/ 0 w 172"/>
                  <a:gd name="T3" fmla="*/ 215 h 215"/>
                  <a:gd name="T4" fmla="*/ 172 w 172"/>
                  <a:gd name="T5" fmla="*/ 52 h 215"/>
                  <a:gd name="T6" fmla="*/ 52 w 172"/>
                  <a:gd name="T7" fmla="*/ 0 h 215"/>
                </a:gdLst>
                <a:ahLst/>
                <a:cxnLst>
                  <a:cxn ang="0">
                    <a:pos x="T0" y="T1"/>
                  </a:cxn>
                  <a:cxn ang="0">
                    <a:pos x="T2" y="T3"/>
                  </a:cxn>
                  <a:cxn ang="0">
                    <a:pos x="T4" y="T5"/>
                  </a:cxn>
                  <a:cxn ang="0">
                    <a:pos x="T6" y="T7"/>
                  </a:cxn>
                </a:cxnLst>
                <a:rect l="0" t="0" r="r" b="b"/>
                <a:pathLst>
                  <a:path w="172" h="215">
                    <a:moveTo>
                      <a:pt x="52" y="0"/>
                    </a:moveTo>
                    <a:lnTo>
                      <a:pt x="0" y="215"/>
                    </a:lnTo>
                    <a:lnTo>
                      <a:pt x="172" y="52"/>
                    </a:lnTo>
                    <a:lnTo>
                      <a:pt x="52" y="0"/>
                    </a:lnTo>
                    <a:close/>
                  </a:path>
                </a:pathLst>
              </a:custGeom>
              <a:solidFill>
                <a:srgbClr val="FFCA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7" name="Freeform 717"/>
              <p:cNvSpPr/>
              <p:nvPr/>
            </p:nvSpPr>
            <p:spPr bwMode="auto">
              <a:xfrm>
                <a:off x="944" y="1625"/>
                <a:ext cx="131" cy="190"/>
              </a:xfrm>
              <a:custGeom>
                <a:avLst/>
                <a:gdLst>
                  <a:gd name="T0" fmla="*/ 0 w 131"/>
                  <a:gd name="T1" fmla="*/ 0 h 190"/>
                  <a:gd name="T2" fmla="*/ 57 w 131"/>
                  <a:gd name="T3" fmla="*/ 190 h 190"/>
                  <a:gd name="T4" fmla="*/ 131 w 131"/>
                  <a:gd name="T5" fmla="*/ 93 h 190"/>
                  <a:gd name="T6" fmla="*/ 0 w 131"/>
                  <a:gd name="T7" fmla="*/ 0 h 190"/>
                </a:gdLst>
                <a:ahLst/>
                <a:cxnLst>
                  <a:cxn ang="0">
                    <a:pos x="T0" y="T1"/>
                  </a:cxn>
                  <a:cxn ang="0">
                    <a:pos x="T2" y="T3"/>
                  </a:cxn>
                  <a:cxn ang="0">
                    <a:pos x="T4" y="T5"/>
                  </a:cxn>
                  <a:cxn ang="0">
                    <a:pos x="T6" y="T7"/>
                  </a:cxn>
                </a:cxnLst>
                <a:rect l="0" t="0" r="r" b="b"/>
                <a:pathLst>
                  <a:path w="131" h="190">
                    <a:moveTo>
                      <a:pt x="0" y="0"/>
                    </a:moveTo>
                    <a:lnTo>
                      <a:pt x="57" y="190"/>
                    </a:lnTo>
                    <a:lnTo>
                      <a:pt x="131" y="93"/>
                    </a:lnTo>
                    <a:lnTo>
                      <a:pt x="0" y="0"/>
                    </a:lnTo>
                    <a:close/>
                  </a:path>
                </a:pathLst>
              </a:custGeom>
              <a:solidFill>
                <a:srgbClr val="90C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8" name="Freeform 718"/>
              <p:cNvSpPr/>
              <p:nvPr/>
            </p:nvSpPr>
            <p:spPr bwMode="auto">
              <a:xfrm>
                <a:off x="403" y="777"/>
                <a:ext cx="484" cy="512"/>
              </a:xfrm>
              <a:custGeom>
                <a:avLst/>
                <a:gdLst>
                  <a:gd name="T0" fmla="*/ 2 w 484"/>
                  <a:gd name="T1" fmla="*/ 449 h 512"/>
                  <a:gd name="T2" fmla="*/ 186 w 484"/>
                  <a:gd name="T3" fmla="*/ 424 h 512"/>
                  <a:gd name="T4" fmla="*/ 100 w 484"/>
                  <a:gd name="T5" fmla="*/ 265 h 512"/>
                  <a:gd name="T6" fmla="*/ 312 w 484"/>
                  <a:gd name="T7" fmla="*/ 270 h 512"/>
                  <a:gd name="T8" fmla="*/ 231 w 484"/>
                  <a:gd name="T9" fmla="*/ 104 h 512"/>
                  <a:gd name="T10" fmla="*/ 425 w 484"/>
                  <a:gd name="T11" fmla="*/ 152 h 512"/>
                  <a:gd name="T12" fmla="*/ 412 w 484"/>
                  <a:gd name="T13" fmla="*/ 0 h 512"/>
                  <a:gd name="T14" fmla="*/ 484 w 484"/>
                  <a:gd name="T15" fmla="*/ 75 h 512"/>
                  <a:gd name="T16" fmla="*/ 484 w 484"/>
                  <a:gd name="T17" fmla="*/ 224 h 512"/>
                  <a:gd name="T18" fmla="*/ 342 w 484"/>
                  <a:gd name="T19" fmla="*/ 199 h 512"/>
                  <a:gd name="T20" fmla="*/ 398 w 484"/>
                  <a:gd name="T21" fmla="*/ 329 h 512"/>
                  <a:gd name="T22" fmla="*/ 208 w 484"/>
                  <a:gd name="T23" fmla="*/ 338 h 512"/>
                  <a:gd name="T24" fmla="*/ 294 w 484"/>
                  <a:gd name="T25" fmla="*/ 465 h 512"/>
                  <a:gd name="T26" fmla="*/ 61 w 484"/>
                  <a:gd name="T27" fmla="*/ 512 h 512"/>
                  <a:gd name="T28" fmla="*/ 0 w 484"/>
                  <a:gd name="T29" fmla="*/ 460 h 512"/>
                  <a:gd name="T30" fmla="*/ 2 w 484"/>
                  <a:gd name="T31" fmla="*/ 4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512">
                    <a:moveTo>
                      <a:pt x="2" y="449"/>
                    </a:moveTo>
                    <a:lnTo>
                      <a:pt x="186" y="424"/>
                    </a:lnTo>
                    <a:lnTo>
                      <a:pt x="100" y="265"/>
                    </a:lnTo>
                    <a:lnTo>
                      <a:pt x="312" y="270"/>
                    </a:lnTo>
                    <a:lnTo>
                      <a:pt x="231" y="104"/>
                    </a:lnTo>
                    <a:lnTo>
                      <a:pt x="425" y="152"/>
                    </a:lnTo>
                    <a:lnTo>
                      <a:pt x="412" y="0"/>
                    </a:lnTo>
                    <a:lnTo>
                      <a:pt x="484" y="75"/>
                    </a:lnTo>
                    <a:lnTo>
                      <a:pt x="484" y="224"/>
                    </a:lnTo>
                    <a:lnTo>
                      <a:pt x="342" y="199"/>
                    </a:lnTo>
                    <a:lnTo>
                      <a:pt x="398" y="329"/>
                    </a:lnTo>
                    <a:lnTo>
                      <a:pt x="208" y="338"/>
                    </a:lnTo>
                    <a:lnTo>
                      <a:pt x="294" y="465"/>
                    </a:lnTo>
                    <a:lnTo>
                      <a:pt x="61" y="512"/>
                    </a:lnTo>
                    <a:lnTo>
                      <a:pt x="0" y="460"/>
                    </a:lnTo>
                    <a:lnTo>
                      <a:pt x="2" y="449"/>
                    </a:lnTo>
                    <a:close/>
                  </a:path>
                </a:pathLst>
              </a:custGeom>
              <a:solidFill>
                <a:srgbClr val="9547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9" name="Freeform 719"/>
              <p:cNvSpPr/>
              <p:nvPr/>
            </p:nvSpPr>
            <p:spPr bwMode="auto">
              <a:xfrm>
                <a:off x="403" y="777"/>
                <a:ext cx="484" cy="512"/>
              </a:xfrm>
              <a:custGeom>
                <a:avLst/>
                <a:gdLst>
                  <a:gd name="T0" fmla="*/ 2 w 484"/>
                  <a:gd name="T1" fmla="*/ 449 h 512"/>
                  <a:gd name="T2" fmla="*/ 186 w 484"/>
                  <a:gd name="T3" fmla="*/ 424 h 512"/>
                  <a:gd name="T4" fmla="*/ 100 w 484"/>
                  <a:gd name="T5" fmla="*/ 265 h 512"/>
                  <a:gd name="T6" fmla="*/ 312 w 484"/>
                  <a:gd name="T7" fmla="*/ 270 h 512"/>
                  <a:gd name="T8" fmla="*/ 231 w 484"/>
                  <a:gd name="T9" fmla="*/ 104 h 512"/>
                  <a:gd name="T10" fmla="*/ 425 w 484"/>
                  <a:gd name="T11" fmla="*/ 152 h 512"/>
                  <a:gd name="T12" fmla="*/ 412 w 484"/>
                  <a:gd name="T13" fmla="*/ 0 h 512"/>
                  <a:gd name="T14" fmla="*/ 484 w 484"/>
                  <a:gd name="T15" fmla="*/ 75 h 512"/>
                  <a:gd name="T16" fmla="*/ 484 w 484"/>
                  <a:gd name="T17" fmla="*/ 224 h 512"/>
                  <a:gd name="T18" fmla="*/ 342 w 484"/>
                  <a:gd name="T19" fmla="*/ 199 h 512"/>
                  <a:gd name="T20" fmla="*/ 398 w 484"/>
                  <a:gd name="T21" fmla="*/ 329 h 512"/>
                  <a:gd name="T22" fmla="*/ 208 w 484"/>
                  <a:gd name="T23" fmla="*/ 338 h 512"/>
                  <a:gd name="T24" fmla="*/ 294 w 484"/>
                  <a:gd name="T25" fmla="*/ 465 h 512"/>
                  <a:gd name="T26" fmla="*/ 61 w 484"/>
                  <a:gd name="T27" fmla="*/ 512 h 512"/>
                  <a:gd name="T28" fmla="*/ 0 w 484"/>
                  <a:gd name="T29" fmla="*/ 4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 h="512">
                    <a:moveTo>
                      <a:pt x="2" y="449"/>
                    </a:moveTo>
                    <a:lnTo>
                      <a:pt x="186" y="424"/>
                    </a:lnTo>
                    <a:lnTo>
                      <a:pt x="100" y="265"/>
                    </a:lnTo>
                    <a:lnTo>
                      <a:pt x="312" y="270"/>
                    </a:lnTo>
                    <a:lnTo>
                      <a:pt x="231" y="104"/>
                    </a:lnTo>
                    <a:lnTo>
                      <a:pt x="425" y="152"/>
                    </a:lnTo>
                    <a:lnTo>
                      <a:pt x="412" y="0"/>
                    </a:lnTo>
                    <a:lnTo>
                      <a:pt x="484" y="75"/>
                    </a:lnTo>
                    <a:lnTo>
                      <a:pt x="484" y="224"/>
                    </a:lnTo>
                    <a:lnTo>
                      <a:pt x="342" y="199"/>
                    </a:lnTo>
                    <a:lnTo>
                      <a:pt x="398" y="329"/>
                    </a:lnTo>
                    <a:lnTo>
                      <a:pt x="208" y="338"/>
                    </a:lnTo>
                    <a:lnTo>
                      <a:pt x="294" y="465"/>
                    </a:lnTo>
                    <a:lnTo>
                      <a:pt x="61" y="512"/>
                    </a:lnTo>
                    <a:lnTo>
                      <a:pt x="0" y="4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0" name="Freeform 720"/>
              <p:cNvSpPr/>
              <p:nvPr/>
            </p:nvSpPr>
            <p:spPr bwMode="auto">
              <a:xfrm>
                <a:off x="616" y="1047"/>
                <a:ext cx="323" cy="385"/>
              </a:xfrm>
              <a:custGeom>
                <a:avLst/>
                <a:gdLst>
                  <a:gd name="T0" fmla="*/ 0 w 323"/>
                  <a:gd name="T1" fmla="*/ 328 h 385"/>
                  <a:gd name="T2" fmla="*/ 194 w 323"/>
                  <a:gd name="T3" fmla="*/ 276 h 385"/>
                  <a:gd name="T4" fmla="*/ 129 w 323"/>
                  <a:gd name="T5" fmla="*/ 145 h 385"/>
                  <a:gd name="T6" fmla="*/ 280 w 323"/>
                  <a:gd name="T7" fmla="*/ 129 h 385"/>
                  <a:gd name="T8" fmla="*/ 219 w 323"/>
                  <a:gd name="T9" fmla="*/ 0 h 385"/>
                  <a:gd name="T10" fmla="*/ 323 w 323"/>
                  <a:gd name="T11" fmla="*/ 16 h 385"/>
                  <a:gd name="T12" fmla="*/ 285 w 323"/>
                  <a:gd name="T13" fmla="*/ 197 h 385"/>
                  <a:gd name="T14" fmla="*/ 215 w 323"/>
                  <a:gd name="T15" fmla="*/ 197 h 385"/>
                  <a:gd name="T16" fmla="*/ 271 w 323"/>
                  <a:gd name="T17" fmla="*/ 297 h 385"/>
                  <a:gd name="T18" fmla="*/ 260 w 323"/>
                  <a:gd name="T19" fmla="*/ 344 h 385"/>
                  <a:gd name="T20" fmla="*/ 86 w 323"/>
                  <a:gd name="T21" fmla="*/ 385 h 385"/>
                  <a:gd name="T22" fmla="*/ 9 w 323"/>
                  <a:gd name="T23" fmla="*/ 340 h 385"/>
                  <a:gd name="T24" fmla="*/ 0 w 323"/>
                  <a:gd name="T25" fmla="*/ 32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85">
                    <a:moveTo>
                      <a:pt x="0" y="328"/>
                    </a:moveTo>
                    <a:lnTo>
                      <a:pt x="194" y="276"/>
                    </a:lnTo>
                    <a:lnTo>
                      <a:pt x="129" y="145"/>
                    </a:lnTo>
                    <a:lnTo>
                      <a:pt x="280" y="129"/>
                    </a:lnTo>
                    <a:lnTo>
                      <a:pt x="219" y="0"/>
                    </a:lnTo>
                    <a:lnTo>
                      <a:pt x="323" y="16"/>
                    </a:lnTo>
                    <a:lnTo>
                      <a:pt x="285" y="197"/>
                    </a:lnTo>
                    <a:lnTo>
                      <a:pt x="215" y="197"/>
                    </a:lnTo>
                    <a:lnTo>
                      <a:pt x="271" y="297"/>
                    </a:lnTo>
                    <a:lnTo>
                      <a:pt x="260" y="344"/>
                    </a:lnTo>
                    <a:lnTo>
                      <a:pt x="86" y="385"/>
                    </a:lnTo>
                    <a:lnTo>
                      <a:pt x="9" y="340"/>
                    </a:lnTo>
                    <a:lnTo>
                      <a:pt x="0" y="328"/>
                    </a:lnTo>
                    <a:close/>
                  </a:path>
                </a:pathLst>
              </a:custGeom>
              <a:solidFill>
                <a:srgbClr val="E347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1" name="Freeform 721"/>
              <p:cNvSpPr/>
              <p:nvPr/>
            </p:nvSpPr>
            <p:spPr bwMode="auto">
              <a:xfrm>
                <a:off x="616" y="1047"/>
                <a:ext cx="323" cy="385"/>
              </a:xfrm>
              <a:custGeom>
                <a:avLst/>
                <a:gdLst>
                  <a:gd name="T0" fmla="*/ 0 w 323"/>
                  <a:gd name="T1" fmla="*/ 328 h 385"/>
                  <a:gd name="T2" fmla="*/ 194 w 323"/>
                  <a:gd name="T3" fmla="*/ 276 h 385"/>
                  <a:gd name="T4" fmla="*/ 129 w 323"/>
                  <a:gd name="T5" fmla="*/ 145 h 385"/>
                  <a:gd name="T6" fmla="*/ 280 w 323"/>
                  <a:gd name="T7" fmla="*/ 129 h 385"/>
                  <a:gd name="T8" fmla="*/ 219 w 323"/>
                  <a:gd name="T9" fmla="*/ 0 h 385"/>
                  <a:gd name="T10" fmla="*/ 323 w 323"/>
                  <a:gd name="T11" fmla="*/ 16 h 385"/>
                  <a:gd name="T12" fmla="*/ 285 w 323"/>
                  <a:gd name="T13" fmla="*/ 197 h 385"/>
                  <a:gd name="T14" fmla="*/ 215 w 323"/>
                  <a:gd name="T15" fmla="*/ 197 h 385"/>
                  <a:gd name="T16" fmla="*/ 271 w 323"/>
                  <a:gd name="T17" fmla="*/ 297 h 385"/>
                  <a:gd name="T18" fmla="*/ 260 w 323"/>
                  <a:gd name="T19" fmla="*/ 344 h 385"/>
                  <a:gd name="T20" fmla="*/ 86 w 323"/>
                  <a:gd name="T21" fmla="*/ 385 h 385"/>
                  <a:gd name="T22" fmla="*/ 9 w 323"/>
                  <a:gd name="T23" fmla="*/ 3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 h="385">
                    <a:moveTo>
                      <a:pt x="0" y="328"/>
                    </a:moveTo>
                    <a:lnTo>
                      <a:pt x="194" y="276"/>
                    </a:lnTo>
                    <a:lnTo>
                      <a:pt x="129" y="145"/>
                    </a:lnTo>
                    <a:lnTo>
                      <a:pt x="280" y="129"/>
                    </a:lnTo>
                    <a:lnTo>
                      <a:pt x="219" y="0"/>
                    </a:lnTo>
                    <a:lnTo>
                      <a:pt x="323" y="16"/>
                    </a:lnTo>
                    <a:lnTo>
                      <a:pt x="285" y="197"/>
                    </a:lnTo>
                    <a:lnTo>
                      <a:pt x="215" y="197"/>
                    </a:lnTo>
                    <a:lnTo>
                      <a:pt x="271" y="297"/>
                    </a:lnTo>
                    <a:lnTo>
                      <a:pt x="260" y="344"/>
                    </a:lnTo>
                    <a:lnTo>
                      <a:pt x="86" y="385"/>
                    </a:lnTo>
                    <a:lnTo>
                      <a:pt x="9" y="3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2" name="Freeform 722"/>
              <p:cNvSpPr/>
              <p:nvPr/>
            </p:nvSpPr>
            <p:spPr bwMode="auto">
              <a:xfrm>
                <a:off x="1252" y="1312"/>
                <a:ext cx="127" cy="127"/>
              </a:xfrm>
              <a:custGeom>
                <a:avLst/>
                <a:gdLst>
                  <a:gd name="T0" fmla="*/ 22 w 56"/>
                  <a:gd name="T1" fmla="*/ 0 h 56"/>
                  <a:gd name="T2" fmla="*/ 0 w 56"/>
                  <a:gd name="T3" fmla="*/ 28 h 56"/>
                  <a:gd name="T4" fmla="*/ 29 w 56"/>
                  <a:gd name="T5" fmla="*/ 56 h 56"/>
                  <a:gd name="T6" fmla="*/ 56 w 56"/>
                  <a:gd name="T7" fmla="*/ 37 h 56"/>
                  <a:gd name="T8" fmla="*/ 22 w 56"/>
                  <a:gd name="T9" fmla="*/ 0 h 56"/>
                </a:gdLst>
                <a:ahLst/>
                <a:cxnLst>
                  <a:cxn ang="0">
                    <a:pos x="T0" y="T1"/>
                  </a:cxn>
                  <a:cxn ang="0">
                    <a:pos x="T2" y="T3"/>
                  </a:cxn>
                  <a:cxn ang="0">
                    <a:pos x="T4" y="T5"/>
                  </a:cxn>
                  <a:cxn ang="0">
                    <a:pos x="T6" y="T7"/>
                  </a:cxn>
                  <a:cxn ang="0">
                    <a:pos x="T8" y="T9"/>
                  </a:cxn>
                </a:cxnLst>
                <a:rect l="0" t="0" r="r" b="b"/>
                <a:pathLst>
                  <a:path w="56" h="56">
                    <a:moveTo>
                      <a:pt x="22" y="0"/>
                    </a:moveTo>
                    <a:cubicBezTo>
                      <a:pt x="9" y="3"/>
                      <a:pt x="0" y="14"/>
                      <a:pt x="0" y="28"/>
                    </a:cubicBezTo>
                    <a:cubicBezTo>
                      <a:pt x="0" y="44"/>
                      <a:pt x="13" y="56"/>
                      <a:pt x="29" y="56"/>
                    </a:cubicBezTo>
                    <a:cubicBezTo>
                      <a:pt x="41" y="56"/>
                      <a:pt x="52" y="48"/>
                      <a:pt x="56" y="37"/>
                    </a:cubicBezTo>
                    <a:lnTo>
                      <a:pt x="22" y="0"/>
                    </a:ln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3" name="Oval 723"/>
              <p:cNvSpPr>
                <a:spLocks noChangeArrowheads="1"/>
              </p:cNvSpPr>
              <p:nvPr/>
            </p:nvSpPr>
            <p:spPr bwMode="auto">
              <a:xfrm>
                <a:off x="1213" y="1527"/>
                <a:ext cx="77" cy="78"/>
              </a:xfrm>
              <a:prstGeom prst="ellipse">
                <a:avLst/>
              </a:pr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4" name="Freeform 724"/>
              <p:cNvSpPr/>
              <p:nvPr/>
            </p:nvSpPr>
            <p:spPr bwMode="auto">
              <a:xfrm>
                <a:off x="1584" y="1629"/>
                <a:ext cx="68" cy="71"/>
              </a:xfrm>
              <a:custGeom>
                <a:avLst/>
                <a:gdLst>
                  <a:gd name="T0" fmla="*/ 7 w 30"/>
                  <a:gd name="T1" fmla="*/ 0 h 31"/>
                  <a:gd name="T2" fmla="*/ 0 w 30"/>
                  <a:gd name="T3" fmla="*/ 14 h 31"/>
                  <a:gd name="T4" fmla="*/ 17 w 30"/>
                  <a:gd name="T5" fmla="*/ 31 h 31"/>
                  <a:gd name="T6" fmla="*/ 30 w 30"/>
                  <a:gd name="T7" fmla="*/ 25 h 31"/>
                  <a:gd name="T8" fmla="*/ 7 w 30"/>
                  <a:gd name="T9" fmla="*/ 0 h 31"/>
                </a:gdLst>
                <a:ahLst/>
                <a:cxnLst>
                  <a:cxn ang="0">
                    <a:pos x="T0" y="T1"/>
                  </a:cxn>
                  <a:cxn ang="0">
                    <a:pos x="T2" y="T3"/>
                  </a:cxn>
                  <a:cxn ang="0">
                    <a:pos x="T4" y="T5"/>
                  </a:cxn>
                  <a:cxn ang="0">
                    <a:pos x="T6" y="T7"/>
                  </a:cxn>
                  <a:cxn ang="0">
                    <a:pos x="T8" y="T9"/>
                  </a:cxn>
                </a:cxnLst>
                <a:rect l="0" t="0" r="r" b="b"/>
                <a:pathLst>
                  <a:path w="30" h="31">
                    <a:moveTo>
                      <a:pt x="7" y="0"/>
                    </a:moveTo>
                    <a:cubicBezTo>
                      <a:pt x="3" y="4"/>
                      <a:pt x="0" y="8"/>
                      <a:pt x="0" y="14"/>
                    </a:cubicBezTo>
                    <a:cubicBezTo>
                      <a:pt x="0" y="23"/>
                      <a:pt x="8" y="31"/>
                      <a:pt x="17" y="31"/>
                    </a:cubicBezTo>
                    <a:cubicBezTo>
                      <a:pt x="22" y="31"/>
                      <a:pt x="27" y="29"/>
                      <a:pt x="30" y="25"/>
                    </a:cubicBezTo>
                    <a:lnTo>
                      <a:pt x="7" y="0"/>
                    </a:ln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5" name="Oval 725"/>
              <p:cNvSpPr>
                <a:spLocks noChangeArrowheads="1"/>
              </p:cNvSpPr>
              <p:nvPr/>
            </p:nvSpPr>
            <p:spPr bwMode="auto">
              <a:xfrm>
                <a:off x="1394" y="1509"/>
                <a:ext cx="114" cy="114"/>
              </a:xfrm>
              <a:prstGeom prst="ellipse">
                <a:avLst/>
              </a:pr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6" name="Freeform 726"/>
              <p:cNvSpPr/>
              <p:nvPr/>
            </p:nvSpPr>
            <p:spPr bwMode="auto">
              <a:xfrm>
                <a:off x="1209" y="1686"/>
                <a:ext cx="86" cy="75"/>
              </a:xfrm>
              <a:custGeom>
                <a:avLst/>
                <a:gdLst>
                  <a:gd name="T0" fmla="*/ 38 w 38"/>
                  <a:gd name="T1" fmla="*/ 19 h 33"/>
                  <a:gd name="T2" fmla="*/ 19 w 38"/>
                  <a:gd name="T3" fmla="*/ 0 h 33"/>
                  <a:gd name="T4" fmla="*/ 0 w 38"/>
                  <a:gd name="T5" fmla="*/ 15 h 33"/>
                  <a:gd name="T6" fmla="*/ 32 w 38"/>
                  <a:gd name="T7" fmla="*/ 33 h 33"/>
                  <a:gd name="T8" fmla="*/ 38 w 38"/>
                  <a:gd name="T9" fmla="*/ 19 h 33"/>
                </a:gdLst>
                <a:ahLst/>
                <a:cxnLst>
                  <a:cxn ang="0">
                    <a:pos x="T0" y="T1"/>
                  </a:cxn>
                  <a:cxn ang="0">
                    <a:pos x="T2" y="T3"/>
                  </a:cxn>
                  <a:cxn ang="0">
                    <a:pos x="T4" y="T5"/>
                  </a:cxn>
                  <a:cxn ang="0">
                    <a:pos x="T6" y="T7"/>
                  </a:cxn>
                  <a:cxn ang="0">
                    <a:pos x="T8" y="T9"/>
                  </a:cxn>
                </a:cxnLst>
                <a:rect l="0" t="0" r="r" b="b"/>
                <a:pathLst>
                  <a:path w="38" h="33">
                    <a:moveTo>
                      <a:pt x="38" y="19"/>
                    </a:moveTo>
                    <a:cubicBezTo>
                      <a:pt x="38" y="9"/>
                      <a:pt x="29" y="0"/>
                      <a:pt x="19" y="0"/>
                    </a:cubicBezTo>
                    <a:cubicBezTo>
                      <a:pt x="10" y="0"/>
                      <a:pt x="3" y="6"/>
                      <a:pt x="0" y="15"/>
                    </a:cubicBezTo>
                    <a:cubicBezTo>
                      <a:pt x="32" y="33"/>
                      <a:pt x="32" y="33"/>
                      <a:pt x="32" y="33"/>
                    </a:cubicBezTo>
                    <a:cubicBezTo>
                      <a:pt x="36" y="30"/>
                      <a:pt x="38" y="25"/>
                      <a:pt x="38" y="19"/>
                    </a:cubicBez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7" name="Freeform 727"/>
              <p:cNvSpPr/>
              <p:nvPr/>
            </p:nvSpPr>
            <p:spPr bwMode="auto">
              <a:xfrm>
                <a:off x="1025" y="1532"/>
                <a:ext cx="109" cy="131"/>
              </a:xfrm>
              <a:custGeom>
                <a:avLst/>
                <a:gdLst>
                  <a:gd name="T0" fmla="*/ 25 w 48"/>
                  <a:gd name="T1" fmla="*/ 0 h 58"/>
                  <a:gd name="T2" fmla="*/ 0 w 48"/>
                  <a:gd name="T3" fmla="*/ 40 h 58"/>
                  <a:gd name="T4" fmla="*/ 31 w 48"/>
                  <a:gd name="T5" fmla="*/ 58 h 58"/>
                  <a:gd name="T6" fmla="*/ 48 w 48"/>
                  <a:gd name="T7" fmla="*/ 30 h 58"/>
                  <a:gd name="T8" fmla="*/ 25 w 48"/>
                  <a:gd name="T9" fmla="*/ 0 h 58"/>
                </a:gdLst>
                <a:ahLst/>
                <a:cxnLst>
                  <a:cxn ang="0">
                    <a:pos x="T0" y="T1"/>
                  </a:cxn>
                  <a:cxn ang="0">
                    <a:pos x="T2" y="T3"/>
                  </a:cxn>
                  <a:cxn ang="0">
                    <a:pos x="T4" y="T5"/>
                  </a:cxn>
                  <a:cxn ang="0">
                    <a:pos x="T6" y="T7"/>
                  </a:cxn>
                  <a:cxn ang="0">
                    <a:pos x="T8" y="T9"/>
                  </a:cxn>
                </a:cxnLst>
                <a:rect l="0" t="0" r="r" b="b"/>
                <a:pathLst>
                  <a:path w="48" h="58">
                    <a:moveTo>
                      <a:pt x="25" y="0"/>
                    </a:moveTo>
                    <a:cubicBezTo>
                      <a:pt x="0" y="40"/>
                      <a:pt x="0" y="40"/>
                      <a:pt x="0" y="40"/>
                    </a:cubicBezTo>
                    <a:cubicBezTo>
                      <a:pt x="31" y="58"/>
                      <a:pt x="31" y="58"/>
                      <a:pt x="31" y="58"/>
                    </a:cubicBezTo>
                    <a:cubicBezTo>
                      <a:pt x="41" y="53"/>
                      <a:pt x="48" y="42"/>
                      <a:pt x="48" y="30"/>
                    </a:cubicBezTo>
                    <a:cubicBezTo>
                      <a:pt x="48" y="16"/>
                      <a:pt x="38" y="4"/>
                      <a:pt x="25" y="0"/>
                    </a:cubicBez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8" name="Freeform 728"/>
              <p:cNvSpPr/>
              <p:nvPr/>
            </p:nvSpPr>
            <p:spPr bwMode="auto">
              <a:xfrm>
                <a:off x="1399" y="1682"/>
                <a:ext cx="138" cy="111"/>
              </a:xfrm>
              <a:custGeom>
                <a:avLst/>
                <a:gdLst>
                  <a:gd name="T0" fmla="*/ 61 w 61"/>
                  <a:gd name="T1" fmla="*/ 26 h 49"/>
                  <a:gd name="T2" fmla="*/ 30 w 61"/>
                  <a:gd name="T3" fmla="*/ 0 h 49"/>
                  <a:gd name="T4" fmla="*/ 0 w 61"/>
                  <a:gd name="T5" fmla="*/ 31 h 49"/>
                  <a:gd name="T6" fmla="*/ 5 w 61"/>
                  <a:gd name="T7" fmla="*/ 49 h 49"/>
                  <a:gd name="T8" fmla="*/ 61 w 61"/>
                  <a:gd name="T9" fmla="*/ 26 h 49"/>
                </a:gdLst>
                <a:ahLst/>
                <a:cxnLst>
                  <a:cxn ang="0">
                    <a:pos x="T0" y="T1"/>
                  </a:cxn>
                  <a:cxn ang="0">
                    <a:pos x="T2" y="T3"/>
                  </a:cxn>
                  <a:cxn ang="0">
                    <a:pos x="T4" y="T5"/>
                  </a:cxn>
                  <a:cxn ang="0">
                    <a:pos x="T6" y="T7"/>
                  </a:cxn>
                  <a:cxn ang="0">
                    <a:pos x="T8" y="T9"/>
                  </a:cxn>
                </a:cxnLst>
                <a:rect l="0" t="0" r="r" b="b"/>
                <a:pathLst>
                  <a:path w="61" h="49">
                    <a:moveTo>
                      <a:pt x="61" y="26"/>
                    </a:moveTo>
                    <a:cubicBezTo>
                      <a:pt x="58" y="12"/>
                      <a:pt x="46" y="0"/>
                      <a:pt x="30" y="0"/>
                    </a:cubicBezTo>
                    <a:cubicBezTo>
                      <a:pt x="14" y="0"/>
                      <a:pt x="0" y="14"/>
                      <a:pt x="0" y="31"/>
                    </a:cubicBezTo>
                    <a:cubicBezTo>
                      <a:pt x="0" y="38"/>
                      <a:pt x="2" y="44"/>
                      <a:pt x="5" y="49"/>
                    </a:cubicBezTo>
                    <a:lnTo>
                      <a:pt x="61" y="26"/>
                    </a:ln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9" name="Oval 729"/>
              <p:cNvSpPr>
                <a:spLocks noChangeArrowheads="1"/>
              </p:cNvSpPr>
              <p:nvPr/>
            </p:nvSpPr>
            <p:spPr bwMode="auto">
              <a:xfrm>
                <a:off x="1437" y="1795"/>
                <a:ext cx="28"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0" name="Oval 730"/>
              <p:cNvSpPr>
                <a:spLocks noChangeArrowheads="1"/>
              </p:cNvSpPr>
              <p:nvPr/>
            </p:nvSpPr>
            <p:spPr bwMode="auto">
              <a:xfrm>
                <a:off x="1512" y="1822"/>
                <a:ext cx="25" cy="25"/>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1" name="Oval 731"/>
              <p:cNvSpPr>
                <a:spLocks noChangeArrowheads="1"/>
              </p:cNvSpPr>
              <p:nvPr/>
            </p:nvSpPr>
            <p:spPr bwMode="auto">
              <a:xfrm>
                <a:off x="1614" y="1738"/>
                <a:ext cx="27" cy="28"/>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2" name="Oval 732"/>
              <p:cNvSpPr>
                <a:spLocks noChangeArrowheads="1"/>
              </p:cNvSpPr>
              <p:nvPr/>
            </p:nvSpPr>
            <p:spPr bwMode="auto">
              <a:xfrm>
                <a:off x="1680" y="1786"/>
                <a:ext cx="27"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3" name="Oval 733"/>
              <p:cNvSpPr>
                <a:spLocks noChangeArrowheads="1"/>
              </p:cNvSpPr>
              <p:nvPr/>
            </p:nvSpPr>
            <p:spPr bwMode="auto">
              <a:xfrm>
                <a:off x="1671" y="1870"/>
                <a:ext cx="27" cy="25"/>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4" name="Oval 734"/>
              <p:cNvSpPr>
                <a:spLocks noChangeArrowheads="1"/>
              </p:cNvSpPr>
              <p:nvPr/>
            </p:nvSpPr>
            <p:spPr bwMode="auto">
              <a:xfrm>
                <a:off x="1689" y="1938"/>
                <a:ext cx="25"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5" name="Oval 735"/>
              <p:cNvSpPr>
                <a:spLocks noChangeArrowheads="1"/>
              </p:cNvSpPr>
              <p:nvPr/>
            </p:nvSpPr>
            <p:spPr bwMode="auto">
              <a:xfrm>
                <a:off x="1754" y="1834"/>
                <a:ext cx="25"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6" name="Oval 736"/>
              <p:cNvSpPr>
                <a:spLocks noChangeArrowheads="1"/>
              </p:cNvSpPr>
              <p:nvPr/>
            </p:nvSpPr>
            <p:spPr bwMode="auto">
              <a:xfrm>
                <a:off x="1594" y="1809"/>
                <a:ext cx="24" cy="25"/>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7" name="Oval 737"/>
              <p:cNvSpPr>
                <a:spLocks noChangeArrowheads="1"/>
              </p:cNvSpPr>
              <p:nvPr/>
            </p:nvSpPr>
            <p:spPr bwMode="auto">
              <a:xfrm>
                <a:off x="1575" y="1890"/>
                <a:ext cx="28"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8" name="Freeform 738"/>
              <p:cNvSpPr/>
              <p:nvPr/>
            </p:nvSpPr>
            <p:spPr bwMode="auto">
              <a:xfrm>
                <a:off x="45" y="1843"/>
                <a:ext cx="233" cy="213"/>
              </a:xfrm>
              <a:custGeom>
                <a:avLst/>
                <a:gdLst>
                  <a:gd name="T0" fmla="*/ 134 w 233"/>
                  <a:gd name="T1" fmla="*/ 0 h 213"/>
                  <a:gd name="T2" fmla="*/ 0 w 233"/>
                  <a:gd name="T3" fmla="*/ 86 h 213"/>
                  <a:gd name="T4" fmla="*/ 104 w 233"/>
                  <a:gd name="T5" fmla="*/ 213 h 213"/>
                  <a:gd name="T6" fmla="*/ 233 w 233"/>
                  <a:gd name="T7" fmla="*/ 127 h 213"/>
                  <a:gd name="T8" fmla="*/ 134 w 233"/>
                  <a:gd name="T9" fmla="*/ 0 h 213"/>
                </a:gdLst>
                <a:ahLst/>
                <a:cxnLst>
                  <a:cxn ang="0">
                    <a:pos x="T0" y="T1"/>
                  </a:cxn>
                  <a:cxn ang="0">
                    <a:pos x="T2" y="T3"/>
                  </a:cxn>
                  <a:cxn ang="0">
                    <a:pos x="T4" y="T5"/>
                  </a:cxn>
                  <a:cxn ang="0">
                    <a:pos x="T6" y="T7"/>
                  </a:cxn>
                  <a:cxn ang="0">
                    <a:pos x="T8" y="T9"/>
                  </a:cxn>
                </a:cxnLst>
                <a:rect l="0" t="0" r="r" b="b"/>
                <a:pathLst>
                  <a:path w="233" h="213">
                    <a:moveTo>
                      <a:pt x="134" y="0"/>
                    </a:moveTo>
                    <a:lnTo>
                      <a:pt x="0" y="86"/>
                    </a:lnTo>
                    <a:lnTo>
                      <a:pt x="104" y="213"/>
                    </a:lnTo>
                    <a:lnTo>
                      <a:pt x="233" y="127"/>
                    </a:lnTo>
                    <a:lnTo>
                      <a:pt x="13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9" name="Freeform 739"/>
              <p:cNvSpPr/>
              <p:nvPr/>
            </p:nvSpPr>
            <p:spPr bwMode="auto">
              <a:xfrm>
                <a:off x="97" y="1886"/>
                <a:ext cx="129" cy="118"/>
              </a:xfrm>
              <a:custGeom>
                <a:avLst/>
                <a:gdLst>
                  <a:gd name="T0" fmla="*/ 75 w 129"/>
                  <a:gd name="T1" fmla="*/ 0 h 118"/>
                  <a:gd name="T2" fmla="*/ 0 w 129"/>
                  <a:gd name="T3" fmla="*/ 47 h 118"/>
                  <a:gd name="T4" fmla="*/ 57 w 129"/>
                  <a:gd name="T5" fmla="*/ 118 h 118"/>
                  <a:gd name="T6" fmla="*/ 129 w 129"/>
                  <a:gd name="T7" fmla="*/ 70 h 118"/>
                  <a:gd name="T8" fmla="*/ 75 w 129"/>
                  <a:gd name="T9" fmla="*/ 0 h 118"/>
                </a:gdLst>
                <a:ahLst/>
                <a:cxnLst>
                  <a:cxn ang="0">
                    <a:pos x="T0" y="T1"/>
                  </a:cxn>
                  <a:cxn ang="0">
                    <a:pos x="T2" y="T3"/>
                  </a:cxn>
                  <a:cxn ang="0">
                    <a:pos x="T4" y="T5"/>
                  </a:cxn>
                  <a:cxn ang="0">
                    <a:pos x="T6" y="T7"/>
                  </a:cxn>
                  <a:cxn ang="0">
                    <a:pos x="T8" y="T9"/>
                  </a:cxn>
                </a:cxnLst>
                <a:rect l="0" t="0" r="r" b="b"/>
                <a:pathLst>
                  <a:path w="129" h="118">
                    <a:moveTo>
                      <a:pt x="75" y="0"/>
                    </a:moveTo>
                    <a:lnTo>
                      <a:pt x="0" y="47"/>
                    </a:lnTo>
                    <a:lnTo>
                      <a:pt x="57" y="118"/>
                    </a:lnTo>
                    <a:lnTo>
                      <a:pt x="129" y="70"/>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0" name="Oval 740"/>
              <p:cNvSpPr>
                <a:spLocks noChangeArrowheads="1"/>
              </p:cNvSpPr>
              <p:nvPr/>
            </p:nvSpPr>
            <p:spPr bwMode="auto">
              <a:xfrm>
                <a:off x="143" y="1922"/>
                <a:ext cx="29" cy="32"/>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1" name="Freeform 741"/>
              <p:cNvSpPr/>
              <p:nvPr/>
            </p:nvSpPr>
            <p:spPr bwMode="auto">
              <a:xfrm>
                <a:off x="9" y="2042"/>
                <a:ext cx="236" cy="213"/>
              </a:xfrm>
              <a:custGeom>
                <a:avLst/>
                <a:gdLst>
                  <a:gd name="T0" fmla="*/ 136 w 236"/>
                  <a:gd name="T1" fmla="*/ 0 h 213"/>
                  <a:gd name="T2" fmla="*/ 0 w 236"/>
                  <a:gd name="T3" fmla="*/ 86 h 213"/>
                  <a:gd name="T4" fmla="*/ 104 w 236"/>
                  <a:gd name="T5" fmla="*/ 213 h 213"/>
                  <a:gd name="T6" fmla="*/ 236 w 236"/>
                  <a:gd name="T7" fmla="*/ 125 h 213"/>
                  <a:gd name="T8" fmla="*/ 136 w 236"/>
                  <a:gd name="T9" fmla="*/ 0 h 213"/>
                </a:gdLst>
                <a:ahLst/>
                <a:cxnLst>
                  <a:cxn ang="0">
                    <a:pos x="T0" y="T1"/>
                  </a:cxn>
                  <a:cxn ang="0">
                    <a:pos x="T2" y="T3"/>
                  </a:cxn>
                  <a:cxn ang="0">
                    <a:pos x="T4" y="T5"/>
                  </a:cxn>
                  <a:cxn ang="0">
                    <a:pos x="T6" y="T7"/>
                  </a:cxn>
                  <a:cxn ang="0">
                    <a:pos x="T8" y="T9"/>
                  </a:cxn>
                </a:cxnLst>
                <a:rect l="0" t="0" r="r" b="b"/>
                <a:pathLst>
                  <a:path w="236" h="213">
                    <a:moveTo>
                      <a:pt x="136" y="0"/>
                    </a:moveTo>
                    <a:lnTo>
                      <a:pt x="0" y="86"/>
                    </a:lnTo>
                    <a:lnTo>
                      <a:pt x="104" y="213"/>
                    </a:lnTo>
                    <a:lnTo>
                      <a:pt x="236" y="125"/>
                    </a:lnTo>
                    <a:lnTo>
                      <a:pt x="136"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2" name="Freeform 742"/>
              <p:cNvSpPr/>
              <p:nvPr/>
            </p:nvSpPr>
            <p:spPr bwMode="auto">
              <a:xfrm>
                <a:off x="61" y="2085"/>
                <a:ext cx="131" cy="118"/>
              </a:xfrm>
              <a:custGeom>
                <a:avLst/>
                <a:gdLst>
                  <a:gd name="T0" fmla="*/ 75 w 131"/>
                  <a:gd name="T1" fmla="*/ 0 h 118"/>
                  <a:gd name="T2" fmla="*/ 0 w 131"/>
                  <a:gd name="T3" fmla="*/ 48 h 118"/>
                  <a:gd name="T4" fmla="*/ 59 w 131"/>
                  <a:gd name="T5" fmla="*/ 118 h 118"/>
                  <a:gd name="T6" fmla="*/ 131 w 131"/>
                  <a:gd name="T7" fmla="*/ 71 h 118"/>
                  <a:gd name="T8" fmla="*/ 75 w 131"/>
                  <a:gd name="T9" fmla="*/ 0 h 118"/>
                </a:gdLst>
                <a:ahLst/>
                <a:cxnLst>
                  <a:cxn ang="0">
                    <a:pos x="T0" y="T1"/>
                  </a:cxn>
                  <a:cxn ang="0">
                    <a:pos x="T2" y="T3"/>
                  </a:cxn>
                  <a:cxn ang="0">
                    <a:pos x="T4" y="T5"/>
                  </a:cxn>
                  <a:cxn ang="0">
                    <a:pos x="T6" y="T7"/>
                  </a:cxn>
                  <a:cxn ang="0">
                    <a:pos x="T8" y="T9"/>
                  </a:cxn>
                </a:cxnLst>
                <a:rect l="0" t="0" r="r" b="b"/>
                <a:pathLst>
                  <a:path w="131" h="118">
                    <a:moveTo>
                      <a:pt x="75" y="0"/>
                    </a:moveTo>
                    <a:lnTo>
                      <a:pt x="0" y="48"/>
                    </a:lnTo>
                    <a:lnTo>
                      <a:pt x="59" y="118"/>
                    </a:lnTo>
                    <a:lnTo>
                      <a:pt x="131" y="71"/>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3" name="Oval 743"/>
              <p:cNvSpPr>
                <a:spLocks noChangeArrowheads="1"/>
              </p:cNvSpPr>
              <p:nvPr/>
            </p:nvSpPr>
            <p:spPr bwMode="auto">
              <a:xfrm>
                <a:off x="106" y="2122"/>
                <a:ext cx="32" cy="31"/>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4" name="Freeform 744"/>
              <p:cNvSpPr/>
              <p:nvPr/>
            </p:nvSpPr>
            <p:spPr bwMode="auto">
              <a:xfrm>
                <a:off x="269" y="1865"/>
                <a:ext cx="234" cy="211"/>
              </a:xfrm>
              <a:custGeom>
                <a:avLst/>
                <a:gdLst>
                  <a:gd name="T0" fmla="*/ 134 w 234"/>
                  <a:gd name="T1" fmla="*/ 0 h 211"/>
                  <a:gd name="T2" fmla="*/ 0 w 234"/>
                  <a:gd name="T3" fmla="*/ 86 h 211"/>
                  <a:gd name="T4" fmla="*/ 105 w 234"/>
                  <a:gd name="T5" fmla="*/ 211 h 211"/>
                  <a:gd name="T6" fmla="*/ 234 w 234"/>
                  <a:gd name="T7" fmla="*/ 125 h 211"/>
                  <a:gd name="T8" fmla="*/ 134 w 234"/>
                  <a:gd name="T9" fmla="*/ 0 h 211"/>
                </a:gdLst>
                <a:ahLst/>
                <a:cxnLst>
                  <a:cxn ang="0">
                    <a:pos x="T0" y="T1"/>
                  </a:cxn>
                  <a:cxn ang="0">
                    <a:pos x="T2" y="T3"/>
                  </a:cxn>
                  <a:cxn ang="0">
                    <a:pos x="T4" y="T5"/>
                  </a:cxn>
                  <a:cxn ang="0">
                    <a:pos x="T6" y="T7"/>
                  </a:cxn>
                  <a:cxn ang="0">
                    <a:pos x="T8" y="T9"/>
                  </a:cxn>
                </a:cxnLst>
                <a:rect l="0" t="0" r="r" b="b"/>
                <a:pathLst>
                  <a:path w="234" h="211">
                    <a:moveTo>
                      <a:pt x="134" y="0"/>
                    </a:moveTo>
                    <a:lnTo>
                      <a:pt x="0" y="86"/>
                    </a:lnTo>
                    <a:lnTo>
                      <a:pt x="105" y="211"/>
                    </a:lnTo>
                    <a:lnTo>
                      <a:pt x="234" y="125"/>
                    </a:lnTo>
                    <a:lnTo>
                      <a:pt x="13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5" name="Freeform 745"/>
              <p:cNvSpPr/>
              <p:nvPr/>
            </p:nvSpPr>
            <p:spPr bwMode="auto">
              <a:xfrm>
                <a:off x="321" y="1908"/>
                <a:ext cx="129" cy="118"/>
              </a:xfrm>
              <a:custGeom>
                <a:avLst/>
                <a:gdLst>
                  <a:gd name="T0" fmla="*/ 75 w 129"/>
                  <a:gd name="T1" fmla="*/ 0 h 118"/>
                  <a:gd name="T2" fmla="*/ 0 w 129"/>
                  <a:gd name="T3" fmla="*/ 48 h 118"/>
                  <a:gd name="T4" fmla="*/ 57 w 129"/>
                  <a:gd name="T5" fmla="*/ 118 h 118"/>
                  <a:gd name="T6" fmla="*/ 129 w 129"/>
                  <a:gd name="T7" fmla="*/ 68 h 118"/>
                  <a:gd name="T8" fmla="*/ 75 w 129"/>
                  <a:gd name="T9" fmla="*/ 0 h 118"/>
                </a:gdLst>
                <a:ahLst/>
                <a:cxnLst>
                  <a:cxn ang="0">
                    <a:pos x="T0" y="T1"/>
                  </a:cxn>
                  <a:cxn ang="0">
                    <a:pos x="T2" y="T3"/>
                  </a:cxn>
                  <a:cxn ang="0">
                    <a:pos x="T4" y="T5"/>
                  </a:cxn>
                  <a:cxn ang="0">
                    <a:pos x="T6" y="T7"/>
                  </a:cxn>
                  <a:cxn ang="0">
                    <a:pos x="T8" y="T9"/>
                  </a:cxn>
                </a:cxnLst>
                <a:rect l="0" t="0" r="r" b="b"/>
                <a:pathLst>
                  <a:path w="129" h="118">
                    <a:moveTo>
                      <a:pt x="75" y="0"/>
                    </a:moveTo>
                    <a:lnTo>
                      <a:pt x="0" y="48"/>
                    </a:lnTo>
                    <a:lnTo>
                      <a:pt x="57" y="118"/>
                    </a:lnTo>
                    <a:lnTo>
                      <a:pt x="129" y="68"/>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6" name="Oval 746"/>
              <p:cNvSpPr>
                <a:spLocks noChangeArrowheads="1"/>
              </p:cNvSpPr>
              <p:nvPr/>
            </p:nvSpPr>
            <p:spPr bwMode="auto">
              <a:xfrm>
                <a:off x="367" y="1945"/>
                <a:ext cx="29" cy="29"/>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7" name="Freeform 747"/>
              <p:cNvSpPr/>
              <p:nvPr/>
            </p:nvSpPr>
            <p:spPr bwMode="auto">
              <a:xfrm>
                <a:off x="247" y="2065"/>
                <a:ext cx="235" cy="211"/>
              </a:xfrm>
              <a:custGeom>
                <a:avLst/>
                <a:gdLst>
                  <a:gd name="T0" fmla="*/ 136 w 235"/>
                  <a:gd name="T1" fmla="*/ 0 h 211"/>
                  <a:gd name="T2" fmla="*/ 0 w 235"/>
                  <a:gd name="T3" fmla="*/ 86 h 211"/>
                  <a:gd name="T4" fmla="*/ 104 w 235"/>
                  <a:gd name="T5" fmla="*/ 211 h 211"/>
                  <a:gd name="T6" fmla="*/ 235 w 235"/>
                  <a:gd name="T7" fmla="*/ 125 h 211"/>
                  <a:gd name="T8" fmla="*/ 136 w 235"/>
                  <a:gd name="T9" fmla="*/ 0 h 211"/>
                </a:gdLst>
                <a:ahLst/>
                <a:cxnLst>
                  <a:cxn ang="0">
                    <a:pos x="T0" y="T1"/>
                  </a:cxn>
                  <a:cxn ang="0">
                    <a:pos x="T2" y="T3"/>
                  </a:cxn>
                  <a:cxn ang="0">
                    <a:pos x="T4" y="T5"/>
                  </a:cxn>
                  <a:cxn ang="0">
                    <a:pos x="T6" y="T7"/>
                  </a:cxn>
                  <a:cxn ang="0">
                    <a:pos x="T8" y="T9"/>
                  </a:cxn>
                </a:cxnLst>
                <a:rect l="0" t="0" r="r" b="b"/>
                <a:pathLst>
                  <a:path w="235" h="211">
                    <a:moveTo>
                      <a:pt x="136" y="0"/>
                    </a:moveTo>
                    <a:lnTo>
                      <a:pt x="0" y="86"/>
                    </a:lnTo>
                    <a:lnTo>
                      <a:pt x="104" y="211"/>
                    </a:lnTo>
                    <a:lnTo>
                      <a:pt x="235" y="125"/>
                    </a:lnTo>
                    <a:lnTo>
                      <a:pt x="136"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8" name="Freeform 748"/>
              <p:cNvSpPr/>
              <p:nvPr/>
            </p:nvSpPr>
            <p:spPr bwMode="auto">
              <a:xfrm>
                <a:off x="299" y="2108"/>
                <a:ext cx="131" cy="118"/>
              </a:xfrm>
              <a:custGeom>
                <a:avLst/>
                <a:gdLst>
                  <a:gd name="T0" fmla="*/ 75 w 131"/>
                  <a:gd name="T1" fmla="*/ 0 h 118"/>
                  <a:gd name="T2" fmla="*/ 0 w 131"/>
                  <a:gd name="T3" fmla="*/ 48 h 118"/>
                  <a:gd name="T4" fmla="*/ 59 w 131"/>
                  <a:gd name="T5" fmla="*/ 118 h 118"/>
                  <a:gd name="T6" fmla="*/ 131 w 131"/>
                  <a:gd name="T7" fmla="*/ 68 h 118"/>
                  <a:gd name="T8" fmla="*/ 75 w 131"/>
                  <a:gd name="T9" fmla="*/ 0 h 118"/>
                </a:gdLst>
                <a:ahLst/>
                <a:cxnLst>
                  <a:cxn ang="0">
                    <a:pos x="T0" y="T1"/>
                  </a:cxn>
                  <a:cxn ang="0">
                    <a:pos x="T2" y="T3"/>
                  </a:cxn>
                  <a:cxn ang="0">
                    <a:pos x="T4" y="T5"/>
                  </a:cxn>
                  <a:cxn ang="0">
                    <a:pos x="T6" y="T7"/>
                  </a:cxn>
                  <a:cxn ang="0">
                    <a:pos x="T8" y="T9"/>
                  </a:cxn>
                </a:cxnLst>
                <a:rect l="0" t="0" r="r" b="b"/>
                <a:pathLst>
                  <a:path w="131" h="118">
                    <a:moveTo>
                      <a:pt x="75" y="0"/>
                    </a:moveTo>
                    <a:lnTo>
                      <a:pt x="0" y="48"/>
                    </a:lnTo>
                    <a:lnTo>
                      <a:pt x="59" y="118"/>
                    </a:lnTo>
                    <a:lnTo>
                      <a:pt x="131" y="68"/>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9" name="Oval 749"/>
              <p:cNvSpPr>
                <a:spLocks noChangeArrowheads="1"/>
              </p:cNvSpPr>
              <p:nvPr/>
            </p:nvSpPr>
            <p:spPr bwMode="auto">
              <a:xfrm>
                <a:off x="344" y="2144"/>
                <a:ext cx="32" cy="30"/>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0" name="Freeform 750"/>
              <p:cNvSpPr/>
              <p:nvPr/>
            </p:nvSpPr>
            <p:spPr bwMode="auto">
              <a:xfrm>
                <a:off x="18" y="2251"/>
                <a:ext cx="181" cy="106"/>
              </a:xfrm>
              <a:custGeom>
                <a:avLst/>
                <a:gdLst>
                  <a:gd name="T0" fmla="*/ 100 w 181"/>
                  <a:gd name="T1" fmla="*/ 0 h 106"/>
                  <a:gd name="T2" fmla="*/ 0 w 181"/>
                  <a:gd name="T3" fmla="*/ 66 h 106"/>
                  <a:gd name="T4" fmla="*/ 5 w 181"/>
                  <a:gd name="T5" fmla="*/ 106 h 106"/>
                  <a:gd name="T6" fmla="*/ 181 w 181"/>
                  <a:gd name="T7" fmla="*/ 100 h 106"/>
                  <a:gd name="T8" fmla="*/ 100 w 181"/>
                  <a:gd name="T9" fmla="*/ 0 h 106"/>
                </a:gdLst>
                <a:ahLst/>
                <a:cxnLst>
                  <a:cxn ang="0">
                    <a:pos x="T0" y="T1"/>
                  </a:cxn>
                  <a:cxn ang="0">
                    <a:pos x="T2" y="T3"/>
                  </a:cxn>
                  <a:cxn ang="0">
                    <a:pos x="T4" y="T5"/>
                  </a:cxn>
                  <a:cxn ang="0">
                    <a:pos x="T6" y="T7"/>
                  </a:cxn>
                  <a:cxn ang="0">
                    <a:pos x="T8" y="T9"/>
                  </a:cxn>
                </a:cxnLst>
                <a:rect l="0" t="0" r="r" b="b"/>
                <a:pathLst>
                  <a:path w="181" h="106">
                    <a:moveTo>
                      <a:pt x="100" y="0"/>
                    </a:moveTo>
                    <a:lnTo>
                      <a:pt x="0" y="66"/>
                    </a:lnTo>
                    <a:lnTo>
                      <a:pt x="5" y="106"/>
                    </a:lnTo>
                    <a:lnTo>
                      <a:pt x="181" y="100"/>
                    </a:lnTo>
                    <a:lnTo>
                      <a:pt x="100"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1" name="Freeform 751"/>
              <p:cNvSpPr/>
              <p:nvPr/>
            </p:nvSpPr>
            <p:spPr bwMode="auto">
              <a:xfrm>
                <a:off x="36" y="2294"/>
                <a:ext cx="123" cy="61"/>
              </a:xfrm>
              <a:custGeom>
                <a:avLst/>
                <a:gdLst>
                  <a:gd name="T0" fmla="*/ 75 w 123"/>
                  <a:gd name="T1" fmla="*/ 0 h 61"/>
                  <a:gd name="T2" fmla="*/ 0 w 123"/>
                  <a:gd name="T3" fmla="*/ 47 h 61"/>
                  <a:gd name="T4" fmla="*/ 12 w 123"/>
                  <a:gd name="T5" fmla="*/ 61 h 61"/>
                  <a:gd name="T6" fmla="*/ 123 w 123"/>
                  <a:gd name="T7" fmla="*/ 59 h 61"/>
                  <a:gd name="T8" fmla="*/ 75 w 123"/>
                  <a:gd name="T9" fmla="*/ 0 h 61"/>
                </a:gdLst>
                <a:ahLst/>
                <a:cxnLst>
                  <a:cxn ang="0">
                    <a:pos x="T0" y="T1"/>
                  </a:cxn>
                  <a:cxn ang="0">
                    <a:pos x="T2" y="T3"/>
                  </a:cxn>
                  <a:cxn ang="0">
                    <a:pos x="T4" y="T5"/>
                  </a:cxn>
                  <a:cxn ang="0">
                    <a:pos x="T6" y="T7"/>
                  </a:cxn>
                  <a:cxn ang="0">
                    <a:pos x="T8" y="T9"/>
                  </a:cxn>
                </a:cxnLst>
                <a:rect l="0" t="0" r="r" b="b"/>
                <a:pathLst>
                  <a:path w="123" h="61">
                    <a:moveTo>
                      <a:pt x="75" y="0"/>
                    </a:moveTo>
                    <a:lnTo>
                      <a:pt x="0" y="47"/>
                    </a:lnTo>
                    <a:lnTo>
                      <a:pt x="12" y="61"/>
                    </a:lnTo>
                    <a:lnTo>
                      <a:pt x="123" y="59"/>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2" name="Freeform 752"/>
              <p:cNvSpPr/>
              <p:nvPr/>
            </p:nvSpPr>
            <p:spPr bwMode="auto">
              <a:xfrm>
                <a:off x="82" y="2330"/>
                <a:ext cx="29" cy="25"/>
              </a:xfrm>
              <a:custGeom>
                <a:avLst/>
                <a:gdLst>
                  <a:gd name="T0" fmla="*/ 13 w 13"/>
                  <a:gd name="T1" fmla="*/ 7 h 11"/>
                  <a:gd name="T2" fmla="*/ 7 w 13"/>
                  <a:gd name="T3" fmla="*/ 0 h 11"/>
                  <a:gd name="T4" fmla="*/ 0 w 13"/>
                  <a:gd name="T5" fmla="*/ 7 h 11"/>
                  <a:gd name="T6" fmla="*/ 1 w 13"/>
                  <a:gd name="T7" fmla="*/ 11 h 11"/>
                  <a:gd name="T8" fmla="*/ 12 w 13"/>
                  <a:gd name="T9" fmla="*/ 10 h 11"/>
                  <a:gd name="T10" fmla="*/ 13 w 13"/>
                  <a:gd name="T11" fmla="*/ 7 h 11"/>
                </a:gdLst>
                <a:ahLst/>
                <a:cxnLst>
                  <a:cxn ang="0">
                    <a:pos x="T0" y="T1"/>
                  </a:cxn>
                  <a:cxn ang="0">
                    <a:pos x="T2" y="T3"/>
                  </a:cxn>
                  <a:cxn ang="0">
                    <a:pos x="T4" y="T5"/>
                  </a:cxn>
                  <a:cxn ang="0">
                    <a:pos x="T6" y="T7"/>
                  </a:cxn>
                  <a:cxn ang="0">
                    <a:pos x="T8" y="T9"/>
                  </a:cxn>
                  <a:cxn ang="0">
                    <a:pos x="T10" y="T11"/>
                  </a:cxn>
                </a:cxnLst>
                <a:rect l="0" t="0" r="r" b="b"/>
                <a:pathLst>
                  <a:path w="13" h="11">
                    <a:moveTo>
                      <a:pt x="13" y="7"/>
                    </a:moveTo>
                    <a:cubicBezTo>
                      <a:pt x="13" y="3"/>
                      <a:pt x="10" y="0"/>
                      <a:pt x="7" y="0"/>
                    </a:cubicBezTo>
                    <a:cubicBezTo>
                      <a:pt x="3" y="0"/>
                      <a:pt x="0" y="3"/>
                      <a:pt x="0" y="7"/>
                    </a:cubicBezTo>
                    <a:cubicBezTo>
                      <a:pt x="0" y="8"/>
                      <a:pt x="0" y="10"/>
                      <a:pt x="1" y="11"/>
                    </a:cubicBezTo>
                    <a:cubicBezTo>
                      <a:pt x="12" y="10"/>
                      <a:pt x="12" y="10"/>
                      <a:pt x="12" y="10"/>
                    </a:cubicBezTo>
                    <a:cubicBezTo>
                      <a:pt x="13" y="9"/>
                      <a:pt x="13" y="8"/>
                      <a:pt x="13" y="7"/>
                    </a:cubicBezTo>
                    <a:close/>
                  </a:path>
                </a:pathLst>
              </a:cu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3" name="Freeform 753"/>
              <p:cNvSpPr/>
              <p:nvPr/>
            </p:nvSpPr>
            <p:spPr bwMode="auto">
              <a:xfrm>
                <a:off x="84" y="2353"/>
                <a:ext cx="25" cy="9"/>
              </a:xfrm>
              <a:custGeom>
                <a:avLst/>
                <a:gdLst>
                  <a:gd name="T0" fmla="*/ 0 w 11"/>
                  <a:gd name="T1" fmla="*/ 1 h 4"/>
                  <a:gd name="T2" fmla="*/ 6 w 11"/>
                  <a:gd name="T3" fmla="*/ 4 h 4"/>
                  <a:gd name="T4" fmla="*/ 11 w 11"/>
                  <a:gd name="T5" fmla="*/ 0 h 4"/>
                  <a:gd name="T6" fmla="*/ 0 w 11"/>
                  <a:gd name="T7" fmla="*/ 1 h 4"/>
                </a:gdLst>
                <a:ahLst/>
                <a:cxnLst>
                  <a:cxn ang="0">
                    <a:pos x="T0" y="T1"/>
                  </a:cxn>
                  <a:cxn ang="0">
                    <a:pos x="T2" y="T3"/>
                  </a:cxn>
                  <a:cxn ang="0">
                    <a:pos x="T4" y="T5"/>
                  </a:cxn>
                  <a:cxn ang="0">
                    <a:pos x="T6" y="T7"/>
                  </a:cxn>
                </a:cxnLst>
                <a:rect l="0" t="0" r="r" b="b"/>
                <a:pathLst>
                  <a:path w="11" h="4">
                    <a:moveTo>
                      <a:pt x="0" y="1"/>
                    </a:moveTo>
                    <a:cubicBezTo>
                      <a:pt x="1" y="2"/>
                      <a:pt x="3" y="4"/>
                      <a:pt x="6" y="4"/>
                    </a:cubicBezTo>
                    <a:cubicBezTo>
                      <a:pt x="8" y="4"/>
                      <a:pt x="10" y="2"/>
                      <a:pt x="11" y="0"/>
                    </a:cubicBezTo>
                    <a:lnTo>
                      <a:pt x="0" y="1"/>
                    </a:lnTo>
                    <a:close/>
                  </a:path>
                </a:pathLst>
              </a:cu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4" name="Freeform 754"/>
              <p:cNvSpPr/>
              <p:nvPr/>
            </p:nvSpPr>
            <p:spPr bwMode="auto">
              <a:xfrm>
                <a:off x="229" y="2276"/>
                <a:ext cx="169" cy="75"/>
              </a:xfrm>
              <a:custGeom>
                <a:avLst/>
                <a:gdLst>
                  <a:gd name="T0" fmla="*/ 115 w 169"/>
                  <a:gd name="T1" fmla="*/ 0 h 75"/>
                  <a:gd name="T2" fmla="*/ 0 w 169"/>
                  <a:gd name="T3" fmla="*/ 75 h 75"/>
                  <a:gd name="T4" fmla="*/ 169 w 169"/>
                  <a:gd name="T5" fmla="*/ 70 h 75"/>
                  <a:gd name="T6" fmla="*/ 115 w 169"/>
                  <a:gd name="T7" fmla="*/ 0 h 75"/>
                </a:gdLst>
                <a:ahLst/>
                <a:cxnLst>
                  <a:cxn ang="0">
                    <a:pos x="T0" y="T1"/>
                  </a:cxn>
                  <a:cxn ang="0">
                    <a:pos x="T2" y="T3"/>
                  </a:cxn>
                  <a:cxn ang="0">
                    <a:pos x="T4" y="T5"/>
                  </a:cxn>
                  <a:cxn ang="0">
                    <a:pos x="T6" y="T7"/>
                  </a:cxn>
                </a:cxnLst>
                <a:rect l="0" t="0" r="r" b="b"/>
                <a:pathLst>
                  <a:path w="169" h="75">
                    <a:moveTo>
                      <a:pt x="115" y="0"/>
                    </a:moveTo>
                    <a:lnTo>
                      <a:pt x="0" y="75"/>
                    </a:lnTo>
                    <a:lnTo>
                      <a:pt x="169" y="70"/>
                    </a:lnTo>
                    <a:lnTo>
                      <a:pt x="115"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5" name="Freeform 755"/>
              <p:cNvSpPr/>
              <p:nvPr/>
            </p:nvSpPr>
            <p:spPr bwMode="auto">
              <a:xfrm>
                <a:off x="290" y="2319"/>
                <a:ext cx="68" cy="29"/>
              </a:xfrm>
              <a:custGeom>
                <a:avLst/>
                <a:gdLst>
                  <a:gd name="T0" fmla="*/ 45 w 68"/>
                  <a:gd name="T1" fmla="*/ 0 h 29"/>
                  <a:gd name="T2" fmla="*/ 0 w 68"/>
                  <a:gd name="T3" fmla="*/ 29 h 29"/>
                  <a:gd name="T4" fmla="*/ 68 w 68"/>
                  <a:gd name="T5" fmla="*/ 27 h 29"/>
                  <a:gd name="T6" fmla="*/ 45 w 68"/>
                  <a:gd name="T7" fmla="*/ 0 h 29"/>
                </a:gdLst>
                <a:ahLst/>
                <a:cxnLst>
                  <a:cxn ang="0">
                    <a:pos x="T0" y="T1"/>
                  </a:cxn>
                  <a:cxn ang="0">
                    <a:pos x="T2" y="T3"/>
                  </a:cxn>
                  <a:cxn ang="0">
                    <a:pos x="T4" y="T5"/>
                  </a:cxn>
                  <a:cxn ang="0">
                    <a:pos x="T6" y="T7"/>
                  </a:cxn>
                </a:cxnLst>
                <a:rect l="0" t="0" r="r" b="b"/>
                <a:pathLst>
                  <a:path w="68" h="29">
                    <a:moveTo>
                      <a:pt x="45" y="0"/>
                    </a:moveTo>
                    <a:lnTo>
                      <a:pt x="0" y="29"/>
                    </a:lnTo>
                    <a:lnTo>
                      <a:pt x="68" y="27"/>
                    </a:lnTo>
                    <a:lnTo>
                      <a:pt x="4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6" name="Freeform 756"/>
              <p:cNvSpPr/>
              <p:nvPr/>
            </p:nvSpPr>
            <p:spPr bwMode="auto">
              <a:xfrm>
                <a:off x="478" y="2149"/>
                <a:ext cx="72" cy="122"/>
              </a:xfrm>
              <a:custGeom>
                <a:avLst/>
                <a:gdLst>
                  <a:gd name="T0" fmla="*/ 0 w 72"/>
                  <a:gd name="T1" fmla="*/ 36 h 122"/>
                  <a:gd name="T2" fmla="*/ 72 w 72"/>
                  <a:gd name="T3" fmla="*/ 122 h 122"/>
                  <a:gd name="T4" fmla="*/ 59 w 72"/>
                  <a:gd name="T5" fmla="*/ 0 h 122"/>
                  <a:gd name="T6" fmla="*/ 0 w 72"/>
                  <a:gd name="T7" fmla="*/ 36 h 122"/>
                </a:gdLst>
                <a:ahLst/>
                <a:cxnLst>
                  <a:cxn ang="0">
                    <a:pos x="T0" y="T1"/>
                  </a:cxn>
                  <a:cxn ang="0">
                    <a:pos x="T2" y="T3"/>
                  </a:cxn>
                  <a:cxn ang="0">
                    <a:pos x="T4" y="T5"/>
                  </a:cxn>
                  <a:cxn ang="0">
                    <a:pos x="T6" y="T7"/>
                  </a:cxn>
                </a:cxnLst>
                <a:rect l="0" t="0" r="r" b="b"/>
                <a:pathLst>
                  <a:path w="72" h="122">
                    <a:moveTo>
                      <a:pt x="0" y="36"/>
                    </a:moveTo>
                    <a:lnTo>
                      <a:pt x="72" y="122"/>
                    </a:lnTo>
                    <a:lnTo>
                      <a:pt x="59" y="0"/>
                    </a:lnTo>
                    <a:lnTo>
                      <a:pt x="0" y="36"/>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7" name="Freeform 757"/>
              <p:cNvSpPr/>
              <p:nvPr/>
            </p:nvSpPr>
            <p:spPr bwMode="auto">
              <a:xfrm>
                <a:off x="530" y="2183"/>
                <a:ext cx="11" cy="22"/>
              </a:xfrm>
              <a:custGeom>
                <a:avLst/>
                <a:gdLst>
                  <a:gd name="T0" fmla="*/ 0 w 11"/>
                  <a:gd name="T1" fmla="*/ 7 h 22"/>
                  <a:gd name="T2" fmla="*/ 11 w 11"/>
                  <a:gd name="T3" fmla="*/ 22 h 22"/>
                  <a:gd name="T4" fmla="*/ 9 w 11"/>
                  <a:gd name="T5" fmla="*/ 0 h 22"/>
                  <a:gd name="T6" fmla="*/ 0 w 11"/>
                  <a:gd name="T7" fmla="*/ 7 h 22"/>
                </a:gdLst>
                <a:ahLst/>
                <a:cxnLst>
                  <a:cxn ang="0">
                    <a:pos x="T0" y="T1"/>
                  </a:cxn>
                  <a:cxn ang="0">
                    <a:pos x="T2" y="T3"/>
                  </a:cxn>
                  <a:cxn ang="0">
                    <a:pos x="T4" y="T5"/>
                  </a:cxn>
                  <a:cxn ang="0">
                    <a:pos x="T6" y="T7"/>
                  </a:cxn>
                </a:cxnLst>
                <a:rect l="0" t="0" r="r" b="b"/>
                <a:pathLst>
                  <a:path w="11" h="22">
                    <a:moveTo>
                      <a:pt x="0" y="7"/>
                    </a:moveTo>
                    <a:lnTo>
                      <a:pt x="11" y="22"/>
                    </a:lnTo>
                    <a:lnTo>
                      <a:pt x="9" y="0"/>
                    </a:lnTo>
                    <a:lnTo>
                      <a:pt x="0" y="7"/>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8" name="Freeform 758"/>
              <p:cNvSpPr/>
              <p:nvPr/>
            </p:nvSpPr>
            <p:spPr bwMode="auto">
              <a:xfrm>
                <a:off x="494" y="1972"/>
                <a:ext cx="27" cy="47"/>
              </a:xfrm>
              <a:custGeom>
                <a:avLst/>
                <a:gdLst>
                  <a:gd name="T0" fmla="*/ 0 w 27"/>
                  <a:gd name="T1" fmla="*/ 13 h 47"/>
                  <a:gd name="T2" fmla="*/ 27 w 27"/>
                  <a:gd name="T3" fmla="*/ 47 h 47"/>
                  <a:gd name="T4" fmla="*/ 22 w 27"/>
                  <a:gd name="T5" fmla="*/ 0 h 47"/>
                  <a:gd name="T6" fmla="*/ 0 w 27"/>
                  <a:gd name="T7" fmla="*/ 13 h 47"/>
                </a:gdLst>
                <a:ahLst/>
                <a:cxnLst>
                  <a:cxn ang="0">
                    <a:pos x="T0" y="T1"/>
                  </a:cxn>
                  <a:cxn ang="0">
                    <a:pos x="T2" y="T3"/>
                  </a:cxn>
                  <a:cxn ang="0">
                    <a:pos x="T4" y="T5"/>
                  </a:cxn>
                  <a:cxn ang="0">
                    <a:pos x="T6" y="T7"/>
                  </a:cxn>
                </a:cxnLst>
                <a:rect l="0" t="0" r="r" b="b"/>
                <a:pathLst>
                  <a:path w="27" h="47">
                    <a:moveTo>
                      <a:pt x="0" y="13"/>
                    </a:moveTo>
                    <a:lnTo>
                      <a:pt x="27" y="47"/>
                    </a:lnTo>
                    <a:lnTo>
                      <a:pt x="22" y="0"/>
                    </a:lnTo>
                    <a:lnTo>
                      <a:pt x="0" y="13"/>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9" name="Oval 759"/>
              <p:cNvSpPr>
                <a:spLocks noChangeArrowheads="1"/>
              </p:cNvSpPr>
              <p:nvPr/>
            </p:nvSpPr>
            <p:spPr bwMode="auto">
              <a:xfrm>
                <a:off x="546" y="1929"/>
                <a:ext cx="27" cy="27"/>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0" name="Oval 760"/>
              <p:cNvSpPr>
                <a:spLocks noChangeArrowheads="1"/>
              </p:cNvSpPr>
              <p:nvPr/>
            </p:nvSpPr>
            <p:spPr bwMode="auto">
              <a:xfrm>
                <a:off x="577" y="2280"/>
                <a:ext cx="25" cy="27"/>
              </a:xfrm>
              <a:prstGeom prst="ellipse">
                <a:avLst/>
              </a:pr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1" name="Oval 761"/>
              <p:cNvSpPr>
                <a:spLocks noChangeArrowheads="1"/>
              </p:cNvSpPr>
              <p:nvPr/>
            </p:nvSpPr>
            <p:spPr bwMode="auto">
              <a:xfrm>
                <a:off x="659" y="2285"/>
                <a:ext cx="25" cy="27"/>
              </a:xfrm>
              <a:prstGeom prst="ellipse">
                <a:avLst/>
              </a:pr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2" name="Oval 762"/>
              <p:cNvSpPr>
                <a:spLocks noChangeArrowheads="1"/>
              </p:cNvSpPr>
              <p:nvPr/>
            </p:nvSpPr>
            <p:spPr bwMode="auto">
              <a:xfrm>
                <a:off x="754" y="2285"/>
                <a:ext cx="27" cy="27"/>
              </a:xfrm>
              <a:prstGeom prst="ellipse">
                <a:avLst/>
              </a:pr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3" name="Oval 763"/>
              <p:cNvSpPr>
                <a:spLocks noChangeArrowheads="1"/>
              </p:cNvSpPr>
              <p:nvPr/>
            </p:nvSpPr>
            <p:spPr bwMode="auto">
              <a:xfrm>
                <a:off x="636" y="1942"/>
                <a:ext cx="27" cy="28"/>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4" name="Oval 764"/>
              <p:cNvSpPr>
                <a:spLocks noChangeArrowheads="1"/>
              </p:cNvSpPr>
              <p:nvPr/>
            </p:nvSpPr>
            <p:spPr bwMode="auto">
              <a:xfrm>
                <a:off x="740" y="1961"/>
                <a:ext cx="27" cy="24"/>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5" name="Oval 765"/>
              <p:cNvSpPr>
                <a:spLocks noChangeArrowheads="1"/>
              </p:cNvSpPr>
              <p:nvPr/>
            </p:nvSpPr>
            <p:spPr bwMode="auto">
              <a:xfrm>
                <a:off x="828" y="1972"/>
                <a:ext cx="25" cy="27"/>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6" name="Freeform 766"/>
              <p:cNvSpPr/>
              <p:nvPr/>
            </p:nvSpPr>
            <p:spPr bwMode="auto">
              <a:xfrm>
                <a:off x="530" y="1995"/>
                <a:ext cx="342" cy="147"/>
              </a:xfrm>
              <a:custGeom>
                <a:avLst/>
                <a:gdLst>
                  <a:gd name="T0" fmla="*/ 0 w 342"/>
                  <a:gd name="T1" fmla="*/ 0 h 147"/>
                  <a:gd name="T2" fmla="*/ 68 w 342"/>
                  <a:gd name="T3" fmla="*/ 108 h 147"/>
                  <a:gd name="T4" fmla="*/ 133 w 342"/>
                  <a:gd name="T5" fmla="*/ 22 h 147"/>
                  <a:gd name="T6" fmla="*/ 203 w 342"/>
                  <a:gd name="T7" fmla="*/ 122 h 147"/>
                  <a:gd name="T8" fmla="*/ 262 w 342"/>
                  <a:gd name="T9" fmla="*/ 43 h 147"/>
                  <a:gd name="T10" fmla="*/ 323 w 342"/>
                  <a:gd name="T11" fmla="*/ 147 h 147"/>
                  <a:gd name="T12" fmla="*/ 342 w 342"/>
                  <a:gd name="T13" fmla="*/ 52 h 147"/>
                  <a:gd name="T14" fmla="*/ 0 w 342"/>
                  <a:gd name="T15" fmla="*/ 0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147">
                    <a:moveTo>
                      <a:pt x="0" y="0"/>
                    </a:moveTo>
                    <a:lnTo>
                      <a:pt x="68" y="108"/>
                    </a:lnTo>
                    <a:lnTo>
                      <a:pt x="133" y="22"/>
                    </a:lnTo>
                    <a:lnTo>
                      <a:pt x="203" y="122"/>
                    </a:lnTo>
                    <a:lnTo>
                      <a:pt x="262" y="43"/>
                    </a:lnTo>
                    <a:lnTo>
                      <a:pt x="323" y="147"/>
                    </a:lnTo>
                    <a:lnTo>
                      <a:pt x="342" y="52"/>
                    </a:lnTo>
                    <a:lnTo>
                      <a:pt x="0" y="0"/>
                    </a:lnTo>
                    <a:close/>
                  </a:path>
                </a:pathLst>
              </a:custGeom>
              <a:solidFill>
                <a:srgbClr val="95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7" name="Freeform 767"/>
              <p:cNvSpPr/>
              <p:nvPr/>
            </p:nvSpPr>
            <p:spPr bwMode="auto">
              <a:xfrm>
                <a:off x="530" y="2128"/>
                <a:ext cx="314" cy="123"/>
              </a:xfrm>
              <a:custGeom>
                <a:avLst/>
                <a:gdLst>
                  <a:gd name="T0" fmla="*/ 0 w 314"/>
                  <a:gd name="T1" fmla="*/ 0 h 123"/>
                  <a:gd name="T2" fmla="*/ 72 w 314"/>
                  <a:gd name="T3" fmla="*/ 105 h 123"/>
                  <a:gd name="T4" fmla="*/ 133 w 314"/>
                  <a:gd name="T5" fmla="*/ 0 h 123"/>
                  <a:gd name="T6" fmla="*/ 199 w 314"/>
                  <a:gd name="T7" fmla="*/ 114 h 123"/>
                  <a:gd name="T8" fmla="*/ 258 w 314"/>
                  <a:gd name="T9" fmla="*/ 18 h 123"/>
                  <a:gd name="T10" fmla="*/ 314 w 314"/>
                  <a:gd name="T11" fmla="*/ 123 h 123"/>
                  <a:gd name="T12" fmla="*/ 20 w 314"/>
                  <a:gd name="T13" fmla="*/ 109 h 123"/>
                  <a:gd name="T14" fmla="*/ 0 w 31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3">
                    <a:moveTo>
                      <a:pt x="0" y="0"/>
                    </a:moveTo>
                    <a:lnTo>
                      <a:pt x="72" y="105"/>
                    </a:lnTo>
                    <a:lnTo>
                      <a:pt x="133" y="0"/>
                    </a:lnTo>
                    <a:lnTo>
                      <a:pt x="199" y="114"/>
                    </a:lnTo>
                    <a:lnTo>
                      <a:pt x="258" y="18"/>
                    </a:lnTo>
                    <a:lnTo>
                      <a:pt x="314" y="123"/>
                    </a:lnTo>
                    <a:lnTo>
                      <a:pt x="20" y="109"/>
                    </a:lnTo>
                    <a:lnTo>
                      <a:pt x="0" y="0"/>
                    </a:lnTo>
                    <a:close/>
                  </a:path>
                </a:pathLst>
              </a:custGeom>
              <a:solidFill>
                <a:srgbClr val="F06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8" name="Freeform 768"/>
              <p:cNvSpPr/>
              <p:nvPr/>
            </p:nvSpPr>
            <p:spPr bwMode="auto">
              <a:xfrm>
                <a:off x="912" y="1981"/>
                <a:ext cx="150" cy="354"/>
              </a:xfrm>
              <a:custGeom>
                <a:avLst/>
                <a:gdLst>
                  <a:gd name="T0" fmla="*/ 55 w 150"/>
                  <a:gd name="T1" fmla="*/ 0 h 354"/>
                  <a:gd name="T2" fmla="*/ 150 w 150"/>
                  <a:gd name="T3" fmla="*/ 91 h 354"/>
                  <a:gd name="T4" fmla="*/ 36 w 150"/>
                  <a:gd name="T5" fmla="*/ 147 h 354"/>
                  <a:gd name="T6" fmla="*/ 141 w 150"/>
                  <a:gd name="T7" fmla="*/ 243 h 354"/>
                  <a:gd name="T8" fmla="*/ 16 w 150"/>
                  <a:gd name="T9" fmla="*/ 290 h 354"/>
                  <a:gd name="T10" fmla="*/ 122 w 150"/>
                  <a:gd name="T11" fmla="*/ 338 h 354"/>
                  <a:gd name="T12" fmla="*/ 0 w 150"/>
                  <a:gd name="T13" fmla="*/ 354 h 354"/>
                  <a:gd name="T14" fmla="*/ 55 w 150"/>
                  <a:gd name="T15" fmla="*/ 0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54">
                    <a:moveTo>
                      <a:pt x="55" y="0"/>
                    </a:moveTo>
                    <a:lnTo>
                      <a:pt x="150" y="91"/>
                    </a:lnTo>
                    <a:lnTo>
                      <a:pt x="36" y="147"/>
                    </a:lnTo>
                    <a:lnTo>
                      <a:pt x="141" y="243"/>
                    </a:lnTo>
                    <a:lnTo>
                      <a:pt x="16" y="290"/>
                    </a:lnTo>
                    <a:lnTo>
                      <a:pt x="122" y="338"/>
                    </a:lnTo>
                    <a:lnTo>
                      <a:pt x="0" y="354"/>
                    </a:lnTo>
                    <a:lnTo>
                      <a:pt x="55" y="0"/>
                    </a:lnTo>
                    <a:close/>
                  </a:path>
                </a:pathLst>
              </a:custGeom>
              <a:solidFill>
                <a:srgbClr val="FF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9" name="Freeform 769"/>
              <p:cNvSpPr/>
              <p:nvPr/>
            </p:nvSpPr>
            <p:spPr bwMode="auto">
              <a:xfrm>
                <a:off x="1062" y="2004"/>
                <a:ext cx="135" cy="310"/>
              </a:xfrm>
              <a:custGeom>
                <a:avLst/>
                <a:gdLst>
                  <a:gd name="T0" fmla="*/ 52 w 135"/>
                  <a:gd name="T1" fmla="*/ 0 h 310"/>
                  <a:gd name="T2" fmla="*/ 111 w 135"/>
                  <a:gd name="T3" fmla="*/ 81 h 310"/>
                  <a:gd name="T4" fmla="*/ 4 w 135"/>
                  <a:gd name="T5" fmla="*/ 129 h 310"/>
                  <a:gd name="T6" fmla="*/ 77 w 135"/>
                  <a:gd name="T7" fmla="*/ 208 h 310"/>
                  <a:gd name="T8" fmla="*/ 0 w 135"/>
                  <a:gd name="T9" fmla="*/ 267 h 310"/>
                  <a:gd name="T10" fmla="*/ 52 w 135"/>
                  <a:gd name="T11" fmla="*/ 310 h 310"/>
                  <a:gd name="T12" fmla="*/ 135 w 135"/>
                  <a:gd name="T13" fmla="*/ 9 h 310"/>
                  <a:gd name="T14" fmla="*/ 52 w 135"/>
                  <a:gd name="T15" fmla="*/ 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10">
                    <a:moveTo>
                      <a:pt x="52" y="0"/>
                    </a:moveTo>
                    <a:lnTo>
                      <a:pt x="111" y="81"/>
                    </a:lnTo>
                    <a:lnTo>
                      <a:pt x="4" y="129"/>
                    </a:lnTo>
                    <a:lnTo>
                      <a:pt x="77" y="208"/>
                    </a:lnTo>
                    <a:lnTo>
                      <a:pt x="0" y="267"/>
                    </a:lnTo>
                    <a:lnTo>
                      <a:pt x="52" y="310"/>
                    </a:lnTo>
                    <a:lnTo>
                      <a:pt x="135" y="9"/>
                    </a:lnTo>
                    <a:lnTo>
                      <a:pt x="52" y="0"/>
                    </a:lnTo>
                    <a:close/>
                  </a:path>
                </a:pathLst>
              </a:custGeom>
              <a:solidFill>
                <a:srgbClr val="92C5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0" name="Oval 770"/>
              <p:cNvSpPr>
                <a:spLocks noChangeArrowheads="1"/>
              </p:cNvSpPr>
              <p:nvPr/>
            </p:nvSpPr>
            <p:spPr bwMode="auto">
              <a:xfrm>
                <a:off x="1320" y="2081"/>
                <a:ext cx="20" cy="18"/>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1" name="Oval 771"/>
              <p:cNvSpPr>
                <a:spLocks noChangeArrowheads="1"/>
              </p:cNvSpPr>
              <p:nvPr/>
            </p:nvSpPr>
            <p:spPr bwMode="auto">
              <a:xfrm>
                <a:off x="1268" y="2144"/>
                <a:ext cx="20" cy="21"/>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2" name="Oval 772"/>
              <p:cNvSpPr>
                <a:spLocks noChangeArrowheads="1"/>
              </p:cNvSpPr>
              <p:nvPr/>
            </p:nvSpPr>
            <p:spPr bwMode="auto">
              <a:xfrm>
                <a:off x="1342" y="2162"/>
                <a:ext cx="18" cy="21"/>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3" name="Oval 773"/>
              <p:cNvSpPr>
                <a:spLocks noChangeArrowheads="1"/>
              </p:cNvSpPr>
              <p:nvPr/>
            </p:nvSpPr>
            <p:spPr bwMode="auto">
              <a:xfrm>
                <a:off x="1293" y="2219"/>
                <a:ext cx="20" cy="20"/>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4" name="Oval 774"/>
              <p:cNvSpPr>
                <a:spLocks noChangeArrowheads="1"/>
              </p:cNvSpPr>
              <p:nvPr/>
            </p:nvSpPr>
            <p:spPr bwMode="auto">
              <a:xfrm>
                <a:off x="1333" y="2267"/>
                <a:ext cx="18" cy="20"/>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5" name="Oval 775"/>
              <p:cNvSpPr>
                <a:spLocks noChangeArrowheads="1"/>
              </p:cNvSpPr>
              <p:nvPr/>
            </p:nvSpPr>
            <p:spPr bwMode="auto">
              <a:xfrm>
                <a:off x="1211" y="2267"/>
                <a:ext cx="20" cy="20"/>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6" name="Freeform 776"/>
              <p:cNvSpPr/>
              <p:nvPr/>
            </p:nvSpPr>
            <p:spPr bwMode="auto">
              <a:xfrm>
                <a:off x="1415" y="2108"/>
                <a:ext cx="83" cy="156"/>
              </a:xfrm>
              <a:custGeom>
                <a:avLst/>
                <a:gdLst>
                  <a:gd name="T0" fmla="*/ 4 w 83"/>
                  <a:gd name="T1" fmla="*/ 0 h 156"/>
                  <a:gd name="T2" fmla="*/ 0 w 83"/>
                  <a:gd name="T3" fmla="*/ 156 h 156"/>
                  <a:gd name="T4" fmla="*/ 65 w 83"/>
                  <a:gd name="T5" fmla="*/ 147 h 156"/>
                  <a:gd name="T6" fmla="*/ 83 w 83"/>
                  <a:gd name="T7" fmla="*/ 11 h 156"/>
                  <a:gd name="T8" fmla="*/ 4 w 83"/>
                  <a:gd name="T9" fmla="*/ 0 h 156"/>
                </a:gdLst>
                <a:ahLst/>
                <a:cxnLst>
                  <a:cxn ang="0">
                    <a:pos x="T0" y="T1"/>
                  </a:cxn>
                  <a:cxn ang="0">
                    <a:pos x="T2" y="T3"/>
                  </a:cxn>
                  <a:cxn ang="0">
                    <a:pos x="T4" y="T5"/>
                  </a:cxn>
                  <a:cxn ang="0">
                    <a:pos x="T6" y="T7"/>
                  </a:cxn>
                  <a:cxn ang="0">
                    <a:pos x="T8" y="T9"/>
                  </a:cxn>
                </a:cxnLst>
                <a:rect l="0" t="0" r="r" b="b"/>
                <a:pathLst>
                  <a:path w="83" h="156">
                    <a:moveTo>
                      <a:pt x="4" y="0"/>
                    </a:moveTo>
                    <a:lnTo>
                      <a:pt x="0" y="156"/>
                    </a:lnTo>
                    <a:lnTo>
                      <a:pt x="65" y="147"/>
                    </a:lnTo>
                    <a:lnTo>
                      <a:pt x="83" y="11"/>
                    </a:lnTo>
                    <a:lnTo>
                      <a:pt x="4" y="0"/>
                    </a:lnTo>
                    <a:close/>
                  </a:path>
                </a:pathLst>
              </a:custGeom>
              <a:solidFill>
                <a:srgbClr val="6A97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7" name="Freeform 777"/>
              <p:cNvSpPr/>
              <p:nvPr/>
            </p:nvSpPr>
            <p:spPr bwMode="auto">
              <a:xfrm>
                <a:off x="1566" y="2128"/>
                <a:ext cx="95" cy="109"/>
              </a:xfrm>
              <a:custGeom>
                <a:avLst/>
                <a:gdLst>
                  <a:gd name="T0" fmla="*/ 18 w 95"/>
                  <a:gd name="T1" fmla="*/ 0 h 109"/>
                  <a:gd name="T2" fmla="*/ 0 w 95"/>
                  <a:gd name="T3" fmla="*/ 109 h 109"/>
                  <a:gd name="T4" fmla="*/ 93 w 95"/>
                  <a:gd name="T5" fmla="*/ 105 h 109"/>
                  <a:gd name="T6" fmla="*/ 95 w 95"/>
                  <a:gd name="T7" fmla="*/ 14 h 109"/>
                  <a:gd name="T8" fmla="*/ 18 w 95"/>
                  <a:gd name="T9" fmla="*/ 0 h 109"/>
                </a:gdLst>
                <a:ahLst/>
                <a:cxnLst>
                  <a:cxn ang="0">
                    <a:pos x="T0" y="T1"/>
                  </a:cxn>
                  <a:cxn ang="0">
                    <a:pos x="T2" y="T3"/>
                  </a:cxn>
                  <a:cxn ang="0">
                    <a:pos x="T4" y="T5"/>
                  </a:cxn>
                  <a:cxn ang="0">
                    <a:pos x="T6" y="T7"/>
                  </a:cxn>
                  <a:cxn ang="0">
                    <a:pos x="T8" y="T9"/>
                  </a:cxn>
                </a:cxnLst>
                <a:rect l="0" t="0" r="r" b="b"/>
                <a:pathLst>
                  <a:path w="95" h="109">
                    <a:moveTo>
                      <a:pt x="18" y="0"/>
                    </a:moveTo>
                    <a:lnTo>
                      <a:pt x="0" y="109"/>
                    </a:lnTo>
                    <a:lnTo>
                      <a:pt x="93" y="105"/>
                    </a:lnTo>
                    <a:lnTo>
                      <a:pt x="95" y="14"/>
                    </a:lnTo>
                    <a:lnTo>
                      <a:pt x="18" y="0"/>
                    </a:lnTo>
                    <a:close/>
                  </a:path>
                </a:pathLst>
              </a:custGeom>
              <a:solidFill>
                <a:srgbClr val="FF5D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8" name="Freeform 778"/>
              <p:cNvSpPr/>
              <p:nvPr/>
            </p:nvSpPr>
            <p:spPr bwMode="auto">
              <a:xfrm>
                <a:off x="1745" y="2171"/>
                <a:ext cx="100" cy="71"/>
              </a:xfrm>
              <a:custGeom>
                <a:avLst/>
                <a:gdLst>
                  <a:gd name="T0" fmla="*/ 0 w 100"/>
                  <a:gd name="T1" fmla="*/ 0 h 71"/>
                  <a:gd name="T2" fmla="*/ 0 w 100"/>
                  <a:gd name="T3" fmla="*/ 71 h 71"/>
                  <a:gd name="T4" fmla="*/ 95 w 100"/>
                  <a:gd name="T5" fmla="*/ 57 h 71"/>
                  <a:gd name="T6" fmla="*/ 100 w 100"/>
                  <a:gd name="T7" fmla="*/ 5 h 71"/>
                  <a:gd name="T8" fmla="*/ 0 w 100"/>
                  <a:gd name="T9" fmla="*/ 0 h 71"/>
                </a:gdLst>
                <a:ahLst/>
                <a:cxnLst>
                  <a:cxn ang="0">
                    <a:pos x="T0" y="T1"/>
                  </a:cxn>
                  <a:cxn ang="0">
                    <a:pos x="T2" y="T3"/>
                  </a:cxn>
                  <a:cxn ang="0">
                    <a:pos x="T4" y="T5"/>
                  </a:cxn>
                  <a:cxn ang="0">
                    <a:pos x="T6" y="T7"/>
                  </a:cxn>
                  <a:cxn ang="0">
                    <a:pos x="T8" y="T9"/>
                  </a:cxn>
                </a:cxnLst>
                <a:rect l="0" t="0" r="r" b="b"/>
                <a:pathLst>
                  <a:path w="100" h="71">
                    <a:moveTo>
                      <a:pt x="0" y="0"/>
                    </a:moveTo>
                    <a:lnTo>
                      <a:pt x="0" y="71"/>
                    </a:lnTo>
                    <a:lnTo>
                      <a:pt x="95" y="57"/>
                    </a:lnTo>
                    <a:lnTo>
                      <a:pt x="100" y="5"/>
                    </a:lnTo>
                    <a:lnTo>
                      <a:pt x="0" y="0"/>
                    </a:lnTo>
                    <a:close/>
                  </a:path>
                </a:pathLst>
              </a:custGeom>
              <a:solidFill>
                <a:srgbClr val="6844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9" name="Freeform 779"/>
              <p:cNvSpPr/>
              <p:nvPr/>
            </p:nvSpPr>
            <p:spPr bwMode="auto">
              <a:xfrm>
                <a:off x="1904" y="2185"/>
                <a:ext cx="70" cy="52"/>
              </a:xfrm>
              <a:custGeom>
                <a:avLst/>
                <a:gdLst>
                  <a:gd name="T0" fmla="*/ 9 w 70"/>
                  <a:gd name="T1" fmla="*/ 0 h 52"/>
                  <a:gd name="T2" fmla="*/ 0 w 70"/>
                  <a:gd name="T3" fmla="*/ 52 h 52"/>
                  <a:gd name="T4" fmla="*/ 65 w 70"/>
                  <a:gd name="T5" fmla="*/ 48 h 52"/>
                  <a:gd name="T6" fmla="*/ 70 w 70"/>
                  <a:gd name="T7" fmla="*/ 9 h 52"/>
                  <a:gd name="T8" fmla="*/ 9 w 70"/>
                  <a:gd name="T9" fmla="*/ 0 h 52"/>
                </a:gdLst>
                <a:ahLst/>
                <a:cxnLst>
                  <a:cxn ang="0">
                    <a:pos x="T0" y="T1"/>
                  </a:cxn>
                  <a:cxn ang="0">
                    <a:pos x="T2" y="T3"/>
                  </a:cxn>
                  <a:cxn ang="0">
                    <a:pos x="T4" y="T5"/>
                  </a:cxn>
                  <a:cxn ang="0">
                    <a:pos x="T6" y="T7"/>
                  </a:cxn>
                  <a:cxn ang="0">
                    <a:pos x="T8" y="T9"/>
                  </a:cxn>
                </a:cxnLst>
                <a:rect l="0" t="0" r="r" b="b"/>
                <a:pathLst>
                  <a:path w="70" h="52">
                    <a:moveTo>
                      <a:pt x="9" y="0"/>
                    </a:moveTo>
                    <a:lnTo>
                      <a:pt x="0" y="52"/>
                    </a:lnTo>
                    <a:lnTo>
                      <a:pt x="65" y="48"/>
                    </a:lnTo>
                    <a:lnTo>
                      <a:pt x="70" y="9"/>
                    </a:lnTo>
                    <a:lnTo>
                      <a:pt x="9" y="0"/>
                    </a:lnTo>
                    <a:close/>
                  </a:path>
                </a:pathLst>
              </a:custGeom>
              <a:solidFill>
                <a:srgbClr val="FF62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0" name="Freeform 780"/>
              <p:cNvSpPr/>
              <p:nvPr/>
            </p:nvSpPr>
            <p:spPr bwMode="auto">
              <a:xfrm>
                <a:off x="156" y="2380"/>
                <a:ext cx="242" cy="608"/>
              </a:xfrm>
              <a:custGeom>
                <a:avLst/>
                <a:gdLst>
                  <a:gd name="T0" fmla="*/ 242 w 242"/>
                  <a:gd name="T1" fmla="*/ 0 h 608"/>
                  <a:gd name="T2" fmla="*/ 104 w 242"/>
                  <a:gd name="T3" fmla="*/ 120 h 608"/>
                  <a:gd name="T4" fmla="*/ 227 w 242"/>
                  <a:gd name="T5" fmla="*/ 236 h 608"/>
                  <a:gd name="T6" fmla="*/ 98 w 242"/>
                  <a:gd name="T7" fmla="*/ 356 h 608"/>
                  <a:gd name="T8" fmla="*/ 213 w 242"/>
                  <a:gd name="T9" fmla="*/ 460 h 608"/>
                  <a:gd name="T10" fmla="*/ 118 w 242"/>
                  <a:gd name="T11" fmla="*/ 576 h 608"/>
                  <a:gd name="T12" fmla="*/ 23 w 242"/>
                  <a:gd name="T13" fmla="*/ 608 h 608"/>
                  <a:gd name="T14" fmla="*/ 120 w 242"/>
                  <a:gd name="T15" fmla="*/ 469 h 608"/>
                  <a:gd name="T16" fmla="*/ 0 w 242"/>
                  <a:gd name="T17" fmla="*/ 354 h 608"/>
                  <a:gd name="T18" fmla="*/ 127 w 242"/>
                  <a:gd name="T19" fmla="*/ 238 h 608"/>
                  <a:gd name="T20" fmla="*/ 9 w 242"/>
                  <a:gd name="T21" fmla="*/ 120 h 608"/>
                  <a:gd name="T22" fmla="*/ 141 w 242"/>
                  <a:gd name="T23" fmla="*/ 5 h 608"/>
                  <a:gd name="T24" fmla="*/ 242 w 242"/>
                  <a:gd name="T2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608">
                    <a:moveTo>
                      <a:pt x="242" y="0"/>
                    </a:moveTo>
                    <a:lnTo>
                      <a:pt x="104" y="120"/>
                    </a:lnTo>
                    <a:lnTo>
                      <a:pt x="227" y="236"/>
                    </a:lnTo>
                    <a:lnTo>
                      <a:pt x="98" y="356"/>
                    </a:lnTo>
                    <a:lnTo>
                      <a:pt x="213" y="460"/>
                    </a:lnTo>
                    <a:lnTo>
                      <a:pt x="118" y="576"/>
                    </a:lnTo>
                    <a:lnTo>
                      <a:pt x="23" y="608"/>
                    </a:lnTo>
                    <a:lnTo>
                      <a:pt x="120" y="469"/>
                    </a:lnTo>
                    <a:lnTo>
                      <a:pt x="0" y="354"/>
                    </a:lnTo>
                    <a:lnTo>
                      <a:pt x="127" y="238"/>
                    </a:lnTo>
                    <a:lnTo>
                      <a:pt x="9" y="120"/>
                    </a:lnTo>
                    <a:lnTo>
                      <a:pt x="141" y="5"/>
                    </a:lnTo>
                    <a:lnTo>
                      <a:pt x="242" y="0"/>
                    </a:lnTo>
                    <a:close/>
                  </a:path>
                </a:pathLst>
              </a:custGeom>
              <a:solidFill>
                <a:srgbClr val="795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1" name="Freeform 781"/>
              <p:cNvSpPr/>
              <p:nvPr/>
            </p:nvSpPr>
            <p:spPr bwMode="auto">
              <a:xfrm>
                <a:off x="5" y="2398"/>
                <a:ext cx="178" cy="576"/>
              </a:xfrm>
              <a:custGeom>
                <a:avLst/>
                <a:gdLst>
                  <a:gd name="T0" fmla="*/ 51 w 79"/>
                  <a:gd name="T1" fmla="*/ 0 h 254"/>
                  <a:gd name="T2" fmla="*/ 14 w 79"/>
                  <a:gd name="T3" fmla="*/ 40 h 254"/>
                  <a:gd name="T4" fmla="*/ 68 w 79"/>
                  <a:gd name="T5" fmla="*/ 95 h 254"/>
                  <a:gd name="T6" fmla="*/ 18 w 79"/>
                  <a:gd name="T7" fmla="*/ 149 h 254"/>
                  <a:gd name="T8" fmla="*/ 79 w 79"/>
                  <a:gd name="T9" fmla="*/ 211 h 254"/>
                  <a:gd name="T10" fmla="*/ 45 w 79"/>
                  <a:gd name="T11" fmla="*/ 254 h 254"/>
                  <a:gd name="T12" fmla="*/ 32 w 79"/>
                  <a:gd name="T13" fmla="*/ 228 h 254"/>
                  <a:gd name="T14" fmla="*/ 41 w 79"/>
                  <a:gd name="T15" fmla="*/ 211 h 254"/>
                  <a:gd name="T16" fmla="*/ 22 w 79"/>
                  <a:gd name="T17" fmla="*/ 190 h 254"/>
                  <a:gd name="T18" fmla="*/ 9 w 79"/>
                  <a:gd name="T19" fmla="*/ 123 h 254"/>
                  <a:gd name="T20" fmla="*/ 32 w 79"/>
                  <a:gd name="T21" fmla="*/ 97 h 254"/>
                  <a:gd name="T22" fmla="*/ 4 w 79"/>
                  <a:gd name="T23" fmla="*/ 67 h 254"/>
                  <a:gd name="T24" fmla="*/ 0 w 79"/>
                  <a:gd name="T25" fmla="*/ 20 h 254"/>
                  <a:gd name="T26" fmla="*/ 17 w 79"/>
                  <a:gd name="T27" fmla="*/ 2 h 254"/>
                  <a:gd name="T28" fmla="*/ 51 w 79"/>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254">
                    <a:moveTo>
                      <a:pt x="51" y="0"/>
                    </a:moveTo>
                    <a:cubicBezTo>
                      <a:pt x="14" y="40"/>
                      <a:pt x="14" y="40"/>
                      <a:pt x="14" y="40"/>
                    </a:cubicBezTo>
                    <a:cubicBezTo>
                      <a:pt x="68" y="95"/>
                      <a:pt x="68" y="95"/>
                      <a:pt x="68" y="95"/>
                    </a:cubicBezTo>
                    <a:cubicBezTo>
                      <a:pt x="18" y="149"/>
                      <a:pt x="18" y="149"/>
                      <a:pt x="18" y="149"/>
                    </a:cubicBezTo>
                    <a:cubicBezTo>
                      <a:pt x="79" y="211"/>
                      <a:pt x="79" y="211"/>
                      <a:pt x="79" y="211"/>
                    </a:cubicBezTo>
                    <a:cubicBezTo>
                      <a:pt x="45" y="254"/>
                      <a:pt x="45" y="254"/>
                      <a:pt x="45" y="254"/>
                    </a:cubicBezTo>
                    <a:cubicBezTo>
                      <a:pt x="32" y="228"/>
                      <a:pt x="32" y="228"/>
                      <a:pt x="32" y="228"/>
                    </a:cubicBezTo>
                    <a:cubicBezTo>
                      <a:pt x="41" y="211"/>
                      <a:pt x="41" y="211"/>
                      <a:pt x="41" y="211"/>
                    </a:cubicBezTo>
                    <a:cubicBezTo>
                      <a:pt x="22" y="190"/>
                      <a:pt x="22" y="190"/>
                      <a:pt x="22" y="190"/>
                    </a:cubicBezTo>
                    <a:cubicBezTo>
                      <a:pt x="22" y="190"/>
                      <a:pt x="9" y="130"/>
                      <a:pt x="9" y="123"/>
                    </a:cubicBezTo>
                    <a:cubicBezTo>
                      <a:pt x="32" y="97"/>
                      <a:pt x="32" y="97"/>
                      <a:pt x="32" y="97"/>
                    </a:cubicBezTo>
                    <a:cubicBezTo>
                      <a:pt x="4" y="67"/>
                      <a:pt x="4" y="67"/>
                      <a:pt x="4" y="67"/>
                    </a:cubicBezTo>
                    <a:cubicBezTo>
                      <a:pt x="0" y="20"/>
                      <a:pt x="0" y="20"/>
                      <a:pt x="0" y="20"/>
                    </a:cubicBezTo>
                    <a:cubicBezTo>
                      <a:pt x="17" y="2"/>
                      <a:pt x="17" y="2"/>
                      <a:pt x="17" y="2"/>
                    </a:cubicBezTo>
                    <a:lnTo>
                      <a:pt x="51" y="0"/>
                    </a:lnTo>
                    <a:close/>
                  </a:path>
                </a:pathLst>
              </a:custGeom>
              <a:solidFill>
                <a:srgbClr val="F056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2" name="Freeform 782"/>
              <p:cNvSpPr/>
              <p:nvPr/>
            </p:nvSpPr>
            <p:spPr bwMode="auto">
              <a:xfrm>
                <a:off x="383" y="2450"/>
                <a:ext cx="104" cy="120"/>
              </a:xfrm>
              <a:custGeom>
                <a:avLst/>
                <a:gdLst>
                  <a:gd name="T0" fmla="*/ 19 w 46"/>
                  <a:gd name="T1" fmla="*/ 0 h 53"/>
                  <a:gd name="T2" fmla="*/ 3 w 46"/>
                  <a:gd name="T3" fmla="*/ 5 h 53"/>
                  <a:gd name="T4" fmla="*/ 0 w 46"/>
                  <a:gd name="T5" fmla="*/ 45 h 53"/>
                  <a:gd name="T6" fmla="*/ 19 w 46"/>
                  <a:gd name="T7" fmla="*/ 53 h 53"/>
                  <a:gd name="T8" fmla="*/ 46 w 46"/>
                  <a:gd name="T9" fmla="*/ 26 h 53"/>
                  <a:gd name="T10" fmla="*/ 19 w 46"/>
                  <a:gd name="T11" fmla="*/ 0 h 53"/>
                </a:gdLst>
                <a:ahLst/>
                <a:cxnLst>
                  <a:cxn ang="0">
                    <a:pos x="T0" y="T1"/>
                  </a:cxn>
                  <a:cxn ang="0">
                    <a:pos x="T2" y="T3"/>
                  </a:cxn>
                  <a:cxn ang="0">
                    <a:pos x="T4" y="T5"/>
                  </a:cxn>
                  <a:cxn ang="0">
                    <a:pos x="T6" y="T7"/>
                  </a:cxn>
                  <a:cxn ang="0">
                    <a:pos x="T8" y="T9"/>
                  </a:cxn>
                  <a:cxn ang="0">
                    <a:pos x="T10" y="T11"/>
                  </a:cxn>
                </a:cxnLst>
                <a:rect l="0" t="0" r="r" b="b"/>
                <a:pathLst>
                  <a:path w="46" h="53">
                    <a:moveTo>
                      <a:pt x="19" y="0"/>
                    </a:moveTo>
                    <a:cubicBezTo>
                      <a:pt x="13" y="0"/>
                      <a:pt x="7" y="2"/>
                      <a:pt x="3" y="5"/>
                    </a:cubicBezTo>
                    <a:cubicBezTo>
                      <a:pt x="0" y="45"/>
                      <a:pt x="0" y="45"/>
                      <a:pt x="0" y="45"/>
                    </a:cubicBezTo>
                    <a:cubicBezTo>
                      <a:pt x="5" y="50"/>
                      <a:pt x="11" y="53"/>
                      <a:pt x="19" y="53"/>
                    </a:cubicBezTo>
                    <a:cubicBezTo>
                      <a:pt x="34" y="53"/>
                      <a:pt x="46" y="41"/>
                      <a:pt x="46" y="26"/>
                    </a:cubicBezTo>
                    <a:cubicBezTo>
                      <a:pt x="46" y="12"/>
                      <a:pt x="34" y="0"/>
                      <a:pt x="19" y="0"/>
                    </a:cubicBez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3" name="Oval 783"/>
              <p:cNvSpPr>
                <a:spLocks noChangeArrowheads="1"/>
              </p:cNvSpPr>
              <p:nvPr/>
            </p:nvSpPr>
            <p:spPr bwMode="auto">
              <a:xfrm>
                <a:off x="539" y="2366"/>
                <a:ext cx="86" cy="89"/>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1095" name="Oval 785"/>
            <p:cNvSpPr>
              <a:spLocks noChangeArrowheads="1"/>
            </p:cNvSpPr>
            <p:nvPr/>
          </p:nvSpPr>
          <p:spPr bwMode="auto">
            <a:xfrm>
              <a:off x="930275" y="4065588"/>
              <a:ext cx="204788" cy="209550"/>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6" name="Freeform 786"/>
            <p:cNvSpPr/>
            <p:nvPr/>
          </p:nvSpPr>
          <p:spPr bwMode="auto">
            <a:xfrm>
              <a:off x="568325" y="4411663"/>
              <a:ext cx="131763" cy="204788"/>
            </a:xfrm>
            <a:custGeom>
              <a:avLst/>
              <a:gdLst>
                <a:gd name="T0" fmla="*/ 9 w 37"/>
                <a:gd name="T1" fmla="*/ 0 h 57"/>
                <a:gd name="T2" fmla="*/ 4 w 37"/>
                <a:gd name="T3" fmla="*/ 0 h 57"/>
                <a:gd name="T4" fmla="*/ 0 w 37"/>
                <a:gd name="T5" fmla="*/ 56 h 57"/>
                <a:gd name="T6" fmla="*/ 9 w 37"/>
                <a:gd name="T7" fmla="*/ 57 h 57"/>
                <a:gd name="T8" fmla="*/ 37 w 37"/>
                <a:gd name="T9" fmla="*/ 29 h 57"/>
                <a:gd name="T10" fmla="*/ 9 w 37"/>
                <a:gd name="T11" fmla="*/ 0 h 57"/>
              </a:gdLst>
              <a:ahLst/>
              <a:cxnLst>
                <a:cxn ang="0">
                  <a:pos x="T0" y="T1"/>
                </a:cxn>
                <a:cxn ang="0">
                  <a:pos x="T2" y="T3"/>
                </a:cxn>
                <a:cxn ang="0">
                  <a:pos x="T4" y="T5"/>
                </a:cxn>
                <a:cxn ang="0">
                  <a:pos x="T6" y="T7"/>
                </a:cxn>
                <a:cxn ang="0">
                  <a:pos x="T8" y="T9"/>
                </a:cxn>
                <a:cxn ang="0">
                  <a:pos x="T10" y="T11"/>
                </a:cxn>
              </a:cxnLst>
              <a:rect l="0" t="0" r="r" b="b"/>
              <a:pathLst>
                <a:path w="37" h="57">
                  <a:moveTo>
                    <a:pt x="9" y="0"/>
                  </a:moveTo>
                  <a:cubicBezTo>
                    <a:pt x="7" y="0"/>
                    <a:pt x="6" y="0"/>
                    <a:pt x="4" y="0"/>
                  </a:cubicBezTo>
                  <a:cubicBezTo>
                    <a:pt x="0" y="56"/>
                    <a:pt x="0" y="56"/>
                    <a:pt x="0" y="56"/>
                  </a:cubicBezTo>
                  <a:cubicBezTo>
                    <a:pt x="3" y="57"/>
                    <a:pt x="6" y="57"/>
                    <a:pt x="9" y="57"/>
                  </a:cubicBezTo>
                  <a:cubicBezTo>
                    <a:pt x="25" y="57"/>
                    <a:pt x="37" y="44"/>
                    <a:pt x="37" y="29"/>
                  </a:cubicBezTo>
                  <a:cubicBezTo>
                    <a:pt x="37" y="13"/>
                    <a:pt x="25" y="0"/>
                    <a:pt x="9" y="0"/>
                  </a:cubicBez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7" name="Oval 787"/>
            <p:cNvSpPr>
              <a:spLocks noChangeArrowheads="1"/>
            </p:cNvSpPr>
            <p:nvPr/>
          </p:nvSpPr>
          <p:spPr bwMode="auto">
            <a:xfrm>
              <a:off x="646113" y="4192588"/>
              <a:ext cx="138113" cy="136525"/>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8" name="Freeform 788"/>
            <p:cNvSpPr/>
            <p:nvPr/>
          </p:nvSpPr>
          <p:spPr bwMode="auto">
            <a:xfrm>
              <a:off x="1196975" y="4232276"/>
              <a:ext cx="82550" cy="139700"/>
            </a:xfrm>
            <a:custGeom>
              <a:avLst/>
              <a:gdLst>
                <a:gd name="T0" fmla="*/ 0 w 23"/>
                <a:gd name="T1" fmla="*/ 19 h 39"/>
                <a:gd name="T2" fmla="*/ 19 w 23"/>
                <a:gd name="T3" fmla="*/ 39 h 39"/>
                <a:gd name="T4" fmla="*/ 23 w 23"/>
                <a:gd name="T5" fmla="*/ 38 h 39"/>
                <a:gd name="T6" fmla="*/ 18 w 23"/>
                <a:gd name="T7" fmla="*/ 0 h 39"/>
                <a:gd name="T8" fmla="*/ 0 w 23"/>
                <a:gd name="T9" fmla="*/ 19 h 39"/>
              </a:gdLst>
              <a:ahLst/>
              <a:cxnLst>
                <a:cxn ang="0">
                  <a:pos x="T0" y="T1"/>
                </a:cxn>
                <a:cxn ang="0">
                  <a:pos x="T2" y="T3"/>
                </a:cxn>
                <a:cxn ang="0">
                  <a:pos x="T4" y="T5"/>
                </a:cxn>
                <a:cxn ang="0">
                  <a:pos x="T6" y="T7"/>
                </a:cxn>
                <a:cxn ang="0">
                  <a:pos x="T8" y="T9"/>
                </a:cxn>
              </a:cxnLst>
              <a:rect l="0" t="0" r="r" b="b"/>
              <a:pathLst>
                <a:path w="23" h="39">
                  <a:moveTo>
                    <a:pt x="0" y="19"/>
                  </a:moveTo>
                  <a:cubicBezTo>
                    <a:pt x="0" y="30"/>
                    <a:pt x="9" y="39"/>
                    <a:pt x="19" y="39"/>
                  </a:cubicBezTo>
                  <a:cubicBezTo>
                    <a:pt x="21" y="39"/>
                    <a:pt x="22" y="38"/>
                    <a:pt x="23" y="38"/>
                  </a:cubicBezTo>
                  <a:cubicBezTo>
                    <a:pt x="18" y="0"/>
                    <a:pt x="18" y="0"/>
                    <a:pt x="18" y="0"/>
                  </a:cubicBezTo>
                  <a:cubicBezTo>
                    <a:pt x="8" y="1"/>
                    <a:pt x="0" y="9"/>
                    <a:pt x="0" y="19"/>
                  </a:cubicBez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9" name="Freeform 789"/>
            <p:cNvSpPr/>
            <p:nvPr/>
          </p:nvSpPr>
          <p:spPr bwMode="auto">
            <a:xfrm>
              <a:off x="1149350" y="3846513"/>
              <a:ext cx="73025" cy="82550"/>
            </a:xfrm>
            <a:custGeom>
              <a:avLst/>
              <a:gdLst>
                <a:gd name="T0" fmla="*/ 18 w 20"/>
                <a:gd name="T1" fmla="*/ 3 h 23"/>
                <a:gd name="T2" fmla="*/ 11 w 20"/>
                <a:gd name="T3" fmla="*/ 0 h 23"/>
                <a:gd name="T4" fmla="*/ 0 w 20"/>
                <a:gd name="T5" fmla="*/ 12 h 23"/>
                <a:gd name="T6" fmla="*/ 11 w 20"/>
                <a:gd name="T7" fmla="*/ 23 h 23"/>
                <a:gd name="T8" fmla="*/ 20 w 20"/>
                <a:gd name="T9" fmla="*/ 19 h 23"/>
                <a:gd name="T10" fmla="*/ 18 w 20"/>
                <a:gd name="T11" fmla="*/ 3 h 23"/>
              </a:gdLst>
              <a:ahLst/>
              <a:cxnLst>
                <a:cxn ang="0">
                  <a:pos x="T0" y="T1"/>
                </a:cxn>
                <a:cxn ang="0">
                  <a:pos x="T2" y="T3"/>
                </a:cxn>
                <a:cxn ang="0">
                  <a:pos x="T4" y="T5"/>
                </a:cxn>
                <a:cxn ang="0">
                  <a:pos x="T6" y="T7"/>
                </a:cxn>
                <a:cxn ang="0">
                  <a:pos x="T8" y="T9"/>
                </a:cxn>
                <a:cxn ang="0">
                  <a:pos x="T10" y="T11"/>
                </a:cxn>
              </a:cxnLst>
              <a:rect l="0" t="0" r="r" b="b"/>
              <a:pathLst>
                <a:path w="20" h="23">
                  <a:moveTo>
                    <a:pt x="18" y="3"/>
                  </a:moveTo>
                  <a:cubicBezTo>
                    <a:pt x="16" y="1"/>
                    <a:pt x="14" y="0"/>
                    <a:pt x="11" y="0"/>
                  </a:cubicBezTo>
                  <a:cubicBezTo>
                    <a:pt x="5" y="0"/>
                    <a:pt x="0" y="5"/>
                    <a:pt x="0" y="12"/>
                  </a:cubicBezTo>
                  <a:cubicBezTo>
                    <a:pt x="0" y="18"/>
                    <a:pt x="5" y="23"/>
                    <a:pt x="11" y="23"/>
                  </a:cubicBezTo>
                  <a:cubicBezTo>
                    <a:pt x="15" y="23"/>
                    <a:pt x="18" y="21"/>
                    <a:pt x="20" y="19"/>
                  </a:cubicBezTo>
                  <a:lnTo>
                    <a:pt x="18" y="3"/>
                  </a:ln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0" name="Oval 790"/>
            <p:cNvSpPr>
              <a:spLocks noChangeArrowheads="1"/>
            </p:cNvSpPr>
            <p:nvPr/>
          </p:nvSpPr>
          <p:spPr bwMode="auto">
            <a:xfrm>
              <a:off x="949325" y="4391026"/>
              <a:ext cx="82550" cy="82550"/>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1" name="Oval 791"/>
            <p:cNvSpPr>
              <a:spLocks noChangeArrowheads="1"/>
            </p:cNvSpPr>
            <p:nvPr/>
          </p:nvSpPr>
          <p:spPr bwMode="auto">
            <a:xfrm>
              <a:off x="1250950" y="3746501"/>
              <a:ext cx="42863" cy="39688"/>
            </a:xfrm>
            <a:prstGeom prst="ellipse">
              <a:avLst/>
            </a:prstGeom>
            <a:solidFill>
              <a:srgbClr val="FF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2" name="Oval 792"/>
            <p:cNvSpPr>
              <a:spLocks noChangeArrowheads="1"/>
            </p:cNvSpPr>
            <p:nvPr/>
          </p:nvSpPr>
          <p:spPr bwMode="auto">
            <a:xfrm>
              <a:off x="1265238" y="3983038"/>
              <a:ext cx="42863" cy="42863"/>
            </a:xfrm>
            <a:prstGeom prst="ellipse">
              <a:avLst/>
            </a:prstGeom>
            <a:solidFill>
              <a:srgbClr val="FF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3" name="Oval 793"/>
            <p:cNvSpPr>
              <a:spLocks noChangeArrowheads="1"/>
            </p:cNvSpPr>
            <p:nvPr/>
          </p:nvSpPr>
          <p:spPr bwMode="auto">
            <a:xfrm>
              <a:off x="1293813" y="4232276"/>
              <a:ext cx="39688" cy="42863"/>
            </a:xfrm>
            <a:prstGeom prst="ellipse">
              <a:avLst/>
            </a:prstGeom>
            <a:solidFill>
              <a:srgbClr val="FF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4" name="Oval 794"/>
            <p:cNvSpPr>
              <a:spLocks noChangeArrowheads="1"/>
            </p:cNvSpPr>
            <p:nvPr/>
          </p:nvSpPr>
          <p:spPr bwMode="auto">
            <a:xfrm>
              <a:off x="1339850" y="3846513"/>
              <a:ext cx="44450" cy="42863"/>
            </a:xfrm>
            <a:prstGeom prst="ellipse">
              <a:avLst/>
            </a:prstGeom>
            <a:solidFill>
              <a:srgbClr val="9A5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5" name="Oval 795"/>
            <p:cNvSpPr>
              <a:spLocks noChangeArrowheads="1"/>
            </p:cNvSpPr>
            <p:nvPr/>
          </p:nvSpPr>
          <p:spPr bwMode="auto">
            <a:xfrm>
              <a:off x="2095500" y="3709988"/>
              <a:ext cx="42863" cy="39688"/>
            </a:xfrm>
            <a:prstGeom prst="ellipse">
              <a:avLst/>
            </a:prstGeom>
            <a:solidFill>
              <a:srgbClr val="9A8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6" name="Oval 796"/>
            <p:cNvSpPr>
              <a:spLocks noChangeArrowheads="1"/>
            </p:cNvSpPr>
            <p:nvPr/>
          </p:nvSpPr>
          <p:spPr bwMode="auto">
            <a:xfrm>
              <a:off x="2109788" y="3832226"/>
              <a:ext cx="42863" cy="42863"/>
            </a:xfrm>
            <a:prstGeom prst="ellipse">
              <a:avLst/>
            </a:prstGeom>
            <a:solidFill>
              <a:srgbClr val="9A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7" name="Oval 797"/>
            <p:cNvSpPr>
              <a:spLocks noChangeArrowheads="1"/>
            </p:cNvSpPr>
            <p:nvPr/>
          </p:nvSpPr>
          <p:spPr bwMode="auto">
            <a:xfrm>
              <a:off x="2130425" y="3957638"/>
              <a:ext cx="39688" cy="39688"/>
            </a:xfrm>
            <a:prstGeom prst="ellipse">
              <a:avLst/>
            </a:prstGeom>
            <a:solidFill>
              <a:srgbClr val="F05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8" name="Oval 798"/>
            <p:cNvSpPr>
              <a:spLocks noChangeArrowheads="1"/>
            </p:cNvSpPr>
            <p:nvPr/>
          </p:nvSpPr>
          <p:spPr bwMode="auto">
            <a:xfrm>
              <a:off x="2266950" y="3943351"/>
              <a:ext cx="42863" cy="39688"/>
            </a:xfrm>
            <a:prstGeom prst="ellipse">
              <a:avLst/>
            </a:prstGeom>
            <a:solidFill>
              <a:srgbClr val="F05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9" name="Oval 799"/>
            <p:cNvSpPr>
              <a:spLocks noChangeArrowheads="1"/>
            </p:cNvSpPr>
            <p:nvPr/>
          </p:nvSpPr>
          <p:spPr bwMode="auto">
            <a:xfrm>
              <a:off x="2235200" y="3829051"/>
              <a:ext cx="39688" cy="39688"/>
            </a:xfrm>
            <a:prstGeom prst="ellipse">
              <a:avLst/>
            </a:prstGeom>
            <a:solidFill>
              <a:srgbClr val="9A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0" name="Oval 800"/>
            <p:cNvSpPr>
              <a:spLocks noChangeArrowheads="1"/>
            </p:cNvSpPr>
            <p:nvPr/>
          </p:nvSpPr>
          <p:spPr bwMode="auto">
            <a:xfrm>
              <a:off x="2343150" y="3814763"/>
              <a:ext cx="42863" cy="39688"/>
            </a:xfrm>
            <a:prstGeom prst="ellipse">
              <a:avLst/>
            </a:prstGeom>
            <a:solidFill>
              <a:srgbClr val="9A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1" name="Oval 801"/>
            <p:cNvSpPr>
              <a:spLocks noChangeArrowheads="1"/>
            </p:cNvSpPr>
            <p:nvPr/>
          </p:nvSpPr>
          <p:spPr bwMode="auto">
            <a:xfrm>
              <a:off x="2212975" y="3702051"/>
              <a:ext cx="39688" cy="44450"/>
            </a:xfrm>
            <a:prstGeom prst="ellipse">
              <a:avLst/>
            </a:prstGeom>
            <a:solidFill>
              <a:srgbClr val="9A8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2" name="Oval 802"/>
            <p:cNvSpPr>
              <a:spLocks noChangeArrowheads="1"/>
            </p:cNvSpPr>
            <p:nvPr/>
          </p:nvSpPr>
          <p:spPr bwMode="auto">
            <a:xfrm>
              <a:off x="2328863" y="3702051"/>
              <a:ext cx="42863" cy="44450"/>
            </a:xfrm>
            <a:prstGeom prst="ellipse">
              <a:avLst/>
            </a:prstGeom>
            <a:solidFill>
              <a:srgbClr val="9A8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3" name="Oval 803"/>
            <p:cNvSpPr>
              <a:spLocks noChangeArrowheads="1"/>
            </p:cNvSpPr>
            <p:nvPr/>
          </p:nvSpPr>
          <p:spPr bwMode="auto">
            <a:xfrm>
              <a:off x="1362075" y="4124326"/>
              <a:ext cx="39688" cy="39688"/>
            </a:xfrm>
            <a:prstGeom prst="ellipse">
              <a:avLst/>
            </a:prstGeom>
            <a:solidFill>
              <a:srgbClr val="9A5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4" name="Freeform 804"/>
            <p:cNvSpPr/>
            <p:nvPr/>
          </p:nvSpPr>
          <p:spPr bwMode="auto">
            <a:xfrm>
              <a:off x="676275" y="4652963"/>
              <a:ext cx="330200" cy="165100"/>
            </a:xfrm>
            <a:custGeom>
              <a:avLst/>
              <a:gdLst>
                <a:gd name="T0" fmla="*/ 208 w 208"/>
                <a:gd name="T1" fmla="*/ 0 h 104"/>
                <a:gd name="T2" fmla="*/ 0 w 208"/>
                <a:gd name="T3" fmla="*/ 82 h 104"/>
                <a:gd name="T4" fmla="*/ 203 w 208"/>
                <a:gd name="T5" fmla="*/ 104 h 104"/>
                <a:gd name="T6" fmla="*/ 208 w 208"/>
                <a:gd name="T7" fmla="*/ 0 h 104"/>
              </a:gdLst>
              <a:ahLst/>
              <a:cxnLst>
                <a:cxn ang="0">
                  <a:pos x="T0" y="T1"/>
                </a:cxn>
                <a:cxn ang="0">
                  <a:pos x="T2" y="T3"/>
                </a:cxn>
                <a:cxn ang="0">
                  <a:pos x="T4" y="T5"/>
                </a:cxn>
                <a:cxn ang="0">
                  <a:pos x="T6" y="T7"/>
                </a:cxn>
              </a:cxnLst>
              <a:rect l="0" t="0" r="r" b="b"/>
              <a:pathLst>
                <a:path w="208" h="104">
                  <a:moveTo>
                    <a:pt x="208" y="0"/>
                  </a:moveTo>
                  <a:lnTo>
                    <a:pt x="0" y="82"/>
                  </a:lnTo>
                  <a:lnTo>
                    <a:pt x="203" y="104"/>
                  </a:lnTo>
                  <a:lnTo>
                    <a:pt x="208" y="0"/>
                  </a:lnTo>
                  <a:close/>
                </a:path>
              </a:pathLst>
            </a:custGeom>
            <a:solidFill>
              <a:srgbClr val="FFF0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5" name="Freeform 805"/>
            <p:cNvSpPr/>
            <p:nvPr/>
          </p:nvSpPr>
          <p:spPr bwMode="auto">
            <a:xfrm>
              <a:off x="488950" y="4948238"/>
              <a:ext cx="446088" cy="263525"/>
            </a:xfrm>
            <a:custGeom>
              <a:avLst/>
              <a:gdLst>
                <a:gd name="T0" fmla="*/ 0 w 281"/>
                <a:gd name="T1" fmla="*/ 0 h 166"/>
                <a:gd name="T2" fmla="*/ 90 w 281"/>
                <a:gd name="T3" fmla="*/ 166 h 166"/>
                <a:gd name="T4" fmla="*/ 281 w 281"/>
                <a:gd name="T5" fmla="*/ 9 h 166"/>
                <a:gd name="T6" fmla="*/ 0 w 281"/>
                <a:gd name="T7" fmla="*/ 0 h 166"/>
              </a:gdLst>
              <a:ahLst/>
              <a:cxnLst>
                <a:cxn ang="0">
                  <a:pos x="T0" y="T1"/>
                </a:cxn>
                <a:cxn ang="0">
                  <a:pos x="T2" y="T3"/>
                </a:cxn>
                <a:cxn ang="0">
                  <a:pos x="T4" y="T5"/>
                </a:cxn>
                <a:cxn ang="0">
                  <a:pos x="T6" y="T7"/>
                </a:cxn>
              </a:cxnLst>
              <a:rect l="0" t="0" r="r" b="b"/>
              <a:pathLst>
                <a:path w="281" h="166">
                  <a:moveTo>
                    <a:pt x="0" y="0"/>
                  </a:moveTo>
                  <a:lnTo>
                    <a:pt x="90" y="166"/>
                  </a:lnTo>
                  <a:lnTo>
                    <a:pt x="281" y="9"/>
                  </a:lnTo>
                  <a:lnTo>
                    <a:pt x="0" y="0"/>
                  </a:lnTo>
                  <a:close/>
                </a:path>
              </a:pathLst>
            </a:custGeom>
            <a:solidFill>
              <a:srgbClr val="835D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6" name="Freeform 806"/>
            <p:cNvSpPr/>
            <p:nvPr/>
          </p:nvSpPr>
          <p:spPr bwMode="auto">
            <a:xfrm>
              <a:off x="804863" y="5121276"/>
              <a:ext cx="201613" cy="273050"/>
            </a:xfrm>
            <a:custGeom>
              <a:avLst/>
              <a:gdLst>
                <a:gd name="T0" fmla="*/ 122 w 127"/>
                <a:gd name="T1" fmla="*/ 0 h 172"/>
                <a:gd name="T2" fmla="*/ 0 w 127"/>
                <a:gd name="T3" fmla="*/ 143 h 172"/>
                <a:gd name="T4" fmla="*/ 127 w 127"/>
                <a:gd name="T5" fmla="*/ 172 h 172"/>
                <a:gd name="T6" fmla="*/ 122 w 127"/>
                <a:gd name="T7" fmla="*/ 0 h 172"/>
              </a:gdLst>
              <a:ahLst/>
              <a:cxnLst>
                <a:cxn ang="0">
                  <a:pos x="T0" y="T1"/>
                </a:cxn>
                <a:cxn ang="0">
                  <a:pos x="T2" y="T3"/>
                </a:cxn>
                <a:cxn ang="0">
                  <a:pos x="T4" y="T5"/>
                </a:cxn>
                <a:cxn ang="0">
                  <a:pos x="T6" y="T7"/>
                </a:cxn>
              </a:cxnLst>
              <a:rect l="0" t="0" r="r" b="b"/>
              <a:pathLst>
                <a:path w="127" h="172">
                  <a:moveTo>
                    <a:pt x="122" y="0"/>
                  </a:moveTo>
                  <a:lnTo>
                    <a:pt x="0" y="143"/>
                  </a:lnTo>
                  <a:lnTo>
                    <a:pt x="127" y="172"/>
                  </a:lnTo>
                  <a:lnTo>
                    <a:pt x="122" y="0"/>
                  </a:lnTo>
                  <a:close/>
                </a:path>
              </a:pathLst>
            </a:custGeom>
            <a:solidFill>
              <a:srgbClr val="6A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7" name="Freeform 807"/>
            <p:cNvSpPr/>
            <p:nvPr/>
          </p:nvSpPr>
          <p:spPr bwMode="auto">
            <a:xfrm>
              <a:off x="790575" y="5470526"/>
              <a:ext cx="187325" cy="88900"/>
            </a:xfrm>
            <a:custGeom>
              <a:avLst/>
              <a:gdLst>
                <a:gd name="T0" fmla="*/ 0 w 118"/>
                <a:gd name="T1" fmla="*/ 0 h 56"/>
                <a:gd name="T2" fmla="*/ 61 w 118"/>
                <a:gd name="T3" fmla="*/ 56 h 56"/>
                <a:gd name="T4" fmla="*/ 118 w 118"/>
                <a:gd name="T5" fmla="*/ 13 h 56"/>
                <a:gd name="T6" fmla="*/ 18 w 118"/>
                <a:gd name="T7" fmla="*/ 0 h 56"/>
                <a:gd name="T8" fmla="*/ 0 w 118"/>
                <a:gd name="T9" fmla="*/ 0 h 56"/>
              </a:gdLst>
              <a:ahLst/>
              <a:cxnLst>
                <a:cxn ang="0">
                  <a:pos x="T0" y="T1"/>
                </a:cxn>
                <a:cxn ang="0">
                  <a:pos x="T2" y="T3"/>
                </a:cxn>
                <a:cxn ang="0">
                  <a:pos x="T4" y="T5"/>
                </a:cxn>
                <a:cxn ang="0">
                  <a:pos x="T6" y="T7"/>
                </a:cxn>
                <a:cxn ang="0">
                  <a:pos x="T8" y="T9"/>
                </a:cxn>
              </a:cxnLst>
              <a:rect l="0" t="0" r="r" b="b"/>
              <a:pathLst>
                <a:path w="118" h="56">
                  <a:moveTo>
                    <a:pt x="0" y="0"/>
                  </a:moveTo>
                  <a:lnTo>
                    <a:pt x="61" y="56"/>
                  </a:lnTo>
                  <a:lnTo>
                    <a:pt x="118" y="13"/>
                  </a:lnTo>
                  <a:lnTo>
                    <a:pt x="18" y="0"/>
                  </a:lnTo>
                  <a:lnTo>
                    <a:pt x="0" y="0"/>
                  </a:lnTo>
                  <a:close/>
                </a:path>
              </a:pathLst>
            </a:custGeom>
            <a:solidFill>
              <a:srgbClr val="F747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8" name="Freeform 808"/>
            <p:cNvSpPr/>
            <p:nvPr/>
          </p:nvSpPr>
          <p:spPr bwMode="auto">
            <a:xfrm>
              <a:off x="790575" y="5470526"/>
              <a:ext cx="187325" cy="88900"/>
            </a:xfrm>
            <a:custGeom>
              <a:avLst/>
              <a:gdLst>
                <a:gd name="T0" fmla="*/ 0 w 118"/>
                <a:gd name="T1" fmla="*/ 0 h 56"/>
                <a:gd name="T2" fmla="*/ 61 w 118"/>
                <a:gd name="T3" fmla="*/ 56 h 56"/>
                <a:gd name="T4" fmla="*/ 118 w 118"/>
                <a:gd name="T5" fmla="*/ 13 h 56"/>
                <a:gd name="T6" fmla="*/ 18 w 118"/>
                <a:gd name="T7" fmla="*/ 0 h 56"/>
              </a:gdLst>
              <a:ahLst/>
              <a:cxnLst>
                <a:cxn ang="0">
                  <a:pos x="T0" y="T1"/>
                </a:cxn>
                <a:cxn ang="0">
                  <a:pos x="T2" y="T3"/>
                </a:cxn>
                <a:cxn ang="0">
                  <a:pos x="T4" y="T5"/>
                </a:cxn>
                <a:cxn ang="0">
                  <a:pos x="T6" y="T7"/>
                </a:cxn>
              </a:cxnLst>
              <a:rect l="0" t="0" r="r" b="b"/>
              <a:pathLst>
                <a:path w="118" h="56">
                  <a:moveTo>
                    <a:pt x="0" y="0"/>
                  </a:moveTo>
                  <a:lnTo>
                    <a:pt x="61" y="56"/>
                  </a:lnTo>
                  <a:lnTo>
                    <a:pt x="118" y="1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9" name="Freeform 809"/>
            <p:cNvSpPr/>
            <p:nvPr/>
          </p:nvSpPr>
          <p:spPr bwMode="auto">
            <a:xfrm>
              <a:off x="1074738" y="4508501"/>
              <a:ext cx="430213" cy="493713"/>
            </a:xfrm>
            <a:custGeom>
              <a:avLst/>
              <a:gdLst>
                <a:gd name="T0" fmla="*/ 262 w 271"/>
                <a:gd name="T1" fmla="*/ 12 h 311"/>
                <a:gd name="T2" fmla="*/ 271 w 271"/>
                <a:gd name="T3" fmla="*/ 216 h 311"/>
                <a:gd name="T4" fmla="*/ 99 w 271"/>
                <a:gd name="T5" fmla="*/ 111 h 311"/>
                <a:gd name="T6" fmla="*/ 151 w 271"/>
                <a:gd name="T7" fmla="*/ 311 h 311"/>
                <a:gd name="T8" fmla="*/ 0 w 271"/>
                <a:gd name="T9" fmla="*/ 268 h 311"/>
                <a:gd name="T10" fmla="*/ 0 w 271"/>
                <a:gd name="T11" fmla="*/ 173 h 311"/>
                <a:gd name="T12" fmla="*/ 253 w 271"/>
                <a:gd name="T13" fmla="*/ 0 h 311"/>
                <a:gd name="T14" fmla="*/ 262 w 271"/>
                <a:gd name="T15" fmla="*/ 12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311">
                  <a:moveTo>
                    <a:pt x="262" y="12"/>
                  </a:moveTo>
                  <a:lnTo>
                    <a:pt x="271" y="216"/>
                  </a:lnTo>
                  <a:lnTo>
                    <a:pt x="99" y="111"/>
                  </a:lnTo>
                  <a:lnTo>
                    <a:pt x="151" y="311"/>
                  </a:lnTo>
                  <a:lnTo>
                    <a:pt x="0" y="268"/>
                  </a:lnTo>
                  <a:lnTo>
                    <a:pt x="0" y="173"/>
                  </a:lnTo>
                  <a:lnTo>
                    <a:pt x="253" y="0"/>
                  </a:lnTo>
                  <a:lnTo>
                    <a:pt x="262" y="12"/>
                  </a:lnTo>
                  <a:close/>
                </a:path>
              </a:pathLst>
            </a:custGeom>
            <a:solidFill>
              <a:srgbClr val="FF8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0" name="Oval 810"/>
            <p:cNvSpPr>
              <a:spLocks noChangeArrowheads="1"/>
            </p:cNvSpPr>
            <p:nvPr/>
          </p:nvSpPr>
          <p:spPr bwMode="auto">
            <a:xfrm>
              <a:off x="1168400" y="4851401"/>
              <a:ext cx="57150" cy="57150"/>
            </a:xfrm>
            <a:prstGeom prst="ellipse">
              <a:avLst/>
            </a:prstGeom>
            <a:solidFill>
              <a:srgbClr val="B6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1" name="Oval 811"/>
            <p:cNvSpPr>
              <a:spLocks noChangeArrowheads="1"/>
            </p:cNvSpPr>
            <p:nvPr/>
          </p:nvSpPr>
          <p:spPr bwMode="auto">
            <a:xfrm>
              <a:off x="1100138" y="5024438"/>
              <a:ext cx="57150" cy="53975"/>
            </a:xfrm>
            <a:prstGeom prst="ellipse">
              <a:avLst/>
            </a:prstGeom>
            <a:solidFill>
              <a:srgbClr val="6A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2" name="Oval 812"/>
            <p:cNvSpPr>
              <a:spLocks noChangeArrowheads="1"/>
            </p:cNvSpPr>
            <p:nvPr/>
          </p:nvSpPr>
          <p:spPr bwMode="auto">
            <a:xfrm>
              <a:off x="1354138" y="4843463"/>
              <a:ext cx="53975" cy="57150"/>
            </a:xfrm>
            <a:prstGeom prst="ellipse">
              <a:avLst/>
            </a:prstGeom>
            <a:solidFill>
              <a:srgbClr val="6A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3" name="Oval 813"/>
            <p:cNvSpPr>
              <a:spLocks noChangeArrowheads="1"/>
            </p:cNvSpPr>
            <p:nvPr/>
          </p:nvSpPr>
          <p:spPr bwMode="auto">
            <a:xfrm>
              <a:off x="1549400" y="4700588"/>
              <a:ext cx="53975" cy="57150"/>
            </a:xfrm>
            <a:prstGeom prst="ellipse">
              <a:avLst/>
            </a:prstGeom>
            <a:solidFill>
              <a:srgbClr val="6A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4" name="Oval 814"/>
            <p:cNvSpPr>
              <a:spLocks noChangeArrowheads="1"/>
            </p:cNvSpPr>
            <p:nvPr/>
          </p:nvSpPr>
          <p:spPr bwMode="auto">
            <a:xfrm>
              <a:off x="1401763" y="4675188"/>
              <a:ext cx="57150" cy="53975"/>
            </a:xfrm>
            <a:prstGeom prst="ellipse">
              <a:avLst/>
            </a:prstGeom>
            <a:solidFill>
              <a:srgbClr val="B6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5" name="Oval 815"/>
            <p:cNvSpPr>
              <a:spLocks noChangeArrowheads="1"/>
            </p:cNvSpPr>
            <p:nvPr/>
          </p:nvSpPr>
          <p:spPr bwMode="auto">
            <a:xfrm>
              <a:off x="1504950" y="4368801"/>
              <a:ext cx="44450"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6" name="Oval 816"/>
            <p:cNvSpPr>
              <a:spLocks noChangeArrowheads="1"/>
            </p:cNvSpPr>
            <p:nvPr/>
          </p:nvSpPr>
          <p:spPr bwMode="auto">
            <a:xfrm>
              <a:off x="1685925" y="4397376"/>
              <a:ext cx="39688"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7" name="Oval 817"/>
            <p:cNvSpPr>
              <a:spLocks noChangeArrowheads="1"/>
            </p:cNvSpPr>
            <p:nvPr/>
          </p:nvSpPr>
          <p:spPr bwMode="auto">
            <a:xfrm>
              <a:off x="1566863" y="4527551"/>
              <a:ext cx="42863"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8" name="Oval 818"/>
            <p:cNvSpPr>
              <a:spLocks noChangeArrowheads="1"/>
            </p:cNvSpPr>
            <p:nvPr/>
          </p:nvSpPr>
          <p:spPr bwMode="auto">
            <a:xfrm>
              <a:off x="1731963" y="4541838"/>
              <a:ext cx="42863"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9" name="Oval 819"/>
            <p:cNvSpPr>
              <a:spLocks noChangeArrowheads="1"/>
            </p:cNvSpPr>
            <p:nvPr/>
          </p:nvSpPr>
          <p:spPr bwMode="auto">
            <a:xfrm>
              <a:off x="1677988" y="4692651"/>
              <a:ext cx="39688"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0" name="Oval 820"/>
            <p:cNvSpPr>
              <a:spLocks noChangeArrowheads="1"/>
            </p:cNvSpPr>
            <p:nvPr/>
          </p:nvSpPr>
          <p:spPr bwMode="auto">
            <a:xfrm>
              <a:off x="1836738" y="4700588"/>
              <a:ext cx="39688"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1" name="Oval 821"/>
            <p:cNvSpPr>
              <a:spLocks noChangeArrowheads="1"/>
            </p:cNvSpPr>
            <p:nvPr/>
          </p:nvSpPr>
          <p:spPr bwMode="auto">
            <a:xfrm>
              <a:off x="1771650" y="4818063"/>
              <a:ext cx="42863" cy="39688"/>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2" name="Freeform 822"/>
            <p:cNvSpPr/>
            <p:nvPr/>
          </p:nvSpPr>
          <p:spPr bwMode="auto">
            <a:xfrm>
              <a:off x="1700213" y="4030663"/>
              <a:ext cx="498475" cy="327025"/>
            </a:xfrm>
            <a:custGeom>
              <a:avLst/>
              <a:gdLst>
                <a:gd name="T0" fmla="*/ 2 w 139"/>
                <a:gd name="T1" fmla="*/ 62 h 91"/>
                <a:gd name="T2" fmla="*/ 68 w 139"/>
                <a:gd name="T3" fmla="*/ 91 h 91"/>
                <a:gd name="T4" fmla="*/ 61 w 139"/>
                <a:gd name="T5" fmla="*/ 30 h 91"/>
                <a:gd name="T6" fmla="*/ 130 w 139"/>
                <a:gd name="T7" fmla="*/ 60 h 91"/>
                <a:gd name="T8" fmla="*/ 139 w 139"/>
                <a:gd name="T9" fmla="*/ 0 h 91"/>
                <a:gd name="T10" fmla="*/ 2 w 139"/>
                <a:gd name="T11" fmla="*/ 62 h 91"/>
              </a:gdLst>
              <a:ahLst/>
              <a:cxnLst>
                <a:cxn ang="0">
                  <a:pos x="T0" y="T1"/>
                </a:cxn>
                <a:cxn ang="0">
                  <a:pos x="T2" y="T3"/>
                </a:cxn>
                <a:cxn ang="0">
                  <a:pos x="T4" y="T5"/>
                </a:cxn>
                <a:cxn ang="0">
                  <a:pos x="T6" y="T7"/>
                </a:cxn>
                <a:cxn ang="0">
                  <a:pos x="T8" y="T9"/>
                </a:cxn>
                <a:cxn ang="0">
                  <a:pos x="T10" y="T11"/>
                </a:cxn>
              </a:cxnLst>
              <a:rect l="0" t="0" r="r" b="b"/>
              <a:pathLst>
                <a:path w="139" h="91">
                  <a:moveTo>
                    <a:pt x="2" y="62"/>
                  </a:moveTo>
                  <a:cubicBezTo>
                    <a:pt x="68" y="91"/>
                    <a:pt x="68" y="91"/>
                    <a:pt x="68" y="91"/>
                  </a:cubicBezTo>
                  <a:cubicBezTo>
                    <a:pt x="61" y="30"/>
                    <a:pt x="61" y="30"/>
                    <a:pt x="61" y="30"/>
                  </a:cubicBezTo>
                  <a:cubicBezTo>
                    <a:pt x="130" y="60"/>
                    <a:pt x="130" y="60"/>
                    <a:pt x="130" y="60"/>
                  </a:cubicBezTo>
                  <a:cubicBezTo>
                    <a:pt x="139" y="0"/>
                    <a:pt x="139" y="0"/>
                    <a:pt x="139" y="0"/>
                  </a:cubicBezTo>
                  <a:cubicBezTo>
                    <a:pt x="139" y="0"/>
                    <a:pt x="0" y="56"/>
                    <a:pt x="2" y="62"/>
                  </a:cubicBezTo>
                  <a:close/>
                </a:path>
              </a:pathLst>
            </a:custGeom>
            <a:solidFill>
              <a:srgbClr val="F2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3" name="Freeform 823"/>
            <p:cNvSpPr/>
            <p:nvPr/>
          </p:nvSpPr>
          <p:spPr bwMode="auto">
            <a:xfrm>
              <a:off x="1785938" y="4149726"/>
              <a:ext cx="608013" cy="481013"/>
            </a:xfrm>
            <a:custGeom>
              <a:avLst/>
              <a:gdLst>
                <a:gd name="T0" fmla="*/ 0 w 383"/>
                <a:gd name="T1" fmla="*/ 199 h 303"/>
                <a:gd name="T2" fmla="*/ 183 w 383"/>
                <a:gd name="T3" fmla="*/ 231 h 303"/>
                <a:gd name="T4" fmla="*/ 170 w 383"/>
                <a:gd name="T5" fmla="*/ 108 h 303"/>
                <a:gd name="T6" fmla="*/ 321 w 383"/>
                <a:gd name="T7" fmla="*/ 136 h 303"/>
                <a:gd name="T8" fmla="*/ 317 w 383"/>
                <a:gd name="T9" fmla="*/ 0 h 303"/>
                <a:gd name="T10" fmla="*/ 383 w 383"/>
                <a:gd name="T11" fmla="*/ 79 h 303"/>
                <a:gd name="T12" fmla="*/ 383 w 383"/>
                <a:gd name="T13" fmla="*/ 213 h 303"/>
                <a:gd name="T14" fmla="*/ 247 w 383"/>
                <a:gd name="T15" fmla="*/ 188 h 303"/>
                <a:gd name="T16" fmla="*/ 256 w 383"/>
                <a:gd name="T17" fmla="*/ 303 h 303"/>
                <a:gd name="T18" fmla="*/ 41 w 383"/>
                <a:gd name="T19" fmla="*/ 274 h 303"/>
                <a:gd name="T20" fmla="*/ 0 w 383"/>
                <a:gd name="T21" fmla="*/ 19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303">
                  <a:moveTo>
                    <a:pt x="0" y="199"/>
                  </a:moveTo>
                  <a:lnTo>
                    <a:pt x="183" y="231"/>
                  </a:lnTo>
                  <a:lnTo>
                    <a:pt x="170" y="108"/>
                  </a:lnTo>
                  <a:lnTo>
                    <a:pt x="321" y="136"/>
                  </a:lnTo>
                  <a:lnTo>
                    <a:pt x="317" y="0"/>
                  </a:lnTo>
                  <a:lnTo>
                    <a:pt x="383" y="79"/>
                  </a:lnTo>
                  <a:lnTo>
                    <a:pt x="383" y="213"/>
                  </a:lnTo>
                  <a:lnTo>
                    <a:pt x="247" y="188"/>
                  </a:lnTo>
                  <a:lnTo>
                    <a:pt x="256" y="303"/>
                  </a:lnTo>
                  <a:lnTo>
                    <a:pt x="41" y="274"/>
                  </a:lnTo>
                  <a:lnTo>
                    <a:pt x="0" y="199"/>
                  </a:lnTo>
                  <a:close/>
                </a:path>
              </a:pathLst>
            </a:custGeom>
            <a:solidFill>
              <a:srgbClr val="F2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334" name="组合 1333"/>
          <p:cNvGrpSpPr/>
          <p:nvPr/>
        </p:nvGrpSpPr>
        <p:grpSpPr>
          <a:xfrm rot="13670909">
            <a:off x="5679096" y="1165883"/>
            <a:ext cx="2832238" cy="1010104"/>
            <a:chOff x="-31750" y="1233488"/>
            <a:chExt cx="12303125" cy="4387850"/>
          </a:xfrm>
        </p:grpSpPr>
        <p:grpSp>
          <p:nvGrpSpPr>
            <p:cNvPr id="1335" name="Group 784"/>
            <p:cNvGrpSpPr/>
            <p:nvPr/>
          </p:nvGrpSpPr>
          <p:grpSpPr bwMode="auto">
            <a:xfrm>
              <a:off x="-31750" y="1233488"/>
              <a:ext cx="12303125" cy="4387850"/>
              <a:chOff x="-20" y="777"/>
              <a:chExt cx="7750" cy="2764"/>
            </a:xfrm>
          </p:grpSpPr>
          <p:sp>
            <p:nvSpPr>
              <p:cNvPr id="1375" name="Freeform 584"/>
              <p:cNvSpPr/>
              <p:nvPr/>
            </p:nvSpPr>
            <p:spPr bwMode="auto">
              <a:xfrm>
                <a:off x="1917" y="1598"/>
                <a:ext cx="5813" cy="703"/>
              </a:xfrm>
              <a:custGeom>
                <a:avLst/>
                <a:gdLst>
                  <a:gd name="T0" fmla="*/ 2494 w 2568"/>
                  <a:gd name="T1" fmla="*/ 0 h 310"/>
                  <a:gd name="T2" fmla="*/ 1042 w 2568"/>
                  <a:gd name="T3" fmla="*/ 186 h 310"/>
                  <a:gd name="T4" fmla="*/ 37 w 2568"/>
                  <a:gd name="T5" fmla="*/ 224 h 310"/>
                  <a:gd name="T6" fmla="*/ 32 w 2568"/>
                  <a:gd name="T7" fmla="*/ 288 h 310"/>
                  <a:gd name="T8" fmla="*/ 1088 w 2568"/>
                  <a:gd name="T9" fmla="*/ 260 h 310"/>
                  <a:gd name="T10" fmla="*/ 2504 w 2568"/>
                  <a:gd name="T11" fmla="*/ 163 h 310"/>
                  <a:gd name="T12" fmla="*/ 2494 w 2568"/>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2568" h="310">
                    <a:moveTo>
                      <a:pt x="2494" y="0"/>
                    </a:moveTo>
                    <a:cubicBezTo>
                      <a:pt x="2494" y="0"/>
                      <a:pt x="1795" y="133"/>
                      <a:pt x="1042" y="186"/>
                    </a:cubicBezTo>
                    <a:cubicBezTo>
                      <a:pt x="289" y="239"/>
                      <a:pt x="37" y="224"/>
                      <a:pt x="37" y="224"/>
                    </a:cubicBezTo>
                    <a:cubicBezTo>
                      <a:pt x="37" y="224"/>
                      <a:pt x="0" y="267"/>
                      <a:pt x="32" y="288"/>
                    </a:cubicBezTo>
                    <a:cubicBezTo>
                      <a:pt x="64" y="310"/>
                      <a:pt x="441" y="287"/>
                      <a:pt x="1088" y="260"/>
                    </a:cubicBezTo>
                    <a:cubicBezTo>
                      <a:pt x="1734" y="234"/>
                      <a:pt x="2440" y="195"/>
                      <a:pt x="2504" y="163"/>
                    </a:cubicBezTo>
                    <a:cubicBezTo>
                      <a:pt x="2568" y="131"/>
                      <a:pt x="2531" y="16"/>
                      <a:pt x="2494" y="0"/>
                    </a:cubicBezTo>
                    <a:close/>
                  </a:path>
                </a:pathLst>
              </a:custGeom>
              <a:solidFill>
                <a:srgbClr val="885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6" name="Freeform 585"/>
              <p:cNvSpPr/>
              <p:nvPr/>
            </p:nvSpPr>
            <p:spPr bwMode="auto">
              <a:xfrm>
                <a:off x="7492" y="1534"/>
                <a:ext cx="208" cy="479"/>
              </a:xfrm>
              <a:custGeom>
                <a:avLst/>
                <a:gdLst>
                  <a:gd name="T0" fmla="*/ 37 w 92"/>
                  <a:gd name="T1" fmla="*/ 200 h 211"/>
                  <a:gd name="T2" fmla="*/ 75 w 92"/>
                  <a:gd name="T3" fmla="*/ 53 h 211"/>
                  <a:gd name="T4" fmla="*/ 4 w 92"/>
                  <a:gd name="T5" fmla="*/ 71 h 211"/>
                  <a:gd name="T6" fmla="*/ 37 w 92"/>
                  <a:gd name="T7" fmla="*/ 200 h 211"/>
                </a:gdLst>
                <a:ahLst/>
                <a:cxnLst>
                  <a:cxn ang="0">
                    <a:pos x="T0" y="T1"/>
                  </a:cxn>
                  <a:cxn ang="0">
                    <a:pos x="T2" y="T3"/>
                  </a:cxn>
                  <a:cxn ang="0">
                    <a:pos x="T4" y="T5"/>
                  </a:cxn>
                  <a:cxn ang="0">
                    <a:pos x="T6" y="T7"/>
                  </a:cxn>
                </a:cxnLst>
                <a:rect l="0" t="0" r="r" b="b"/>
                <a:pathLst>
                  <a:path w="92" h="211">
                    <a:moveTo>
                      <a:pt x="37" y="200"/>
                    </a:moveTo>
                    <a:cubicBezTo>
                      <a:pt x="80" y="186"/>
                      <a:pt x="92" y="96"/>
                      <a:pt x="75" y="53"/>
                    </a:cubicBezTo>
                    <a:cubicBezTo>
                      <a:pt x="55" y="0"/>
                      <a:pt x="14" y="19"/>
                      <a:pt x="4" y="71"/>
                    </a:cubicBezTo>
                    <a:cubicBezTo>
                      <a:pt x="0" y="91"/>
                      <a:pt x="5" y="211"/>
                      <a:pt x="37" y="200"/>
                    </a:cubicBezTo>
                    <a:close/>
                  </a:path>
                </a:pathLst>
              </a:custGeom>
              <a:solidFill>
                <a:srgbClr val="B67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7" name="Freeform 586"/>
              <p:cNvSpPr/>
              <p:nvPr/>
            </p:nvSpPr>
            <p:spPr bwMode="auto">
              <a:xfrm>
                <a:off x="383" y="1303"/>
                <a:ext cx="405" cy="521"/>
              </a:xfrm>
              <a:custGeom>
                <a:avLst/>
                <a:gdLst>
                  <a:gd name="T0" fmla="*/ 0 w 405"/>
                  <a:gd name="T1" fmla="*/ 517 h 521"/>
                  <a:gd name="T2" fmla="*/ 11 w 405"/>
                  <a:gd name="T3" fmla="*/ 521 h 521"/>
                  <a:gd name="T4" fmla="*/ 405 w 405"/>
                  <a:gd name="T5" fmla="*/ 143 h 521"/>
                  <a:gd name="T6" fmla="*/ 129 w 405"/>
                  <a:gd name="T7" fmla="*/ 0 h 521"/>
                  <a:gd name="T8" fmla="*/ 0 w 405"/>
                  <a:gd name="T9" fmla="*/ 517 h 521"/>
                </a:gdLst>
                <a:ahLst/>
                <a:cxnLst>
                  <a:cxn ang="0">
                    <a:pos x="T0" y="T1"/>
                  </a:cxn>
                  <a:cxn ang="0">
                    <a:pos x="T2" y="T3"/>
                  </a:cxn>
                  <a:cxn ang="0">
                    <a:pos x="T4" y="T5"/>
                  </a:cxn>
                  <a:cxn ang="0">
                    <a:pos x="T6" y="T7"/>
                  </a:cxn>
                  <a:cxn ang="0">
                    <a:pos x="T8" y="T9"/>
                  </a:cxn>
                </a:cxnLst>
                <a:rect l="0" t="0" r="r" b="b"/>
                <a:pathLst>
                  <a:path w="405" h="521">
                    <a:moveTo>
                      <a:pt x="0" y="517"/>
                    </a:moveTo>
                    <a:lnTo>
                      <a:pt x="11" y="521"/>
                    </a:lnTo>
                    <a:lnTo>
                      <a:pt x="405" y="143"/>
                    </a:lnTo>
                    <a:lnTo>
                      <a:pt x="129" y="0"/>
                    </a:lnTo>
                    <a:lnTo>
                      <a:pt x="0" y="517"/>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8" name="Freeform 587"/>
              <p:cNvSpPr/>
              <p:nvPr/>
            </p:nvSpPr>
            <p:spPr bwMode="auto">
              <a:xfrm>
                <a:off x="394" y="1446"/>
                <a:ext cx="584" cy="517"/>
              </a:xfrm>
              <a:custGeom>
                <a:avLst/>
                <a:gdLst>
                  <a:gd name="T0" fmla="*/ 394 w 584"/>
                  <a:gd name="T1" fmla="*/ 0 h 517"/>
                  <a:gd name="T2" fmla="*/ 0 w 584"/>
                  <a:gd name="T3" fmla="*/ 378 h 517"/>
                  <a:gd name="T4" fmla="*/ 584 w 584"/>
                  <a:gd name="T5" fmla="*/ 517 h 517"/>
                  <a:gd name="T6" fmla="*/ 416 w 584"/>
                  <a:gd name="T7" fmla="*/ 13 h 517"/>
                  <a:gd name="T8" fmla="*/ 394 w 584"/>
                  <a:gd name="T9" fmla="*/ 0 h 517"/>
                </a:gdLst>
                <a:ahLst/>
                <a:cxnLst>
                  <a:cxn ang="0">
                    <a:pos x="T0" y="T1"/>
                  </a:cxn>
                  <a:cxn ang="0">
                    <a:pos x="T2" y="T3"/>
                  </a:cxn>
                  <a:cxn ang="0">
                    <a:pos x="T4" y="T5"/>
                  </a:cxn>
                  <a:cxn ang="0">
                    <a:pos x="T6" y="T7"/>
                  </a:cxn>
                  <a:cxn ang="0">
                    <a:pos x="T8" y="T9"/>
                  </a:cxn>
                </a:cxnLst>
                <a:rect l="0" t="0" r="r" b="b"/>
                <a:pathLst>
                  <a:path w="584" h="517">
                    <a:moveTo>
                      <a:pt x="394" y="0"/>
                    </a:moveTo>
                    <a:lnTo>
                      <a:pt x="0" y="378"/>
                    </a:lnTo>
                    <a:lnTo>
                      <a:pt x="584" y="517"/>
                    </a:lnTo>
                    <a:lnTo>
                      <a:pt x="416" y="13"/>
                    </a:lnTo>
                    <a:lnTo>
                      <a:pt x="394" y="0"/>
                    </a:lnTo>
                    <a:close/>
                  </a:path>
                </a:pathLst>
              </a:custGeom>
              <a:solidFill>
                <a:srgbClr val="6F9F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9" name="Freeform 588"/>
              <p:cNvSpPr/>
              <p:nvPr/>
            </p:nvSpPr>
            <p:spPr bwMode="auto">
              <a:xfrm>
                <a:off x="810" y="1459"/>
                <a:ext cx="390" cy="506"/>
              </a:xfrm>
              <a:custGeom>
                <a:avLst/>
                <a:gdLst>
                  <a:gd name="T0" fmla="*/ 390 w 390"/>
                  <a:gd name="T1" fmla="*/ 204 h 506"/>
                  <a:gd name="T2" fmla="*/ 0 w 390"/>
                  <a:gd name="T3" fmla="*/ 0 h 506"/>
                  <a:gd name="T4" fmla="*/ 168 w 390"/>
                  <a:gd name="T5" fmla="*/ 504 h 506"/>
                  <a:gd name="T6" fmla="*/ 181 w 390"/>
                  <a:gd name="T7" fmla="*/ 506 h 506"/>
                  <a:gd name="T8" fmla="*/ 390 w 390"/>
                  <a:gd name="T9" fmla="*/ 204 h 506"/>
                </a:gdLst>
                <a:ahLst/>
                <a:cxnLst>
                  <a:cxn ang="0">
                    <a:pos x="T0" y="T1"/>
                  </a:cxn>
                  <a:cxn ang="0">
                    <a:pos x="T2" y="T3"/>
                  </a:cxn>
                  <a:cxn ang="0">
                    <a:pos x="T4" y="T5"/>
                  </a:cxn>
                  <a:cxn ang="0">
                    <a:pos x="T6" y="T7"/>
                  </a:cxn>
                  <a:cxn ang="0">
                    <a:pos x="T8" y="T9"/>
                  </a:cxn>
                </a:cxnLst>
                <a:rect l="0" t="0" r="r" b="b"/>
                <a:pathLst>
                  <a:path w="390" h="506">
                    <a:moveTo>
                      <a:pt x="390" y="204"/>
                    </a:moveTo>
                    <a:lnTo>
                      <a:pt x="0" y="0"/>
                    </a:lnTo>
                    <a:lnTo>
                      <a:pt x="168" y="504"/>
                    </a:lnTo>
                    <a:lnTo>
                      <a:pt x="181" y="506"/>
                    </a:lnTo>
                    <a:lnTo>
                      <a:pt x="390" y="204"/>
                    </a:lnTo>
                    <a:close/>
                  </a:path>
                </a:pathLst>
              </a:custGeom>
              <a:solidFill>
                <a:srgbClr val="88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0" name="Freeform 589"/>
              <p:cNvSpPr/>
              <p:nvPr/>
            </p:nvSpPr>
            <p:spPr bwMode="auto">
              <a:xfrm>
                <a:off x="991" y="1663"/>
                <a:ext cx="243" cy="316"/>
              </a:xfrm>
              <a:custGeom>
                <a:avLst/>
                <a:gdLst>
                  <a:gd name="T0" fmla="*/ 209 w 243"/>
                  <a:gd name="T1" fmla="*/ 0 h 316"/>
                  <a:gd name="T2" fmla="*/ 0 w 243"/>
                  <a:gd name="T3" fmla="*/ 302 h 316"/>
                  <a:gd name="T4" fmla="*/ 57 w 243"/>
                  <a:gd name="T5" fmla="*/ 316 h 316"/>
                  <a:gd name="T6" fmla="*/ 243 w 243"/>
                  <a:gd name="T7" fmla="*/ 16 h 316"/>
                  <a:gd name="T8" fmla="*/ 209 w 243"/>
                  <a:gd name="T9" fmla="*/ 0 h 316"/>
                </a:gdLst>
                <a:ahLst/>
                <a:cxnLst>
                  <a:cxn ang="0">
                    <a:pos x="T0" y="T1"/>
                  </a:cxn>
                  <a:cxn ang="0">
                    <a:pos x="T2" y="T3"/>
                  </a:cxn>
                  <a:cxn ang="0">
                    <a:pos x="T4" y="T5"/>
                  </a:cxn>
                  <a:cxn ang="0">
                    <a:pos x="T6" y="T7"/>
                  </a:cxn>
                  <a:cxn ang="0">
                    <a:pos x="T8" y="T9"/>
                  </a:cxn>
                </a:cxnLst>
                <a:rect l="0" t="0" r="r" b="b"/>
                <a:pathLst>
                  <a:path w="243" h="316">
                    <a:moveTo>
                      <a:pt x="209" y="0"/>
                    </a:moveTo>
                    <a:lnTo>
                      <a:pt x="0" y="302"/>
                    </a:lnTo>
                    <a:lnTo>
                      <a:pt x="57" y="316"/>
                    </a:lnTo>
                    <a:lnTo>
                      <a:pt x="243" y="16"/>
                    </a:lnTo>
                    <a:lnTo>
                      <a:pt x="209"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1" name="Freeform 590"/>
              <p:cNvSpPr/>
              <p:nvPr/>
            </p:nvSpPr>
            <p:spPr bwMode="auto">
              <a:xfrm>
                <a:off x="1048" y="1679"/>
                <a:ext cx="217" cy="316"/>
              </a:xfrm>
              <a:custGeom>
                <a:avLst/>
                <a:gdLst>
                  <a:gd name="T0" fmla="*/ 186 w 217"/>
                  <a:gd name="T1" fmla="*/ 0 h 316"/>
                  <a:gd name="T2" fmla="*/ 0 w 217"/>
                  <a:gd name="T3" fmla="*/ 300 h 316"/>
                  <a:gd name="T4" fmla="*/ 59 w 217"/>
                  <a:gd name="T5" fmla="*/ 316 h 316"/>
                  <a:gd name="T6" fmla="*/ 217 w 217"/>
                  <a:gd name="T7" fmla="*/ 16 h 316"/>
                  <a:gd name="T8" fmla="*/ 186 w 217"/>
                  <a:gd name="T9" fmla="*/ 0 h 316"/>
                </a:gdLst>
                <a:ahLst/>
                <a:cxnLst>
                  <a:cxn ang="0">
                    <a:pos x="T0" y="T1"/>
                  </a:cxn>
                  <a:cxn ang="0">
                    <a:pos x="T2" y="T3"/>
                  </a:cxn>
                  <a:cxn ang="0">
                    <a:pos x="T4" y="T5"/>
                  </a:cxn>
                  <a:cxn ang="0">
                    <a:pos x="T6" y="T7"/>
                  </a:cxn>
                  <a:cxn ang="0">
                    <a:pos x="T8" y="T9"/>
                  </a:cxn>
                </a:cxnLst>
                <a:rect l="0" t="0" r="r" b="b"/>
                <a:pathLst>
                  <a:path w="217" h="316">
                    <a:moveTo>
                      <a:pt x="186" y="0"/>
                    </a:moveTo>
                    <a:lnTo>
                      <a:pt x="0" y="300"/>
                    </a:lnTo>
                    <a:lnTo>
                      <a:pt x="59" y="316"/>
                    </a:lnTo>
                    <a:lnTo>
                      <a:pt x="217" y="16"/>
                    </a:lnTo>
                    <a:lnTo>
                      <a:pt x="186" y="0"/>
                    </a:lnTo>
                    <a:close/>
                  </a:path>
                </a:pathLst>
              </a:custGeom>
              <a:solidFill>
                <a:srgbClr val="794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2" name="Freeform 591"/>
              <p:cNvSpPr/>
              <p:nvPr/>
            </p:nvSpPr>
            <p:spPr bwMode="auto">
              <a:xfrm>
                <a:off x="1107" y="1695"/>
                <a:ext cx="192" cy="309"/>
              </a:xfrm>
              <a:custGeom>
                <a:avLst/>
                <a:gdLst>
                  <a:gd name="T0" fmla="*/ 158 w 192"/>
                  <a:gd name="T1" fmla="*/ 0 h 309"/>
                  <a:gd name="T2" fmla="*/ 0 w 192"/>
                  <a:gd name="T3" fmla="*/ 300 h 309"/>
                  <a:gd name="T4" fmla="*/ 43 w 192"/>
                  <a:gd name="T5" fmla="*/ 309 h 309"/>
                  <a:gd name="T6" fmla="*/ 192 w 192"/>
                  <a:gd name="T7" fmla="*/ 18 h 309"/>
                  <a:gd name="T8" fmla="*/ 158 w 192"/>
                  <a:gd name="T9" fmla="*/ 0 h 309"/>
                </a:gdLst>
                <a:ahLst/>
                <a:cxnLst>
                  <a:cxn ang="0">
                    <a:pos x="T0" y="T1"/>
                  </a:cxn>
                  <a:cxn ang="0">
                    <a:pos x="T2" y="T3"/>
                  </a:cxn>
                  <a:cxn ang="0">
                    <a:pos x="T4" y="T5"/>
                  </a:cxn>
                  <a:cxn ang="0">
                    <a:pos x="T6" y="T7"/>
                  </a:cxn>
                  <a:cxn ang="0">
                    <a:pos x="T8" y="T9"/>
                  </a:cxn>
                </a:cxnLst>
                <a:rect l="0" t="0" r="r" b="b"/>
                <a:pathLst>
                  <a:path w="192" h="309">
                    <a:moveTo>
                      <a:pt x="158" y="0"/>
                    </a:moveTo>
                    <a:lnTo>
                      <a:pt x="0" y="300"/>
                    </a:lnTo>
                    <a:lnTo>
                      <a:pt x="43" y="309"/>
                    </a:lnTo>
                    <a:lnTo>
                      <a:pt x="192" y="18"/>
                    </a:lnTo>
                    <a:lnTo>
                      <a:pt x="158"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3" name="Freeform 592"/>
              <p:cNvSpPr/>
              <p:nvPr/>
            </p:nvSpPr>
            <p:spPr bwMode="auto">
              <a:xfrm>
                <a:off x="1195" y="1734"/>
                <a:ext cx="172" cy="290"/>
              </a:xfrm>
              <a:custGeom>
                <a:avLst/>
                <a:gdLst>
                  <a:gd name="T0" fmla="*/ 141 w 172"/>
                  <a:gd name="T1" fmla="*/ 0 h 290"/>
                  <a:gd name="T2" fmla="*/ 0 w 172"/>
                  <a:gd name="T3" fmla="*/ 281 h 290"/>
                  <a:gd name="T4" fmla="*/ 41 w 172"/>
                  <a:gd name="T5" fmla="*/ 290 h 290"/>
                  <a:gd name="T6" fmla="*/ 172 w 172"/>
                  <a:gd name="T7" fmla="*/ 16 h 290"/>
                  <a:gd name="T8" fmla="*/ 141 w 172"/>
                  <a:gd name="T9" fmla="*/ 0 h 290"/>
                </a:gdLst>
                <a:ahLst/>
                <a:cxnLst>
                  <a:cxn ang="0">
                    <a:pos x="T0" y="T1"/>
                  </a:cxn>
                  <a:cxn ang="0">
                    <a:pos x="T2" y="T3"/>
                  </a:cxn>
                  <a:cxn ang="0">
                    <a:pos x="T4" y="T5"/>
                  </a:cxn>
                  <a:cxn ang="0">
                    <a:pos x="T6" y="T7"/>
                  </a:cxn>
                  <a:cxn ang="0">
                    <a:pos x="T8" y="T9"/>
                  </a:cxn>
                </a:cxnLst>
                <a:rect l="0" t="0" r="r" b="b"/>
                <a:pathLst>
                  <a:path w="172" h="290">
                    <a:moveTo>
                      <a:pt x="141" y="0"/>
                    </a:moveTo>
                    <a:lnTo>
                      <a:pt x="0" y="281"/>
                    </a:lnTo>
                    <a:lnTo>
                      <a:pt x="41" y="290"/>
                    </a:lnTo>
                    <a:lnTo>
                      <a:pt x="172" y="16"/>
                    </a:lnTo>
                    <a:lnTo>
                      <a:pt x="141"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4" name="Freeform 593"/>
              <p:cNvSpPr/>
              <p:nvPr/>
            </p:nvSpPr>
            <p:spPr bwMode="auto">
              <a:xfrm>
                <a:off x="1236" y="1750"/>
                <a:ext cx="172" cy="288"/>
              </a:xfrm>
              <a:custGeom>
                <a:avLst/>
                <a:gdLst>
                  <a:gd name="T0" fmla="*/ 172 w 172"/>
                  <a:gd name="T1" fmla="*/ 22 h 288"/>
                  <a:gd name="T2" fmla="*/ 131 w 172"/>
                  <a:gd name="T3" fmla="*/ 0 h 288"/>
                  <a:gd name="T4" fmla="*/ 0 w 172"/>
                  <a:gd name="T5" fmla="*/ 274 h 288"/>
                  <a:gd name="T6" fmla="*/ 54 w 172"/>
                  <a:gd name="T7" fmla="*/ 288 h 288"/>
                  <a:gd name="T8" fmla="*/ 172 w 172"/>
                  <a:gd name="T9" fmla="*/ 22 h 288"/>
                </a:gdLst>
                <a:ahLst/>
                <a:cxnLst>
                  <a:cxn ang="0">
                    <a:pos x="T0" y="T1"/>
                  </a:cxn>
                  <a:cxn ang="0">
                    <a:pos x="T2" y="T3"/>
                  </a:cxn>
                  <a:cxn ang="0">
                    <a:pos x="T4" y="T5"/>
                  </a:cxn>
                  <a:cxn ang="0">
                    <a:pos x="T6" y="T7"/>
                  </a:cxn>
                  <a:cxn ang="0">
                    <a:pos x="T8" y="T9"/>
                  </a:cxn>
                </a:cxnLst>
                <a:rect l="0" t="0" r="r" b="b"/>
                <a:pathLst>
                  <a:path w="172" h="288">
                    <a:moveTo>
                      <a:pt x="172" y="22"/>
                    </a:moveTo>
                    <a:lnTo>
                      <a:pt x="131" y="0"/>
                    </a:lnTo>
                    <a:lnTo>
                      <a:pt x="0" y="274"/>
                    </a:lnTo>
                    <a:lnTo>
                      <a:pt x="54" y="288"/>
                    </a:lnTo>
                    <a:lnTo>
                      <a:pt x="172" y="22"/>
                    </a:lnTo>
                    <a:close/>
                  </a:path>
                </a:pathLst>
              </a:custGeom>
              <a:solidFill>
                <a:srgbClr val="794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5" name="Freeform 594"/>
              <p:cNvSpPr/>
              <p:nvPr/>
            </p:nvSpPr>
            <p:spPr bwMode="auto">
              <a:xfrm>
                <a:off x="1290" y="1772"/>
                <a:ext cx="120" cy="275"/>
              </a:xfrm>
              <a:custGeom>
                <a:avLst/>
                <a:gdLst>
                  <a:gd name="T0" fmla="*/ 120 w 120"/>
                  <a:gd name="T1" fmla="*/ 0 h 275"/>
                  <a:gd name="T2" fmla="*/ 118 w 120"/>
                  <a:gd name="T3" fmla="*/ 0 h 275"/>
                  <a:gd name="T4" fmla="*/ 0 w 120"/>
                  <a:gd name="T5" fmla="*/ 266 h 275"/>
                  <a:gd name="T6" fmla="*/ 36 w 120"/>
                  <a:gd name="T7" fmla="*/ 275 h 275"/>
                  <a:gd name="T8" fmla="*/ 98 w 120"/>
                  <a:gd name="T9" fmla="*/ 143 h 275"/>
                  <a:gd name="T10" fmla="*/ 120 w 120"/>
                  <a:gd name="T11" fmla="*/ 0 h 275"/>
                </a:gdLst>
                <a:ahLst/>
                <a:cxnLst>
                  <a:cxn ang="0">
                    <a:pos x="T0" y="T1"/>
                  </a:cxn>
                  <a:cxn ang="0">
                    <a:pos x="T2" y="T3"/>
                  </a:cxn>
                  <a:cxn ang="0">
                    <a:pos x="T4" y="T5"/>
                  </a:cxn>
                  <a:cxn ang="0">
                    <a:pos x="T6" y="T7"/>
                  </a:cxn>
                  <a:cxn ang="0">
                    <a:pos x="T8" y="T9"/>
                  </a:cxn>
                  <a:cxn ang="0">
                    <a:pos x="T10" y="T11"/>
                  </a:cxn>
                </a:cxnLst>
                <a:rect l="0" t="0" r="r" b="b"/>
                <a:pathLst>
                  <a:path w="120" h="275">
                    <a:moveTo>
                      <a:pt x="120" y="0"/>
                    </a:moveTo>
                    <a:lnTo>
                      <a:pt x="118" y="0"/>
                    </a:lnTo>
                    <a:lnTo>
                      <a:pt x="0" y="266"/>
                    </a:lnTo>
                    <a:lnTo>
                      <a:pt x="36" y="275"/>
                    </a:lnTo>
                    <a:lnTo>
                      <a:pt x="98" y="143"/>
                    </a:lnTo>
                    <a:lnTo>
                      <a:pt x="120"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6" name="Freeform 595"/>
              <p:cNvSpPr/>
              <p:nvPr/>
            </p:nvSpPr>
            <p:spPr bwMode="auto">
              <a:xfrm>
                <a:off x="1326" y="1915"/>
                <a:ext cx="62" cy="141"/>
              </a:xfrm>
              <a:custGeom>
                <a:avLst/>
                <a:gdLst>
                  <a:gd name="T0" fmla="*/ 62 w 62"/>
                  <a:gd name="T1" fmla="*/ 0 h 141"/>
                  <a:gd name="T2" fmla="*/ 0 w 62"/>
                  <a:gd name="T3" fmla="*/ 132 h 141"/>
                  <a:gd name="T4" fmla="*/ 41 w 62"/>
                  <a:gd name="T5" fmla="*/ 141 h 141"/>
                  <a:gd name="T6" fmla="*/ 62 w 62"/>
                  <a:gd name="T7" fmla="*/ 0 h 141"/>
                </a:gdLst>
                <a:ahLst/>
                <a:cxnLst>
                  <a:cxn ang="0">
                    <a:pos x="T0" y="T1"/>
                  </a:cxn>
                  <a:cxn ang="0">
                    <a:pos x="T2" y="T3"/>
                  </a:cxn>
                  <a:cxn ang="0">
                    <a:pos x="T4" y="T5"/>
                  </a:cxn>
                  <a:cxn ang="0">
                    <a:pos x="T6" y="T7"/>
                  </a:cxn>
                </a:cxnLst>
                <a:rect l="0" t="0" r="r" b="b"/>
                <a:pathLst>
                  <a:path w="62" h="141">
                    <a:moveTo>
                      <a:pt x="62" y="0"/>
                    </a:moveTo>
                    <a:lnTo>
                      <a:pt x="0" y="132"/>
                    </a:lnTo>
                    <a:lnTo>
                      <a:pt x="41" y="141"/>
                    </a:lnTo>
                    <a:lnTo>
                      <a:pt x="62" y="0"/>
                    </a:lnTo>
                    <a:close/>
                  </a:path>
                </a:pathLst>
              </a:custGeom>
              <a:solidFill>
                <a:srgbClr val="FFD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7" name="Freeform 596"/>
              <p:cNvSpPr/>
              <p:nvPr/>
            </p:nvSpPr>
            <p:spPr bwMode="auto">
              <a:xfrm>
                <a:off x="1150" y="1713"/>
                <a:ext cx="186" cy="302"/>
              </a:xfrm>
              <a:custGeom>
                <a:avLst/>
                <a:gdLst>
                  <a:gd name="T0" fmla="*/ 149 w 186"/>
                  <a:gd name="T1" fmla="*/ 0 h 302"/>
                  <a:gd name="T2" fmla="*/ 0 w 186"/>
                  <a:gd name="T3" fmla="*/ 291 h 302"/>
                  <a:gd name="T4" fmla="*/ 45 w 186"/>
                  <a:gd name="T5" fmla="*/ 302 h 302"/>
                  <a:gd name="T6" fmla="*/ 186 w 186"/>
                  <a:gd name="T7" fmla="*/ 21 h 302"/>
                  <a:gd name="T8" fmla="*/ 149 w 186"/>
                  <a:gd name="T9" fmla="*/ 0 h 302"/>
                </a:gdLst>
                <a:ahLst/>
                <a:cxnLst>
                  <a:cxn ang="0">
                    <a:pos x="T0" y="T1"/>
                  </a:cxn>
                  <a:cxn ang="0">
                    <a:pos x="T2" y="T3"/>
                  </a:cxn>
                  <a:cxn ang="0">
                    <a:pos x="T4" y="T5"/>
                  </a:cxn>
                  <a:cxn ang="0">
                    <a:pos x="T6" y="T7"/>
                  </a:cxn>
                  <a:cxn ang="0">
                    <a:pos x="T8" y="T9"/>
                  </a:cxn>
                </a:cxnLst>
                <a:rect l="0" t="0" r="r" b="b"/>
                <a:pathLst>
                  <a:path w="186" h="302">
                    <a:moveTo>
                      <a:pt x="149" y="0"/>
                    </a:moveTo>
                    <a:lnTo>
                      <a:pt x="0" y="291"/>
                    </a:lnTo>
                    <a:lnTo>
                      <a:pt x="45" y="302"/>
                    </a:lnTo>
                    <a:lnTo>
                      <a:pt x="186" y="21"/>
                    </a:lnTo>
                    <a:lnTo>
                      <a:pt x="149" y="0"/>
                    </a:lnTo>
                    <a:close/>
                  </a:path>
                </a:pathLst>
              </a:custGeom>
              <a:solidFill>
                <a:srgbClr val="794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8" name="Freeform 597"/>
              <p:cNvSpPr/>
              <p:nvPr/>
            </p:nvSpPr>
            <p:spPr bwMode="auto">
              <a:xfrm>
                <a:off x="1367" y="1772"/>
                <a:ext cx="127" cy="309"/>
              </a:xfrm>
              <a:custGeom>
                <a:avLst/>
                <a:gdLst>
                  <a:gd name="T0" fmla="*/ 43 w 127"/>
                  <a:gd name="T1" fmla="*/ 0 h 309"/>
                  <a:gd name="T2" fmla="*/ 0 w 127"/>
                  <a:gd name="T3" fmla="*/ 284 h 309"/>
                  <a:gd name="T4" fmla="*/ 100 w 127"/>
                  <a:gd name="T5" fmla="*/ 309 h 309"/>
                  <a:gd name="T6" fmla="*/ 127 w 127"/>
                  <a:gd name="T7" fmla="*/ 43 h 309"/>
                  <a:gd name="T8" fmla="*/ 43 w 127"/>
                  <a:gd name="T9" fmla="*/ 0 h 309"/>
                </a:gdLst>
                <a:ahLst/>
                <a:cxnLst>
                  <a:cxn ang="0">
                    <a:pos x="T0" y="T1"/>
                  </a:cxn>
                  <a:cxn ang="0">
                    <a:pos x="T2" y="T3"/>
                  </a:cxn>
                  <a:cxn ang="0">
                    <a:pos x="T4" y="T5"/>
                  </a:cxn>
                  <a:cxn ang="0">
                    <a:pos x="T6" y="T7"/>
                  </a:cxn>
                  <a:cxn ang="0">
                    <a:pos x="T8" y="T9"/>
                  </a:cxn>
                </a:cxnLst>
                <a:rect l="0" t="0" r="r" b="b"/>
                <a:pathLst>
                  <a:path w="127" h="309">
                    <a:moveTo>
                      <a:pt x="43" y="0"/>
                    </a:moveTo>
                    <a:lnTo>
                      <a:pt x="0" y="284"/>
                    </a:lnTo>
                    <a:lnTo>
                      <a:pt x="100" y="309"/>
                    </a:lnTo>
                    <a:lnTo>
                      <a:pt x="127" y="43"/>
                    </a:lnTo>
                    <a:lnTo>
                      <a:pt x="43"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9" name="Freeform 598"/>
              <p:cNvSpPr/>
              <p:nvPr/>
            </p:nvSpPr>
            <p:spPr bwMode="auto">
              <a:xfrm>
                <a:off x="1698" y="1945"/>
                <a:ext cx="154" cy="217"/>
              </a:xfrm>
              <a:custGeom>
                <a:avLst/>
                <a:gdLst>
                  <a:gd name="T0" fmla="*/ 43 w 154"/>
                  <a:gd name="T1" fmla="*/ 0 h 217"/>
                  <a:gd name="T2" fmla="*/ 0 w 154"/>
                  <a:gd name="T3" fmla="*/ 190 h 217"/>
                  <a:gd name="T4" fmla="*/ 115 w 154"/>
                  <a:gd name="T5" fmla="*/ 217 h 217"/>
                  <a:gd name="T6" fmla="*/ 154 w 154"/>
                  <a:gd name="T7" fmla="*/ 59 h 217"/>
                  <a:gd name="T8" fmla="*/ 43 w 154"/>
                  <a:gd name="T9" fmla="*/ 0 h 217"/>
                </a:gdLst>
                <a:ahLst/>
                <a:cxnLst>
                  <a:cxn ang="0">
                    <a:pos x="T0" y="T1"/>
                  </a:cxn>
                  <a:cxn ang="0">
                    <a:pos x="T2" y="T3"/>
                  </a:cxn>
                  <a:cxn ang="0">
                    <a:pos x="T4" y="T5"/>
                  </a:cxn>
                  <a:cxn ang="0">
                    <a:pos x="T6" y="T7"/>
                  </a:cxn>
                  <a:cxn ang="0">
                    <a:pos x="T8" y="T9"/>
                  </a:cxn>
                </a:cxnLst>
                <a:rect l="0" t="0" r="r" b="b"/>
                <a:pathLst>
                  <a:path w="154" h="217">
                    <a:moveTo>
                      <a:pt x="43" y="0"/>
                    </a:moveTo>
                    <a:lnTo>
                      <a:pt x="0" y="190"/>
                    </a:lnTo>
                    <a:lnTo>
                      <a:pt x="115" y="217"/>
                    </a:lnTo>
                    <a:lnTo>
                      <a:pt x="154" y="59"/>
                    </a:lnTo>
                    <a:lnTo>
                      <a:pt x="43" y="0"/>
                    </a:lnTo>
                    <a:close/>
                  </a:path>
                </a:pathLst>
              </a:custGeom>
              <a:solidFill>
                <a:srgbClr val="518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0" name="Freeform 599"/>
              <p:cNvSpPr/>
              <p:nvPr/>
            </p:nvSpPr>
            <p:spPr bwMode="auto">
              <a:xfrm>
                <a:off x="1813" y="2004"/>
                <a:ext cx="122" cy="176"/>
              </a:xfrm>
              <a:custGeom>
                <a:avLst/>
                <a:gdLst>
                  <a:gd name="T0" fmla="*/ 47 w 54"/>
                  <a:gd name="T1" fmla="*/ 15 h 78"/>
                  <a:gd name="T2" fmla="*/ 17 w 54"/>
                  <a:gd name="T3" fmla="*/ 0 h 78"/>
                  <a:gd name="T4" fmla="*/ 0 w 54"/>
                  <a:gd name="T5" fmla="*/ 70 h 78"/>
                  <a:gd name="T6" fmla="*/ 36 w 54"/>
                  <a:gd name="T7" fmla="*/ 78 h 78"/>
                  <a:gd name="T8" fmla="*/ 54 w 54"/>
                  <a:gd name="T9" fmla="*/ 20 h 78"/>
                  <a:gd name="T10" fmla="*/ 47 w 54"/>
                  <a:gd name="T11" fmla="*/ 15 h 78"/>
                </a:gdLst>
                <a:ahLst/>
                <a:cxnLst>
                  <a:cxn ang="0">
                    <a:pos x="T0" y="T1"/>
                  </a:cxn>
                  <a:cxn ang="0">
                    <a:pos x="T2" y="T3"/>
                  </a:cxn>
                  <a:cxn ang="0">
                    <a:pos x="T4" y="T5"/>
                  </a:cxn>
                  <a:cxn ang="0">
                    <a:pos x="T6" y="T7"/>
                  </a:cxn>
                  <a:cxn ang="0">
                    <a:pos x="T8" y="T9"/>
                  </a:cxn>
                  <a:cxn ang="0">
                    <a:pos x="T10" y="T11"/>
                  </a:cxn>
                </a:cxnLst>
                <a:rect l="0" t="0" r="r" b="b"/>
                <a:pathLst>
                  <a:path w="54" h="78">
                    <a:moveTo>
                      <a:pt x="47" y="15"/>
                    </a:moveTo>
                    <a:cubicBezTo>
                      <a:pt x="17" y="0"/>
                      <a:pt x="17" y="0"/>
                      <a:pt x="17" y="0"/>
                    </a:cubicBezTo>
                    <a:cubicBezTo>
                      <a:pt x="0" y="70"/>
                      <a:pt x="0" y="70"/>
                      <a:pt x="0" y="70"/>
                    </a:cubicBezTo>
                    <a:cubicBezTo>
                      <a:pt x="36" y="78"/>
                      <a:pt x="36" y="78"/>
                      <a:pt x="36" y="78"/>
                    </a:cubicBezTo>
                    <a:cubicBezTo>
                      <a:pt x="54" y="20"/>
                      <a:pt x="54" y="20"/>
                      <a:pt x="54" y="20"/>
                    </a:cubicBezTo>
                    <a:cubicBezTo>
                      <a:pt x="52" y="19"/>
                      <a:pt x="49" y="17"/>
                      <a:pt x="47" y="15"/>
                    </a:cubicBezTo>
                    <a:close/>
                  </a:path>
                </a:pathLst>
              </a:custGeom>
              <a:solidFill>
                <a:srgbClr val="ED35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1" name="Freeform 600"/>
              <p:cNvSpPr/>
              <p:nvPr/>
            </p:nvSpPr>
            <p:spPr bwMode="auto">
              <a:xfrm>
                <a:off x="1895" y="2049"/>
                <a:ext cx="122" cy="152"/>
              </a:xfrm>
              <a:custGeom>
                <a:avLst/>
                <a:gdLst>
                  <a:gd name="T0" fmla="*/ 54 w 54"/>
                  <a:gd name="T1" fmla="*/ 27 h 67"/>
                  <a:gd name="T2" fmla="*/ 18 w 54"/>
                  <a:gd name="T3" fmla="*/ 0 h 67"/>
                  <a:gd name="T4" fmla="*/ 0 w 54"/>
                  <a:gd name="T5" fmla="*/ 58 h 67"/>
                  <a:gd name="T6" fmla="*/ 37 w 54"/>
                  <a:gd name="T7" fmla="*/ 67 h 67"/>
                  <a:gd name="T8" fmla="*/ 54 w 54"/>
                  <a:gd name="T9" fmla="*/ 27 h 67"/>
                </a:gdLst>
                <a:ahLst/>
                <a:cxnLst>
                  <a:cxn ang="0">
                    <a:pos x="T0" y="T1"/>
                  </a:cxn>
                  <a:cxn ang="0">
                    <a:pos x="T2" y="T3"/>
                  </a:cxn>
                  <a:cxn ang="0">
                    <a:pos x="T4" y="T5"/>
                  </a:cxn>
                  <a:cxn ang="0">
                    <a:pos x="T6" y="T7"/>
                  </a:cxn>
                  <a:cxn ang="0">
                    <a:pos x="T8" y="T9"/>
                  </a:cxn>
                </a:cxnLst>
                <a:rect l="0" t="0" r="r" b="b"/>
                <a:pathLst>
                  <a:path w="54" h="67">
                    <a:moveTo>
                      <a:pt x="54" y="27"/>
                    </a:moveTo>
                    <a:cubicBezTo>
                      <a:pt x="54" y="27"/>
                      <a:pt x="41" y="17"/>
                      <a:pt x="18" y="0"/>
                    </a:cubicBezTo>
                    <a:cubicBezTo>
                      <a:pt x="0" y="58"/>
                      <a:pt x="0" y="58"/>
                      <a:pt x="0" y="58"/>
                    </a:cubicBezTo>
                    <a:cubicBezTo>
                      <a:pt x="37" y="67"/>
                      <a:pt x="37" y="67"/>
                      <a:pt x="37" y="67"/>
                    </a:cubicBezTo>
                    <a:lnTo>
                      <a:pt x="54" y="27"/>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2" name="Freeform 601"/>
              <p:cNvSpPr/>
              <p:nvPr/>
            </p:nvSpPr>
            <p:spPr bwMode="auto">
              <a:xfrm>
                <a:off x="1557" y="1886"/>
                <a:ext cx="184" cy="249"/>
              </a:xfrm>
              <a:custGeom>
                <a:avLst/>
                <a:gdLst>
                  <a:gd name="T0" fmla="*/ 71 w 184"/>
                  <a:gd name="T1" fmla="*/ 0 h 249"/>
                  <a:gd name="T2" fmla="*/ 0 w 184"/>
                  <a:gd name="T3" fmla="*/ 215 h 249"/>
                  <a:gd name="T4" fmla="*/ 141 w 184"/>
                  <a:gd name="T5" fmla="*/ 249 h 249"/>
                  <a:gd name="T6" fmla="*/ 184 w 184"/>
                  <a:gd name="T7" fmla="*/ 59 h 249"/>
                  <a:gd name="T8" fmla="*/ 71 w 184"/>
                  <a:gd name="T9" fmla="*/ 0 h 249"/>
                </a:gdLst>
                <a:ahLst/>
                <a:cxnLst>
                  <a:cxn ang="0">
                    <a:pos x="T0" y="T1"/>
                  </a:cxn>
                  <a:cxn ang="0">
                    <a:pos x="T2" y="T3"/>
                  </a:cxn>
                  <a:cxn ang="0">
                    <a:pos x="T4" y="T5"/>
                  </a:cxn>
                  <a:cxn ang="0">
                    <a:pos x="T6" y="T7"/>
                  </a:cxn>
                  <a:cxn ang="0">
                    <a:pos x="T8" y="T9"/>
                  </a:cxn>
                </a:cxnLst>
                <a:rect l="0" t="0" r="r" b="b"/>
                <a:pathLst>
                  <a:path w="184" h="249">
                    <a:moveTo>
                      <a:pt x="71" y="0"/>
                    </a:moveTo>
                    <a:lnTo>
                      <a:pt x="0" y="215"/>
                    </a:lnTo>
                    <a:lnTo>
                      <a:pt x="141" y="249"/>
                    </a:lnTo>
                    <a:lnTo>
                      <a:pt x="184" y="59"/>
                    </a:lnTo>
                    <a:lnTo>
                      <a:pt x="71" y="0"/>
                    </a:lnTo>
                    <a:close/>
                  </a:path>
                </a:pathLst>
              </a:custGeom>
              <a:solidFill>
                <a:srgbClr val="8BB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3" name="Freeform 602"/>
              <p:cNvSpPr/>
              <p:nvPr/>
            </p:nvSpPr>
            <p:spPr bwMode="auto">
              <a:xfrm>
                <a:off x="1467" y="1815"/>
                <a:ext cx="161" cy="286"/>
              </a:xfrm>
              <a:custGeom>
                <a:avLst/>
                <a:gdLst>
                  <a:gd name="T0" fmla="*/ 27 w 161"/>
                  <a:gd name="T1" fmla="*/ 0 h 286"/>
                  <a:gd name="T2" fmla="*/ 0 w 161"/>
                  <a:gd name="T3" fmla="*/ 266 h 286"/>
                  <a:gd name="T4" fmla="*/ 90 w 161"/>
                  <a:gd name="T5" fmla="*/ 286 h 286"/>
                  <a:gd name="T6" fmla="*/ 161 w 161"/>
                  <a:gd name="T7" fmla="*/ 71 h 286"/>
                  <a:gd name="T8" fmla="*/ 27 w 161"/>
                  <a:gd name="T9" fmla="*/ 0 h 286"/>
                </a:gdLst>
                <a:ahLst/>
                <a:cxnLst>
                  <a:cxn ang="0">
                    <a:pos x="T0" y="T1"/>
                  </a:cxn>
                  <a:cxn ang="0">
                    <a:pos x="T2" y="T3"/>
                  </a:cxn>
                  <a:cxn ang="0">
                    <a:pos x="T4" y="T5"/>
                  </a:cxn>
                  <a:cxn ang="0">
                    <a:pos x="T6" y="T7"/>
                  </a:cxn>
                  <a:cxn ang="0">
                    <a:pos x="T8" y="T9"/>
                  </a:cxn>
                </a:cxnLst>
                <a:rect l="0" t="0" r="r" b="b"/>
                <a:pathLst>
                  <a:path w="161" h="286">
                    <a:moveTo>
                      <a:pt x="27" y="0"/>
                    </a:moveTo>
                    <a:lnTo>
                      <a:pt x="0" y="266"/>
                    </a:lnTo>
                    <a:lnTo>
                      <a:pt x="90" y="286"/>
                    </a:lnTo>
                    <a:lnTo>
                      <a:pt x="161" y="71"/>
                    </a:lnTo>
                    <a:lnTo>
                      <a:pt x="27" y="0"/>
                    </a:lnTo>
                    <a:close/>
                  </a:path>
                </a:pathLst>
              </a:custGeom>
              <a:solidFill>
                <a:srgbClr val="7E3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4" name="Freeform 603"/>
              <p:cNvSpPr/>
              <p:nvPr/>
            </p:nvSpPr>
            <p:spPr bwMode="auto">
              <a:xfrm>
                <a:off x="70" y="1176"/>
                <a:ext cx="442" cy="644"/>
              </a:xfrm>
              <a:custGeom>
                <a:avLst/>
                <a:gdLst>
                  <a:gd name="T0" fmla="*/ 87 w 195"/>
                  <a:gd name="T1" fmla="*/ 0 h 284"/>
                  <a:gd name="T2" fmla="*/ 0 w 195"/>
                  <a:gd name="T3" fmla="*/ 252 h 284"/>
                  <a:gd name="T4" fmla="*/ 138 w 195"/>
                  <a:gd name="T5" fmla="*/ 284 h 284"/>
                  <a:gd name="T6" fmla="*/ 195 w 195"/>
                  <a:gd name="T7" fmla="*/ 56 h 284"/>
                  <a:gd name="T8" fmla="*/ 87 w 195"/>
                  <a:gd name="T9" fmla="*/ 0 h 284"/>
                </a:gdLst>
                <a:ahLst/>
                <a:cxnLst>
                  <a:cxn ang="0">
                    <a:pos x="T0" y="T1"/>
                  </a:cxn>
                  <a:cxn ang="0">
                    <a:pos x="T2" y="T3"/>
                  </a:cxn>
                  <a:cxn ang="0">
                    <a:pos x="T4" y="T5"/>
                  </a:cxn>
                  <a:cxn ang="0">
                    <a:pos x="T6" y="T7"/>
                  </a:cxn>
                  <a:cxn ang="0">
                    <a:pos x="T8" y="T9"/>
                  </a:cxn>
                </a:cxnLst>
                <a:rect l="0" t="0" r="r" b="b"/>
                <a:pathLst>
                  <a:path w="195" h="284">
                    <a:moveTo>
                      <a:pt x="87" y="0"/>
                    </a:moveTo>
                    <a:cubicBezTo>
                      <a:pt x="72" y="29"/>
                      <a:pt x="0" y="170"/>
                      <a:pt x="0" y="252"/>
                    </a:cubicBezTo>
                    <a:cubicBezTo>
                      <a:pt x="138" y="284"/>
                      <a:pt x="138" y="284"/>
                      <a:pt x="138" y="284"/>
                    </a:cubicBezTo>
                    <a:cubicBezTo>
                      <a:pt x="195" y="56"/>
                      <a:pt x="195" y="56"/>
                      <a:pt x="195" y="56"/>
                    </a:cubicBezTo>
                    <a:lnTo>
                      <a:pt x="87"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5" name="Freeform 604"/>
              <p:cNvSpPr/>
              <p:nvPr/>
            </p:nvSpPr>
            <p:spPr bwMode="auto">
              <a:xfrm>
                <a:off x="507" y="1883"/>
                <a:ext cx="376" cy="161"/>
              </a:xfrm>
              <a:custGeom>
                <a:avLst/>
                <a:gdLst>
                  <a:gd name="T0" fmla="*/ 166 w 166"/>
                  <a:gd name="T1" fmla="*/ 31 h 71"/>
                  <a:gd name="T2" fmla="*/ 0 w 166"/>
                  <a:gd name="T3" fmla="*/ 0 h 71"/>
                  <a:gd name="T4" fmla="*/ 5 w 166"/>
                  <a:gd name="T5" fmla="*/ 47 h 71"/>
                  <a:gd name="T6" fmla="*/ 162 w 166"/>
                  <a:gd name="T7" fmla="*/ 71 h 71"/>
                  <a:gd name="T8" fmla="*/ 166 w 166"/>
                  <a:gd name="T9" fmla="*/ 31 h 71"/>
                </a:gdLst>
                <a:ahLst/>
                <a:cxnLst>
                  <a:cxn ang="0">
                    <a:pos x="T0" y="T1"/>
                  </a:cxn>
                  <a:cxn ang="0">
                    <a:pos x="T2" y="T3"/>
                  </a:cxn>
                  <a:cxn ang="0">
                    <a:pos x="T4" y="T5"/>
                  </a:cxn>
                  <a:cxn ang="0">
                    <a:pos x="T6" y="T7"/>
                  </a:cxn>
                  <a:cxn ang="0">
                    <a:pos x="T8" y="T9"/>
                  </a:cxn>
                </a:cxnLst>
                <a:rect l="0" t="0" r="r" b="b"/>
                <a:pathLst>
                  <a:path w="166" h="71">
                    <a:moveTo>
                      <a:pt x="166" y="31"/>
                    </a:moveTo>
                    <a:cubicBezTo>
                      <a:pt x="108" y="20"/>
                      <a:pt x="51" y="10"/>
                      <a:pt x="0" y="0"/>
                    </a:cubicBezTo>
                    <a:cubicBezTo>
                      <a:pt x="5" y="47"/>
                      <a:pt x="5" y="47"/>
                      <a:pt x="5" y="47"/>
                    </a:cubicBezTo>
                    <a:cubicBezTo>
                      <a:pt x="162" y="71"/>
                      <a:pt x="162" y="71"/>
                      <a:pt x="162" y="71"/>
                    </a:cubicBezTo>
                    <a:lnTo>
                      <a:pt x="166" y="31"/>
                    </a:lnTo>
                    <a:close/>
                  </a:path>
                </a:pathLst>
              </a:cu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6" name="Freeform 605"/>
              <p:cNvSpPr/>
              <p:nvPr/>
            </p:nvSpPr>
            <p:spPr bwMode="auto">
              <a:xfrm>
                <a:off x="518" y="1990"/>
                <a:ext cx="356" cy="263"/>
              </a:xfrm>
              <a:custGeom>
                <a:avLst/>
                <a:gdLst>
                  <a:gd name="T0" fmla="*/ 356 w 356"/>
                  <a:gd name="T1" fmla="*/ 54 h 263"/>
                  <a:gd name="T2" fmla="*/ 0 w 356"/>
                  <a:gd name="T3" fmla="*/ 0 h 263"/>
                  <a:gd name="T4" fmla="*/ 30 w 356"/>
                  <a:gd name="T5" fmla="*/ 245 h 263"/>
                  <a:gd name="T6" fmla="*/ 331 w 356"/>
                  <a:gd name="T7" fmla="*/ 263 h 263"/>
                  <a:gd name="T8" fmla="*/ 356 w 356"/>
                  <a:gd name="T9" fmla="*/ 54 h 263"/>
                </a:gdLst>
                <a:ahLst/>
                <a:cxnLst>
                  <a:cxn ang="0">
                    <a:pos x="T0" y="T1"/>
                  </a:cxn>
                  <a:cxn ang="0">
                    <a:pos x="T2" y="T3"/>
                  </a:cxn>
                  <a:cxn ang="0">
                    <a:pos x="T4" y="T5"/>
                  </a:cxn>
                  <a:cxn ang="0">
                    <a:pos x="T6" y="T7"/>
                  </a:cxn>
                  <a:cxn ang="0">
                    <a:pos x="T8" y="T9"/>
                  </a:cxn>
                </a:cxnLst>
                <a:rect l="0" t="0" r="r" b="b"/>
                <a:pathLst>
                  <a:path w="356" h="263">
                    <a:moveTo>
                      <a:pt x="356" y="54"/>
                    </a:moveTo>
                    <a:lnTo>
                      <a:pt x="0" y="0"/>
                    </a:lnTo>
                    <a:lnTo>
                      <a:pt x="30" y="245"/>
                    </a:lnTo>
                    <a:lnTo>
                      <a:pt x="331" y="263"/>
                    </a:lnTo>
                    <a:lnTo>
                      <a:pt x="356" y="54"/>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7" name="Freeform 606"/>
              <p:cNvSpPr/>
              <p:nvPr/>
            </p:nvSpPr>
            <p:spPr bwMode="auto">
              <a:xfrm>
                <a:off x="548" y="2235"/>
                <a:ext cx="301" cy="109"/>
              </a:xfrm>
              <a:custGeom>
                <a:avLst/>
                <a:gdLst>
                  <a:gd name="T0" fmla="*/ 0 w 301"/>
                  <a:gd name="T1" fmla="*/ 0 h 109"/>
                  <a:gd name="T2" fmla="*/ 11 w 301"/>
                  <a:gd name="T3" fmla="*/ 109 h 109"/>
                  <a:gd name="T4" fmla="*/ 292 w 301"/>
                  <a:gd name="T5" fmla="*/ 102 h 109"/>
                  <a:gd name="T6" fmla="*/ 301 w 301"/>
                  <a:gd name="T7" fmla="*/ 18 h 109"/>
                  <a:gd name="T8" fmla="*/ 0 w 301"/>
                  <a:gd name="T9" fmla="*/ 0 h 109"/>
                </a:gdLst>
                <a:ahLst/>
                <a:cxnLst>
                  <a:cxn ang="0">
                    <a:pos x="T0" y="T1"/>
                  </a:cxn>
                  <a:cxn ang="0">
                    <a:pos x="T2" y="T3"/>
                  </a:cxn>
                  <a:cxn ang="0">
                    <a:pos x="T4" y="T5"/>
                  </a:cxn>
                  <a:cxn ang="0">
                    <a:pos x="T6" y="T7"/>
                  </a:cxn>
                  <a:cxn ang="0">
                    <a:pos x="T8" y="T9"/>
                  </a:cxn>
                </a:cxnLst>
                <a:rect l="0" t="0" r="r" b="b"/>
                <a:pathLst>
                  <a:path w="301" h="109">
                    <a:moveTo>
                      <a:pt x="0" y="0"/>
                    </a:moveTo>
                    <a:lnTo>
                      <a:pt x="11" y="109"/>
                    </a:lnTo>
                    <a:lnTo>
                      <a:pt x="292" y="102"/>
                    </a:lnTo>
                    <a:lnTo>
                      <a:pt x="301" y="18"/>
                    </a:lnTo>
                    <a:lnTo>
                      <a:pt x="0" y="0"/>
                    </a:lnTo>
                    <a:close/>
                  </a:path>
                </a:pathLst>
              </a:cu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8" name="Freeform 607"/>
              <p:cNvSpPr/>
              <p:nvPr/>
            </p:nvSpPr>
            <p:spPr bwMode="auto">
              <a:xfrm>
                <a:off x="1168" y="2031"/>
                <a:ext cx="217" cy="297"/>
              </a:xfrm>
              <a:custGeom>
                <a:avLst/>
                <a:gdLst>
                  <a:gd name="T0" fmla="*/ 53 w 96"/>
                  <a:gd name="T1" fmla="*/ 0 h 131"/>
                  <a:gd name="T2" fmla="*/ 0 w 96"/>
                  <a:gd name="T3" fmla="*/ 131 h 131"/>
                  <a:gd name="T4" fmla="*/ 95 w 96"/>
                  <a:gd name="T5" fmla="*/ 128 h 131"/>
                  <a:gd name="T6" fmla="*/ 96 w 96"/>
                  <a:gd name="T7" fmla="*/ 8 h 131"/>
                  <a:gd name="T8" fmla="*/ 53 w 96"/>
                  <a:gd name="T9" fmla="*/ 0 h 131"/>
                </a:gdLst>
                <a:ahLst/>
                <a:cxnLst>
                  <a:cxn ang="0">
                    <a:pos x="T0" y="T1"/>
                  </a:cxn>
                  <a:cxn ang="0">
                    <a:pos x="T2" y="T3"/>
                  </a:cxn>
                  <a:cxn ang="0">
                    <a:pos x="T4" y="T5"/>
                  </a:cxn>
                  <a:cxn ang="0">
                    <a:pos x="T6" y="T7"/>
                  </a:cxn>
                  <a:cxn ang="0">
                    <a:pos x="T8" y="T9"/>
                  </a:cxn>
                </a:cxnLst>
                <a:rect l="0" t="0" r="r" b="b"/>
                <a:pathLst>
                  <a:path w="96" h="131">
                    <a:moveTo>
                      <a:pt x="53" y="0"/>
                    </a:moveTo>
                    <a:cubicBezTo>
                      <a:pt x="0" y="131"/>
                      <a:pt x="0" y="131"/>
                      <a:pt x="0" y="131"/>
                    </a:cubicBezTo>
                    <a:cubicBezTo>
                      <a:pt x="95" y="128"/>
                      <a:pt x="95" y="128"/>
                      <a:pt x="95" y="128"/>
                    </a:cubicBezTo>
                    <a:cubicBezTo>
                      <a:pt x="96" y="8"/>
                      <a:pt x="96" y="8"/>
                      <a:pt x="96" y="8"/>
                    </a:cubicBezTo>
                    <a:cubicBezTo>
                      <a:pt x="82" y="5"/>
                      <a:pt x="68" y="2"/>
                      <a:pt x="53" y="0"/>
                    </a:cubicBez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9" name="Freeform 608"/>
              <p:cNvSpPr/>
              <p:nvPr/>
            </p:nvSpPr>
            <p:spPr bwMode="auto">
              <a:xfrm>
                <a:off x="1383" y="2049"/>
                <a:ext cx="168" cy="272"/>
              </a:xfrm>
              <a:custGeom>
                <a:avLst/>
                <a:gdLst>
                  <a:gd name="T0" fmla="*/ 1 w 74"/>
                  <a:gd name="T1" fmla="*/ 0 h 120"/>
                  <a:gd name="T2" fmla="*/ 0 w 74"/>
                  <a:gd name="T3" fmla="*/ 120 h 120"/>
                  <a:gd name="T4" fmla="*/ 55 w 74"/>
                  <a:gd name="T5" fmla="*/ 119 h 120"/>
                  <a:gd name="T6" fmla="*/ 74 w 74"/>
                  <a:gd name="T7" fmla="*/ 14 h 120"/>
                  <a:gd name="T8" fmla="*/ 1 w 74"/>
                  <a:gd name="T9" fmla="*/ 0 h 120"/>
                </a:gdLst>
                <a:ahLst/>
                <a:cxnLst>
                  <a:cxn ang="0">
                    <a:pos x="T0" y="T1"/>
                  </a:cxn>
                  <a:cxn ang="0">
                    <a:pos x="T2" y="T3"/>
                  </a:cxn>
                  <a:cxn ang="0">
                    <a:pos x="T4" y="T5"/>
                  </a:cxn>
                  <a:cxn ang="0">
                    <a:pos x="T6" y="T7"/>
                  </a:cxn>
                  <a:cxn ang="0">
                    <a:pos x="T8" y="T9"/>
                  </a:cxn>
                </a:cxnLst>
                <a:rect l="0" t="0" r="r" b="b"/>
                <a:pathLst>
                  <a:path w="74" h="120">
                    <a:moveTo>
                      <a:pt x="1" y="0"/>
                    </a:moveTo>
                    <a:cubicBezTo>
                      <a:pt x="0" y="120"/>
                      <a:pt x="0" y="120"/>
                      <a:pt x="0" y="120"/>
                    </a:cubicBezTo>
                    <a:cubicBezTo>
                      <a:pt x="55" y="119"/>
                      <a:pt x="55" y="119"/>
                      <a:pt x="55" y="119"/>
                    </a:cubicBezTo>
                    <a:cubicBezTo>
                      <a:pt x="74" y="14"/>
                      <a:pt x="74" y="14"/>
                      <a:pt x="74" y="14"/>
                    </a:cubicBezTo>
                    <a:cubicBezTo>
                      <a:pt x="51" y="9"/>
                      <a:pt x="27" y="5"/>
                      <a:pt x="1" y="0"/>
                    </a:cubicBezTo>
                    <a:close/>
                  </a:path>
                </a:pathLst>
              </a:custGeom>
              <a:solidFill>
                <a:srgbClr val="EDD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0" name="Freeform 609"/>
              <p:cNvSpPr/>
              <p:nvPr/>
            </p:nvSpPr>
            <p:spPr bwMode="auto">
              <a:xfrm>
                <a:off x="1508" y="2081"/>
                <a:ext cx="201" cy="238"/>
              </a:xfrm>
              <a:custGeom>
                <a:avLst/>
                <a:gdLst>
                  <a:gd name="T0" fmla="*/ 19 w 89"/>
                  <a:gd name="T1" fmla="*/ 0 h 105"/>
                  <a:gd name="T2" fmla="*/ 0 w 89"/>
                  <a:gd name="T3" fmla="*/ 105 h 105"/>
                  <a:gd name="T4" fmla="*/ 87 w 89"/>
                  <a:gd name="T5" fmla="*/ 103 h 105"/>
                  <a:gd name="T6" fmla="*/ 89 w 89"/>
                  <a:gd name="T7" fmla="*/ 13 h 105"/>
                  <a:gd name="T8" fmla="*/ 19 w 89"/>
                  <a:gd name="T9" fmla="*/ 0 h 105"/>
                </a:gdLst>
                <a:ahLst/>
                <a:cxnLst>
                  <a:cxn ang="0">
                    <a:pos x="T0" y="T1"/>
                  </a:cxn>
                  <a:cxn ang="0">
                    <a:pos x="T2" y="T3"/>
                  </a:cxn>
                  <a:cxn ang="0">
                    <a:pos x="T4" y="T5"/>
                  </a:cxn>
                  <a:cxn ang="0">
                    <a:pos x="T6" y="T7"/>
                  </a:cxn>
                  <a:cxn ang="0">
                    <a:pos x="T8" y="T9"/>
                  </a:cxn>
                </a:cxnLst>
                <a:rect l="0" t="0" r="r" b="b"/>
                <a:pathLst>
                  <a:path w="89" h="105">
                    <a:moveTo>
                      <a:pt x="19" y="0"/>
                    </a:moveTo>
                    <a:cubicBezTo>
                      <a:pt x="0" y="105"/>
                      <a:pt x="0" y="105"/>
                      <a:pt x="0" y="105"/>
                    </a:cubicBezTo>
                    <a:cubicBezTo>
                      <a:pt x="87" y="103"/>
                      <a:pt x="87" y="103"/>
                      <a:pt x="87" y="103"/>
                    </a:cubicBezTo>
                    <a:cubicBezTo>
                      <a:pt x="89" y="13"/>
                      <a:pt x="89" y="13"/>
                      <a:pt x="89" y="13"/>
                    </a:cubicBezTo>
                    <a:cubicBezTo>
                      <a:pt x="67" y="9"/>
                      <a:pt x="44" y="5"/>
                      <a:pt x="19" y="0"/>
                    </a:cubicBezTo>
                    <a:close/>
                  </a:path>
                </a:pathLst>
              </a:custGeom>
              <a:solidFill>
                <a:srgbClr val="863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1" name="Freeform 610"/>
              <p:cNvSpPr/>
              <p:nvPr/>
            </p:nvSpPr>
            <p:spPr bwMode="auto">
              <a:xfrm>
                <a:off x="1704" y="2110"/>
                <a:ext cx="182" cy="204"/>
              </a:xfrm>
              <a:custGeom>
                <a:avLst/>
                <a:gdLst>
                  <a:gd name="T0" fmla="*/ 2 w 80"/>
                  <a:gd name="T1" fmla="*/ 0 h 90"/>
                  <a:gd name="T2" fmla="*/ 0 w 80"/>
                  <a:gd name="T3" fmla="*/ 90 h 90"/>
                  <a:gd name="T4" fmla="*/ 72 w 80"/>
                  <a:gd name="T5" fmla="*/ 88 h 90"/>
                  <a:gd name="T6" fmla="*/ 80 w 80"/>
                  <a:gd name="T7" fmla="*/ 15 h 90"/>
                  <a:gd name="T8" fmla="*/ 2 w 80"/>
                  <a:gd name="T9" fmla="*/ 0 h 90"/>
                </a:gdLst>
                <a:ahLst/>
                <a:cxnLst>
                  <a:cxn ang="0">
                    <a:pos x="T0" y="T1"/>
                  </a:cxn>
                  <a:cxn ang="0">
                    <a:pos x="T2" y="T3"/>
                  </a:cxn>
                  <a:cxn ang="0">
                    <a:pos x="T4" y="T5"/>
                  </a:cxn>
                  <a:cxn ang="0">
                    <a:pos x="T6" y="T7"/>
                  </a:cxn>
                  <a:cxn ang="0">
                    <a:pos x="T8" y="T9"/>
                  </a:cxn>
                </a:cxnLst>
                <a:rect l="0" t="0" r="r" b="b"/>
                <a:pathLst>
                  <a:path w="80" h="90">
                    <a:moveTo>
                      <a:pt x="2" y="0"/>
                    </a:moveTo>
                    <a:cubicBezTo>
                      <a:pt x="0" y="90"/>
                      <a:pt x="0" y="90"/>
                      <a:pt x="0" y="90"/>
                    </a:cubicBezTo>
                    <a:cubicBezTo>
                      <a:pt x="72" y="88"/>
                      <a:pt x="72" y="88"/>
                      <a:pt x="72" y="88"/>
                    </a:cubicBezTo>
                    <a:cubicBezTo>
                      <a:pt x="80" y="15"/>
                      <a:pt x="80" y="15"/>
                      <a:pt x="80" y="15"/>
                    </a:cubicBezTo>
                    <a:cubicBezTo>
                      <a:pt x="58" y="11"/>
                      <a:pt x="32" y="6"/>
                      <a:pt x="2" y="0"/>
                    </a:cubicBezTo>
                    <a:close/>
                  </a:path>
                </a:pathLst>
              </a:custGeom>
              <a:solidFill>
                <a:srgbClr val="FF9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2" name="Freeform 611"/>
              <p:cNvSpPr/>
              <p:nvPr/>
            </p:nvSpPr>
            <p:spPr bwMode="auto">
              <a:xfrm>
                <a:off x="1867" y="2144"/>
                <a:ext cx="177" cy="166"/>
              </a:xfrm>
              <a:custGeom>
                <a:avLst/>
                <a:gdLst>
                  <a:gd name="T0" fmla="*/ 78 w 78"/>
                  <a:gd name="T1" fmla="*/ 14 h 73"/>
                  <a:gd name="T2" fmla="*/ 8 w 78"/>
                  <a:gd name="T3" fmla="*/ 0 h 73"/>
                  <a:gd name="T4" fmla="*/ 0 w 78"/>
                  <a:gd name="T5" fmla="*/ 73 h 73"/>
                  <a:gd name="T6" fmla="*/ 60 w 78"/>
                  <a:gd name="T7" fmla="*/ 71 h 73"/>
                  <a:gd name="T8" fmla="*/ 78 w 78"/>
                  <a:gd name="T9" fmla="*/ 14 h 73"/>
                </a:gdLst>
                <a:ahLst/>
                <a:cxnLst>
                  <a:cxn ang="0">
                    <a:pos x="T0" y="T1"/>
                  </a:cxn>
                  <a:cxn ang="0">
                    <a:pos x="T2" y="T3"/>
                  </a:cxn>
                  <a:cxn ang="0">
                    <a:pos x="T4" y="T5"/>
                  </a:cxn>
                  <a:cxn ang="0">
                    <a:pos x="T6" y="T7"/>
                  </a:cxn>
                  <a:cxn ang="0">
                    <a:pos x="T8" y="T9"/>
                  </a:cxn>
                </a:cxnLst>
                <a:rect l="0" t="0" r="r" b="b"/>
                <a:pathLst>
                  <a:path w="78" h="73">
                    <a:moveTo>
                      <a:pt x="78" y="14"/>
                    </a:moveTo>
                    <a:cubicBezTo>
                      <a:pt x="78" y="14"/>
                      <a:pt x="51" y="9"/>
                      <a:pt x="8" y="0"/>
                    </a:cubicBezTo>
                    <a:cubicBezTo>
                      <a:pt x="0" y="73"/>
                      <a:pt x="0" y="73"/>
                      <a:pt x="0" y="73"/>
                    </a:cubicBezTo>
                    <a:cubicBezTo>
                      <a:pt x="60" y="71"/>
                      <a:pt x="60" y="71"/>
                      <a:pt x="60" y="71"/>
                    </a:cubicBezTo>
                    <a:lnTo>
                      <a:pt x="78" y="14"/>
                    </a:lnTo>
                    <a:close/>
                  </a:path>
                </a:pathLst>
              </a:custGeom>
              <a:solidFill>
                <a:srgbClr val="6A97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3" name="Freeform 612"/>
              <p:cNvSpPr/>
              <p:nvPr/>
            </p:nvSpPr>
            <p:spPr bwMode="auto">
              <a:xfrm>
                <a:off x="874" y="1954"/>
                <a:ext cx="95" cy="95"/>
              </a:xfrm>
              <a:custGeom>
                <a:avLst/>
                <a:gdLst>
                  <a:gd name="T0" fmla="*/ 42 w 42"/>
                  <a:gd name="T1" fmla="*/ 7 h 42"/>
                  <a:gd name="T2" fmla="*/ 4 w 42"/>
                  <a:gd name="T3" fmla="*/ 0 h 42"/>
                  <a:gd name="T4" fmla="*/ 0 w 42"/>
                  <a:gd name="T5" fmla="*/ 36 h 42"/>
                  <a:gd name="T6" fmla="*/ 36 w 42"/>
                  <a:gd name="T7" fmla="*/ 42 h 42"/>
                  <a:gd name="T8" fmla="*/ 42 w 42"/>
                  <a:gd name="T9" fmla="*/ 7 h 42"/>
                </a:gdLst>
                <a:ahLst/>
                <a:cxnLst>
                  <a:cxn ang="0">
                    <a:pos x="T0" y="T1"/>
                  </a:cxn>
                  <a:cxn ang="0">
                    <a:pos x="T2" y="T3"/>
                  </a:cxn>
                  <a:cxn ang="0">
                    <a:pos x="T4" y="T5"/>
                  </a:cxn>
                  <a:cxn ang="0">
                    <a:pos x="T6" y="T7"/>
                  </a:cxn>
                  <a:cxn ang="0">
                    <a:pos x="T8" y="T9"/>
                  </a:cxn>
                </a:cxnLst>
                <a:rect l="0" t="0" r="r" b="b"/>
                <a:pathLst>
                  <a:path w="42" h="42">
                    <a:moveTo>
                      <a:pt x="42" y="7"/>
                    </a:moveTo>
                    <a:cubicBezTo>
                      <a:pt x="29" y="5"/>
                      <a:pt x="17" y="2"/>
                      <a:pt x="4" y="0"/>
                    </a:cubicBezTo>
                    <a:cubicBezTo>
                      <a:pt x="0" y="36"/>
                      <a:pt x="0" y="36"/>
                      <a:pt x="0" y="36"/>
                    </a:cubicBezTo>
                    <a:cubicBezTo>
                      <a:pt x="36" y="42"/>
                      <a:pt x="36" y="42"/>
                      <a:pt x="36" y="42"/>
                    </a:cubicBezTo>
                    <a:lnTo>
                      <a:pt x="42" y="7"/>
                    </a:lnTo>
                    <a:close/>
                  </a:path>
                </a:pathLst>
              </a:custGeom>
              <a:solidFill>
                <a:srgbClr val="ED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4" name="Freeform 613"/>
              <p:cNvSpPr/>
              <p:nvPr/>
            </p:nvSpPr>
            <p:spPr bwMode="auto">
              <a:xfrm>
                <a:off x="865" y="2035"/>
                <a:ext cx="90" cy="98"/>
              </a:xfrm>
              <a:custGeom>
                <a:avLst/>
                <a:gdLst>
                  <a:gd name="T0" fmla="*/ 90 w 90"/>
                  <a:gd name="T1" fmla="*/ 14 h 98"/>
                  <a:gd name="T2" fmla="*/ 9 w 90"/>
                  <a:gd name="T3" fmla="*/ 0 h 98"/>
                  <a:gd name="T4" fmla="*/ 0 w 90"/>
                  <a:gd name="T5" fmla="*/ 89 h 98"/>
                  <a:gd name="T6" fmla="*/ 79 w 90"/>
                  <a:gd name="T7" fmla="*/ 98 h 98"/>
                  <a:gd name="T8" fmla="*/ 90 w 90"/>
                  <a:gd name="T9" fmla="*/ 14 h 98"/>
                </a:gdLst>
                <a:ahLst/>
                <a:cxnLst>
                  <a:cxn ang="0">
                    <a:pos x="T0" y="T1"/>
                  </a:cxn>
                  <a:cxn ang="0">
                    <a:pos x="T2" y="T3"/>
                  </a:cxn>
                  <a:cxn ang="0">
                    <a:pos x="T4" y="T5"/>
                  </a:cxn>
                  <a:cxn ang="0">
                    <a:pos x="T6" y="T7"/>
                  </a:cxn>
                  <a:cxn ang="0">
                    <a:pos x="T8" y="T9"/>
                  </a:cxn>
                </a:cxnLst>
                <a:rect l="0" t="0" r="r" b="b"/>
                <a:pathLst>
                  <a:path w="90" h="98">
                    <a:moveTo>
                      <a:pt x="90" y="14"/>
                    </a:moveTo>
                    <a:lnTo>
                      <a:pt x="9" y="0"/>
                    </a:lnTo>
                    <a:lnTo>
                      <a:pt x="0" y="89"/>
                    </a:lnTo>
                    <a:lnTo>
                      <a:pt x="79" y="98"/>
                    </a:lnTo>
                    <a:lnTo>
                      <a:pt x="90" y="14"/>
                    </a:lnTo>
                    <a:close/>
                  </a:path>
                </a:pathLst>
              </a:custGeom>
              <a:solidFill>
                <a:srgbClr val="81C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5" name="Freeform 614"/>
              <p:cNvSpPr/>
              <p:nvPr/>
            </p:nvSpPr>
            <p:spPr bwMode="auto">
              <a:xfrm>
                <a:off x="856" y="2124"/>
                <a:ext cx="88" cy="75"/>
              </a:xfrm>
              <a:custGeom>
                <a:avLst/>
                <a:gdLst>
                  <a:gd name="T0" fmla="*/ 88 w 88"/>
                  <a:gd name="T1" fmla="*/ 9 h 75"/>
                  <a:gd name="T2" fmla="*/ 9 w 88"/>
                  <a:gd name="T3" fmla="*/ 0 h 75"/>
                  <a:gd name="T4" fmla="*/ 0 w 88"/>
                  <a:gd name="T5" fmla="*/ 66 h 75"/>
                  <a:gd name="T6" fmla="*/ 77 w 88"/>
                  <a:gd name="T7" fmla="*/ 75 h 75"/>
                  <a:gd name="T8" fmla="*/ 88 w 88"/>
                  <a:gd name="T9" fmla="*/ 9 h 75"/>
                </a:gdLst>
                <a:ahLst/>
                <a:cxnLst>
                  <a:cxn ang="0">
                    <a:pos x="T0" y="T1"/>
                  </a:cxn>
                  <a:cxn ang="0">
                    <a:pos x="T2" y="T3"/>
                  </a:cxn>
                  <a:cxn ang="0">
                    <a:pos x="T4" y="T5"/>
                  </a:cxn>
                  <a:cxn ang="0">
                    <a:pos x="T6" y="T7"/>
                  </a:cxn>
                  <a:cxn ang="0">
                    <a:pos x="T8" y="T9"/>
                  </a:cxn>
                </a:cxnLst>
                <a:rect l="0" t="0" r="r" b="b"/>
                <a:pathLst>
                  <a:path w="88" h="75">
                    <a:moveTo>
                      <a:pt x="88" y="9"/>
                    </a:moveTo>
                    <a:lnTo>
                      <a:pt x="9" y="0"/>
                    </a:lnTo>
                    <a:lnTo>
                      <a:pt x="0" y="66"/>
                    </a:lnTo>
                    <a:lnTo>
                      <a:pt x="77" y="75"/>
                    </a:lnTo>
                    <a:lnTo>
                      <a:pt x="88" y="9"/>
                    </a:lnTo>
                    <a:close/>
                  </a:path>
                </a:pathLst>
              </a:custGeom>
              <a:solidFill>
                <a:srgbClr val="ED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6" name="Freeform 615"/>
              <p:cNvSpPr/>
              <p:nvPr/>
            </p:nvSpPr>
            <p:spPr bwMode="auto">
              <a:xfrm>
                <a:off x="849" y="2190"/>
                <a:ext cx="84" cy="68"/>
              </a:xfrm>
              <a:custGeom>
                <a:avLst/>
                <a:gdLst>
                  <a:gd name="T0" fmla="*/ 84 w 84"/>
                  <a:gd name="T1" fmla="*/ 9 h 68"/>
                  <a:gd name="T2" fmla="*/ 7 w 84"/>
                  <a:gd name="T3" fmla="*/ 0 h 68"/>
                  <a:gd name="T4" fmla="*/ 0 w 84"/>
                  <a:gd name="T5" fmla="*/ 61 h 68"/>
                  <a:gd name="T6" fmla="*/ 77 w 84"/>
                  <a:gd name="T7" fmla="*/ 68 h 68"/>
                  <a:gd name="T8" fmla="*/ 84 w 84"/>
                  <a:gd name="T9" fmla="*/ 9 h 68"/>
                </a:gdLst>
                <a:ahLst/>
                <a:cxnLst>
                  <a:cxn ang="0">
                    <a:pos x="T0" y="T1"/>
                  </a:cxn>
                  <a:cxn ang="0">
                    <a:pos x="T2" y="T3"/>
                  </a:cxn>
                  <a:cxn ang="0">
                    <a:pos x="T4" y="T5"/>
                  </a:cxn>
                  <a:cxn ang="0">
                    <a:pos x="T6" y="T7"/>
                  </a:cxn>
                  <a:cxn ang="0">
                    <a:pos x="T8" y="T9"/>
                  </a:cxn>
                </a:cxnLst>
                <a:rect l="0" t="0" r="r" b="b"/>
                <a:pathLst>
                  <a:path w="84" h="68">
                    <a:moveTo>
                      <a:pt x="84" y="9"/>
                    </a:moveTo>
                    <a:lnTo>
                      <a:pt x="7" y="0"/>
                    </a:lnTo>
                    <a:lnTo>
                      <a:pt x="0" y="61"/>
                    </a:lnTo>
                    <a:lnTo>
                      <a:pt x="77" y="68"/>
                    </a:lnTo>
                    <a:lnTo>
                      <a:pt x="84" y="9"/>
                    </a:lnTo>
                    <a:close/>
                  </a:path>
                </a:pathLst>
              </a:custGeom>
              <a:solidFill>
                <a:srgbClr val="81C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7" name="Freeform 616"/>
              <p:cNvSpPr/>
              <p:nvPr/>
            </p:nvSpPr>
            <p:spPr bwMode="auto">
              <a:xfrm>
                <a:off x="840" y="2251"/>
                <a:ext cx="86" cy="86"/>
              </a:xfrm>
              <a:custGeom>
                <a:avLst/>
                <a:gdLst>
                  <a:gd name="T0" fmla="*/ 9 w 86"/>
                  <a:gd name="T1" fmla="*/ 0 h 86"/>
                  <a:gd name="T2" fmla="*/ 0 w 86"/>
                  <a:gd name="T3" fmla="*/ 86 h 86"/>
                  <a:gd name="T4" fmla="*/ 72 w 86"/>
                  <a:gd name="T5" fmla="*/ 84 h 86"/>
                  <a:gd name="T6" fmla="*/ 86 w 86"/>
                  <a:gd name="T7" fmla="*/ 7 h 86"/>
                  <a:gd name="T8" fmla="*/ 9 w 86"/>
                  <a:gd name="T9" fmla="*/ 0 h 86"/>
                </a:gdLst>
                <a:ahLst/>
                <a:cxnLst>
                  <a:cxn ang="0">
                    <a:pos x="T0" y="T1"/>
                  </a:cxn>
                  <a:cxn ang="0">
                    <a:pos x="T2" y="T3"/>
                  </a:cxn>
                  <a:cxn ang="0">
                    <a:pos x="T4" y="T5"/>
                  </a:cxn>
                  <a:cxn ang="0">
                    <a:pos x="T6" y="T7"/>
                  </a:cxn>
                  <a:cxn ang="0">
                    <a:pos x="T8" y="T9"/>
                  </a:cxn>
                </a:cxnLst>
                <a:rect l="0" t="0" r="r" b="b"/>
                <a:pathLst>
                  <a:path w="86" h="86">
                    <a:moveTo>
                      <a:pt x="9" y="0"/>
                    </a:moveTo>
                    <a:lnTo>
                      <a:pt x="0" y="86"/>
                    </a:lnTo>
                    <a:lnTo>
                      <a:pt x="72" y="84"/>
                    </a:lnTo>
                    <a:lnTo>
                      <a:pt x="86" y="7"/>
                    </a:lnTo>
                    <a:lnTo>
                      <a:pt x="9" y="0"/>
                    </a:lnTo>
                    <a:close/>
                  </a:path>
                </a:pathLst>
              </a:custGeom>
              <a:solidFill>
                <a:srgbClr val="ED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8" name="Freeform 617"/>
              <p:cNvSpPr/>
              <p:nvPr/>
            </p:nvSpPr>
            <p:spPr bwMode="auto">
              <a:xfrm>
                <a:off x="1177" y="2013"/>
                <a:ext cx="111" cy="81"/>
              </a:xfrm>
              <a:custGeom>
                <a:avLst/>
                <a:gdLst>
                  <a:gd name="T0" fmla="*/ 49 w 49"/>
                  <a:gd name="T1" fmla="*/ 8 h 36"/>
                  <a:gd name="T2" fmla="*/ 9 w 49"/>
                  <a:gd name="T3" fmla="*/ 0 h 36"/>
                  <a:gd name="T4" fmla="*/ 0 w 49"/>
                  <a:gd name="T5" fmla="*/ 31 h 36"/>
                  <a:gd name="T6" fmla="*/ 38 w 49"/>
                  <a:gd name="T7" fmla="*/ 36 h 36"/>
                  <a:gd name="T8" fmla="*/ 49 w 49"/>
                  <a:gd name="T9" fmla="*/ 8 h 36"/>
                </a:gdLst>
                <a:ahLst/>
                <a:cxnLst>
                  <a:cxn ang="0">
                    <a:pos x="T0" y="T1"/>
                  </a:cxn>
                  <a:cxn ang="0">
                    <a:pos x="T2" y="T3"/>
                  </a:cxn>
                  <a:cxn ang="0">
                    <a:pos x="T4" y="T5"/>
                  </a:cxn>
                  <a:cxn ang="0">
                    <a:pos x="T6" y="T7"/>
                  </a:cxn>
                  <a:cxn ang="0">
                    <a:pos x="T8" y="T9"/>
                  </a:cxn>
                </a:cxnLst>
                <a:rect l="0" t="0" r="r" b="b"/>
                <a:pathLst>
                  <a:path w="49" h="36">
                    <a:moveTo>
                      <a:pt x="49" y="8"/>
                    </a:moveTo>
                    <a:cubicBezTo>
                      <a:pt x="36" y="5"/>
                      <a:pt x="22" y="3"/>
                      <a:pt x="9" y="0"/>
                    </a:cubicBezTo>
                    <a:cubicBezTo>
                      <a:pt x="0" y="31"/>
                      <a:pt x="0" y="31"/>
                      <a:pt x="0" y="31"/>
                    </a:cubicBezTo>
                    <a:cubicBezTo>
                      <a:pt x="38" y="36"/>
                      <a:pt x="38" y="36"/>
                      <a:pt x="38" y="36"/>
                    </a:cubicBezTo>
                    <a:lnTo>
                      <a:pt x="49" y="8"/>
                    </a:lnTo>
                    <a:close/>
                  </a:path>
                </a:pathLst>
              </a:custGeom>
              <a:solidFill>
                <a:srgbClr val="A2B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9" name="Freeform 618"/>
              <p:cNvSpPr/>
              <p:nvPr/>
            </p:nvSpPr>
            <p:spPr bwMode="auto">
              <a:xfrm>
                <a:off x="1157" y="2083"/>
                <a:ext cx="106" cy="86"/>
              </a:xfrm>
              <a:custGeom>
                <a:avLst/>
                <a:gdLst>
                  <a:gd name="T0" fmla="*/ 106 w 106"/>
                  <a:gd name="T1" fmla="*/ 11 h 86"/>
                  <a:gd name="T2" fmla="*/ 20 w 106"/>
                  <a:gd name="T3" fmla="*/ 0 h 86"/>
                  <a:gd name="T4" fmla="*/ 0 w 106"/>
                  <a:gd name="T5" fmla="*/ 77 h 86"/>
                  <a:gd name="T6" fmla="*/ 74 w 106"/>
                  <a:gd name="T7" fmla="*/ 86 h 86"/>
                  <a:gd name="T8" fmla="*/ 106 w 106"/>
                  <a:gd name="T9" fmla="*/ 11 h 86"/>
                </a:gdLst>
                <a:ahLst/>
                <a:cxnLst>
                  <a:cxn ang="0">
                    <a:pos x="T0" y="T1"/>
                  </a:cxn>
                  <a:cxn ang="0">
                    <a:pos x="T2" y="T3"/>
                  </a:cxn>
                  <a:cxn ang="0">
                    <a:pos x="T4" y="T5"/>
                  </a:cxn>
                  <a:cxn ang="0">
                    <a:pos x="T6" y="T7"/>
                  </a:cxn>
                  <a:cxn ang="0">
                    <a:pos x="T8" y="T9"/>
                  </a:cxn>
                </a:cxnLst>
                <a:rect l="0" t="0" r="r" b="b"/>
                <a:pathLst>
                  <a:path w="106" h="86">
                    <a:moveTo>
                      <a:pt x="106" y="11"/>
                    </a:moveTo>
                    <a:lnTo>
                      <a:pt x="20" y="0"/>
                    </a:lnTo>
                    <a:lnTo>
                      <a:pt x="0" y="77"/>
                    </a:lnTo>
                    <a:lnTo>
                      <a:pt x="74" y="86"/>
                    </a:lnTo>
                    <a:lnTo>
                      <a:pt x="106" y="11"/>
                    </a:lnTo>
                    <a:close/>
                  </a:path>
                </a:pathLst>
              </a:custGeom>
              <a:solidFill>
                <a:srgbClr val="8356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0" name="Freeform 619"/>
              <p:cNvSpPr/>
              <p:nvPr/>
            </p:nvSpPr>
            <p:spPr bwMode="auto">
              <a:xfrm>
                <a:off x="1139" y="2160"/>
                <a:ext cx="92" cy="68"/>
              </a:xfrm>
              <a:custGeom>
                <a:avLst/>
                <a:gdLst>
                  <a:gd name="T0" fmla="*/ 92 w 92"/>
                  <a:gd name="T1" fmla="*/ 9 h 68"/>
                  <a:gd name="T2" fmla="*/ 18 w 92"/>
                  <a:gd name="T3" fmla="*/ 0 h 68"/>
                  <a:gd name="T4" fmla="*/ 0 w 92"/>
                  <a:gd name="T5" fmla="*/ 61 h 68"/>
                  <a:gd name="T6" fmla="*/ 70 w 92"/>
                  <a:gd name="T7" fmla="*/ 68 h 68"/>
                  <a:gd name="T8" fmla="*/ 92 w 92"/>
                  <a:gd name="T9" fmla="*/ 9 h 68"/>
                </a:gdLst>
                <a:ahLst/>
                <a:cxnLst>
                  <a:cxn ang="0">
                    <a:pos x="T0" y="T1"/>
                  </a:cxn>
                  <a:cxn ang="0">
                    <a:pos x="T2" y="T3"/>
                  </a:cxn>
                  <a:cxn ang="0">
                    <a:pos x="T4" y="T5"/>
                  </a:cxn>
                  <a:cxn ang="0">
                    <a:pos x="T6" y="T7"/>
                  </a:cxn>
                  <a:cxn ang="0">
                    <a:pos x="T8" y="T9"/>
                  </a:cxn>
                </a:cxnLst>
                <a:rect l="0" t="0" r="r" b="b"/>
                <a:pathLst>
                  <a:path w="92" h="68">
                    <a:moveTo>
                      <a:pt x="92" y="9"/>
                    </a:moveTo>
                    <a:lnTo>
                      <a:pt x="18" y="0"/>
                    </a:lnTo>
                    <a:lnTo>
                      <a:pt x="0" y="61"/>
                    </a:lnTo>
                    <a:lnTo>
                      <a:pt x="70" y="68"/>
                    </a:lnTo>
                    <a:lnTo>
                      <a:pt x="92" y="9"/>
                    </a:lnTo>
                    <a:close/>
                  </a:path>
                </a:pathLst>
              </a:custGeom>
              <a:solidFill>
                <a:srgbClr val="A2B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1" name="Freeform 620"/>
              <p:cNvSpPr/>
              <p:nvPr/>
            </p:nvSpPr>
            <p:spPr bwMode="auto">
              <a:xfrm>
                <a:off x="1123" y="2221"/>
                <a:ext cx="86" cy="62"/>
              </a:xfrm>
              <a:custGeom>
                <a:avLst/>
                <a:gdLst>
                  <a:gd name="T0" fmla="*/ 86 w 86"/>
                  <a:gd name="T1" fmla="*/ 7 h 62"/>
                  <a:gd name="T2" fmla="*/ 16 w 86"/>
                  <a:gd name="T3" fmla="*/ 0 h 62"/>
                  <a:gd name="T4" fmla="*/ 0 w 86"/>
                  <a:gd name="T5" fmla="*/ 55 h 62"/>
                  <a:gd name="T6" fmla="*/ 63 w 86"/>
                  <a:gd name="T7" fmla="*/ 62 h 62"/>
                  <a:gd name="T8" fmla="*/ 86 w 86"/>
                  <a:gd name="T9" fmla="*/ 7 h 62"/>
                </a:gdLst>
                <a:ahLst/>
                <a:cxnLst>
                  <a:cxn ang="0">
                    <a:pos x="T0" y="T1"/>
                  </a:cxn>
                  <a:cxn ang="0">
                    <a:pos x="T2" y="T3"/>
                  </a:cxn>
                  <a:cxn ang="0">
                    <a:pos x="T4" y="T5"/>
                  </a:cxn>
                  <a:cxn ang="0">
                    <a:pos x="T6" y="T7"/>
                  </a:cxn>
                  <a:cxn ang="0">
                    <a:pos x="T8" y="T9"/>
                  </a:cxn>
                </a:cxnLst>
                <a:rect l="0" t="0" r="r" b="b"/>
                <a:pathLst>
                  <a:path w="86" h="62">
                    <a:moveTo>
                      <a:pt x="86" y="7"/>
                    </a:moveTo>
                    <a:lnTo>
                      <a:pt x="16" y="0"/>
                    </a:lnTo>
                    <a:lnTo>
                      <a:pt x="0" y="55"/>
                    </a:lnTo>
                    <a:lnTo>
                      <a:pt x="63" y="62"/>
                    </a:lnTo>
                    <a:lnTo>
                      <a:pt x="86" y="7"/>
                    </a:lnTo>
                    <a:close/>
                  </a:path>
                </a:pathLst>
              </a:custGeom>
              <a:solidFill>
                <a:srgbClr val="8356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2" name="Freeform 621"/>
              <p:cNvSpPr/>
              <p:nvPr/>
            </p:nvSpPr>
            <p:spPr bwMode="auto">
              <a:xfrm>
                <a:off x="1109" y="2276"/>
                <a:ext cx="77" cy="52"/>
              </a:xfrm>
              <a:custGeom>
                <a:avLst/>
                <a:gdLst>
                  <a:gd name="T0" fmla="*/ 14 w 77"/>
                  <a:gd name="T1" fmla="*/ 0 h 52"/>
                  <a:gd name="T2" fmla="*/ 0 w 77"/>
                  <a:gd name="T3" fmla="*/ 52 h 52"/>
                  <a:gd name="T4" fmla="*/ 59 w 77"/>
                  <a:gd name="T5" fmla="*/ 52 h 52"/>
                  <a:gd name="T6" fmla="*/ 77 w 77"/>
                  <a:gd name="T7" fmla="*/ 7 h 52"/>
                  <a:gd name="T8" fmla="*/ 14 w 77"/>
                  <a:gd name="T9" fmla="*/ 0 h 52"/>
                </a:gdLst>
                <a:ahLst/>
                <a:cxnLst>
                  <a:cxn ang="0">
                    <a:pos x="T0" y="T1"/>
                  </a:cxn>
                  <a:cxn ang="0">
                    <a:pos x="T2" y="T3"/>
                  </a:cxn>
                  <a:cxn ang="0">
                    <a:pos x="T4" y="T5"/>
                  </a:cxn>
                  <a:cxn ang="0">
                    <a:pos x="T6" y="T7"/>
                  </a:cxn>
                  <a:cxn ang="0">
                    <a:pos x="T8" y="T9"/>
                  </a:cxn>
                </a:cxnLst>
                <a:rect l="0" t="0" r="r" b="b"/>
                <a:pathLst>
                  <a:path w="77" h="52">
                    <a:moveTo>
                      <a:pt x="14" y="0"/>
                    </a:moveTo>
                    <a:lnTo>
                      <a:pt x="0" y="52"/>
                    </a:lnTo>
                    <a:lnTo>
                      <a:pt x="59" y="52"/>
                    </a:lnTo>
                    <a:lnTo>
                      <a:pt x="77" y="7"/>
                    </a:lnTo>
                    <a:lnTo>
                      <a:pt x="14" y="0"/>
                    </a:lnTo>
                    <a:close/>
                  </a:path>
                </a:pathLst>
              </a:custGeom>
              <a:solidFill>
                <a:srgbClr val="A2B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3" name="Freeform 622"/>
              <p:cNvSpPr/>
              <p:nvPr/>
            </p:nvSpPr>
            <p:spPr bwMode="auto">
              <a:xfrm>
                <a:off x="912" y="1970"/>
                <a:ext cx="285" cy="365"/>
              </a:xfrm>
              <a:custGeom>
                <a:avLst/>
                <a:gdLst>
                  <a:gd name="T0" fmla="*/ 25 w 126"/>
                  <a:gd name="T1" fmla="*/ 0 h 161"/>
                  <a:gd name="T2" fmla="*/ 0 w 126"/>
                  <a:gd name="T3" fmla="*/ 161 h 161"/>
                  <a:gd name="T4" fmla="*/ 87 w 126"/>
                  <a:gd name="T5" fmla="*/ 158 h 161"/>
                  <a:gd name="T6" fmla="*/ 126 w 126"/>
                  <a:gd name="T7" fmla="*/ 19 h 161"/>
                  <a:gd name="T8" fmla="*/ 25 w 126"/>
                  <a:gd name="T9" fmla="*/ 0 h 161"/>
                </a:gdLst>
                <a:ahLst/>
                <a:cxnLst>
                  <a:cxn ang="0">
                    <a:pos x="T0" y="T1"/>
                  </a:cxn>
                  <a:cxn ang="0">
                    <a:pos x="T2" y="T3"/>
                  </a:cxn>
                  <a:cxn ang="0">
                    <a:pos x="T4" y="T5"/>
                  </a:cxn>
                  <a:cxn ang="0">
                    <a:pos x="T6" y="T7"/>
                  </a:cxn>
                  <a:cxn ang="0">
                    <a:pos x="T8" y="T9"/>
                  </a:cxn>
                </a:cxnLst>
                <a:rect l="0" t="0" r="r" b="b"/>
                <a:pathLst>
                  <a:path w="126" h="161">
                    <a:moveTo>
                      <a:pt x="25" y="0"/>
                    </a:moveTo>
                    <a:cubicBezTo>
                      <a:pt x="0" y="161"/>
                      <a:pt x="0" y="161"/>
                      <a:pt x="0" y="161"/>
                    </a:cubicBezTo>
                    <a:cubicBezTo>
                      <a:pt x="87" y="158"/>
                      <a:pt x="87" y="158"/>
                      <a:pt x="87" y="158"/>
                    </a:cubicBezTo>
                    <a:cubicBezTo>
                      <a:pt x="126" y="19"/>
                      <a:pt x="126" y="19"/>
                      <a:pt x="126" y="19"/>
                    </a:cubicBezTo>
                    <a:cubicBezTo>
                      <a:pt x="92" y="13"/>
                      <a:pt x="58" y="6"/>
                      <a:pt x="25" y="0"/>
                    </a:cubicBezTo>
                    <a:close/>
                  </a:path>
                </a:pathLst>
              </a:custGeom>
              <a:solidFill>
                <a:srgbClr val="83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4" name="Freeform 623"/>
              <p:cNvSpPr/>
              <p:nvPr/>
            </p:nvSpPr>
            <p:spPr bwMode="auto">
              <a:xfrm>
                <a:off x="-20" y="1811"/>
                <a:ext cx="579" cy="546"/>
              </a:xfrm>
              <a:custGeom>
                <a:avLst/>
                <a:gdLst>
                  <a:gd name="T0" fmla="*/ 34 w 256"/>
                  <a:gd name="T1" fmla="*/ 0 h 241"/>
                  <a:gd name="T2" fmla="*/ 23 w 256"/>
                  <a:gd name="T3" fmla="*/ 241 h 241"/>
                  <a:gd name="T4" fmla="*/ 256 w 256"/>
                  <a:gd name="T5" fmla="*/ 235 h 241"/>
                  <a:gd name="T6" fmla="*/ 233 w 256"/>
                  <a:gd name="T7" fmla="*/ 32 h 241"/>
                  <a:gd name="T8" fmla="*/ 34 w 256"/>
                  <a:gd name="T9" fmla="*/ 0 h 241"/>
                </a:gdLst>
                <a:ahLst/>
                <a:cxnLst>
                  <a:cxn ang="0">
                    <a:pos x="T0" y="T1"/>
                  </a:cxn>
                  <a:cxn ang="0">
                    <a:pos x="T2" y="T3"/>
                  </a:cxn>
                  <a:cxn ang="0">
                    <a:pos x="T4" y="T5"/>
                  </a:cxn>
                  <a:cxn ang="0">
                    <a:pos x="T6" y="T7"/>
                  </a:cxn>
                  <a:cxn ang="0">
                    <a:pos x="T8" y="T9"/>
                  </a:cxn>
                </a:cxnLst>
                <a:rect l="0" t="0" r="r" b="b"/>
                <a:pathLst>
                  <a:path w="256" h="241">
                    <a:moveTo>
                      <a:pt x="34" y="0"/>
                    </a:moveTo>
                    <a:cubicBezTo>
                      <a:pt x="34" y="0"/>
                      <a:pt x="0" y="195"/>
                      <a:pt x="23" y="241"/>
                    </a:cubicBezTo>
                    <a:cubicBezTo>
                      <a:pt x="256" y="235"/>
                      <a:pt x="256" y="235"/>
                      <a:pt x="256" y="235"/>
                    </a:cubicBezTo>
                    <a:cubicBezTo>
                      <a:pt x="233" y="32"/>
                      <a:pt x="233" y="32"/>
                      <a:pt x="233" y="32"/>
                    </a:cubicBezTo>
                    <a:cubicBezTo>
                      <a:pt x="128" y="13"/>
                      <a:pt x="49" y="0"/>
                      <a:pt x="34" y="0"/>
                    </a:cubicBezTo>
                    <a:close/>
                  </a:path>
                </a:pathLst>
              </a:custGeom>
              <a:solidFill>
                <a:srgbClr val="EDAE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5" name="Freeform 624"/>
              <p:cNvSpPr/>
              <p:nvPr/>
            </p:nvSpPr>
            <p:spPr bwMode="auto">
              <a:xfrm>
                <a:off x="204" y="2375"/>
                <a:ext cx="188" cy="590"/>
              </a:xfrm>
              <a:custGeom>
                <a:avLst/>
                <a:gdLst>
                  <a:gd name="T0" fmla="*/ 83 w 83"/>
                  <a:gd name="T1" fmla="*/ 0 h 260"/>
                  <a:gd name="T2" fmla="*/ 51 w 83"/>
                  <a:gd name="T3" fmla="*/ 3 h 260"/>
                  <a:gd name="T4" fmla="*/ 42 w 83"/>
                  <a:gd name="T5" fmla="*/ 122 h 260"/>
                  <a:gd name="T6" fmla="*/ 16 w 83"/>
                  <a:gd name="T7" fmla="*/ 168 h 260"/>
                  <a:gd name="T8" fmla="*/ 22 w 83"/>
                  <a:gd name="T9" fmla="*/ 260 h 260"/>
                  <a:gd name="T10" fmla="*/ 68 w 83"/>
                  <a:gd name="T11" fmla="*/ 244 h 260"/>
                  <a:gd name="T12" fmla="*/ 83 w 83"/>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83" h="260">
                    <a:moveTo>
                      <a:pt x="83" y="0"/>
                    </a:moveTo>
                    <a:cubicBezTo>
                      <a:pt x="51" y="3"/>
                      <a:pt x="51" y="3"/>
                      <a:pt x="51" y="3"/>
                    </a:cubicBezTo>
                    <a:cubicBezTo>
                      <a:pt x="24" y="37"/>
                      <a:pt x="26" y="77"/>
                      <a:pt x="42" y="122"/>
                    </a:cubicBezTo>
                    <a:cubicBezTo>
                      <a:pt x="46" y="141"/>
                      <a:pt x="0" y="153"/>
                      <a:pt x="16" y="168"/>
                    </a:cubicBezTo>
                    <a:cubicBezTo>
                      <a:pt x="47" y="194"/>
                      <a:pt x="36" y="228"/>
                      <a:pt x="22" y="260"/>
                    </a:cubicBezTo>
                    <a:cubicBezTo>
                      <a:pt x="68" y="244"/>
                      <a:pt x="68" y="244"/>
                      <a:pt x="68" y="244"/>
                    </a:cubicBezTo>
                    <a:lnTo>
                      <a:pt x="83" y="0"/>
                    </a:lnTo>
                    <a:close/>
                  </a:path>
                </a:pathLst>
              </a:custGeom>
              <a:solidFill>
                <a:srgbClr val="9DC0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6" name="Freeform 625"/>
              <p:cNvSpPr/>
              <p:nvPr/>
            </p:nvSpPr>
            <p:spPr bwMode="auto">
              <a:xfrm>
                <a:off x="23" y="2382"/>
                <a:ext cx="296" cy="626"/>
              </a:xfrm>
              <a:custGeom>
                <a:avLst/>
                <a:gdLst>
                  <a:gd name="T0" fmla="*/ 131 w 131"/>
                  <a:gd name="T1" fmla="*/ 0 h 276"/>
                  <a:gd name="T2" fmla="*/ 23 w 131"/>
                  <a:gd name="T3" fmla="*/ 8 h 276"/>
                  <a:gd name="T4" fmla="*/ 34 w 131"/>
                  <a:gd name="T5" fmla="*/ 119 h 276"/>
                  <a:gd name="T6" fmla="*/ 12 w 131"/>
                  <a:gd name="T7" fmla="*/ 142 h 276"/>
                  <a:gd name="T8" fmla="*/ 38 w 131"/>
                  <a:gd name="T9" fmla="*/ 199 h 276"/>
                  <a:gd name="T10" fmla="*/ 30 w 131"/>
                  <a:gd name="T11" fmla="*/ 249 h 276"/>
                  <a:gd name="T12" fmla="*/ 44 w 131"/>
                  <a:gd name="T13" fmla="*/ 276 h 276"/>
                  <a:gd name="T14" fmla="*/ 102 w 131"/>
                  <a:gd name="T15" fmla="*/ 257 h 276"/>
                  <a:gd name="T16" fmla="*/ 96 w 131"/>
                  <a:gd name="T17" fmla="*/ 165 h 276"/>
                  <a:gd name="T18" fmla="*/ 122 w 131"/>
                  <a:gd name="T19" fmla="*/ 119 h 276"/>
                  <a:gd name="T20" fmla="*/ 131 w 131"/>
                  <a:gd name="T2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76">
                    <a:moveTo>
                      <a:pt x="131" y="0"/>
                    </a:moveTo>
                    <a:cubicBezTo>
                      <a:pt x="23" y="8"/>
                      <a:pt x="23" y="8"/>
                      <a:pt x="23" y="8"/>
                    </a:cubicBezTo>
                    <a:cubicBezTo>
                      <a:pt x="5" y="42"/>
                      <a:pt x="10" y="82"/>
                      <a:pt x="34" y="119"/>
                    </a:cubicBezTo>
                    <a:cubicBezTo>
                      <a:pt x="38" y="123"/>
                      <a:pt x="15" y="131"/>
                      <a:pt x="12" y="142"/>
                    </a:cubicBezTo>
                    <a:cubicBezTo>
                      <a:pt x="0" y="165"/>
                      <a:pt x="23" y="180"/>
                      <a:pt x="38" y="199"/>
                    </a:cubicBezTo>
                    <a:cubicBezTo>
                      <a:pt x="51" y="216"/>
                      <a:pt x="43" y="233"/>
                      <a:pt x="30" y="249"/>
                    </a:cubicBezTo>
                    <a:cubicBezTo>
                      <a:pt x="34" y="259"/>
                      <a:pt x="39" y="268"/>
                      <a:pt x="44" y="276"/>
                    </a:cubicBezTo>
                    <a:cubicBezTo>
                      <a:pt x="102" y="257"/>
                      <a:pt x="102" y="257"/>
                      <a:pt x="102" y="257"/>
                    </a:cubicBezTo>
                    <a:cubicBezTo>
                      <a:pt x="116" y="225"/>
                      <a:pt x="127" y="191"/>
                      <a:pt x="96" y="165"/>
                    </a:cubicBezTo>
                    <a:cubicBezTo>
                      <a:pt x="80" y="150"/>
                      <a:pt x="126" y="138"/>
                      <a:pt x="122" y="119"/>
                    </a:cubicBezTo>
                    <a:cubicBezTo>
                      <a:pt x="106" y="74"/>
                      <a:pt x="104" y="34"/>
                      <a:pt x="131" y="0"/>
                    </a:cubicBezTo>
                    <a:close/>
                  </a:path>
                </a:pathLst>
              </a:custGeom>
              <a:solidFill>
                <a:srgbClr val="79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7" name="Freeform 626"/>
              <p:cNvSpPr/>
              <p:nvPr/>
            </p:nvSpPr>
            <p:spPr bwMode="auto">
              <a:xfrm>
                <a:off x="2" y="2400"/>
                <a:ext cx="136" cy="547"/>
              </a:xfrm>
              <a:custGeom>
                <a:avLst/>
                <a:gdLst>
                  <a:gd name="T0" fmla="*/ 47 w 60"/>
                  <a:gd name="T1" fmla="*/ 191 h 241"/>
                  <a:gd name="T2" fmla="*/ 21 w 60"/>
                  <a:gd name="T3" fmla="*/ 134 h 241"/>
                  <a:gd name="T4" fmla="*/ 43 w 60"/>
                  <a:gd name="T5" fmla="*/ 111 h 241"/>
                  <a:gd name="T6" fmla="*/ 32 w 60"/>
                  <a:gd name="T7" fmla="*/ 0 h 241"/>
                  <a:gd name="T8" fmla="*/ 0 w 60"/>
                  <a:gd name="T9" fmla="*/ 2 h 241"/>
                  <a:gd name="T10" fmla="*/ 39 w 60"/>
                  <a:gd name="T11" fmla="*/ 241 h 241"/>
                  <a:gd name="T12" fmla="*/ 47 w 60"/>
                  <a:gd name="T13" fmla="*/ 191 h 241"/>
                </a:gdLst>
                <a:ahLst/>
                <a:cxnLst>
                  <a:cxn ang="0">
                    <a:pos x="T0" y="T1"/>
                  </a:cxn>
                  <a:cxn ang="0">
                    <a:pos x="T2" y="T3"/>
                  </a:cxn>
                  <a:cxn ang="0">
                    <a:pos x="T4" y="T5"/>
                  </a:cxn>
                  <a:cxn ang="0">
                    <a:pos x="T6" y="T7"/>
                  </a:cxn>
                  <a:cxn ang="0">
                    <a:pos x="T8" y="T9"/>
                  </a:cxn>
                  <a:cxn ang="0">
                    <a:pos x="T10" y="T11"/>
                  </a:cxn>
                  <a:cxn ang="0">
                    <a:pos x="T12" y="T13"/>
                  </a:cxn>
                </a:cxnLst>
                <a:rect l="0" t="0" r="r" b="b"/>
                <a:pathLst>
                  <a:path w="60" h="241">
                    <a:moveTo>
                      <a:pt x="47" y="191"/>
                    </a:moveTo>
                    <a:cubicBezTo>
                      <a:pt x="32" y="172"/>
                      <a:pt x="9" y="157"/>
                      <a:pt x="21" y="134"/>
                    </a:cubicBezTo>
                    <a:cubicBezTo>
                      <a:pt x="24" y="123"/>
                      <a:pt x="47" y="115"/>
                      <a:pt x="43" y="111"/>
                    </a:cubicBezTo>
                    <a:cubicBezTo>
                      <a:pt x="19" y="74"/>
                      <a:pt x="14" y="34"/>
                      <a:pt x="32" y="0"/>
                    </a:cubicBezTo>
                    <a:cubicBezTo>
                      <a:pt x="0" y="2"/>
                      <a:pt x="0" y="2"/>
                      <a:pt x="0" y="2"/>
                    </a:cubicBezTo>
                    <a:cubicBezTo>
                      <a:pt x="0" y="2"/>
                      <a:pt x="6" y="161"/>
                      <a:pt x="39" y="241"/>
                    </a:cubicBezTo>
                    <a:cubicBezTo>
                      <a:pt x="52" y="225"/>
                      <a:pt x="60" y="208"/>
                      <a:pt x="47" y="191"/>
                    </a:cubicBezTo>
                    <a:close/>
                  </a:path>
                </a:pathLst>
              </a:custGeom>
              <a:solidFill>
                <a:srgbClr val="FFD4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8" name="Freeform 627"/>
              <p:cNvSpPr/>
              <p:nvPr/>
            </p:nvSpPr>
            <p:spPr bwMode="auto">
              <a:xfrm>
                <a:off x="358" y="2348"/>
                <a:ext cx="457" cy="581"/>
              </a:xfrm>
              <a:custGeom>
                <a:avLst/>
                <a:gdLst>
                  <a:gd name="T0" fmla="*/ 34 w 457"/>
                  <a:gd name="T1" fmla="*/ 27 h 581"/>
                  <a:gd name="T2" fmla="*/ 0 w 457"/>
                  <a:gd name="T3" fmla="*/ 581 h 581"/>
                  <a:gd name="T4" fmla="*/ 457 w 457"/>
                  <a:gd name="T5" fmla="*/ 429 h 581"/>
                  <a:gd name="T6" fmla="*/ 407 w 457"/>
                  <a:gd name="T7" fmla="*/ 0 h 581"/>
                  <a:gd name="T8" fmla="*/ 34 w 457"/>
                  <a:gd name="T9" fmla="*/ 27 h 581"/>
                </a:gdLst>
                <a:ahLst/>
                <a:cxnLst>
                  <a:cxn ang="0">
                    <a:pos x="T0" y="T1"/>
                  </a:cxn>
                  <a:cxn ang="0">
                    <a:pos x="T2" y="T3"/>
                  </a:cxn>
                  <a:cxn ang="0">
                    <a:pos x="T4" y="T5"/>
                  </a:cxn>
                  <a:cxn ang="0">
                    <a:pos x="T6" y="T7"/>
                  </a:cxn>
                  <a:cxn ang="0">
                    <a:pos x="T8" y="T9"/>
                  </a:cxn>
                </a:cxnLst>
                <a:rect l="0" t="0" r="r" b="b"/>
                <a:pathLst>
                  <a:path w="457" h="581">
                    <a:moveTo>
                      <a:pt x="34" y="27"/>
                    </a:moveTo>
                    <a:lnTo>
                      <a:pt x="0" y="581"/>
                    </a:lnTo>
                    <a:lnTo>
                      <a:pt x="457" y="429"/>
                    </a:lnTo>
                    <a:lnTo>
                      <a:pt x="407" y="0"/>
                    </a:lnTo>
                    <a:lnTo>
                      <a:pt x="34" y="27"/>
                    </a:lnTo>
                    <a:close/>
                  </a:path>
                </a:pathLst>
              </a:custGeom>
              <a:solidFill>
                <a:srgbClr val="795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9" name="Freeform 628"/>
              <p:cNvSpPr/>
              <p:nvPr/>
            </p:nvSpPr>
            <p:spPr bwMode="auto">
              <a:xfrm>
                <a:off x="765" y="2337"/>
                <a:ext cx="134" cy="109"/>
              </a:xfrm>
              <a:custGeom>
                <a:avLst/>
                <a:gdLst>
                  <a:gd name="T0" fmla="*/ 134 w 134"/>
                  <a:gd name="T1" fmla="*/ 11 h 109"/>
                  <a:gd name="T2" fmla="*/ 134 w 134"/>
                  <a:gd name="T3" fmla="*/ 0 h 109"/>
                  <a:gd name="T4" fmla="*/ 0 w 134"/>
                  <a:gd name="T5" fmla="*/ 11 h 109"/>
                  <a:gd name="T6" fmla="*/ 11 w 134"/>
                  <a:gd name="T7" fmla="*/ 109 h 109"/>
                  <a:gd name="T8" fmla="*/ 134 w 134"/>
                  <a:gd name="T9" fmla="*/ 11 h 109"/>
                </a:gdLst>
                <a:ahLst/>
                <a:cxnLst>
                  <a:cxn ang="0">
                    <a:pos x="T0" y="T1"/>
                  </a:cxn>
                  <a:cxn ang="0">
                    <a:pos x="T2" y="T3"/>
                  </a:cxn>
                  <a:cxn ang="0">
                    <a:pos x="T4" y="T5"/>
                  </a:cxn>
                  <a:cxn ang="0">
                    <a:pos x="T6" y="T7"/>
                  </a:cxn>
                  <a:cxn ang="0">
                    <a:pos x="T8" y="T9"/>
                  </a:cxn>
                </a:cxnLst>
                <a:rect l="0" t="0" r="r" b="b"/>
                <a:pathLst>
                  <a:path w="134" h="109">
                    <a:moveTo>
                      <a:pt x="134" y="11"/>
                    </a:moveTo>
                    <a:lnTo>
                      <a:pt x="134" y="0"/>
                    </a:lnTo>
                    <a:lnTo>
                      <a:pt x="0" y="11"/>
                    </a:lnTo>
                    <a:lnTo>
                      <a:pt x="11" y="109"/>
                    </a:lnTo>
                    <a:lnTo>
                      <a:pt x="134" y="11"/>
                    </a:lnTo>
                    <a:close/>
                  </a:path>
                </a:pathLst>
              </a:custGeom>
              <a:solidFill>
                <a:srgbClr val="58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0" name="Freeform 629"/>
              <p:cNvSpPr/>
              <p:nvPr/>
            </p:nvSpPr>
            <p:spPr bwMode="auto">
              <a:xfrm>
                <a:off x="776" y="2348"/>
                <a:ext cx="127" cy="164"/>
              </a:xfrm>
              <a:custGeom>
                <a:avLst/>
                <a:gdLst>
                  <a:gd name="T0" fmla="*/ 127 w 127"/>
                  <a:gd name="T1" fmla="*/ 164 h 164"/>
                  <a:gd name="T2" fmla="*/ 123 w 127"/>
                  <a:gd name="T3" fmla="*/ 0 h 164"/>
                  <a:gd name="T4" fmla="*/ 0 w 127"/>
                  <a:gd name="T5" fmla="*/ 98 h 164"/>
                  <a:gd name="T6" fmla="*/ 3 w 127"/>
                  <a:gd name="T7" fmla="*/ 120 h 164"/>
                  <a:gd name="T8" fmla="*/ 127 w 127"/>
                  <a:gd name="T9" fmla="*/ 164 h 164"/>
                </a:gdLst>
                <a:ahLst/>
                <a:cxnLst>
                  <a:cxn ang="0">
                    <a:pos x="T0" y="T1"/>
                  </a:cxn>
                  <a:cxn ang="0">
                    <a:pos x="T2" y="T3"/>
                  </a:cxn>
                  <a:cxn ang="0">
                    <a:pos x="T4" y="T5"/>
                  </a:cxn>
                  <a:cxn ang="0">
                    <a:pos x="T6" y="T7"/>
                  </a:cxn>
                  <a:cxn ang="0">
                    <a:pos x="T8" y="T9"/>
                  </a:cxn>
                </a:cxnLst>
                <a:rect l="0" t="0" r="r" b="b"/>
                <a:pathLst>
                  <a:path w="127" h="164">
                    <a:moveTo>
                      <a:pt x="127" y="164"/>
                    </a:moveTo>
                    <a:lnTo>
                      <a:pt x="123" y="0"/>
                    </a:lnTo>
                    <a:lnTo>
                      <a:pt x="0" y="98"/>
                    </a:lnTo>
                    <a:lnTo>
                      <a:pt x="3" y="120"/>
                    </a:lnTo>
                    <a:lnTo>
                      <a:pt x="127" y="164"/>
                    </a:lnTo>
                    <a:close/>
                  </a:path>
                </a:pathLst>
              </a:custGeom>
              <a:solidFill>
                <a:srgbClr val="FFE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1" name="Freeform 630"/>
              <p:cNvSpPr/>
              <p:nvPr/>
            </p:nvSpPr>
            <p:spPr bwMode="auto">
              <a:xfrm>
                <a:off x="779" y="2468"/>
                <a:ext cx="124" cy="130"/>
              </a:xfrm>
              <a:custGeom>
                <a:avLst/>
                <a:gdLst>
                  <a:gd name="T0" fmla="*/ 124 w 124"/>
                  <a:gd name="T1" fmla="*/ 44 h 130"/>
                  <a:gd name="T2" fmla="*/ 0 w 124"/>
                  <a:gd name="T3" fmla="*/ 0 h 130"/>
                  <a:gd name="T4" fmla="*/ 16 w 124"/>
                  <a:gd name="T5" fmla="*/ 130 h 130"/>
                  <a:gd name="T6" fmla="*/ 124 w 124"/>
                  <a:gd name="T7" fmla="*/ 64 h 130"/>
                  <a:gd name="T8" fmla="*/ 124 w 124"/>
                  <a:gd name="T9" fmla="*/ 44 h 130"/>
                </a:gdLst>
                <a:ahLst/>
                <a:cxnLst>
                  <a:cxn ang="0">
                    <a:pos x="T0" y="T1"/>
                  </a:cxn>
                  <a:cxn ang="0">
                    <a:pos x="T2" y="T3"/>
                  </a:cxn>
                  <a:cxn ang="0">
                    <a:pos x="T4" y="T5"/>
                  </a:cxn>
                  <a:cxn ang="0">
                    <a:pos x="T6" y="T7"/>
                  </a:cxn>
                  <a:cxn ang="0">
                    <a:pos x="T8" y="T9"/>
                  </a:cxn>
                </a:cxnLst>
                <a:rect l="0" t="0" r="r" b="b"/>
                <a:pathLst>
                  <a:path w="124" h="130">
                    <a:moveTo>
                      <a:pt x="124" y="44"/>
                    </a:moveTo>
                    <a:lnTo>
                      <a:pt x="0" y="0"/>
                    </a:lnTo>
                    <a:lnTo>
                      <a:pt x="16" y="130"/>
                    </a:lnTo>
                    <a:lnTo>
                      <a:pt x="124" y="64"/>
                    </a:lnTo>
                    <a:lnTo>
                      <a:pt x="124" y="44"/>
                    </a:lnTo>
                    <a:close/>
                  </a:path>
                </a:pathLst>
              </a:custGeom>
              <a:solidFill>
                <a:srgbClr val="58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2" name="Freeform 631"/>
              <p:cNvSpPr/>
              <p:nvPr/>
            </p:nvSpPr>
            <p:spPr bwMode="auto">
              <a:xfrm>
                <a:off x="795" y="2532"/>
                <a:ext cx="113" cy="129"/>
              </a:xfrm>
              <a:custGeom>
                <a:avLst/>
                <a:gdLst>
                  <a:gd name="T0" fmla="*/ 113 w 113"/>
                  <a:gd name="T1" fmla="*/ 129 h 129"/>
                  <a:gd name="T2" fmla="*/ 108 w 113"/>
                  <a:gd name="T3" fmla="*/ 0 h 129"/>
                  <a:gd name="T4" fmla="*/ 0 w 113"/>
                  <a:gd name="T5" fmla="*/ 66 h 129"/>
                  <a:gd name="T6" fmla="*/ 2 w 113"/>
                  <a:gd name="T7" fmla="*/ 97 h 129"/>
                  <a:gd name="T8" fmla="*/ 113 w 113"/>
                  <a:gd name="T9" fmla="*/ 129 h 129"/>
                </a:gdLst>
                <a:ahLst/>
                <a:cxnLst>
                  <a:cxn ang="0">
                    <a:pos x="T0" y="T1"/>
                  </a:cxn>
                  <a:cxn ang="0">
                    <a:pos x="T2" y="T3"/>
                  </a:cxn>
                  <a:cxn ang="0">
                    <a:pos x="T4" y="T5"/>
                  </a:cxn>
                  <a:cxn ang="0">
                    <a:pos x="T6" y="T7"/>
                  </a:cxn>
                  <a:cxn ang="0">
                    <a:pos x="T8" y="T9"/>
                  </a:cxn>
                </a:cxnLst>
                <a:rect l="0" t="0" r="r" b="b"/>
                <a:pathLst>
                  <a:path w="113" h="129">
                    <a:moveTo>
                      <a:pt x="113" y="129"/>
                    </a:moveTo>
                    <a:lnTo>
                      <a:pt x="108" y="0"/>
                    </a:lnTo>
                    <a:lnTo>
                      <a:pt x="0" y="66"/>
                    </a:lnTo>
                    <a:lnTo>
                      <a:pt x="2" y="97"/>
                    </a:lnTo>
                    <a:lnTo>
                      <a:pt x="113" y="129"/>
                    </a:lnTo>
                    <a:close/>
                  </a:path>
                </a:pathLst>
              </a:custGeom>
              <a:solidFill>
                <a:srgbClr val="FFE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3" name="Freeform 632"/>
              <p:cNvSpPr/>
              <p:nvPr/>
            </p:nvSpPr>
            <p:spPr bwMode="auto">
              <a:xfrm>
                <a:off x="797" y="2629"/>
                <a:ext cx="111" cy="139"/>
              </a:xfrm>
              <a:custGeom>
                <a:avLst/>
                <a:gdLst>
                  <a:gd name="T0" fmla="*/ 111 w 111"/>
                  <a:gd name="T1" fmla="*/ 32 h 139"/>
                  <a:gd name="T2" fmla="*/ 0 w 111"/>
                  <a:gd name="T3" fmla="*/ 0 h 139"/>
                  <a:gd name="T4" fmla="*/ 16 w 111"/>
                  <a:gd name="T5" fmla="*/ 139 h 139"/>
                  <a:gd name="T6" fmla="*/ 111 w 111"/>
                  <a:gd name="T7" fmla="*/ 55 h 139"/>
                  <a:gd name="T8" fmla="*/ 111 w 111"/>
                  <a:gd name="T9" fmla="*/ 32 h 139"/>
                </a:gdLst>
                <a:ahLst/>
                <a:cxnLst>
                  <a:cxn ang="0">
                    <a:pos x="T0" y="T1"/>
                  </a:cxn>
                  <a:cxn ang="0">
                    <a:pos x="T2" y="T3"/>
                  </a:cxn>
                  <a:cxn ang="0">
                    <a:pos x="T4" y="T5"/>
                  </a:cxn>
                  <a:cxn ang="0">
                    <a:pos x="T6" y="T7"/>
                  </a:cxn>
                  <a:cxn ang="0">
                    <a:pos x="T8" y="T9"/>
                  </a:cxn>
                </a:cxnLst>
                <a:rect l="0" t="0" r="r" b="b"/>
                <a:pathLst>
                  <a:path w="111" h="139">
                    <a:moveTo>
                      <a:pt x="111" y="32"/>
                    </a:moveTo>
                    <a:lnTo>
                      <a:pt x="0" y="0"/>
                    </a:lnTo>
                    <a:lnTo>
                      <a:pt x="16" y="139"/>
                    </a:lnTo>
                    <a:lnTo>
                      <a:pt x="111" y="55"/>
                    </a:lnTo>
                    <a:lnTo>
                      <a:pt x="111" y="32"/>
                    </a:lnTo>
                    <a:close/>
                  </a:path>
                </a:pathLst>
              </a:custGeom>
              <a:solidFill>
                <a:srgbClr val="58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4" name="Freeform 633"/>
              <p:cNvSpPr/>
              <p:nvPr/>
            </p:nvSpPr>
            <p:spPr bwMode="auto">
              <a:xfrm>
                <a:off x="813" y="2684"/>
                <a:ext cx="97" cy="93"/>
              </a:xfrm>
              <a:custGeom>
                <a:avLst/>
                <a:gdLst>
                  <a:gd name="T0" fmla="*/ 0 w 97"/>
                  <a:gd name="T1" fmla="*/ 84 h 93"/>
                  <a:gd name="T2" fmla="*/ 2 w 97"/>
                  <a:gd name="T3" fmla="*/ 93 h 93"/>
                  <a:gd name="T4" fmla="*/ 97 w 97"/>
                  <a:gd name="T5" fmla="*/ 61 h 93"/>
                  <a:gd name="T6" fmla="*/ 95 w 97"/>
                  <a:gd name="T7" fmla="*/ 0 h 93"/>
                  <a:gd name="T8" fmla="*/ 0 w 97"/>
                  <a:gd name="T9" fmla="*/ 84 h 93"/>
                </a:gdLst>
                <a:ahLst/>
                <a:cxnLst>
                  <a:cxn ang="0">
                    <a:pos x="T0" y="T1"/>
                  </a:cxn>
                  <a:cxn ang="0">
                    <a:pos x="T2" y="T3"/>
                  </a:cxn>
                  <a:cxn ang="0">
                    <a:pos x="T4" y="T5"/>
                  </a:cxn>
                  <a:cxn ang="0">
                    <a:pos x="T6" y="T7"/>
                  </a:cxn>
                  <a:cxn ang="0">
                    <a:pos x="T8" y="T9"/>
                  </a:cxn>
                </a:cxnLst>
                <a:rect l="0" t="0" r="r" b="b"/>
                <a:pathLst>
                  <a:path w="97" h="93">
                    <a:moveTo>
                      <a:pt x="0" y="84"/>
                    </a:moveTo>
                    <a:lnTo>
                      <a:pt x="2" y="93"/>
                    </a:lnTo>
                    <a:lnTo>
                      <a:pt x="97" y="61"/>
                    </a:lnTo>
                    <a:lnTo>
                      <a:pt x="95" y="0"/>
                    </a:lnTo>
                    <a:lnTo>
                      <a:pt x="0" y="84"/>
                    </a:lnTo>
                    <a:close/>
                  </a:path>
                </a:pathLst>
              </a:custGeom>
              <a:solidFill>
                <a:srgbClr val="FFE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5" name="Freeform 634"/>
              <p:cNvSpPr/>
              <p:nvPr/>
            </p:nvSpPr>
            <p:spPr bwMode="auto">
              <a:xfrm>
                <a:off x="901" y="2446"/>
                <a:ext cx="412" cy="47"/>
              </a:xfrm>
              <a:custGeom>
                <a:avLst/>
                <a:gdLst>
                  <a:gd name="T0" fmla="*/ 0 w 412"/>
                  <a:gd name="T1" fmla="*/ 20 h 47"/>
                  <a:gd name="T2" fmla="*/ 2 w 412"/>
                  <a:gd name="T3" fmla="*/ 47 h 47"/>
                  <a:gd name="T4" fmla="*/ 412 w 412"/>
                  <a:gd name="T5" fmla="*/ 29 h 47"/>
                  <a:gd name="T6" fmla="*/ 407 w 412"/>
                  <a:gd name="T7" fmla="*/ 0 h 47"/>
                  <a:gd name="T8" fmla="*/ 0 w 412"/>
                  <a:gd name="T9" fmla="*/ 20 h 47"/>
                </a:gdLst>
                <a:ahLst/>
                <a:cxnLst>
                  <a:cxn ang="0">
                    <a:pos x="T0" y="T1"/>
                  </a:cxn>
                  <a:cxn ang="0">
                    <a:pos x="T2" y="T3"/>
                  </a:cxn>
                  <a:cxn ang="0">
                    <a:pos x="T4" y="T5"/>
                  </a:cxn>
                  <a:cxn ang="0">
                    <a:pos x="T6" y="T7"/>
                  </a:cxn>
                  <a:cxn ang="0">
                    <a:pos x="T8" y="T9"/>
                  </a:cxn>
                </a:cxnLst>
                <a:rect l="0" t="0" r="r" b="b"/>
                <a:pathLst>
                  <a:path w="412" h="47">
                    <a:moveTo>
                      <a:pt x="0" y="20"/>
                    </a:moveTo>
                    <a:lnTo>
                      <a:pt x="2" y="47"/>
                    </a:lnTo>
                    <a:lnTo>
                      <a:pt x="412" y="29"/>
                    </a:lnTo>
                    <a:lnTo>
                      <a:pt x="407" y="0"/>
                    </a:lnTo>
                    <a:lnTo>
                      <a:pt x="0" y="2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6" name="Freeform 635"/>
              <p:cNvSpPr/>
              <p:nvPr/>
            </p:nvSpPr>
            <p:spPr bwMode="auto">
              <a:xfrm>
                <a:off x="899" y="2310"/>
                <a:ext cx="389" cy="31"/>
              </a:xfrm>
              <a:custGeom>
                <a:avLst/>
                <a:gdLst>
                  <a:gd name="T0" fmla="*/ 384 w 389"/>
                  <a:gd name="T1" fmla="*/ 0 h 31"/>
                  <a:gd name="T2" fmla="*/ 0 w 389"/>
                  <a:gd name="T3" fmla="*/ 27 h 31"/>
                  <a:gd name="T4" fmla="*/ 0 w 389"/>
                  <a:gd name="T5" fmla="*/ 31 h 31"/>
                  <a:gd name="T6" fmla="*/ 389 w 389"/>
                  <a:gd name="T7" fmla="*/ 31 h 31"/>
                  <a:gd name="T8" fmla="*/ 384 w 389"/>
                  <a:gd name="T9" fmla="*/ 0 h 31"/>
                </a:gdLst>
                <a:ahLst/>
                <a:cxnLst>
                  <a:cxn ang="0">
                    <a:pos x="T0" y="T1"/>
                  </a:cxn>
                  <a:cxn ang="0">
                    <a:pos x="T2" y="T3"/>
                  </a:cxn>
                  <a:cxn ang="0">
                    <a:pos x="T4" y="T5"/>
                  </a:cxn>
                  <a:cxn ang="0">
                    <a:pos x="T6" y="T7"/>
                  </a:cxn>
                  <a:cxn ang="0">
                    <a:pos x="T8" y="T9"/>
                  </a:cxn>
                </a:cxnLst>
                <a:rect l="0" t="0" r="r" b="b"/>
                <a:pathLst>
                  <a:path w="389" h="31">
                    <a:moveTo>
                      <a:pt x="384" y="0"/>
                    </a:moveTo>
                    <a:lnTo>
                      <a:pt x="0" y="27"/>
                    </a:lnTo>
                    <a:lnTo>
                      <a:pt x="0" y="31"/>
                    </a:lnTo>
                    <a:lnTo>
                      <a:pt x="389" y="31"/>
                    </a:lnTo>
                    <a:lnTo>
                      <a:pt x="384" y="0"/>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7" name="Freeform 636"/>
              <p:cNvSpPr/>
              <p:nvPr/>
            </p:nvSpPr>
            <p:spPr bwMode="auto">
              <a:xfrm>
                <a:off x="899" y="2341"/>
                <a:ext cx="394" cy="34"/>
              </a:xfrm>
              <a:custGeom>
                <a:avLst/>
                <a:gdLst>
                  <a:gd name="T0" fmla="*/ 0 w 394"/>
                  <a:gd name="T1" fmla="*/ 0 h 34"/>
                  <a:gd name="T2" fmla="*/ 0 w 394"/>
                  <a:gd name="T3" fmla="*/ 34 h 34"/>
                  <a:gd name="T4" fmla="*/ 394 w 394"/>
                  <a:gd name="T5" fmla="*/ 23 h 34"/>
                  <a:gd name="T6" fmla="*/ 389 w 394"/>
                  <a:gd name="T7" fmla="*/ 0 h 34"/>
                  <a:gd name="T8" fmla="*/ 0 w 394"/>
                  <a:gd name="T9" fmla="*/ 0 h 34"/>
                </a:gdLst>
                <a:ahLst/>
                <a:cxnLst>
                  <a:cxn ang="0">
                    <a:pos x="T0" y="T1"/>
                  </a:cxn>
                  <a:cxn ang="0">
                    <a:pos x="T2" y="T3"/>
                  </a:cxn>
                  <a:cxn ang="0">
                    <a:pos x="T4" y="T5"/>
                  </a:cxn>
                  <a:cxn ang="0">
                    <a:pos x="T6" y="T7"/>
                  </a:cxn>
                  <a:cxn ang="0">
                    <a:pos x="T8" y="T9"/>
                  </a:cxn>
                </a:cxnLst>
                <a:rect l="0" t="0" r="r" b="b"/>
                <a:pathLst>
                  <a:path w="394" h="34">
                    <a:moveTo>
                      <a:pt x="0" y="0"/>
                    </a:moveTo>
                    <a:lnTo>
                      <a:pt x="0" y="34"/>
                    </a:lnTo>
                    <a:lnTo>
                      <a:pt x="394" y="23"/>
                    </a:lnTo>
                    <a:lnTo>
                      <a:pt x="389" y="0"/>
                    </a:lnTo>
                    <a:lnTo>
                      <a:pt x="0"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8" name="Freeform 637"/>
              <p:cNvSpPr/>
              <p:nvPr/>
            </p:nvSpPr>
            <p:spPr bwMode="auto">
              <a:xfrm>
                <a:off x="899" y="2364"/>
                <a:ext cx="398" cy="36"/>
              </a:xfrm>
              <a:custGeom>
                <a:avLst/>
                <a:gdLst>
                  <a:gd name="T0" fmla="*/ 0 w 398"/>
                  <a:gd name="T1" fmla="*/ 11 h 36"/>
                  <a:gd name="T2" fmla="*/ 0 w 398"/>
                  <a:gd name="T3" fmla="*/ 36 h 36"/>
                  <a:gd name="T4" fmla="*/ 398 w 398"/>
                  <a:gd name="T5" fmla="*/ 25 h 36"/>
                  <a:gd name="T6" fmla="*/ 394 w 398"/>
                  <a:gd name="T7" fmla="*/ 0 h 36"/>
                  <a:gd name="T8" fmla="*/ 0 w 398"/>
                  <a:gd name="T9" fmla="*/ 11 h 36"/>
                </a:gdLst>
                <a:ahLst/>
                <a:cxnLst>
                  <a:cxn ang="0">
                    <a:pos x="T0" y="T1"/>
                  </a:cxn>
                  <a:cxn ang="0">
                    <a:pos x="T2" y="T3"/>
                  </a:cxn>
                  <a:cxn ang="0">
                    <a:pos x="T4" y="T5"/>
                  </a:cxn>
                  <a:cxn ang="0">
                    <a:pos x="T6" y="T7"/>
                  </a:cxn>
                  <a:cxn ang="0">
                    <a:pos x="T8" y="T9"/>
                  </a:cxn>
                </a:cxnLst>
                <a:rect l="0" t="0" r="r" b="b"/>
                <a:pathLst>
                  <a:path w="398" h="36">
                    <a:moveTo>
                      <a:pt x="0" y="11"/>
                    </a:moveTo>
                    <a:lnTo>
                      <a:pt x="0" y="36"/>
                    </a:lnTo>
                    <a:lnTo>
                      <a:pt x="398" y="25"/>
                    </a:lnTo>
                    <a:lnTo>
                      <a:pt x="394" y="0"/>
                    </a:lnTo>
                    <a:lnTo>
                      <a:pt x="0" y="11"/>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9" name="Freeform 638"/>
              <p:cNvSpPr/>
              <p:nvPr/>
            </p:nvSpPr>
            <p:spPr bwMode="auto">
              <a:xfrm>
                <a:off x="899" y="2389"/>
                <a:ext cx="403" cy="41"/>
              </a:xfrm>
              <a:custGeom>
                <a:avLst/>
                <a:gdLst>
                  <a:gd name="T0" fmla="*/ 0 w 403"/>
                  <a:gd name="T1" fmla="*/ 11 h 41"/>
                  <a:gd name="T2" fmla="*/ 2 w 403"/>
                  <a:gd name="T3" fmla="*/ 41 h 41"/>
                  <a:gd name="T4" fmla="*/ 403 w 403"/>
                  <a:gd name="T5" fmla="*/ 25 h 41"/>
                  <a:gd name="T6" fmla="*/ 398 w 403"/>
                  <a:gd name="T7" fmla="*/ 0 h 41"/>
                  <a:gd name="T8" fmla="*/ 0 w 403"/>
                  <a:gd name="T9" fmla="*/ 11 h 41"/>
                </a:gdLst>
                <a:ahLst/>
                <a:cxnLst>
                  <a:cxn ang="0">
                    <a:pos x="T0" y="T1"/>
                  </a:cxn>
                  <a:cxn ang="0">
                    <a:pos x="T2" y="T3"/>
                  </a:cxn>
                  <a:cxn ang="0">
                    <a:pos x="T4" y="T5"/>
                  </a:cxn>
                  <a:cxn ang="0">
                    <a:pos x="T6" y="T7"/>
                  </a:cxn>
                  <a:cxn ang="0">
                    <a:pos x="T8" y="T9"/>
                  </a:cxn>
                </a:cxnLst>
                <a:rect l="0" t="0" r="r" b="b"/>
                <a:pathLst>
                  <a:path w="403" h="41">
                    <a:moveTo>
                      <a:pt x="0" y="11"/>
                    </a:moveTo>
                    <a:lnTo>
                      <a:pt x="2" y="41"/>
                    </a:lnTo>
                    <a:lnTo>
                      <a:pt x="403" y="25"/>
                    </a:lnTo>
                    <a:lnTo>
                      <a:pt x="398" y="0"/>
                    </a:lnTo>
                    <a:lnTo>
                      <a:pt x="0" y="11"/>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0" name="Freeform 639"/>
              <p:cNvSpPr/>
              <p:nvPr/>
            </p:nvSpPr>
            <p:spPr bwMode="auto">
              <a:xfrm>
                <a:off x="901" y="2414"/>
                <a:ext cx="407" cy="52"/>
              </a:xfrm>
              <a:custGeom>
                <a:avLst/>
                <a:gdLst>
                  <a:gd name="T0" fmla="*/ 0 w 407"/>
                  <a:gd name="T1" fmla="*/ 16 h 52"/>
                  <a:gd name="T2" fmla="*/ 0 w 407"/>
                  <a:gd name="T3" fmla="*/ 52 h 52"/>
                  <a:gd name="T4" fmla="*/ 407 w 407"/>
                  <a:gd name="T5" fmla="*/ 32 h 52"/>
                  <a:gd name="T6" fmla="*/ 401 w 407"/>
                  <a:gd name="T7" fmla="*/ 0 h 52"/>
                  <a:gd name="T8" fmla="*/ 0 w 407"/>
                  <a:gd name="T9" fmla="*/ 16 h 52"/>
                </a:gdLst>
                <a:ahLst/>
                <a:cxnLst>
                  <a:cxn ang="0">
                    <a:pos x="T0" y="T1"/>
                  </a:cxn>
                  <a:cxn ang="0">
                    <a:pos x="T2" y="T3"/>
                  </a:cxn>
                  <a:cxn ang="0">
                    <a:pos x="T4" y="T5"/>
                  </a:cxn>
                  <a:cxn ang="0">
                    <a:pos x="T6" y="T7"/>
                  </a:cxn>
                  <a:cxn ang="0">
                    <a:pos x="T8" y="T9"/>
                  </a:cxn>
                </a:cxnLst>
                <a:rect l="0" t="0" r="r" b="b"/>
                <a:pathLst>
                  <a:path w="407" h="52">
                    <a:moveTo>
                      <a:pt x="0" y="16"/>
                    </a:moveTo>
                    <a:lnTo>
                      <a:pt x="0" y="52"/>
                    </a:lnTo>
                    <a:lnTo>
                      <a:pt x="407" y="32"/>
                    </a:lnTo>
                    <a:lnTo>
                      <a:pt x="401" y="0"/>
                    </a:lnTo>
                    <a:lnTo>
                      <a:pt x="0" y="16"/>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1" name="Freeform 640"/>
              <p:cNvSpPr/>
              <p:nvPr/>
            </p:nvSpPr>
            <p:spPr bwMode="auto">
              <a:xfrm>
                <a:off x="903" y="2475"/>
                <a:ext cx="414" cy="50"/>
              </a:xfrm>
              <a:custGeom>
                <a:avLst/>
                <a:gdLst>
                  <a:gd name="T0" fmla="*/ 0 w 414"/>
                  <a:gd name="T1" fmla="*/ 18 h 50"/>
                  <a:gd name="T2" fmla="*/ 0 w 414"/>
                  <a:gd name="T3" fmla="*/ 50 h 50"/>
                  <a:gd name="T4" fmla="*/ 414 w 414"/>
                  <a:gd name="T5" fmla="*/ 25 h 50"/>
                  <a:gd name="T6" fmla="*/ 410 w 414"/>
                  <a:gd name="T7" fmla="*/ 0 h 50"/>
                  <a:gd name="T8" fmla="*/ 0 w 414"/>
                  <a:gd name="T9" fmla="*/ 18 h 50"/>
                </a:gdLst>
                <a:ahLst/>
                <a:cxnLst>
                  <a:cxn ang="0">
                    <a:pos x="T0" y="T1"/>
                  </a:cxn>
                  <a:cxn ang="0">
                    <a:pos x="T2" y="T3"/>
                  </a:cxn>
                  <a:cxn ang="0">
                    <a:pos x="T4" y="T5"/>
                  </a:cxn>
                  <a:cxn ang="0">
                    <a:pos x="T6" y="T7"/>
                  </a:cxn>
                  <a:cxn ang="0">
                    <a:pos x="T8" y="T9"/>
                  </a:cxn>
                </a:cxnLst>
                <a:rect l="0" t="0" r="r" b="b"/>
                <a:pathLst>
                  <a:path w="414" h="50">
                    <a:moveTo>
                      <a:pt x="0" y="18"/>
                    </a:moveTo>
                    <a:lnTo>
                      <a:pt x="0" y="50"/>
                    </a:lnTo>
                    <a:lnTo>
                      <a:pt x="414" y="25"/>
                    </a:lnTo>
                    <a:lnTo>
                      <a:pt x="410" y="0"/>
                    </a:lnTo>
                    <a:lnTo>
                      <a:pt x="0" y="18"/>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2" name="Freeform 641"/>
              <p:cNvSpPr/>
              <p:nvPr/>
            </p:nvSpPr>
            <p:spPr bwMode="auto">
              <a:xfrm>
                <a:off x="905" y="2536"/>
                <a:ext cx="426" cy="46"/>
              </a:xfrm>
              <a:custGeom>
                <a:avLst/>
                <a:gdLst>
                  <a:gd name="T0" fmla="*/ 419 w 426"/>
                  <a:gd name="T1" fmla="*/ 0 h 46"/>
                  <a:gd name="T2" fmla="*/ 0 w 426"/>
                  <a:gd name="T3" fmla="*/ 16 h 46"/>
                  <a:gd name="T4" fmla="*/ 0 w 426"/>
                  <a:gd name="T5" fmla="*/ 46 h 46"/>
                  <a:gd name="T6" fmla="*/ 426 w 426"/>
                  <a:gd name="T7" fmla="*/ 30 h 46"/>
                  <a:gd name="T8" fmla="*/ 419 w 426"/>
                  <a:gd name="T9" fmla="*/ 0 h 46"/>
                </a:gdLst>
                <a:ahLst/>
                <a:cxnLst>
                  <a:cxn ang="0">
                    <a:pos x="T0" y="T1"/>
                  </a:cxn>
                  <a:cxn ang="0">
                    <a:pos x="T2" y="T3"/>
                  </a:cxn>
                  <a:cxn ang="0">
                    <a:pos x="T4" y="T5"/>
                  </a:cxn>
                  <a:cxn ang="0">
                    <a:pos x="T6" y="T7"/>
                  </a:cxn>
                  <a:cxn ang="0">
                    <a:pos x="T8" y="T9"/>
                  </a:cxn>
                </a:cxnLst>
                <a:rect l="0" t="0" r="r" b="b"/>
                <a:pathLst>
                  <a:path w="426" h="46">
                    <a:moveTo>
                      <a:pt x="419" y="0"/>
                    </a:moveTo>
                    <a:lnTo>
                      <a:pt x="0" y="16"/>
                    </a:lnTo>
                    <a:lnTo>
                      <a:pt x="0" y="46"/>
                    </a:lnTo>
                    <a:lnTo>
                      <a:pt x="426" y="30"/>
                    </a:lnTo>
                    <a:lnTo>
                      <a:pt x="419" y="0"/>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3" name="Freeform 642"/>
              <p:cNvSpPr/>
              <p:nvPr/>
            </p:nvSpPr>
            <p:spPr bwMode="auto">
              <a:xfrm>
                <a:off x="905" y="2600"/>
                <a:ext cx="433" cy="41"/>
              </a:xfrm>
              <a:custGeom>
                <a:avLst/>
                <a:gdLst>
                  <a:gd name="T0" fmla="*/ 433 w 433"/>
                  <a:gd name="T1" fmla="*/ 5 h 41"/>
                  <a:gd name="T2" fmla="*/ 431 w 433"/>
                  <a:gd name="T3" fmla="*/ 0 h 41"/>
                  <a:gd name="T4" fmla="*/ 0 w 433"/>
                  <a:gd name="T5" fmla="*/ 9 h 41"/>
                  <a:gd name="T6" fmla="*/ 3 w 433"/>
                  <a:gd name="T7" fmla="*/ 41 h 41"/>
                  <a:gd name="T8" fmla="*/ 345 w 433"/>
                  <a:gd name="T9" fmla="*/ 34 h 41"/>
                  <a:gd name="T10" fmla="*/ 433 w 433"/>
                  <a:gd name="T11" fmla="*/ 5 h 41"/>
                </a:gdLst>
                <a:ahLst/>
                <a:cxnLst>
                  <a:cxn ang="0">
                    <a:pos x="T0" y="T1"/>
                  </a:cxn>
                  <a:cxn ang="0">
                    <a:pos x="T2" y="T3"/>
                  </a:cxn>
                  <a:cxn ang="0">
                    <a:pos x="T4" y="T5"/>
                  </a:cxn>
                  <a:cxn ang="0">
                    <a:pos x="T6" y="T7"/>
                  </a:cxn>
                  <a:cxn ang="0">
                    <a:pos x="T8" y="T9"/>
                  </a:cxn>
                  <a:cxn ang="0">
                    <a:pos x="T10" y="T11"/>
                  </a:cxn>
                </a:cxnLst>
                <a:rect l="0" t="0" r="r" b="b"/>
                <a:pathLst>
                  <a:path w="433" h="41">
                    <a:moveTo>
                      <a:pt x="433" y="5"/>
                    </a:moveTo>
                    <a:lnTo>
                      <a:pt x="431" y="0"/>
                    </a:lnTo>
                    <a:lnTo>
                      <a:pt x="0" y="9"/>
                    </a:lnTo>
                    <a:lnTo>
                      <a:pt x="3" y="41"/>
                    </a:lnTo>
                    <a:lnTo>
                      <a:pt x="345" y="34"/>
                    </a:lnTo>
                    <a:lnTo>
                      <a:pt x="433" y="5"/>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4" name="Freeform 643"/>
              <p:cNvSpPr/>
              <p:nvPr/>
            </p:nvSpPr>
            <p:spPr bwMode="auto">
              <a:xfrm>
                <a:off x="908" y="2663"/>
                <a:ext cx="253" cy="28"/>
              </a:xfrm>
              <a:custGeom>
                <a:avLst/>
                <a:gdLst>
                  <a:gd name="T0" fmla="*/ 253 w 253"/>
                  <a:gd name="T1" fmla="*/ 0 h 28"/>
                  <a:gd name="T2" fmla="*/ 0 w 253"/>
                  <a:gd name="T3" fmla="*/ 3 h 28"/>
                  <a:gd name="T4" fmla="*/ 2 w 253"/>
                  <a:gd name="T5" fmla="*/ 25 h 28"/>
                  <a:gd name="T6" fmla="*/ 169 w 253"/>
                  <a:gd name="T7" fmla="*/ 28 h 28"/>
                  <a:gd name="T8" fmla="*/ 253 w 253"/>
                  <a:gd name="T9" fmla="*/ 0 h 28"/>
                </a:gdLst>
                <a:ahLst/>
                <a:cxnLst>
                  <a:cxn ang="0">
                    <a:pos x="T0" y="T1"/>
                  </a:cxn>
                  <a:cxn ang="0">
                    <a:pos x="T2" y="T3"/>
                  </a:cxn>
                  <a:cxn ang="0">
                    <a:pos x="T4" y="T5"/>
                  </a:cxn>
                  <a:cxn ang="0">
                    <a:pos x="T6" y="T7"/>
                  </a:cxn>
                  <a:cxn ang="0">
                    <a:pos x="T8" y="T9"/>
                  </a:cxn>
                </a:cxnLst>
                <a:rect l="0" t="0" r="r" b="b"/>
                <a:pathLst>
                  <a:path w="253" h="28">
                    <a:moveTo>
                      <a:pt x="253" y="0"/>
                    </a:moveTo>
                    <a:lnTo>
                      <a:pt x="0" y="3"/>
                    </a:lnTo>
                    <a:lnTo>
                      <a:pt x="2" y="25"/>
                    </a:lnTo>
                    <a:lnTo>
                      <a:pt x="169" y="28"/>
                    </a:lnTo>
                    <a:lnTo>
                      <a:pt x="253" y="0"/>
                    </a:lnTo>
                    <a:close/>
                  </a:path>
                </a:pathLst>
              </a:custGeom>
              <a:solidFill>
                <a:srgbClr val="FF7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5" name="Freeform 644"/>
              <p:cNvSpPr/>
              <p:nvPr/>
            </p:nvSpPr>
            <p:spPr bwMode="auto">
              <a:xfrm>
                <a:off x="910" y="2688"/>
                <a:ext cx="167" cy="57"/>
              </a:xfrm>
              <a:custGeom>
                <a:avLst/>
                <a:gdLst>
                  <a:gd name="T0" fmla="*/ 167 w 167"/>
                  <a:gd name="T1" fmla="*/ 3 h 57"/>
                  <a:gd name="T2" fmla="*/ 0 w 167"/>
                  <a:gd name="T3" fmla="*/ 0 h 57"/>
                  <a:gd name="T4" fmla="*/ 0 w 167"/>
                  <a:gd name="T5" fmla="*/ 57 h 57"/>
                  <a:gd name="T6" fmla="*/ 167 w 167"/>
                  <a:gd name="T7" fmla="*/ 3 h 57"/>
                </a:gdLst>
                <a:ahLst/>
                <a:cxnLst>
                  <a:cxn ang="0">
                    <a:pos x="T0" y="T1"/>
                  </a:cxn>
                  <a:cxn ang="0">
                    <a:pos x="T2" y="T3"/>
                  </a:cxn>
                  <a:cxn ang="0">
                    <a:pos x="T4" y="T5"/>
                  </a:cxn>
                  <a:cxn ang="0">
                    <a:pos x="T6" y="T7"/>
                  </a:cxn>
                </a:cxnLst>
                <a:rect l="0" t="0" r="r" b="b"/>
                <a:pathLst>
                  <a:path w="167" h="57">
                    <a:moveTo>
                      <a:pt x="167" y="3"/>
                    </a:moveTo>
                    <a:lnTo>
                      <a:pt x="0" y="0"/>
                    </a:lnTo>
                    <a:lnTo>
                      <a:pt x="0" y="57"/>
                    </a:lnTo>
                    <a:lnTo>
                      <a:pt x="167" y="3"/>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6" name="Freeform 645"/>
              <p:cNvSpPr/>
              <p:nvPr/>
            </p:nvSpPr>
            <p:spPr bwMode="auto">
              <a:xfrm>
                <a:off x="908" y="2634"/>
                <a:ext cx="342" cy="32"/>
              </a:xfrm>
              <a:custGeom>
                <a:avLst/>
                <a:gdLst>
                  <a:gd name="T0" fmla="*/ 342 w 342"/>
                  <a:gd name="T1" fmla="*/ 0 h 32"/>
                  <a:gd name="T2" fmla="*/ 0 w 342"/>
                  <a:gd name="T3" fmla="*/ 7 h 32"/>
                  <a:gd name="T4" fmla="*/ 0 w 342"/>
                  <a:gd name="T5" fmla="*/ 32 h 32"/>
                  <a:gd name="T6" fmla="*/ 253 w 342"/>
                  <a:gd name="T7" fmla="*/ 29 h 32"/>
                  <a:gd name="T8" fmla="*/ 342 w 342"/>
                  <a:gd name="T9" fmla="*/ 0 h 32"/>
                </a:gdLst>
                <a:ahLst/>
                <a:cxnLst>
                  <a:cxn ang="0">
                    <a:pos x="T0" y="T1"/>
                  </a:cxn>
                  <a:cxn ang="0">
                    <a:pos x="T2" y="T3"/>
                  </a:cxn>
                  <a:cxn ang="0">
                    <a:pos x="T4" y="T5"/>
                  </a:cxn>
                  <a:cxn ang="0">
                    <a:pos x="T6" y="T7"/>
                  </a:cxn>
                  <a:cxn ang="0">
                    <a:pos x="T8" y="T9"/>
                  </a:cxn>
                </a:cxnLst>
                <a:rect l="0" t="0" r="r" b="b"/>
                <a:pathLst>
                  <a:path w="342" h="32">
                    <a:moveTo>
                      <a:pt x="342" y="0"/>
                    </a:moveTo>
                    <a:lnTo>
                      <a:pt x="0" y="7"/>
                    </a:lnTo>
                    <a:lnTo>
                      <a:pt x="0" y="32"/>
                    </a:lnTo>
                    <a:lnTo>
                      <a:pt x="253" y="29"/>
                    </a:lnTo>
                    <a:lnTo>
                      <a:pt x="342"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7" name="Freeform 646"/>
              <p:cNvSpPr/>
              <p:nvPr/>
            </p:nvSpPr>
            <p:spPr bwMode="auto">
              <a:xfrm>
                <a:off x="905" y="2566"/>
                <a:ext cx="431" cy="43"/>
              </a:xfrm>
              <a:custGeom>
                <a:avLst/>
                <a:gdLst>
                  <a:gd name="T0" fmla="*/ 426 w 431"/>
                  <a:gd name="T1" fmla="*/ 0 h 43"/>
                  <a:gd name="T2" fmla="*/ 0 w 431"/>
                  <a:gd name="T3" fmla="*/ 16 h 43"/>
                  <a:gd name="T4" fmla="*/ 0 w 431"/>
                  <a:gd name="T5" fmla="*/ 43 h 43"/>
                  <a:gd name="T6" fmla="*/ 431 w 431"/>
                  <a:gd name="T7" fmla="*/ 34 h 43"/>
                  <a:gd name="T8" fmla="*/ 426 w 431"/>
                  <a:gd name="T9" fmla="*/ 0 h 43"/>
                </a:gdLst>
                <a:ahLst/>
                <a:cxnLst>
                  <a:cxn ang="0">
                    <a:pos x="T0" y="T1"/>
                  </a:cxn>
                  <a:cxn ang="0">
                    <a:pos x="T2" y="T3"/>
                  </a:cxn>
                  <a:cxn ang="0">
                    <a:pos x="T4" y="T5"/>
                  </a:cxn>
                  <a:cxn ang="0">
                    <a:pos x="T6" y="T7"/>
                  </a:cxn>
                  <a:cxn ang="0">
                    <a:pos x="T8" y="T9"/>
                  </a:cxn>
                </a:cxnLst>
                <a:rect l="0" t="0" r="r" b="b"/>
                <a:pathLst>
                  <a:path w="431" h="43">
                    <a:moveTo>
                      <a:pt x="426" y="0"/>
                    </a:moveTo>
                    <a:lnTo>
                      <a:pt x="0" y="16"/>
                    </a:lnTo>
                    <a:lnTo>
                      <a:pt x="0" y="43"/>
                    </a:lnTo>
                    <a:lnTo>
                      <a:pt x="431" y="34"/>
                    </a:lnTo>
                    <a:lnTo>
                      <a:pt x="426"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8" name="Freeform 647"/>
              <p:cNvSpPr/>
              <p:nvPr/>
            </p:nvSpPr>
            <p:spPr bwMode="auto">
              <a:xfrm>
                <a:off x="903" y="2500"/>
                <a:ext cx="421" cy="52"/>
              </a:xfrm>
              <a:custGeom>
                <a:avLst/>
                <a:gdLst>
                  <a:gd name="T0" fmla="*/ 414 w 421"/>
                  <a:gd name="T1" fmla="*/ 0 h 52"/>
                  <a:gd name="T2" fmla="*/ 0 w 421"/>
                  <a:gd name="T3" fmla="*/ 25 h 52"/>
                  <a:gd name="T4" fmla="*/ 2 w 421"/>
                  <a:gd name="T5" fmla="*/ 52 h 52"/>
                  <a:gd name="T6" fmla="*/ 421 w 421"/>
                  <a:gd name="T7" fmla="*/ 36 h 52"/>
                  <a:gd name="T8" fmla="*/ 414 w 421"/>
                  <a:gd name="T9" fmla="*/ 0 h 52"/>
                </a:gdLst>
                <a:ahLst/>
                <a:cxnLst>
                  <a:cxn ang="0">
                    <a:pos x="T0" y="T1"/>
                  </a:cxn>
                  <a:cxn ang="0">
                    <a:pos x="T2" y="T3"/>
                  </a:cxn>
                  <a:cxn ang="0">
                    <a:pos x="T4" y="T5"/>
                  </a:cxn>
                  <a:cxn ang="0">
                    <a:pos x="T6" y="T7"/>
                  </a:cxn>
                  <a:cxn ang="0">
                    <a:pos x="T8" y="T9"/>
                  </a:cxn>
                </a:cxnLst>
                <a:rect l="0" t="0" r="r" b="b"/>
                <a:pathLst>
                  <a:path w="421" h="52">
                    <a:moveTo>
                      <a:pt x="414" y="0"/>
                    </a:moveTo>
                    <a:lnTo>
                      <a:pt x="0" y="25"/>
                    </a:lnTo>
                    <a:lnTo>
                      <a:pt x="2" y="52"/>
                    </a:lnTo>
                    <a:lnTo>
                      <a:pt x="421" y="36"/>
                    </a:lnTo>
                    <a:lnTo>
                      <a:pt x="41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9" name="Freeform 648"/>
              <p:cNvSpPr/>
              <p:nvPr/>
            </p:nvSpPr>
            <p:spPr bwMode="auto">
              <a:xfrm>
                <a:off x="1283" y="2292"/>
                <a:ext cx="243" cy="93"/>
              </a:xfrm>
              <a:custGeom>
                <a:avLst/>
                <a:gdLst>
                  <a:gd name="T0" fmla="*/ 243 w 243"/>
                  <a:gd name="T1" fmla="*/ 0 h 93"/>
                  <a:gd name="T2" fmla="*/ 0 w 243"/>
                  <a:gd name="T3" fmla="*/ 18 h 93"/>
                  <a:gd name="T4" fmla="*/ 14 w 243"/>
                  <a:gd name="T5" fmla="*/ 93 h 93"/>
                  <a:gd name="T6" fmla="*/ 240 w 243"/>
                  <a:gd name="T7" fmla="*/ 72 h 93"/>
                  <a:gd name="T8" fmla="*/ 243 w 243"/>
                  <a:gd name="T9" fmla="*/ 0 h 93"/>
                </a:gdLst>
                <a:ahLst/>
                <a:cxnLst>
                  <a:cxn ang="0">
                    <a:pos x="T0" y="T1"/>
                  </a:cxn>
                  <a:cxn ang="0">
                    <a:pos x="T2" y="T3"/>
                  </a:cxn>
                  <a:cxn ang="0">
                    <a:pos x="T4" y="T5"/>
                  </a:cxn>
                  <a:cxn ang="0">
                    <a:pos x="T6" y="T7"/>
                  </a:cxn>
                  <a:cxn ang="0">
                    <a:pos x="T8" y="T9"/>
                  </a:cxn>
                </a:cxnLst>
                <a:rect l="0" t="0" r="r" b="b"/>
                <a:pathLst>
                  <a:path w="243" h="93">
                    <a:moveTo>
                      <a:pt x="243" y="0"/>
                    </a:moveTo>
                    <a:lnTo>
                      <a:pt x="0" y="18"/>
                    </a:lnTo>
                    <a:lnTo>
                      <a:pt x="14" y="93"/>
                    </a:lnTo>
                    <a:lnTo>
                      <a:pt x="240" y="72"/>
                    </a:lnTo>
                    <a:lnTo>
                      <a:pt x="243" y="0"/>
                    </a:lnTo>
                    <a:close/>
                  </a:path>
                </a:pathLst>
              </a:custGeom>
              <a:solidFill>
                <a:srgbClr val="9FC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0" name="Freeform 649"/>
              <p:cNvSpPr/>
              <p:nvPr/>
            </p:nvSpPr>
            <p:spPr bwMode="auto">
              <a:xfrm>
                <a:off x="1297" y="2364"/>
                <a:ext cx="226" cy="111"/>
              </a:xfrm>
              <a:custGeom>
                <a:avLst/>
                <a:gdLst>
                  <a:gd name="T0" fmla="*/ 226 w 226"/>
                  <a:gd name="T1" fmla="*/ 0 h 111"/>
                  <a:gd name="T2" fmla="*/ 0 w 226"/>
                  <a:gd name="T3" fmla="*/ 21 h 111"/>
                  <a:gd name="T4" fmla="*/ 16 w 226"/>
                  <a:gd name="T5" fmla="*/ 111 h 111"/>
                  <a:gd name="T6" fmla="*/ 226 w 226"/>
                  <a:gd name="T7" fmla="*/ 86 h 111"/>
                  <a:gd name="T8" fmla="*/ 226 w 226"/>
                  <a:gd name="T9" fmla="*/ 0 h 111"/>
                </a:gdLst>
                <a:ahLst/>
                <a:cxnLst>
                  <a:cxn ang="0">
                    <a:pos x="T0" y="T1"/>
                  </a:cxn>
                  <a:cxn ang="0">
                    <a:pos x="T2" y="T3"/>
                  </a:cxn>
                  <a:cxn ang="0">
                    <a:pos x="T4" y="T5"/>
                  </a:cxn>
                  <a:cxn ang="0">
                    <a:pos x="T6" y="T7"/>
                  </a:cxn>
                  <a:cxn ang="0">
                    <a:pos x="T8" y="T9"/>
                  </a:cxn>
                </a:cxnLst>
                <a:rect l="0" t="0" r="r" b="b"/>
                <a:pathLst>
                  <a:path w="226" h="111">
                    <a:moveTo>
                      <a:pt x="226" y="0"/>
                    </a:moveTo>
                    <a:lnTo>
                      <a:pt x="0" y="21"/>
                    </a:lnTo>
                    <a:lnTo>
                      <a:pt x="16" y="111"/>
                    </a:lnTo>
                    <a:lnTo>
                      <a:pt x="226" y="86"/>
                    </a:lnTo>
                    <a:lnTo>
                      <a:pt x="226" y="0"/>
                    </a:lnTo>
                    <a:close/>
                  </a:path>
                </a:pathLst>
              </a:custGeom>
              <a:solidFill>
                <a:srgbClr val="FF6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1" name="Freeform 650"/>
              <p:cNvSpPr/>
              <p:nvPr/>
            </p:nvSpPr>
            <p:spPr bwMode="auto">
              <a:xfrm>
                <a:off x="1313" y="2450"/>
                <a:ext cx="210" cy="155"/>
              </a:xfrm>
              <a:custGeom>
                <a:avLst/>
                <a:gdLst>
                  <a:gd name="T0" fmla="*/ 0 w 210"/>
                  <a:gd name="T1" fmla="*/ 25 h 155"/>
                  <a:gd name="T2" fmla="*/ 25 w 210"/>
                  <a:gd name="T3" fmla="*/ 155 h 155"/>
                  <a:gd name="T4" fmla="*/ 208 w 210"/>
                  <a:gd name="T5" fmla="*/ 93 h 155"/>
                  <a:gd name="T6" fmla="*/ 210 w 210"/>
                  <a:gd name="T7" fmla="*/ 0 h 155"/>
                  <a:gd name="T8" fmla="*/ 0 w 210"/>
                  <a:gd name="T9" fmla="*/ 25 h 155"/>
                </a:gdLst>
                <a:ahLst/>
                <a:cxnLst>
                  <a:cxn ang="0">
                    <a:pos x="T0" y="T1"/>
                  </a:cxn>
                  <a:cxn ang="0">
                    <a:pos x="T2" y="T3"/>
                  </a:cxn>
                  <a:cxn ang="0">
                    <a:pos x="T4" y="T5"/>
                  </a:cxn>
                  <a:cxn ang="0">
                    <a:pos x="T6" y="T7"/>
                  </a:cxn>
                  <a:cxn ang="0">
                    <a:pos x="T8" y="T9"/>
                  </a:cxn>
                </a:cxnLst>
                <a:rect l="0" t="0" r="r" b="b"/>
                <a:pathLst>
                  <a:path w="210" h="155">
                    <a:moveTo>
                      <a:pt x="0" y="25"/>
                    </a:moveTo>
                    <a:lnTo>
                      <a:pt x="25" y="155"/>
                    </a:lnTo>
                    <a:lnTo>
                      <a:pt x="208" y="93"/>
                    </a:lnTo>
                    <a:lnTo>
                      <a:pt x="210" y="0"/>
                    </a:lnTo>
                    <a:lnTo>
                      <a:pt x="0" y="25"/>
                    </a:lnTo>
                    <a:close/>
                  </a:path>
                </a:pathLst>
              </a:custGeom>
              <a:solidFill>
                <a:srgbClr val="9FC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2" name="Freeform 651"/>
              <p:cNvSpPr/>
              <p:nvPr/>
            </p:nvSpPr>
            <p:spPr bwMode="auto">
              <a:xfrm>
                <a:off x="1521" y="2280"/>
                <a:ext cx="161" cy="261"/>
              </a:xfrm>
              <a:custGeom>
                <a:avLst/>
                <a:gdLst>
                  <a:gd name="T0" fmla="*/ 0 w 161"/>
                  <a:gd name="T1" fmla="*/ 261 h 261"/>
                  <a:gd name="T2" fmla="*/ 161 w 161"/>
                  <a:gd name="T3" fmla="*/ 0 h 261"/>
                  <a:gd name="T4" fmla="*/ 5 w 161"/>
                  <a:gd name="T5" fmla="*/ 12 h 261"/>
                  <a:gd name="T6" fmla="*/ 0 w 161"/>
                  <a:gd name="T7" fmla="*/ 261 h 261"/>
                </a:gdLst>
                <a:ahLst/>
                <a:cxnLst>
                  <a:cxn ang="0">
                    <a:pos x="T0" y="T1"/>
                  </a:cxn>
                  <a:cxn ang="0">
                    <a:pos x="T2" y="T3"/>
                  </a:cxn>
                  <a:cxn ang="0">
                    <a:pos x="T4" y="T5"/>
                  </a:cxn>
                  <a:cxn ang="0">
                    <a:pos x="T6" y="T7"/>
                  </a:cxn>
                </a:cxnLst>
                <a:rect l="0" t="0" r="r" b="b"/>
                <a:pathLst>
                  <a:path w="161" h="261">
                    <a:moveTo>
                      <a:pt x="0" y="261"/>
                    </a:moveTo>
                    <a:lnTo>
                      <a:pt x="161" y="0"/>
                    </a:lnTo>
                    <a:lnTo>
                      <a:pt x="5" y="12"/>
                    </a:lnTo>
                    <a:lnTo>
                      <a:pt x="0" y="261"/>
                    </a:lnTo>
                    <a:close/>
                  </a:path>
                </a:pathLst>
              </a:custGeom>
              <a:solidFill>
                <a:srgbClr val="795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3" name="Freeform 652"/>
              <p:cNvSpPr/>
              <p:nvPr/>
            </p:nvSpPr>
            <p:spPr bwMode="auto">
              <a:xfrm>
                <a:off x="1521" y="2278"/>
                <a:ext cx="315" cy="265"/>
              </a:xfrm>
              <a:custGeom>
                <a:avLst/>
                <a:gdLst>
                  <a:gd name="T0" fmla="*/ 177 w 315"/>
                  <a:gd name="T1" fmla="*/ 0 h 265"/>
                  <a:gd name="T2" fmla="*/ 161 w 315"/>
                  <a:gd name="T3" fmla="*/ 2 h 265"/>
                  <a:gd name="T4" fmla="*/ 0 w 315"/>
                  <a:gd name="T5" fmla="*/ 263 h 265"/>
                  <a:gd name="T6" fmla="*/ 0 w 315"/>
                  <a:gd name="T7" fmla="*/ 265 h 265"/>
                  <a:gd name="T8" fmla="*/ 315 w 315"/>
                  <a:gd name="T9" fmla="*/ 161 h 265"/>
                  <a:gd name="T10" fmla="*/ 177 w 315"/>
                  <a:gd name="T11" fmla="*/ 0 h 265"/>
                </a:gdLst>
                <a:ahLst/>
                <a:cxnLst>
                  <a:cxn ang="0">
                    <a:pos x="T0" y="T1"/>
                  </a:cxn>
                  <a:cxn ang="0">
                    <a:pos x="T2" y="T3"/>
                  </a:cxn>
                  <a:cxn ang="0">
                    <a:pos x="T4" y="T5"/>
                  </a:cxn>
                  <a:cxn ang="0">
                    <a:pos x="T6" y="T7"/>
                  </a:cxn>
                  <a:cxn ang="0">
                    <a:pos x="T8" y="T9"/>
                  </a:cxn>
                  <a:cxn ang="0">
                    <a:pos x="T10" y="T11"/>
                  </a:cxn>
                </a:cxnLst>
                <a:rect l="0" t="0" r="r" b="b"/>
                <a:pathLst>
                  <a:path w="315" h="265">
                    <a:moveTo>
                      <a:pt x="177" y="0"/>
                    </a:moveTo>
                    <a:lnTo>
                      <a:pt x="161" y="2"/>
                    </a:lnTo>
                    <a:lnTo>
                      <a:pt x="0" y="263"/>
                    </a:lnTo>
                    <a:lnTo>
                      <a:pt x="0" y="265"/>
                    </a:lnTo>
                    <a:lnTo>
                      <a:pt x="315" y="161"/>
                    </a:lnTo>
                    <a:lnTo>
                      <a:pt x="177" y="0"/>
                    </a:lnTo>
                    <a:close/>
                  </a:path>
                </a:pathLst>
              </a:custGeom>
              <a:solidFill>
                <a:srgbClr val="F55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4" name="Freeform 653"/>
              <p:cNvSpPr/>
              <p:nvPr/>
            </p:nvSpPr>
            <p:spPr bwMode="auto">
              <a:xfrm>
                <a:off x="1698" y="2262"/>
                <a:ext cx="226" cy="177"/>
              </a:xfrm>
              <a:custGeom>
                <a:avLst/>
                <a:gdLst>
                  <a:gd name="T0" fmla="*/ 0 w 226"/>
                  <a:gd name="T1" fmla="*/ 16 h 177"/>
                  <a:gd name="T2" fmla="*/ 138 w 226"/>
                  <a:gd name="T3" fmla="*/ 177 h 177"/>
                  <a:gd name="T4" fmla="*/ 151 w 226"/>
                  <a:gd name="T5" fmla="*/ 172 h 177"/>
                  <a:gd name="T6" fmla="*/ 226 w 226"/>
                  <a:gd name="T7" fmla="*/ 0 h 177"/>
                  <a:gd name="T8" fmla="*/ 0 w 226"/>
                  <a:gd name="T9" fmla="*/ 16 h 177"/>
                </a:gdLst>
                <a:ahLst/>
                <a:cxnLst>
                  <a:cxn ang="0">
                    <a:pos x="T0" y="T1"/>
                  </a:cxn>
                  <a:cxn ang="0">
                    <a:pos x="T2" y="T3"/>
                  </a:cxn>
                  <a:cxn ang="0">
                    <a:pos x="T4" y="T5"/>
                  </a:cxn>
                  <a:cxn ang="0">
                    <a:pos x="T6" y="T7"/>
                  </a:cxn>
                  <a:cxn ang="0">
                    <a:pos x="T8" y="T9"/>
                  </a:cxn>
                </a:cxnLst>
                <a:rect l="0" t="0" r="r" b="b"/>
                <a:pathLst>
                  <a:path w="226" h="177">
                    <a:moveTo>
                      <a:pt x="0" y="16"/>
                    </a:moveTo>
                    <a:lnTo>
                      <a:pt x="138" y="177"/>
                    </a:lnTo>
                    <a:lnTo>
                      <a:pt x="151" y="172"/>
                    </a:lnTo>
                    <a:lnTo>
                      <a:pt x="226" y="0"/>
                    </a:lnTo>
                    <a:lnTo>
                      <a:pt x="0" y="16"/>
                    </a:lnTo>
                    <a:close/>
                  </a:path>
                </a:pathLst>
              </a:custGeom>
              <a:solidFill>
                <a:srgbClr val="79D7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5" name="Freeform 654"/>
              <p:cNvSpPr/>
              <p:nvPr/>
            </p:nvSpPr>
            <p:spPr bwMode="auto">
              <a:xfrm>
                <a:off x="1849" y="2253"/>
                <a:ext cx="181" cy="181"/>
              </a:xfrm>
              <a:custGeom>
                <a:avLst/>
                <a:gdLst>
                  <a:gd name="T0" fmla="*/ 181 w 181"/>
                  <a:gd name="T1" fmla="*/ 0 h 181"/>
                  <a:gd name="T2" fmla="*/ 75 w 181"/>
                  <a:gd name="T3" fmla="*/ 9 h 181"/>
                  <a:gd name="T4" fmla="*/ 0 w 181"/>
                  <a:gd name="T5" fmla="*/ 181 h 181"/>
                  <a:gd name="T6" fmla="*/ 154 w 181"/>
                  <a:gd name="T7" fmla="*/ 129 h 181"/>
                  <a:gd name="T8" fmla="*/ 181 w 181"/>
                  <a:gd name="T9" fmla="*/ 0 h 181"/>
                </a:gdLst>
                <a:ahLst/>
                <a:cxnLst>
                  <a:cxn ang="0">
                    <a:pos x="T0" y="T1"/>
                  </a:cxn>
                  <a:cxn ang="0">
                    <a:pos x="T2" y="T3"/>
                  </a:cxn>
                  <a:cxn ang="0">
                    <a:pos x="T4" y="T5"/>
                  </a:cxn>
                  <a:cxn ang="0">
                    <a:pos x="T6" y="T7"/>
                  </a:cxn>
                  <a:cxn ang="0">
                    <a:pos x="T8" y="T9"/>
                  </a:cxn>
                </a:cxnLst>
                <a:rect l="0" t="0" r="r" b="b"/>
                <a:pathLst>
                  <a:path w="181" h="181">
                    <a:moveTo>
                      <a:pt x="181" y="0"/>
                    </a:moveTo>
                    <a:lnTo>
                      <a:pt x="75" y="9"/>
                    </a:lnTo>
                    <a:lnTo>
                      <a:pt x="0" y="181"/>
                    </a:lnTo>
                    <a:lnTo>
                      <a:pt x="154" y="129"/>
                    </a:lnTo>
                    <a:lnTo>
                      <a:pt x="181" y="0"/>
                    </a:lnTo>
                    <a:close/>
                  </a:path>
                </a:pathLst>
              </a:custGeom>
              <a:solidFill>
                <a:srgbClr val="FFFF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6" name="Freeform 655"/>
              <p:cNvSpPr/>
              <p:nvPr/>
            </p:nvSpPr>
            <p:spPr bwMode="auto">
              <a:xfrm>
                <a:off x="240" y="2831"/>
                <a:ext cx="437" cy="254"/>
              </a:xfrm>
              <a:custGeom>
                <a:avLst/>
                <a:gdLst>
                  <a:gd name="T0" fmla="*/ 193 w 193"/>
                  <a:gd name="T1" fmla="*/ 0 h 112"/>
                  <a:gd name="T2" fmla="*/ 0 w 193"/>
                  <a:gd name="T3" fmla="*/ 89 h 112"/>
                  <a:gd name="T4" fmla="*/ 0 w 193"/>
                  <a:gd name="T5" fmla="*/ 94 h 112"/>
                  <a:gd name="T6" fmla="*/ 193 w 193"/>
                  <a:gd name="T7" fmla="*/ 112 h 112"/>
                  <a:gd name="T8" fmla="*/ 193 w 193"/>
                  <a:gd name="T9" fmla="*/ 0 h 112"/>
                </a:gdLst>
                <a:ahLst/>
                <a:cxnLst>
                  <a:cxn ang="0">
                    <a:pos x="T0" y="T1"/>
                  </a:cxn>
                  <a:cxn ang="0">
                    <a:pos x="T2" y="T3"/>
                  </a:cxn>
                  <a:cxn ang="0">
                    <a:pos x="T4" y="T5"/>
                  </a:cxn>
                  <a:cxn ang="0">
                    <a:pos x="T6" y="T7"/>
                  </a:cxn>
                  <a:cxn ang="0">
                    <a:pos x="T8" y="T9"/>
                  </a:cxn>
                </a:cxnLst>
                <a:rect l="0" t="0" r="r" b="b"/>
                <a:pathLst>
                  <a:path w="193" h="112">
                    <a:moveTo>
                      <a:pt x="193" y="0"/>
                    </a:moveTo>
                    <a:cubicBezTo>
                      <a:pt x="85" y="45"/>
                      <a:pt x="3" y="82"/>
                      <a:pt x="0" y="89"/>
                    </a:cubicBezTo>
                    <a:cubicBezTo>
                      <a:pt x="0" y="89"/>
                      <a:pt x="0" y="91"/>
                      <a:pt x="0" y="94"/>
                    </a:cubicBezTo>
                    <a:cubicBezTo>
                      <a:pt x="64" y="99"/>
                      <a:pt x="129" y="103"/>
                      <a:pt x="193" y="112"/>
                    </a:cubicBezTo>
                    <a:lnTo>
                      <a:pt x="193" y="0"/>
                    </a:lnTo>
                    <a:close/>
                  </a:path>
                </a:pathLst>
              </a:custGeom>
              <a:solidFill>
                <a:srgbClr val="DC56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7" name="Freeform 656"/>
              <p:cNvSpPr/>
              <p:nvPr/>
            </p:nvSpPr>
            <p:spPr bwMode="auto">
              <a:xfrm>
                <a:off x="407" y="3103"/>
                <a:ext cx="270" cy="347"/>
              </a:xfrm>
              <a:custGeom>
                <a:avLst/>
                <a:gdLst>
                  <a:gd name="T0" fmla="*/ 119 w 119"/>
                  <a:gd name="T1" fmla="*/ 0 h 153"/>
                  <a:gd name="T2" fmla="*/ 0 w 119"/>
                  <a:gd name="T3" fmla="*/ 128 h 153"/>
                  <a:gd name="T4" fmla="*/ 1 w 119"/>
                  <a:gd name="T5" fmla="*/ 129 h 153"/>
                  <a:gd name="T6" fmla="*/ 119 w 119"/>
                  <a:gd name="T7" fmla="*/ 153 h 153"/>
                  <a:gd name="T8" fmla="*/ 119 w 119"/>
                  <a:gd name="T9" fmla="*/ 0 h 153"/>
                </a:gdLst>
                <a:ahLst/>
                <a:cxnLst>
                  <a:cxn ang="0">
                    <a:pos x="T0" y="T1"/>
                  </a:cxn>
                  <a:cxn ang="0">
                    <a:pos x="T2" y="T3"/>
                  </a:cxn>
                  <a:cxn ang="0">
                    <a:pos x="T4" y="T5"/>
                  </a:cxn>
                  <a:cxn ang="0">
                    <a:pos x="T6" y="T7"/>
                  </a:cxn>
                  <a:cxn ang="0">
                    <a:pos x="T8" y="T9"/>
                  </a:cxn>
                </a:cxnLst>
                <a:rect l="0" t="0" r="r" b="b"/>
                <a:pathLst>
                  <a:path w="119" h="153">
                    <a:moveTo>
                      <a:pt x="119" y="0"/>
                    </a:moveTo>
                    <a:cubicBezTo>
                      <a:pt x="78" y="41"/>
                      <a:pt x="37" y="83"/>
                      <a:pt x="0" y="128"/>
                    </a:cubicBezTo>
                    <a:cubicBezTo>
                      <a:pt x="1" y="129"/>
                      <a:pt x="1" y="129"/>
                      <a:pt x="1" y="129"/>
                    </a:cubicBezTo>
                    <a:cubicBezTo>
                      <a:pt x="40" y="138"/>
                      <a:pt x="80" y="144"/>
                      <a:pt x="119" y="153"/>
                    </a:cubicBezTo>
                    <a:lnTo>
                      <a:pt x="119" y="0"/>
                    </a:lnTo>
                    <a:close/>
                  </a:path>
                </a:pathLst>
              </a:custGeom>
              <a:solidFill>
                <a:srgbClr val="FF6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8" name="Freeform 657"/>
              <p:cNvSpPr/>
              <p:nvPr/>
            </p:nvSpPr>
            <p:spPr bwMode="auto">
              <a:xfrm>
                <a:off x="410" y="3396"/>
                <a:ext cx="267" cy="145"/>
              </a:xfrm>
              <a:custGeom>
                <a:avLst/>
                <a:gdLst>
                  <a:gd name="T0" fmla="*/ 0 w 118"/>
                  <a:gd name="T1" fmla="*/ 0 h 64"/>
                  <a:gd name="T2" fmla="*/ 68 w 118"/>
                  <a:gd name="T3" fmla="*/ 64 h 64"/>
                  <a:gd name="T4" fmla="*/ 118 w 118"/>
                  <a:gd name="T5" fmla="*/ 26 h 64"/>
                  <a:gd name="T6" fmla="*/ 118 w 118"/>
                  <a:gd name="T7" fmla="*/ 24 h 64"/>
                  <a:gd name="T8" fmla="*/ 0 w 118"/>
                  <a:gd name="T9" fmla="*/ 0 h 64"/>
                </a:gdLst>
                <a:ahLst/>
                <a:cxnLst>
                  <a:cxn ang="0">
                    <a:pos x="T0" y="T1"/>
                  </a:cxn>
                  <a:cxn ang="0">
                    <a:pos x="T2" y="T3"/>
                  </a:cxn>
                  <a:cxn ang="0">
                    <a:pos x="T4" y="T5"/>
                  </a:cxn>
                  <a:cxn ang="0">
                    <a:pos x="T6" y="T7"/>
                  </a:cxn>
                  <a:cxn ang="0">
                    <a:pos x="T8" y="T9"/>
                  </a:cxn>
                </a:cxnLst>
                <a:rect l="0" t="0" r="r" b="b"/>
                <a:pathLst>
                  <a:path w="118" h="64">
                    <a:moveTo>
                      <a:pt x="0" y="0"/>
                    </a:moveTo>
                    <a:cubicBezTo>
                      <a:pt x="18" y="22"/>
                      <a:pt x="40" y="43"/>
                      <a:pt x="68" y="64"/>
                    </a:cubicBezTo>
                    <a:cubicBezTo>
                      <a:pt x="118" y="26"/>
                      <a:pt x="118" y="26"/>
                      <a:pt x="118" y="26"/>
                    </a:cubicBezTo>
                    <a:cubicBezTo>
                      <a:pt x="118" y="24"/>
                      <a:pt x="118" y="24"/>
                      <a:pt x="118" y="24"/>
                    </a:cubicBezTo>
                    <a:cubicBezTo>
                      <a:pt x="79" y="15"/>
                      <a:pt x="39" y="9"/>
                      <a:pt x="0" y="0"/>
                    </a:cubicBezTo>
                    <a:close/>
                  </a:path>
                </a:pathLst>
              </a:custGeom>
              <a:solidFill>
                <a:srgbClr val="6A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9" name="Freeform 658"/>
              <p:cNvSpPr/>
              <p:nvPr/>
            </p:nvSpPr>
            <p:spPr bwMode="auto">
              <a:xfrm>
                <a:off x="240" y="3044"/>
                <a:ext cx="437" cy="350"/>
              </a:xfrm>
              <a:custGeom>
                <a:avLst/>
                <a:gdLst>
                  <a:gd name="T0" fmla="*/ 193 w 193"/>
                  <a:gd name="T1" fmla="*/ 26 h 154"/>
                  <a:gd name="T2" fmla="*/ 193 w 193"/>
                  <a:gd name="T3" fmla="*/ 18 h 154"/>
                  <a:gd name="T4" fmla="*/ 0 w 193"/>
                  <a:gd name="T5" fmla="*/ 0 h 154"/>
                  <a:gd name="T6" fmla="*/ 74 w 193"/>
                  <a:gd name="T7" fmla="*/ 154 h 154"/>
                  <a:gd name="T8" fmla="*/ 193 w 193"/>
                  <a:gd name="T9" fmla="*/ 26 h 154"/>
                </a:gdLst>
                <a:ahLst/>
                <a:cxnLst>
                  <a:cxn ang="0">
                    <a:pos x="T0" y="T1"/>
                  </a:cxn>
                  <a:cxn ang="0">
                    <a:pos x="T2" y="T3"/>
                  </a:cxn>
                  <a:cxn ang="0">
                    <a:pos x="T4" y="T5"/>
                  </a:cxn>
                  <a:cxn ang="0">
                    <a:pos x="T6" y="T7"/>
                  </a:cxn>
                  <a:cxn ang="0">
                    <a:pos x="T8" y="T9"/>
                  </a:cxn>
                </a:cxnLst>
                <a:rect l="0" t="0" r="r" b="b"/>
                <a:pathLst>
                  <a:path w="193" h="154">
                    <a:moveTo>
                      <a:pt x="193" y="26"/>
                    </a:moveTo>
                    <a:cubicBezTo>
                      <a:pt x="193" y="18"/>
                      <a:pt x="193" y="18"/>
                      <a:pt x="193" y="18"/>
                    </a:cubicBezTo>
                    <a:cubicBezTo>
                      <a:pt x="129" y="9"/>
                      <a:pt x="64" y="5"/>
                      <a:pt x="0" y="0"/>
                    </a:cubicBezTo>
                    <a:cubicBezTo>
                      <a:pt x="3" y="18"/>
                      <a:pt x="17" y="85"/>
                      <a:pt x="74" y="154"/>
                    </a:cubicBezTo>
                    <a:cubicBezTo>
                      <a:pt x="111" y="109"/>
                      <a:pt x="152" y="67"/>
                      <a:pt x="193" y="26"/>
                    </a:cubicBezTo>
                    <a:close/>
                  </a:path>
                </a:pathLst>
              </a:custGeom>
              <a:solidFill>
                <a:srgbClr val="92C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0" name="Freeform 659"/>
              <p:cNvSpPr>
                <a:spLocks noEditPoints="1"/>
              </p:cNvSpPr>
              <p:nvPr/>
            </p:nvSpPr>
            <p:spPr bwMode="auto">
              <a:xfrm>
                <a:off x="677" y="2829"/>
                <a:ext cx="84" cy="184"/>
              </a:xfrm>
              <a:custGeom>
                <a:avLst/>
                <a:gdLst>
                  <a:gd name="T0" fmla="*/ 1 w 37"/>
                  <a:gd name="T1" fmla="*/ 0 h 81"/>
                  <a:gd name="T2" fmla="*/ 0 w 37"/>
                  <a:gd name="T3" fmla="*/ 1 h 81"/>
                  <a:gd name="T4" fmla="*/ 0 w 37"/>
                  <a:gd name="T5" fmla="*/ 81 h 81"/>
                  <a:gd name="T6" fmla="*/ 37 w 37"/>
                  <a:gd name="T7" fmla="*/ 57 h 81"/>
                  <a:gd name="T8" fmla="*/ 1 w 37"/>
                  <a:gd name="T9" fmla="*/ 0 h 81"/>
                  <a:gd name="T10" fmla="*/ 28 w 37"/>
                  <a:gd name="T11" fmla="*/ 52 h 81"/>
                  <a:gd name="T12" fmla="*/ 25 w 37"/>
                  <a:gd name="T13" fmla="*/ 52 h 81"/>
                  <a:gd name="T14" fmla="*/ 28 w 37"/>
                  <a:gd name="T15" fmla="*/ 52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1">
                    <a:moveTo>
                      <a:pt x="1" y="0"/>
                    </a:moveTo>
                    <a:cubicBezTo>
                      <a:pt x="1" y="0"/>
                      <a:pt x="1" y="0"/>
                      <a:pt x="0" y="1"/>
                    </a:cubicBezTo>
                    <a:cubicBezTo>
                      <a:pt x="0" y="81"/>
                      <a:pt x="0" y="81"/>
                      <a:pt x="0" y="81"/>
                    </a:cubicBezTo>
                    <a:cubicBezTo>
                      <a:pt x="37" y="57"/>
                      <a:pt x="37" y="57"/>
                      <a:pt x="37" y="57"/>
                    </a:cubicBezTo>
                    <a:lnTo>
                      <a:pt x="1" y="0"/>
                    </a:lnTo>
                    <a:close/>
                    <a:moveTo>
                      <a:pt x="28" y="52"/>
                    </a:moveTo>
                    <a:cubicBezTo>
                      <a:pt x="25" y="52"/>
                      <a:pt x="25" y="52"/>
                      <a:pt x="25" y="52"/>
                    </a:cubicBezTo>
                    <a:lnTo>
                      <a:pt x="28" y="52"/>
                    </a:lnTo>
                    <a:close/>
                  </a:path>
                </a:pathLst>
              </a:custGeom>
              <a:solidFill>
                <a:srgbClr val="FC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1" name="Freeform 660"/>
              <p:cNvSpPr/>
              <p:nvPr/>
            </p:nvSpPr>
            <p:spPr bwMode="auto">
              <a:xfrm>
                <a:off x="679" y="2788"/>
                <a:ext cx="172" cy="170"/>
              </a:xfrm>
              <a:custGeom>
                <a:avLst/>
                <a:gdLst>
                  <a:gd name="T0" fmla="*/ 44 w 76"/>
                  <a:gd name="T1" fmla="*/ 0 h 75"/>
                  <a:gd name="T2" fmla="*/ 0 w 76"/>
                  <a:gd name="T3" fmla="*/ 18 h 75"/>
                  <a:gd name="T4" fmla="*/ 36 w 76"/>
                  <a:gd name="T5" fmla="*/ 75 h 75"/>
                  <a:gd name="T6" fmla="*/ 76 w 76"/>
                  <a:gd name="T7" fmla="*/ 49 h 75"/>
                  <a:gd name="T8" fmla="*/ 44 w 76"/>
                  <a:gd name="T9" fmla="*/ 0 h 75"/>
                </a:gdLst>
                <a:ahLst/>
                <a:cxnLst>
                  <a:cxn ang="0">
                    <a:pos x="T0" y="T1"/>
                  </a:cxn>
                  <a:cxn ang="0">
                    <a:pos x="T2" y="T3"/>
                  </a:cxn>
                  <a:cxn ang="0">
                    <a:pos x="T4" y="T5"/>
                  </a:cxn>
                  <a:cxn ang="0">
                    <a:pos x="T6" y="T7"/>
                  </a:cxn>
                  <a:cxn ang="0">
                    <a:pos x="T8" y="T9"/>
                  </a:cxn>
                </a:cxnLst>
                <a:rect l="0" t="0" r="r" b="b"/>
                <a:pathLst>
                  <a:path w="76" h="75">
                    <a:moveTo>
                      <a:pt x="44" y="0"/>
                    </a:moveTo>
                    <a:cubicBezTo>
                      <a:pt x="29" y="6"/>
                      <a:pt x="14" y="12"/>
                      <a:pt x="0" y="18"/>
                    </a:cubicBezTo>
                    <a:cubicBezTo>
                      <a:pt x="36" y="75"/>
                      <a:pt x="36" y="75"/>
                      <a:pt x="36" y="75"/>
                    </a:cubicBezTo>
                    <a:cubicBezTo>
                      <a:pt x="76" y="49"/>
                      <a:pt x="76" y="49"/>
                      <a:pt x="76" y="49"/>
                    </a:cubicBezTo>
                    <a:lnTo>
                      <a:pt x="4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2" name="Freeform 661"/>
              <p:cNvSpPr/>
              <p:nvPr/>
            </p:nvSpPr>
            <p:spPr bwMode="auto">
              <a:xfrm>
                <a:off x="779" y="2750"/>
                <a:ext cx="160" cy="149"/>
              </a:xfrm>
              <a:custGeom>
                <a:avLst/>
                <a:gdLst>
                  <a:gd name="T0" fmla="*/ 40 w 71"/>
                  <a:gd name="T1" fmla="*/ 0 h 66"/>
                  <a:gd name="T2" fmla="*/ 0 w 71"/>
                  <a:gd name="T3" fmla="*/ 17 h 66"/>
                  <a:gd name="T4" fmla="*/ 32 w 71"/>
                  <a:gd name="T5" fmla="*/ 66 h 66"/>
                  <a:gd name="T6" fmla="*/ 71 w 71"/>
                  <a:gd name="T7" fmla="*/ 41 h 66"/>
                  <a:gd name="T8" fmla="*/ 40 w 71"/>
                  <a:gd name="T9" fmla="*/ 0 h 66"/>
                </a:gdLst>
                <a:ahLst/>
                <a:cxnLst>
                  <a:cxn ang="0">
                    <a:pos x="T0" y="T1"/>
                  </a:cxn>
                  <a:cxn ang="0">
                    <a:pos x="T2" y="T3"/>
                  </a:cxn>
                  <a:cxn ang="0">
                    <a:pos x="T4" y="T5"/>
                  </a:cxn>
                  <a:cxn ang="0">
                    <a:pos x="T6" y="T7"/>
                  </a:cxn>
                  <a:cxn ang="0">
                    <a:pos x="T8" y="T9"/>
                  </a:cxn>
                </a:cxnLst>
                <a:rect l="0" t="0" r="r" b="b"/>
                <a:pathLst>
                  <a:path w="71" h="66">
                    <a:moveTo>
                      <a:pt x="40" y="0"/>
                    </a:moveTo>
                    <a:cubicBezTo>
                      <a:pt x="26" y="6"/>
                      <a:pt x="13" y="11"/>
                      <a:pt x="0" y="17"/>
                    </a:cubicBezTo>
                    <a:cubicBezTo>
                      <a:pt x="32" y="66"/>
                      <a:pt x="32" y="66"/>
                      <a:pt x="32" y="66"/>
                    </a:cubicBezTo>
                    <a:cubicBezTo>
                      <a:pt x="71" y="41"/>
                      <a:pt x="71" y="41"/>
                      <a:pt x="71" y="41"/>
                    </a:cubicBezTo>
                    <a:lnTo>
                      <a:pt x="40" y="0"/>
                    </a:lnTo>
                    <a:close/>
                  </a:path>
                </a:pathLst>
              </a:custGeom>
              <a:solidFill>
                <a:srgbClr val="FC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3" name="Freeform 662"/>
              <p:cNvSpPr/>
              <p:nvPr/>
            </p:nvSpPr>
            <p:spPr bwMode="auto">
              <a:xfrm>
                <a:off x="677" y="2843"/>
                <a:ext cx="373" cy="417"/>
              </a:xfrm>
              <a:custGeom>
                <a:avLst/>
                <a:gdLst>
                  <a:gd name="T0" fmla="*/ 262 w 373"/>
                  <a:gd name="T1" fmla="*/ 0 h 417"/>
                  <a:gd name="T2" fmla="*/ 0 w 373"/>
                  <a:gd name="T3" fmla="*/ 170 h 417"/>
                  <a:gd name="T4" fmla="*/ 0 w 373"/>
                  <a:gd name="T5" fmla="*/ 417 h 417"/>
                  <a:gd name="T6" fmla="*/ 373 w 373"/>
                  <a:gd name="T7" fmla="*/ 149 h 417"/>
                  <a:gd name="T8" fmla="*/ 262 w 373"/>
                  <a:gd name="T9" fmla="*/ 0 h 417"/>
                </a:gdLst>
                <a:ahLst/>
                <a:cxnLst>
                  <a:cxn ang="0">
                    <a:pos x="T0" y="T1"/>
                  </a:cxn>
                  <a:cxn ang="0">
                    <a:pos x="T2" y="T3"/>
                  </a:cxn>
                  <a:cxn ang="0">
                    <a:pos x="T4" y="T5"/>
                  </a:cxn>
                  <a:cxn ang="0">
                    <a:pos x="T6" y="T7"/>
                  </a:cxn>
                  <a:cxn ang="0">
                    <a:pos x="T8" y="T9"/>
                  </a:cxn>
                </a:cxnLst>
                <a:rect l="0" t="0" r="r" b="b"/>
                <a:pathLst>
                  <a:path w="373" h="417">
                    <a:moveTo>
                      <a:pt x="262" y="0"/>
                    </a:moveTo>
                    <a:lnTo>
                      <a:pt x="0" y="170"/>
                    </a:lnTo>
                    <a:lnTo>
                      <a:pt x="0" y="417"/>
                    </a:lnTo>
                    <a:lnTo>
                      <a:pt x="373" y="149"/>
                    </a:lnTo>
                    <a:lnTo>
                      <a:pt x="262" y="0"/>
                    </a:lnTo>
                    <a:close/>
                  </a:path>
                </a:pathLst>
              </a:custGeom>
              <a:solidFill>
                <a:srgbClr val="FFFF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4" name="Freeform 663"/>
              <p:cNvSpPr/>
              <p:nvPr/>
            </p:nvSpPr>
            <p:spPr bwMode="auto">
              <a:xfrm>
                <a:off x="677" y="3192"/>
                <a:ext cx="179" cy="193"/>
              </a:xfrm>
              <a:custGeom>
                <a:avLst/>
                <a:gdLst>
                  <a:gd name="T0" fmla="*/ 0 w 179"/>
                  <a:gd name="T1" fmla="*/ 68 h 193"/>
                  <a:gd name="T2" fmla="*/ 0 w 179"/>
                  <a:gd name="T3" fmla="*/ 68 h 193"/>
                  <a:gd name="T4" fmla="*/ 93 w 179"/>
                  <a:gd name="T5" fmla="*/ 193 h 193"/>
                  <a:gd name="T6" fmla="*/ 179 w 179"/>
                  <a:gd name="T7" fmla="*/ 127 h 193"/>
                  <a:gd name="T8" fmla="*/ 95 w 179"/>
                  <a:gd name="T9" fmla="*/ 0 h 193"/>
                  <a:gd name="T10" fmla="*/ 0 w 179"/>
                  <a:gd name="T11" fmla="*/ 68 h 193"/>
                </a:gdLst>
                <a:ahLst/>
                <a:cxnLst>
                  <a:cxn ang="0">
                    <a:pos x="T0" y="T1"/>
                  </a:cxn>
                  <a:cxn ang="0">
                    <a:pos x="T2" y="T3"/>
                  </a:cxn>
                  <a:cxn ang="0">
                    <a:pos x="T4" y="T5"/>
                  </a:cxn>
                  <a:cxn ang="0">
                    <a:pos x="T6" y="T7"/>
                  </a:cxn>
                  <a:cxn ang="0">
                    <a:pos x="T8" y="T9"/>
                  </a:cxn>
                  <a:cxn ang="0">
                    <a:pos x="T10" y="T11"/>
                  </a:cxn>
                </a:cxnLst>
                <a:rect l="0" t="0" r="r" b="b"/>
                <a:pathLst>
                  <a:path w="179" h="193">
                    <a:moveTo>
                      <a:pt x="0" y="68"/>
                    </a:moveTo>
                    <a:lnTo>
                      <a:pt x="0" y="68"/>
                    </a:lnTo>
                    <a:lnTo>
                      <a:pt x="93" y="193"/>
                    </a:lnTo>
                    <a:lnTo>
                      <a:pt x="179" y="127"/>
                    </a:lnTo>
                    <a:lnTo>
                      <a:pt x="95" y="0"/>
                    </a:lnTo>
                    <a:lnTo>
                      <a:pt x="0" y="68"/>
                    </a:lnTo>
                    <a:close/>
                  </a:path>
                </a:pathLst>
              </a:custGeom>
              <a:solidFill>
                <a:srgbClr val="835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5" name="Freeform 664"/>
              <p:cNvSpPr/>
              <p:nvPr/>
            </p:nvSpPr>
            <p:spPr bwMode="auto">
              <a:xfrm>
                <a:off x="772" y="3128"/>
                <a:ext cx="188" cy="191"/>
              </a:xfrm>
              <a:custGeom>
                <a:avLst/>
                <a:gdLst>
                  <a:gd name="T0" fmla="*/ 0 w 188"/>
                  <a:gd name="T1" fmla="*/ 64 h 191"/>
                  <a:gd name="T2" fmla="*/ 84 w 188"/>
                  <a:gd name="T3" fmla="*/ 191 h 191"/>
                  <a:gd name="T4" fmla="*/ 188 w 188"/>
                  <a:gd name="T5" fmla="*/ 114 h 191"/>
                  <a:gd name="T6" fmla="*/ 90 w 188"/>
                  <a:gd name="T7" fmla="*/ 0 h 191"/>
                  <a:gd name="T8" fmla="*/ 0 w 188"/>
                  <a:gd name="T9" fmla="*/ 64 h 191"/>
                </a:gdLst>
                <a:ahLst/>
                <a:cxnLst>
                  <a:cxn ang="0">
                    <a:pos x="T0" y="T1"/>
                  </a:cxn>
                  <a:cxn ang="0">
                    <a:pos x="T2" y="T3"/>
                  </a:cxn>
                  <a:cxn ang="0">
                    <a:pos x="T4" y="T5"/>
                  </a:cxn>
                  <a:cxn ang="0">
                    <a:pos x="T6" y="T7"/>
                  </a:cxn>
                  <a:cxn ang="0">
                    <a:pos x="T8" y="T9"/>
                  </a:cxn>
                </a:cxnLst>
                <a:rect l="0" t="0" r="r" b="b"/>
                <a:pathLst>
                  <a:path w="188" h="191">
                    <a:moveTo>
                      <a:pt x="0" y="64"/>
                    </a:moveTo>
                    <a:lnTo>
                      <a:pt x="84" y="191"/>
                    </a:lnTo>
                    <a:lnTo>
                      <a:pt x="188" y="114"/>
                    </a:lnTo>
                    <a:lnTo>
                      <a:pt x="90" y="0"/>
                    </a:lnTo>
                    <a:lnTo>
                      <a:pt x="0" y="64"/>
                    </a:lnTo>
                    <a:close/>
                  </a:path>
                </a:pathLst>
              </a:custGeom>
              <a:solidFill>
                <a:srgbClr val="B1C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6" name="Freeform 665"/>
              <p:cNvSpPr/>
              <p:nvPr/>
            </p:nvSpPr>
            <p:spPr bwMode="auto">
              <a:xfrm>
                <a:off x="969" y="2992"/>
                <a:ext cx="167" cy="170"/>
              </a:xfrm>
              <a:custGeom>
                <a:avLst/>
                <a:gdLst>
                  <a:gd name="T0" fmla="*/ 167 w 167"/>
                  <a:gd name="T1" fmla="*/ 114 h 170"/>
                  <a:gd name="T2" fmla="*/ 81 w 167"/>
                  <a:gd name="T3" fmla="*/ 0 h 170"/>
                  <a:gd name="T4" fmla="*/ 0 w 167"/>
                  <a:gd name="T5" fmla="*/ 59 h 170"/>
                  <a:gd name="T6" fmla="*/ 93 w 167"/>
                  <a:gd name="T7" fmla="*/ 170 h 170"/>
                  <a:gd name="T8" fmla="*/ 167 w 167"/>
                  <a:gd name="T9" fmla="*/ 114 h 170"/>
                </a:gdLst>
                <a:ahLst/>
                <a:cxnLst>
                  <a:cxn ang="0">
                    <a:pos x="T0" y="T1"/>
                  </a:cxn>
                  <a:cxn ang="0">
                    <a:pos x="T2" y="T3"/>
                  </a:cxn>
                  <a:cxn ang="0">
                    <a:pos x="T4" y="T5"/>
                  </a:cxn>
                  <a:cxn ang="0">
                    <a:pos x="T6" y="T7"/>
                  </a:cxn>
                  <a:cxn ang="0">
                    <a:pos x="T8" y="T9"/>
                  </a:cxn>
                </a:cxnLst>
                <a:rect l="0" t="0" r="r" b="b"/>
                <a:pathLst>
                  <a:path w="167" h="170">
                    <a:moveTo>
                      <a:pt x="167" y="114"/>
                    </a:moveTo>
                    <a:lnTo>
                      <a:pt x="81" y="0"/>
                    </a:lnTo>
                    <a:lnTo>
                      <a:pt x="0" y="59"/>
                    </a:lnTo>
                    <a:lnTo>
                      <a:pt x="93" y="170"/>
                    </a:lnTo>
                    <a:lnTo>
                      <a:pt x="167" y="114"/>
                    </a:lnTo>
                    <a:close/>
                  </a:path>
                </a:pathLst>
              </a:custGeom>
              <a:solidFill>
                <a:srgbClr val="B1C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7" name="Freeform 666"/>
              <p:cNvSpPr/>
              <p:nvPr/>
            </p:nvSpPr>
            <p:spPr bwMode="auto">
              <a:xfrm>
                <a:off x="862" y="3051"/>
                <a:ext cx="200" cy="191"/>
              </a:xfrm>
              <a:custGeom>
                <a:avLst/>
                <a:gdLst>
                  <a:gd name="T0" fmla="*/ 107 w 200"/>
                  <a:gd name="T1" fmla="*/ 0 h 191"/>
                  <a:gd name="T2" fmla="*/ 0 w 200"/>
                  <a:gd name="T3" fmla="*/ 77 h 191"/>
                  <a:gd name="T4" fmla="*/ 98 w 200"/>
                  <a:gd name="T5" fmla="*/ 191 h 191"/>
                  <a:gd name="T6" fmla="*/ 200 w 200"/>
                  <a:gd name="T7" fmla="*/ 111 h 191"/>
                  <a:gd name="T8" fmla="*/ 107 w 200"/>
                  <a:gd name="T9" fmla="*/ 0 h 191"/>
                </a:gdLst>
                <a:ahLst/>
                <a:cxnLst>
                  <a:cxn ang="0">
                    <a:pos x="T0" y="T1"/>
                  </a:cxn>
                  <a:cxn ang="0">
                    <a:pos x="T2" y="T3"/>
                  </a:cxn>
                  <a:cxn ang="0">
                    <a:pos x="T4" y="T5"/>
                  </a:cxn>
                  <a:cxn ang="0">
                    <a:pos x="T6" y="T7"/>
                  </a:cxn>
                  <a:cxn ang="0">
                    <a:pos x="T8" y="T9"/>
                  </a:cxn>
                </a:cxnLst>
                <a:rect l="0" t="0" r="r" b="b"/>
                <a:pathLst>
                  <a:path w="200" h="191">
                    <a:moveTo>
                      <a:pt x="107" y="0"/>
                    </a:moveTo>
                    <a:lnTo>
                      <a:pt x="0" y="77"/>
                    </a:lnTo>
                    <a:lnTo>
                      <a:pt x="98" y="191"/>
                    </a:lnTo>
                    <a:lnTo>
                      <a:pt x="200" y="111"/>
                    </a:lnTo>
                    <a:lnTo>
                      <a:pt x="107" y="0"/>
                    </a:lnTo>
                    <a:close/>
                  </a:path>
                </a:pathLst>
              </a:custGeom>
              <a:solidFill>
                <a:srgbClr val="835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8" name="Freeform 667"/>
              <p:cNvSpPr/>
              <p:nvPr/>
            </p:nvSpPr>
            <p:spPr bwMode="auto">
              <a:xfrm>
                <a:off x="677" y="3260"/>
                <a:ext cx="93" cy="195"/>
              </a:xfrm>
              <a:custGeom>
                <a:avLst/>
                <a:gdLst>
                  <a:gd name="T0" fmla="*/ 0 w 93"/>
                  <a:gd name="T1" fmla="*/ 195 h 195"/>
                  <a:gd name="T2" fmla="*/ 93 w 93"/>
                  <a:gd name="T3" fmla="*/ 125 h 195"/>
                  <a:gd name="T4" fmla="*/ 0 w 93"/>
                  <a:gd name="T5" fmla="*/ 0 h 195"/>
                  <a:gd name="T6" fmla="*/ 0 w 93"/>
                  <a:gd name="T7" fmla="*/ 195 h 195"/>
                </a:gdLst>
                <a:ahLst/>
                <a:cxnLst>
                  <a:cxn ang="0">
                    <a:pos x="T0" y="T1"/>
                  </a:cxn>
                  <a:cxn ang="0">
                    <a:pos x="T2" y="T3"/>
                  </a:cxn>
                  <a:cxn ang="0">
                    <a:pos x="T4" y="T5"/>
                  </a:cxn>
                  <a:cxn ang="0">
                    <a:pos x="T6" y="T7"/>
                  </a:cxn>
                </a:cxnLst>
                <a:rect l="0" t="0" r="r" b="b"/>
                <a:pathLst>
                  <a:path w="93" h="195">
                    <a:moveTo>
                      <a:pt x="0" y="195"/>
                    </a:moveTo>
                    <a:lnTo>
                      <a:pt x="93" y="125"/>
                    </a:lnTo>
                    <a:lnTo>
                      <a:pt x="0" y="0"/>
                    </a:lnTo>
                    <a:lnTo>
                      <a:pt x="0" y="195"/>
                    </a:lnTo>
                    <a:close/>
                  </a:path>
                </a:pathLst>
              </a:custGeom>
              <a:solidFill>
                <a:srgbClr val="B1C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9" name="Freeform 668"/>
              <p:cNvSpPr/>
              <p:nvPr/>
            </p:nvSpPr>
            <p:spPr bwMode="auto">
              <a:xfrm>
                <a:off x="869" y="2670"/>
                <a:ext cx="365" cy="436"/>
              </a:xfrm>
              <a:custGeom>
                <a:avLst/>
                <a:gdLst>
                  <a:gd name="T0" fmla="*/ 0 w 161"/>
                  <a:gd name="T1" fmla="*/ 35 h 192"/>
                  <a:gd name="T2" fmla="*/ 118 w 161"/>
                  <a:gd name="T3" fmla="*/ 192 h 192"/>
                  <a:gd name="T4" fmla="*/ 161 w 161"/>
                  <a:gd name="T5" fmla="*/ 160 h 192"/>
                  <a:gd name="T6" fmla="*/ 86 w 161"/>
                  <a:gd name="T7" fmla="*/ 0 h 192"/>
                  <a:gd name="T8" fmla="*/ 0 w 161"/>
                  <a:gd name="T9" fmla="*/ 35 h 192"/>
                </a:gdLst>
                <a:ahLst/>
                <a:cxnLst>
                  <a:cxn ang="0">
                    <a:pos x="T0" y="T1"/>
                  </a:cxn>
                  <a:cxn ang="0">
                    <a:pos x="T2" y="T3"/>
                  </a:cxn>
                  <a:cxn ang="0">
                    <a:pos x="T4" y="T5"/>
                  </a:cxn>
                  <a:cxn ang="0">
                    <a:pos x="T6" y="T7"/>
                  </a:cxn>
                  <a:cxn ang="0">
                    <a:pos x="T8" y="T9"/>
                  </a:cxn>
                </a:cxnLst>
                <a:rect l="0" t="0" r="r" b="b"/>
                <a:pathLst>
                  <a:path w="161" h="192">
                    <a:moveTo>
                      <a:pt x="0" y="35"/>
                    </a:moveTo>
                    <a:cubicBezTo>
                      <a:pt x="118" y="192"/>
                      <a:pt x="118" y="192"/>
                      <a:pt x="118" y="192"/>
                    </a:cubicBezTo>
                    <a:cubicBezTo>
                      <a:pt x="161" y="160"/>
                      <a:pt x="161" y="160"/>
                      <a:pt x="161" y="160"/>
                    </a:cubicBezTo>
                    <a:cubicBezTo>
                      <a:pt x="86" y="0"/>
                      <a:pt x="86" y="0"/>
                      <a:pt x="86" y="0"/>
                    </a:cubicBezTo>
                    <a:cubicBezTo>
                      <a:pt x="57" y="12"/>
                      <a:pt x="28" y="23"/>
                      <a:pt x="0" y="35"/>
                    </a:cubicBezTo>
                    <a:close/>
                  </a:path>
                </a:pathLst>
              </a:custGeom>
              <a:solidFill>
                <a:srgbClr val="9260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0" name="Freeform 669"/>
              <p:cNvSpPr/>
              <p:nvPr/>
            </p:nvSpPr>
            <p:spPr bwMode="auto">
              <a:xfrm>
                <a:off x="1064" y="2539"/>
                <a:ext cx="507" cy="494"/>
              </a:xfrm>
              <a:custGeom>
                <a:avLst/>
                <a:gdLst>
                  <a:gd name="T0" fmla="*/ 0 w 224"/>
                  <a:gd name="T1" fmla="*/ 58 h 218"/>
                  <a:gd name="T2" fmla="*/ 75 w 224"/>
                  <a:gd name="T3" fmla="*/ 218 h 218"/>
                  <a:gd name="T4" fmla="*/ 224 w 224"/>
                  <a:gd name="T5" fmla="*/ 105 h 218"/>
                  <a:gd name="T6" fmla="*/ 142 w 224"/>
                  <a:gd name="T7" fmla="*/ 0 h 218"/>
                  <a:gd name="T8" fmla="*/ 0 w 224"/>
                  <a:gd name="T9" fmla="*/ 58 h 218"/>
                </a:gdLst>
                <a:ahLst/>
                <a:cxnLst>
                  <a:cxn ang="0">
                    <a:pos x="T0" y="T1"/>
                  </a:cxn>
                  <a:cxn ang="0">
                    <a:pos x="T2" y="T3"/>
                  </a:cxn>
                  <a:cxn ang="0">
                    <a:pos x="T4" y="T5"/>
                  </a:cxn>
                  <a:cxn ang="0">
                    <a:pos x="T6" y="T7"/>
                  </a:cxn>
                  <a:cxn ang="0">
                    <a:pos x="T8" y="T9"/>
                  </a:cxn>
                </a:cxnLst>
                <a:rect l="0" t="0" r="r" b="b"/>
                <a:pathLst>
                  <a:path w="224" h="218">
                    <a:moveTo>
                      <a:pt x="0" y="58"/>
                    </a:moveTo>
                    <a:cubicBezTo>
                      <a:pt x="75" y="218"/>
                      <a:pt x="75" y="218"/>
                      <a:pt x="75" y="218"/>
                    </a:cubicBezTo>
                    <a:cubicBezTo>
                      <a:pt x="224" y="105"/>
                      <a:pt x="224" y="105"/>
                      <a:pt x="224" y="105"/>
                    </a:cubicBezTo>
                    <a:cubicBezTo>
                      <a:pt x="142" y="0"/>
                      <a:pt x="142" y="0"/>
                      <a:pt x="142" y="0"/>
                    </a:cubicBezTo>
                    <a:cubicBezTo>
                      <a:pt x="96" y="18"/>
                      <a:pt x="48" y="38"/>
                      <a:pt x="0" y="58"/>
                    </a:cubicBezTo>
                    <a:close/>
                  </a:path>
                </a:pathLst>
              </a:custGeom>
              <a:solidFill>
                <a:srgbClr val="6DB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1" name="Freeform 670"/>
              <p:cNvSpPr/>
              <p:nvPr/>
            </p:nvSpPr>
            <p:spPr bwMode="auto">
              <a:xfrm>
                <a:off x="1385" y="2527"/>
                <a:ext cx="204" cy="250"/>
              </a:xfrm>
              <a:custGeom>
                <a:avLst/>
                <a:gdLst>
                  <a:gd name="T0" fmla="*/ 0 w 90"/>
                  <a:gd name="T1" fmla="*/ 5 h 110"/>
                  <a:gd name="T2" fmla="*/ 82 w 90"/>
                  <a:gd name="T3" fmla="*/ 110 h 110"/>
                  <a:gd name="T4" fmla="*/ 90 w 90"/>
                  <a:gd name="T5" fmla="*/ 104 h 110"/>
                  <a:gd name="T6" fmla="*/ 13 w 90"/>
                  <a:gd name="T7" fmla="*/ 0 h 110"/>
                  <a:gd name="T8" fmla="*/ 0 w 90"/>
                  <a:gd name="T9" fmla="*/ 5 h 110"/>
                </a:gdLst>
                <a:ahLst/>
                <a:cxnLst>
                  <a:cxn ang="0">
                    <a:pos x="T0" y="T1"/>
                  </a:cxn>
                  <a:cxn ang="0">
                    <a:pos x="T2" y="T3"/>
                  </a:cxn>
                  <a:cxn ang="0">
                    <a:pos x="T4" y="T5"/>
                  </a:cxn>
                  <a:cxn ang="0">
                    <a:pos x="T6" y="T7"/>
                  </a:cxn>
                  <a:cxn ang="0">
                    <a:pos x="T8" y="T9"/>
                  </a:cxn>
                </a:cxnLst>
                <a:rect l="0" t="0" r="r" b="b"/>
                <a:pathLst>
                  <a:path w="90" h="110">
                    <a:moveTo>
                      <a:pt x="0" y="5"/>
                    </a:moveTo>
                    <a:cubicBezTo>
                      <a:pt x="82" y="110"/>
                      <a:pt x="82" y="110"/>
                      <a:pt x="82" y="110"/>
                    </a:cubicBezTo>
                    <a:cubicBezTo>
                      <a:pt x="90" y="104"/>
                      <a:pt x="90" y="104"/>
                      <a:pt x="90" y="104"/>
                    </a:cubicBezTo>
                    <a:cubicBezTo>
                      <a:pt x="13" y="0"/>
                      <a:pt x="13" y="0"/>
                      <a:pt x="13" y="0"/>
                    </a:cubicBezTo>
                    <a:cubicBezTo>
                      <a:pt x="9" y="1"/>
                      <a:pt x="4" y="3"/>
                      <a:pt x="0" y="5"/>
                    </a:cubicBez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2" name="Freeform 671"/>
              <p:cNvSpPr/>
              <p:nvPr/>
            </p:nvSpPr>
            <p:spPr bwMode="auto">
              <a:xfrm>
                <a:off x="1415" y="2509"/>
                <a:ext cx="199" cy="254"/>
              </a:xfrm>
              <a:custGeom>
                <a:avLst/>
                <a:gdLst>
                  <a:gd name="T0" fmla="*/ 0 w 88"/>
                  <a:gd name="T1" fmla="*/ 8 h 112"/>
                  <a:gd name="T2" fmla="*/ 77 w 88"/>
                  <a:gd name="T3" fmla="*/ 112 h 112"/>
                  <a:gd name="T4" fmla="*/ 88 w 88"/>
                  <a:gd name="T5" fmla="*/ 104 h 112"/>
                  <a:gd name="T6" fmla="*/ 18 w 88"/>
                  <a:gd name="T7" fmla="*/ 0 h 112"/>
                  <a:gd name="T8" fmla="*/ 0 w 88"/>
                  <a:gd name="T9" fmla="*/ 8 h 112"/>
                </a:gdLst>
                <a:ahLst/>
                <a:cxnLst>
                  <a:cxn ang="0">
                    <a:pos x="T0" y="T1"/>
                  </a:cxn>
                  <a:cxn ang="0">
                    <a:pos x="T2" y="T3"/>
                  </a:cxn>
                  <a:cxn ang="0">
                    <a:pos x="T4" y="T5"/>
                  </a:cxn>
                  <a:cxn ang="0">
                    <a:pos x="T6" y="T7"/>
                  </a:cxn>
                  <a:cxn ang="0">
                    <a:pos x="T8" y="T9"/>
                  </a:cxn>
                </a:cxnLst>
                <a:rect l="0" t="0" r="r" b="b"/>
                <a:pathLst>
                  <a:path w="88" h="112">
                    <a:moveTo>
                      <a:pt x="0" y="8"/>
                    </a:moveTo>
                    <a:cubicBezTo>
                      <a:pt x="77" y="112"/>
                      <a:pt x="77" y="112"/>
                      <a:pt x="77" y="112"/>
                    </a:cubicBezTo>
                    <a:cubicBezTo>
                      <a:pt x="88" y="104"/>
                      <a:pt x="88" y="104"/>
                      <a:pt x="88" y="104"/>
                    </a:cubicBezTo>
                    <a:cubicBezTo>
                      <a:pt x="18" y="0"/>
                      <a:pt x="18" y="0"/>
                      <a:pt x="18" y="0"/>
                    </a:cubicBezTo>
                    <a:cubicBezTo>
                      <a:pt x="12" y="3"/>
                      <a:pt x="6" y="5"/>
                      <a:pt x="0" y="8"/>
                    </a:cubicBezTo>
                    <a:close/>
                  </a:path>
                </a:pathLst>
              </a:custGeom>
              <a:solidFill>
                <a:srgbClr val="B6C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3" name="Freeform 672"/>
              <p:cNvSpPr/>
              <p:nvPr/>
            </p:nvSpPr>
            <p:spPr bwMode="auto">
              <a:xfrm>
                <a:off x="1455" y="2498"/>
                <a:ext cx="184" cy="247"/>
              </a:xfrm>
              <a:custGeom>
                <a:avLst/>
                <a:gdLst>
                  <a:gd name="T0" fmla="*/ 0 w 81"/>
                  <a:gd name="T1" fmla="*/ 5 h 109"/>
                  <a:gd name="T2" fmla="*/ 70 w 81"/>
                  <a:gd name="T3" fmla="*/ 109 h 109"/>
                  <a:gd name="T4" fmla="*/ 81 w 81"/>
                  <a:gd name="T5" fmla="*/ 101 h 109"/>
                  <a:gd name="T6" fmla="*/ 12 w 81"/>
                  <a:gd name="T7" fmla="*/ 0 h 109"/>
                  <a:gd name="T8" fmla="*/ 0 w 81"/>
                  <a:gd name="T9" fmla="*/ 5 h 109"/>
                </a:gdLst>
                <a:ahLst/>
                <a:cxnLst>
                  <a:cxn ang="0">
                    <a:pos x="T0" y="T1"/>
                  </a:cxn>
                  <a:cxn ang="0">
                    <a:pos x="T2" y="T3"/>
                  </a:cxn>
                  <a:cxn ang="0">
                    <a:pos x="T4" y="T5"/>
                  </a:cxn>
                  <a:cxn ang="0">
                    <a:pos x="T6" y="T7"/>
                  </a:cxn>
                  <a:cxn ang="0">
                    <a:pos x="T8" y="T9"/>
                  </a:cxn>
                </a:cxnLst>
                <a:rect l="0" t="0" r="r" b="b"/>
                <a:pathLst>
                  <a:path w="81" h="109">
                    <a:moveTo>
                      <a:pt x="0" y="5"/>
                    </a:moveTo>
                    <a:cubicBezTo>
                      <a:pt x="70" y="109"/>
                      <a:pt x="70" y="109"/>
                      <a:pt x="70" y="109"/>
                    </a:cubicBezTo>
                    <a:cubicBezTo>
                      <a:pt x="81" y="101"/>
                      <a:pt x="81" y="101"/>
                      <a:pt x="81" y="101"/>
                    </a:cubicBezTo>
                    <a:cubicBezTo>
                      <a:pt x="12" y="0"/>
                      <a:pt x="12" y="0"/>
                      <a:pt x="12" y="0"/>
                    </a:cubicBezTo>
                    <a:cubicBezTo>
                      <a:pt x="8" y="2"/>
                      <a:pt x="4" y="4"/>
                      <a:pt x="0" y="5"/>
                    </a:cubicBez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4" name="Freeform 673"/>
              <p:cNvSpPr/>
              <p:nvPr/>
            </p:nvSpPr>
            <p:spPr bwMode="auto">
              <a:xfrm>
                <a:off x="1483" y="2482"/>
                <a:ext cx="181" cy="245"/>
              </a:xfrm>
              <a:custGeom>
                <a:avLst/>
                <a:gdLst>
                  <a:gd name="T0" fmla="*/ 0 w 80"/>
                  <a:gd name="T1" fmla="*/ 7 h 108"/>
                  <a:gd name="T2" fmla="*/ 69 w 80"/>
                  <a:gd name="T3" fmla="*/ 108 h 108"/>
                  <a:gd name="T4" fmla="*/ 80 w 80"/>
                  <a:gd name="T5" fmla="*/ 99 h 108"/>
                  <a:gd name="T6" fmla="*/ 18 w 80"/>
                  <a:gd name="T7" fmla="*/ 0 h 108"/>
                  <a:gd name="T8" fmla="*/ 0 w 80"/>
                  <a:gd name="T9" fmla="*/ 7 h 108"/>
                </a:gdLst>
                <a:ahLst/>
                <a:cxnLst>
                  <a:cxn ang="0">
                    <a:pos x="T0" y="T1"/>
                  </a:cxn>
                  <a:cxn ang="0">
                    <a:pos x="T2" y="T3"/>
                  </a:cxn>
                  <a:cxn ang="0">
                    <a:pos x="T4" y="T5"/>
                  </a:cxn>
                  <a:cxn ang="0">
                    <a:pos x="T6" y="T7"/>
                  </a:cxn>
                  <a:cxn ang="0">
                    <a:pos x="T8" y="T9"/>
                  </a:cxn>
                </a:cxnLst>
                <a:rect l="0" t="0" r="r" b="b"/>
                <a:pathLst>
                  <a:path w="80" h="108">
                    <a:moveTo>
                      <a:pt x="0" y="7"/>
                    </a:moveTo>
                    <a:cubicBezTo>
                      <a:pt x="69" y="108"/>
                      <a:pt x="69" y="108"/>
                      <a:pt x="69" y="108"/>
                    </a:cubicBezTo>
                    <a:cubicBezTo>
                      <a:pt x="80" y="99"/>
                      <a:pt x="80" y="99"/>
                      <a:pt x="80" y="99"/>
                    </a:cubicBezTo>
                    <a:cubicBezTo>
                      <a:pt x="18" y="0"/>
                      <a:pt x="18" y="0"/>
                      <a:pt x="18" y="0"/>
                    </a:cubicBezTo>
                    <a:cubicBezTo>
                      <a:pt x="12" y="3"/>
                      <a:pt x="6" y="5"/>
                      <a:pt x="0" y="7"/>
                    </a:cubicBezTo>
                    <a:close/>
                  </a:path>
                </a:pathLst>
              </a:custGeom>
              <a:solidFill>
                <a:srgbClr val="B6C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5" name="Freeform 674"/>
              <p:cNvSpPr/>
              <p:nvPr/>
            </p:nvSpPr>
            <p:spPr bwMode="auto">
              <a:xfrm>
                <a:off x="1523" y="2471"/>
                <a:ext cx="170" cy="236"/>
              </a:xfrm>
              <a:custGeom>
                <a:avLst/>
                <a:gdLst>
                  <a:gd name="T0" fmla="*/ 0 w 75"/>
                  <a:gd name="T1" fmla="*/ 5 h 104"/>
                  <a:gd name="T2" fmla="*/ 62 w 75"/>
                  <a:gd name="T3" fmla="*/ 104 h 104"/>
                  <a:gd name="T4" fmla="*/ 75 w 75"/>
                  <a:gd name="T5" fmla="*/ 94 h 104"/>
                  <a:gd name="T6" fmla="*/ 13 w 75"/>
                  <a:gd name="T7" fmla="*/ 0 h 104"/>
                  <a:gd name="T8" fmla="*/ 0 w 75"/>
                  <a:gd name="T9" fmla="*/ 5 h 104"/>
                </a:gdLst>
                <a:ahLst/>
                <a:cxnLst>
                  <a:cxn ang="0">
                    <a:pos x="T0" y="T1"/>
                  </a:cxn>
                  <a:cxn ang="0">
                    <a:pos x="T2" y="T3"/>
                  </a:cxn>
                  <a:cxn ang="0">
                    <a:pos x="T4" y="T5"/>
                  </a:cxn>
                  <a:cxn ang="0">
                    <a:pos x="T6" y="T7"/>
                  </a:cxn>
                  <a:cxn ang="0">
                    <a:pos x="T8" y="T9"/>
                  </a:cxn>
                </a:cxnLst>
                <a:rect l="0" t="0" r="r" b="b"/>
                <a:pathLst>
                  <a:path w="75" h="104">
                    <a:moveTo>
                      <a:pt x="0" y="5"/>
                    </a:moveTo>
                    <a:cubicBezTo>
                      <a:pt x="62" y="104"/>
                      <a:pt x="62" y="104"/>
                      <a:pt x="62" y="104"/>
                    </a:cubicBezTo>
                    <a:cubicBezTo>
                      <a:pt x="75" y="94"/>
                      <a:pt x="75" y="94"/>
                      <a:pt x="75" y="94"/>
                    </a:cubicBezTo>
                    <a:cubicBezTo>
                      <a:pt x="13" y="0"/>
                      <a:pt x="13" y="0"/>
                      <a:pt x="13" y="0"/>
                    </a:cubicBezTo>
                    <a:cubicBezTo>
                      <a:pt x="9" y="2"/>
                      <a:pt x="4" y="3"/>
                      <a:pt x="0" y="5"/>
                    </a:cubicBez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6" name="Freeform 675"/>
              <p:cNvSpPr/>
              <p:nvPr/>
            </p:nvSpPr>
            <p:spPr bwMode="auto">
              <a:xfrm>
                <a:off x="1596" y="2439"/>
                <a:ext cx="133" cy="229"/>
              </a:xfrm>
              <a:custGeom>
                <a:avLst/>
                <a:gdLst>
                  <a:gd name="T0" fmla="*/ 59 w 59"/>
                  <a:gd name="T1" fmla="*/ 96 h 101"/>
                  <a:gd name="T2" fmla="*/ 16 w 59"/>
                  <a:gd name="T3" fmla="*/ 0 h 101"/>
                  <a:gd name="T4" fmla="*/ 0 w 59"/>
                  <a:gd name="T5" fmla="*/ 6 h 101"/>
                  <a:gd name="T6" fmla="*/ 53 w 59"/>
                  <a:gd name="T7" fmla="*/ 101 h 101"/>
                  <a:gd name="T8" fmla="*/ 59 w 59"/>
                  <a:gd name="T9" fmla="*/ 96 h 101"/>
                </a:gdLst>
                <a:ahLst/>
                <a:cxnLst>
                  <a:cxn ang="0">
                    <a:pos x="T0" y="T1"/>
                  </a:cxn>
                  <a:cxn ang="0">
                    <a:pos x="T2" y="T3"/>
                  </a:cxn>
                  <a:cxn ang="0">
                    <a:pos x="T4" y="T5"/>
                  </a:cxn>
                  <a:cxn ang="0">
                    <a:pos x="T6" y="T7"/>
                  </a:cxn>
                  <a:cxn ang="0">
                    <a:pos x="T8" y="T9"/>
                  </a:cxn>
                </a:cxnLst>
                <a:rect l="0" t="0" r="r" b="b"/>
                <a:pathLst>
                  <a:path w="59" h="101">
                    <a:moveTo>
                      <a:pt x="59" y="96"/>
                    </a:moveTo>
                    <a:cubicBezTo>
                      <a:pt x="16" y="0"/>
                      <a:pt x="16" y="0"/>
                      <a:pt x="16" y="0"/>
                    </a:cubicBezTo>
                    <a:cubicBezTo>
                      <a:pt x="11" y="2"/>
                      <a:pt x="6" y="4"/>
                      <a:pt x="0" y="6"/>
                    </a:cubicBezTo>
                    <a:cubicBezTo>
                      <a:pt x="53" y="101"/>
                      <a:pt x="53" y="101"/>
                      <a:pt x="53" y="101"/>
                    </a:cubicBezTo>
                    <a:lnTo>
                      <a:pt x="59" y="96"/>
                    </a:lnTo>
                    <a:close/>
                  </a:path>
                </a:pathLst>
              </a:custGeom>
              <a:solidFill>
                <a:srgbClr val="925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7" name="Freeform 676"/>
              <p:cNvSpPr/>
              <p:nvPr/>
            </p:nvSpPr>
            <p:spPr bwMode="auto">
              <a:xfrm>
                <a:off x="1553" y="2453"/>
                <a:ext cx="163" cy="231"/>
              </a:xfrm>
              <a:custGeom>
                <a:avLst/>
                <a:gdLst>
                  <a:gd name="T0" fmla="*/ 19 w 72"/>
                  <a:gd name="T1" fmla="*/ 0 h 102"/>
                  <a:gd name="T2" fmla="*/ 0 w 72"/>
                  <a:gd name="T3" fmla="*/ 8 h 102"/>
                  <a:gd name="T4" fmla="*/ 62 w 72"/>
                  <a:gd name="T5" fmla="*/ 102 h 102"/>
                  <a:gd name="T6" fmla="*/ 72 w 72"/>
                  <a:gd name="T7" fmla="*/ 95 h 102"/>
                  <a:gd name="T8" fmla="*/ 19 w 72"/>
                  <a:gd name="T9" fmla="*/ 0 h 102"/>
                </a:gdLst>
                <a:ahLst/>
                <a:cxnLst>
                  <a:cxn ang="0">
                    <a:pos x="T0" y="T1"/>
                  </a:cxn>
                  <a:cxn ang="0">
                    <a:pos x="T2" y="T3"/>
                  </a:cxn>
                  <a:cxn ang="0">
                    <a:pos x="T4" y="T5"/>
                  </a:cxn>
                  <a:cxn ang="0">
                    <a:pos x="T6" y="T7"/>
                  </a:cxn>
                  <a:cxn ang="0">
                    <a:pos x="T8" y="T9"/>
                  </a:cxn>
                </a:cxnLst>
                <a:rect l="0" t="0" r="r" b="b"/>
                <a:pathLst>
                  <a:path w="72" h="102">
                    <a:moveTo>
                      <a:pt x="19" y="0"/>
                    </a:moveTo>
                    <a:cubicBezTo>
                      <a:pt x="13" y="3"/>
                      <a:pt x="6" y="5"/>
                      <a:pt x="0" y="8"/>
                    </a:cubicBezTo>
                    <a:cubicBezTo>
                      <a:pt x="62" y="102"/>
                      <a:pt x="62" y="102"/>
                      <a:pt x="62" y="102"/>
                    </a:cubicBezTo>
                    <a:cubicBezTo>
                      <a:pt x="72" y="95"/>
                      <a:pt x="72" y="95"/>
                      <a:pt x="72" y="95"/>
                    </a:cubicBezTo>
                    <a:lnTo>
                      <a:pt x="19" y="0"/>
                    </a:lnTo>
                    <a:close/>
                  </a:path>
                </a:pathLst>
              </a:custGeom>
              <a:solidFill>
                <a:srgbClr val="B6C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8" name="Freeform 677"/>
              <p:cNvSpPr/>
              <p:nvPr/>
            </p:nvSpPr>
            <p:spPr bwMode="auto">
              <a:xfrm>
                <a:off x="1632" y="2434"/>
                <a:ext cx="213" cy="223"/>
              </a:xfrm>
              <a:custGeom>
                <a:avLst/>
                <a:gdLst>
                  <a:gd name="T0" fmla="*/ 0 w 94"/>
                  <a:gd name="T1" fmla="*/ 2 h 98"/>
                  <a:gd name="T2" fmla="*/ 43 w 94"/>
                  <a:gd name="T3" fmla="*/ 98 h 98"/>
                  <a:gd name="T4" fmla="*/ 94 w 94"/>
                  <a:gd name="T5" fmla="*/ 59 h 98"/>
                  <a:gd name="T6" fmla="*/ 4 w 94"/>
                  <a:gd name="T7" fmla="*/ 0 h 98"/>
                  <a:gd name="T8" fmla="*/ 0 w 94"/>
                  <a:gd name="T9" fmla="*/ 2 h 98"/>
                </a:gdLst>
                <a:ahLst/>
                <a:cxnLst>
                  <a:cxn ang="0">
                    <a:pos x="T0" y="T1"/>
                  </a:cxn>
                  <a:cxn ang="0">
                    <a:pos x="T2" y="T3"/>
                  </a:cxn>
                  <a:cxn ang="0">
                    <a:pos x="T4" y="T5"/>
                  </a:cxn>
                  <a:cxn ang="0">
                    <a:pos x="T6" y="T7"/>
                  </a:cxn>
                  <a:cxn ang="0">
                    <a:pos x="T8" y="T9"/>
                  </a:cxn>
                </a:cxnLst>
                <a:rect l="0" t="0" r="r" b="b"/>
                <a:pathLst>
                  <a:path w="94" h="98">
                    <a:moveTo>
                      <a:pt x="0" y="2"/>
                    </a:moveTo>
                    <a:cubicBezTo>
                      <a:pt x="43" y="98"/>
                      <a:pt x="43" y="98"/>
                      <a:pt x="43" y="98"/>
                    </a:cubicBezTo>
                    <a:cubicBezTo>
                      <a:pt x="94" y="59"/>
                      <a:pt x="94" y="59"/>
                      <a:pt x="94" y="59"/>
                    </a:cubicBezTo>
                    <a:cubicBezTo>
                      <a:pt x="4" y="0"/>
                      <a:pt x="4" y="0"/>
                      <a:pt x="4" y="0"/>
                    </a:cubicBezTo>
                    <a:cubicBezTo>
                      <a:pt x="3" y="1"/>
                      <a:pt x="1" y="1"/>
                      <a:pt x="0" y="2"/>
                    </a:cubicBezTo>
                    <a:close/>
                  </a:path>
                </a:pathLst>
              </a:custGeom>
              <a:solidFill>
                <a:srgbClr val="FFCF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9" name="Freeform 678"/>
              <p:cNvSpPr/>
              <p:nvPr/>
            </p:nvSpPr>
            <p:spPr bwMode="auto">
              <a:xfrm>
                <a:off x="1836" y="2353"/>
                <a:ext cx="9" cy="11"/>
              </a:xfrm>
              <a:custGeom>
                <a:avLst/>
                <a:gdLst>
                  <a:gd name="T0" fmla="*/ 4 w 4"/>
                  <a:gd name="T1" fmla="*/ 0 h 5"/>
                  <a:gd name="T2" fmla="*/ 0 w 4"/>
                  <a:gd name="T3" fmla="*/ 2 h 5"/>
                  <a:gd name="T4" fmla="*/ 4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3" y="1"/>
                      <a:pt x="1" y="1"/>
                      <a:pt x="0" y="2"/>
                    </a:cubicBezTo>
                    <a:cubicBezTo>
                      <a:pt x="4" y="5"/>
                      <a:pt x="4" y="5"/>
                      <a:pt x="4" y="5"/>
                    </a:cubicBezTo>
                    <a:lnTo>
                      <a:pt x="4" y="0"/>
                    </a:lnTo>
                    <a:close/>
                  </a:path>
                </a:pathLst>
              </a:custGeom>
              <a:solidFill>
                <a:srgbClr val="FFCF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0" name="Freeform 679"/>
              <p:cNvSpPr/>
              <p:nvPr/>
            </p:nvSpPr>
            <p:spPr bwMode="auto">
              <a:xfrm>
                <a:off x="1641" y="2357"/>
                <a:ext cx="206" cy="211"/>
              </a:xfrm>
              <a:custGeom>
                <a:avLst/>
                <a:gdLst>
                  <a:gd name="T0" fmla="*/ 86 w 91"/>
                  <a:gd name="T1" fmla="*/ 0 h 93"/>
                  <a:gd name="T2" fmla="*/ 0 w 91"/>
                  <a:gd name="T3" fmla="*/ 34 h 93"/>
                  <a:gd name="T4" fmla="*/ 90 w 91"/>
                  <a:gd name="T5" fmla="*/ 93 h 93"/>
                  <a:gd name="T6" fmla="*/ 91 w 91"/>
                  <a:gd name="T7" fmla="*/ 93 h 93"/>
                  <a:gd name="T8" fmla="*/ 90 w 91"/>
                  <a:gd name="T9" fmla="*/ 3 h 93"/>
                  <a:gd name="T10" fmla="*/ 86 w 91"/>
                  <a:gd name="T11" fmla="*/ 0 h 93"/>
                </a:gdLst>
                <a:ahLst/>
                <a:cxnLst>
                  <a:cxn ang="0">
                    <a:pos x="T0" y="T1"/>
                  </a:cxn>
                  <a:cxn ang="0">
                    <a:pos x="T2" y="T3"/>
                  </a:cxn>
                  <a:cxn ang="0">
                    <a:pos x="T4" y="T5"/>
                  </a:cxn>
                  <a:cxn ang="0">
                    <a:pos x="T6" y="T7"/>
                  </a:cxn>
                  <a:cxn ang="0">
                    <a:pos x="T8" y="T9"/>
                  </a:cxn>
                  <a:cxn ang="0">
                    <a:pos x="T10" y="T11"/>
                  </a:cxn>
                </a:cxnLst>
                <a:rect l="0" t="0" r="r" b="b"/>
                <a:pathLst>
                  <a:path w="91" h="93">
                    <a:moveTo>
                      <a:pt x="86" y="0"/>
                    </a:moveTo>
                    <a:cubicBezTo>
                      <a:pt x="62" y="9"/>
                      <a:pt x="33" y="21"/>
                      <a:pt x="0" y="34"/>
                    </a:cubicBezTo>
                    <a:cubicBezTo>
                      <a:pt x="90" y="93"/>
                      <a:pt x="90" y="93"/>
                      <a:pt x="90" y="93"/>
                    </a:cubicBezTo>
                    <a:cubicBezTo>
                      <a:pt x="91" y="93"/>
                      <a:pt x="91" y="93"/>
                      <a:pt x="91" y="93"/>
                    </a:cubicBezTo>
                    <a:cubicBezTo>
                      <a:pt x="90" y="3"/>
                      <a:pt x="90" y="3"/>
                      <a:pt x="90" y="3"/>
                    </a:cubicBezTo>
                    <a:lnTo>
                      <a:pt x="86" y="0"/>
                    </a:lnTo>
                    <a:close/>
                  </a:path>
                </a:pathLst>
              </a:custGeom>
              <a:solidFill>
                <a:srgbClr val="FF7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1" name="Freeform 680"/>
              <p:cNvSpPr/>
              <p:nvPr/>
            </p:nvSpPr>
            <p:spPr bwMode="auto">
              <a:xfrm>
                <a:off x="1845" y="2267"/>
                <a:ext cx="158" cy="201"/>
              </a:xfrm>
              <a:custGeom>
                <a:avLst/>
                <a:gdLst>
                  <a:gd name="T0" fmla="*/ 70 w 70"/>
                  <a:gd name="T1" fmla="*/ 80 h 89"/>
                  <a:gd name="T2" fmla="*/ 53 w 70"/>
                  <a:gd name="T3" fmla="*/ 17 h 89"/>
                  <a:gd name="T4" fmla="*/ 0 w 70"/>
                  <a:gd name="T5" fmla="*/ 38 h 89"/>
                  <a:gd name="T6" fmla="*/ 0 w 70"/>
                  <a:gd name="T7" fmla="*/ 43 h 89"/>
                  <a:gd name="T8" fmla="*/ 59 w 70"/>
                  <a:gd name="T9" fmla="*/ 89 h 89"/>
                  <a:gd name="T10" fmla="*/ 70 w 70"/>
                  <a:gd name="T11" fmla="*/ 80 h 89"/>
                </a:gdLst>
                <a:ahLst/>
                <a:cxnLst>
                  <a:cxn ang="0">
                    <a:pos x="T0" y="T1"/>
                  </a:cxn>
                  <a:cxn ang="0">
                    <a:pos x="T2" y="T3"/>
                  </a:cxn>
                  <a:cxn ang="0">
                    <a:pos x="T4" y="T5"/>
                  </a:cxn>
                  <a:cxn ang="0">
                    <a:pos x="T6" y="T7"/>
                  </a:cxn>
                  <a:cxn ang="0">
                    <a:pos x="T8" y="T9"/>
                  </a:cxn>
                  <a:cxn ang="0">
                    <a:pos x="T10" y="T11"/>
                  </a:cxn>
                </a:cxnLst>
                <a:rect l="0" t="0" r="r" b="b"/>
                <a:pathLst>
                  <a:path w="70" h="89">
                    <a:moveTo>
                      <a:pt x="70" y="80"/>
                    </a:moveTo>
                    <a:cubicBezTo>
                      <a:pt x="70" y="80"/>
                      <a:pt x="65" y="0"/>
                      <a:pt x="53" y="17"/>
                    </a:cubicBezTo>
                    <a:cubicBezTo>
                      <a:pt x="53" y="17"/>
                      <a:pt x="33" y="25"/>
                      <a:pt x="0" y="38"/>
                    </a:cubicBezTo>
                    <a:cubicBezTo>
                      <a:pt x="0" y="43"/>
                      <a:pt x="0" y="43"/>
                      <a:pt x="0" y="43"/>
                    </a:cubicBezTo>
                    <a:cubicBezTo>
                      <a:pt x="59" y="89"/>
                      <a:pt x="59" y="89"/>
                      <a:pt x="59" y="89"/>
                    </a:cubicBezTo>
                    <a:lnTo>
                      <a:pt x="70" y="80"/>
                    </a:lnTo>
                    <a:close/>
                  </a:path>
                </a:pathLst>
              </a:custGeom>
              <a:solidFill>
                <a:srgbClr val="FF7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2" name="Freeform 681"/>
              <p:cNvSpPr/>
              <p:nvPr/>
            </p:nvSpPr>
            <p:spPr bwMode="auto">
              <a:xfrm>
                <a:off x="1845" y="2364"/>
                <a:ext cx="133" cy="204"/>
              </a:xfrm>
              <a:custGeom>
                <a:avLst/>
                <a:gdLst>
                  <a:gd name="T0" fmla="*/ 133 w 133"/>
                  <a:gd name="T1" fmla="*/ 104 h 204"/>
                  <a:gd name="T2" fmla="*/ 0 w 133"/>
                  <a:gd name="T3" fmla="*/ 0 h 204"/>
                  <a:gd name="T4" fmla="*/ 2 w 133"/>
                  <a:gd name="T5" fmla="*/ 204 h 204"/>
                  <a:gd name="T6" fmla="*/ 133 w 133"/>
                  <a:gd name="T7" fmla="*/ 104 h 204"/>
                </a:gdLst>
                <a:ahLst/>
                <a:cxnLst>
                  <a:cxn ang="0">
                    <a:pos x="T0" y="T1"/>
                  </a:cxn>
                  <a:cxn ang="0">
                    <a:pos x="T2" y="T3"/>
                  </a:cxn>
                  <a:cxn ang="0">
                    <a:pos x="T4" y="T5"/>
                  </a:cxn>
                  <a:cxn ang="0">
                    <a:pos x="T6" y="T7"/>
                  </a:cxn>
                </a:cxnLst>
                <a:rect l="0" t="0" r="r" b="b"/>
                <a:pathLst>
                  <a:path w="133" h="204">
                    <a:moveTo>
                      <a:pt x="133" y="104"/>
                    </a:moveTo>
                    <a:lnTo>
                      <a:pt x="0" y="0"/>
                    </a:lnTo>
                    <a:lnTo>
                      <a:pt x="2" y="204"/>
                    </a:lnTo>
                    <a:lnTo>
                      <a:pt x="133" y="104"/>
                    </a:lnTo>
                    <a:close/>
                  </a:path>
                </a:pathLst>
              </a:custGeom>
              <a:solidFill>
                <a:srgbClr val="FFCF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3" name="Freeform 682"/>
              <p:cNvSpPr/>
              <p:nvPr/>
            </p:nvSpPr>
            <p:spPr bwMode="auto">
              <a:xfrm>
                <a:off x="405" y="777"/>
                <a:ext cx="557" cy="739"/>
              </a:xfrm>
              <a:custGeom>
                <a:avLst/>
                <a:gdLst>
                  <a:gd name="T0" fmla="*/ 181 w 246"/>
                  <a:gd name="T1" fmla="*/ 0 h 326"/>
                  <a:gd name="T2" fmla="*/ 0 w 246"/>
                  <a:gd name="T3" fmla="*/ 198 h 326"/>
                  <a:gd name="T4" fmla="*/ 198 w 246"/>
                  <a:gd name="T5" fmla="*/ 326 h 326"/>
                  <a:gd name="T6" fmla="*/ 246 w 246"/>
                  <a:gd name="T7" fmla="*/ 71 h 326"/>
                  <a:gd name="T8" fmla="*/ 181 w 246"/>
                  <a:gd name="T9" fmla="*/ 0 h 326"/>
                </a:gdLst>
                <a:ahLst/>
                <a:cxnLst>
                  <a:cxn ang="0">
                    <a:pos x="T0" y="T1"/>
                  </a:cxn>
                  <a:cxn ang="0">
                    <a:pos x="T2" y="T3"/>
                  </a:cxn>
                  <a:cxn ang="0">
                    <a:pos x="T4" y="T5"/>
                  </a:cxn>
                  <a:cxn ang="0">
                    <a:pos x="T6" y="T7"/>
                  </a:cxn>
                  <a:cxn ang="0">
                    <a:pos x="T8" y="T9"/>
                  </a:cxn>
                </a:cxnLst>
                <a:rect l="0" t="0" r="r" b="b"/>
                <a:pathLst>
                  <a:path w="246" h="326">
                    <a:moveTo>
                      <a:pt x="181" y="0"/>
                    </a:moveTo>
                    <a:cubicBezTo>
                      <a:pt x="65" y="29"/>
                      <a:pt x="0" y="198"/>
                      <a:pt x="0" y="198"/>
                    </a:cubicBezTo>
                    <a:cubicBezTo>
                      <a:pt x="5" y="210"/>
                      <a:pt x="90" y="263"/>
                      <a:pt x="198" y="326"/>
                    </a:cubicBezTo>
                    <a:cubicBezTo>
                      <a:pt x="246" y="71"/>
                      <a:pt x="246" y="71"/>
                      <a:pt x="246" y="71"/>
                    </a:cubicBezTo>
                    <a:lnTo>
                      <a:pt x="181" y="0"/>
                    </a:lnTo>
                    <a:close/>
                  </a:path>
                </a:pathLst>
              </a:custGeom>
              <a:solidFill>
                <a:srgbClr val="9AC2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4" name="Freeform 683"/>
              <p:cNvSpPr/>
              <p:nvPr/>
            </p:nvSpPr>
            <p:spPr bwMode="auto">
              <a:xfrm>
                <a:off x="953" y="1194"/>
                <a:ext cx="274" cy="404"/>
              </a:xfrm>
              <a:custGeom>
                <a:avLst/>
                <a:gdLst>
                  <a:gd name="T0" fmla="*/ 108 w 121"/>
                  <a:gd name="T1" fmla="*/ 0 h 178"/>
                  <a:gd name="T2" fmla="*/ 0 w 121"/>
                  <a:gd name="T3" fmla="*/ 168 h 178"/>
                  <a:gd name="T4" fmla="*/ 18 w 121"/>
                  <a:gd name="T5" fmla="*/ 178 h 178"/>
                  <a:gd name="T6" fmla="*/ 121 w 121"/>
                  <a:gd name="T7" fmla="*/ 14 h 178"/>
                  <a:gd name="T8" fmla="*/ 108 w 121"/>
                  <a:gd name="T9" fmla="*/ 0 h 178"/>
                </a:gdLst>
                <a:ahLst/>
                <a:cxnLst>
                  <a:cxn ang="0">
                    <a:pos x="T0" y="T1"/>
                  </a:cxn>
                  <a:cxn ang="0">
                    <a:pos x="T2" y="T3"/>
                  </a:cxn>
                  <a:cxn ang="0">
                    <a:pos x="T4" y="T5"/>
                  </a:cxn>
                  <a:cxn ang="0">
                    <a:pos x="T6" y="T7"/>
                  </a:cxn>
                  <a:cxn ang="0">
                    <a:pos x="T8" y="T9"/>
                  </a:cxn>
                </a:cxnLst>
                <a:rect l="0" t="0" r="r" b="b"/>
                <a:pathLst>
                  <a:path w="121" h="178">
                    <a:moveTo>
                      <a:pt x="108" y="0"/>
                    </a:moveTo>
                    <a:cubicBezTo>
                      <a:pt x="0" y="168"/>
                      <a:pt x="0" y="168"/>
                      <a:pt x="0" y="168"/>
                    </a:cubicBezTo>
                    <a:cubicBezTo>
                      <a:pt x="6" y="171"/>
                      <a:pt x="12" y="175"/>
                      <a:pt x="18" y="178"/>
                    </a:cubicBezTo>
                    <a:cubicBezTo>
                      <a:pt x="121" y="14"/>
                      <a:pt x="121" y="14"/>
                      <a:pt x="121" y="14"/>
                    </a:cubicBezTo>
                    <a:lnTo>
                      <a:pt x="108"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5" name="Freeform 684"/>
              <p:cNvSpPr/>
              <p:nvPr/>
            </p:nvSpPr>
            <p:spPr bwMode="auto">
              <a:xfrm>
                <a:off x="933" y="938"/>
                <a:ext cx="68" cy="159"/>
              </a:xfrm>
              <a:custGeom>
                <a:avLst/>
                <a:gdLst>
                  <a:gd name="T0" fmla="*/ 29 w 68"/>
                  <a:gd name="T1" fmla="*/ 0 h 159"/>
                  <a:gd name="T2" fmla="*/ 0 w 68"/>
                  <a:gd name="T3" fmla="*/ 159 h 159"/>
                  <a:gd name="T4" fmla="*/ 68 w 68"/>
                  <a:gd name="T5" fmla="*/ 41 h 159"/>
                  <a:gd name="T6" fmla="*/ 29 w 68"/>
                  <a:gd name="T7" fmla="*/ 0 h 159"/>
                </a:gdLst>
                <a:ahLst/>
                <a:cxnLst>
                  <a:cxn ang="0">
                    <a:pos x="T0" y="T1"/>
                  </a:cxn>
                  <a:cxn ang="0">
                    <a:pos x="T2" y="T3"/>
                  </a:cxn>
                  <a:cxn ang="0">
                    <a:pos x="T4" y="T5"/>
                  </a:cxn>
                  <a:cxn ang="0">
                    <a:pos x="T6" y="T7"/>
                  </a:cxn>
                </a:cxnLst>
                <a:rect l="0" t="0" r="r" b="b"/>
                <a:pathLst>
                  <a:path w="68" h="159">
                    <a:moveTo>
                      <a:pt x="29" y="0"/>
                    </a:moveTo>
                    <a:lnTo>
                      <a:pt x="0" y="159"/>
                    </a:lnTo>
                    <a:lnTo>
                      <a:pt x="68" y="41"/>
                    </a:lnTo>
                    <a:lnTo>
                      <a:pt x="29"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6" name="Freeform 685"/>
              <p:cNvSpPr/>
              <p:nvPr/>
            </p:nvSpPr>
            <p:spPr bwMode="auto">
              <a:xfrm>
                <a:off x="921" y="979"/>
                <a:ext cx="102" cy="179"/>
              </a:xfrm>
              <a:custGeom>
                <a:avLst/>
                <a:gdLst>
                  <a:gd name="T0" fmla="*/ 102 w 102"/>
                  <a:gd name="T1" fmla="*/ 25 h 179"/>
                  <a:gd name="T2" fmla="*/ 80 w 102"/>
                  <a:gd name="T3" fmla="*/ 0 h 179"/>
                  <a:gd name="T4" fmla="*/ 12 w 102"/>
                  <a:gd name="T5" fmla="*/ 118 h 179"/>
                  <a:gd name="T6" fmla="*/ 0 w 102"/>
                  <a:gd name="T7" fmla="*/ 179 h 179"/>
                  <a:gd name="T8" fmla="*/ 102 w 102"/>
                  <a:gd name="T9" fmla="*/ 25 h 179"/>
                </a:gdLst>
                <a:ahLst/>
                <a:cxnLst>
                  <a:cxn ang="0">
                    <a:pos x="T0" y="T1"/>
                  </a:cxn>
                  <a:cxn ang="0">
                    <a:pos x="T2" y="T3"/>
                  </a:cxn>
                  <a:cxn ang="0">
                    <a:pos x="T4" y="T5"/>
                  </a:cxn>
                  <a:cxn ang="0">
                    <a:pos x="T6" y="T7"/>
                  </a:cxn>
                  <a:cxn ang="0">
                    <a:pos x="T8" y="T9"/>
                  </a:cxn>
                </a:cxnLst>
                <a:rect l="0" t="0" r="r" b="b"/>
                <a:pathLst>
                  <a:path w="102" h="179">
                    <a:moveTo>
                      <a:pt x="102" y="25"/>
                    </a:moveTo>
                    <a:lnTo>
                      <a:pt x="80" y="0"/>
                    </a:lnTo>
                    <a:lnTo>
                      <a:pt x="12" y="118"/>
                    </a:lnTo>
                    <a:lnTo>
                      <a:pt x="0" y="179"/>
                    </a:lnTo>
                    <a:lnTo>
                      <a:pt x="102" y="25"/>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7" name="Freeform 686"/>
              <p:cNvSpPr/>
              <p:nvPr/>
            </p:nvSpPr>
            <p:spPr bwMode="auto">
              <a:xfrm>
                <a:off x="905" y="1004"/>
                <a:ext cx="143" cy="235"/>
              </a:xfrm>
              <a:custGeom>
                <a:avLst/>
                <a:gdLst>
                  <a:gd name="T0" fmla="*/ 118 w 143"/>
                  <a:gd name="T1" fmla="*/ 0 h 235"/>
                  <a:gd name="T2" fmla="*/ 16 w 143"/>
                  <a:gd name="T3" fmla="*/ 154 h 235"/>
                  <a:gd name="T4" fmla="*/ 0 w 143"/>
                  <a:gd name="T5" fmla="*/ 235 h 235"/>
                  <a:gd name="T6" fmla="*/ 143 w 143"/>
                  <a:gd name="T7" fmla="*/ 27 h 235"/>
                  <a:gd name="T8" fmla="*/ 118 w 143"/>
                  <a:gd name="T9" fmla="*/ 0 h 235"/>
                </a:gdLst>
                <a:ahLst/>
                <a:cxnLst>
                  <a:cxn ang="0">
                    <a:pos x="T0" y="T1"/>
                  </a:cxn>
                  <a:cxn ang="0">
                    <a:pos x="T2" y="T3"/>
                  </a:cxn>
                  <a:cxn ang="0">
                    <a:pos x="T4" y="T5"/>
                  </a:cxn>
                  <a:cxn ang="0">
                    <a:pos x="T6" y="T7"/>
                  </a:cxn>
                  <a:cxn ang="0">
                    <a:pos x="T8" y="T9"/>
                  </a:cxn>
                </a:cxnLst>
                <a:rect l="0" t="0" r="r" b="b"/>
                <a:pathLst>
                  <a:path w="143" h="235">
                    <a:moveTo>
                      <a:pt x="118" y="0"/>
                    </a:moveTo>
                    <a:lnTo>
                      <a:pt x="16" y="154"/>
                    </a:lnTo>
                    <a:lnTo>
                      <a:pt x="0" y="235"/>
                    </a:lnTo>
                    <a:lnTo>
                      <a:pt x="143" y="27"/>
                    </a:lnTo>
                    <a:lnTo>
                      <a:pt x="118"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8" name="Freeform 687"/>
              <p:cNvSpPr/>
              <p:nvPr/>
            </p:nvSpPr>
            <p:spPr bwMode="auto">
              <a:xfrm>
                <a:off x="881" y="1031"/>
                <a:ext cx="196" cy="340"/>
              </a:xfrm>
              <a:custGeom>
                <a:avLst/>
                <a:gdLst>
                  <a:gd name="T0" fmla="*/ 167 w 196"/>
                  <a:gd name="T1" fmla="*/ 0 h 340"/>
                  <a:gd name="T2" fmla="*/ 24 w 196"/>
                  <a:gd name="T3" fmla="*/ 208 h 340"/>
                  <a:gd name="T4" fmla="*/ 0 w 196"/>
                  <a:gd name="T5" fmla="*/ 340 h 340"/>
                  <a:gd name="T6" fmla="*/ 196 w 196"/>
                  <a:gd name="T7" fmla="*/ 32 h 340"/>
                  <a:gd name="T8" fmla="*/ 167 w 196"/>
                  <a:gd name="T9" fmla="*/ 0 h 340"/>
                </a:gdLst>
                <a:ahLst/>
                <a:cxnLst>
                  <a:cxn ang="0">
                    <a:pos x="T0" y="T1"/>
                  </a:cxn>
                  <a:cxn ang="0">
                    <a:pos x="T2" y="T3"/>
                  </a:cxn>
                  <a:cxn ang="0">
                    <a:pos x="T4" y="T5"/>
                  </a:cxn>
                  <a:cxn ang="0">
                    <a:pos x="T6" y="T7"/>
                  </a:cxn>
                  <a:cxn ang="0">
                    <a:pos x="T8" y="T9"/>
                  </a:cxn>
                </a:cxnLst>
                <a:rect l="0" t="0" r="r" b="b"/>
                <a:pathLst>
                  <a:path w="196" h="340">
                    <a:moveTo>
                      <a:pt x="167" y="0"/>
                    </a:moveTo>
                    <a:lnTo>
                      <a:pt x="24" y="208"/>
                    </a:lnTo>
                    <a:lnTo>
                      <a:pt x="0" y="340"/>
                    </a:lnTo>
                    <a:lnTo>
                      <a:pt x="196" y="32"/>
                    </a:lnTo>
                    <a:lnTo>
                      <a:pt x="167"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9" name="Freeform 688"/>
              <p:cNvSpPr/>
              <p:nvPr/>
            </p:nvSpPr>
            <p:spPr bwMode="auto">
              <a:xfrm>
                <a:off x="858" y="1063"/>
                <a:ext cx="249" cy="433"/>
              </a:xfrm>
              <a:custGeom>
                <a:avLst/>
                <a:gdLst>
                  <a:gd name="T0" fmla="*/ 219 w 249"/>
                  <a:gd name="T1" fmla="*/ 0 h 433"/>
                  <a:gd name="T2" fmla="*/ 23 w 249"/>
                  <a:gd name="T3" fmla="*/ 308 h 433"/>
                  <a:gd name="T4" fmla="*/ 0 w 249"/>
                  <a:gd name="T5" fmla="*/ 433 h 433"/>
                  <a:gd name="T6" fmla="*/ 249 w 249"/>
                  <a:gd name="T7" fmla="*/ 31 h 433"/>
                  <a:gd name="T8" fmla="*/ 219 w 249"/>
                  <a:gd name="T9" fmla="*/ 0 h 433"/>
                </a:gdLst>
                <a:ahLst/>
                <a:cxnLst>
                  <a:cxn ang="0">
                    <a:pos x="T0" y="T1"/>
                  </a:cxn>
                  <a:cxn ang="0">
                    <a:pos x="T2" y="T3"/>
                  </a:cxn>
                  <a:cxn ang="0">
                    <a:pos x="T4" y="T5"/>
                  </a:cxn>
                  <a:cxn ang="0">
                    <a:pos x="T6" y="T7"/>
                  </a:cxn>
                  <a:cxn ang="0">
                    <a:pos x="T8" y="T9"/>
                  </a:cxn>
                </a:cxnLst>
                <a:rect l="0" t="0" r="r" b="b"/>
                <a:pathLst>
                  <a:path w="249" h="433">
                    <a:moveTo>
                      <a:pt x="219" y="0"/>
                    </a:moveTo>
                    <a:lnTo>
                      <a:pt x="23" y="308"/>
                    </a:lnTo>
                    <a:lnTo>
                      <a:pt x="0" y="433"/>
                    </a:lnTo>
                    <a:lnTo>
                      <a:pt x="249" y="31"/>
                    </a:lnTo>
                    <a:lnTo>
                      <a:pt x="219"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0" name="Freeform 689"/>
              <p:cNvSpPr/>
              <p:nvPr/>
            </p:nvSpPr>
            <p:spPr bwMode="auto">
              <a:xfrm>
                <a:off x="853" y="1094"/>
                <a:ext cx="281" cy="438"/>
              </a:xfrm>
              <a:custGeom>
                <a:avLst/>
                <a:gdLst>
                  <a:gd name="T0" fmla="*/ 112 w 124"/>
                  <a:gd name="T1" fmla="*/ 0 h 193"/>
                  <a:gd name="T2" fmla="*/ 2 w 124"/>
                  <a:gd name="T3" fmla="*/ 177 h 193"/>
                  <a:gd name="T4" fmla="*/ 0 w 124"/>
                  <a:gd name="T5" fmla="*/ 186 h 193"/>
                  <a:gd name="T6" fmla="*/ 11 w 124"/>
                  <a:gd name="T7" fmla="*/ 193 h 193"/>
                  <a:gd name="T8" fmla="*/ 124 w 124"/>
                  <a:gd name="T9" fmla="*/ 13 h 193"/>
                  <a:gd name="T10" fmla="*/ 112 w 124"/>
                  <a:gd name="T11" fmla="*/ 0 h 193"/>
                </a:gdLst>
                <a:ahLst/>
                <a:cxnLst>
                  <a:cxn ang="0">
                    <a:pos x="T0" y="T1"/>
                  </a:cxn>
                  <a:cxn ang="0">
                    <a:pos x="T2" y="T3"/>
                  </a:cxn>
                  <a:cxn ang="0">
                    <a:pos x="T4" y="T5"/>
                  </a:cxn>
                  <a:cxn ang="0">
                    <a:pos x="T6" y="T7"/>
                  </a:cxn>
                  <a:cxn ang="0">
                    <a:pos x="T8" y="T9"/>
                  </a:cxn>
                  <a:cxn ang="0">
                    <a:pos x="T10" y="T11"/>
                  </a:cxn>
                </a:cxnLst>
                <a:rect l="0" t="0" r="r" b="b"/>
                <a:pathLst>
                  <a:path w="124" h="193">
                    <a:moveTo>
                      <a:pt x="112" y="0"/>
                    </a:moveTo>
                    <a:cubicBezTo>
                      <a:pt x="2" y="177"/>
                      <a:pt x="2" y="177"/>
                      <a:pt x="2" y="177"/>
                    </a:cubicBezTo>
                    <a:cubicBezTo>
                      <a:pt x="0" y="186"/>
                      <a:pt x="0" y="186"/>
                      <a:pt x="0" y="186"/>
                    </a:cubicBezTo>
                    <a:cubicBezTo>
                      <a:pt x="4" y="188"/>
                      <a:pt x="8" y="190"/>
                      <a:pt x="11" y="193"/>
                    </a:cubicBezTo>
                    <a:cubicBezTo>
                      <a:pt x="124" y="13"/>
                      <a:pt x="124" y="13"/>
                      <a:pt x="124" y="13"/>
                    </a:cubicBezTo>
                    <a:lnTo>
                      <a:pt x="112"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1" name="Freeform 690"/>
              <p:cNvSpPr/>
              <p:nvPr/>
            </p:nvSpPr>
            <p:spPr bwMode="auto">
              <a:xfrm>
                <a:off x="878" y="1124"/>
                <a:ext cx="283" cy="424"/>
              </a:xfrm>
              <a:custGeom>
                <a:avLst/>
                <a:gdLst>
                  <a:gd name="T0" fmla="*/ 113 w 125"/>
                  <a:gd name="T1" fmla="*/ 0 h 187"/>
                  <a:gd name="T2" fmla="*/ 0 w 125"/>
                  <a:gd name="T3" fmla="*/ 180 h 187"/>
                  <a:gd name="T4" fmla="*/ 14 w 125"/>
                  <a:gd name="T5" fmla="*/ 187 h 187"/>
                  <a:gd name="T6" fmla="*/ 125 w 125"/>
                  <a:gd name="T7" fmla="*/ 13 h 187"/>
                  <a:gd name="T8" fmla="*/ 113 w 125"/>
                  <a:gd name="T9" fmla="*/ 0 h 187"/>
                </a:gdLst>
                <a:ahLst/>
                <a:cxnLst>
                  <a:cxn ang="0">
                    <a:pos x="T0" y="T1"/>
                  </a:cxn>
                  <a:cxn ang="0">
                    <a:pos x="T2" y="T3"/>
                  </a:cxn>
                  <a:cxn ang="0">
                    <a:pos x="T4" y="T5"/>
                  </a:cxn>
                  <a:cxn ang="0">
                    <a:pos x="T6" y="T7"/>
                  </a:cxn>
                  <a:cxn ang="0">
                    <a:pos x="T8" y="T9"/>
                  </a:cxn>
                </a:cxnLst>
                <a:rect l="0" t="0" r="r" b="b"/>
                <a:pathLst>
                  <a:path w="125" h="187">
                    <a:moveTo>
                      <a:pt x="113" y="0"/>
                    </a:moveTo>
                    <a:cubicBezTo>
                      <a:pt x="0" y="180"/>
                      <a:pt x="0" y="180"/>
                      <a:pt x="0" y="180"/>
                    </a:cubicBezTo>
                    <a:cubicBezTo>
                      <a:pt x="5" y="182"/>
                      <a:pt x="9" y="185"/>
                      <a:pt x="14" y="187"/>
                    </a:cubicBezTo>
                    <a:cubicBezTo>
                      <a:pt x="125" y="13"/>
                      <a:pt x="125" y="13"/>
                      <a:pt x="125" y="13"/>
                    </a:cubicBezTo>
                    <a:lnTo>
                      <a:pt x="113"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2" name="Freeform 691"/>
              <p:cNvSpPr/>
              <p:nvPr/>
            </p:nvSpPr>
            <p:spPr bwMode="auto">
              <a:xfrm>
                <a:off x="910" y="1153"/>
                <a:ext cx="287" cy="422"/>
              </a:xfrm>
              <a:custGeom>
                <a:avLst/>
                <a:gdLst>
                  <a:gd name="T0" fmla="*/ 111 w 127"/>
                  <a:gd name="T1" fmla="*/ 0 h 186"/>
                  <a:gd name="T2" fmla="*/ 0 w 127"/>
                  <a:gd name="T3" fmla="*/ 174 h 186"/>
                  <a:gd name="T4" fmla="*/ 19 w 127"/>
                  <a:gd name="T5" fmla="*/ 186 h 186"/>
                  <a:gd name="T6" fmla="*/ 127 w 127"/>
                  <a:gd name="T7" fmla="*/ 18 h 186"/>
                  <a:gd name="T8" fmla="*/ 111 w 127"/>
                  <a:gd name="T9" fmla="*/ 0 h 186"/>
                </a:gdLst>
                <a:ahLst/>
                <a:cxnLst>
                  <a:cxn ang="0">
                    <a:pos x="T0" y="T1"/>
                  </a:cxn>
                  <a:cxn ang="0">
                    <a:pos x="T2" y="T3"/>
                  </a:cxn>
                  <a:cxn ang="0">
                    <a:pos x="T4" y="T5"/>
                  </a:cxn>
                  <a:cxn ang="0">
                    <a:pos x="T6" y="T7"/>
                  </a:cxn>
                  <a:cxn ang="0">
                    <a:pos x="T8" y="T9"/>
                  </a:cxn>
                </a:cxnLst>
                <a:rect l="0" t="0" r="r" b="b"/>
                <a:pathLst>
                  <a:path w="127" h="186">
                    <a:moveTo>
                      <a:pt x="111" y="0"/>
                    </a:moveTo>
                    <a:cubicBezTo>
                      <a:pt x="0" y="174"/>
                      <a:pt x="0" y="174"/>
                      <a:pt x="0" y="174"/>
                    </a:cubicBezTo>
                    <a:cubicBezTo>
                      <a:pt x="6" y="178"/>
                      <a:pt x="13" y="182"/>
                      <a:pt x="19" y="186"/>
                    </a:cubicBezTo>
                    <a:cubicBezTo>
                      <a:pt x="127" y="18"/>
                      <a:pt x="127" y="18"/>
                      <a:pt x="127" y="18"/>
                    </a:cubicBezTo>
                    <a:lnTo>
                      <a:pt x="111"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3" name="Freeform 692"/>
              <p:cNvSpPr/>
              <p:nvPr/>
            </p:nvSpPr>
            <p:spPr bwMode="auto">
              <a:xfrm>
                <a:off x="994" y="1226"/>
                <a:ext cx="265" cy="394"/>
              </a:xfrm>
              <a:custGeom>
                <a:avLst/>
                <a:gdLst>
                  <a:gd name="T0" fmla="*/ 103 w 117"/>
                  <a:gd name="T1" fmla="*/ 0 h 174"/>
                  <a:gd name="T2" fmla="*/ 0 w 117"/>
                  <a:gd name="T3" fmla="*/ 164 h 174"/>
                  <a:gd name="T4" fmla="*/ 18 w 117"/>
                  <a:gd name="T5" fmla="*/ 174 h 174"/>
                  <a:gd name="T6" fmla="*/ 117 w 117"/>
                  <a:gd name="T7" fmla="*/ 15 h 174"/>
                  <a:gd name="T8" fmla="*/ 103 w 117"/>
                  <a:gd name="T9" fmla="*/ 0 h 174"/>
                </a:gdLst>
                <a:ahLst/>
                <a:cxnLst>
                  <a:cxn ang="0">
                    <a:pos x="T0" y="T1"/>
                  </a:cxn>
                  <a:cxn ang="0">
                    <a:pos x="T2" y="T3"/>
                  </a:cxn>
                  <a:cxn ang="0">
                    <a:pos x="T4" y="T5"/>
                  </a:cxn>
                  <a:cxn ang="0">
                    <a:pos x="T6" y="T7"/>
                  </a:cxn>
                  <a:cxn ang="0">
                    <a:pos x="T8" y="T9"/>
                  </a:cxn>
                </a:cxnLst>
                <a:rect l="0" t="0" r="r" b="b"/>
                <a:pathLst>
                  <a:path w="117" h="174">
                    <a:moveTo>
                      <a:pt x="103" y="0"/>
                    </a:moveTo>
                    <a:cubicBezTo>
                      <a:pt x="0" y="164"/>
                      <a:pt x="0" y="164"/>
                      <a:pt x="0" y="164"/>
                    </a:cubicBezTo>
                    <a:cubicBezTo>
                      <a:pt x="6" y="168"/>
                      <a:pt x="12" y="171"/>
                      <a:pt x="18" y="174"/>
                    </a:cubicBezTo>
                    <a:cubicBezTo>
                      <a:pt x="117" y="15"/>
                      <a:pt x="117" y="15"/>
                      <a:pt x="117" y="15"/>
                    </a:cubicBezTo>
                    <a:lnTo>
                      <a:pt x="103"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4" name="Freeform 693"/>
              <p:cNvSpPr/>
              <p:nvPr/>
            </p:nvSpPr>
            <p:spPr bwMode="auto">
              <a:xfrm>
                <a:off x="1034" y="1260"/>
                <a:ext cx="627" cy="551"/>
              </a:xfrm>
              <a:custGeom>
                <a:avLst/>
                <a:gdLst>
                  <a:gd name="T0" fmla="*/ 99 w 277"/>
                  <a:gd name="T1" fmla="*/ 0 h 243"/>
                  <a:gd name="T2" fmla="*/ 0 w 277"/>
                  <a:gd name="T3" fmla="*/ 159 h 243"/>
                  <a:gd name="T4" fmla="*/ 148 w 277"/>
                  <a:gd name="T5" fmla="*/ 243 h 243"/>
                  <a:gd name="T6" fmla="*/ 277 w 277"/>
                  <a:gd name="T7" fmla="*/ 194 h 243"/>
                  <a:gd name="T8" fmla="*/ 99 w 277"/>
                  <a:gd name="T9" fmla="*/ 0 h 243"/>
                </a:gdLst>
                <a:ahLst/>
                <a:cxnLst>
                  <a:cxn ang="0">
                    <a:pos x="T0" y="T1"/>
                  </a:cxn>
                  <a:cxn ang="0">
                    <a:pos x="T2" y="T3"/>
                  </a:cxn>
                  <a:cxn ang="0">
                    <a:pos x="T4" y="T5"/>
                  </a:cxn>
                  <a:cxn ang="0">
                    <a:pos x="T6" y="T7"/>
                  </a:cxn>
                  <a:cxn ang="0">
                    <a:pos x="T8" y="T9"/>
                  </a:cxn>
                </a:cxnLst>
                <a:rect l="0" t="0" r="r" b="b"/>
                <a:pathLst>
                  <a:path w="277" h="243">
                    <a:moveTo>
                      <a:pt x="99" y="0"/>
                    </a:moveTo>
                    <a:cubicBezTo>
                      <a:pt x="0" y="159"/>
                      <a:pt x="0" y="159"/>
                      <a:pt x="0" y="159"/>
                    </a:cubicBezTo>
                    <a:cubicBezTo>
                      <a:pt x="49" y="187"/>
                      <a:pt x="100" y="216"/>
                      <a:pt x="148" y="243"/>
                    </a:cubicBezTo>
                    <a:cubicBezTo>
                      <a:pt x="277" y="194"/>
                      <a:pt x="277" y="194"/>
                      <a:pt x="277" y="194"/>
                    </a:cubicBezTo>
                    <a:lnTo>
                      <a:pt x="99" y="0"/>
                    </a:lnTo>
                    <a:close/>
                  </a:path>
                </a:pathLst>
              </a:custGeom>
              <a:solidFill>
                <a:srgbClr val="FC81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5" name="Freeform 694"/>
              <p:cNvSpPr/>
              <p:nvPr/>
            </p:nvSpPr>
            <p:spPr bwMode="auto">
              <a:xfrm>
                <a:off x="1369" y="1700"/>
                <a:ext cx="431" cy="299"/>
              </a:xfrm>
              <a:custGeom>
                <a:avLst/>
                <a:gdLst>
                  <a:gd name="T0" fmla="*/ 129 w 190"/>
                  <a:gd name="T1" fmla="*/ 0 h 132"/>
                  <a:gd name="T2" fmla="*/ 0 w 190"/>
                  <a:gd name="T3" fmla="*/ 49 h 132"/>
                  <a:gd name="T4" fmla="*/ 149 w 190"/>
                  <a:gd name="T5" fmla="*/ 132 h 132"/>
                  <a:gd name="T6" fmla="*/ 190 w 190"/>
                  <a:gd name="T7" fmla="*/ 66 h 132"/>
                  <a:gd name="T8" fmla="*/ 129 w 190"/>
                  <a:gd name="T9" fmla="*/ 0 h 132"/>
                </a:gdLst>
                <a:ahLst/>
                <a:cxnLst>
                  <a:cxn ang="0">
                    <a:pos x="T0" y="T1"/>
                  </a:cxn>
                  <a:cxn ang="0">
                    <a:pos x="T2" y="T3"/>
                  </a:cxn>
                  <a:cxn ang="0">
                    <a:pos x="T4" y="T5"/>
                  </a:cxn>
                  <a:cxn ang="0">
                    <a:pos x="T6" y="T7"/>
                  </a:cxn>
                  <a:cxn ang="0">
                    <a:pos x="T8" y="T9"/>
                  </a:cxn>
                </a:cxnLst>
                <a:rect l="0" t="0" r="r" b="b"/>
                <a:pathLst>
                  <a:path w="190" h="132">
                    <a:moveTo>
                      <a:pt x="129" y="0"/>
                    </a:moveTo>
                    <a:cubicBezTo>
                      <a:pt x="0" y="49"/>
                      <a:pt x="0" y="49"/>
                      <a:pt x="0" y="49"/>
                    </a:cubicBezTo>
                    <a:cubicBezTo>
                      <a:pt x="55" y="80"/>
                      <a:pt x="106" y="109"/>
                      <a:pt x="149" y="132"/>
                    </a:cubicBezTo>
                    <a:cubicBezTo>
                      <a:pt x="190" y="66"/>
                      <a:pt x="190" y="66"/>
                      <a:pt x="190" y="66"/>
                    </a:cubicBezTo>
                    <a:lnTo>
                      <a:pt x="129" y="0"/>
                    </a:lnTo>
                    <a:close/>
                  </a:path>
                </a:pathLst>
              </a:custGeom>
              <a:solidFill>
                <a:srgbClr val="6FC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6" name="Freeform 695"/>
              <p:cNvSpPr/>
              <p:nvPr/>
            </p:nvSpPr>
            <p:spPr bwMode="auto">
              <a:xfrm>
                <a:off x="1707" y="1849"/>
                <a:ext cx="115" cy="168"/>
              </a:xfrm>
              <a:custGeom>
                <a:avLst/>
                <a:gdLst>
                  <a:gd name="T0" fmla="*/ 41 w 51"/>
                  <a:gd name="T1" fmla="*/ 0 h 74"/>
                  <a:gd name="T2" fmla="*/ 0 w 51"/>
                  <a:gd name="T3" fmla="*/ 66 h 74"/>
                  <a:gd name="T4" fmla="*/ 15 w 51"/>
                  <a:gd name="T5" fmla="*/ 74 h 74"/>
                  <a:gd name="T6" fmla="*/ 51 w 51"/>
                  <a:gd name="T7" fmla="*/ 11 h 74"/>
                  <a:gd name="T8" fmla="*/ 41 w 51"/>
                  <a:gd name="T9" fmla="*/ 0 h 74"/>
                </a:gdLst>
                <a:ahLst/>
                <a:cxnLst>
                  <a:cxn ang="0">
                    <a:pos x="T0" y="T1"/>
                  </a:cxn>
                  <a:cxn ang="0">
                    <a:pos x="T2" y="T3"/>
                  </a:cxn>
                  <a:cxn ang="0">
                    <a:pos x="T4" y="T5"/>
                  </a:cxn>
                  <a:cxn ang="0">
                    <a:pos x="T6" y="T7"/>
                  </a:cxn>
                  <a:cxn ang="0">
                    <a:pos x="T8" y="T9"/>
                  </a:cxn>
                </a:cxnLst>
                <a:rect l="0" t="0" r="r" b="b"/>
                <a:pathLst>
                  <a:path w="51" h="74">
                    <a:moveTo>
                      <a:pt x="41" y="0"/>
                    </a:moveTo>
                    <a:cubicBezTo>
                      <a:pt x="0" y="66"/>
                      <a:pt x="0" y="66"/>
                      <a:pt x="0" y="66"/>
                    </a:cubicBezTo>
                    <a:cubicBezTo>
                      <a:pt x="5" y="69"/>
                      <a:pt x="10" y="72"/>
                      <a:pt x="15" y="74"/>
                    </a:cubicBezTo>
                    <a:cubicBezTo>
                      <a:pt x="51" y="11"/>
                      <a:pt x="51" y="11"/>
                      <a:pt x="51" y="11"/>
                    </a:cubicBezTo>
                    <a:lnTo>
                      <a:pt x="41" y="0"/>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7" name="Freeform 696"/>
              <p:cNvSpPr/>
              <p:nvPr/>
            </p:nvSpPr>
            <p:spPr bwMode="auto">
              <a:xfrm>
                <a:off x="1763" y="1895"/>
                <a:ext cx="104" cy="152"/>
              </a:xfrm>
              <a:custGeom>
                <a:avLst/>
                <a:gdLst>
                  <a:gd name="T0" fmla="*/ 34 w 46"/>
                  <a:gd name="T1" fmla="*/ 0 h 67"/>
                  <a:gd name="T2" fmla="*/ 0 w 46"/>
                  <a:gd name="T3" fmla="*/ 60 h 67"/>
                  <a:gd name="T4" fmla="*/ 14 w 46"/>
                  <a:gd name="T5" fmla="*/ 67 h 67"/>
                  <a:gd name="T6" fmla="*/ 46 w 46"/>
                  <a:gd name="T7" fmla="*/ 12 h 67"/>
                  <a:gd name="T8" fmla="*/ 34 w 46"/>
                  <a:gd name="T9" fmla="*/ 0 h 67"/>
                </a:gdLst>
                <a:ahLst/>
                <a:cxnLst>
                  <a:cxn ang="0">
                    <a:pos x="T0" y="T1"/>
                  </a:cxn>
                  <a:cxn ang="0">
                    <a:pos x="T2" y="T3"/>
                  </a:cxn>
                  <a:cxn ang="0">
                    <a:pos x="T4" y="T5"/>
                  </a:cxn>
                  <a:cxn ang="0">
                    <a:pos x="T6" y="T7"/>
                  </a:cxn>
                  <a:cxn ang="0">
                    <a:pos x="T8" y="T9"/>
                  </a:cxn>
                </a:cxnLst>
                <a:rect l="0" t="0" r="r" b="b"/>
                <a:pathLst>
                  <a:path w="46" h="67">
                    <a:moveTo>
                      <a:pt x="34" y="0"/>
                    </a:moveTo>
                    <a:cubicBezTo>
                      <a:pt x="0" y="60"/>
                      <a:pt x="0" y="60"/>
                      <a:pt x="0" y="60"/>
                    </a:cubicBezTo>
                    <a:cubicBezTo>
                      <a:pt x="5" y="63"/>
                      <a:pt x="9" y="65"/>
                      <a:pt x="14" y="67"/>
                    </a:cubicBezTo>
                    <a:cubicBezTo>
                      <a:pt x="46" y="12"/>
                      <a:pt x="46" y="12"/>
                      <a:pt x="46" y="12"/>
                    </a:cubicBezTo>
                    <a:lnTo>
                      <a:pt x="34" y="0"/>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8" name="Freeform 697"/>
              <p:cNvSpPr/>
              <p:nvPr/>
            </p:nvSpPr>
            <p:spPr bwMode="auto">
              <a:xfrm>
                <a:off x="1795" y="1922"/>
                <a:ext cx="93" cy="143"/>
              </a:xfrm>
              <a:custGeom>
                <a:avLst/>
                <a:gdLst>
                  <a:gd name="T0" fmla="*/ 32 w 41"/>
                  <a:gd name="T1" fmla="*/ 0 h 63"/>
                  <a:gd name="T2" fmla="*/ 0 w 41"/>
                  <a:gd name="T3" fmla="*/ 55 h 63"/>
                  <a:gd name="T4" fmla="*/ 14 w 41"/>
                  <a:gd name="T5" fmla="*/ 63 h 63"/>
                  <a:gd name="T6" fmla="*/ 41 w 41"/>
                  <a:gd name="T7" fmla="*/ 11 h 63"/>
                  <a:gd name="T8" fmla="*/ 32 w 41"/>
                  <a:gd name="T9" fmla="*/ 0 h 63"/>
                </a:gdLst>
                <a:ahLst/>
                <a:cxnLst>
                  <a:cxn ang="0">
                    <a:pos x="T0" y="T1"/>
                  </a:cxn>
                  <a:cxn ang="0">
                    <a:pos x="T2" y="T3"/>
                  </a:cxn>
                  <a:cxn ang="0">
                    <a:pos x="T4" y="T5"/>
                  </a:cxn>
                  <a:cxn ang="0">
                    <a:pos x="T6" y="T7"/>
                  </a:cxn>
                  <a:cxn ang="0">
                    <a:pos x="T8" y="T9"/>
                  </a:cxn>
                </a:cxnLst>
                <a:rect l="0" t="0" r="r" b="b"/>
                <a:pathLst>
                  <a:path w="41" h="63">
                    <a:moveTo>
                      <a:pt x="32" y="0"/>
                    </a:moveTo>
                    <a:cubicBezTo>
                      <a:pt x="0" y="55"/>
                      <a:pt x="0" y="55"/>
                      <a:pt x="0" y="55"/>
                    </a:cubicBezTo>
                    <a:cubicBezTo>
                      <a:pt x="5" y="58"/>
                      <a:pt x="9" y="60"/>
                      <a:pt x="14" y="63"/>
                    </a:cubicBezTo>
                    <a:cubicBezTo>
                      <a:pt x="41" y="11"/>
                      <a:pt x="41" y="11"/>
                      <a:pt x="41" y="11"/>
                    </a:cubicBezTo>
                    <a:lnTo>
                      <a:pt x="32"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9" name="Freeform 698"/>
              <p:cNvSpPr/>
              <p:nvPr/>
            </p:nvSpPr>
            <p:spPr bwMode="auto">
              <a:xfrm>
                <a:off x="1827" y="1947"/>
                <a:ext cx="88" cy="136"/>
              </a:xfrm>
              <a:custGeom>
                <a:avLst/>
                <a:gdLst>
                  <a:gd name="T0" fmla="*/ 27 w 39"/>
                  <a:gd name="T1" fmla="*/ 0 h 60"/>
                  <a:gd name="T2" fmla="*/ 0 w 39"/>
                  <a:gd name="T3" fmla="*/ 52 h 60"/>
                  <a:gd name="T4" fmla="*/ 16 w 39"/>
                  <a:gd name="T5" fmla="*/ 60 h 60"/>
                  <a:gd name="T6" fmla="*/ 39 w 39"/>
                  <a:gd name="T7" fmla="*/ 13 h 60"/>
                  <a:gd name="T8" fmla="*/ 27 w 39"/>
                  <a:gd name="T9" fmla="*/ 0 h 60"/>
                </a:gdLst>
                <a:ahLst/>
                <a:cxnLst>
                  <a:cxn ang="0">
                    <a:pos x="T0" y="T1"/>
                  </a:cxn>
                  <a:cxn ang="0">
                    <a:pos x="T2" y="T3"/>
                  </a:cxn>
                  <a:cxn ang="0">
                    <a:pos x="T4" y="T5"/>
                  </a:cxn>
                  <a:cxn ang="0">
                    <a:pos x="T6" y="T7"/>
                  </a:cxn>
                  <a:cxn ang="0">
                    <a:pos x="T8" y="T9"/>
                  </a:cxn>
                </a:cxnLst>
                <a:rect l="0" t="0" r="r" b="b"/>
                <a:pathLst>
                  <a:path w="39" h="60">
                    <a:moveTo>
                      <a:pt x="27" y="0"/>
                    </a:moveTo>
                    <a:cubicBezTo>
                      <a:pt x="0" y="52"/>
                      <a:pt x="0" y="52"/>
                      <a:pt x="0" y="52"/>
                    </a:cubicBezTo>
                    <a:cubicBezTo>
                      <a:pt x="5" y="54"/>
                      <a:pt x="11" y="57"/>
                      <a:pt x="16" y="60"/>
                    </a:cubicBezTo>
                    <a:cubicBezTo>
                      <a:pt x="39" y="13"/>
                      <a:pt x="39" y="13"/>
                      <a:pt x="39" y="13"/>
                    </a:cubicBezTo>
                    <a:lnTo>
                      <a:pt x="27" y="0"/>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0" name="Freeform 699"/>
              <p:cNvSpPr/>
              <p:nvPr/>
            </p:nvSpPr>
            <p:spPr bwMode="auto">
              <a:xfrm>
                <a:off x="1863" y="1976"/>
                <a:ext cx="77" cy="123"/>
              </a:xfrm>
              <a:custGeom>
                <a:avLst/>
                <a:gdLst>
                  <a:gd name="T0" fmla="*/ 23 w 34"/>
                  <a:gd name="T1" fmla="*/ 0 h 54"/>
                  <a:gd name="T2" fmla="*/ 0 w 34"/>
                  <a:gd name="T3" fmla="*/ 47 h 54"/>
                  <a:gd name="T4" fmla="*/ 15 w 34"/>
                  <a:gd name="T5" fmla="*/ 54 h 54"/>
                  <a:gd name="T6" fmla="*/ 34 w 34"/>
                  <a:gd name="T7" fmla="*/ 12 h 54"/>
                  <a:gd name="T8" fmla="*/ 23 w 34"/>
                  <a:gd name="T9" fmla="*/ 0 h 54"/>
                </a:gdLst>
                <a:ahLst/>
                <a:cxnLst>
                  <a:cxn ang="0">
                    <a:pos x="T0" y="T1"/>
                  </a:cxn>
                  <a:cxn ang="0">
                    <a:pos x="T2" y="T3"/>
                  </a:cxn>
                  <a:cxn ang="0">
                    <a:pos x="T4" y="T5"/>
                  </a:cxn>
                  <a:cxn ang="0">
                    <a:pos x="T6" y="T7"/>
                  </a:cxn>
                  <a:cxn ang="0">
                    <a:pos x="T8" y="T9"/>
                  </a:cxn>
                </a:cxnLst>
                <a:rect l="0" t="0" r="r" b="b"/>
                <a:pathLst>
                  <a:path w="34" h="54">
                    <a:moveTo>
                      <a:pt x="23" y="0"/>
                    </a:moveTo>
                    <a:cubicBezTo>
                      <a:pt x="0" y="47"/>
                      <a:pt x="0" y="47"/>
                      <a:pt x="0" y="47"/>
                    </a:cubicBezTo>
                    <a:cubicBezTo>
                      <a:pt x="5" y="49"/>
                      <a:pt x="10" y="52"/>
                      <a:pt x="15" y="54"/>
                    </a:cubicBezTo>
                    <a:cubicBezTo>
                      <a:pt x="34" y="12"/>
                      <a:pt x="34" y="12"/>
                      <a:pt x="34" y="12"/>
                    </a:cubicBezTo>
                    <a:lnTo>
                      <a:pt x="23"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1" name="Freeform 700"/>
              <p:cNvSpPr/>
              <p:nvPr/>
            </p:nvSpPr>
            <p:spPr bwMode="auto">
              <a:xfrm>
                <a:off x="1929" y="2029"/>
                <a:ext cx="58" cy="102"/>
              </a:xfrm>
              <a:custGeom>
                <a:avLst/>
                <a:gdLst>
                  <a:gd name="T0" fmla="*/ 15 w 26"/>
                  <a:gd name="T1" fmla="*/ 0 h 45"/>
                  <a:gd name="T2" fmla="*/ 0 w 26"/>
                  <a:gd name="T3" fmla="*/ 38 h 45"/>
                  <a:gd name="T4" fmla="*/ 12 w 26"/>
                  <a:gd name="T5" fmla="*/ 45 h 45"/>
                  <a:gd name="T6" fmla="*/ 26 w 26"/>
                  <a:gd name="T7" fmla="*/ 12 h 45"/>
                  <a:gd name="T8" fmla="*/ 15 w 26"/>
                  <a:gd name="T9" fmla="*/ 0 h 45"/>
                </a:gdLst>
                <a:ahLst/>
                <a:cxnLst>
                  <a:cxn ang="0">
                    <a:pos x="T0" y="T1"/>
                  </a:cxn>
                  <a:cxn ang="0">
                    <a:pos x="T2" y="T3"/>
                  </a:cxn>
                  <a:cxn ang="0">
                    <a:pos x="T4" y="T5"/>
                  </a:cxn>
                  <a:cxn ang="0">
                    <a:pos x="T6" y="T7"/>
                  </a:cxn>
                  <a:cxn ang="0">
                    <a:pos x="T8" y="T9"/>
                  </a:cxn>
                </a:cxnLst>
                <a:rect l="0" t="0" r="r" b="b"/>
                <a:pathLst>
                  <a:path w="26" h="45">
                    <a:moveTo>
                      <a:pt x="15" y="0"/>
                    </a:moveTo>
                    <a:cubicBezTo>
                      <a:pt x="0" y="38"/>
                      <a:pt x="0" y="38"/>
                      <a:pt x="0" y="38"/>
                    </a:cubicBezTo>
                    <a:cubicBezTo>
                      <a:pt x="4" y="41"/>
                      <a:pt x="9" y="43"/>
                      <a:pt x="12" y="45"/>
                    </a:cubicBezTo>
                    <a:cubicBezTo>
                      <a:pt x="26" y="12"/>
                      <a:pt x="26" y="12"/>
                      <a:pt x="26" y="12"/>
                    </a:cubicBezTo>
                    <a:lnTo>
                      <a:pt x="15"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2" name="Freeform 701"/>
              <p:cNvSpPr/>
              <p:nvPr/>
            </p:nvSpPr>
            <p:spPr bwMode="auto">
              <a:xfrm>
                <a:off x="1956" y="2056"/>
                <a:ext cx="70" cy="100"/>
              </a:xfrm>
              <a:custGeom>
                <a:avLst/>
                <a:gdLst>
                  <a:gd name="T0" fmla="*/ 31 w 31"/>
                  <a:gd name="T1" fmla="*/ 18 h 44"/>
                  <a:gd name="T2" fmla="*/ 14 w 31"/>
                  <a:gd name="T3" fmla="*/ 0 h 44"/>
                  <a:gd name="T4" fmla="*/ 0 w 31"/>
                  <a:gd name="T5" fmla="*/ 33 h 44"/>
                  <a:gd name="T6" fmla="*/ 23 w 31"/>
                  <a:gd name="T7" fmla="*/ 44 h 44"/>
                  <a:gd name="T8" fmla="*/ 31 w 31"/>
                  <a:gd name="T9" fmla="*/ 18 h 44"/>
                </a:gdLst>
                <a:ahLst/>
                <a:cxnLst>
                  <a:cxn ang="0">
                    <a:pos x="T0" y="T1"/>
                  </a:cxn>
                  <a:cxn ang="0">
                    <a:pos x="T2" y="T3"/>
                  </a:cxn>
                  <a:cxn ang="0">
                    <a:pos x="T4" y="T5"/>
                  </a:cxn>
                  <a:cxn ang="0">
                    <a:pos x="T6" y="T7"/>
                  </a:cxn>
                  <a:cxn ang="0">
                    <a:pos x="T8" y="T9"/>
                  </a:cxn>
                </a:cxnLst>
                <a:rect l="0" t="0" r="r" b="b"/>
                <a:pathLst>
                  <a:path w="31" h="44">
                    <a:moveTo>
                      <a:pt x="31" y="18"/>
                    </a:moveTo>
                    <a:cubicBezTo>
                      <a:pt x="14" y="0"/>
                      <a:pt x="14" y="0"/>
                      <a:pt x="14" y="0"/>
                    </a:cubicBezTo>
                    <a:cubicBezTo>
                      <a:pt x="0" y="33"/>
                      <a:pt x="0" y="33"/>
                      <a:pt x="0" y="33"/>
                    </a:cubicBezTo>
                    <a:cubicBezTo>
                      <a:pt x="15" y="40"/>
                      <a:pt x="23" y="44"/>
                      <a:pt x="23" y="44"/>
                    </a:cubicBezTo>
                    <a:lnTo>
                      <a:pt x="31" y="18"/>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3" name="Freeform 702"/>
              <p:cNvSpPr/>
              <p:nvPr/>
            </p:nvSpPr>
            <p:spPr bwMode="auto">
              <a:xfrm>
                <a:off x="1897" y="2004"/>
                <a:ext cx="65" cy="111"/>
              </a:xfrm>
              <a:custGeom>
                <a:avLst/>
                <a:gdLst>
                  <a:gd name="T0" fmla="*/ 29 w 29"/>
                  <a:gd name="T1" fmla="*/ 11 h 49"/>
                  <a:gd name="T2" fmla="*/ 19 w 29"/>
                  <a:gd name="T3" fmla="*/ 0 h 49"/>
                  <a:gd name="T4" fmla="*/ 0 w 29"/>
                  <a:gd name="T5" fmla="*/ 42 h 49"/>
                  <a:gd name="T6" fmla="*/ 14 w 29"/>
                  <a:gd name="T7" fmla="*/ 49 h 49"/>
                  <a:gd name="T8" fmla="*/ 29 w 29"/>
                  <a:gd name="T9" fmla="*/ 11 h 49"/>
                </a:gdLst>
                <a:ahLst/>
                <a:cxnLst>
                  <a:cxn ang="0">
                    <a:pos x="T0" y="T1"/>
                  </a:cxn>
                  <a:cxn ang="0">
                    <a:pos x="T2" y="T3"/>
                  </a:cxn>
                  <a:cxn ang="0">
                    <a:pos x="T4" y="T5"/>
                  </a:cxn>
                  <a:cxn ang="0">
                    <a:pos x="T6" y="T7"/>
                  </a:cxn>
                  <a:cxn ang="0">
                    <a:pos x="T8" y="T9"/>
                  </a:cxn>
                </a:cxnLst>
                <a:rect l="0" t="0" r="r" b="b"/>
                <a:pathLst>
                  <a:path w="29" h="49">
                    <a:moveTo>
                      <a:pt x="29" y="11"/>
                    </a:moveTo>
                    <a:cubicBezTo>
                      <a:pt x="19" y="0"/>
                      <a:pt x="19" y="0"/>
                      <a:pt x="19" y="0"/>
                    </a:cubicBezTo>
                    <a:cubicBezTo>
                      <a:pt x="0" y="42"/>
                      <a:pt x="0" y="42"/>
                      <a:pt x="0" y="42"/>
                    </a:cubicBezTo>
                    <a:cubicBezTo>
                      <a:pt x="5" y="45"/>
                      <a:pt x="9" y="47"/>
                      <a:pt x="14" y="49"/>
                    </a:cubicBezTo>
                    <a:lnTo>
                      <a:pt x="29" y="11"/>
                    </a:lnTo>
                    <a:close/>
                  </a:path>
                </a:pathLst>
              </a:custGeom>
              <a:solidFill>
                <a:srgbClr val="FF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4" name="Freeform 703"/>
              <p:cNvSpPr/>
              <p:nvPr/>
            </p:nvSpPr>
            <p:spPr bwMode="auto">
              <a:xfrm>
                <a:off x="1741" y="1874"/>
                <a:ext cx="99" cy="157"/>
              </a:xfrm>
              <a:custGeom>
                <a:avLst/>
                <a:gdLst>
                  <a:gd name="T0" fmla="*/ 36 w 44"/>
                  <a:gd name="T1" fmla="*/ 0 h 69"/>
                  <a:gd name="T2" fmla="*/ 0 w 44"/>
                  <a:gd name="T3" fmla="*/ 63 h 69"/>
                  <a:gd name="T4" fmla="*/ 10 w 44"/>
                  <a:gd name="T5" fmla="*/ 69 h 69"/>
                  <a:gd name="T6" fmla="*/ 44 w 44"/>
                  <a:gd name="T7" fmla="*/ 9 h 69"/>
                  <a:gd name="T8" fmla="*/ 36 w 44"/>
                  <a:gd name="T9" fmla="*/ 0 h 69"/>
                </a:gdLst>
                <a:ahLst/>
                <a:cxnLst>
                  <a:cxn ang="0">
                    <a:pos x="T0" y="T1"/>
                  </a:cxn>
                  <a:cxn ang="0">
                    <a:pos x="T2" y="T3"/>
                  </a:cxn>
                  <a:cxn ang="0">
                    <a:pos x="T4" y="T5"/>
                  </a:cxn>
                  <a:cxn ang="0">
                    <a:pos x="T6" y="T7"/>
                  </a:cxn>
                  <a:cxn ang="0">
                    <a:pos x="T8" y="T9"/>
                  </a:cxn>
                </a:cxnLst>
                <a:rect l="0" t="0" r="r" b="b"/>
                <a:pathLst>
                  <a:path w="44" h="69">
                    <a:moveTo>
                      <a:pt x="36" y="0"/>
                    </a:moveTo>
                    <a:cubicBezTo>
                      <a:pt x="0" y="63"/>
                      <a:pt x="0" y="63"/>
                      <a:pt x="0" y="63"/>
                    </a:cubicBezTo>
                    <a:cubicBezTo>
                      <a:pt x="3" y="65"/>
                      <a:pt x="7" y="67"/>
                      <a:pt x="10" y="69"/>
                    </a:cubicBezTo>
                    <a:cubicBezTo>
                      <a:pt x="44" y="9"/>
                      <a:pt x="44" y="9"/>
                      <a:pt x="44" y="9"/>
                    </a:cubicBezTo>
                    <a:lnTo>
                      <a:pt x="36" y="0"/>
                    </a:lnTo>
                    <a:close/>
                  </a:path>
                </a:pathLst>
              </a:custGeom>
              <a:solidFill>
                <a:srgbClr val="7C3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5" name="Freeform 704"/>
              <p:cNvSpPr/>
              <p:nvPr/>
            </p:nvSpPr>
            <p:spPr bwMode="auto">
              <a:xfrm>
                <a:off x="1974" y="1929"/>
                <a:ext cx="317" cy="753"/>
              </a:xfrm>
              <a:custGeom>
                <a:avLst/>
                <a:gdLst>
                  <a:gd name="T0" fmla="*/ 3 w 140"/>
                  <a:gd name="T1" fmla="*/ 123 h 332"/>
                  <a:gd name="T2" fmla="*/ 4 w 140"/>
                  <a:gd name="T3" fmla="*/ 244 h 332"/>
                  <a:gd name="T4" fmla="*/ 76 w 140"/>
                  <a:gd name="T5" fmla="*/ 309 h 332"/>
                  <a:gd name="T6" fmla="*/ 65 w 140"/>
                  <a:gd name="T7" fmla="*/ 229 h 332"/>
                  <a:gd name="T8" fmla="*/ 140 w 140"/>
                  <a:gd name="T9" fmla="*/ 241 h 332"/>
                  <a:gd name="T10" fmla="*/ 59 w 140"/>
                  <a:gd name="T11" fmla="*/ 166 h 332"/>
                  <a:gd name="T12" fmla="*/ 128 w 140"/>
                  <a:gd name="T13" fmla="*/ 137 h 332"/>
                  <a:gd name="T14" fmla="*/ 65 w 140"/>
                  <a:gd name="T15" fmla="*/ 103 h 332"/>
                  <a:gd name="T16" fmla="*/ 94 w 140"/>
                  <a:gd name="T17" fmla="*/ 0 h 332"/>
                  <a:gd name="T18" fmla="*/ 10 w 140"/>
                  <a:gd name="T19" fmla="*/ 52 h 332"/>
                  <a:gd name="T20" fmla="*/ 7 w 140"/>
                  <a:gd name="T21" fmla="*/ 77 h 332"/>
                  <a:gd name="T22" fmla="*/ 13 w 140"/>
                  <a:gd name="T23" fmla="*/ 80 h 332"/>
                  <a:gd name="T24" fmla="*/ 3 w 140"/>
                  <a:gd name="T25" fmla="*/ 12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32">
                    <a:moveTo>
                      <a:pt x="3" y="123"/>
                    </a:moveTo>
                    <a:cubicBezTo>
                      <a:pt x="0" y="163"/>
                      <a:pt x="1" y="204"/>
                      <a:pt x="4" y="244"/>
                    </a:cubicBezTo>
                    <a:cubicBezTo>
                      <a:pt x="25" y="266"/>
                      <a:pt x="56" y="296"/>
                      <a:pt x="76" y="309"/>
                    </a:cubicBezTo>
                    <a:cubicBezTo>
                      <a:pt x="111" y="332"/>
                      <a:pt x="65" y="229"/>
                      <a:pt x="65" y="229"/>
                    </a:cubicBezTo>
                    <a:cubicBezTo>
                      <a:pt x="140" y="241"/>
                      <a:pt x="140" y="241"/>
                      <a:pt x="140" y="241"/>
                    </a:cubicBezTo>
                    <a:cubicBezTo>
                      <a:pt x="59" y="166"/>
                      <a:pt x="59" y="166"/>
                      <a:pt x="59" y="166"/>
                    </a:cubicBezTo>
                    <a:cubicBezTo>
                      <a:pt x="128" y="137"/>
                      <a:pt x="128" y="137"/>
                      <a:pt x="128" y="137"/>
                    </a:cubicBezTo>
                    <a:cubicBezTo>
                      <a:pt x="65" y="103"/>
                      <a:pt x="65" y="103"/>
                      <a:pt x="65" y="103"/>
                    </a:cubicBezTo>
                    <a:cubicBezTo>
                      <a:pt x="94" y="0"/>
                      <a:pt x="94" y="0"/>
                      <a:pt x="94" y="0"/>
                    </a:cubicBezTo>
                    <a:cubicBezTo>
                      <a:pt x="10" y="52"/>
                      <a:pt x="10" y="52"/>
                      <a:pt x="10" y="52"/>
                    </a:cubicBezTo>
                    <a:cubicBezTo>
                      <a:pt x="9" y="61"/>
                      <a:pt x="8" y="69"/>
                      <a:pt x="7" y="77"/>
                    </a:cubicBezTo>
                    <a:cubicBezTo>
                      <a:pt x="13" y="80"/>
                      <a:pt x="13" y="80"/>
                      <a:pt x="13" y="80"/>
                    </a:cubicBezTo>
                    <a:lnTo>
                      <a:pt x="3" y="123"/>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6" name="Freeform 705"/>
              <p:cNvSpPr/>
              <p:nvPr/>
            </p:nvSpPr>
            <p:spPr bwMode="auto">
              <a:xfrm>
                <a:off x="1876" y="1985"/>
                <a:ext cx="202" cy="601"/>
              </a:xfrm>
              <a:custGeom>
                <a:avLst/>
                <a:gdLst>
                  <a:gd name="T0" fmla="*/ 37 w 89"/>
                  <a:gd name="T1" fmla="*/ 8 h 265"/>
                  <a:gd name="T2" fmla="*/ 0 w 89"/>
                  <a:gd name="T3" fmla="*/ 245 h 265"/>
                  <a:gd name="T4" fmla="*/ 60 w 89"/>
                  <a:gd name="T5" fmla="*/ 233 h 265"/>
                  <a:gd name="T6" fmla="*/ 79 w 89"/>
                  <a:gd name="T7" fmla="*/ 165 h 265"/>
                  <a:gd name="T8" fmla="*/ 71 w 89"/>
                  <a:gd name="T9" fmla="*/ 5 h 265"/>
                  <a:gd name="T10" fmla="*/ 37 w 89"/>
                  <a:gd name="T11" fmla="*/ 0 h 265"/>
                </a:gdLst>
                <a:ahLst/>
                <a:cxnLst>
                  <a:cxn ang="0">
                    <a:pos x="T0" y="T1"/>
                  </a:cxn>
                  <a:cxn ang="0">
                    <a:pos x="T2" y="T3"/>
                  </a:cxn>
                  <a:cxn ang="0">
                    <a:pos x="T4" y="T5"/>
                  </a:cxn>
                  <a:cxn ang="0">
                    <a:pos x="T6" y="T7"/>
                  </a:cxn>
                  <a:cxn ang="0">
                    <a:pos x="T8" y="T9"/>
                  </a:cxn>
                  <a:cxn ang="0">
                    <a:pos x="T10" y="T11"/>
                  </a:cxn>
                </a:cxnLst>
                <a:rect l="0" t="0" r="r" b="b"/>
                <a:pathLst>
                  <a:path w="89" h="265">
                    <a:moveTo>
                      <a:pt x="37" y="8"/>
                    </a:moveTo>
                    <a:cubicBezTo>
                      <a:pt x="54" y="81"/>
                      <a:pt x="34" y="175"/>
                      <a:pt x="0" y="245"/>
                    </a:cubicBezTo>
                    <a:cubicBezTo>
                      <a:pt x="28" y="254"/>
                      <a:pt x="44" y="265"/>
                      <a:pt x="60" y="233"/>
                    </a:cubicBezTo>
                    <a:cubicBezTo>
                      <a:pt x="70" y="214"/>
                      <a:pt x="76" y="186"/>
                      <a:pt x="79" y="165"/>
                    </a:cubicBezTo>
                    <a:cubicBezTo>
                      <a:pt x="88" y="118"/>
                      <a:pt x="89" y="48"/>
                      <a:pt x="71" y="5"/>
                    </a:cubicBezTo>
                    <a:cubicBezTo>
                      <a:pt x="60" y="2"/>
                      <a:pt x="49" y="0"/>
                      <a:pt x="37" y="0"/>
                    </a:cubicBezTo>
                  </a:path>
                </a:pathLst>
              </a:custGeom>
              <a:solidFill>
                <a:srgbClr val="683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7" name="Oval 706"/>
              <p:cNvSpPr>
                <a:spLocks noChangeArrowheads="1"/>
              </p:cNvSpPr>
              <p:nvPr/>
            </p:nvSpPr>
            <p:spPr bwMode="auto">
              <a:xfrm>
                <a:off x="272" y="1289"/>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8" name="Oval 707"/>
              <p:cNvSpPr>
                <a:spLocks noChangeArrowheads="1"/>
              </p:cNvSpPr>
              <p:nvPr/>
            </p:nvSpPr>
            <p:spPr bwMode="auto">
              <a:xfrm>
                <a:off x="349" y="1437"/>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9" name="Oval 708"/>
              <p:cNvSpPr>
                <a:spLocks noChangeArrowheads="1"/>
              </p:cNvSpPr>
              <p:nvPr/>
            </p:nvSpPr>
            <p:spPr bwMode="auto">
              <a:xfrm>
                <a:off x="419" y="1307"/>
                <a:ext cx="41"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0" name="Oval 709"/>
              <p:cNvSpPr>
                <a:spLocks noChangeArrowheads="1"/>
              </p:cNvSpPr>
              <p:nvPr/>
            </p:nvSpPr>
            <p:spPr bwMode="auto">
              <a:xfrm>
                <a:off x="177" y="1419"/>
                <a:ext cx="38" cy="40"/>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1" name="Oval 710"/>
              <p:cNvSpPr>
                <a:spLocks noChangeArrowheads="1"/>
              </p:cNvSpPr>
              <p:nvPr/>
            </p:nvSpPr>
            <p:spPr bwMode="auto">
              <a:xfrm>
                <a:off x="220" y="1575"/>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2" name="Oval 711"/>
              <p:cNvSpPr>
                <a:spLocks noChangeArrowheads="1"/>
              </p:cNvSpPr>
              <p:nvPr/>
            </p:nvSpPr>
            <p:spPr bwMode="auto">
              <a:xfrm>
                <a:off x="358" y="1566"/>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3" name="Oval 712"/>
              <p:cNvSpPr>
                <a:spLocks noChangeArrowheads="1"/>
              </p:cNvSpPr>
              <p:nvPr/>
            </p:nvSpPr>
            <p:spPr bwMode="auto">
              <a:xfrm>
                <a:off x="306" y="1713"/>
                <a:ext cx="40"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4" name="Oval 713"/>
              <p:cNvSpPr>
                <a:spLocks noChangeArrowheads="1"/>
              </p:cNvSpPr>
              <p:nvPr/>
            </p:nvSpPr>
            <p:spPr bwMode="auto">
              <a:xfrm>
                <a:off x="183" y="1736"/>
                <a:ext cx="41"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5" name="Oval 714"/>
              <p:cNvSpPr>
                <a:spLocks noChangeArrowheads="1"/>
              </p:cNvSpPr>
              <p:nvPr/>
            </p:nvSpPr>
            <p:spPr bwMode="auto">
              <a:xfrm>
                <a:off x="88" y="1627"/>
                <a:ext cx="41" cy="41"/>
              </a:xfrm>
              <a:prstGeom prst="ellipse">
                <a:avLst/>
              </a:prstGeom>
              <a:solidFill>
                <a:srgbClr val="72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6" name="Freeform 715"/>
              <p:cNvSpPr/>
              <p:nvPr/>
            </p:nvSpPr>
            <p:spPr bwMode="auto">
              <a:xfrm>
                <a:off x="534" y="1584"/>
                <a:ext cx="328" cy="284"/>
              </a:xfrm>
              <a:custGeom>
                <a:avLst/>
                <a:gdLst>
                  <a:gd name="T0" fmla="*/ 218 w 328"/>
                  <a:gd name="T1" fmla="*/ 0 h 284"/>
                  <a:gd name="T2" fmla="*/ 0 w 328"/>
                  <a:gd name="T3" fmla="*/ 209 h 284"/>
                  <a:gd name="T4" fmla="*/ 328 w 328"/>
                  <a:gd name="T5" fmla="*/ 284 h 284"/>
                  <a:gd name="T6" fmla="*/ 218 w 328"/>
                  <a:gd name="T7" fmla="*/ 0 h 284"/>
                </a:gdLst>
                <a:ahLst/>
                <a:cxnLst>
                  <a:cxn ang="0">
                    <a:pos x="T0" y="T1"/>
                  </a:cxn>
                  <a:cxn ang="0">
                    <a:pos x="T2" y="T3"/>
                  </a:cxn>
                  <a:cxn ang="0">
                    <a:pos x="T4" y="T5"/>
                  </a:cxn>
                  <a:cxn ang="0">
                    <a:pos x="T6" y="T7"/>
                  </a:cxn>
                </a:cxnLst>
                <a:rect l="0" t="0" r="r" b="b"/>
                <a:pathLst>
                  <a:path w="328" h="284">
                    <a:moveTo>
                      <a:pt x="218" y="0"/>
                    </a:moveTo>
                    <a:lnTo>
                      <a:pt x="0" y="209"/>
                    </a:lnTo>
                    <a:lnTo>
                      <a:pt x="328" y="284"/>
                    </a:lnTo>
                    <a:lnTo>
                      <a:pt x="218" y="0"/>
                    </a:lnTo>
                    <a:close/>
                  </a:path>
                </a:pathLst>
              </a:custGeom>
              <a:solidFill>
                <a:srgbClr val="6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7" name="Freeform 716"/>
              <p:cNvSpPr/>
              <p:nvPr/>
            </p:nvSpPr>
            <p:spPr bwMode="auto">
              <a:xfrm>
                <a:off x="494" y="1439"/>
                <a:ext cx="172" cy="215"/>
              </a:xfrm>
              <a:custGeom>
                <a:avLst/>
                <a:gdLst>
                  <a:gd name="T0" fmla="*/ 52 w 172"/>
                  <a:gd name="T1" fmla="*/ 0 h 215"/>
                  <a:gd name="T2" fmla="*/ 0 w 172"/>
                  <a:gd name="T3" fmla="*/ 215 h 215"/>
                  <a:gd name="T4" fmla="*/ 172 w 172"/>
                  <a:gd name="T5" fmla="*/ 52 h 215"/>
                  <a:gd name="T6" fmla="*/ 52 w 172"/>
                  <a:gd name="T7" fmla="*/ 0 h 215"/>
                </a:gdLst>
                <a:ahLst/>
                <a:cxnLst>
                  <a:cxn ang="0">
                    <a:pos x="T0" y="T1"/>
                  </a:cxn>
                  <a:cxn ang="0">
                    <a:pos x="T2" y="T3"/>
                  </a:cxn>
                  <a:cxn ang="0">
                    <a:pos x="T4" y="T5"/>
                  </a:cxn>
                  <a:cxn ang="0">
                    <a:pos x="T6" y="T7"/>
                  </a:cxn>
                </a:cxnLst>
                <a:rect l="0" t="0" r="r" b="b"/>
                <a:pathLst>
                  <a:path w="172" h="215">
                    <a:moveTo>
                      <a:pt x="52" y="0"/>
                    </a:moveTo>
                    <a:lnTo>
                      <a:pt x="0" y="215"/>
                    </a:lnTo>
                    <a:lnTo>
                      <a:pt x="172" y="52"/>
                    </a:lnTo>
                    <a:lnTo>
                      <a:pt x="52" y="0"/>
                    </a:lnTo>
                    <a:close/>
                  </a:path>
                </a:pathLst>
              </a:custGeom>
              <a:solidFill>
                <a:srgbClr val="FFCA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8" name="Freeform 717"/>
              <p:cNvSpPr/>
              <p:nvPr/>
            </p:nvSpPr>
            <p:spPr bwMode="auto">
              <a:xfrm>
                <a:off x="944" y="1625"/>
                <a:ext cx="131" cy="190"/>
              </a:xfrm>
              <a:custGeom>
                <a:avLst/>
                <a:gdLst>
                  <a:gd name="T0" fmla="*/ 0 w 131"/>
                  <a:gd name="T1" fmla="*/ 0 h 190"/>
                  <a:gd name="T2" fmla="*/ 57 w 131"/>
                  <a:gd name="T3" fmla="*/ 190 h 190"/>
                  <a:gd name="T4" fmla="*/ 131 w 131"/>
                  <a:gd name="T5" fmla="*/ 93 h 190"/>
                  <a:gd name="T6" fmla="*/ 0 w 131"/>
                  <a:gd name="T7" fmla="*/ 0 h 190"/>
                </a:gdLst>
                <a:ahLst/>
                <a:cxnLst>
                  <a:cxn ang="0">
                    <a:pos x="T0" y="T1"/>
                  </a:cxn>
                  <a:cxn ang="0">
                    <a:pos x="T2" y="T3"/>
                  </a:cxn>
                  <a:cxn ang="0">
                    <a:pos x="T4" y="T5"/>
                  </a:cxn>
                  <a:cxn ang="0">
                    <a:pos x="T6" y="T7"/>
                  </a:cxn>
                </a:cxnLst>
                <a:rect l="0" t="0" r="r" b="b"/>
                <a:pathLst>
                  <a:path w="131" h="190">
                    <a:moveTo>
                      <a:pt x="0" y="0"/>
                    </a:moveTo>
                    <a:lnTo>
                      <a:pt x="57" y="190"/>
                    </a:lnTo>
                    <a:lnTo>
                      <a:pt x="131" y="93"/>
                    </a:lnTo>
                    <a:lnTo>
                      <a:pt x="0" y="0"/>
                    </a:lnTo>
                    <a:close/>
                  </a:path>
                </a:pathLst>
              </a:custGeom>
              <a:solidFill>
                <a:srgbClr val="90C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9" name="Freeform 718"/>
              <p:cNvSpPr/>
              <p:nvPr/>
            </p:nvSpPr>
            <p:spPr bwMode="auto">
              <a:xfrm>
                <a:off x="403" y="777"/>
                <a:ext cx="484" cy="512"/>
              </a:xfrm>
              <a:custGeom>
                <a:avLst/>
                <a:gdLst>
                  <a:gd name="T0" fmla="*/ 2 w 484"/>
                  <a:gd name="T1" fmla="*/ 449 h 512"/>
                  <a:gd name="T2" fmla="*/ 186 w 484"/>
                  <a:gd name="T3" fmla="*/ 424 h 512"/>
                  <a:gd name="T4" fmla="*/ 100 w 484"/>
                  <a:gd name="T5" fmla="*/ 265 h 512"/>
                  <a:gd name="T6" fmla="*/ 312 w 484"/>
                  <a:gd name="T7" fmla="*/ 270 h 512"/>
                  <a:gd name="T8" fmla="*/ 231 w 484"/>
                  <a:gd name="T9" fmla="*/ 104 h 512"/>
                  <a:gd name="T10" fmla="*/ 425 w 484"/>
                  <a:gd name="T11" fmla="*/ 152 h 512"/>
                  <a:gd name="T12" fmla="*/ 412 w 484"/>
                  <a:gd name="T13" fmla="*/ 0 h 512"/>
                  <a:gd name="T14" fmla="*/ 484 w 484"/>
                  <a:gd name="T15" fmla="*/ 75 h 512"/>
                  <a:gd name="T16" fmla="*/ 484 w 484"/>
                  <a:gd name="T17" fmla="*/ 224 h 512"/>
                  <a:gd name="T18" fmla="*/ 342 w 484"/>
                  <a:gd name="T19" fmla="*/ 199 h 512"/>
                  <a:gd name="T20" fmla="*/ 398 w 484"/>
                  <a:gd name="T21" fmla="*/ 329 h 512"/>
                  <a:gd name="T22" fmla="*/ 208 w 484"/>
                  <a:gd name="T23" fmla="*/ 338 h 512"/>
                  <a:gd name="T24" fmla="*/ 294 w 484"/>
                  <a:gd name="T25" fmla="*/ 465 h 512"/>
                  <a:gd name="T26" fmla="*/ 61 w 484"/>
                  <a:gd name="T27" fmla="*/ 512 h 512"/>
                  <a:gd name="T28" fmla="*/ 0 w 484"/>
                  <a:gd name="T29" fmla="*/ 460 h 512"/>
                  <a:gd name="T30" fmla="*/ 2 w 484"/>
                  <a:gd name="T31" fmla="*/ 4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512">
                    <a:moveTo>
                      <a:pt x="2" y="449"/>
                    </a:moveTo>
                    <a:lnTo>
                      <a:pt x="186" y="424"/>
                    </a:lnTo>
                    <a:lnTo>
                      <a:pt x="100" y="265"/>
                    </a:lnTo>
                    <a:lnTo>
                      <a:pt x="312" y="270"/>
                    </a:lnTo>
                    <a:lnTo>
                      <a:pt x="231" y="104"/>
                    </a:lnTo>
                    <a:lnTo>
                      <a:pt x="425" y="152"/>
                    </a:lnTo>
                    <a:lnTo>
                      <a:pt x="412" y="0"/>
                    </a:lnTo>
                    <a:lnTo>
                      <a:pt x="484" y="75"/>
                    </a:lnTo>
                    <a:lnTo>
                      <a:pt x="484" y="224"/>
                    </a:lnTo>
                    <a:lnTo>
                      <a:pt x="342" y="199"/>
                    </a:lnTo>
                    <a:lnTo>
                      <a:pt x="398" y="329"/>
                    </a:lnTo>
                    <a:lnTo>
                      <a:pt x="208" y="338"/>
                    </a:lnTo>
                    <a:lnTo>
                      <a:pt x="294" y="465"/>
                    </a:lnTo>
                    <a:lnTo>
                      <a:pt x="61" y="512"/>
                    </a:lnTo>
                    <a:lnTo>
                      <a:pt x="0" y="460"/>
                    </a:lnTo>
                    <a:lnTo>
                      <a:pt x="2" y="449"/>
                    </a:lnTo>
                    <a:close/>
                  </a:path>
                </a:pathLst>
              </a:custGeom>
              <a:solidFill>
                <a:srgbClr val="9547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0" name="Freeform 719"/>
              <p:cNvSpPr/>
              <p:nvPr/>
            </p:nvSpPr>
            <p:spPr bwMode="auto">
              <a:xfrm>
                <a:off x="403" y="777"/>
                <a:ext cx="484" cy="512"/>
              </a:xfrm>
              <a:custGeom>
                <a:avLst/>
                <a:gdLst>
                  <a:gd name="T0" fmla="*/ 2 w 484"/>
                  <a:gd name="T1" fmla="*/ 449 h 512"/>
                  <a:gd name="T2" fmla="*/ 186 w 484"/>
                  <a:gd name="T3" fmla="*/ 424 h 512"/>
                  <a:gd name="T4" fmla="*/ 100 w 484"/>
                  <a:gd name="T5" fmla="*/ 265 h 512"/>
                  <a:gd name="T6" fmla="*/ 312 w 484"/>
                  <a:gd name="T7" fmla="*/ 270 h 512"/>
                  <a:gd name="T8" fmla="*/ 231 w 484"/>
                  <a:gd name="T9" fmla="*/ 104 h 512"/>
                  <a:gd name="T10" fmla="*/ 425 w 484"/>
                  <a:gd name="T11" fmla="*/ 152 h 512"/>
                  <a:gd name="T12" fmla="*/ 412 w 484"/>
                  <a:gd name="T13" fmla="*/ 0 h 512"/>
                  <a:gd name="T14" fmla="*/ 484 w 484"/>
                  <a:gd name="T15" fmla="*/ 75 h 512"/>
                  <a:gd name="T16" fmla="*/ 484 w 484"/>
                  <a:gd name="T17" fmla="*/ 224 h 512"/>
                  <a:gd name="T18" fmla="*/ 342 w 484"/>
                  <a:gd name="T19" fmla="*/ 199 h 512"/>
                  <a:gd name="T20" fmla="*/ 398 w 484"/>
                  <a:gd name="T21" fmla="*/ 329 h 512"/>
                  <a:gd name="T22" fmla="*/ 208 w 484"/>
                  <a:gd name="T23" fmla="*/ 338 h 512"/>
                  <a:gd name="T24" fmla="*/ 294 w 484"/>
                  <a:gd name="T25" fmla="*/ 465 h 512"/>
                  <a:gd name="T26" fmla="*/ 61 w 484"/>
                  <a:gd name="T27" fmla="*/ 512 h 512"/>
                  <a:gd name="T28" fmla="*/ 0 w 484"/>
                  <a:gd name="T29" fmla="*/ 4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 h="512">
                    <a:moveTo>
                      <a:pt x="2" y="449"/>
                    </a:moveTo>
                    <a:lnTo>
                      <a:pt x="186" y="424"/>
                    </a:lnTo>
                    <a:lnTo>
                      <a:pt x="100" y="265"/>
                    </a:lnTo>
                    <a:lnTo>
                      <a:pt x="312" y="270"/>
                    </a:lnTo>
                    <a:lnTo>
                      <a:pt x="231" y="104"/>
                    </a:lnTo>
                    <a:lnTo>
                      <a:pt x="425" y="152"/>
                    </a:lnTo>
                    <a:lnTo>
                      <a:pt x="412" y="0"/>
                    </a:lnTo>
                    <a:lnTo>
                      <a:pt x="484" y="75"/>
                    </a:lnTo>
                    <a:lnTo>
                      <a:pt x="484" y="224"/>
                    </a:lnTo>
                    <a:lnTo>
                      <a:pt x="342" y="199"/>
                    </a:lnTo>
                    <a:lnTo>
                      <a:pt x="398" y="329"/>
                    </a:lnTo>
                    <a:lnTo>
                      <a:pt x="208" y="338"/>
                    </a:lnTo>
                    <a:lnTo>
                      <a:pt x="294" y="465"/>
                    </a:lnTo>
                    <a:lnTo>
                      <a:pt x="61" y="512"/>
                    </a:lnTo>
                    <a:lnTo>
                      <a:pt x="0" y="4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1" name="Freeform 720"/>
              <p:cNvSpPr/>
              <p:nvPr/>
            </p:nvSpPr>
            <p:spPr bwMode="auto">
              <a:xfrm>
                <a:off x="616" y="1047"/>
                <a:ext cx="323" cy="385"/>
              </a:xfrm>
              <a:custGeom>
                <a:avLst/>
                <a:gdLst>
                  <a:gd name="T0" fmla="*/ 0 w 323"/>
                  <a:gd name="T1" fmla="*/ 328 h 385"/>
                  <a:gd name="T2" fmla="*/ 194 w 323"/>
                  <a:gd name="T3" fmla="*/ 276 h 385"/>
                  <a:gd name="T4" fmla="*/ 129 w 323"/>
                  <a:gd name="T5" fmla="*/ 145 h 385"/>
                  <a:gd name="T6" fmla="*/ 280 w 323"/>
                  <a:gd name="T7" fmla="*/ 129 h 385"/>
                  <a:gd name="T8" fmla="*/ 219 w 323"/>
                  <a:gd name="T9" fmla="*/ 0 h 385"/>
                  <a:gd name="T10" fmla="*/ 323 w 323"/>
                  <a:gd name="T11" fmla="*/ 16 h 385"/>
                  <a:gd name="T12" fmla="*/ 285 w 323"/>
                  <a:gd name="T13" fmla="*/ 197 h 385"/>
                  <a:gd name="T14" fmla="*/ 215 w 323"/>
                  <a:gd name="T15" fmla="*/ 197 h 385"/>
                  <a:gd name="T16" fmla="*/ 271 w 323"/>
                  <a:gd name="T17" fmla="*/ 297 h 385"/>
                  <a:gd name="T18" fmla="*/ 260 w 323"/>
                  <a:gd name="T19" fmla="*/ 344 h 385"/>
                  <a:gd name="T20" fmla="*/ 86 w 323"/>
                  <a:gd name="T21" fmla="*/ 385 h 385"/>
                  <a:gd name="T22" fmla="*/ 9 w 323"/>
                  <a:gd name="T23" fmla="*/ 340 h 385"/>
                  <a:gd name="T24" fmla="*/ 0 w 323"/>
                  <a:gd name="T25" fmla="*/ 32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85">
                    <a:moveTo>
                      <a:pt x="0" y="328"/>
                    </a:moveTo>
                    <a:lnTo>
                      <a:pt x="194" y="276"/>
                    </a:lnTo>
                    <a:lnTo>
                      <a:pt x="129" y="145"/>
                    </a:lnTo>
                    <a:lnTo>
                      <a:pt x="280" y="129"/>
                    </a:lnTo>
                    <a:lnTo>
                      <a:pt x="219" y="0"/>
                    </a:lnTo>
                    <a:lnTo>
                      <a:pt x="323" y="16"/>
                    </a:lnTo>
                    <a:lnTo>
                      <a:pt x="285" y="197"/>
                    </a:lnTo>
                    <a:lnTo>
                      <a:pt x="215" y="197"/>
                    </a:lnTo>
                    <a:lnTo>
                      <a:pt x="271" y="297"/>
                    </a:lnTo>
                    <a:lnTo>
                      <a:pt x="260" y="344"/>
                    </a:lnTo>
                    <a:lnTo>
                      <a:pt x="86" y="385"/>
                    </a:lnTo>
                    <a:lnTo>
                      <a:pt x="9" y="340"/>
                    </a:lnTo>
                    <a:lnTo>
                      <a:pt x="0" y="328"/>
                    </a:lnTo>
                    <a:close/>
                  </a:path>
                </a:pathLst>
              </a:custGeom>
              <a:solidFill>
                <a:srgbClr val="E347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2" name="Freeform 721"/>
              <p:cNvSpPr/>
              <p:nvPr/>
            </p:nvSpPr>
            <p:spPr bwMode="auto">
              <a:xfrm>
                <a:off x="616" y="1047"/>
                <a:ext cx="323" cy="385"/>
              </a:xfrm>
              <a:custGeom>
                <a:avLst/>
                <a:gdLst>
                  <a:gd name="T0" fmla="*/ 0 w 323"/>
                  <a:gd name="T1" fmla="*/ 328 h 385"/>
                  <a:gd name="T2" fmla="*/ 194 w 323"/>
                  <a:gd name="T3" fmla="*/ 276 h 385"/>
                  <a:gd name="T4" fmla="*/ 129 w 323"/>
                  <a:gd name="T5" fmla="*/ 145 h 385"/>
                  <a:gd name="T6" fmla="*/ 280 w 323"/>
                  <a:gd name="T7" fmla="*/ 129 h 385"/>
                  <a:gd name="T8" fmla="*/ 219 w 323"/>
                  <a:gd name="T9" fmla="*/ 0 h 385"/>
                  <a:gd name="T10" fmla="*/ 323 w 323"/>
                  <a:gd name="T11" fmla="*/ 16 h 385"/>
                  <a:gd name="T12" fmla="*/ 285 w 323"/>
                  <a:gd name="T13" fmla="*/ 197 h 385"/>
                  <a:gd name="T14" fmla="*/ 215 w 323"/>
                  <a:gd name="T15" fmla="*/ 197 h 385"/>
                  <a:gd name="T16" fmla="*/ 271 w 323"/>
                  <a:gd name="T17" fmla="*/ 297 h 385"/>
                  <a:gd name="T18" fmla="*/ 260 w 323"/>
                  <a:gd name="T19" fmla="*/ 344 h 385"/>
                  <a:gd name="T20" fmla="*/ 86 w 323"/>
                  <a:gd name="T21" fmla="*/ 385 h 385"/>
                  <a:gd name="T22" fmla="*/ 9 w 323"/>
                  <a:gd name="T23" fmla="*/ 3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 h="385">
                    <a:moveTo>
                      <a:pt x="0" y="328"/>
                    </a:moveTo>
                    <a:lnTo>
                      <a:pt x="194" y="276"/>
                    </a:lnTo>
                    <a:lnTo>
                      <a:pt x="129" y="145"/>
                    </a:lnTo>
                    <a:lnTo>
                      <a:pt x="280" y="129"/>
                    </a:lnTo>
                    <a:lnTo>
                      <a:pt x="219" y="0"/>
                    </a:lnTo>
                    <a:lnTo>
                      <a:pt x="323" y="16"/>
                    </a:lnTo>
                    <a:lnTo>
                      <a:pt x="285" y="197"/>
                    </a:lnTo>
                    <a:lnTo>
                      <a:pt x="215" y="197"/>
                    </a:lnTo>
                    <a:lnTo>
                      <a:pt x="271" y="297"/>
                    </a:lnTo>
                    <a:lnTo>
                      <a:pt x="260" y="344"/>
                    </a:lnTo>
                    <a:lnTo>
                      <a:pt x="86" y="385"/>
                    </a:lnTo>
                    <a:lnTo>
                      <a:pt x="9" y="3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3" name="Freeform 722"/>
              <p:cNvSpPr/>
              <p:nvPr/>
            </p:nvSpPr>
            <p:spPr bwMode="auto">
              <a:xfrm>
                <a:off x="1252" y="1312"/>
                <a:ext cx="127" cy="127"/>
              </a:xfrm>
              <a:custGeom>
                <a:avLst/>
                <a:gdLst>
                  <a:gd name="T0" fmla="*/ 22 w 56"/>
                  <a:gd name="T1" fmla="*/ 0 h 56"/>
                  <a:gd name="T2" fmla="*/ 0 w 56"/>
                  <a:gd name="T3" fmla="*/ 28 h 56"/>
                  <a:gd name="T4" fmla="*/ 29 w 56"/>
                  <a:gd name="T5" fmla="*/ 56 h 56"/>
                  <a:gd name="T6" fmla="*/ 56 w 56"/>
                  <a:gd name="T7" fmla="*/ 37 h 56"/>
                  <a:gd name="T8" fmla="*/ 22 w 56"/>
                  <a:gd name="T9" fmla="*/ 0 h 56"/>
                </a:gdLst>
                <a:ahLst/>
                <a:cxnLst>
                  <a:cxn ang="0">
                    <a:pos x="T0" y="T1"/>
                  </a:cxn>
                  <a:cxn ang="0">
                    <a:pos x="T2" y="T3"/>
                  </a:cxn>
                  <a:cxn ang="0">
                    <a:pos x="T4" y="T5"/>
                  </a:cxn>
                  <a:cxn ang="0">
                    <a:pos x="T6" y="T7"/>
                  </a:cxn>
                  <a:cxn ang="0">
                    <a:pos x="T8" y="T9"/>
                  </a:cxn>
                </a:cxnLst>
                <a:rect l="0" t="0" r="r" b="b"/>
                <a:pathLst>
                  <a:path w="56" h="56">
                    <a:moveTo>
                      <a:pt x="22" y="0"/>
                    </a:moveTo>
                    <a:cubicBezTo>
                      <a:pt x="9" y="3"/>
                      <a:pt x="0" y="14"/>
                      <a:pt x="0" y="28"/>
                    </a:cubicBezTo>
                    <a:cubicBezTo>
                      <a:pt x="0" y="44"/>
                      <a:pt x="13" y="56"/>
                      <a:pt x="29" y="56"/>
                    </a:cubicBezTo>
                    <a:cubicBezTo>
                      <a:pt x="41" y="56"/>
                      <a:pt x="52" y="48"/>
                      <a:pt x="56" y="37"/>
                    </a:cubicBezTo>
                    <a:lnTo>
                      <a:pt x="22" y="0"/>
                    </a:ln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4" name="Oval 723"/>
              <p:cNvSpPr>
                <a:spLocks noChangeArrowheads="1"/>
              </p:cNvSpPr>
              <p:nvPr/>
            </p:nvSpPr>
            <p:spPr bwMode="auto">
              <a:xfrm>
                <a:off x="1213" y="1527"/>
                <a:ext cx="77" cy="78"/>
              </a:xfrm>
              <a:prstGeom prst="ellipse">
                <a:avLst/>
              </a:pr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5" name="Freeform 724"/>
              <p:cNvSpPr/>
              <p:nvPr/>
            </p:nvSpPr>
            <p:spPr bwMode="auto">
              <a:xfrm>
                <a:off x="1584" y="1629"/>
                <a:ext cx="68" cy="71"/>
              </a:xfrm>
              <a:custGeom>
                <a:avLst/>
                <a:gdLst>
                  <a:gd name="T0" fmla="*/ 7 w 30"/>
                  <a:gd name="T1" fmla="*/ 0 h 31"/>
                  <a:gd name="T2" fmla="*/ 0 w 30"/>
                  <a:gd name="T3" fmla="*/ 14 h 31"/>
                  <a:gd name="T4" fmla="*/ 17 w 30"/>
                  <a:gd name="T5" fmla="*/ 31 h 31"/>
                  <a:gd name="T6" fmla="*/ 30 w 30"/>
                  <a:gd name="T7" fmla="*/ 25 h 31"/>
                  <a:gd name="T8" fmla="*/ 7 w 30"/>
                  <a:gd name="T9" fmla="*/ 0 h 31"/>
                </a:gdLst>
                <a:ahLst/>
                <a:cxnLst>
                  <a:cxn ang="0">
                    <a:pos x="T0" y="T1"/>
                  </a:cxn>
                  <a:cxn ang="0">
                    <a:pos x="T2" y="T3"/>
                  </a:cxn>
                  <a:cxn ang="0">
                    <a:pos x="T4" y="T5"/>
                  </a:cxn>
                  <a:cxn ang="0">
                    <a:pos x="T6" y="T7"/>
                  </a:cxn>
                  <a:cxn ang="0">
                    <a:pos x="T8" y="T9"/>
                  </a:cxn>
                </a:cxnLst>
                <a:rect l="0" t="0" r="r" b="b"/>
                <a:pathLst>
                  <a:path w="30" h="31">
                    <a:moveTo>
                      <a:pt x="7" y="0"/>
                    </a:moveTo>
                    <a:cubicBezTo>
                      <a:pt x="3" y="4"/>
                      <a:pt x="0" y="8"/>
                      <a:pt x="0" y="14"/>
                    </a:cubicBezTo>
                    <a:cubicBezTo>
                      <a:pt x="0" y="23"/>
                      <a:pt x="8" y="31"/>
                      <a:pt x="17" y="31"/>
                    </a:cubicBezTo>
                    <a:cubicBezTo>
                      <a:pt x="22" y="31"/>
                      <a:pt x="27" y="29"/>
                      <a:pt x="30" y="25"/>
                    </a:cubicBezTo>
                    <a:lnTo>
                      <a:pt x="7" y="0"/>
                    </a:ln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6" name="Oval 725"/>
              <p:cNvSpPr>
                <a:spLocks noChangeArrowheads="1"/>
              </p:cNvSpPr>
              <p:nvPr/>
            </p:nvSpPr>
            <p:spPr bwMode="auto">
              <a:xfrm>
                <a:off x="1394" y="1509"/>
                <a:ext cx="114" cy="114"/>
              </a:xfrm>
              <a:prstGeom prst="ellipse">
                <a:avLst/>
              </a:pr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7" name="Freeform 726"/>
              <p:cNvSpPr/>
              <p:nvPr/>
            </p:nvSpPr>
            <p:spPr bwMode="auto">
              <a:xfrm>
                <a:off x="1209" y="1686"/>
                <a:ext cx="86" cy="75"/>
              </a:xfrm>
              <a:custGeom>
                <a:avLst/>
                <a:gdLst>
                  <a:gd name="T0" fmla="*/ 38 w 38"/>
                  <a:gd name="T1" fmla="*/ 19 h 33"/>
                  <a:gd name="T2" fmla="*/ 19 w 38"/>
                  <a:gd name="T3" fmla="*/ 0 h 33"/>
                  <a:gd name="T4" fmla="*/ 0 w 38"/>
                  <a:gd name="T5" fmla="*/ 15 h 33"/>
                  <a:gd name="T6" fmla="*/ 32 w 38"/>
                  <a:gd name="T7" fmla="*/ 33 h 33"/>
                  <a:gd name="T8" fmla="*/ 38 w 38"/>
                  <a:gd name="T9" fmla="*/ 19 h 33"/>
                </a:gdLst>
                <a:ahLst/>
                <a:cxnLst>
                  <a:cxn ang="0">
                    <a:pos x="T0" y="T1"/>
                  </a:cxn>
                  <a:cxn ang="0">
                    <a:pos x="T2" y="T3"/>
                  </a:cxn>
                  <a:cxn ang="0">
                    <a:pos x="T4" y="T5"/>
                  </a:cxn>
                  <a:cxn ang="0">
                    <a:pos x="T6" y="T7"/>
                  </a:cxn>
                  <a:cxn ang="0">
                    <a:pos x="T8" y="T9"/>
                  </a:cxn>
                </a:cxnLst>
                <a:rect l="0" t="0" r="r" b="b"/>
                <a:pathLst>
                  <a:path w="38" h="33">
                    <a:moveTo>
                      <a:pt x="38" y="19"/>
                    </a:moveTo>
                    <a:cubicBezTo>
                      <a:pt x="38" y="9"/>
                      <a:pt x="29" y="0"/>
                      <a:pt x="19" y="0"/>
                    </a:cubicBezTo>
                    <a:cubicBezTo>
                      <a:pt x="10" y="0"/>
                      <a:pt x="3" y="6"/>
                      <a:pt x="0" y="15"/>
                    </a:cubicBezTo>
                    <a:cubicBezTo>
                      <a:pt x="32" y="33"/>
                      <a:pt x="32" y="33"/>
                      <a:pt x="32" y="33"/>
                    </a:cubicBezTo>
                    <a:cubicBezTo>
                      <a:pt x="36" y="30"/>
                      <a:pt x="38" y="25"/>
                      <a:pt x="38" y="19"/>
                    </a:cubicBez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8" name="Freeform 727"/>
              <p:cNvSpPr/>
              <p:nvPr/>
            </p:nvSpPr>
            <p:spPr bwMode="auto">
              <a:xfrm>
                <a:off x="1025" y="1532"/>
                <a:ext cx="109" cy="131"/>
              </a:xfrm>
              <a:custGeom>
                <a:avLst/>
                <a:gdLst>
                  <a:gd name="T0" fmla="*/ 25 w 48"/>
                  <a:gd name="T1" fmla="*/ 0 h 58"/>
                  <a:gd name="T2" fmla="*/ 0 w 48"/>
                  <a:gd name="T3" fmla="*/ 40 h 58"/>
                  <a:gd name="T4" fmla="*/ 31 w 48"/>
                  <a:gd name="T5" fmla="*/ 58 h 58"/>
                  <a:gd name="T6" fmla="*/ 48 w 48"/>
                  <a:gd name="T7" fmla="*/ 30 h 58"/>
                  <a:gd name="T8" fmla="*/ 25 w 48"/>
                  <a:gd name="T9" fmla="*/ 0 h 58"/>
                </a:gdLst>
                <a:ahLst/>
                <a:cxnLst>
                  <a:cxn ang="0">
                    <a:pos x="T0" y="T1"/>
                  </a:cxn>
                  <a:cxn ang="0">
                    <a:pos x="T2" y="T3"/>
                  </a:cxn>
                  <a:cxn ang="0">
                    <a:pos x="T4" y="T5"/>
                  </a:cxn>
                  <a:cxn ang="0">
                    <a:pos x="T6" y="T7"/>
                  </a:cxn>
                  <a:cxn ang="0">
                    <a:pos x="T8" y="T9"/>
                  </a:cxn>
                </a:cxnLst>
                <a:rect l="0" t="0" r="r" b="b"/>
                <a:pathLst>
                  <a:path w="48" h="58">
                    <a:moveTo>
                      <a:pt x="25" y="0"/>
                    </a:moveTo>
                    <a:cubicBezTo>
                      <a:pt x="0" y="40"/>
                      <a:pt x="0" y="40"/>
                      <a:pt x="0" y="40"/>
                    </a:cubicBezTo>
                    <a:cubicBezTo>
                      <a:pt x="31" y="58"/>
                      <a:pt x="31" y="58"/>
                      <a:pt x="31" y="58"/>
                    </a:cubicBezTo>
                    <a:cubicBezTo>
                      <a:pt x="41" y="53"/>
                      <a:pt x="48" y="42"/>
                      <a:pt x="48" y="30"/>
                    </a:cubicBezTo>
                    <a:cubicBezTo>
                      <a:pt x="48" y="16"/>
                      <a:pt x="38" y="4"/>
                      <a:pt x="25" y="0"/>
                    </a:cubicBez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9" name="Freeform 728"/>
              <p:cNvSpPr/>
              <p:nvPr/>
            </p:nvSpPr>
            <p:spPr bwMode="auto">
              <a:xfrm>
                <a:off x="1399" y="1682"/>
                <a:ext cx="138" cy="111"/>
              </a:xfrm>
              <a:custGeom>
                <a:avLst/>
                <a:gdLst>
                  <a:gd name="T0" fmla="*/ 61 w 61"/>
                  <a:gd name="T1" fmla="*/ 26 h 49"/>
                  <a:gd name="T2" fmla="*/ 30 w 61"/>
                  <a:gd name="T3" fmla="*/ 0 h 49"/>
                  <a:gd name="T4" fmla="*/ 0 w 61"/>
                  <a:gd name="T5" fmla="*/ 31 h 49"/>
                  <a:gd name="T6" fmla="*/ 5 w 61"/>
                  <a:gd name="T7" fmla="*/ 49 h 49"/>
                  <a:gd name="T8" fmla="*/ 61 w 61"/>
                  <a:gd name="T9" fmla="*/ 26 h 49"/>
                </a:gdLst>
                <a:ahLst/>
                <a:cxnLst>
                  <a:cxn ang="0">
                    <a:pos x="T0" y="T1"/>
                  </a:cxn>
                  <a:cxn ang="0">
                    <a:pos x="T2" y="T3"/>
                  </a:cxn>
                  <a:cxn ang="0">
                    <a:pos x="T4" y="T5"/>
                  </a:cxn>
                  <a:cxn ang="0">
                    <a:pos x="T6" y="T7"/>
                  </a:cxn>
                  <a:cxn ang="0">
                    <a:pos x="T8" y="T9"/>
                  </a:cxn>
                </a:cxnLst>
                <a:rect l="0" t="0" r="r" b="b"/>
                <a:pathLst>
                  <a:path w="61" h="49">
                    <a:moveTo>
                      <a:pt x="61" y="26"/>
                    </a:moveTo>
                    <a:cubicBezTo>
                      <a:pt x="58" y="12"/>
                      <a:pt x="46" y="0"/>
                      <a:pt x="30" y="0"/>
                    </a:cubicBezTo>
                    <a:cubicBezTo>
                      <a:pt x="14" y="0"/>
                      <a:pt x="0" y="14"/>
                      <a:pt x="0" y="31"/>
                    </a:cubicBezTo>
                    <a:cubicBezTo>
                      <a:pt x="0" y="38"/>
                      <a:pt x="2" y="44"/>
                      <a:pt x="5" y="49"/>
                    </a:cubicBezTo>
                    <a:lnTo>
                      <a:pt x="61" y="26"/>
                    </a:lnTo>
                    <a:close/>
                  </a:path>
                </a:pathLst>
              </a:custGeom>
              <a:solidFill>
                <a:srgbClr val="446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0" name="Oval 729"/>
              <p:cNvSpPr>
                <a:spLocks noChangeArrowheads="1"/>
              </p:cNvSpPr>
              <p:nvPr/>
            </p:nvSpPr>
            <p:spPr bwMode="auto">
              <a:xfrm>
                <a:off x="1437" y="1795"/>
                <a:ext cx="28"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1" name="Oval 730"/>
              <p:cNvSpPr>
                <a:spLocks noChangeArrowheads="1"/>
              </p:cNvSpPr>
              <p:nvPr/>
            </p:nvSpPr>
            <p:spPr bwMode="auto">
              <a:xfrm>
                <a:off x="1512" y="1822"/>
                <a:ext cx="25" cy="25"/>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2" name="Oval 731"/>
              <p:cNvSpPr>
                <a:spLocks noChangeArrowheads="1"/>
              </p:cNvSpPr>
              <p:nvPr/>
            </p:nvSpPr>
            <p:spPr bwMode="auto">
              <a:xfrm>
                <a:off x="1614" y="1738"/>
                <a:ext cx="27" cy="28"/>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3" name="Oval 732"/>
              <p:cNvSpPr>
                <a:spLocks noChangeArrowheads="1"/>
              </p:cNvSpPr>
              <p:nvPr/>
            </p:nvSpPr>
            <p:spPr bwMode="auto">
              <a:xfrm>
                <a:off x="1680" y="1786"/>
                <a:ext cx="27"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4" name="Oval 733"/>
              <p:cNvSpPr>
                <a:spLocks noChangeArrowheads="1"/>
              </p:cNvSpPr>
              <p:nvPr/>
            </p:nvSpPr>
            <p:spPr bwMode="auto">
              <a:xfrm>
                <a:off x="1671" y="1870"/>
                <a:ext cx="27" cy="25"/>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5" name="Oval 734"/>
              <p:cNvSpPr>
                <a:spLocks noChangeArrowheads="1"/>
              </p:cNvSpPr>
              <p:nvPr/>
            </p:nvSpPr>
            <p:spPr bwMode="auto">
              <a:xfrm>
                <a:off x="1689" y="1938"/>
                <a:ext cx="25"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6" name="Oval 735"/>
              <p:cNvSpPr>
                <a:spLocks noChangeArrowheads="1"/>
              </p:cNvSpPr>
              <p:nvPr/>
            </p:nvSpPr>
            <p:spPr bwMode="auto">
              <a:xfrm>
                <a:off x="1754" y="1834"/>
                <a:ext cx="25"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7" name="Oval 736"/>
              <p:cNvSpPr>
                <a:spLocks noChangeArrowheads="1"/>
              </p:cNvSpPr>
              <p:nvPr/>
            </p:nvSpPr>
            <p:spPr bwMode="auto">
              <a:xfrm>
                <a:off x="1594" y="1809"/>
                <a:ext cx="24" cy="25"/>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8" name="Oval 737"/>
              <p:cNvSpPr>
                <a:spLocks noChangeArrowheads="1"/>
              </p:cNvSpPr>
              <p:nvPr/>
            </p:nvSpPr>
            <p:spPr bwMode="auto">
              <a:xfrm>
                <a:off x="1575" y="1890"/>
                <a:ext cx="28" cy="27"/>
              </a:xfrm>
              <a:prstGeom prst="ellipse">
                <a:avLst/>
              </a:prstGeom>
              <a:solidFill>
                <a:srgbClr val="FF5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9" name="Freeform 738"/>
              <p:cNvSpPr/>
              <p:nvPr/>
            </p:nvSpPr>
            <p:spPr bwMode="auto">
              <a:xfrm>
                <a:off x="45" y="1843"/>
                <a:ext cx="233" cy="213"/>
              </a:xfrm>
              <a:custGeom>
                <a:avLst/>
                <a:gdLst>
                  <a:gd name="T0" fmla="*/ 134 w 233"/>
                  <a:gd name="T1" fmla="*/ 0 h 213"/>
                  <a:gd name="T2" fmla="*/ 0 w 233"/>
                  <a:gd name="T3" fmla="*/ 86 h 213"/>
                  <a:gd name="T4" fmla="*/ 104 w 233"/>
                  <a:gd name="T5" fmla="*/ 213 h 213"/>
                  <a:gd name="T6" fmla="*/ 233 w 233"/>
                  <a:gd name="T7" fmla="*/ 127 h 213"/>
                  <a:gd name="T8" fmla="*/ 134 w 233"/>
                  <a:gd name="T9" fmla="*/ 0 h 213"/>
                </a:gdLst>
                <a:ahLst/>
                <a:cxnLst>
                  <a:cxn ang="0">
                    <a:pos x="T0" y="T1"/>
                  </a:cxn>
                  <a:cxn ang="0">
                    <a:pos x="T2" y="T3"/>
                  </a:cxn>
                  <a:cxn ang="0">
                    <a:pos x="T4" y="T5"/>
                  </a:cxn>
                  <a:cxn ang="0">
                    <a:pos x="T6" y="T7"/>
                  </a:cxn>
                  <a:cxn ang="0">
                    <a:pos x="T8" y="T9"/>
                  </a:cxn>
                </a:cxnLst>
                <a:rect l="0" t="0" r="r" b="b"/>
                <a:pathLst>
                  <a:path w="233" h="213">
                    <a:moveTo>
                      <a:pt x="134" y="0"/>
                    </a:moveTo>
                    <a:lnTo>
                      <a:pt x="0" y="86"/>
                    </a:lnTo>
                    <a:lnTo>
                      <a:pt x="104" y="213"/>
                    </a:lnTo>
                    <a:lnTo>
                      <a:pt x="233" y="127"/>
                    </a:lnTo>
                    <a:lnTo>
                      <a:pt x="13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0" name="Freeform 739"/>
              <p:cNvSpPr/>
              <p:nvPr/>
            </p:nvSpPr>
            <p:spPr bwMode="auto">
              <a:xfrm>
                <a:off x="97" y="1886"/>
                <a:ext cx="129" cy="118"/>
              </a:xfrm>
              <a:custGeom>
                <a:avLst/>
                <a:gdLst>
                  <a:gd name="T0" fmla="*/ 75 w 129"/>
                  <a:gd name="T1" fmla="*/ 0 h 118"/>
                  <a:gd name="T2" fmla="*/ 0 w 129"/>
                  <a:gd name="T3" fmla="*/ 47 h 118"/>
                  <a:gd name="T4" fmla="*/ 57 w 129"/>
                  <a:gd name="T5" fmla="*/ 118 h 118"/>
                  <a:gd name="T6" fmla="*/ 129 w 129"/>
                  <a:gd name="T7" fmla="*/ 70 h 118"/>
                  <a:gd name="T8" fmla="*/ 75 w 129"/>
                  <a:gd name="T9" fmla="*/ 0 h 118"/>
                </a:gdLst>
                <a:ahLst/>
                <a:cxnLst>
                  <a:cxn ang="0">
                    <a:pos x="T0" y="T1"/>
                  </a:cxn>
                  <a:cxn ang="0">
                    <a:pos x="T2" y="T3"/>
                  </a:cxn>
                  <a:cxn ang="0">
                    <a:pos x="T4" y="T5"/>
                  </a:cxn>
                  <a:cxn ang="0">
                    <a:pos x="T6" y="T7"/>
                  </a:cxn>
                  <a:cxn ang="0">
                    <a:pos x="T8" y="T9"/>
                  </a:cxn>
                </a:cxnLst>
                <a:rect l="0" t="0" r="r" b="b"/>
                <a:pathLst>
                  <a:path w="129" h="118">
                    <a:moveTo>
                      <a:pt x="75" y="0"/>
                    </a:moveTo>
                    <a:lnTo>
                      <a:pt x="0" y="47"/>
                    </a:lnTo>
                    <a:lnTo>
                      <a:pt x="57" y="118"/>
                    </a:lnTo>
                    <a:lnTo>
                      <a:pt x="129" y="70"/>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1" name="Oval 740"/>
              <p:cNvSpPr>
                <a:spLocks noChangeArrowheads="1"/>
              </p:cNvSpPr>
              <p:nvPr/>
            </p:nvSpPr>
            <p:spPr bwMode="auto">
              <a:xfrm>
                <a:off x="143" y="1922"/>
                <a:ext cx="29" cy="32"/>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2" name="Freeform 741"/>
              <p:cNvSpPr/>
              <p:nvPr/>
            </p:nvSpPr>
            <p:spPr bwMode="auto">
              <a:xfrm>
                <a:off x="9" y="2042"/>
                <a:ext cx="236" cy="213"/>
              </a:xfrm>
              <a:custGeom>
                <a:avLst/>
                <a:gdLst>
                  <a:gd name="T0" fmla="*/ 136 w 236"/>
                  <a:gd name="T1" fmla="*/ 0 h 213"/>
                  <a:gd name="T2" fmla="*/ 0 w 236"/>
                  <a:gd name="T3" fmla="*/ 86 h 213"/>
                  <a:gd name="T4" fmla="*/ 104 w 236"/>
                  <a:gd name="T5" fmla="*/ 213 h 213"/>
                  <a:gd name="T6" fmla="*/ 236 w 236"/>
                  <a:gd name="T7" fmla="*/ 125 h 213"/>
                  <a:gd name="T8" fmla="*/ 136 w 236"/>
                  <a:gd name="T9" fmla="*/ 0 h 213"/>
                </a:gdLst>
                <a:ahLst/>
                <a:cxnLst>
                  <a:cxn ang="0">
                    <a:pos x="T0" y="T1"/>
                  </a:cxn>
                  <a:cxn ang="0">
                    <a:pos x="T2" y="T3"/>
                  </a:cxn>
                  <a:cxn ang="0">
                    <a:pos x="T4" y="T5"/>
                  </a:cxn>
                  <a:cxn ang="0">
                    <a:pos x="T6" y="T7"/>
                  </a:cxn>
                  <a:cxn ang="0">
                    <a:pos x="T8" y="T9"/>
                  </a:cxn>
                </a:cxnLst>
                <a:rect l="0" t="0" r="r" b="b"/>
                <a:pathLst>
                  <a:path w="236" h="213">
                    <a:moveTo>
                      <a:pt x="136" y="0"/>
                    </a:moveTo>
                    <a:lnTo>
                      <a:pt x="0" y="86"/>
                    </a:lnTo>
                    <a:lnTo>
                      <a:pt x="104" y="213"/>
                    </a:lnTo>
                    <a:lnTo>
                      <a:pt x="236" y="125"/>
                    </a:lnTo>
                    <a:lnTo>
                      <a:pt x="136"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3" name="Freeform 742"/>
              <p:cNvSpPr/>
              <p:nvPr/>
            </p:nvSpPr>
            <p:spPr bwMode="auto">
              <a:xfrm>
                <a:off x="61" y="2085"/>
                <a:ext cx="131" cy="118"/>
              </a:xfrm>
              <a:custGeom>
                <a:avLst/>
                <a:gdLst>
                  <a:gd name="T0" fmla="*/ 75 w 131"/>
                  <a:gd name="T1" fmla="*/ 0 h 118"/>
                  <a:gd name="T2" fmla="*/ 0 w 131"/>
                  <a:gd name="T3" fmla="*/ 48 h 118"/>
                  <a:gd name="T4" fmla="*/ 59 w 131"/>
                  <a:gd name="T5" fmla="*/ 118 h 118"/>
                  <a:gd name="T6" fmla="*/ 131 w 131"/>
                  <a:gd name="T7" fmla="*/ 71 h 118"/>
                  <a:gd name="T8" fmla="*/ 75 w 131"/>
                  <a:gd name="T9" fmla="*/ 0 h 118"/>
                </a:gdLst>
                <a:ahLst/>
                <a:cxnLst>
                  <a:cxn ang="0">
                    <a:pos x="T0" y="T1"/>
                  </a:cxn>
                  <a:cxn ang="0">
                    <a:pos x="T2" y="T3"/>
                  </a:cxn>
                  <a:cxn ang="0">
                    <a:pos x="T4" y="T5"/>
                  </a:cxn>
                  <a:cxn ang="0">
                    <a:pos x="T6" y="T7"/>
                  </a:cxn>
                  <a:cxn ang="0">
                    <a:pos x="T8" y="T9"/>
                  </a:cxn>
                </a:cxnLst>
                <a:rect l="0" t="0" r="r" b="b"/>
                <a:pathLst>
                  <a:path w="131" h="118">
                    <a:moveTo>
                      <a:pt x="75" y="0"/>
                    </a:moveTo>
                    <a:lnTo>
                      <a:pt x="0" y="48"/>
                    </a:lnTo>
                    <a:lnTo>
                      <a:pt x="59" y="118"/>
                    </a:lnTo>
                    <a:lnTo>
                      <a:pt x="131" y="71"/>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4" name="Oval 743"/>
              <p:cNvSpPr>
                <a:spLocks noChangeArrowheads="1"/>
              </p:cNvSpPr>
              <p:nvPr/>
            </p:nvSpPr>
            <p:spPr bwMode="auto">
              <a:xfrm>
                <a:off x="106" y="2122"/>
                <a:ext cx="32" cy="31"/>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5" name="Freeform 744"/>
              <p:cNvSpPr/>
              <p:nvPr/>
            </p:nvSpPr>
            <p:spPr bwMode="auto">
              <a:xfrm>
                <a:off x="269" y="1865"/>
                <a:ext cx="234" cy="211"/>
              </a:xfrm>
              <a:custGeom>
                <a:avLst/>
                <a:gdLst>
                  <a:gd name="T0" fmla="*/ 134 w 234"/>
                  <a:gd name="T1" fmla="*/ 0 h 211"/>
                  <a:gd name="T2" fmla="*/ 0 w 234"/>
                  <a:gd name="T3" fmla="*/ 86 h 211"/>
                  <a:gd name="T4" fmla="*/ 105 w 234"/>
                  <a:gd name="T5" fmla="*/ 211 h 211"/>
                  <a:gd name="T6" fmla="*/ 234 w 234"/>
                  <a:gd name="T7" fmla="*/ 125 h 211"/>
                  <a:gd name="T8" fmla="*/ 134 w 234"/>
                  <a:gd name="T9" fmla="*/ 0 h 211"/>
                </a:gdLst>
                <a:ahLst/>
                <a:cxnLst>
                  <a:cxn ang="0">
                    <a:pos x="T0" y="T1"/>
                  </a:cxn>
                  <a:cxn ang="0">
                    <a:pos x="T2" y="T3"/>
                  </a:cxn>
                  <a:cxn ang="0">
                    <a:pos x="T4" y="T5"/>
                  </a:cxn>
                  <a:cxn ang="0">
                    <a:pos x="T6" y="T7"/>
                  </a:cxn>
                  <a:cxn ang="0">
                    <a:pos x="T8" y="T9"/>
                  </a:cxn>
                </a:cxnLst>
                <a:rect l="0" t="0" r="r" b="b"/>
                <a:pathLst>
                  <a:path w="234" h="211">
                    <a:moveTo>
                      <a:pt x="134" y="0"/>
                    </a:moveTo>
                    <a:lnTo>
                      <a:pt x="0" y="86"/>
                    </a:lnTo>
                    <a:lnTo>
                      <a:pt x="105" y="211"/>
                    </a:lnTo>
                    <a:lnTo>
                      <a:pt x="234" y="125"/>
                    </a:lnTo>
                    <a:lnTo>
                      <a:pt x="134"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6" name="Freeform 745"/>
              <p:cNvSpPr/>
              <p:nvPr/>
            </p:nvSpPr>
            <p:spPr bwMode="auto">
              <a:xfrm>
                <a:off x="321" y="1908"/>
                <a:ext cx="129" cy="118"/>
              </a:xfrm>
              <a:custGeom>
                <a:avLst/>
                <a:gdLst>
                  <a:gd name="T0" fmla="*/ 75 w 129"/>
                  <a:gd name="T1" fmla="*/ 0 h 118"/>
                  <a:gd name="T2" fmla="*/ 0 w 129"/>
                  <a:gd name="T3" fmla="*/ 48 h 118"/>
                  <a:gd name="T4" fmla="*/ 57 w 129"/>
                  <a:gd name="T5" fmla="*/ 118 h 118"/>
                  <a:gd name="T6" fmla="*/ 129 w 129"/>
                  <a:gd name="T7" fmla="*/ 68 h 118"/>
                  <a:gd name="T8" fmla="*/ 75 w 129"/>
                  <a:gd name="T9" fmla="*/ 0 h 118"/>
                </a:gdLst>
                <a:ahLst/>
                <a:cxnLst>
                  <a:cxn ang="0">
                    <a:pos x="T0" y="T1"/>
                  </a:cxn>
                  <a:cxn ang="0">
                    <a:pos x="T2" y="T3"/>
                  </a:cxn>
                  <a:cxn ang="0">
                    <a:pos x="T4" y="T5"/>
                  </a:cxn>
                  <a:cxn ang="0">
                    <a:pos x="T6" y="T7"/>
                  </a:cxn>
                  <a:cxn ang="0">
                    <a:pos x="T8" y="T9"/>
                  </a:cxn>
                </a:cxnLst>
                <a:rect l="0" t="0" r="r" b="b"/>
                <a:pathLst>
                  <a:path w="129" h="118">
                    <a:moveTo>
                      <a:pt x="75" y="0"/>
                    </a:moveTo>
                    <a:lnTo>
                      <a:pt x="0" y="48"/>
                    </a:lnTo>
                    <a:lnTo>
                      <a:pt x="57" y="118"/>
                    </a:lnTo>
                    <a:lnTo>
                      <a:pt x="129" y="68"/>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7" name="Oval 746"/>
              <p:cNvSpPr>
                <a:spLocks noChangeArrowheads="1"/>
              </p:cNvSpPr>
              <p:nvPr/>
            </p:nvSpPr>
            <p:spPr bwMode="auto">
              <a:xfrm>
                <a:off x="367" y="1945"/>
                <a:ext cx="29" cy="29"/>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8" name="Freeform 747"/>
              <p:cNvSpPr/>
              <p:nvPr/>
            </p:nvSpPr>
            <p:spPr bwMode="auto">
              <a:xfrm>
                <a:off x="247" y="2065"/>
                <a:ext cx="235" cy="211"/>
              </a:xfrm>
              <a:custGeom>
                <a:avLst/>
                <a:gdLst>
                  <a:gd name="T0" fmla="*/ 136 w 235"/>
                  <a:gd name="T1" fmla="*/ 0 h 211"/>
                  <a:gd name="T2" fmla="*/ 0 w 235"/>
                  <a:gd name="T3" fmla="*/ 86 h 211"/>
                  <a:gd name="T4" fmla="*/ 104 w 235"/>
                  <a:gd name="T5" fmla="*/ 211 h 211"/>
                  <a:gd name="T6" fmla="*/ 235 w 235"/>
                  <a:gd name="T7" fmla="*/ 125 h 211"/>
                  <a:gd name="T8" fmla="*/ 136 w 235"/>
                  <a:gd name="T9" fmla="*/ 0 h 211"/>
                </a:gdLst>
                <a:ahLst/>
                <a:cxnLst>
                  <a:cxn ang="0">
                    <a:pos x="T0" y="T1"/>
                  </a:cxn>
                  <a:cxn ang="0">
                    <a:pos x="T2" y="T3"/>
                  </a:cxn>
                  <a:cxn ang="0">
                    <a:pos x="T4" y="T5"/>
                  </a:cxn>
                  <a:cxn ang="0">
                    <a:pos x="T6" y="T7"/>
                  </a:cxn>
                  <a:cxn ang="0">
                    <a:pos x="T8" y="T9"/>
                  </a:cxn>
                </a:cxnLst>
                <a:rect l="0" t="0" r="r" b="b"/>
                <a:pathLst>
                  <a:path w="235" h="211">
                    <a:moveTo>
                      <a:pt x="136" y="0"/>
                    </a:moveTo>
                    <a:lnTo>
                      <a:pt x="0" y="86"/>
                    </a:lnTo>
                    <a:lnTo>
                      <a:pt x="104" y="211"/>
                    </a:lnTo>
                    <a:lnTo>
                      <a:pt x="235" y="125"/>
                    </a:lnTo>
                    <a:lnTo>
                      <a:pt x="136"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9" name="Freeform 748"/>
              <p:cNvSpPr/>
              <p:nvPr/>
            </p:nvSpPr>
            <p:spPr bwMode="auto">
              <a:xfrm>
                <a:off x="299" y="2108"/>
                <a:ext cx="131" cy="118"/>
              </a:xfrm>
              <a:custGeom>
                <a:avLst/>
                <a:gdLst>
                  <a:gd name="T0" fmla="*/ 75 w 131"/>
                  <a:gd name="T1" fmla="*/ 0 h 118"/>
                  <a:gd name="T2" fmla="*/ 0 w 131"/>
                  <a:gd name="T3" fmla="*/ 48 h 118"/>
                  <a:gd name="T4" fmla="*/ 59 w 131"/>
                  <a:gd name="T5" fmla="*/ 118 h 118"/>
                  <a:gd name="T6" fmla="*/ 131 w 131"/>
                  <a:gd name="T7" fmla="*/ 68 h 118"/>
                  <a:gd name="T8" fmla="*/ 75 w 131"/>
                  <a:gd name="T9" fmla="*/ 0 h 118"/>
                </a:gdLst>
                <a:ahLst/>
                <a:cxnLst>
                  <a:cxn ang="0">
                    <a:pos x="T0" y="T1"/>
                  </a:cxn>
                  <a:cxn ang="0">
                    <a:pos x="T2" y="T3"/>
                  </a:cxn>
                  <a:cxn ang="0">
                    <a:pos x="T4" y="T5"/>
                  </a:cxn>
                  <a:cxn ang="0">
                    <a:pos x="T6" y="T7"/>
                  </a:cxn>
                  <a:cxn ang="0">
                    <a:pos x="T8" y="T9"/>
                  </a:cxn>
                </a:cxnLst>
                <a:rect l="0" t="0" r="r" b="b"/>
                <a:pathLst>
                  <a:path w="131" h="118">
                    <a:moveTo>
                      <a:pt x="75" y="0"/>
                    </a:moveTo>
                    <a:lnTo>
                      <a:pt x="0" y="48"/>
                    </a:lnTo>
                    <a:lnTo>
                      <a:pt x="59" y="118"/>
                    </a:lnTo>
                    <a:lnTo>
                      <a:pt x="131" y="68"/>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0" name="Oval 749"/>
              <p:cNvSpPr>
                <a:spLocks noChangeArrowheads="1"/>
              </p:cNvSpPr>
              <p:nvPr/>
            </p:nvSpPr>
            <p:spPr bwMode="auto">
              <a:xfrm>
                <a:off x="344" y="2144"/>
                <a:ext cx="32" cy="30"/>
              </a:xfrm>
              <a:prstGeom prst="ellipse">
                <a:avLst/>
              </a:pr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1" name="Freeform 750"/>
              <p:cNvSpPr/>
              <p:nvPr/>
            </p:nvSpPr>
            <p:spPr bwMode="auto">
              <a:xfrm>
                <a:off x="18" y="2251"/>
                <a:ext cx="181" cy="106"/>
              </a:xfrm>
              <a:custGeom>
                <a:avLst/>
                <a:gdLst>
                  <a:gd name="T0" fmla="*/ 100 w 181"/>
                  <a:gd name="T1" fmla="*/ 0 h 106"/>
                  <a:gd name="T2" fmla="*/ 0 w 181"/>
                  <a:gd name="T3" fmla="*/ 66 h 106"/>
                  <a:gd name="T4" fmla="*/ 5 w 181"/>
                  <a:gd name="T5" fmla="*/ 106 h 106"/>
                  <a:gd name="T6" fmla="*/ 181 w 181"/>
                  <a:gd name="T7" fmla="*/ 100 h 106"/>
                  <a:gd name="T8" fmla="*/ 100 w 181"/>
                  <a:gd name="T9" fmla="*/ 0 h 106"/>
                </a:gdLst>
                <a:ahLst/>
                <a:cxnLst>
                  <a:cxn ang="0">
                    <a:pos x="T0" y="T1"/>
                  </a:cxn>
                  <a:cxn ang="0">
                    <a:pos x="T2" y="T3"/>
                  </a:cxn>
                  <a:cxn ang="0">
                    <a:pos x="T4" y="T5"/>
                  </a:cxn>
                  <a:cxn ang="0">
                    <a:pos x="T6" y="T7"/>
                  </a:cxn>
                  <a:cxn ang="0">
                    <a:pos x="T8" y="T9"/>
                  </a:cxn>
                </a:cxnLst>
                <a:rect l="0" t="0" r="r" b="b"/>
                <a:pathLst>
                  <a:path w="181" h="106">
                    <a:moveTo>
                      <a:pt x="100" y="0"/>
                    </a:moveTo>
                    <a:lnTo>
                      <a:pt x="0" y="66"/>
                    </a:lnTo>
                    <a:lnTo>
                      <a:pt x="5" y="106"/>
                    </a:lnTo>
                    <a:lnTo>
                      <a:pt x="181" y="100"/>
                    </a:lnTo>
                    <a:lnTo>
                      <a:pt x="100"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2" name="Freeform 751"/>
              <p:cNvSpPr/>
              <p:nvPr/>
            </p:nvSpPr>
            <p:spPr bwMode="auto">
              <a:xfrm>
                <a:off x="36" y="2294"/>
                <a:ext cx="123" cy="61"/>
              </a:xfrm>
              <a:custGeom>
                <a:avLst/>
                <a:gdLst>
                  <a:gd name="T0" fmla="*/ 75 w 123"/>
                  <a:gd name="T1" fmla="*/ 0 h 61"/>
                  <a:gd name="T2" fmla="*/ 0 w 123"/>
                  <a:gd name="T3" fmla="*/ 47 h 61"/>
                  <a:gd name="T4" fmla="*/ 12 w 123"/>
                  <a:gd name="T5" fmla="*/ 61 h 61"/>
                  <a:gd name="T6" fmla="*/ 123 w 123"/>
                  <a:gd name="T7" fmla="*/ 59 h 61"/>
                  <a:gd name="T8" fmla="*/ 75 w 123"/>
                  <a:gd name="T9" fmla="*/ 0 h 61"/>
                </a:gdLst>
                <a:ahLst/>
                <a:cxnLst>
                  <a:cxn ang="0">
                    <a:pos x="T0" y="T1"/>
                  </a:cxn>
                  <a:cxn ang="0">
                    <a:pos x="T2" y="T3"/>
                  </a:cxn>
                  <a:cxn ang="0">
                    <a:pos x="T4" y="T5"/>
                  </a:cxn>
                  <a:cxn ang="0">
                    <a:pos x="T6" y="T7"/>
                  </a:cxn>
                  <a:cxn ang="0">
                    <a:pos x="T8" y="T9"/>
                  </a:cxn>
                </a:cxnLst>
                <a:rect l="0" t="0" r="r" b="b"/>
                <a:pathLst>
                  <a:path w="123" h="61">
                    <a:moveTo>
                      <a:pt x="75" y="0"/>
                    </a:moveTo>
                    <a:lnTo>
                      <a:pt x="0" y="47"/>
                    </a:lnTo>
                    <a:lnTo>
                      <a:pt x="12" y="61"/>
                    </a:lnTo>
                    <a:lnTo>
                      <a:pt x="123" y="59"/>
                    </a:lnTo>
                    <a:lnTo>
                      <a:pt x="7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3" name="Freeform 752"/>
              <p:cNvSpPr/>
              <p:nvPr/>
            </p:nvSpPr>
            <p:spPr bwMode="auto">
              <a:xfrm>
                <a:off x="82" y="2330"/>
                <a:ext cx="29" cy="25"/>
              </a:xfrm>
              <a:custGeom>
                <a:avLst/>
                <a:gdLst>
                  <a:gd name="T0" fmla="*/ 13 w 13"/>
                  <a:gd name="T1" fmla="*/ 7 h 11"/>
                  <a:gd name="T2" fmla="*/ 7 w 13"/>
                  <a:gd name="T3" fmla="*/ 0 h 11"/>
                  <a:gd name="T4" fmla="*/ 0 w 13"/>
                  <a:gd name="T5" fmla="*/ 7 h 11"/>
                  <a:gd name="T6" fmla="*/ 1 w 13"/>
                  <a:gd name="T7" fmla="*/ 11 h 11"/>
                  <a:gd name="T8" fmla="*/ 12 w 13"/>
                  <a:gd name="T9" fmla="*/ 10 h 11"/>
                  <a:gd name="T10" fmla="*/ 13 w 13"/>
                  <a:gd name="T11" fmla="*/ 7 h 11"/>
                </a:gdLst>
                <a:ahLst/>
                <a:cxnLst>
                  <a:cxn ang="0">
                    <a:pos x="T0" y="T1"/>
                  </a:cxn>
                  <a:cxn ang="0">
                    <a:pos x="T2" y="T3"/>
                  </a:cxn>
                  <a:cxn ang="0">
                    <a:pos x="T4" y="T5"/>
                  </a:cxn>
                  <a:cxn ang="0">
                    <a:pos x="T6" y="T7"/>
                  </a:cxn>
                  <a:cxn ang="0">
                    <a:pos x="T8" y="T9"/>
                  </a:cxn>
                  <a:cxn ang="0">
                    <a:pos x="T10" y="T11"/>
                  </a:cxn>
                </a:cxnLst>
                <a:rect l="0" t="0" r="r" b="b"/>
                <a:pathLst>
                  <a:path w="13" h="11">
                    <a:moveTo>
                      <a:pt x="13" y="7"/>
                    </a:moveTo>
                    <a:cubicBezTo>
                      <a:pt x="13" y="3"/>
                      <a:pt x="10" y="0"/>
                      <a:pt x="7" y="0"/>
                    </a:cubicBezTo>
                    <a:cubicBezTo>
                      <a:pt x="3" y="0"/>
                      <a:pt x="0" y="3"/>
                      <a:pt x="0" y="7"/>
                    </a:cubicBezTo>
                    <a:cubicBezTo>
                      <a:pt x="0" y="8"/>
                      <a:pt x="0" y="10"/>
                      <a:pt x="1" y="11"/>
                    </a:cubicBezTo>
                    <a:cubicBezTo>
                      <a:pt x="12" y="10"/>
                      <a:pt x="12" y="10"/>
                      <a:pt x="12" y="10"/>
                    </a:cubicBezTo>
                    <a:cubicBezTo>
                      <a:pt x="13" y="9"/>
                      <a:pt x="13" y="8"/>
                      <a:pt x="13" y="7"/>
                    </a:cubicBezTo>
                    <a:close/>
                  </a:path>
                </a:pathLst>
              </a:cu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4" name="Freeform 753"/>
              <p:cNvSpPr/>
              <p:nvPr/>
            </p:nvSpPr>
            <p:spPr bwMode="auto">
              <a:xfrm>
                <a:off x="84" y="2353"/>
                <a:ext cx="25" cy="9"/>
              </a:xfrm>
              <a:custGeom>
                <a:avLst/>
                <a:gdLst>
                  <a:gd name="T0" fmla="*/ 0 w 11"/>
                  <a:gd name="T1" fmla="*/ 1 h 4"/>
                  <a:gd name="T2" fmla="*/ 6 w 11"/>
                  <a:gd name="T3" fmla="*/ 4 h 4"/>
                  <a:gd name="T4" fmla="*/ 11 w 11"/>
                  <a:gd name="T5" fmla="*/ 0 h 4"/>
                  <a:gd name="T6" fmla="*/ 0 w 11"/>
                  <a:gd name="T7" fmla="*/ 1 h 4"/>
                </a:gdLst>
                <a:ahLst/>
                <a:cxnLst>
                  <a:cxn ang="0">
                    <a:pos x="T0" y="T1"/>
                  </a:cxn>
                  <a:cxn ang="0">
                    <a:pos x="T2" y="T3"/>
                  </a:cxn>
                  <a:cxn ang="0">
                    <a:pos x="T4" y="T5"/>
                  </a:cxn>
                  <a:cxn ang="0">
                    <a:pos x="T6" y="T7"/>
                  </a:cxn>
                </a:cxnLst>
                <a:rect l="0" t="0" r="r" b="b"/>
                <a:pathLst>
                  <a:path w="11" h="4">
                    <a:moveTo>
                      <a:pt x="0" y="1"/>
                    </a:moveTo>
                    <a:cubicBezTo>
                      <a:pt x="1" y="2"/>
                      <a:pt x="3" y="4"/>
                      <a:pt x="6" y="4"/>
                    </a:cubicBezTo>
                    <a:cubicBezTo>
                      <a:pt x="8" y="4"/>
                      <a:pt x="10" y="2"/>
                      <a:pt x="11" y="0"/>
                    </a:cubicBezTo>
                    <a:lnTo>
                      <a:pt x="0" y="1"/>
                    </a:lnTo>
                    <a:close/>
                  </a:path>
                </a:pathLst>
              </a:custGeom>
              <a:solidFill>
                <a:srgbClr val="72D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5" name="Freeform 754"/>
              <p:cNvSpPr/>
              <p:nvPr/>
            </p:nvSpPr>
            <p:spPr bwMode="auto">
              <a:xfrm>
                <a:off x="229" y="2276"/>
                <a:ext cx="169" cy="75"/>
              </a:xfrm>
              <a:custGeom>
                <a:avLst/>
                <a:gdLst>
                  <a:gd name="T0" fmla="*/ 115 w 169"/>
                  <a:gd name="T1" fmla="*/ 0 h 75"/>
                  <a:gd name="T2" fmla="*/ 0 w 169"/>
                  <a:gd name="T3" fmla="*/ 75 h 75"/>
                  <a:gd name="T4" fmla="*/ 169 w 169"/>
                  <a:gd name="T5" fmla="*/ 70 h 75"/>
                  <a:gd name="T6" fmla="*/ 115 w 169"/>
                  <a:gd name="T7" fmla="*/ 0 h 75"/>
                </a:gdLst>
                <a:ahLst/>
                <a:cxnLst>
                  <a:cxn ang="0">
                    <a:pos x="T0" y="T1"/>
                  </a:cxn>
                  <a:cxn ang="0">
                    <a:pos x="T2" y="T3"/>
                  </a:cxn>
                  <a:cxn ang="0">
                    <a:pos x="T4" y="T5"/>
                  </a:cxn>
                  <a:cxn ang="0">
                    <a:pos x="T6" y="T7"/>
                  </a:cxn>
                </a:cxnLst>
                <a:rect l="0" t="0" r="r" b="b"/>
                <a:pathLst>
                  <a:path w="169" h="75">
                    <a:moveTo>
                      <a:pt x="115" y="0"/>
                    </a:moveTo>
                    <a:lnTo>
                      <a:pt x="0" y="75"/>
                    </a:lnTo>
                    <a:lnTo>
                      <a:pt x="169" y="70"/>
                    </a:lnTo>
                    <a:lnTo>
                      <a:pt x="115" y="0"/>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6" name="Freeform 755"/>
              <p:cNvSpPr/>
              <p:nvPr/>
            </p:nvSpPr>
            <p:spPr bwMode="auto">
              <a:xfrm>
                <a:off x="290" y="2319"/>
                <a:ext cx="68" cy="29"/>
              </a:xfrm>
              <a:custGeom>
                <a:avLst/>
                <a:gdLst>
                  <a:gd name="T0" fmla="*/ 45 w 68"/>
                  <a:gd name="T1" fmla="*/ 0 h 29"/>
                  <a:gd name="T2" fmla="*/ 0 w 68"/>
                  <a:gd name="T3" fmla="*/ 29 h 29"/>
                  <a:gd name="T4" fmla="*/ 68 w 68"/>
                  <a:gd name="T5" fmla="*/ 27 h 29"/>
                  <a:gd name="T6" fmla="*/ 45 w 68"/>
                  <a:gd name="T7" fmla="*/ 0 h 29"/>
                </a:gdLst>
                <a:ahLst/>
                <a:cxnLst>
                  <a:cxn ang="0">
                    <a:pos x="T0" y="T1"/>
                  </a:cxn>
                  <a:cxn ang="0">
                    <a:pos x="T2" y="T3"/>
                  </a:cxn>
                  <a:cxn ang="0">
                    <a:pos x="T4" y="T5"/>
                  </a:cxn>
                  <a:cxn ang="0">
                    <a:pos x="T6" y="T7"/>
                  </a:cxn>
                </a:cxnLst>
                <a:rect l="0" t="0" r="r" b="b"/>
                <a:pathLst>
                  <a:path w="68" h="29">
                    <a:moveTo>
                      <a:pt x="45" y="0"/>
                    </a:moveTo>
                    <a:lnTo>
                      <a:pt x="0" y="29"/>
                    </a:lnTo>
                    <a:lnTo>
                      <a:pt x="68" y="27"/>
                    </a:lnTo>
                    <a:lnTo>
                      <a:pt x="45" y="0"/>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7" name="Freeform 756"/>
              <p:cNvSpPr/>
              <p:nvPr/>
            </p:nvSpPr>
            <p:spPr bwMode="auto">
              <a:xfrm>
                <a:off x="478" y="2149"/>
                <a:ext cx="72" cy="122"/>
              </a:xfrm>
              <a:custGeom>
                <a:avLst/>
                <a:gdLst>
                  <a:gd name="T0" fmla="*/ 0 w 72"/>
                  <a:gd name="T1" fmla="*/ 36 h 122"/>
                  <a:gd name="T2" fmla="*/ 72 w 72"/>
                  <a:gd name="T3" fmla="*/ 122 h 122"/>
                  <a:gd name="T4" fmla="*/ 59 w 72"/>
                  <a:gd name="T5" fmla="*/ 0 h 122"/>
                  <a:gd name="T6" fmla="*/ 0 w 72"/>
                  <a:gd name="T7" fmla="*/ 36 h 122"/>
                </a:gdLst>
                <a:ahLst/>
                <a:cxnLst>
                  <a:cxn ang="0">
                    <a:pos x="T0" y="T1"/>
                  </a:cxn>
                  <a:cxn ang="0">
                    <a:pos x="T2" y="T3"/>
                  </a:cxn>
                  <a:cxn ang="0">
                    <a:pos x="T4" y="T5"/>
                  </a:cxn>
                  <a:cxn ang="0">
                    <a:pos x="T6" y="T7"/>
                  </a:cxn>
                </a:cxnLst>
                <a:rect l="0" t="0" r="r" b="b"/>
                <a:pathLst>
                  <a:path w="72" h="122">
                    <a:moveTo>
                      <a:pt x="0" y="36"/>
                    </a:moveTo>
                    <a:lnTo>
                      <a:pt x="72" y="122"/>
                    </a:lnTo>
                    <a:lnTo>
                      <a:pt x="59" y="0"/>
                    </a:lnTo>
                    <a:lnTo>
                      <a:pt x="0" y="36"/>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8" name="Freeform 757"/>
              <p:cNvSpPr/>
              <p:nvPr/>
            </p:nvSpPr>
            <p:spPr bwMode="auto">
              <a:xfrm>
                <a:off x="530" y="2183"/>
                <a:ext cx="11" cy="22"/>
              </a:xfrm>
              <a:custGeom>
                <a:avLst/>
                <a:gdLst>
                  <a:gd name="T0" fmla="*/ 0 w 11"/>
                  <a:gd name="T1" fmla="*/ 7 h 22"/>
                  <a:gd name="T2" fmla="*/ 11 w 11"/>
                  <a:gd name="T3" fmla="*/ 22 h 22"/>
                  <a:gd name="T4" fmla="*/ 9 w 11"/>
                  <a:gd name="T5" fmla="*/ 0 h 22"/>
                  <a:gd name="T6" fmla="*/ 0 w 11"/>
                  <a:gd name="T7" fmla="*/ 7 h 22"/>
                </a:gdLst>
                <a:ahLst/>
                <a:cxnLst>
                  <a:cxn ang="0">
                    <a:pos x="T0" y="T1"/>
                  </a:cxn>
                  <a:cxn ang="0">
                    <a:pos x="T2" y="T3"/>
                  </a:cxn>
                  <a:cxn ang="0">
                    <a:pos x="T4" y="T5"/>
                  </a:cxn>
                  <a:cxn ang="0">
                    <a:pos x="T6" y="T7"/>
                  </a:cxn>
                </a:cxnLst>
                <a:rect l="0" t="0" r="r" b="b"/>
                <a:pathLst>
                  <a:path w="11" h="22">
                    <a:moveTo>
                      <a:pt x="0" y="7"/>
                    </a:moveTo>
                    <a:lnTo>
                      <a:pt x="11" y="22"/>
                    </a:lnTo>
                    <a:lnTo>
                      <a:pt x="9" y="0"/>
                    </a:lnTo>
                    <a:lnTo>
                      <a:pt x="0" y="7"/>
                    </a:lnTo>
                    <a:close/>
                  </a:path>
                </a:pathLst>
              </a:custGeom>
              <a:solidFill>
                <a:srgbClr val="ED7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9" name="Freeform 758"/>
              <p:cNvSpPr/>
              <p:nvPr/>
            </p:nvSpPr>
            <p:spPr bwMode="auto">
              <a:xfrm>
                <a:off x="494" y="1972"/>
                <a:ext cx="27" cy="47"/>
              </a:xfrm>
              <a:custGeom>
                <a:avLst/>
                <a:gdLst>
                  <a:gd name="T0" fmla="*/ 0 w 27"/>
                  <a:gd name="T1" fmla="*/ 13 h 47"/>
                  <a:gd name="T2" fmla="*/ 27 w 27"/>
                  <a:gd name="T3" fmla="*/ 47 h 47"/>
                  <a:gd name="T4" fmla="*/ 22 w 27"/>
                  <a:gd name="T5" fmla="*/ 0 h 47"/>
                  <a:gd name="T6" fmla="*/ 0 w 27"/>
                  <a:gd name="T7" fmla="*/ 13 h 47"/>
                </a:gdLst>
                <a:ahLst/>
                <a:cxnLst>
                  <a:cxn ang="0">
                    <a:pos x="T0" y="T1"/>
                  </a:cxn>
                  <a:cxn ang="0">
                    <a:pos x="T2" y="T3"/>
                  </a:cxn>
                  <a:cxn ang="0">
                    <a:pos x="T4" y="T5"/>
                  </a:cxn>
                  <a:cxn ang="0">
                    <a:pos x="T6" y="T7"/>
                  </a:cxn>
                </a:cxnLst>
                <a:rect l="0" t="0" r="r" b="b"/>
                <a:pathLst>
                  <a:path w="27" h="47">
                    <a:moveTo>
                      <a:pt x="0" y="13"/>
                    </a:moveTo>
                    <a:lnTo>
                      <a:pt x="27" y="47"/>
                    </a:lnTo>
                    <a:lnTo>
                      <a:pt x="22" y="0"/>
                    </a:lnTo>
                    <a:lnTo>
                      <a:pt x="0" y="13"/>
                    </a:lnTo>
                    <a:close/>
                  </a:path>
                </a:pathLst>
              </a:custGeom>
              <a:solidFill>
                <a:srgbClr val="723A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0" name="Oval 759"/>
              <p:cNvSpPr>
                <a:spLocks noChangeArrowheads="1"/>
              </p:cNvSpPr>
              <p:nvPr/>
            </p:nvSpPr>
            <p:spPr bwMode="auto">
              <a:xfrm>
                <a:off x="546" y="1929"/>
                <a:ext cx="27" cy="27"/>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1" name="Oval 760"/>
              <p:cNvSpPr>
                <a:spLocks noChangeArrowheads="1"/>
              </p:cNvSpPr>
              <p:nvPr/>
            </p:nvSpPr>
            <p:spPr bwMode="auto">
              <a:xfrm>
                <a:off x="577" y="2280"/>
                <a:ext cx="25" cy="27"/>
              </a:xfrm>
              <a:prstGeom prst="ellipse">
                <a:avLst/>
              </a:pr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2" name="Oval 761"/>
              <p:cNvSpPr>
                <a:spLocks noChangeArrowheads="1"/>
              </p:cNvSpPr>
              <p:nvPr/>
            </p:nvSpPr>
            <p:spPr bwMode="auto">
              <a:xfrm>
                <a:off x="659" y="2285"/>
                <a:ext cx="25" cy="27"/>
              </a:xfrm>
              <a:prstGeom prst="ellipse">
                <a:avLst/>
              </a:pr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3" name="Oval 762"/>
              <p:cNvSpPr>
                <a:spLocks noChangeArrowheads="1"/>
              </p:cNvSpPr>
              <p:nvPr/>
            </p:nvSpPr>
            <p:spPr bwMode="auto">
              <a:xfrm>
                <a:off x="754" y="2285"/>
                <a:ext cx="27" cy="27"/>
              </a:xfrm>
              <a:prstGeom prst="ellipse">
                <a:avLst/>
              </a:prstGeom>
              <a:solidFill>
                <a:srgbClr val="954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4" name="Oval 763"/>
              <p:cNvSpPr>
                <a:spLocks noChangeArrowheads="1"/>
              </p:cNvSpPr>
              <p:nvPr/>
            </p:nvSpPr>
            <p:spPr bwMode="auto">
              <a:xfrm>
                <a:off x="636" y="1942"/>
                <a:ext cx="27" cy="28"/>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5" name="Oval 764"/>
              <p:cNvSpPr>
                <a:spLocks noChangeArrowheads="1"/>
              </p:cNvSpPr>
              <p:nvPr/>
            </p:nvSpPr>
            <p:spPr bwMode="auto">
              <a:xfrm>
                <a:off x="740" y="1961"/>
                <a:ext cx="27" cy="24"/>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6" name="Oval 765"/>
              <p:cNvSpPr>
                <a:spLocks noChangeArrowheads="1"/>
              </p:cNvSpPr>
              <p:nvPr/>
            </p:nvSpPr>
            <p:spPr bwMode="auto">
              <a:xfrm>
                <a:off x="828" y="1972"/>
                <a:ext cx="25" cy="27"/>
              </a:xfrm>
              <a:prstGeom prst="ellipse">
                <a:avLst/>
              </a:prstGeom>
              <a:solidFill>
                <a:srgbClr val="9DB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7" name="Freeform 766"/>
              <p:cNvSpPr/>
              <p:nvPr/>
            </p:nvSpPr>
            <p:spPr bwMode="auto">
              <a:xfrm>
                <a:off x="530" y="1995"/>
                <a:ext cx="342" cy="147"/>
              </a:xfrm>
              <a:custGeom>
                <a:avLst/>
                <a:gdLst>
                  <a:gd name="T0" fmla="*/ 0 w 342"/>
                  <a:gd name="T1" fmla="*/ 0 h 147"/>
                  <a:gd name="T2" fmla="*/ 68 w 342"/>
                  <a:gd name="T3" fmla="*/ 108 h 147"/>
                  <a:gd name="T4" fmla="*/ 133 w 342"/>
                  <a:gd name="T5" fmla="*/ 22 h 147"/>
                  <a:gd name="T6" fmla="*/ 203 w 342"/>
                  <a:gd name="T7" fmla="*/ 122 h 147"/>
                  <a:gd name="T8" fmla="*/ 262 w 342"/>
                  <a:gd name="T9" fmla="*/ 43 h 147"/>
                  <a:gd name="T10" fmla="*/ 323 w 342"/>
                  <a:gd name="T11" fmla="*/ 147 h 147"/>
                  <a:gd name="T12" fmla="*/ 342 w 342"/>
                  <a:gd name="T13" fmla="*/ 52 h 147"/>
                  <a:gd name="T14" fmla="*/ 0 w 342"/>
                  <a:gd name="T15" fmla="*/ 0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147">
                    <a:moveTo>
                      <a:pt x="0" y="0"/>
                    </a:moveTo>
                    <a:lnTo>
                      <a:pt x="68" y="108"/>
                    </a:lnTo>
                    <a:lnTo>
                      <a:pt x="133" y="22"/>
                    </a:lnTo>
                    <a:lnTo>
                      <a:pt x="203" y="122"/>
                    </a:lnTo>
                    <a:lnTo>
                      <a:pt x="262" y="43"/>
                    </a:lnTo>
                    <a:lnTo>
                      <a:pt x="323" y="147"/>
                    </a:lnTo>
                    <a:lnTo>
                      <a:pt x="342" y="52"/>
                    </a:lnTo>
                    <a:lnTo>
                      <a:pt x="0" y="0"/>
                    </a:lnTo>
                    <a:close/>
                  </a:path>
                </a:pathLst>
              </a:custGeom>
              <a:solidFill>
                <a:srgbClr val="95C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8" name="Freeform 767"/>
              <p:cNvSpPr/>
              <p:nvPr/>
            </p:nvSpPr>
            <p:spPr bwMode="auto">
              <a:xfrm>
                <a:off x="530" y="2128"/>
                <a:ext cx="314" cy="123"/>
              </a:xfrm>
              <a:custGeom>
                <a:avLst/>
                <a:gdLst>
                  <a:gd name="T0" fmla="*/ 0 w 314"/>
                  <a:gd name="T1" fmla="*/ 0 h 123"/>
                  <a:gd name="T2" fmla="*/ 72 w 314"/>
                  <a:gd name="T3" fmla="*/ 105 h 123"/>
                  <a:gd name="T4" fmla="*/ 133 w 314"/>
                  <a:gd name="T5" fmla="*/ 0 h 123"/>
                  <a:gd name="T6" fmla="*/ 199 w 314"/>
                  <a:gd name="T7" fmla="*/ 114 h 123"/>
                  <a:gd name="T8" fmla="*/ 258 w 314"/>
                  <a:gd name="T9" fmla="*/ 18 h 123"/>
                  <a:gd name="T10" fmla="*/ 314 w 314"/>
                  <a:gd name="T11" fmla="*/ 123 h 123"/>
                  <a:gd name="T12" fmla="*/ 20 w 314"/>
                  <a:gd name="T13" fmla="*/ 109 h 123"/>
                  <a:gd name="T14" fmla="*/ 0 w 31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3">
                    <a:moveTo>
                      <a:pt x="0" y="0"/>
                    </a:moveTo>
                    <a:lnTo>
                      <a:pt x="72" y="105"/>
                    </a:lnTo>
                    <a:lnTo>
                      <a:pt x="133" y="0"/>
                    </a:lnTo>
                    <a:lnTo>
                      <a:pt x="199" y="114"/>
                    </a:lnTo>
                    <a:lnTo>
                      <a:pt x="258" y="18"/>
                    </a:lnTo>
                    <a:lnTo>
                      <a:pt x="314" y="123"/>
                    </a:lnTo>
                    <a:lnTo>
                      <a:pt x="20" y="109"/>
                    </a:lnTo>
                    <a:lnTo>
                      <a:pt x="0" y="0"/>
                    </a:lnTo>
                    <a:close/>
                  </a:path>
                </a:pathLst>
              </a:custGeom>
              <a:solidFill>
                <a:srgbClr val="F06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9" name="Freeform 768"/>
              <p:cNvSpPr/>
              <p:nvPr/>
            </p:nvSpPr>
            <p:spPr bwMode="auto">
              <a:xfrm>
                <a:off x="912" y="1981"/>
                <a:ext cx="150" cy="354"/>
              </a:xfrm>
              <a:custGeom>
                <a:avLst/>
                <a:gdLst>
                  <a:gd name="T0" fmla="*/ 55 w 150"/>
                  <a:gd name="T1" fmla="*/ 0 h 354"/>
                  <a:gd name="T2" fmla="*/ 150 w 150"/>
                  <a:gd name="T3" fmla="*/ 91 h 354"/>
                  <a:gd name="T4" fmla="*/ 36 w 150"/>
                  <a:gd name="T5" fmla="*/ 147 h 354"/>
                  <a:gd name="T6" fmla="*/ 141 w 150"/>
                  <a:gd name="T7" fmla="*/ 243 h 354"/>
                  <a:gd name="T8" fmla="*/ 16 w 150"/>
                  <a:gd name="T9" fmla="*/ 290 h 354"/>
                  <a:gd name="T10" fmla="*/ 122 w 150"/>
                  <a:gd name="T11" fmla="*/ 338 h 354"/>
                  <a:gd name="T12" fmla="*/ 0 w 150"/>
                  <a:gd name="T13" fmla="*/ 354 h 354"/>
                  <a:gd name="T14" fmla="*/ 55 w 150"/>
                  <a:gd name="T15" fmla="*/ 0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54">
                    <a:moveTo>
                      <a:pt x="55" y="0"/>
                    </a:moveTo>
                    <a:lnTo>
                      <a:pt x="150" y="91"/>
                    </a:lnTo>
                    <a:lnTo>
                      <a:pt x="36" y="147"/>
                    </a:lnTo>
                    <a:lnTo>
                      <a:pt x="141" y="243"/>
                    </a:lnTo>
                    <a:lnTo>
                      <a:pt x="16" y="290"/>
                    </a:lnTo>
                    <a:lnTo>
                      <a:pt x="122" y="338"/>
                    </a:lnTo>
                    <a:lnTo>
                      <a:pt x="0" y="354"/>
                    </a:lnTo>
                    <a:lnTo>
                      <a:pt x="55" y="0"/>
                    </a:lnTo>
                    <a:close/>
                  </a:path>
                </a:pathLst>
              </a:custGeom>
              <a:solidFill>
                <a:srgbClr val="FF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0" name="Freeform 769"/>
              <p:cNvSpPr/>
              <p:nvPr/>
            </p:nvSpPr>
            <p:spPr bwMode="auto">
              <a:xfrm>
                <a:off x="1062" y="2004"/>
                <a:ext cx="135" cy="310"/>
              </a:xfrm>
              <a:custGeom>
                <a:avLst/>
                <a:gdLst>
                  <a:gd name="T0" fmla="*/ 52 w 135"/>
                  <a:gd name="T1" fmla="*/ 0 h 310"/>
                  <a:gd name="T2" fmla="*/ 111 w 135"/>
                  <a:gd name="T3" fmla="*/ 81 h 310"/>
                  <a:gd name="T4" fmla="*/ 4 w 135"/>
                  <a:gd name="T5" fmla="*/ 129 h 310"/>
                  <a:gd name="T6" fmla="*/ 77 w 135"/>
                  <a:gd name="T7" fmla="*/ 208 h 310"/>
                  <a:gd name="T8" fmla="*/ 0 w 135"/>
                  <a:gd name="T9" fmla="*/ 267 h 310"/>
                  <a:gd name="T10" fmla="*/ 52 w 135"/>
                  <a:gd name="T11" fmla="*/ 310 h 310"/>
                  <a:gd name="T12" fmla="*/ 135 w 135"/>
                  <a:gd name="T13" fmla="*/ 9 h 310"/>
                  <a:gd name="T14" fmla="*/ 52 w 135"/>
                  <a:gd name="T15" fmla="*/ 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10">
                    <a:moveTo>
                      <a:pt x="52" y="0"/>
                    </a:moveTo>
                    <a:lnTo>
                      <a:pt x="111" y="81"/>
                    </a:lnTo>
                    <a:lnTo>
                      <a:pt x="4" y="129"/>
                    </a:lnTo>
                    <a:lnTo>
                      <a:pt x="77" y="208"/>
                    </a:lnTo>
                    <a:lnTo>
                      <a:pt x="0" y="267"/>
                    </a:lnTo>
                    <a:lnTo>
                      <a:pt x="52" y="310"/>
                    </a:lnTo>
                    <a:lnTo>
                      <a:pt x="135" y="9"/>
                    </a:lnTo>
                    <a:lnTo>
                      <a:pt x="52" y="0"/>
                    </a:lnTo>
                    <a:close/>
                  </a:path>
                </a:pathLst>
              </a:custGeom>
              <a:solidFill>
                <a:srgbClr val="92C5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1" name="Oval 770"/>
              <p:cNvSpPr>
                <a:spLocks noChangeArrowheads="1"/>
              </p:cNvSpPr>
              <p:nvPr/>
            </p:nvSpPr>
            <p:spPr bwMode="auto">
              <a:xfrm>
                <a:off x="1320" y="2081"/>
                <a:ext cx="20" cy="18"/>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2" name="Oval 771"/>
              <p:cNvSpPr>
                <a:spLocks noChangeArrowheads="1"/>
              </p:cNvSpPr>
              <p:nvPr/>
            </p:nvSpPr>
            <p:spPr bwMode="auto">
              <a:xfrm>
                <a:off x="1268" y="2144"/>
                <a:ext cx="20" cy="21"/>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3" name="Oval 772"/>
              <p:cNvSpPr>
                <a:spLocks noChangeArrowheads="1"/>
              </p:cNvSpPr>
              <p:nvPr/>
            </p:nvSpPr>
            <p:spPr bwMode="auto">
              <a:xfrm>
                <a:off x="1342" y="2162"/>
                <a:ext cx="18" cy="21"/>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4" name="Oval 773"/>
              <p:cNvSpPr>
                <a:spLocks noChangeArrowheads="1"/>
              </p:cNvSpPr>
              <p:nvPr/>
            </p:nvSpPr>
            <p:spPr bwMode="auto">
              <a:xfrm>
                <a:off x="1293" y="2219"/>
                <a:ext cx="20" cy="20"/>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5" name="Oval 774"/>
              <p:cNvSpPr>
                <a:spLocks noChangeArrowheads="1"/>
              </p:cNvSpPr>
              <p:nvPr/>
            </p:nvSpPr>
            <p:spPr bwMode="auto">
              <a:xfrm>
                <a:off x="1333" y="2267"/>
                <a:ext cx="18" cy="20"/>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6" name="Oval 775"/>
              <p:cNvSpPr>
                <a:spLocks noChangeArrowheads="1"/>
              </p:cNvSpPr>
              <p:nvPr/>
            </p:nvSpPr>
            <p:spPr bwMode="auto">
              <a:xfrm>
                <a:off x="1211" y="2267"/>
                <a:ext cx="20" cy="20"/>
              </a:xfrm>
              <a:prstGeom prst="ellipse">
                <a:avLst/>
              </a:prstGeom>
              <a:solidFill>
                <a:srgbClr val="AE7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7" name="Freeform 776"/>
              <p:cNvSpPr/>
              <p:nvPr/>
            </p:nvSpPr>
            <p:spPr bwMode="auto">
              <a:xfrm>
                <a:off x="1415" y="2108"/>
                <a:ext cx="83" cy="156"/>
              </a:xfrm>
              <a:custGeom>
                <a:avLst/>
                <a:gdLst>
                  <a:gd name="T0" fmla="*/ 4 w 83"/>
                  <a:gd name="T1" fmla="*/ 0 h 156"/>
                  <a:gd name="T2" fmla="*/ 0 w 83"/>
                  <a:gd name="T3" fmla="*/ 156 h 156"/>
                  <a:gd name="T4" fmla="*/ 65 w 83"/>
                  <a:gd name="T5" fmla="*/ 147 h 156"/>
                  <a:gd name="T6" fmla="*/ 83 w 83"/>
                  <a:gd name="T7" fmla="*/ 11 h 156"/>
                  <a:gd name="T8" fmla="*/ 4 w 83"/>
                  <a:gd name="T9" fmla="*/ 0 h 156"/>
                </a:gdLst>
                <a:ahLst/>
                <a:cxnLst>
                  <a:cxn ang="0">
                    <a:pos x="T0" y="T1"/>
                  </a:cxn>
                  <a:cxn ang="0">
                    <a:pos x="T2" y="T3"/>
                  </a:cxn>
                  <a:cxn ang="0">
                    <a:pos x="T4" y="T5"/>
                  </a:cxn>
                  <a:cxn ang="0">
                    <a:pos x="T6" y="T7"/>
                  </a:cxn>
                  <a:cxn ang="0">
                    <a:pos x="T8" y="T9"/>
                  </a:cxn>
                </a:cxnLst>
                <a:rect l="0" t="0" r="r" b="b"/>
                <a:pathLst>
                  <a:path w="83" h="156">
                    <a:moveTo>
                      <a:pt x="4" y="0"/>
                    </a:moveTo>
                    <a:lnTo>
                      <a:pt x="0" y="156"/>
                    </a:lnTo>
                    <a:lnTo>
                      <a:pt x="65" y="147"/>
                    </a:lnTo>
                    <a:lnTo>
                      <a:pt x="83" y="11"/>
                    </a:lnTo>
                    <a:lnTo>
                      <a:pt x="4" y="0"/>
                    </a:lnTo>
                    <a:close/>
                  </a:path>
                </a:pathLst>
              </a:custGeom>
              <a:solidFill>
                <a:srgbClr val="6A97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8" name="Freeform 777"/>
              <p:cNvSpPr/>
              <p:nvPr/>
            </p:nvSpPr>
            <p:spPr bwMode="auto">
              <a:xfrm>
                <a:off x="1566" y="2128"/>
                <a:ext cx="95" cy="109"/>
              </a:xfrm>
              <a:custGeom>
                <a:avLst/>
                <a:gdLst>
                  <a:gd name="T0" fmla="*/ 18 w 95"/>
                  <a:gd name="T1" fmla="*/ 0 h 109"/>
                  <a:gd name="T2" fmla="*/ 0 w 95"/>
                  <a:gd name="T3" fmla="*/ 109 h 109"/>
                  <a:gd name="T4" fmla="*/ 93 w 95"/>
                  <a:gd name="T5" fmla="*/ 105 h 109"/>
                  <a:gd name="T6" fmla="*/ 95 w 95"/>
                  <a:gd name="T7" fmla="*/ 14 h 109"/>
                  <a:gd name="T8" fmla="*/ 18 w 95"/>
                  <a:gd name="T9" fmla="*/ 0 h 109"/>
                </a:gdLst>
                <a:ahLst/>
                <a:cxnLst>
                  <a:cxn ang="0">
                    <a:pos x="T0" y="T1"/>
                  </a:cxn>
                  <a:cxn ang="0">
                    <a:pos x="T2" y="T3"/>
                  </a:cxn>
                  <a:cxn ang="0">
                    <a:pos x="T4" y="T5"/>
                  </a:cxn>
                  <a:cxn ang="0">
                    <a:pos x="T6" y="T7"/>
                  </a:cxn>
                  <a:cxn ang="0">
                    <a:pos x="T8" y="T9"/>
                  </a:cxn>
                </a:cxnLst>
                <a:rect l="0" t="0" r="r" b="b"/>
                <a:pathLst>
                  <a:path w="95" h="109">
                    <a:moveTo>
                      <a:pt x="18" y="0"/>
                    </a:moveTo>
                    <a:lnTo>
                      <a:pt x="0" y="109"/>
                    </a:lnTo>
                    <a:lnTo>
                      <a:pt x="93" y="105"/>
                    </a:lnTo>
                    <a:lnTo>
                      <a:pt x="95" y="14"/>
                    </a:lnTo>
                    <a:lnTo>
                      <a:pt x="18" y="0"/>
                    </a:lnTo>
                    <a:close/>
                  </a:path>
                </a:pathLst>
              </a:custGeom>
              <a:solidFill>
                <a:srgbClr val="FF5D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9" name="Freeform 778"/>
              <p:cNvSpPr/>
              <p:nvPr/>
            </p:nvSpPr>
            <p:spPr bwMode="auto">
              <a:xfrm>
                <a:off x="1745" y="2171"/>
                <a:ext cx="100" cy="71"/>
              </a:xfrm>
              <a:custGeom>
                <a:avLst/>
                <a:gdLst>
                  <a:gd name="T0" fmla="*/ 0 w 100"/>
                  <a:gd name="T1" fmla="*/ 0 h 71"/>
                  <a:gd name="T2" fmla="*/ 0 w 100"/>
                  <a:gd name="T3" fmla="*/ 71 h 71"/>
                  <a:gd name="T4" fmla="*/ 95 w 100"/>
                  <a:gd name="T5" fmla="*/ 57 h 71"/>
                  <a:gd name="T6" fmla="*/ 100 w 100"/>
                  <a:gd name="T7" fmla="*/ 5 h 71"/>
                  <a:gd name="T8" fmla="*/ 0 w 100"/>
                  <a:gd name="T9" fmla="*/ 0 h 71"/>
                </a:gdLst>
                <a:ahLst/>
                <a:cxnLst>
                  <a:cxn ang="0">
                    <a:pos x="T0" y="T1"/>
                  </a:cxn>
                  <a:cxn ang="0">
                    <a:pos x="T2" y="T3"/>
                  </a:cxn>
                  <a:cxn ang="0">
                    <a:pos x="T4" y="T5"/>
                  </a:cxn>
                  <a:cxn ang="0">
                    <a:pos x="T6" y="T7"/>
                  </a:cxn>
                  <a:cxn ang="0">
                    <a:pos x="T8" y="T9"/>
                  </a:cxn>
                </a:cxnLst>
                <a:rect l="0" t="0" r="r" b="b"/>
                <a:pathLst>
                  <a:path w="100" h="71">
                    <a:moveTo>
                      <a:pt x="0" y="0"/>
                    </a:moveTo>
                    <a:lnTo>
                      <a:pt x="0" y="71"/>
                    </a:lnTo>
                    <a:lnTo>
                      <a:pt x="95" y="57"/>
                    </a:lnTo>
                    <a:lnTo>
                      <a:pt x="100" y="5"/>
                    </a:lnTo>
                    <a:lnTo>
                      <a:pt x="0" y="0"/>
                    </a:lnTo>
                    <a:close/>
                  </a:path>
                </a:pathLst>
              </a:custGeom>
              <a:solidFill>
                <a:srgbClr val="6844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0" name="Freeform 779"/>
              <p:cNvSpPr/>
              <p:nvPr/>
            </p:nvSpPr>
            <p:spPr bwMode="auto">
              <a:xfrm>
                <a:off x="1904" y="2185"/>
                <a:ext cx="70" cy="52"/>
              </a:xfrm>
              <a:custGeom>
                <a:avLst/>
                <a:gdLst>
                  <a:gd name="T0" fmla="*/ 9 w 70"/>
                  <a:gd name="T1" fmla="*/ 0 h 52"/>
                  <a:gd name="T2" fmla="*/ 0 w 70"/>
                  <a:gd name="T3" fmla="*/ 52 h 52"/>
                  <a:gd name="T4" fmla="*/ 65 w 70"/>
                  <a:gd name="T5" fmla="*/ 48 h 52"/>
                  <a:gd name="T6" fmla="*/ 70 w 70"/>
                  <a:gd name="T7" fmla="*/ 9 h 52"/>
                  <a:gd name="T8" fmla="*/ 9 w 70"/>
                  <a:gd name="T9" fmla="*/ 0 h 52"/>
                </a:gdLst>
                <a:ahLst/>
                <a:cxnLst>
                  <a:cxn ang="0">
                    <a:pos x="T0" y="T1"/>
                  </a:cxn>
                  <a:cxn ang="0">
                    <a:pos x="T2" y="T3"/>
                  </a:cxn>
                  <a:cxn ang="0">
                    <a:pos x="T4" y="T5"/>
                  </a:cxn>
                  <a:cxn ang="0">
                    <a:pos x="T6" y="T7"/>
                  </a:cxn>
                  <a:cxn ang="0">
                    <a:pos x="T8" y="T9"/>
                  </a:cxn>
                </a:cxnLst>
                <a:rect l="0" t="0" r="r" b="b"/>
                <a:pathLst>
                  <a:path w="70" h="52">
                    <a:moveTo>
                      <a:pt x="9" y="0"/>
                    </a:moveTo>
                    <a:lnTo>
                      <a:pt x="0" y="52"/>
                    </a:lnTo>
                    <a:lnTo>
                      <a:pt x="65" y="48"/>
                    </a:lnTo>
                    <a:lnTo>
                      <a:pt x="70" y="9"/>
                    </a:lnTo>
                    <a:lnTo>
                      <a:pt x="9" y="0"/>
                    </a:lnTo>
                    <a:close/>
                  </a:path>
                </a:pathLst>
              </a:custGeom>
              <a:solidFill>
                <a:srgbClr val="FF62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1" name="Freeform 780"/>
              <p:cNvSpPr/>
              <p:nvPr/>
            </p:nvSpPr>
            <p:spPr bwMode="auto">
              <a:xfrm>
                <a:off x="156" y="2380"/>
                <a:ext cx="242" cy="608"/>
              </a:xfrm>
              <a:custGeom>
                <a:avLst/>
                <a:gdLst>
                  <a:gd name="T0" fmla="*/ 242 w 242"/>
                  <a:gd name="T1" fmla="*/ 0 h 608"/>
                  <a:gd name="T2" fmla="*/ 104 w 242"/>
                  <a:gd name="T3" fmla="*/ 120 h 608"/>
                  <a:gd name="T4" fmla="*/ 227 w 242"/>
                  <a:gd name="T5" fmla="*/ 236 h 608"/>
                  <a:gd name="T6" fmla="*/ 98 w 242"/>
                  <a:gd name="T7" fmla="*/ 356 h 608"/>
                  <a:gd name="T8" fmla="*/ 213 w 242"/>
                  <a:gd name="T9" fmla="*/ 460 h 608"/>
                  <a:gd name="T10" fmla="*/ 118 w 242"/>
                  <a:gd name="T11" fmla="*/ 576 h 608"/>
                  <a:gd name="T12" fmla="*/ 23 w 242"/>
                  <a:gd name="T13" fmla="*/ 608 h 608"/>
                  <a:gd name="T14" fmla="*/ 120 w 242"/>
                  <a:gd name="T15" fmla="*/ 469 h 608"/>
                  <a:gd name="T16" fmla="*/ 0 w 242"/>
                  <a:gd name="T17" fmla="*/ 354 h 608"/>
                  <a:gd name="T18" fmla="*/ 127 w 242"/>
                  <a:gd name="T19" fmla="*/ 238 h 608"/>
                  <a:gd name="T20" fmla="*/ 9 w 242"/>
                  <a:gd name="T21" fmla="*/ 120 h 608"/>
                  <a:gd name="T22" fmla="*/ 141 w 242"/>
                  <a:gd name="T23" fmla="*/ 5 h 608"/>
                  <a:gd name="T24" fmla="*/ 242 w 242"/>
                  <a:gd name="T2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608">
                    <a:moveTo>
                      <a:pt x="242" y="0"/>
                    </a:moveTo>
                    <a:lnTo>
                      <a:pt x="104" y="120"/>
                    </a:lnTo>
                    <a:lnTo>
                      <a:pt x="227" y="236"/>
                    </a:lnTo>
                    <a:lnTo>
                      <a:pt x="98" y="356"/>
                    </a:lnTo>
                    <a:lnTo>
                      <a:pt x="213" y="460"/>
                    </a:lnTo>
                    <a:lnTo>
                      <a:pt x="118" y="576"/>
                    </a:lnTo>
                    <a:lnTo>
                      <a:pt x="23" y="608"/>
                    </a:lnTo>
                    <a:lnTo>
                      <a:pt x="120" y="469"/>
                    </a:lnTo>
                    <a:lnTo>
                      <a:pt x="0" y="354"/>
                    </a:lnTo>
                    <a:lnTo>
                      <a:pt x="127" y="238"/>
                    </a:lnTo>
                    <a:lnTo>
                      <a:pt x="9" y="120"/>
                    </a:lnTo>
                    <a:lnTo>
                      <a:pt x="141" y="5"/>
                    </a:lnTo>
                    <a:lnTo>
                      <a:pt x="242" y="0"/>
                    </a:lnTo>
                    <a:close/>
                  </a:path>
                </a:pathLst>
              </a:custGeom>
              <a:solidFill>
                <a:srgbClr val="795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2" name="Freeform 781"/>
              <p:cNvSpPr/>
              <p:nvPr/>
            </p:nvSpPr>
            <p:spPr bwMode="auto">
              <a:xfrm>
                <a:off x="5" y="2398"/>
                <a:ext cx="178" cy="576"/>
              </a:xfrm>
              <a:custGeom>
                <a:avLst/>
                <a:gdLst>
                  <a:gd name="T0" fmla="*/ 51 w 79"/>
                  <a:gd name="T1" fmla="*/ 0 h 254"/>
                  <a:gd name="T2" fmla="*/ 14 w 79"/>
                  <a:gd name="T3" fmla="*/ 40 h 254"/>
                  <a:gd name="T4" fmla="*/ 68 w 79"/>
                  <a:gd name="T5" fmla="*/ 95 h 254"/>
                  <a:gd name="T6" fmla="*/ 18 w 79"/>
                  <a:gd name="T7" fmla="*/ 149 h 254"/>
                  <a:gd name="T8" fmla="*/ 79 w 79"/>
                  <a:gd name="T9" fmla="*/ 211 h 254"/>
                  <a:gd name="T10" fmla="*/ 45 w 79"/>
                  <a:gd name="T11" fmla="*/ 254 h 254"/>
                  <a:gd name="T12" fmla="*/ 32 w 79"/>
                  <a:gd name="T13" fmla="*/ 228 h 254"/>
                  <a:gd name="T14" fmla="*/ 41 w 79"/>
                  <a:gd name="T15" fmla="*/ 211 h 254"/>
                  <a:gd name="T16" fmla="*/ 22 w 79"/>
                  <a:gd name="T17" fmla="*/ 190 h 254"/>
                  <a:gd name="T18" fmla="*/ 9 w 79"/>
                  <a:gd name="T19" fmla="*/ 123 h 254"/>
                  <a:gd name="T20" fmla="*/ 32 w 79"/>
                  <a:gd name="T21" fmla="*/ 97 h 254"/>
                  <a:gd name="T22" fmla="*/ 4 w 79"/>
                  <a:gd name="T23" fmla="*/ 67 h 254"/>
                  <a:gd name="T24" fmla="*/ 0 w 79"/>
                  <a:gd name="T25" fmla="*/ 20 h 254"/>
                  <a:gd name="T26" fmla="*/ 17 w 79"/>
                  <a:gd name="T27" fmla="*/ 2 h 254"/>
                  <a:gd name="T28" fmla="*/ 51 w 79"/>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254">
                    <a:moveTo>
                      <a:pt x="51" y="0"/>
                    </a:moveTo>
                    <a:cubicBezTo>
                      <a:pt x="14" y="40"/>
                      <a:pt x="14" y="40"/>
                      <a:pt x="14" y="40"/>
                    </a:cubicBezTo>
                    <a:cubicBezTo>
                      <a:pt x="68" y="95"/>
                      <a:pt x="68" y="95"/>
                      <a:pt x="68" y="95"/>
                    </a:cubicBezTo>
                    <a:cubicBezTo>
                      <a:pt x="18" y="149"/>
                      <a:pt x="18" y="149"/>
                      <a:pt x="18" y="149"/>
                    </a:cubicBezTo>
                    <a:cubicBezTo>
                      <a:pt x="79" y="211"/>
                      <a:pt x="79" y="211"/>
                      <a:pt x="79" y="211"/>
                    </a:cubicBezTo>
                    <a:cubicBezTo>
                      <a:pt x="45" y="254"/>
                      <a:pt x="45" y="254"/>
                      <a:pt x="45" y="254"/>
                    </a:cubicBezTo>
                    <a:cubicBezTo>
                      <a:pt x="32" y="228"/>
                      <a:pt x="32" y="228"/>
                      <a:pt x="32" y="228"/>
                    </a:cubicBezTo>
                    <a:cubicBezTo>
                      <a:pt x="41" y="211"/>
                      <a:pt x="41" y="211"/>
                      <a:pt x="41" y="211"/>
                    </a:cubicBezTo>
                    <a:cubicBezTo>
                      <a:pt x="22" y="190"/>
                      <a:pt x="22" y="190"/>
                      <a:pt x="22" y="190"/>
                    </a:cubicBezTo>
                    <a:cubicBezTo>
                      <a:pt x="22" y="190"/>
                      <a:pt x="9" y="130"/>
                      <a:pt x="9" y="123"/>
                    </a:cubicBezTo>
                    <a:cubicBezTo>
                      <a:pt x="32" y="97"/>
                      <a:pt x="32" y="97"/>
                      <a:pt x="32" y="97"/>
                    </a:cubicBezTo>
                    <a:cubicBezTo>
                      <a:pt x="4" y="67"/>
                      <a:pt x="4" y="67"/>
                      <a:pt x="4" y="67"/>
                    </a:cubicBezTo>
                    <a:cubicBezTo>
                      <a:pt x="0" y="20"/>
                      <a:pt x="0" y="20"/>
                      <a:pt x="0" y="20"/>
                    </a:cubicBezTo>
                    <a:cubicBezTo>
                      <a:pt x="17" y="2"/>
                      <a:pt x="17" y="2"/>
                      <a:pt x="17" y="2"/>
                    </a:cubicBezTo>
                    <a:lnTo>
                      <a:pt x="51" y="0"/>
                    </a:lnTo>
                    <a:close/>
                  </a:path>
                </a:pathLst>
              </a:custGeom>
              <a:solidFill>
                <a:srgbClr val="F056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3" name="Freeform 782"/>
              <p:cNvSpPr/>
              <p:nvPr/>
            </p:nvSpPr>
            <p:spPr bwMode="auto">
              <a:xfrm>
                <a:off x="383" y="2450"/>
                <a:ext cx="104" cy="120"/>
              </a:xfrm>
              <a:custGeom>
                <a:avLst/>
                <a:gdLst>
                  <a:gd name="T0" fmla="*/ 19 w 46"/>
                  <a:gd name="T1" fmla="*/ 0 h 53"/>
                  <a:gd name="T2" fmla="*/ 3 w 46"/>
                  <a:gd name="T3" fmla="*/ 5 h 53"/>
                  <a:gd name="T4" fmla="*/ 0 w 46"/>
                  <a:gd name="T5" fmla="*/ 45 h 53"/>
                  <a:gd name="T6" fmla="*/ 19 w 46"/>
                  <a:gd name="T7" fmla="*/ 53 h 53"/>
                  <a:gd name="T8" fmla="*/ 46 w 46"/>
                  <a:gd name="T9" fmla="*/ 26 h 53"/>
                  <a:gd name="T10" fmla="*/ 19 w 46"/>
                  <a:gd name="T11" fmla="*/ 0 h 53"/>
                </a:gdLst>
                <a:ahLst/>
                <a:cxnLst>
                  <a:cxn ang="0">
                    <a:pos x="T0" y="T1"/>
                  </a:cxn>
                  <a:cxn ang="0">
                    <a:pos x="T2" y="T3"/>
                  </a:cxn>
                  <a:cxn ang="0">
                    <a:pos x="T4" y="T5"/>
                  </a:cxn>
                  <a:cxn ang="0">
                    <a:pos x="T6" y="T7"/>
                  </a:cxn>
                  <a:cxn ang="0">
                    <a:pos x="T8" y="T9"/>
                  </a:cxn>
                  <a:cxn ang="0">
                    <a:pos x="T10" y="T11"/>
                  </a:cxn>
                </a:cxnLst>
                <a:rect l="0" t="0" r="r" b="b"/>
                <a:pathLst>
                  <a:path w="46" h="53">
                    <a:moveTo>
                      <a:pt x="19" y="0"/>
                    </a:moveTo>
                    <a:cubicBezTo>
                      <a:pt x="13" y="0"/>
                      <a:pt x="7" y="2"/>
                      <a:pt x="3" y="5"/>
                    </a:cubicBezTo>
                    <a:cubicBezTo>
                      <a:pt x="0" y="45"/>
                      <a:pt x="0" y="45"/>
                      <a:pt x="0" y="45"/>
                    </a:cubicBezTo>
                    <a:cubicBezTo>
                      <a:pt x="5" y="50"/>
                      <a:pt x="11" y="53"/>
                      <a:pt x="19" y="53"/>
                    </a:cubicBezTo>
                    <a:cubicBezTo>
                      <a:pt x="34" y="53"/>
                      <a:pt x="46" y="41"/>
                      <a:pt x="46" y="26"/>
                    </a:cubicBezTo>
                    <a:cubicBezTo>
                      <a:pt x="46" y="12"/>
                      <a:pt x="34" y="0"/>
                      <a:pt x="19" y="0"/>
                    </a:cubicBez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4" name="Oval 783"/>
              <p:cNvSpPr>
                <a:spLocks noChangeArrowheads="1"/>
              </p:cNvSpPr>
              <p:nvPr/>
            </p:nvSpPr>
            <p:spPr bwMode="auto">
              <a:xfrm>
                <a:off x="539" y="2366"/>
                <a:ext cx="86" cy="89"/>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1336" name="Oval 785"/>
            <p:cNvSpPr>
              <a:spLocks noChangeArrowheads="1"/>
            </p:cNvSpPr>
            <p:nvPr/>
          </p:nvSpPr>
          <p:spPr bwMode="auto">
            <a:xfrm>
              <a:off x="930275" y="4065588"/>
              <a:ext cx="204788" cy="209550"/>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7" name="Freeform 786"/>
            <p:cNvSpPr/>
            <p:nvPr/>
          </p:nvSpPr>
          <p:spPr bwMode="auto">
            <a:xfrm>
              <a:off x="568325" y="4411663"/>
              <a:ext cx="131763" cy="204788"/>
            </a:xfrm>
            <a:custGeom>
              <a:avLst/>
              <a:gdLst>
                <a:gd name="T0" fmla="*/ 9 w 37"/>
                <a:gd name="T1" fmla="*/ 0 h 57"/>
                <a:gd name="T2" fmla="*/ 4 w 37"/>
                <a:gd name="T3" fmla="*/ 0 h 57"/>
                <a:gd name="T4" fmla="*/ 0 w 37"/>
                <a:gd name="T5" fmla="*/ 56 h 57"/>
                <a:gd name="T6" fmla="*/ 9 w 37"/>
                <a:gd name="T7" fmla="*/ 57 h 57"/>
                <a:gd name="T8" fmla="*/ 37 w 37"/>
                <a:gd name="T9" fmla="*/ 29 h 57"/>
                <a:gd name="T10" fmla="*/ 9 w 37"/>
                <a:gd name="T11" fmla="*/ 0 h 57"/>
              </a:gdLst>
              <a:ahLst/>
              <a:cxnLst>
                <a:cxn ang="0">
                  <a:pos x="T0" y="T1"/>
                </a:cxn>
                <a:cxn ang="0">
                  <a:pos x="T2" y="T3"/>
                </a:cxn>
                <a:cxn ang="0">
                  <a:pos x="T4" y="T5"/>
                </a:cxn>
                <a:cxn ang="0">
                  <a:pos x="T6" y="T7"/>
                </a:cxn>
                <a:cxn ang="0">
                  <a:pos x="T8" y="T9"/>
                </a:cxn>
                <a:cxn ang="0">
                  <a:pos x="T10" y="T11"/>
                </a:cxn>
              </a:cxnLst>
              <a:rect l="0" t="0" r="r" b="b"/>
              <a:pathLst>
                <a:path w="37" h="57">
                  <a:moveTo>
                    <a:pt x="9" y="0"/>
                  </a:moveTo>
                  <a:cubicBezTo>
                    <a:pt x="7" y="0"/>
                    <a:pt x="6" y="0"/>
                    <a:pt x="4" y="0"/>
                  </a:cubicBezTo>
                  <a:cubicBezTo>
                    <a:pt x="0" y="56"/>
                    <a:pt x="0" y="56"/>
                    <a:pt x="0" y="56"/>
                  </a:cubicBezTo>
                  <a:cubicBezTo>
                    <a:pt x="3" y="57"/>
                    <a:pt x="6" y="57"/>
                    <a:pt x="9" y="57"/>
                  </a:cubicBezTo>
                  <a:cubicBezTo>
                    <a:pt x="25" y="57"/>
                    <a:pt x="37" y="44"/>
                    <a:pt x="37" y="29"/>
                  </a:cubicBezTo>
                  <a:cubicBezTo>
                    <a:pt x="37" y="13"/>
                    <a:pt x="25" y="0"/>
                    <a:pt x="9" y="0"/>
                  </a:cubicBez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8" name="Oval 787"/>
            <p:cNvSpPr>
              <a:spLocks noChangeArrowheads="1"/>
            </p:cNvSpPr>
            <p:nvPr/>
          </p:nvSpPr>
          <p:spPr bwMode="auto">
            <a:xfrm>
              <a:off x="646113" y="4192588"/>
              <a:ext cx="138113" cy="136525"/>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9" name="Freeform 788"/>
            <p:cNvSpPr/>
            <p:nvPr/>
          </p:nvSpPr>
          <p:spPr bwMode="auto">
            <a:xfrm>
              <a:off x="1196975" y="4232276"/>
              <a:ext cx="82550" cy="139700"/>
            </a:xfrm>
            <a:custGeom>
              <a:avLst/>
              <a:gdLst>
                <a:gd name="T0" fmla="*/ 0 w 23"/>
                <a:gd name="T1" fmla="*/ 19 h 39"/>
                <a:gd name="T2" fmla="*/ 19 w 23"/>
                <a:gd name="T3" fmla="*/ 39 h 39"/>
                <a:gd name="T4" fmla="*/ 23 w 23"/>
                <a:gd name="T5" fmla="*/ 38 h 39"/>
                <a:gd name="T6" fmla="*/ 18 w 23"/>
                <a:gd name="T7" fmla="*/ 0 h 39"/>
                <a:gd name="T8" fmla="*/ 0 w 23"/>
                <a:gd name="T9" fmla="*/ 19 h 39"/>
              </a:gdLst>
              <a:ahLst/>
              <a:cxnLst>
                <a:cxn ang="0">
                  <a:pos x="T0" y="T1"/>
                </a:cxn>
                <a:cxn ang="0">
                  <a:pos x="T2" y="T3"/>
                </a:cxn>
                <a:cxn ang="0">
                  <a:pos x="T4" y="T5"/>
                </a:cxn>
                <a:cxn ang="0">
                  <a:pos x="T6" y="T7"/>
                </a:cxn>
                <a:cxn ang="0">
                  <a:pos x="T8" y="T9"/>
                </a:cxn>
              </a:cxnLst>
              <a:rect l="0" t="0" r="r" b="b"/>
              <a:pathLst>
                <a:path w="23" h="39">
                  <a:moveTo>
                    <a:pt x="0" y="19"/>
                  </a:moveTo>
                  <a:cubicBezTo>
                    <a:pt x="0" y="30"/>
                    <a:pt x="9" y="39"/>
                    <a:pt x="19" y="39"/>
                  </a:cubicBezTo>
                  <a:cubicBezTo>
                    <a:pt x="21" y="39"/>
                    <a:pt x="22" y="38"/>
                    <a:pt x="23" y="38"/>
                  </a:cubicBezTo>
                  <a:cubicBezTo>
                    <a:pt x="18" y="0"/>
                    <a:pt x="18" y="0"/>
                    <a:pt x="18" y="0"/>
                  </a:cubicBezTo>
                  <a:cubicBezTo>
                    <a:pt x="8" y="1"/>
                    <a:pt x="0" y="9"/>
                    <a:pt x="0" y="19"/>
                  </a:cubicBez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0" name="Freeform 789"/>
            <p:cNvSpPr/>
            <p:nvPr/>
          </p:nvSpPr>
          <p:spPr bwMode="auto">
            <a:xfrm>
              <a:off x="1149350" y="3846513"/>
              <a:ext cx="73025" cy="82550"/>
            </a:xfrm>
            <a:custGeom>
              <a:avLst/>
              <a:gdLst>
                <a:gd name="T0" fmla="*/ 18 w 20"/>
                <a:gd name="T1" fmla="*/ 3 h 23"/>
                <a:gd name="T2" fmla="*/ 11 w 20"/>
                <a:gd name="T3" fmla="*/ 0 h 23"/>
                <a:gd name="T4" fmla="*/ 0 w 20"/>
                <a:gd name="T5" fmla="*/ 12 h 23"/>
                <a:gd name="T6" fmla="*/ 11 w 20"/>
                <a:gd name="T7" fmla="*/ 23 h 23"/>
                <a:gd name="T8" fmla="*/ 20 w 20"/>
                <a:gd name="T9" fmla="*/ 19 h 23"/>
                <a:gd name="T10" fmla="*/ 18 w 20"/>
                <a:gd name="T11" fmla="*/ 3 h 23"/>
              </a:gdLst>
              <a:ahLst/>
              <a:cxnLst>
                <a:cxn ang="0">
                  <a:pos x="T0" y="T1"/>
                </a:cxn>
                <a:cxn ang="0">
                  <a:pos x="T2" y="T3"/>
                </a:cxn>
                <a:cxn ang="0">
                  <a:pos x="T4" y="T5"/>
                </a:cxn>
                <a:cxn ang="0">
                  <a:pos x="T6" y="T7"/>
                </a:cxn>
                <a:cxn ang="0">
                  <a:pos x="T8" y="T9"/>
                </a:cxn>
                <a:cxn ang="0">
                  <a:pos x="T10" y="T11"/>
                </a:cxn>
              </a:cxnLst>
              <a:rect l="0" t="0" r="r" b="b"/>
              <a:pathLst>
                <a:path w="20" h="23">
                  <a:moveTo>
                    <a:pt x="18" y="3"/>
                  </a:moveTo>
                  <a:cubicBezTo>
                    <a:pt x="16" y="1"/>
                    <a:pt x="14" y="0"/>
                    <a:pt x="11" y="0"/>
                  </a:cubicBezTo>
                  <a:cubicBezTo>
                    <a:pt x="5" y="0"/>
                    <a:pt x="0" y="5"/>
                    <a:pt x="0" y="12"/>
                  </a:cubicBezTo>
                  <a:cubicBezTo>
                    <a:pt x="0" y="18"/>
                    <a:pt x="5" y="23"/>
                    <a:pt x="11" y="23"/>
                  </a:cubicBezTo>
                  <a:cubicBezTo>
                    <a:pt x="15" y="23"/>
                    <a:pt x="18" y="21"/>
                    <a:pt x="20" y="19"/>
                  </a:cubicBezTo>
                  <a:lnTo>
                    <a:pt x="18" y="3"/>
                  </a:lnTo>
                  <a:close/>
                </a:path>
              </a:pathLst>
            </a:cu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1" name="Oval 790"/>
            <p:cNvSpPr>
              <a:spLocks noChangeArrowheads="1"/>
            </p:cNvSpPr>
            <p:nvPr/>
          </p:nvSpPr>
          <p:spPr bwMode="auto">
            <a:xfrm>
              <a:off x="949325" y="4391026"/>
              <a:ext cx="82550" cy="82550"/>
            </a:xfrm>
            <a:prstGeom prst="ellipse">
              <a:avLst/>
            </a:prstGeom>
            <a:solidFill>
              <a:srgbClr val="E88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2" name="Oval 791"/>
            <p:cNvSpPr>
              <a:spLocks noChangeArrowheads="1"/>
            </p:cNvSpPr>
            <p:nvPr/>
          </p:nvSpPr>
          <p:spPr bwMode="auto">
            <a:xfrm>
              <a:off x="1250950" y="3746501"/>
              <a:ext cx="42863" cy="39688"/>
            </a:xfrm>
            <a:prstGeom prst="ellipse">
              <a:avLst/>
            </a:prstGeom>
            <a:solidFill>
              <a:srgbClr val="FF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3" name="Oval 792"/>
            <p:cNvSpPr>
              <a:spLocks noChangeArrowheads="1"/>
            </p:cNvSpPr>
            <p:nvPr/>
          </p:nvSpPr>
          <p:spPr bwMode="auto">
            <a:xfrm>
              <a:off x="1265238" y="3983038"/>
              <a:ext cx="42863" cy="42863"/>
            </a:xfrm>
            <a:prstGeom prst="ellipse">
              <a:avLst/>
            </a:prstGeom>
            <a:solidFill>
              <a:srgbClr val="FF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4" name="Oval 793"/>
            <p:cNvSpPr>
              <a:spLocks noChangeArrowheads="1"/>
            </p:cNvSpPr>
            <p:nvPr/>
          </p:nvSpPr>
          <p:spPr bwMode="auto">
            <a:xfrm>
              <a:off x="1293813" y="4232276"/>
              <a:ext cx="39688" cy="42863"/>
            </a:xfrm>
            <a:prstGeom prst="ellipse">
              <a:avLst/>
            </a:prstGeom>
            <a:solidFill>
              <a:srgbClr val="FF6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5" name="Oval 794"/>
            <p:cNvSpPr>
              <a:spLocks noChangeArrowheads="1"/>
            </p:cNvSpPr>
            <p:nvPr/>
          </p:nvSpPr>
          <p:spPr bwMode="auto">
            <a:xfrm>
              <a:off x="1339850" y="3846513"/>
              <a:ext cx="44450" cy="42863"/>
            </a:xfrm>
            <a:prstGeom prst="ellipse">
              <a:avLst/>
            </a:prstGeom>
            <a:solidFill>
              <a:srgbClr val="9A5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6" name="Oval 795"/>
            <p:cNvSpPr>
              <a:spLocks noChangeArrowheads="1"/>
            </p:cNvSpPr>
            <p:nvPr/>
          </p:nvSpPr>
          <p:spPr bwMode="auto">
            <a:xfrm>
              <a:off x="2095500" y="3709988"/>
              <a:ext cx="42863" cy="39688"/>
            </a:xfrm>
            <a:prstGeom prst="ellipse">
              <a:avLst/>
            </a:prstGeom>
            <a:solidFill>
              <a:srgbClr val="9A8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7" name="Oval 796"/>
            <p:cNvSpPr>
              <a:spLocks noChangeArrowheads="1"/>
            </p:cNvSpPr>
            <p:nvPr/>
          </p:nvSpPr>
          <p:spPr bwMode="auto">
            <a:xfrm>
              <a:off x="2109788" y="3832226"/>
              <a:ext cx="42863" cy="42863"/>
            </a:xfrm>
            <a:prstGeom prst="ellipse">
              <a:avLst/>
            </a:prstGeom>
            <a:solidFill>
              <a:srgbClr val="9A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8" name="Oval 797"/>
            <p:cNvSpPr>
              <a:spLocks noChangeArrowheads="1"/>
            </p:cNvSpPr>
            <p:nvPr/>
          </p:nvSpPr>
          <p:spPr bwMode="auto">
            <a:xfrm>
              <a:off x="2130425" y="3957638"/>
              <a:ext cx="39688" cy="39688"/>
            </a:xfrm>
            <a:prstGeom prst="ellipse">
              <a:avLst/>
            </a:prstGeom>
            <a:solidFill>
              <a:srgbClr val="F05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9" name="Oval 798"/>
            <p:cNvSpPr>
              <a:spLocks noChangeArrowheads="1"/>
            </p:cNvSpPr>
            <p:nvPr/>
          </p:nvSpPr>
          <p:spPr bwMode="auto">
            <a:xfrm>
              <a:off x="2266950" y="3943351"/>
              <a:ext cx="42863" cy="39688"/>
            </a:xfrm>
            <a:prstGeom prst="ellipse">
              <a:avLst/>
            </a:prstGeom>
            <a:solidFill>
              <a:srgbClr val="F05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0" name="Oval 799"/>
            <p:cNvSpPr>
              <a:spLocks noChangeArrowheads="1"/>
            </p:cNvSpPr>
            <p:nvPr/>
          </p:nvSpPr>
          <p:spPr bwMode="auto">
            <a:xfrm>
              <a:off x="2235200" y="3829051"/>
              <a:ext cx="39688" cy="39688"/>
            </a:xfrm>
            <a:prstGeom prst="ellipse">
              <a:avLst/>
            </a:prstGeom>
            <a:solidFill>
              <a:srgbClr val="9A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1" name="Oval 800"/>
            <p:cNvSpPr>
              <a:spLocks noChangeArrowheads="1"/>
            </p:cNvSpPr>
            <p:nvPr/>
          </p:nvSpPr>
          <p:spPr bwMode="auto">
            <a:xfrm>
              <a:off x="2343150" y="3814763"/>
              <a:ext cx="42863" cy="39688"/>
            </a:xfrm>
            <a:prstGeom prst="ellipse">
              <a:avLst/>
            </a:prstGeom>
            <a:solidFill>
              <a:srgbClr val="9AC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2" name="Oval 801"/>
            <p:cNvSpPr>
              <a:spLocks noChangeArrowheads="1"/>
            </p:cNvSpPr>
            <p:nvPr/>
          </p:nvSpPr>
          <p:spPr bwMode="auto">
            <a:xfrm>
              <a:off x="2212975" y="3702051"/>
              <a:ext cx="39688" cy="44450"/>
            </a:xfrm>
            <a:prstGeom prst="ellipse">
              <a:avLst/>
            </a:prstGeom>
            <a:solidFill>
              <a:srgbClr val="9A8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3" name="Oval 802"/>
            <p:cNvSpPr>
              <a:spLocks noChangeArrowheads="1"/>
            </p:cNvSpPr>
            <p:nvPr/>
          </p:nvSpPr>
          <p:spPr bwMode="auto">
            <a:xfrm>
              <a:off x="2328863" y="3702051"/>
              <a:ext cx="42863" cy="44450"/>
            </a:xfrm>
            <a:prstGeom prst="ellipse">
              <a:avLst/>
            </a:prstGeom>
            <a:solidFill>
              <a:srgbClr val="9A83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4" name="Oval 803"/>
            <p:cNvSpPr>
              <a:spLocks noChangeArrowheads="1"/>
            </p:cNvSpPr>
            <p:nvPr/>
          </p:nvSpPr>
          <p:spPr bwMode="auto">
            <a:xfrm>
              <a:off x="1362075" y="4124326"/>
              <a:ext cx="39688" cy="39688"/>
            </a:xfrm>
            <a:prstGeom prst="ellipse">
              <a:avLst/>
            </a:prstGeom>
            <a:solidFill>
              <a:srgbClr val="9A5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5" name="Freeform 804"/>
            <p:cNvSpPr/>
            <p:nvPr/>
          </p:nvSpPr>
          <p:spPr bwMode="auto">
            <a:xfrm>
              <a:off x="676275" y="4652963"/>
              <a:ext cx="330200" cy="165100"/>
            </a:xfrm>
            <a:custGeom>
              <a:avLst/>
              <a:gdLst>
                <a:gd name="T0" fmla="*/ 208 w 208"/>
                <a:gd name="T1" fmla="*/ 0 h 104"/>
                <a:gd name="T2" fmla="*/ 0 w 208"/>
                <a:gd name="T3" fmla="*/ 82 h 104"/>
                <a:gd name="T4" fmla="*/ 203 w 208"/>
                <a:gd name="T5" fmla="*/ 104 h 104"/>
                <a:gd name="T6" fmla="*/ 208 w 208"/>
                <a:gd name="T7" fmla="*/ 0 h 104"/>
              </a:gdLst>
              <a:ahLst/>
              <a:cxnLst>
                <a:cxn ang="0">
                  <a:pos x="T0" y="T1"/>
                </a:cxn>
                <a:cxn ang="0">
                  <a:pos x="T2" y="T3"/>
                </a:cxn>
                <a:cxn ang="0">
                  <a:pos x="T4" y="T5"/>
                </a:cxn>
                <a:cxn ang="0">
                  <a:pos x="T6" y="T7"/>
                </a:cxn>
              </a:cxnLst>
              <a:rect l="0" t="0" r="r" b="b"/>
              <a:pathLst>
                <a:path w="208" h="104">
                  <a:moveTo>
                    <a:pt x="208" y="0"/>
                  </a:moveTo>
                  <a:lnTo>
                    <a:pt x="0" y="82"/>
                  </a:lnTo>
                  <a:lnTo>
                    <a:pt x="203" y="104"/>
                  </a:lnTo>
                  <a:lnTo>
                    <a:pt x="208" y="0"/>
                  </a:lnTo>
                  <a:close/>
                </a:path>
              </a:pathLst>
            </a:custGeom>
            <a:solidFill>
              <a:srgbClr val="FFF0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6" name="Freeform 805"/>
            <p:cNvSpPr/>
            <p:nvPr/>
          </p:nvSpPr>
          <p:spPr bwMode="auto">
            <a:xfrm>
              <a:off x="488950" y="4948238"/>
              <a:ext cx="446088" cy="263525"/>
            </a:xfrm>
            <a:custGeom>
              <a:avLst/>
              <a:gdLst>
                <a:gd name="T0" fmla="*/ 0 w 281"/>
                <a:gd name="T1" fmla="*/ 0 h 166"/>
                <a:gd name="T2" fmla="*/ 90 w 281"/>
                <a:gd name="T3" fmla="*/ 166 h 166"/>
                <a:gd name="T4" fmla="*/ 281 w 281"/>
                <a:gd name="T5" fmla="*/ 9 h 166"/>
                <a:gd name="T6" fmla="*/ 0 w 281"/>
                <a:gd name="T7" fmla="*/ 0 h 166"/>
              </a:gdLst>
              <a:ahLst/>
              <a:cxnLst>
                <a:cxn ang="0">
                  <a:pos x="T0" y="T1"/>
                </a:cxn>
                <a:cxn ang="0">
                  <a:pos x="T2" y="T3"/>
                </a:cxn>
                <a:cxn ang="0">
                  <a:pos x="T4" y="T5"/>
                </a:cxn>
                <a:cxn ang="0">
                  <a:pos x="T6" y="T7"/>
                </a:cxn>
              </a:cxnLst>
              <a:rect l="0" t="0" r="r" b="b"/>
              <a:pathLst>
                <a:path w="281" h="166">
                  <a:moveTo>
                    <a:pt x="0" y="0"/>
                  </a:moveTo>
                  <a:lnTo>
                    <a:pt x="90" y="166"/>
                  </a:lnTo>
                  <a:lnTo>
                    <a:pt x="281" y="9"/>
                  </a:lnTo>
                  <a:lnTo>
                    <a:pt x="0" y="0"/>
                  </a:lnTo>
                  <a:close/>
                </a:path>
              </a:pathLst>
            </a:custGeom>
            <a:solidFill>
              <a:srgbClr val="835D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7" name="Freeform 806"/>
            <p:cNvSpPr/>
            <p:nvPr/>
          </p:nvSpPr>
          <p:spPr bwMode="auto">
            <a:xfrm>
              <a:off x="804863" y="5121276"/>
              <a:ext cx="201613" cy="273050"/>
            </a:xfrm>
            <a:custGeom>
              <a:avLst/>
              <a:gdLst>
                <a:gd name="T0" fmla="*/ 122 w 127"/>
                <a:gd name="T1" fmla="*/ 0 h 172"/>
                <a:gd name="T2" fmla="*/ 0 w 127"/>
                <a:gd name="T3" fmla="*/ 143 h 172"/>
                <a:gd name="T4" fmla="*/ 127 w 127"/>
                <a:gd name="T5" fmla="*/ 172 h 172"/>
                <a:gd name="T6" fmla="*/ 122 w 127"/>
                <a:gd name="T7" fmla="*/ 0 h 172"/>
              </a:gdLst>
              <a:ahLst/>
              <a:cxnLst>
                <a:cxn ang="0">
                  <a:pos x="T0" y="T1"/>
                </a:cxn>
                <a:cxn ang="0">
                  <a:pos x="T2" y="T3"/>
                </a:cxn>
                <a:cxn ang="0">
                  <a:pos x="T4" y="T5"/>
                </a:cxn>
                <a:cxn ang="0">
                  <a:pos x="T6" y="T7"/>
                </a:cxn>
              </a:cxnLst>
              <a:rect l="0" t="0" r="r" b="b"/>
              <a:pathLst>
                <a:path w="127" h="172">
                  <a:moveTo>
                    <a:pt x="122" y="0"/>
                  </a:moveTo>
                  <a:lnTo>
                    <a:pt x="0" y="143"/>
                  </a:lnTo>
                  <a:lnTo>
                    <a:pt x="127" y="172"/>
                  </a:lnTo>
                  <a:lnTo>
                    <a:pt x="122" y="0"/>
                  </a:lnTo>
                  <a:close/>
                </a:path>
              </a:pathLst>
            </a:custGeom>
            <a:solidFill>
              <a:srgbClr val="6A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8" name="Freeform 807"/>
            <p:cNvSpPr/>
            <p:nvPr/>
          </p:nvSpPr>
          <p:spPr bwMode="auto">
            <a:xfrm>
              <a:off x="790575" y="5470526"/>
              <a:ext cx="187325" cy="88900"/>
            </a:xfrm>
            <a:custGeom>
              <a:avLst/>
              <a:gdLst>
                <a:gd name="T0" fmla="*/ 0 w 118"/>
                <a:gd name="T1" fmla="*/ 0 h 56"/>
                <a:gd name="T2" fmla="*/ 61 w 118"/>
                <a:gd name="T3" fmla="*/ 56 h 56"/>
                <a:gd name="T4" fmla="*/ 118 w 118"/>
                <a:gd name="T5" fmla="*/ 13 h 56"/>
                <a:gd name="T6" fmla="*/ 18 w 118"/>
                <a:gd name="T7" fmla="*/ 0 h 56"/>
                <a:gd name="T8" fmla="*/ 0 w 118"/>
                <a:gd name="T9" fmla="*/ 0 h 56"/>
              </a:gdLst>
              <a:ahLst/>
              <a:cxnLst>
                <a:cxn ang="0">
                  <a:pos x="T0" y="T1"/>
                </a:cxn>
                <a:cxn ang="0">
                  <a:pos x="T2" y="T3"/>
                </a:cxn>
                <a:cxn ang="0">
                  <a:pos x="T4" y="T5"/>
                </a:cxn>
                <a:cxn ang="0">
                  <a:pos x="T6" y="T7"/>
                </a:cxn>
                <a:cxn ang="0">
                  <a:pos x="T8" y="T9"/>
                </a:cxn>
              </a:cxnLst>
              <a:rect l="0" t="0" r="r" b="b"/>
              <a:pathLst>
                <a:path w="118" h="56">
                  <a:moveTo>
                    <a:pt x="0" y="0"/>
                  </a:moveTo>
                  <a:lnTo>
                    <a:pt x="61" y="56"/>
                  </a:lnTo>
                  <a:lnTo>
                    <a:pt x="118" y="13"/>
                  </a:lnTo>
                  <a:lnTo>
                    <a:pt x="18" y="0"/>
                  </a:lnTo>
                  <a:lnTo>
                    <a:pt x="0" y="0"/>
                  </a:lnTo>
                  <a:close/>
                </a:path>
              </a:pathLst>
            </a:custGeom>
            <a:solidFill>
              <a:srgbClr val="F747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9" name="Freeform 808"/>
            <p:cNvSpPr/>
            <p:nvPr/>
          </p:nvSpPr>
          <p:spPr bwMode="auto">
            <a:xfrm>
              <a:off x="790575" y="5470526"/>
              <a:ext cx="187325" cy="88900"/>
            </a:xfrm>
            <a:custGeom>
              <a:avLst/>
              <a:gdLst>
                <a:gd name="T0" fmla="*/ 0 w 118"/>
                <a:gd name="T1" fmla="*/ 0 h 56"/>
                <a:gd name="T2" fmla="*/ 61 w 118"/>
                <a:gd name="T3" fmla="*/ 56 h 56"/>
                <a:gd name="T4" fmla="*/ 118 w 118"/>
                <a:gd name="T5" fmla="*/ 13 h 56"/>
                <a:gd name="T6" fmla="*/ 18 w 118"/>
                <a:gd name="T7" fmla="*/ 0 h 56"/>
              </a:gdLst>
              <a:ahLst/>
              <a:cxnLst>
                <a:cxn ang="0">
                  <a:pos x="T0" y="T1"/>
                </a:cxn>
                <a:cxn ang="0">
                  <a:pos x="T2" y="T3"/>
                </a:cxn>
                <a:cxn ang="0">
                  <a:pos x="T4" y="T5"/>
                </a:cxn>
                <a:cxn ang="0">
                  <a:pos x="T6" y="T7"/>
                </a:cxn>
              </a:cxnLst>
              <a:rect l="0" t="0" r="r" b="b"/>
              <a:pathLst>
                <a:path w="118" h="56">
                  <a:moveTo>
                    <a:pt x="0" y="0"/>
                  </a:moveTo>
                  <a:lnTo>
                    <a:pt x="61" y="56"/>
                  </a:lnTo>
                  <a:lnTo>
                    <a:pt x="118" y="1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0" name="Freeform 809"/>
            <p:cNvSpPr/>
            <p:nvPr/>
          </p:nvSpPr>
          <p:spPr bwMode="auto">
            <a:xfrm>
              <a:off x="1074738" y="4508501"/>
              <a:ext cx="430213" cy="493713"/>
            </a:xfrm>
            <a:custGeom>
              <a:avLst/>
              <a:gdLst>
                <a:gd name="T0" fmla="*/ 262 w 271"/>
                <a:gd name="T1" fmla="*/ 12 h 311"/>
                <a:gd name="T2" fmla="*/ 271 w 271"/>
                <a:gd name="T3" fmla="*/ 216 h 311"/>
                <a:gd name="T4" fmla="*/ 99 w 271"/>
                <a:gd name="T5" fmla="*/ 111 h 311"/>
                <a:gd name="T6" fmla="*/ 151 w 271"/>
                <a:gd name="T7" fmla="*/ 311 h 311"/>
                <a:gd name="T8" fmla="*/ 0 w 271"/>
                <a:gd name="T9" fmla="*/ 268 h 311"/>
                <a:gd name="T10" fmla="*/ 0 w 271"/>
                <a:gd name="T11" fmla="*/ 173 h 311"/>
                <a:gd name="T12" fmla="*/ 253 w 271"/>
                <a:gd name="T13" fmla="*/ 0 h 311"/>
                <a:gd name="T14" fmla="*/ 262 w 271"/>
                <a:gd name="T15" fmla="*/ 12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311">
                  <a:moveTo>
                    <a:pt x="262" y="12"/>
                  </a:moveTo>
                  <a:lnTo>
                    <a:pt x="271" y="216"/>
                  </a:lnTo>
                  <a:lnTo>
                    <a:pt x="99" y="111"/>
                  </a:lnTo>
                  <a:lnTo>
                    <a:pt x="151" y="311"/>
                  </a:lnTo>
                  <a:lnTo>
                    <a:pt x="0" y="268"/>
                  </a:lnTo>
                  <a:lnTo>
                    <a:pt x="0" y="173"/>
                  </a:lnTo>
                  <a:lnTo>
                    <a:pt x="253" y="0"/>
                  </a:lnTo>
                  <a:lnTo>
                    <a:pt x="262" y="12"/>
                  </a:lnTo>
                  <a:close/>
                </a:path>
              </a:pathLst>
            </a:custGeom>
            <a:solidFill>
              <a:srgbClr val="FF8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1" name="Oval 810"/>
            <p:cNvSpPr>
              <a:spLocks noChangeArrowheads="1"/>
            </p:cNvSpPr>
            <p:nvPr/>
          </p:nvSpPr>
          <p:spPr bwMode="auto">
            <a:xfrm>
              <a:off x="1168400" y="4851401"/>
              <a:ext cx="57150" cy="57150"/>
            </a:xfrm>
            <a:prstGeom prst="ellipse">
              <a:avLst/>
            </a:prstGeom>
            <a:solidFill>
              <a:srgbClr val="B6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2" name="Oval 811"/>
            <p:cNvSpPr>
              <a:spLocks noChangeArrowheads="1"/>
            </p:cNvSpPr>
            <p:nvPr/>
          </p:nvSpPr>
          <p:spPr bwMode="auto">
            <a:xfrm>
              <a:off x="1100138" y="5024438"/>
              <a:ext cx="57150" cy="53975"/>
            </a:xfrm>
            <a:prstGeom prst="ellipse">
              <a:avLst/>
            </a:prstGeom>
            <a:solidFill>
              <a:srgbClr val="6A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3" name="Oval 812"/>
            <p:cNvSpPr>
              <a:spLocks noChangeArrowheads="1"/>
            </p:cNvSpPr>
            <p:nvPr/>
          </p:nvSpPr>
          <p:spPr bwMode="auto">
            <a:xfrm>
              <a:off x="1354138" y="4843463"/>
              <a:ext cx="53975" cy="57150"/>
            </a:xfrm>
            <a:prstGeom prst="ellipse">
              <a:avLst/>
            </a:prstGeom>
            <a:solidFill>
              <a:srgbClr val="6A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4" name="Oval 813"/>
            <p:cNvSpPr>
              <a:spLocks noChangeArrowheads="1"/>
            </p:cNvSpPr>
            <p:nvPr/>
          </p:nvSpPr>
          <p:spPr bwMode="auto">
            <a:xfrm>
              <a:off x="1549400" y="4700588"/>
              <a:ext cx="53975" cy="57150"/>
            </a:xfrm>
            <a:prstGeom prst="ellipse">
              <a:avLst/>
            </a:prstGeom>
            <a:solidFill>
              <a:srgbClr val="6A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5" name="Oval 814"/>
            <p:cNvSpPr>
              <a:spLocks noChangeArrowheads="1"/>
            </p:cNvSpPr>
            <p:nvPr/>
          </p:nvSpPr>
          <p:spPr bwMode="auto">
            <a:xfrm>
              <a:off x="1401763" y="4675188"/>
              <a:ext cx="57150" cy="53975"/>
            </a:xfrm>
            <a:prstGeom prst="ellipse">
              <a:avLst/>
            </a:prstGeom>
            <a:solidFill>
              <a:srgbClr val="B6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6" name="Oval 815"/>
            <p:cNvSpPr>
              <a:spLocks noChangeArrowheads="1"/>
            </p:cNvSpPr>
            <p:nvPr/>
          </p:nvSpPr>
          <p:spPr bwMode="auto">
            <a:xfrm>
              <a:off x="1504950" y="4368801"/>
              <a:ext cx="44450"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7" name="Oval 816"/>
            <p:cNvSpPr>
              <a:spLocks noChangeArrowheads="1"/>
            </p:cNvSpPr>
            <p:nvPr/>
          </p:nvSpPr>
          <p:spPr bwMode="auto">
            <a:xfrm>
              <a:off x="1685925" y="4397376"/>
              <a:ext cx="39688"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8" name="Oval 817"/>
            <p:cNvSpPr>
              <a:spLocks noChangeArrowheads="1"/>
            </p:cNvSpPr>
            <p:nvPr/>
          </p:nvSpPr>
          <p:spPr bwMode="auto">
            <a:xfrm>
              <a:off x="1566863" y="4527551"/>
              <a:ext cx="42863"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9" name="Oval 818"/>
            <p:cNvSpPr>
              <a:spLocks noChangeArrowheads="1"/>
            </p:cNvSpPr>
            <p:nvPr/>
          </p:nvSpPr>
          <p:spPr bwMode="auto">
            <a:xfrm>
              <a:off x="1731963" y="4541838"/>
              <a:ext cx="42863"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0" name="Oval 819"/>
            <p:cNvSpPr>
              <a:spLocks noChangeArrowheads="1"/>
            </p:cNvSpPr>
            <p:nvPr/>
          </p:nvSpPr>
          <p:spPr bwMode="auto">
            <a:xfrm>
              <a:off x="1677988" y="4692651"/>
              <a:ext cx="39688"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1" name="Oval 820"/>
            <p:cNvSpPr>
              <a:spLocks noChangeArrowheads="1"/>
            </p:cNvSpPr>
            <p:nvPr/>
          </p:nvSpPr>
          <p:spPr bwMode="auto">
            <a:xfrm>
              <a:off x="1836738" y="4700588"/>
              <a:ext cx="39688" cy="42863"/>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2" name="Oval 821"/>
            <p:cNvSpPr>
              <a:spLocks noChangeArrowheads="1"/>
            </p:cNvSpPr>
            <p:nvPr/>
          </p:nvSpPr>
          <p:spPr bwMode="auto">
            <a:xfrm>
              <a:off x="1771650" y="4818063"/>
              <a:ext cx="42863" cy="39688"/>
            </a:xfrm>
            <a:prstGeom prst="ellipse">
              <a:avLst/>
            </a:prstGeom>
            <a:solidFill>
              <a:srgbClr val="FF74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3" name="Freeform 822"/>
            <p:cNvSpPr/>
            <p:nvPr/>
          </p:nvSpPr>
          <p:spPr bwMode="auto">
            <a:xfrm>
              <a:off x="1700213" y="4030663"/>
              <a:ext cx="498475" cy="327025"/>
            </a:xfrm>
            <a:custGeom>
              <a:avLst/>
              <a:gdLst>
                <a:gd name="T0" fmla="*/ 2 w 139"/>
                <a:gd name="T1" fmla="*/ 62 h 91"/>
                <a:gd name="T2" fmla="*/ 68 w 139"/>
                <a:gd name="T3" fmla="*/ 91 h 91"/>
                <a:gd name="T4" fmla="*/ 61 w 139"/>
                <a:gd name="T5" fmla="*/ 30 h 91"/>
                <a:gd name="T6" fmla="*/ 130 w 139"/>
                <a:gd name="T7" fmla="*/ 60 h 91"/>
                <a:gd name="T8" fmla="*/ 139 w 139"/>
                <a:gd name="T9" fmla="*/ 0 h 91"/>
                <a:gd name="T10" fmla="*/ 2 w 139"/>
                <a:gd name="T11" fmla="*/ 62 h 91"/>
              </a:gdLst>
              <a:ahLst/>
              <a:cxnLst>
                <a:cxn ang="0">
                  <a:pos x="T0" y="T1"/>
                </a:cxn>
                <a:cxn ang="0">
                  <a:pos x="T2" y="T3"/>
                </a:cxn>
                <a:cxn ang="0">
                  <a:pos x="T4" y="T5"/>
                </a:cxn>
                <a:cxn ang="0">
                  <a:pos x="T6" y="T7"/>
                </a:cxn>
                <a:cxn ang="0">
                  <a:pos x="T8" y="T9"/>
                </a:cxn>
                <a:cxn ang="0">
                  <a:pos x="T10" y="T11"/>
                </a:cxn>
              </a:cxnLst>
              <a:rect l="0" t="0" r="r" b="b"/>
              <a:pathLst>
                <a:path w="139" h="91">
                  <a:moveTo>
                    <a:pt x="2" y="62"/>
                  </a:moveTo>
                  <a:cubicBezTo>
                    <a:pt x="68" y="91"/>
                    <a:pt x="68" y="91"/>
                    <a:pt x="68" y="91"/>
                  </a:cubicBezTo>
                  <a:cubicBezTo>
                    <a:pt x="61" y="30"/>
                    <a:pt x="61" y="30"/>
                    <a:pt x="61" y="30"/>
                  </a:cubicBezTo>
                  <a:cubicBezTo>
                    <a:pt x="130" y="60"/>
                    <a:pt x="130" y="60"/>
                    <a:pt x="130" y="60"/>
                  </a:cubicBezTo>
                  <a:cubicBezTo>
                    <a:pt x="139" y="0"/>
                    <a:pt x="139" y="0"/>
                    <a:pt x="139" y="0"/>
                  </a:cubicBezTo>
                  <a:cubicBezTo>
                    <a:pt x="139" y="0"/>
                    <a:pt x="0" y="56"/>
                    <a:pt x="2" y="62"/>
                  </a:cubicBezTo>
                  <a:close/>
                </a:path>
              </a:pathLst>
            </a:custGeom>
            <a:solidFill>
              <a:srgbClr val="F2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4" name="Freeform 823"/>
            <p:cNvSpPr/>
            <p:nvPr/>
          </p:nvSpPr>
          <p:spPr bwMode="auto">
            <a:xfrm>
              <a:off x="1785938" y="4149726"/>
              <a:ext cx="608013" cy="481013"/>
            </a:xfrm>
            <a:custGeom>
              <a:avLst/>
              <a:gdLst>
                <a:gd name="T0" fmla="*/ 0 w 383"/>
                <a:gd name="T1" fmla="*/ 199 h 303"/>
                <a:gd name="T2" fmla="*/ 183 w 383"/>
                <a:gd name="T3" fmla="*/ 231 h 303"/>
                <a:gd name="T4" fmla="*/ 170 w 383"/>
                <a:gd name="T5" fmla="*/ 108 h 303"/>
                <a:gd name="T6" fmla="*/ 321 w 383"/>
                <a:gd name="T7" fmla="*/ 136 h 303"/>
                <a:gd name="T8" fmla="*/ 317 w 383"/>
                <a:gd name="T9" fmla="*/ 0 h 303"/>
                <a:gd name="T10" fmla="*/ 383 w 383"/>
                <a:gd name="T11" fmla="*/ 79 h 303"/>
                <a:gd name="T12" fmla="*/ 383 w 383"/>
                <a:gd name="T13" fmla="*/ 213 h 303"/>
                <a:gd name="T14" fmla="*/ 247 w 383"/>
                <a:gd name="T15" fmla="*/ 188 h 303"/>
                <a:gd name="T16" fmla="*/ 256 w 383"/>
                <a:gd name="T17" fmla="*/ 303 h 303"/>
                <a:gd name="T18" fmla="*/ 41 w 383"/>
                <a:gd name="T19" fmla="*/ 274 h 303"/>
                <a:gd name="T20" fmla="*/ 0 w 383"/>
                <a:gd name="T21" fmla="*/ 19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303">
                  <a:moveTo>
                    <a:pt x="0" y="199"/>
                  </a:moveTo>
                  <a:lnTo>
                    <a:pt x="183" y="231"/>
                  </a:lnTo>
                  <a:lnTo>
                    <a:pt x="170" y="108"/>
                  </a:lnTo>
                  <a:lnTo>
                    <a:pt x="321" y="136"/>
                  </a:lnTo>
                  <a:lnTo>
                    <a:pt x="317" y="0"/>
                  </a:lnTo>
                  <a:lnTo>
                    <a:pt x="383" y="79"/>
                  </a:lnTo>
                  <a:lnTo>
                    <a:pt x="383" y="213"/>
                  </a:lnTo>
                  <a:lnTo>
                    <a:pt x="247" y="188"/>
                  </a:lnTo>
                  <a:lnTo>
                    <a:pt x="256" y="303"/>
                  </a:lnTo>
                  <a:lnTo>
                    <a:pt x="41" y="274"/>
                  </a:lnTo>
                  <a:lnTo>
                    <a:pt x="0" y="199"/>
                  </a:lnTo>
                  <a:close/>
                </a:path>
              </a:pathLst>
            </a:custGeom>
            <a:solidFill>
              <a:srgbClr val="F2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1575" name="文本框 1574"/>
          <p:cNvSpPr txBox="1"/>
          <p:nvPr/>
        </p:nvSpPr>
        <p:spPr>
          <a:xfrm>
            <a:off x="1577653" y="3747999"/>
            <a:ext cx="3127217" cy="138366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1576" name="文本框 1575"/>
          <p:cNvSpPr txBox="1"/>
          <p:nvPr/>
        </p:nvSpPr>
        <p:spPr>
          <a:xfrm>
            <a:off x="1577653" y="3362406"/>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1577" name="文本框 1576"/>
          <p:cNvSpPr txBox="1"/>
          <p:nvPr/>
        </p:nvSpPr>
        <p:spPr>
          <a:xfrm>
            <a:off x="8429528" y="3747999"/>
            <a:ext cx="3127217" cy="138366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1578" name="文本框 1577"/>
          <p:cNvSpPr txBox="1"/>
          <p:nvPr/>
        </p:nvSpPr>
        <p:spPr>
          <a:xfrm>
            <a:off x="8429528" y="3362406"/>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1579" name="文本框 1578"/>
          <p:cNvSpPr txBox="1"/>
          <p:nvPr/>
        </p:nvSpPr>
        <p:spPr>
          <a:xfrm>
            <a:off x="4648358" y="3920960"/>
            <a:ext cx="3127217" cy="1383665"/>
          </a:xfrm>
          <a:prstGeom prst="rect">
            <a:avLst/>
          </a:prstGeom>
          <a:noFill/>
        </p:spPr>
        <p:txBody>
          <a:bodyPr wrap="square" rtlCol="0">
            <a:spAutoFit/>
          </a:bodyPr>
          <a:lstStyle/>
          <a:p>
            <a:pPr algn="ct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1580" name="文本框 1579"/>
          <p:cNvSpPr txBox="1"/>
          <p:nvPr/>
        </p:nvSpPr>
        <p:spPr>
          <a:xfrm>
            <a:off x="5350192" y="3535367"/>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1581" name="文本框 1580"/>
          <p:cNvSpPr txBox="1"/>
          <p:nvPr/>
        </p:nvSpPr>
        <p:spPr>
          <a:xfrm>
            <a:off x="171523" y="112458"/>
            <a:ext cx="2534920" cy="368300"/>
          </a:xfrm>
          <a:prstGeom prst="rect">
            <a:avLst/>
          </a:prstGeom>
          <a:noFill/>
        </p:spPr>
        <p:txBody>
          <a:bodyPr wrap="none" rtlCol="0">
            <a:spAutoFit/>
          </a:bodyPr>
          <a:lstStyle/>
          <a:p>
            <a:r>
              <a:rPr lang="en-US" altLang="zh-CN" dirty="0">
                <a:solidFill>
                  <a:srgbClr val="74A492"/>
                </a:solidFill>
                <a:cs typeface="Montserrat" panose="00000500000000000000" charset="0"/>
              </a:rPr>
              <a:t>Part 3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6" name="组合 585"/>
          <p:cNvGrpSpPr/>
          <p:nvPr/>
        </p:nvGrpSpPr>
        <p:grpSpPr>
          <a:xfrm>
            <a:off x="4672583" y="3691243"/>
            <a:ext cx="5198164" cy="2439332"/>
            <a:chOff x="2986088" y="1955800"/>
            <a:chExt cx="6224588" cy="2921000"/>
          </a:xfrm>
        </p:grpSpPr>
        <p:grpSp>
          <p:nvGrpSpPr>
            <p:cNvPr id="330" name="Group 528"/>
            <p:cNvGrpSpPr/>
            <p:nvPr/>
          </p:nvGrpSpPr>
          <p:grpSpPr bwMode="auto">
            <a:xfrm>
              <a:off x="2986088" y="1955800"/>
              <a:ext cx="6224588" cy="2921000"/>
              <a:chOff x="1881" y="1232"/>
              <a:chExt cx="3921" cy="1840"/>
            </a:xfrm>
          </p:grpSpPr>
          <p:sp>
            <p:nvSpPr>
              <p:cNvPr id="386" name="Freeform 328"/>
              <p:cNvSpPr/>
              <p:nvPr/>
            </p:nvSpPr>
            <p:spPr bwMode="auto">
              <a:xfrm>
                <a:off x="3887" y="1323"/>
                <a:ext cx="782" cy="627"/>
              </a:xfrm>
              <a:custGeom>
                <a:avLst/>
                <a:gdLst>
                  <a:gd name="T0" fmla="*/ 296 w 782"/>
                  <a:gd name="T1" fmla="*/ 0 h 627"/>
                  <a:gd name="T2" fmla="*/ 0 w 782"/>
                  <a:gd name="T3" fmla="*/ 455 h 627"/>
                  <a:gd name="T4" fmla="*/ 782 w 782"/>
                  <a:gd name="T5" fmla="*/ 627 h 627"/>
                  <a:gd name="T6" fmla="*/ 296 w 782"/>
                  <a:gd name="T7" fmla="*/ 0 h 627"/>
                </a:gdLst>
                <a:ahLst/>
                <a:cxnLst>
                  <a:cxn ang="0">
                    <a:pos x="T0" y="T1"/>
                  </a:cxn>
                  <a:cxn ang="0">
                    <a:pos x="T2" y="T3"/>
                  </a:cxn>
                  <a:cxn ang="0">
                    <a:pos x="T4" y="T5"/>
                  </a:cxn>
                  <a:cxn ang="0">
                    <a:pos x="T6" y="T7"/>
                  </a:cxn>
                </a:cxnLst>
                <a:rect l="0" t="0" r="r" b="b"/>
                <a:pathLst>
                  <a:path w="782" h="627">
                    <a:moveTo>
                      <a:pt x="296" y="0"/>
                    </a:moveTo>
                    <a:lnTo>
                      <a:pt x="0" y="455"/>
                    </a:lnTo>
                    <a:lnTo>
                      <a:pt x="782" y="627"/>
                    </a:lnTo>
                    <a:lnTo>
                      <a:pt x="296" y="0"/>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7" name="Freeform 329"/>
              <p:cNvSpPr/>
              <p:nvPr/>
            </p:nvSpPr>
            <p:spPr bwMode="auto">
              <a:xfrm>
                <a:off x="3951" y="1792"/>
                <a:ext cx="160" cy="198"/>
              </a:xfrm>
              <a:custGeom>
                <a:avLst/>
                <a:gdLst>
                  <a:gd name="T0" fmla="*/ 0 w 160"/>
                  <a:gd name="T1" fmla="*/ 0 h 198"/>
                  <a:gd name="T2" fmla="*/ 5 w 160"/>
                  <a:gd name="T3" fmla="*/ 193 h 198"/>
                  <a:gd name="T4" fmla="*/ 133 w 160"/>
                  <a:gd name="T5" fmla="*/ 198 h 198"/>
                  <a:gd name="T6" fmla="*/ 160 w 160"/>
                  <a:gd name="T7" fmla="*/ 35 h 198"/>
                  <a:gd name="T8" fmla="*/ 0 w 160"/>
                  <a:gd name="T9" fmla="*/ 0 h 198"/>
                </a:gdLst>
                <a:ahLst/>
                <a:cxnLst>
                  <a:cxn ang="0">
                    <a:pos x="T0" y="T1"/>
                  </a:cxn>
                  <a:cxn ang="0">
                    <a:pos x="T2" y="T3"/>
                  </a:cxn>
                  <a:cxn ang="0">
                    <a:pos x="T4" y="T5"/>
                  </a:cxn>
                  <a:cxn ang="0">
                    <a:pos x="T6" y="T7"/>
                  </a:cxn>
                  <a:cxn ang="0">
                    <a:pos x="T8" y="T9"/>
                  </a:cxn>
                </a:cxnLst>
                <a:rect l="0" t="0" r="r" b="b"/>
                <a:pathLst>
                  <a:path w="160" h="198">
                    <a:moveTo>
                      <a:pt x="0" y="0"/>
                    </a:moveTo>
                    <a:lnTo>
                      <a:pt x="5" y="193"/>
                    </a:lnTo>
                    <a:lnTo>
                      <a:pt x="133" y="198"/>
                    </a:lnTo>
                    <a:lnTo>
                      <a:pt x="160" y="35"/>
                    </a:lnTo>
                    <a:lnTo>
                      <a:pt x="0" y="0"/>
                    </a:lnTo>
                    <a:close/>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8" name="Freeform 330"/>
              <p:cNvSpPr/>
              <p:nvPr/>
            </p:nvSpPr>
            <p:spPr bwMode="auto">
              <a:xfrm>
                <a:off x="4084" y="1827"/>
                <a:ext cx="169" cy="168"/>
              </a:xfrm>
              <a:custGeom>
                <a:avLst/>
                <a:gdLst>
                  <a:gd name="T0" fmla="*/ 139 w 169"/>
                  <a:gd name="T1" fmla="*/ 24 h 168"/>
                  <a:gd name="T2" fmla="*/ 27 w 169"/>
                  <a:gd name="T3" fmla="*/ 0 h 168"/>
                  <a:gd name="T4" fmla="*/ 0 w 169"/>
                  <a:gd name="T5" fmla="*/ 163 h 168"/>
                  <a:gd name="T6" fmla="*/ 169 w 169"/>
                  <a:gd name="T7" fmla="*/ 168 h 168"/>
                  <a:gd name="T8" fmla="*/ 139 w 169"/>
                  <a:gd name="T9" fmla="*/ 24 h 168"/>
                </a:gdLst>
                <a:ahLst/>
                <a:cxnLst>
                  <a:cxn ang="0">
                    <a:pos x="T0" y="T1"/>
                  </a:cxn>
                  <a:cxn ang="0">
                    <a:pos x="T2" y="T3"/>
                  </a:cxn>
                  <a:cxn ang="0">
                    <a:pos x="T4" y="T5"/>
                  </a:cxn>
                  <a:cxn ang="0">
                    <a:pos x="T6" y="T7"/>
                  </a:cxn>
                  <a:cxn ang="0">
                    <a:pos x="T8" y="T9"/>
                  </a:cxn>
                </a:cxnLst>
                <a:rect l="0" t="0" r="r" b="b"/>
                <a:pathLst>
                  <a:path w="169" h="168">
                    <a:moveTo>
                      <a:pt x="139" y="24"/>
                    </a:moveTo>
                    <a:lnTo>
                      <a:pt x="27" y="0"/>
                    </a:lnTo>
                    <a:lnTo>
                      <a:pt x="0" y="163"/>
                    </a:lnTo>
                    <a:lnTo>
                      <a:pt x="169" y="168"/>
                    </a:lnTo>
                    <a:lnTo>
                      <a:pt x="139" y="24"/>
                    </a:lnTo>
                    <a:close/>
                  </a:path>
                </a:pathLst>
              </a:custGeom>
              <a:solidFill>
                <a:srgbClr val="F54C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9" name="Freeform 331"/>
              <p:cNvSpPr/>
              <p:nvPr/>
            </p:nvSpPr>
            <p:spPr bwMode="auto">
              <a:xfrm>
                <a:off x="3759" y="1778"/>
                <a:ext cx="197" cy="207"/>
              </a:xfrm>
              <a:custGeom>
                <a:avLst/>
                <a:gdLst>
                  <a:gd name="T0" fmla="*/ 128 w 197"/>
                  <a:gd name="T1" fmla="*/ 0 h 207"/>
                  <a:gd name="T2" fmla="*/ 0 w 197"/>
                  <a:gd name="T3" fmla="*/ 199 h 207"/>
                  <a:gd name="T4" fmla="*/ 197 w 197"/>
                  <a:gd name="T5" fmla="*/ 207 h 207"/>
                  <a:gd name="T6" fmla="*/ 192 w 197"/>
                  <a:gd name="T7" fmla="*/ 14 h 207"/>
                  <a:gd name="T8" fmla="*/ 128 w 197"/>
                  <a:gd name="T9" fmla="*/ 0 h 207"/>
                </a:gdLst>
                <a:ahLst/>
                <a:cxnLst>
                  <a:cxn ang="0">
                    <a:pos x="T0" y="T1"/>
                  </a:cxn>
                  <a:cxn ang="0">
                    <a:pos x="T2" y="T3"/>
                  </a:cxn>
                  <a:cxn ang="0">
                    <a:pos x="T4" y="T5"/>
                  </a:cxn>
                  <a:cxn ang="0">
                    <a:pos x="T6" y="T7"/>
                  </a:cxn>
                  <a:cxn ang="0">
                    <a:pos x="T8" y="T9"/>
                  </a:cxn>
                </a:cxnLst>
                <a:rect l="0" t="0" r="r" b="b"/>
                <a:pathLst>
                  <a:path w="197" h="207">
                    <a:moveTo>
                      <a:pt x="128" y="0"/>
                    </a:moveTo>
                    <a:lnTo>
                      <a:pt x="0" y="199"/>
                    </a:lnTo>
                    <a:lnTo>
                      <a:pt x="197" y="207"/>
                    </a:lnTo>
                    <a:lnTo>
                      <a:pt x="192" y="14"/>
                    </a:lnTo>
                    <a:lnTo>
                      <a:pt x="128" y="0"/>
                    </a:lnTo>
                    <a:close/>
                  </a:path>
                </a:pathLst>
              </a:custGeom>
              <a:solidFill>
                <a:srgbClr val="FF3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0" name="Freeform 332"/>
              <p:cNvSpPr/>
              <p:nvPr/>
            </p:nvSpPr>
            <p:spPr bwMode="auto">
              <a:xfrm>
                <a:off x="3815" y="1982"/>
                <a:ext cx="227" cy="225"/>
              </a:xfrm>
              <a:custGeom>
                <a:avLst/>
                <a:gdLst>
                  <a:gd name="T0" fmla="*/ 29 w 227"/>
                  <a:gd name="T1" fmla="*/ 0 h 225"/>
                  <a:gd name="T2" fmla="*/ 0 w 227"/>
                  <a:gd name="T3" fmla="*/ 225 h 225"/>
                  <a:gd name="T4" fmla="*/ 227 w 227"/>
                  <a:gd name="T5" fmla="*/ 225 h 225"/>
                  <a:gd name="T6" fmla="*/ 176 w 227"/>
                  <a:gd name="T7" fmla="*/ 5 h 225"/>
                  <a:gd name="T8" fmla="*/ 29 w 227"/>
                  <a:gd name="T9" fmla="*/ 0 h 225"/>
                </a:gdLst>
                <a:ahLst/>
                <a:cxnLst>
                  <a:cxn ang="0">
                    <a:pos x="T0" y="T1"/>
                  </a:cxn>
                  <a:cxn ang="0">
                    <a:pos x="T2" y="T3"/>
                  </a:cxn>
                  <a:cxn ang="0">
                    <a:pos x="T4" y="T5"/>
                  </a:cxn>
                  <a:cxn ang="0">
                    <a:pos x="T6" y="T7"/>
                  </a:cxn>
                  <a:cxn ang="0">
                    <a:pos x="T8" y="T9"/>
                  </a:cxn>
                </a:cxnLst>
                <a:rect l="0" t="0" r="r" b="b"/>
                <a:pathLst>
                  <a:path w="227" h="225">
                    <a:moveTo>
                      <a:pt x="29" y="0"/>
                    </a:moveTo>
                    <a:lnTo>
                      <a:pt x="0" y="225"/>
                    </a:lnTo>
                    <a:lnTo>
                      <a:pt x="227" y="225"/>
                    </a:lnTo>
                    <a:lnTo>
                      <a:pt x="176" y="5"/>
                    </a:lnTo>
                    <a:lnTo>
                      <a:pt x="29" y="0"/>
                    </a:lnTo>
                    <a:close/>
                  </a:path>
                </a:pathLst>
              </a:custGeom>
              <a:solidFill>
                <a:srgbClr val="903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1" name="Freeform 333"/>
              <p:cNvSpPr/>
              <p:nvPr/>
            </p:nvSpPr>
            <p:spPr bwMode="auto">
              <a:xfrm>
                <a:off x="3991" y="1987"/>
                <a:ext cx="168" cy="220"/>
              </a:xfrm>
              <a:custGeom>
                <a:avLst/>
                <a:gdLst>
                  <a:gd name="T0" fmla="*/ 0 w 168"/>
                  <a:gd name="T1" fmla="*/ 0 h 220"/>
                  <a:gd name="T2" fmla="*/ 51 w 168"/>
                  <a:gd name="T3" fmla="*/ 220 h 220"/>
                  <a:gd name="T4" fmla="*/ 160 w 168"/>
                  <a:gd name="T5" fmla="*/ 220 h 220"/>
                  <a:gd name="T6" fmla="*/ 168 w 168"/>
                  <a:gd name="T7" fmla="*/ 6 h 220"/>
                  <a:gd name="T8" fmla="*/ 0 w 168"/>
                  <a:gd name="T9" fmla="*/ 0 h 220"/>
                </a:gdLst>
                <a:ahLst/>
                <a:cxnLst>
                  <a:cxn ang="0">
                    <a:pos x="T0" y="T1"/>
                  </a:cxn>
                  <a:cxn ang="0">
                    <a:pos x="T2" y="T3"/>
                  </a:cxn>
                  <a:cxn ang="0">
                    <a:pos x="T4" y="T5"/>
                  </a:cxn>
                  <a:cxn ang="0">
                    <a:pos x="T6" y="T7"/>
                  </a:cxn>
                  <a:cxn ang="0">
                    <a:pos x="T8" y="T9"/>
                  </a:cxn>
                </a:cxnLst>
                <a:rect l="0" t="0" r="r" b="b"/>
                <a:pathLst>
                  <a:path w="168" h="220">
                    <a:moveTo>
                      <a:pt x="0" y="0"/>
                    </a:moveTo>
                    <a:lnTo>
                      <a:pt x="51" y="220"/>
                    </a:lnTo>
                    <a:lnTo>
                      <a:pt x="160" y="220"/>
                    </a:lnTo>
                    <a:lnTo>
                      <a:pt x="168" y="6"/>
                    </a:lnTo>
                    <a:lnTo>
                      <a:pt x="0" y="0"/>
                    </a:lnTo>
                    <a:close/>
                  </a:path>
                </a:pathLst>
              </a:custGeom>
              <a:solidFill>
                <a:srgbClr val="B1C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2" name="Freeform 334"/>
              <p:cNvSpPr/>
              <p:nvPr/>
            </p:nvSpPr>
            <p:spPr bwMode="auto">
              <a:xfrm>
                <a:off x="4151" y="1993"/>
                <a:ext cx="139" cy="214"/>
              </a:xfrm>
              <a:custGeom>
                <a:avLst/>
                <a:gdLst>
                  <a:gd name="T0" fmla="*/ 102 w 139"/>
                  <a:gd name="T1" fmla="*/ 2 h 214"/>
                  <a:gd name="T2" fmla="*/ 8 w 139"/>
                  <a:gd name="T3" fmla="*/ 0 h 214"/>
                  <a:gd name="T4" fmla="*/ 0 w 139"/>
                  <a:gd name="T5" fmla="*/ 214 h 214"/>
                  <a:gd name="T6" fmla="*/ 139 w 139"/>
                  <a:gd name="T7" fmla="*/ 214 h 214"/>
                  <a:gd name="T8" fmla="*/ 102 w 139"/>
                  <a:gd name="T9" fmla="*/ 2 h 214"/>
                </a:gdLst>
                <a:ahLst/>
                <a:cxnLst>
                  <a:cxn ang="0">
                    <a:pos x="T0" y="T1"/>
                  </a:cxn>
                  <a:cxn ang="0">
                    <a:pos x="T2" y="T3"/>
                  </a:cxn>
                  <a:cxn ang="0">
                    <a:pos x="T4" y="T5"/>
                  </a:cxn>
                  <a:cxn ang="0">
                    <a:pos x="T6" y="T7"/>
                  </a:cxn>
                  <a:cxn ang="0">
                    <a:pos x="T8" y="T9"/>
                  </a:cxn>
                </a:cxnLst>
                <a:rect l="0" t="0" r="r" b="b"/>
                <a:pathLst>
                  <a:path w="139" h="214">
                    <a:moveTo>
                      <a:pt x="102" y="2"/>
                    </a:moveTo>
                    <a:lnTo>
                      <a:pt x="8" y="0"/>
                    </a:lnTo>
                    <a:lnTo>
                      <a:pt x="0" y="214"/>
                    </a:lnTo>
                    <a:lnTo>
                      <a:pt x="139" y="214"/>
                    </a:lnTo>
                    <a:lnTo>
                      <a:pt x="102" y="2"/>
                    </a:lnTo>
                    <a:close/>
                  </a:path>
                </a:pathLst>
              </a:custGeom>
              <a:solidFill>
                <a:srgbClr val="9753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3" name="Freeform 335"/>
              <p:cNvSpPr/>
              <p:nvPr/>
            </p:nvSpPr>
            <p:spPr bwMode="auto">
              <a:xfrm>
                <a:off x="3609" y="1977"/>
                <a:ext cx="235" cy="230"/>
              </a:xfrm>
              <a:custGeom>
                <a:avLst/>
                <a:gdLst>
                  <a:gd name="T0" fmla="*/ 150 w 235"/>
                  <a:gd name="T1" fmla="*/ 0 h 230"/>
                  <a:gd name="T2" fmla="*/ 0 w 235"/>
                  <a:gd name="T3" fmla="*/ 230 h 230"/>
                  <a:gd name="T4" fmla="*/ 206 w 235"/>
                  <a:gd name="T5" fmla="*/ 230 h 230"/>
                  <a:gd name="T6" fmla="*/ 235 w 235"/>
                  <a:gd name="T7" fmla="*/ 5 h 230"/>
                  <a:gd name="T8" fmla="*/ 150 w 235"/>
                  <a:gd name="T9" fmla="*/ 0 h 230"/>
                </a:gdLst>
                <a:ahLst/>
                <a:cxnLst>
                  <a:cxn ang="0">
                    <a:pos x="T0" y="T1"/>
                  </a:cxn>
                  <a:cxn ang="0">
                    <a:pos x="T2" y="T3"/>
                  </a:cxn>
                  <a:cxn ang="0">
                    <a:pos x="T4" y="T5"/>
                  </a:cxn>
                  <a:cxn ang="0">
                    <a:pos x="T6" y="T7"/>
                  </a:cxn>
                  <a:cxn ang="0">
                    <a:pos x="T8" y="T9"/>
                  </a:cxn>
                </a:cxnLst>
                <a:rect l="0" t="0" r="r" b="b"/>
                <a:pathLst>
                  <a:path w="235" h="230">
                    <a:moveTo>
                      <a:pt x="150" y="0"/>
                    </a:moveTo>
                    <a:lnTo>
                      <a:pt x="0" y="230"/>
                    </a:lnTo>
                    <a:lnTo>
                      <a:pt x="206" y="230"/>
                    </a:lnTo>
                    <a:lnTo>
                      <a:pt x="235" y="5"/>
                    </a:lnTo>
                    <a:lnTo>
                      <a:pt x="150" y="0"/>
                    </a:lnTo>
                    <a:close/>
                  </a:path>
                </a:pathLst>
              </a:custGeom>
              <a:solidFill>
                <a:srgbClr val="74B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4" name="Freeform 336"/>
              <p:cNvSpPr/>
              <p:nvPr/>
            </p:nvSpPr>
            <p:spPr bwMode="auto">
              <a:xfrm>
                <a:off x="4231" y="1859"/>
                <a:ext cx="40" cy="59"/>
              </a:xfrm>
              <a:custGeom>
                <a:avLst/>
                <a:gdLst>
                  <a:gd name="T0" fmla="*/ 22 w 40"/>
                  <a:gd name="T1" fmla="*/ 0 h 59"/>
                  <a:gd name="T2" fmla="*/ 0 w 40"/>
                  <a:gd name="T3" fmla="*/ 21 h 59"/>
                  <a:gd name="T4" fmla="*/ 6 w 40"/>
                  <a:gd name="T5" fmla="*/ 59 h 59"/>
                  <a:gd name="T6" fmla="*/ 40 w 40"/>
                  <a:gd name="T7" fmla="*/ 2 h 59"/>
                  <a:gd name="T8" fmla="*/ 22 w 40"/>
                  <a:gd name="T9" fmla="*/ 0 h 59"/>
                </a:gdLst>
                <a:ahLst/>
                <a:cxnLst>
                  <a:cxn ang="0">
                    <a:pos x="T0" y="T1"/>
                  </a:cxn>
                  <a:cxn ang="0">
                    <a:pos x="T2" y="T3"/>
                  </a:cxn>
                  <a:cxn ang="0">
                    <a:pos x="T4" y="T5"/>
                  </a:cxn>
                  <a:cxn ang="0">
                    <a:pos x="T6" y="T7"/>
                  </a:cxn>
                  <a:cxn ang="0">
                    <a:pos x="T8" y="T9"/>
                  </a:cxn>
                </a:cxnLst>
                <a:rect l="0" t="0" r="r" b="b"/>
                <a:pathLst>
                  <a:path w="40" h="59">
                    <a:moveTo>
                      <a:pt x="22" y="0"/>
                    </a:moveTo>
                    <a:lnTo>
                      <a:pt x="0" y="21"/>
                    </a:lnTo>
                    <a:lnTo>
                      <a:pt x="6" y="59"/>
                    </a:lnTo>
                    <a:lnTo>
                      <a:pt x="40" y="2"/>
                    </a:lnTo>
                    <a:lnTo>
                      <a:pt x="22" y="0"/>
                    </a:lnTo>
                    <a:close/>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5" name="Freeform 337"/>
              <p:cNvSpPr/>
              <p:nvPr/>
            </p:nvSpPr>
            <p:spPr bwMode="auto">
              <a:xfrm>
                <a:off x="4237" y="1861"/>
                <a:ext cx="61" cy="102"/>
              </a:xfrm>
              <a:custGeom>
                <a:avLst/>
                <a:gdLst>
                  <a:gd name="T0" fmla="*/ 34 w 61"/>
                  <a:gd name="T1" fmla="*/ 0 h 102"/>
                  <a:gd name="T2" fmla="*/ 0 w 61"/>
                  <a:gd name="T3" fmla="*/ 57 h 102"/>
                  <a:gd name="T4" fmla="*/ 8 w 61"/>
                  <a:gd name="T5" fmla="*/ 102 h 102"/>
                  <a:gd name="T6" fmla="*/ 61 w 61"/>
                  <a:gd name="T7" fmla="*/ 6 h 102"/>
                  <a:gd name="T8" fmla="*/ 34 w 61"/>
                  <a:gd name="T9" fmla="*/ 0 h 102"/>
                </a:gdLst>
                <a:ahLst/>
                <a:cxnLst>
                  <a:cxn ang="0">
                    <a:pos x="T0" y="T1"/>
                  </a:cxn>
                  <a:cxn ang="0">
                    <a:pos x="T2" y="T3"/>
                  </a:cxn>
                  <a:cxn ang="0">
                    <a:pos x="T4" y="T5"/>
                  </a:cxn>
                  <a:cxn ang="0">
                    <a:pos x="T6" y="T7"/>
                  </a:cxn>
                  <a:cxn ang="0">
                    <a:pos x="T8" y="T9"/>
                  </a:cxn>
                </a:cxnLst>
                <a:rect l="0" t="0" r="r" b="b"/>
                <a:pathLst>
                  <a:path w="61" h="102">
                    <a:moveTo>
                      <a:pt x="34" y="0"/>
                    </a:moveTo>
                    <a:lnTo>
                      <a:pt x="0" y="57"/>
                    </a:lnTo>
                    <a:lnTo>
                      <a:pt x="8" y="102"/>
                    </a:lnTo>
                    <a:lnTo>
                      <a:pt x="61" y="6"/>
                    </a:lnTo>
                    <a:lnTo>
                      <a:pt x="34" y="0"/>
                    </a:lnTo>
                    <a:close/>
                  </a:path>
                </a:pathLst>
              </a:custGeom>
              <a:solidFill>
                <a:srgbClr val="79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6" name="Freeform 338"/>
              <p:cNvSpPr/>
              <p:nvPr/>
            </p:nvSpPr>
            <p:spPr bwMode="auto">
              <a:xfrm>
                <a:off x="4245" y="1867"/>
                <a:ext cx="77" cy="134"/>
              </a:xfrm>
              <a:custGeom>
                <a:avLst/>
                <a:gdLst>
                  <a:gd name="T0" fmla="*/ 53 w 77"/>
                  <a:gd name="T1" fmla="*/ 0 h 134"/>
                  <a:gd name="T2" fmla="*/ 0 w 77"/>
                  <a:gd name="T3" fmla="*/ 96 h 134"/>
                  <a:gd name="T4" fmla="*/ 8 w 77"/>
                  <a:gd name="T5" fmla="*/ 134 h 134"/>
                  <a:gd name="T6" fmla="*/ 77 w 77"/>
                  <a:gd name="T7" fmla="*/ 5 h 134"/>
                  <a:gd name="T8" fmla="*/ 53 w 77"/>
                  <a:gd name="T9" fmla="*/ 0 h 134"/>
                </a:gdLst>
                <a:ahLst/>
                <a:cxnLst>
                  <a:cxn ang="0">
                    <a:pos x="T0" y="T1"/>
                  </a:cxn>
                  <a:cxn ang="0">
                    <a:pos x="T2" y="T3"/>
                  </a:cxn>
                  <a:cxn ang="0">
                    <a:pos x="T4" y="T5"/>
                  </a:cxn>
                  <a:cxn ang="0">
                    <a:pos x="T6" y="T7"/>
                  </a:cxn>
                  <a:cxn ang="0">
                    <a:pos x="T8" y="T9"/>
                  </a:cxn>
                </a:cxnLst>
                <a:rect l="0" t="0" r="r" b="b"/>
                <a:pathLst>
                  <a:path w="77" h="134">
                    <a:moveTo>
                      <a:pt x="53" y="0"/>
                    </a:moveTo>
                    <a:lnTo>
                      <a:pt x="0" y="96"/>
                    </a:lnTo>
                    <a:lnTo>
                      <a:pt x="8" y="134"/>
                    </a:lnTo>
                    <a:lnTo>
                      <a:pt x="77" y="5"/>
                    </a:lnTo>
                    <a:lnTo>
                      <a:pt x="53" y="0"/>
                    </a:lnTo>
                    <a:close/>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7" name="Freeform 339"/>
              <p:cNvSpPr/>
              <p:nvPr/>
            </p:nvSpPr>
            <p:spPr bwMode="auto">
              <a:xfrm>
                <a:off x="4253" y="1872"/>
                <a:ext cx="98" cy="177"/>
              </a:xfrm>
              <a:custGeom>
                <a:avLst/>
                <a:gdLst>
                  <a:gd name="T0" fmla="*/ 69 w 98"/>
                  <a:gd name="T1" fmla="*/ 0 h 177"/>
                  <a:gd name="T2" fmla="*/ 0 w 98"/>
                  <a:gd name="T3" fmla="*/ 129 h 177"/>
                  <a:gd name="T4" fmla="*/ 8 w 98"/>
                  <a:gd name="T5" fmla="*/ 177 h 177"/>
                  <a:gd name="T6" fmla="*/ 98 w 98"/>
                  <a:gd name="T7" fmla="*/ 8 h 177"/>
                  <a:gd name="T8" fmla="*/ 69 w 98"/>
                  <a:gd name="T9" fmla="*/ 0 h 177"/>
                </a:gdLst>
                <a:ahLst/>
                <a:cxnLst>
                  <a:cxn ang="0">
                    <a:pos x="T0" y="T1"/>
                  </a:cxn>
                  <a:cxn ang="0">
                    <a:pos x="T2" y="T3"/>
                  </a:cxn>
                  <a:cxn ang="0">
                    <a:pos x="T4" y="T5"/>
                  </a:cxn>
                  <a:cxn ang="0">
                    <a:pos x="T6" y="T7"/>
                  </a:cxn>
                  <a:cxn ang="0">
                    <a:pos x="T8" y="T9"/>
                  </a:cxn>
                </a:cxnLst>
                <a:rect l="0" t="0" r="r" b="b"/>
                <a:pathLst>
                  <a:path w="98" h="177">
                    <a:moveTo>
                      <a:pt x="69" y="0"/>
                    </a:moveTo>
                    <a:lnTo>
                      <a:pt x="0" y="129"/>
                    </a:lnTo>
                    <a:lnTo>
                      <a:pt x="8" y="177"/>
                    </a:lnTo>
                    <a:lnTo>
                      <a:pt x="98" y="8"/>
                    </a:lnTo>
                    <a:lnTo>
                      <a:pt x="69" y="0"/>
                    </a:lnTo>
                    <a:close/>
                  </a:path>
                </a:pathLst>
              </a:custGeom>
              <a:solidFill>
                <a:srgbClr val="79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8" name="Freeform 340"/>
              <p:cNvSpPr/>
              <p:nvPr/>
            </p:nvSpPr>
            <p:spPr bwMode="auto">
              <a:xfrm>
                <a:off x="4261" y="1880"/>
                <a:ext cx="120" cy="225"/>
              </a:xfrm>
              <a:custGeom>
                <a:avLst/>
                <a:gdLst>
                  <a:gd name="T0" fmla="*/ 90 w 120"/>
                  <a:gd name="T1" fmla="*/ 0 h 225"/>
                  <a:gd name="T2" fmla="*/ 0 w 120"/>
                  <a:gd name="T3" fmla="*/ 169 h 225"/>
                  <a:gd name="T4" fmla="*/ 10 w 120"/>
                  <a:gd name="T5" fmla="*/ 225 h 225"/>
                  <a:gd name="T6" fmla="*/ 120 w 120"/>
                  <a:gd name="T7" fmla="*/ 5 h 225"/>
                  <a:gd name="T8" fmla="*/ 90 w 120"/>
                  <a:gd name="T9" fmla="*/ 0 h 225"/>
                </a:gdLst>
                <a:ahLst/>
                <a:cxnLst>
                  <a:cxn ang="0">
                    <a:pos x="T0" y="T1"/>
                  </a:cxn>
                  <a:cxn ang="0">
                    <a:pos x="T2" y="T3"/>
                  </a:cxn>
                  <a:cxn ang="0">
                    <a:pos x="T4" y="T5"/>
                  </a:cxn>
                  <a:cxn ang="0">
                    <a:pos x="T6" y="T7"/>
                  </a:cxn>
                  <a:cxn ang="0">
                    <a:pos x="T8" y="T9"/>
                  </a:cxn>
                </a:cxnLst>
                <a:rect l="0" t="0" r="r" b="b"/>
                <a:pathLst>
                  <a:path w="120" h="225">
                    <a:moveTo>
                      <a:pt x="90" y="0"/>
                    </a:moveTo>
                    <a:lnTo>
                      <a:pt x="0" y="169"/>
                    </a:lnTo>
                    <a:lnTo>
                      <a:pt x="10" y="225"/>
                    </a:lnTo>
                    <a:lnTo>
                      <a:pt x="120" y="5"/>
                    </a:lnTo>
                    <a:lnTo>
                      <a:pt x="90" y="0"/>
                    </a:lnTo>
                    <a:close/>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9" name="Freeform 341"/>
              <p:cNvSpPr/>
              <p:nvPr/>
            </p:nvSpPr>
            <p:spPr bwMode="auto">
              <a:xfrm>
                <a:off x="4271" y="1885"/>
                <a:ext cx="134" cy="263"/>
              </a:xfrm>
              <a:custGeom>
                <a:avLst/>
                <a:gdLst>
                  <a:gd name="T0" fmla="*/ 110 w 134"/>
                  <a:gd name="T1" fmla="*/ 0 h 263"/>
                  <a:gd name="T2" fmla="*/ 0 w 134"/>
                  <a:gd name="T3" fmla="*/ 220 h 263"/>
                  <a:gd name="T4" fmla="*/ 8 w 134"/>
                  <a:gd name="T5" fmla="*/ 263 h 263"/>
                  <a:gd name="T6" fmla="*/ 134 w 134"/>
                  <a:gd name="T7" fmla="*/ 6 h 263"/>
                  <a:gd name="T8" fmla="*/ 110 w 134"/>
                  <a:gd name="T9" fmla="*/ 0 h 263"/>
                </a:gdLst>
                <a:ahLst/>
                <a:cxnLst>
                  <a:cxn ang="0">
                    <a:pos x="T0" y="T1"/>
                  </a:cxn>
                  <a:cxn ang="0">
                    <a:pos x="T2" y="T3"/>
                  </a:cxn>
                  <a:cxn ang="0">
                    <a:pos x="T4" y="T5"/>
                  </a:cxn>
                  <a:cxn ang="0">
                    <a:pos x="T6" y="T7"/>
                  </a:cxn>
                  <a:cxn ang="0">
                    <a:pos x="T8" y="T9"/>
                  </a:cxn>
                </a:cxnLst>
                <a:rect l="0" t="0" r="r" b="b"/>
                <a:pathLst>
                  <a:path w="134" h="263">
                    <a:moveTo>
                      <a:pt x="110" y="0"/>
                    </a:moveTo>
                    <a:lnTo>
                      <a:pt x="0" y="220"/>
                    </a:lnTo>
                    <a:lnTo>
                      <a:pt x="8" y="263"/>
                    </a:lnTo>
                    <a:lnTo>
                      <a:pt x="134" y="6"/>
                    </a:lnTo>
                    <a:lnTo>
                      <a:pt x="110" y="0"/>
                    </a:lnTo>
                    <a:close/>
                  </a:path>
                </a:pathLst>
              </a:custGeom>
              <a:solidFill>
                <a:srgbClr val="79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0" name="Freeform 342"/>
              <p:cNvSpPr/>
              <p:nvPr/>
            </p:nvSpPr>
            <p:spPr bwMode="auto">
              <a:xfrm>
                <a:off x="4279" y="1891"/>
                <a:ext cx="150" cy="297"/>
              </a:xfrm>
              <a:custGeom>
                <a:avLst/>
                <a:gdLst>
                  <a:gd name="T0" fmla="*/ 126 w 150"/>
                  <a:gd name="T1" fmla="*/ 0 h 297"/>
                  <a:gd name="T2" fmla="*/ 0 w 150"/>
                  <a:gd name="T3" fmla="*/ 257 h 297"/>
                  <a:gd name="T4" fmla="*/ 8 w 150"/>
                  <a:gd name="T5" fmla="*/ 297 h 297"/>
                  <a:gd name="T6" fmla="*/ 150 w 150"/>
                  <a:gd name="T7" fmla="*/ 5 h 297"/>
                  <a:gd name="T8" fmla="*/ 126 w 150"/>
                  <a:gd name="T9" fmla="*/ 0 h 297"/>
                </a:gdLst>
                <a:ahLst/>
                <a:cxnLst>
                  <a:cxn ang="0">
                    <a:pos x="T0" y="T1"/>
                  </a:cxn>
                  <a:cxn ang="0">
                    <a:pos x="T2" y="T3"/>
                  </a:cxn>
                  <a:cxn ang="0">
                    <a:pos x="T4" y="T5"/>
                  </a:cxn>
                  <a:cxn ang="0">
                    <a:pos x="T6" y="T7"/>
                  </a:cxn>
                  <a:cxn ang="0">
                    <a:pos x="T8" y="T9"/>
                  </a:cxn>
                </a:cxnLst>
                <a:rect l="0" t="0" r="r" b="b"/>
                <a:pathLst>
                  <a:path w="150" h="297">
                    <a:moveTo>
                      <a:pt x="126" y="0"/>
                    </a:moveTo>
                    <a:lnTo>
                      <a:pt x="0" y="257"/>
                    </a:lnTo>
                    <a:lnTo>
                      <a:pt x="8" y="297"/>
                    </a:lnTo>
                    <a:lnTo>
                      <a:pt x="150" y="5"/>
                    </a:lnTo>
                    <a:lnTo>
                      <a:pt x="126" y="0"/>
                    </a:lnTo>
                    <a:close/>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1" name="Freeform 343"/>
              <p:cNvSpPr/>
              <p:nvPr/>
            </p:nvSpPr>
            <p:spPr bwMode="auto">
              <a:xfrm>
                <a:off x="4287" y="1896"/>
                <a:ext cx="169" cy="311"/>
              </a:xfrm>
              <a:custGeom>
                <a:avLst/>
                <a:gdLst>
                  <a:gd name="T0" fmla="*/ 53 w 63"/>
                  <a:gd name="T1" fmla="*/ 0 h 116"/>
                  <a:gd name="T2" fmla="*/ 0 w 63"/>
                  <a:gd name="T3" fmla="*/ 109 h 116"/>
                  <a:gd name="T4" fmla="*/ 1 w 63"/>
                  <a:gd name="T5" fmla="*/ 116 h 116"/>
                  <a:gd name="T6" fmla="*/ 7 w 63"/>
                  <a:gd name="T7" fmla="*/ 116 h 116"/>
                  <a:gd name="T8" fmla="*/ 63 w 63"/>
                  <a:gd name="T9" fmla="*/ 2 h 116"/>
                  <a:gd name="T10" fmla="*/ 53 w 63"/>
                  <a:gd name="T11" fmla="*/ 0 h 116"/>
                </a:gdLst>
                <a:ahLst/>
                <a:cxnLst>
                  <a:cxn ang="0">
                    <a:pos x="T0" y="T1"/>
                  </a:cxn>
                  <a:cxn ang="0">
                    <a:pos x="T2" y="T3"/>
                  </a:cxn>
                  <a:cxn ang="0">
                    <a:pos x="T4" y="T5"/>
                  </a:cxn>
                  <a:cxn ang="0">
                    <a:pos x="T6" y="T7"/>
                  </a:cxn>
                  <a:cxn ang="0">
                    <a:pos x="T8" y="T9"/>
                  </a:cxn>
                  <a:cxn ang="0">
                    <a:pos x="T10" y="T11"/>
                  </a:cxn>
                </a:cxnLst>
                <a:rect l="0" t="0" r="r" b="b"/>
                <a:pathLst>
                  <a:path w="63" h="116">
                    <a:moveTo>
                      <a:pt x="53" y="0"/>
                    </a:moveTo>
                    <a:cubicBezTo>
                      <a:pt x="0" y="109"/>
                      <a:pt x="0" y="109"/>
                      <a:pt x="0" y="109"/>
                    </a:cubicBezTo>
                    <a:cubicBezTo>
                      <a:pt x="1" y="116"/>
                      <a:pt x="1" y="116"/>
                      <a:pt x="1" y="116"/>
                    </a:cubicBezTo>
                    <a:cubicBezTo>
                      <a:pt x="7" y="116"/>
                      <a:pt x="7" y="116"/>
                      <a:pt x="7" y="116"/>
                    </a:cubicBezTo>
                    <a:cubicBezTo>
                      <a:pt x="24" y="77"/>
                      <a:pt x="45" y="40"/>
                      <a:pt x="63" y="2"/>
                    </a:cubicBezTo>
                    <a:lnTo>
                      <a:pt x="53" y="0"/>
                    </a:lnTo>
                    <a:close/>
                  </a:path>
                </a:pathLst>
              </a:custGeom>
              <a:solidFill>
                <a:srgbClr val="79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2" name="Freeform 344"/>
              <p:cNvSpPr/>
              <p:nvPr/>
            </p:nvSpPr>
            <p:spPr bwMode="auto">
              <a:xfrm>
                <a:off x="4306" y="1902"/>
                <a:ext cx="174" cy="305"/>
              </a:xfrm>
              <a:custGeom>
                <a:avLst/>
                <a:gdLst>
                  <a:gd name="T0" fmla="*/ 56 w 65"/>
                  <a:gd name="T1" fmla="*/ 0 h 114"/>
                  <a:gd name="T2" fmla="*/ 0 w 65"/>
                  <a:gd name="T3" fmla="*/ 114 h 114"/>
                  <a:gd name="T4" fmla="*/ 12 w 65"/>
                  <a:gd name="T5" fmla="*/ 114 h 114"/>
                  <a:gd name="T6" fmla="*/ 65 w 65"/>
                  <a:gd name="T7" fmla="*/ 2 h 114"/>
                  <a:gd name="T8" fmla="*/ 56 w 65"/>
                  <a:gd name="T9" fmla="*/ 0 h 114"/>
                </a:gdLst>
                <a:ahLst/>
                <a:cxnLst>
                  <a:cxn ang="0">
                    <a:pos x="T0" y="T1"/>
                  </a:cxn>
                  <a:cxn ang="0">
                    <a:pos x="T2" y="T3"/>
                  </a:cxn>
                  <a:cxn ang="0">
                    <a:pos x="T4" y="T5"/>
                  </a:cxn>
                  <a:cxn ang="0">
                    <a:pos x="T6" y="T7"/>
                  </a:cxn>
                  <a:cxn ang="0">
                    <a:pos x="T8" y="T9"/>
                  </a:cxn>
                </a:cxnLst>
                <a:rect l="0" t="0" r="r" b="b"/>
                <a:pathLst>
                  <a:path w="65" h="114">
                    <a:moveTo>
                      <a:pt x="56" y="0"/>
                    </a:moveTo>
                    <a:cubicBezTo>
                      <a:pt x="38" y="38"/>
                      <a:pt x="17" y="75"/>
                      <a:pt x="0" y="114"/>
                    </a:cubicBezTo>
                    <a:cubicBezTo>
                      <a:pt x="12" y="114"/>
                      <a:pt x="12" y="114"/>
                      <a:pt x="12" y="114"/>
                    </a:cubicBezTo>
                    <a:cubicBezTo>
                      <a:pt x="65" y="2"/>
                      <a:pt x="65" y="2"/>
                      <a:pt x="65" y="2"/>
                    </a:cubicBezTo>
                    <a:lnTo>
                      <a:pt x="56" y="0"/>
                    </a:lnTo>
                    <a:close/>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3" name="Freeform 345"/>
              <p:cNvSpPr/>
              <p:nvPr/>
            </p:nvSpPr>
            <p:spPr bwMode="auto">
              <a:xfrm>
                <a:off x="4338" y="1907"/>
                <a:ext cx="166" cy="300"/>
              </a:xfrm>
              <a:custGeom>
                <a:avLst/>
                <a:gdLst>
                  <a:gd name="T0" fmla="*/ 142 w 166"/>
                  <a:gd name="T1" fmla="*/ 0 h 300"/>
                  <a:gd name="T2" fmla="*/ 0 w 166"/>
                  <a:gd name="T3" fmla="*/ 300 h 300"/>
                  <a:gd name="T4" fmla="*/ 32 w 166"/>
                  <a:gd name="T5" fmla="*/ 300 h 300"/>
                  <a:gd name="T6" fmla="*/ 166 w 166"/>
                  <a:gd name="T7" fmla="*/ 5 h 300"/>
                  <a:gd name="T8" fmla="*/ 142 w 166"/>
                  <a:gd name="T9" fmla="*/ 0 h 300"/>
                </a:gdLst>
                <a:ahLst/>
                <a:cxnLst>
                  <a:cxn ang="0">
                    <a:pos x="T0" y="T1"/>
                  </a:cxn>
                  <a:cxn ang="0">
                    <a:pos x="T2" y="T3"/>
                  </a:cxn>
                  <a:cxn ang="0">
                    <a:pos x="T4" y="T5"/>
                  </a:cxn>
                  <a:cxn ang="0">
                    <a:pos x="T6" y="T7"/>
                  </a:cxn>
                  <a:cxn ang="0">
                    <a:pos x="T8" y="T9"/>
                  </a:cxn>
                </a:cxnLst>
                <a:rect l="0" t="0" r="r" b="b"/>
                <a:pathLst>
                  <a:path w="166" h="300">
                    <a:moveTo>
                      <a:pt x="142" y="0"/>
                    </a:moveTo>
                    <a:lnTo>
                      <a:pt x="0" y="300"/>
                    </a:lnTo>
                    <a:lnTo>
                      <a:pt x="32" y="300"/>
                    </a:lnTo>
                    <a:lnTo>
                      <a:pt x="166" y="5"/>
                    </a:lnTo>
                    <a:lnTo>
                      <a:pt x="142" y="0"/>
                    </a:lnTo>
                    <a:close/>
                  </a:path>
                </a:pathLst>
              </a:custGeom>
              <a:solidFill>
                <a:srgbClr val="79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4" name="Freeform 346"/>
              <p:cNvSpPr/>
              <p:nvPr/>
            </p:nvSpPr>
            <p:spPr bwMode="auto">
              <a:xfrm>
                <a:off x="4370" y="1912"/>
                <a:ext cx="158" cy="295"/>
              </a:xfrm>
              <a:custGeom>
                <a:avLst/>
                <a:gdLst>
                  <a:gd name="T0" fmla="*/ 134 w 158"/>
                  <a:gd name="T1" fmla="*/ 0 h 295"/>
                  <a:gd name="T2" fmla="*/ 0 w 158"/>
                  <a:gd name="T3" fmla="*/ 295 h 295"/>
                  <a:gd name="T4" fmla="*/ 27 w 158"/>
                  <a:gd name="T5" fmla="*/ 295 h 295"/>
                  <a:gd name="T6" fmla="*/ 158 w 158"/>
                  <a:gd name="T7" fmla="*/ 6 h 295"/>
                  <a:gd name="T8" fmla="*/ 134 w 158"/>
                  <a:gd name="T9" fmla="*/ 0 h 295"/>
                </a:gdLst>
                <a:ahLst/>
                <a:cxnLst>
                  <a:cxn ang="0">
                    <a:pos x="T0" y="T1"/>
                  </a:cxn>
                  <a:cxn ang="0">
                    <a:pos x="T2" y="T3"/>
                  </a:cxn>
                  <a:cxn ang="0">
                    <a:pos x="T4" y="T5"/>
                  </a:cxn>
                  <a:cxn ang="0">
                    <a:pos x="T6" y="T7"/>
                  </a:cxn>
                  <a:cxn ang="0">
                    <a:pos x="T8" y="T9"/>
                  </a:cxn>
                </a:cxnLst>
                <a:rect l="0" t="0" r="r" b="b"/>
                <a:pathLst>
                  <a:path w="158" h="295">
                    <a:moveTo>
                      <a:pt x="134" y="0"/>
                    </a:moveTo>
                    <a:lnTo>
                      <a:pt x="0" y="295"/>
                    </a:lnTo>
                    <a:lnTo>
                      <a:pt x="27" y="295"/>
                    </a:lnTo>
                    <a:lnTo>
                      <a:pt x="158" y="6"/>
                    </a:lnTo>
                    <a:lnTo>
                      <a:pt x="134" y="0"/>
                    </a:lnTo>
                    <a:close/>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5" name="Freeform 347"/>
              <p:cNvSpPr/>
              <p:nvPr/>
            </p:nvSpPr>
            <p:spPr bwMode="auto">
              <a:xfrm>
                <a:off x="4397" y="1918"/>
                <a:ext cx="155" cy="289"/>
              </a:xfrm>
              <a:custGeom>
                <a:avLst/>
                <a:gdLst>
                  <a:gd name="T0" fmla="*/ 131 w 155"/>
                  <a:gd name="T1" fmla="*/ 0 h 289"/>
                  <a:gd name="T2" fmla="*/ 0 w 155"/>
                  <a:gd name="T3" fmla="*/ 289 h 289"/>
                  <a:gd name="T4" fmla="*/ 32 w 155"/>
                  <a:gd name="T5" fmla="*/ 289 h 289"/>
                  <a:gd name="T6" fmla="*/ 155 w 155"/>
                  <a:gd name="T7" fmla="*/ 5 h 289"/>
                  <a:gd name="T8" fmla="*/ 131 w 155"/>
                  <a:gd name="T9" fmla="*/ 0 h 289"/>
                </a:gdLst>
                <a:ahLst/>
                <a:cxnLst>
                  <a:cxn ang="0">
                    <a:pos x="T0" y="T1"/>
                  </a:cxn>
                  <a:cxn ang="0">
                    <a:pos x="T2" y="T3"/>
                  </a:cxn>
                  <a:cxn ang="0">
                    <a:pos x="T4" y="T5"/>
                  </a:cxn>
                  <a:cxn ang="0">
                    <a:pos x="T6" y="T7"/>
                  </a:cxn>
                  <a:cxn ang="0">
                    <a:pos x="T8" y="T9"/>
                  </a:cxn>
                </a:cxnLst>
                <a:rect l="0" t="0" r="r" b="b"/>
                <a:pathLst>
                  <a:path w="155" h="289">
                    <a:moveTo>
                      <a:pt x="131" y="0"/>
                    </a:moveTo>
                    <a:lnTo>
                      <a:pt x="0" y="289"/>
                    </a:lnTo>
                    <a:lnTo>
                      <a:pt x="32" y="289"/>
                    </a:lnTo>
                    <a:lnTo>
                      <a:pt x="155" y="5"/>
                    </a:lnTo>
                    <a:lnTo>
                      <a:pt x="131" y="0"/>
                    </a:lnTo>
                    <a:close/>
                  </a:path>
                </a:pathLst>
              </a:custGeom>
              <a:solidFill>
                <a:srgbClr val="79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6" name="Freeform 348"/>
              <p:cNvSpPr/>
              <p:nvPr/>
            </p:nvSpPr>
            <p:spPr bwMode="auto">
              <a:xfrm>
                <a:off x="4429" y="1923"/>
                <a:ext cx="443" cy="284"/>
              </a:xfrm>
              <a:custGeom>
                <a:avLst/>
                <a:gdLst>
                  <a:gd name="T0" fmla="*/ 240 w 443"/>
                  <a:gd name="T1" fmla="*/ 27 h 284"/>
                  <a:gd name="T2" fmla="*/ 123 w 443"/>
                  <a:gd name="T3" fmla="*/ 0 h 284"/>
                  <a:gd name="T4" fmla="*/ 0 w 443"/>
                  <a:gd name="T5" fmla="*/ 284 h 284"/>
                  <a:gd name="T6" fmla="*/ 443 w 443"/>
                  <a:gd name="T7" fmla="*/ 284 h 284"/>
                  <a:gd name="T8" fmla="*/ 240 w 443"/>
                  <a:gd name="T9" fmla="*/ 27 h 284"/>
                </a:gdLst>
                <a:ahLst/>
                <a:cxnLst>
                  <a:cxn ang="0">
                    <a:pos x="T0" y="T1"/>
                  </a:cxn>
                  <a:cxn ang="0">
                    <a:pos x="T2" y="T3"/>
                  </a:cxn>
                  <a:cxn ang="0">
                    <a:pos x="T4" y="T5"/>
                  </a:cxn>
                  <a:cxn ang="0">
                    <a:pos x="T6" y="T7"/>
                  </a:cxn>
                  <a:cxn ang="0">
                    <a:pos x="T8" y="T9"/>
                  </a:cxn>
                </a:cxnLst>
                <a:rect l="0" t="0" r="r" b="b"/>
                <a:pathLst>
                  <a:path w="443" h="284">
                    <a:moveTo>
                      <a:pt x="240" y="27"/>
                    </a:moveTo>
                    <a:lnTo>
                      <a:pt x="123" y="0"/>
                    </a:lnTo>
                    <a:lnTo>
                      <a:pt x="0" y="284"/>
                    </a:lnTo>
                    <a:lnTo>
                      <a:pt x="443" y="284"/>
                    </a:lnTo>
                    <a:lnTo>
                      <a:pt x="240" y="27"/>
                    </a:lnTo>
                    <a:close/>
                  </a:path>
                </a:pathLst>
              </a:custGeom>
              <a:solidFill>
                <a:srgbClr val="5D95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7" name="Freeform 349"/>
              <p:cNvSpPr/>
              <p:nvPr/>
            </p:nvSpPr>
            <p:spPr bwMode="auto">
              <a:xfrm>
                <a:off x="4223" y="1851"/>
                <a:ext cx="30" cy="29"/>
              </a:xfrm>
              <a:custGeom>
                <a:avLst/>
                <a:gdLst>
                  <a:gd name="T0" fmla="*/ 0 w 30"/>
                  <a:gd name="T1" fmla="*/ 0 h 29"/>
                  <a:gd name="T2" fmla="*/ 8 w 30"/>
                  <a:gd name="T3" fmla="*/ 29 h 29"/>
                  <a:gd name="T4" fmla="*/ 30 w 30"/>
                  <a:gd name="T5" fmla="*/ 8 h 29"/>
                  <a:gd name="T6" fmla="*/ 0 w 30"/>
                  <a:gd name="T7" fmla="*/ 0 h 29"/>
                </a:gdLst>
                <a:ahLst/>
                <a:cxnLst>
                  <a:cxn ang="0">
                    <a:pos x="T0" y="T1"/>
                  </a:cxn>
                  <a:cxn ang="0">
                    <a:pos x="T2" y="T3"/>
                  </a:cxn>
                  <a:cxn ang="0">
                    <a:pos x="T4" y="T5"/>
                  </a:cxn>
                  <a:cxn ang="0">
                    <a:pos x="T6" y="T7"/>
                  </a:cxn>
                </a:cxnLst>
                <a:rect l="0" t="0" r="r" b="b"/>
                <a:pathLst>
                  <a:path w="30" h="29">
                    <a:moveTo>
                      <a:pt x="0" y="0"/>
                    </a:moveTo>
                    <a:lnTo>
                      <a:pt x="8" y="29"/>
                    </a:lnTo>
                    <a:lnTo>
                      <a:pt x="30" y="8"/>
                    </a:lnTo>
                    <a:lnTo>
                      <a:pt x="0" y="0"/>
                    </a:lnTo>
                    <a:close/>
                  </a:path>
                </a:pathLst>
              </a:custGeom>
              <a:solidFill>
                <a:srgbClr val="79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8" name="Freeform 350"/>
              <p:cNvSpPr/>
              <p:nvPr/>
            </p:nvSpPr>
            <p:spPr bwMode="auto">
              <a:xfrm>
                <a:off x="3887" y="1323"/>
                <a:ext cx="398" cy="455"/>
              </a:xfrm>
              <a:custGeom>
                <a:avLst/>
                <a:gdLst>
                  <a:gd name="T0" fmla="*/ 0 w 398"/>
                  <a:gd name="T1" fmla="*/ 455 h 455"/>
                  <a:gd name="T2" fmla="*/ 184 w 398"/>
                  <a:gd name="T3" fmla="*/ 426 h 455"/>
                  <a:gd name="T4" fmla="*/ 112 w 398"/>
                  <a:gd name="T5" fmla="*/ 281 h 455"/>
                  <a:gd name="T6" fmla="*/ 310 w 398"/>
                  <a:gd name="T7" fmla="*/ 292 h 455"/>
                  <a:gd name="T8" fmla="*/ 213 w 398"/>
                  <a:gd name="T9" fmla="*/ 137 h 455"/>
                  <a:gd name="T10" fmla="*/ 398 w 398"/>
                  <a:gd name="T11" fmla="*/ 129 h 455"/>
                  <a:gd name="T12" fmla="*/ 296 w 398"/>
                  <a:gd name="T13" fmla="*/ 0 h 455"/>
                  <a:gd name="T14" fmla="*/ 0 w 398"/>
                  <a:gd name="T15" fmla="*/ 455 h 4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8" h="455">
                    <a:moveTo>
                      <a:pt x="0" y="455"/>
                    </a:moveTo>
                    <a:lnTo>
                      <a:pt x="184" y="426"/>
                    </a:lnTo>
                    <a:lnTo>
                      <a:pt x="112" y="281"/>
                    </a:lnTo>
                    <a:lnTo>
                      <a:pt x="310" y="292"/>
                    </a:lnTo>
                    <a:lnTo>
                      <a:pt x="213" y="137"/>
                    </a:lnTo>
                    <a:lnTo>
                      <a:pt x="398" y="129"/>
                    </a:lnTo>
                    <a:lnTo>
                      <a:pt x="296" y="0"/>
                    </a:lnTo>
                    <a:lnTo>
                      <a:pt x="0" y="455"/>
                    </a:lnTo>
                    <a:close/>
                  </a:path>
                </a:pathLst>
              </a:custGeom>
              <a:solidFill>
                <a:srgbClr val="72A2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9" name="Freeform 351"/>
              <p:cNvSpPr/>
              <p:nvPr/>
            </p:nvSpPr>
            <p:spPr bwMode="auto">
              <a:xfrm>
                <a:off x="3916" y="1644"/>
                <a:ext cx="102" cy="94"/>
              </a:xfrm>
              <a:custGeom>
                <a:avLst/>
                <a:gdLst>
                  <a:gd name="T0" fmla="*/ 62 w 102"/>
                  <a:gd name="T1" fmla="*/ 0 h 94"/>
                  <a:gd name="T2" fmla="*/ 102 w 102"/>
                  <a:gd name="T3" fmla="*/ 75 h 94"/>
                  <a:gd name="T4" fmla="*/ 0 w 102"/>
                  <a:gd name="T5" fmla="*/ 94 h 94"/>
                  <a:gd name="T6" fmla="*/ 62 w 102"/>
                  <a:gd name="T7" fmla="*/ 0 h 94"/>
                </a:gdLst>
                <a:ahLst/>
                <a:cxnLst>
                  <a:cxn ang="0">
                    <a:pos x="T0" y="T1"/>
                  </a:cxn>
                  <a:cxn ang="0">
                    <a:pos x="T2" y="T3"/>
                  </a:cxn>
                  <a:cxn ang="0">
                    <a:pos x="T4" y="T5"/>
                  </a:cxn>
                  <a:cxn ang="0">
                    <a:pos x="T6" y="T7"/>
                  </a:cxn>
                </a:cxnLst>
                <a:rect l="0" t="0" r="r" b="b"/>
                <a:pathLst>
                  <a:path w="102" h="94">
                    <a:moveTo>
                      <a:pt x="62" y="0"/>
                    </a:moveTo>
                    <a:lnTo>
                      <a:pt x="102" y="75"/>
                    </a:lnTo>
                    <a:lnTo>
                      <a:pt x="0" y="94"/>
                    </a:lnTo>
                    <a:lnTo>
                      <a:pt x="62" y="0"/>
                    </a:lnTo>
                    <a:close/>
                  </a:path>
                </a:pathLst>
              </a:custGeom>
              <a:solidFill>
                <a:srgbClr val="F07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0" name="Freeform 352"/>
              <p:cNvSpPr/>
              <p:nvPr/>
            </p:nvSpPr>
            <p:spPr bwMode="auto">
              <a:xfrm>
                <a:off x="4026" y="1492"/>
                <a:ext cx="90" cy="80"/>
              </a:xfrm>
              <a:custGeom>
                <a:avLst/>
                <a:gdLst>
                  <a:gd name="T0" fmla="*/ 0 w 90"/>
                  <a:gd name="T1" fmla="*/ 77 h 80"/>
                  <a:gd name="T2" fmla="*/ 90 w 90"/>
                  <a:gd name="T3" fmla="*/ 80 h 80"/>
                  <a:gd name="T4" fmla="*/ 53 w 90"/>
                  <a:gd name="T5" fmla="*/ 0 h 80"/>
                  <a:gd name="T6" fmla="*/ 0 w 90"/>
                  <a:gd name="T7" fmla="*/ 77 h 80"/>
                </a:gdLst>
                <a:ahLst/>
                <a:cxnLst>
                  <a:cxn ang="0">
                    <a:pos x="T0" y="T1"/>
                  </a:cxn>
                  <a:cxn ang="0">
                    <a:pos x="T2" y="T3"/>
                  </a:cxn>
                  <a:cxn ang="0">
                    <a:pos x="T4" y="T5"/>
                  </a:cxn>
                  <a:cxn ang="0">
                    <a:pos x="T6" y="T7"/>
                  </a:cxn>
                </a:cxnLst>
                <a:rect l="0" t="0" r="r" b="b"/>
                <a:pathLst>
                  <a:path w="90" h="80">
                    <a:moveTo>
                      <a:pt x="0" y="77"/>
                    </a:moveTo>
                    <a:lnTo>
                      <a:pt x="90" y="80"/>
                    </a:lnTo>
                    <a:lnTo>
                      <a:pt x="53" y="0"/>
                    </a:lnTo>
                    <a:lnTo>
                      <a:pt x="0" y="77"/>
                    </a:lnTo>
                    <a:close/>
                  </a:path>
                </a:pathLst>
              </a:custGeom>
              <a:solidFill>
                <a:srgbClr val="F07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1" name="Freeform 353"/>
              <p:cNvSpPr/>
              <p:nvPr/>
            </p:nvSpPr>
            <p:spPr bwMode="auto">
              <a:xfrm>
                <a:off x="4122" y="1350"/>
                <a:ext cx="96" cy="72"/>
              </a:xfrm>
              <a:custGeom>
                <a:avLst/>
                <a:gdLst>
                  <a:gd name="T0" fmla="*/ 0 w 96"/>
                  <a:gd name="T1" fmla="*/ 69 h 72"/>
                  <a:gd name="T2" fmla="*/ 96 w 96"/>
                  <a:gd name="T3" fmla="*/ 72 h 72"/>
                  <a:gd name="T4" fmla="*/ 48 w 96"/>
                  <a:gd name="T5" fmla="*/ 0 h 72"/>
                  <a:gd name="T6" fmla="*/ 0 w 96"/>
                  <a:gd name="T7" fmla="*/ 69 h 72"/>
                </a:gdLst>
                <a:ahLst/>
                <a:cxnLst>
                  <a:cxn ang="0">
                    <a:pos x="T0" y="T1"/>
                  </a:cxn>
                  <a:cxn ang="0">
                    <a:pos x="T2" y="T3"/>
                  </a:cxn>
                  <a:cxn ang="0">
                    <a:pos x="T4" y="T5"/>
                  </a:cxn>
                  <a:cxn ang="0">
                    <a:pos x="T6" y="T7"/>
                  </a:cxn>
                </a:cxnLst>
                <a:rect l="0" t="0" r="r" b="b"/>
                <a:pathLst>
                  <a:path w="96" h="72">
                    <a:moveTo>
                      <a:pt x="0" y="69"/>
                    </a:moveTo>
                    <a:lnTo>
                      <a:pt x="96" y="72"/>
                    </a:lnTo>
                    <a:lnTo>
                      <a:pt x="48" y="0"/>
                    </a:lnTo>
                    <a:lnTo>
                      <a:pt x="0" y="69"/>
                    </a:lnTo>
                    <a:close/>
                  </a:path>
                </a:pathLst>
              </a:custGeom>
              <a:solidFill>
                <a:srgbClr val="F07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2" name="Freeform 354"/>
              <p:cNvSpPr/>
              <p:nvPr/>
            </p:nvSpPr>
            <p:spPr bwMode="auto">
              <a:xfrm>
                <a:off x="4028" y="1465"/>
                <a:ext cx="358" cy="370"/>
              </a:xfrm>
              <a:custGeom>
                <a:avLst/>
                <a:gdLst>
                  <a:gd name="T0" fmla="*/ 185 w 358"/>
                  <a:gd name="T1" fmla="*/ 112 h 370"/>
                  <a:gd name="T2" fmla="*/ 358 w 358"/>
                  <a:gd name="T3" fmla="*/ 120 h 370"/>
                  <a:gd name="T4" fmla="*/ 267 w 358"/>
                  <a:gd name="T5" fmla="*/ 0 h 370"/>
                  <a:gd name="T6" fmla="*/ 0 w 358"/>
                  <a:gd name="T7" fmla="*/ 343 h 370"/>
                  <a:gd name="T8" fmla="*/ 118 w 358"/>
                  <a:gd name="T9" fmla="*/ 370 h 370"/>
                  <a:gd name="T10" fmla="*/ 72 w 358"/>
                  <a:gd name="T11" fmla="*/ 249 h 370"/>
                  <a:gd name="T12" fmla="*/ 265 w 358"/>
                  <a:gd name="T13" fmla="*/ 276 h 370"/>
                  <a:gd name="T14" fmla="*/ 185 w 358"/>
                  <a:gd name="T15" fmla="*/ 112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370">
                    <a:moveTo>
                      <a:pt x="185" y="112"/>
                    </a:moveTo>
                    <a:lnTo>
                      <a:pt x="358" y="120"/>
                    </a:lnTo>
                    <a:lnTo>
                      <a:pt x="267" y="0"/>
                    </a:lnTo>
                    <a:lnTo>
                      <a:pt x="0" y="343"/>
                    </a:lnTo>
                    <a:lnTo>
                      <a:pt x="118" y="370"/>
                    </a:lnTo>
                    <a:lnTo>
                      <a:pt x="72" y="249"/>
                    </a:lnTo>
                    <a:lnTo>
                      <a:pt x="265" y="276"/>
                    </a:lnTo>
                    <a:lnTo>
                      <a:pt x="185" y="112"/>
                    </a:lnTo>
                    <a:close/>
                  </a:path>
                </a:pathLst>
              </a:custGeom>
              <a:solidFill>
                <a:srgbClr val="72A2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3" name="Freeform 355"/>
              <p:cNvSpPr/>
              <p:nvPr/>
            </p:nvSpPr>
            <p:spPr bwMode="auto">
              <a:xfrm>
                <a:off x="4031" y="1752"/>
                <a:ext cx="72" cy="72"/>
              </a:xfrm>
              <a:custGeom>
                <a:avLst/>
                <a:gdLst>
                  <a:gd name="T0" fmla="*/ 43 w 72"/>
                  <a:gd name="T1" fmla="*/ 0 h 72"/>
                  <a:gd name="T2" fmla="*/ 0 w 72"/>
                  <a:gd name="T3" fmla="*/ 56 h 72"/>
                  <a:gd name="T4" fmla="*/ 72 w 72"/>
                  <a:gd name="T5" fmla="*/ 72 h 72"/>
                  <a:gd name="T6" fmla="*/ 43 w 72"/>
                  <a:gd name="T7" fmla="*/ 0 h 72"/>
                </a:gdLst>
                <a:ahLst/>
                <a:cxnLst>
                  <a:cxn ang="0">
                    <a:pos x="T0" y="T1"/>
                  </a:cxn>
                  <a:cxn ang="0">
                    <a:pos x="T2" y="T3"/>
                  </a:cxn>
                  <a:cxn ang="0">
                    <a:pos x="T4" y="T5"/>
                  </a:cxn>
                  <a:cxn ang="0">
                    <a:pos x="T6" y="T7"/>
                  </a:cxn>
                </a:cxnLst>
                <a:rect l="0" t="0" r="r" b="b"/>
                <a:pathLst>
                  <a:path w="72" h="72">
                    <a:moveTo>
                      <a:pt x="43" y="0"/>
                    </a:moveTo>
                    <a:lnTo>
                      <a:pt x="0" y="56"/>
                    </a:lnTo>
                    <a:lnTo>
                      <a:pt x="72" y="72"/>
                    </a:lnTo>
                    <a:lnTo>
                      <a:pt x="43" y="0"/>
                    </a:lnTo>
                    <a:close/>
                  </a:path>
                </a:pathLst>
              </a:custGeom>
              <a:solidFill>
                <a:srgbClr val="F07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4" name="Freeform 356"/>
              <p:cNvSpPr/>
              <p:nvPr/>
            </p:nvSpPr>
            <p:spPr bwMode="auto">
              <a:xfrm>
                <a:off x="4127" y="1607"/>
                <a:ext cx="91" cy="86"/>
              </a:xfrm>
              <a:custGeom>
                <a:avLst/>
                <a:gdLst>
                  <a:gd name="T0" fmla="*/ 0 w 91"/>
                  <a:gd name="T1" fmla="*/ 75 h 86"/>
                  <a:gd name="T2" fmla="*/ 91 w 91"/>
                  <a:gd name="T3" fmla="*/ 86 h 86"/>
                  <a:gd name="T4" fmla="*/ 62 w 91"/>
                  <a:gd name="T5" fmla="*/ 0 h 86"/>
                  <a:gd name="T6" fmla="*/ 0 w 91"/>
                  <a:gd name="T7" fmla="*/ 75 h 86"/>
                </a:gdLst>
                <a:ahLst/>
                <a:cxnLst>
                  <a:cxn ang="0">
                    <a:pos x="T0" y="T1"/>
                  </a:cxn>
                  <a:cxn ang="0">
                    <a:pos x="T2" y="T3"/>
                  </a:cxn>
                  <a:cxn ang="0">
                    <a:pos x="T4" y="T5"/>
                  </a:cxn>
                  <a:cxn ang="0">
                    <a:pos x="T6" y="T7"/>
                  </a:cxn>
                </a:cxnLst>
                <a:rect l="0" t="0" r="r" b="b"/>
                <a:pathLst>
                  <a:path w="91" h="86">
                    <a:moveTo>
                      <a:pt x="0" y="75"/>
                    </a:moveTo>
                    <a:lnTo>
                      <a:pt x="91" y="86"/>
                    </a:lnTo>
                    <a:lnTo>
                      <a:pt x="62" y="0"/>
                    </a:lnTo>
                    <a:lnTo>
                      <a:pt x="0" y="75"/>
                    </a:lnTo>
                    <a:close/>
                  </a:path>
                </a:pathLst>
              </a:custGeom>
              <a:solidFill>
                <a:srgbClr val="F07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5" name="Freeform 357"/>
              <p:cNvSpPr/>
              <p:nvPr/>
            </p:nvSpPr>
            <p:spPr bwMode="auto">
              <a:xfrm>
                <a:off x="4237" y="1473"/>
                <a:ext cx="96" cy="78"/>
              </a:xfrm>
              <a:custGeom>
                <a:avLst/>
                <a:gdLst>
                  <a:gd name="T0" fmla="*/ 0 w 96"/>
                  <a:gd name="T1" fmla="*/ 67 h 78"/>
                  <a:gd name="T2" fmla="*/ 96 w 96"/>
                  <a:gd name="T3" fmla="*/ 78 h 78"/>
                  <a:gd name="T4" fmla="*/ 53 w 96"/>
                  <a:gd name="T5" fmla="*/ 0 h 78"/>
                  <a:gd name="T6" fmla="*/ 0 w 96"/>
                  <a:gd name="T7" fmla="*/ 67 h 78"/>
                </a:gdLst>
                <a:ahLst/>
                <a:cxnLst>
                  <a:cxn ang="0">
                    <a:pos x="T0" y="T1"/>
                  </a:cxn>
                  <a:cxn ang="0">
                    <a:pos x="T2" y="T3"/>
                  </a:cxn>
                  <a:cxn ang="0">
                    <a:pos x="T4" y="T5"/>
                  </a:cxn>
                  <a:cxn ang="0">
                    <a:pos x="T6" y="T7"/>
                  </a:cxn>
                </a:cxnLst>
                <a:rect l="0" t="0" r="r" b="b"/>
                <a:pathLst>
                  <a:path w="96" h="78">
                    <a:moveTo>
                      <a:pt x="0" y="67"/>
                    </a:moveTo>
                    <a:lnTo>
                      <a:pt x="96" y="78"/>
                    </a:lnTo>
                    <a:lnTo>
                      <a:pt x="53" y="0"/>
                    </a:lnTo>
                    <a:lnTo>
                      <a:pt x="0" y="67"/>
                    </a:lnTo>
                    <a:close/>
                  </a:path>
                </a:pathLst>
              </a:custGeom>
              <a:solidFill>
                <a:srgbClr val="F07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6" name="Freeform 358"/>
              <p:cNvSpPr/>
              <p:nvPr/>
            </p:nvSpPr>
            <p:spPr bwMode="auto">
              <a:xfrm>
                <a:off x="4172" y="1591"/>
                <a:ext cx="302" cy="257"/>
              </a:xfrm>
              <a:custGeom>
                <a:avLst/>
                <a:gdLst>
                  <a:gd name="T0" fmla="*/ 145 w 302"/>
                  <a:gd name="T1" fmla="*/ 88 h 257"/>
                  <a:gd name="T2" fmla="*/ 302 w 302"/>
                  <a:gd name="T3" fmla="*/ 104 h 257"/>
                  <a:gd name="T4" fmla="*/ 219 w 302"/>
                  <a:gd name="T5" fmla="*/ 0 h 257"/>
                  <a:gd name="T6" fmla="*/ 0 w 302"/>
                  <a:gd name="T7" fmla="*/ 246 h 257"/>
                  <a:gd name="T8" fmla="*/ 35 w 302"/>
                  <a:gd name="T9" fmla="*/ 252 h 257"/>
                  <a:gd name="T10" fmla="*/ 25 w 302"/>
                  <a:gd name="T11" fmla="*/ 219 h 257"/>
                  <a:gd name="T12" fmla="*/ 217 w 302"/>
                  <a:gd name="T13" fmla="*/ 257 h 257"/>
                  <a:gd name="T14" fmla="*/ 145 w 302"/>
                  <a:gd name="T15" fmla="*/ 88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57">
                    <a:moveTo>
                      <a:pt x="145" y="88"/>
                    </a:moveTo>
                    <a:lnTo>
                      <a:pt x="302" y="104"/>
                    </a:lnTo>
                    <a:lnTo>
                      <a:pt x="219" y="0"/>
                    </a:lnTo>
                    <a:lnTo>
                      <a:pt x="0" y="246"/>
                    </a:lnTo>
                    <a:lnTo>
                      <a:pt x="35" y="252"/>
                    </a:lnTo>
                    <a:lnTo>
                      <a:pt x="25" y="219"/>
                    </a:lnTo>
                    <a:lnTo>
                      <a:pt x="217" y="257"/>
                    </a:lnTo>
                    <a:lnTo>
                      <a:pt x="145" y="88"/>
                    </a:lnTo>
                    <a:close/>
                  </a:path>
                </a:pathLst>
              </a:custGeom>
              <a:solidFill>
                <a:srgbClr val="72A2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7" name="Freeform 359"/>
              <p:cNvSpPr/>
              <p:nvPr/>
            </p:nvSpPr>
            <p:spPr bwMode="auto">
              <a:xfrm>
                <a:off x="4226" y="1709"/>
                <a:ext cx="91" cy="85"/>
              </a:xfrm>
              <a:custGeom>
                <a:avLst/>
                <a:gdLst>
                  <a:gd name="T0" fmla="*/ 0 w 91"/>
                  <a:gd name="T1" fmla="*/ 69 h 85"/>
                  <a:gd name="T2" fmla="*/ 91 w 91"/>
                  <a:gd name="T3" fmla="*/ 85 h 85"/>
                  <a:gd name="T4" fmla="*/ 67 w 91"/>
                  <a:gd name="T5" fmla="*/ 0 h 85"/>
                  <a:gd name="T6" fmla="*/ 0 w 91"/>
                  <a:gd name="T7" fmla="*/ 69 h 85"/>
                </a:gdLst>
                <a:ahLst/>
                <a:cxnLst>
                  <a:cxn ang="0">
                    <a:pos x="T0" y="T1"/>
                  </a:cxn>
                  <a:cxn ang="0">
                    <a:pos x="T2" y="T3"/>
                  </a:cxn>
                  <a:cxn ang="0">
                    <a:pos x="T4" y="T5"/>
                  </a:cxn>
                  <a:cxn ang="0">
                    <a:pos x="T6" y="T7"/>
                  </a:cxn>
                </a:cxnLst>
                <a:rect l="0" t="0" r="r" b="b"/>
                <a:pathLst>
                  <a:path w="91" h="85">
                    <a:moveTo>
                      <a:pt x="0" y="69"/>
                    </a:moveTo>
                    <a:lnTo>
                      <a:pt x="91" y="85"/>
                    </a:lnTo>
                    <a:lnTo>
                      <a:pt x="67" y="0"/>
                    </a:lnTo>
                    <a:lnTo>
                      <a:pt x="0" y="69"/>
                    </a:lnTo>
                    <a:close/>
                  </a:path>
                </a:pathLst>
              </a:custGeom>
              <a:solidFill>
                <a:srgbClr val="F07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8" name="Freeform 360"/>
              <p:cNvSpPr/>
              <p:nvPr/>
            </p:nvSpPr>
            <p:spPr bwMode="auto">
              <a:xfrm>
                <a:off x="4343" y="1591"/>
                <a:ext cx="97" cy="69"/>
              </a:xfrm>
              <a:custGeom>
                <a:avLst/>
                <a:gdLst>
                  <a:gd name="T0" fmla="*/ 48 w 97"/>
                  <a:gd name="T1" fmla="*/ 0 h 69"/>
                  <a:gd name="T2" fmla="*/ 0 w 97"/>
                  <a:gd name="T3" fmla="*/ 53 h 69"/>
                  <a:gd name="T4" fmla="*/ 97 w 97"/>
                  <a:gd name="T5" fmla="*/ 69 h 69"/>
                  <a:gd name="T6" fmla="*/ 91 w 97"/>
                  <a:gd name="T7" fmla="*/ 53 h 69"/>
                  <a:gd name="T8" fmla="*/ 48 w 97"/>
                  <a:gd name="T9" fmla="*/ 0 h 69"/>
                </a:gdLst>
                <a:ahLst/>
                <a:cxnLst>
                  <a:cxn ang="0">
                    <a:pos x="T0" y="T1"/>
                  </a:cxn>
                  <a:cxn ang="0">
                    <a:pos x="T2" y="T3"/>
                  </a:cxn>
                  <a:cxn ang="0">
                    <a:pos x="T4" y="T5"/>
                  </a:cxn>
                  <a:cxn ang="0">
                    <a:pos x="T6" y="T7"/>
                  </a:cxn>
                  <a:cxn ang="0">
                    <a:pos x="T8" y="T9"/>
                  </a:cxn>
                </a:cxnLst>
                <a:rect l="0" t="0" r="r" b="b"/>
                <a:pathLst>
                  <a:path w="97" h="69">
                    <a:moveTo>
                      <a:pt x="48" y="0"/>
                    </a:moveTo>
                    <a:lnTo>
                      <a:pt x="0" y="53"/>
                    </a:lnTo>
                    <a:lnTo>
                      <a:pt x="97" y="69"/>
                    </a:lnTo>
                    <a:lnTo>
                      <a:pt x="91" y="53"/>
                    </a:lnTo>
                    <a:lnTo>
                      <a:pt x="48" y="0"/>
                    </a:lnTo>
                    <a:close/>
                  </a:path>
                </a:pathLst>
              </a:custGeom>
              <a:solidFill>
                <a:srgbClr val="F07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9" name="Freeform 361"/>
              <p:cNvSpPr/>
              <p:nvPr/>
            </p:nvSpPr>
            <p:spPr bwMode="auto">
              <a:xfrm>
                <a:off x="4349" y="1711"/>
                <a:ext cx="181" cy="204"/>
              </a:xfrm>
              <a:custGeom>
                <a:avLst/>
                <a:gdLst>
                  <a:gd name="T0" fmla="*/ 181 w 181"/>
                  <a:gd name="T1" fmla="*/ 67 h 204"/>
                  <a:gd name="T2" fmla="*/ 131 w 181"/>
                  <a:gd name="T3" fmla="*/ 0 h 204"/>
                  <a:gd name="T4" fmla="*/ 0 w 181"/>
                  <a:gd name="T5" fmla="*/ 169 h 204"/>
                  <a:gd name="T6" fmla="*/ 160 w 181"/>
                  <a:gd name="T7" fmla="*/ 204 h 204"/>
                  <a:gd name="T8" fmla="*/ 88 w 181"/>
                  <a:gd name="T9" fmla="*/ 62 h 204"/>
                  <a:gd name="T10" fmla="*/ 181 w 181"/>
                  <a:gd name="T11" fmla="*/ 67 h 204"/>
                </a:gdLst>
                <a:ahLst/>
                <a:cxnLst>
                  <a:cxn ang="0">
                    <a:pos x="T0" y="T1"/>
                  </a:cxn>
                  <a:cxn ang="0">
                    <a:pos x="T2" y="T3"/>
                  </a:cxn>
                  <a:cxn ang="0">
                    <a:pos x="T4" y="T5"/>
                  </a:cxn>
                  <a:cxn ang="0">
                    <a:pos x="T6" y="T7"/>
                  </a:cxn>
                  <a:cxn ang="0">
                    <a:pos x="T8" y="T9"/>
                  </a:cxn>
                  <a:cxn ang="0">
                    <a:pos x="T10" y="T11"/>
                  </a:cxn>
                </a:cxnLst>
                <a:rect l="0" t="0" r="r" b="b"/>
                <a:pathLst>
                  <a:path w="181" h="204">
                    <a:moveTo>
                      <a:pt x="181" y="67"/>
                    </a:moveTo>
                    <a:lnTo>
                      <a:pt x="131" y="0"/>
                    </a:lnTo>
                    <a:lnTo>
                      <a:pt x="0" y="169"/>
                    </a:lnTo>
                    <a:lnTo>
                      <a:pt x="160" y="204"/>
                    </a:lnTo>
                    <a:lnTo>
                      <a:pt x="88" y="62"/>
                    </a:lnTo>
                    <a:lnTo>
                      <a:pt x="181" y="67"/>
                    </a:lnTo>
                    <a:close/>
                  </a:path>
                </a:pathLst>
              </a:custGeom>
              <a:solidFill>
                <a:srgbClr val="72A2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0" name="Freeform 362"/>
              <p:cNvSpPr/>
              <p:nvPr/>
            </p:nvSpPr>
            <p:spPr bwMode="auto">
              <a:xfrm>
                <a:off x="4351" y="1802"/>
                <a:ext cx="94" cy="86"/>
              </a:xfrm>
              <a:custGeom>
                <a:avLst/>
                <a:gdLst>
                  <a:gd name="T0" fmla="*/ 0 w 94"/>
                  <a:gd name="T1" fmla="*/ 75 h 86"/>
                  <a:gd name="T2" fmla="*/ 94 w 94"/>
                  <a:gd name="T3" fmla="*/ 86 h 86"/>
                  <a:gd name="T4" fmla="*/ 62 w 94"/>
                  <a:gd name="T5" fmla="*/ 0 h 86"/>
                  <a:gd name="T6" fmla="*/ 0 w 94"/>
                  <a:gd name="T7" fmla="*/ 75 h 86"/>
                </a:gdLst>
                <a:ahLst/>
                <a:cxnLst>
                  <a:cxn ang="0">
                    <a:pos x="T0" y="T1"/>
                  </a:cxn>
                  <a:cxn ang="0">
                    <a:pos x="T2" y="T3"/>
                  </a:cxn>
                  <a:cxn ang="0">
                    <a:pos x="T4" y="T5"/>
                  </a:cxn>
                  <a:cxn ang="0">
                    <a:pos x="T6" y="T7"/>
                  </a:cxn>
                </a:cxnLst>
                <a:rect l="0" t="0" r="r" b="b"/>
                <a:pathLst>
                  <a:path w="94" h="86">
                    <a:moveTo>
                      <a:pt x="0" y="75"/>
                    </a:moveTo>
                    <a:lnTo>
                      <a:pt x="94" y="86"/>
                    </a:lnTo>
                    <a:lnTo>
                      <a:pt x="62" y="0"/>
                    </a:lnTo>
                    <a:lnTo>
                      <a:pt x="0" y="75"/>
                    </a:lnTo>
                    <a:close/>
                  </a:path>
                </a:pathLst>
              </a:custGeom>
              <a:solidFill>
                <a:srgbClr val="F07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1" name="Freeform 363"/>
              <p:cNvSpPr/>
              <p:nvPr/>
            </p:nvSpPr>
            <p:spPr bwMode="auto">
              <a:xfrm>
                <a:off x="4776" y="1481"/>
                <a:ext cx="334" cy="335"/>
              </a:xfrm>
              <a:custGeom>
                <a:avLst/>
                <a:gdLst>
                  <a:gd name="T0" fmla="*/ 66 w 125"/>
                  <a:gd name="T1" fmla="*/ 100 h 125"/>
                  <a:gd name="T2" fmla="*/ 105 w 125"/>
                  <a:gd name="T3" fmla="*/ 30 h 125"/>
                  <a:gd name="T4" fmla="*/ 67 w 125"/>
                  <a:gd name="T5" fmla="*/ 15 h 125"/>
                  <a:gd name="T6" fmla="*/ 34 w 125"/>
                  <a:gd name="T7" fmla="*/ 24 h 125"/>
                  <a:gd name="T8" fmla="*/ 4 w 125"/>
                  <a:gd name="T9" fmla="*/ 27 h 125"/>
                  <a:gd name="T10" fmla="*/ 60 w 125"/>
                  <a:gd name="T11" fmla="*/ 3 h 125"/>
                  <a:gd name="T12" fmla="*/ 123 w 125"/>
                  <a:gd name="T13" fmla="*/ 38 h 125"/>
                  <a:gd name="T14" fmla="*/ 67 w 125"/>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5">
                    <a:moveTo>
                      <a:pt x="66" y="100"/>
                    </a:moveTo>
                    <a:cubicBezTo>
                      <a:pt x="88" y="92"/>
                      <a:pt x="112" y="53"/>
                      <a:pt x="105" y="30"/>
                    </a:cubicBezTo>
                    <a:cubicBezTo>
                      <a:pt x="101" y="14"/>
                      <a:pt x="80" y="14"/>
                      <a:pt x="67" y="15"/>
                    </a:cubicBezTo>
                    <a:cubicBezTo>
                      <a:pt x="56" y="16"/>
                      <a:pt x="45" y="19"/>
                      <a:pt x="34" y="24"/>
                    </a:cubicBezTo>
                    <a:cubicBezTo>
                      <a:pt x="27" y="26"/>
                      <a:pt x="8" y="39"/>
                      <a:pt x="4" y="27"/>
                    </a:cubicBezTo>
                    <a:cubicBezTo>
                      <a:pt x="0" y="11"/>
                      <a:pt x="50" y="4"/>
                      <a:pt x="60" y="3"/>
                    </a:cubicBezTo>
                    <a:cubicBezTo>
                      <a:pt x="88" y="0"/>
                      <a:pt x="121" y="3"/>
                      <a:pt x="123" y="38"/>
                    </a:cubicBezTo>
                    <a:cubicBezTo>
                      <a:pt x="125" y="77"/>
                      <a:pt x="90" y="100"/>
                      <a:pt x="67" y="125"/>
                    </a:cubicBezTo>
                  </a:path>
                </a:pathLst>
              </a:custGeom>
              <a:solidFill>
                <a:srgbClr val="FF81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2" name="Freeform 364"/>
              <p:cNvSpPr/>
              <p:nvPr/>
            </p:nvSpPr>
            <p:spPr bwMode="auto">
              <a:xfrm>
                <a:off x="4651" y="1794"/>
                <a:ext cx="203" cy="105"/>
              </a:xfrm>
              <a:custGeom>
                <a:avLst/>
                <a:gdLst>
                  <a:gd name="T0" fmla="*/ 4 w 76"/>
                  <a:gd name="T1" fmla="*/ 39 h 39"/>
                  <a:gd name="T2" fmla="*/ 0 w 76"/>
                  <a:gd name="T3" fmla="*/ 29 h 39"/>
                  <a:gd name="T4" fmla="*/ 76 w 76"/>
                  <a:gd name="T5" fmla="*/ 0 h 39"/>
                  <a:gd name="T6" fmla="*/ 76 w 76"/>
                  <a:gd name="T7" fmla="*/ 1 h 39"/>
                  <a:gd name="T8" fmla="*/ 4 w 76"/>
                  <a:gd name="T9" fmla="*/ 39 h 39"/>
                </a:gdLst>
                <a:ahLst/>
                <a:cxnLst>
                  <a:cxn ang="0">
                    <a:pos x="T0" y="T1"/>
                  </a:cxn>
                  <a:cxn ang="0">
                    <a:pos x="T2" y="T3"/>
                  </a:cxn>
                  <a:cxn ang="0">
                    <a:pos x="T4" y="T5"/>
                  </a:cxn>
                  <a:cxn ang="0">
                    <a:pos x="T6" y="T7"/>
                  </a:cxn>
                  <a:cxn ang="0">
                    <a:pos x="T8" y="T9"/>
                  </a:cxn>
                </a:cxnLst>
                <a:rect l="0" t="0" r="r" b="b"/>
                <a:pathLst>
                  <a:path w="76" h="39">
                    <a:moveTo>
                      <a:pt x="4" y="39"/>
                    </a:moveTo>
                    <a:cubicBezTo>
                      <a:pt x="3" y="36"/>
                      <a:pt x="2" y="32"/>
                      <a:pt x="0" y="29"/>
                    </a:cubicBezTo>
                    <a:cubicBezTo>
                      <a:pt x="76" y="0"/>
                      <a:pt x="76" y="0"/>
                      <a:pt x="76" y="0"/>
                    </a:cubicBezTo>
                    <a:cubicBezTo>
                      <a:pt x="76" y="0"/>
                      <a:pt x="76" y="0"/>
                      <a:pt x="76" y="1"/>
                    </a:cubicBezTo>
                    <a:cubicBezTo>
                      <a:pt x="55" y="18"/>
                      <a:pt x="30" y="29"/>
                      <a:pt x="4" y="39"/>
                    </a:cubicBezTo>
                    <a:close/>
                  </a:path>
                </a:pathLst>
              </a:custGeom>
              <a:solidFill>
                <a:srgbClr val="6D7C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3" name="Freeform 365"/>
              <p:cNvSpPr/>
              <p:nvPr/>
            </p:nvSpPr>
            <p:spPr bwMode="auto">
              <a:xfrm>
                <a:off x="4541" y="1462"/>
                <a:ext cx="486" cy="643"/>
              </a:xfrm>
              <a:custGeom>
                <a:avLst/>
                <a:gdLst>
                  <a:gd name="T0" fmla="*/ 86 w 182"/>
                  <a:gd name="T1" fmla="*/ 240 h 240"/>
                  <a:gd name="T2" fmla="*/ 43 w 182"/>
                  <a:gd name="T3" fmla="*/ 183 h 240"/>
                  <a:gd name="T4" fmla="*/ 10 w 182"/>
                  <a:gd name="T5" fmla="*/ 104 h 240"/>
                  <a:gd name="T6" fmla="*/ 88 w 182"/>
                  <a:gd name="T7" fmla="*/ 18 h 240"/>
                  <a:gd name="T8" fmla="*/ 164 w 182"/>
                  <a:gd name="T9" fmla="*/ 114 h 240"/>
                  <a:gd name="T10" fmla="*/ 182 w 182"/>
                  <a:gd name="T11" fmla="*/ 170 h 240"/>
                  <a:gd name="T12" fmla="*/ 86 w 182"/>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182" h="240">
                    <a:moveTo>
                      <a:pt x="86" y="240"/>
                    </a:moveTo>
                    <a:cubicBezTo>
                      <a:pt x="71" y="222"/>
                      <a:pt x="56" y="203"/>
                      <a:pt x="43" y="183"/>
                    </a:cubicBezTo>
                    <a:cubicBezTo>
                      <a:pt x="28" y="158"/>
                      <a:pt x="16" y="132"/>
                      <a:pt x="10" y="104"/>
                    </a:cubicBezTo>
                    <a:cubicBezTo>
                      <a:pt x="0" y="54"/>
                      <a:pt x="32" y="0"/>
                      <a:pt x="88" y="18"/>
                    </a:cubicBezTo>
                    <a:cubicBezTo>
                      <a:pt x="132" y="32"/>
                      <a:pt x="151" y="73"/>
                      <a:pt x="164" y="114"/>
                    </a:cubicBezTo>
                    <a:cubicBezTo>
                      <a:pt x="169" y="133"/>
                      <a:pt x="175" y="152"/>
                      <a:pt x="182" y="170"/>
                    </a:cubicBezTo>
                    <a:cubicBezTo>
                      <a:pt x="154" y="199"/>
                      <a:pt x="121" y="220"/>
                      <a:pt x="86" y="240"/>
                    </a:cubicBezTo>
                    <a:close/>
                  </a:path>
                </a:pathLst>
              </a:custGeom>
              <a:solidFill>
                <a:srgbClr val="FF81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4" name="Freeform 366"/>
              <p:cNvSpPr/>
              <p:nvPr/>
            </p:nvSpPr>
            <p:spPr bwMode="auto">
              <a:xfrm>
                <a:off x="4771" y="1918"/>
                <a:ext cx="264" cy="203"/>
              </a:xfrm>
              <a:custGeom>
                <a:avLst/>
                <a:gdLst>
                  <a:gd name="T0" fmla="*/ 5 w 99"/>
                  <a:gd name="T1" fmla="*/ 76 h 76"/>
                  <a:gd name="T2" fmla="*/ 4 w 99"/>
                  <a:gd name="T3" fmla="*/ 75 h 76"/>
                  <a:gd name="T4" fmla="*/ 0 w 99"/>
                  <a:gd name="T5" fmla="*/ 70 h 76"/>
                  <a:gd name="T6" fmla="*/ 96 w 99"/>
                  <a:gd name="T7" fmla="*/ 0 h 76"/>
                  <a:gd name="T8" fmla="*/ 99 w 99"/>
                  <a:gd name="T9" fmla="*/ 8 h 76"/>
                  <a:gd name="T10" fmla="*/ 5 w 99"/>
                  <a:gd name="T11" fmla="*/ 76 h 76"/>
                </a:gdLst>
                <a:ahLst/>
                <a:cxnLst>
                  <a:cxn ang="0">
                    <a:pos x="T0" y="T1"/>
                  </a:cxn>
                  <a:cxn ang="0">
                    <a:pos x="T2" y="T3"/>
                  </a:cxn>
                  <a:cxn ang="0">
                    <a:pos x="T4" y="T5"/>
                  </a:cxn>
                  <a:cxn ang="0">
                    <a:pos x="T6" y="T7"/>
                  </a:cxn>
                  <a:cxn ang="0">
                    <a:pos x="T8" y="T9"/>
                  </a:cxn>
                  <a:cxn ang="0">
                    <a:pos x="T10" y="T11"/>
                  </a:cxn>
                </a:cxnLst>
                <a:rect l="0" t="0" r="r" b="b"/>
                <a:pathLst>
                  <a:path w="99" h="76">
                    <a:moveTo>
                      <a:pt x="5" y="76"/>
                    </a:moveTo>
                    <a:cubicBezTo>
                      <a:pt x="5" y="75"/>
                      <a:pt x="5" y="75"/>
                      <a:pt x="4" y="75"/>
                    </a:cubicBezTo>
                    <a:cubicBezTo>
                      <a:pt x="3" y="73"/>
                      <a:pt x="2" y="71"/>
                      <a:pt x="0" y="70"/>
                    </a:cubicBezTo>
                    <a:cubicBezTo>
                      <a:pt x="35" y="50"/>
                      <a:pt x="68" y="29"/>
                      <a:pt x="96" y="0"/>
                    </a:cubicBezTo>
                    <a:cubicBezTo>
                      <a:pt x="97" y="3"/>
                      <a:pt x="98" y="6"/>
                      <a:pt x="99" y="8"/>
                    </a:cubicBezTo>
                    <a:cubicBezTo>
                      <a:pt x="72" y="37"/>
                      <a:pt x="39" y="58"/>
                      <a:pt x="5" y="76"/>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5" name="Freeform 367"/>
              <p:cNvSpPr/>
              <p:nvPr/>
            </p:nvSpPr>
            <p:spPr bwMode="auto">
              <a:xfrm>
                <a:off x="4784" y="1939"/>
                <a:ext cx="262" cy="204"/>
              </a:xfrm>
              <a:custGeom>
                <a:avLst/>
                <a:gdLst>
                  <a:gd name="T0" fmla="*/ 7 w 98"/>
                  <a:gd name="T1" fmla="*/ 76 h 76"/>
                  <a:gd name="T2" fmla="*/ 0 w 98"/>
                  <a:gd name="T3" fmla="*/ 68 h 76"/>
                  <a:gd name="T4" fmla="*/ 94 w 98"/>
                  <a:gd name="T5" fmla="*/ 0 h 76"/>
                  <a:gd name="T6" fmla="*/ 98 w 98"/>
                  <a:gd name="T7" fmla="*/ 10 h 76"/>
                  <a:gd name="T8" fmla="*/ 7 w 98"/>
                  <a:gd name="T9" fmla="*/ 76 h 76"/>
                </a:gdLst>
                <a:ahLst/>
                <a:cxnLst>
                  <a:cxn ang="0">
                    <a:pos x="T0" y="T1"/>
                  </a:cxn>
                  <a:cxn ang="0">
                    <a:pos x="T2" y="T3"/>
                  </a:cxn>
                  <a:cxn ang="0">
                    <a:pos x="T4" y="T5"/>
                  </a:cxn>
                  <a:cxn ang="0">
                    <a:pos x="T6" y="T7"/>
                  </a:cxn>
                  <a:cxn ang="0">
                    <a:pos x="T8" y="T9"/>
                  </a:cxn>
                </a:cxnLst>
                <a:rect l="0" t="0" r="r" b="b"/>
                <a:pathLst>
                  <a:path w="98" h="76">
                    <a:moveTo>
                      <a:pt x="7" y="76"/>
                    </a:moveTo>
                    <a:cubicBezTo>
                      <a:pt x="5" y="73"/>
                      <a:pt x="2" y="70"/>
                      <a:pt x="0" y="68"/>
                    </a:cubicBezTo>
                    <a:cubicBezTo>
                      <a:pt x="34" y="50"/>
                      <a:pt x="67" y="29"/>
                      <a:pt x="94" y="0"/>
                    </a:cubicBezTo>
                    <a:cubicBezTo>
                      <a:pt x="96" y="3"/>
                      <a:pt x="97" y="7"/>
                      <a:pt x="98" y="10"/>
                    </a:cubicBezTo>
                    <a:cubicBezTo>
                      <a:pt x="73" y="39"/>
                      <a:pt x="41" y="58"/>
                      <a:pt x="7" y="76"/>
                    </a:cubicBezTo>
                    <a:close/>
                  </a:path>
                </a:pathLst>
              </a:custGeom>
              <a:solidFill>
                <a:srgbClr val="FF81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6" name="Freeform 368"/>
              <p:cNvSpPr/>
              <p:nvPr/>
            </p:nvSpPr>
            <p:spPr bwMode="auto">
              <a:xfrm>
                <a:off x="4803" y="1966"/>
                <a:ext cx="256" cy="198"/>
              </a:xfrm>
              <a:custGeom>
                <a:avLst/>
                <a:gdLst>
                  <a:gd name="T0" fmla="*/ 96 w 96"/>
                  <a:gd name="T1" fmla="*/ 10 h 74"/>
                  <a:gd name="T2" fmla="*/ 7 w 96"/>
                  <a:gd name="T3" fmla="*/ 74 h 74"/>
                  <a:gd name="T4" fmla="*/ 0 w 96"/>
                  <a:gd name="T5" fmla="*/ 66 h 74"/>
                  <a:gd name="T6" fmla="*/ 91 w 96"/>
                  <a:gd name="T7" fmla="*/ 0 h 74"/>
                  <a:gd name="T8" fmla="*/ 92 w 96"/>
                  <a:gd name="T9" fmla="*/ 1 h 74"/>
                  <a:gd name="T10" fmla="*/ 96 w 96"/>
                  <a:gd name="T11" fmla="*/ 10 h 74"/>
                </a:gdLst>
                <a:ahLst/>
                <a:cxnLst>
                  <a:cxn ang="0">
                    <a:pos x="T0" y="T1"/>
                  </a:cxn>
                  <a:cxn ang="0">
                    <a:pos x="T2" y="T3"/>
                  </a:cxn>
                  <a:cxn ang="0">
                    <a:pos x="T4" y="T5"/>
                  </a:cxn>
                  <a:cxn ang="0">
                    <a:pos x="T6" y="T7"/>
                  </a:cxn>
                  <a:cxn ang="0">
                    <a:pos x="T8" y="T9"/>
                  </a:cxn>
                  <a:cxn ang="0">
                    <a:pos x="T10" y="T11"/>
                  </a:cxn>
                </a:cxnLst>
                <a:rect l="0" t="0" r="r" b="b"/>
                <a:pathLst>
                  <a:path w="96" h="74">
                    <a:moveTo>
                      <a:pt x="96" y="10"/>
                    </a:moveTo>
                    <a:cubicBezTo>
                      <a:pt x="70" y="36"/>
                      <a:pt x="39" y="56"/>
                      <a:pt x="7" y="74"/>
                    </a:cubicBezTo>
                    <a:cubicBezTo>
                      <a:pt x="5" y="71"/>
                      <a:pt x="2" y="68"/>
                      <a:pt x="0" y="66"/>
                    </a:cubicBezTo>
                    <a:cubicBezTo>
                      <a:pt x="34" y="48"/>
                      <a:pt x="66" y="29"/>
                      <a:pt x="91" y="0"/>
                    </a:cubicBezTo>
                    <a:cubicBezTo>
                      <a:pt x="92" y="0"/>
                      <a:pt x="92" y="1"/>
                      <a:pt x="92" y="1"/>
                    </a:cubicBezTo>
                    <a:cubicBezTo>
                      <a:pt x="93" y="4"/>
                      <a:pt x="95" y="7"/>
                      <a:pt x="96" y="1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7" name="Freeform 369"/>
              <p:cNvSpPr/>
              <p:nvPr/>
            </p:nvSpPr>
            <p:spPr bwMode="auto">
              <a:xfrm>
                <a:off x="4821" y="1993"/>
                <a:ext cx="254" cy="192"/>
              </a:xfrm>
              <a:custGeom>
                <a:avLst/>
                <a:gdLst>
                  <a:gd name="T0" fmla="*/ 7 w 95"/>
                  <a:gd name="T1" fmla="*/ 72 h 72"/>
                  <a:gd name="T2" fmla="*/ 0 w 95"/>
                  <a:gd name="T3" fmla="*/ 64 h 72"/>
                  <a:gd name="T4" fmla="*/ 89 w 95"/>
                  <a:gd name="T5" fmla="*/ 0 h 72"/>
                  <a:gd name="T6" fmla="*/ 95 w 95"/>
                  <a:gd name="T7" fmla="*/ 11 h 72"/>
                  <a:gd name="T8" fmla="*/ 7 w 95"/>
                  <a:gd name="T9" fmla="*/ 72 h 72"/>
                </a:gdLst>
                <a:ahLst/>
                <a:cxnLst>
                  <a:cxn ang="0">
                    <a:pos x="T0" y="T1"/>
                  </a:cxn>
                  <a:cxn ang="0">
                    <a:pos x="T2" y="T3"/>
                  </a:cxn>
                  <a:cxn ang="0">
                    <a:pos x="T4" y="T5"/>
                  </a:cxn>
                  <a:cxn ang="0">
                    <a:pos x="T6" y="T7"/>
                  </a:cxn>
                  <a:cxn ang="0">
                    <a:pos x="T8" y="T9"/>
                  </a:cxn>
                </a:cxnLst>
                <a:rect l="0" t="0" r="r" b="b"/>
                <a:pathLst>
                  <a:path w="95" h="72">
                    <a:moveTo>
                      <a:pt x="7" y="72"/>
                    </a:moveTo>
                    <a:cubicBezTo>
                      <a:pt x="5" y="69"/>
                      <a:pt x="2" y="67"/>
                      <a:pt x="0" y="64"/>
                    </a:cubicBezTo>
                    <a:cubicBezTo>
                      <a:pt x="32" y="46"/>
                      <a:pt x="63" y="26"/>
                      <a:pt x="89" y="0"/>
                    </a:cubicBezTo>
                    <a:cubicBezTo>
                      <a:pt x="91" y="4"/>
                      <a:pt x="93" y="7"/>
                      <a:pt x="95" y="11"/>
                    </a:cubicBezTo>
                    <a:cubicBezTo>
                      <a:pt x="68" y="34"/>
                      <a:pt x="39" y="55"/>
                      <a:pt x="7" y="72"/>
                    </a:cubicBezTo>
                    <a:close/>
                  </a:path>
                </a:pathLst>
              </a:custGeom>
              <a:solidFill>
                <a:srgbClr val="FF81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8" name="Freeform 370"/>
              <p:cNvSpPr/>
              <p:nvPr/>
            </p:nvSpPr>
            <p:spPr bwMode="auto">
              <a:xfrm>
                <a:off x="4840" y="2022"/>
                <a:ext cx="249" cy="188"/>
              </a:xfrm>
              <a:custGeom>
                <a:avLst/>
                <a:gdLst>
                  <a:gd name="T0" fmla="*/ 0 w 93"/>
                  <a:gd name="T1" fmla="*/ 61 h 70"/>
                  <a:gd name="T2" fmla="*/ 88 w 93"/>
                  <a:gd name="T3" fmla="*/ 0 h 70"/>
                  <a:gd name="T4" fmla="*/ 93 w 93"/>
                  <a:gd name="T5" fmla="*/ 9 h 70"/>
                  <a:gd name="T6" fmla="*/ 8 w 93"/>
                  <a:gd name="T7" fmla="*/ 70 h 70"/>
                  <a:gd name="T8" fmla="*/ 0 w 93"/>
                  <a:gd name="T9" fmla="*/ 61 h 70"/>
                </a:gdLst>
                <a:ahLst/>
                <a:cxnLst>
                  <a:cxn ang="0">
                    <a:pos x="T0" y="T1"/>
                  </a:cxn>
                  <a:cxn ang="0">
                    <a:pos x="T2" y="T3"/>
                  </a:cxn>
                  <a:cxn ang="0">
                    <a:pos x="T4" y="T5"/>
                  </a:cxn>
                  <a:cxn ang="0">
                    <a:pos x="T6" y="T7"/>
                  </a:cxn>
                  <a:cxn ang="0">
                    <a:pos x="T8" y="T9"/>
                  </a:cxn>
                </a:cxnLst>
                <a:rect l="0" t="0" r="r" b="b"/>
                <a:pathLst>
                  <a:path w="93" h="70">
                    <a:moveTo>
                      <a:pt x="0" y="61"/>
                    </a:moveTo>
                    <a:cubicBezTo>
                      <a:pt x="32" y="44"/>
                      <a:pt x="61" y="23"/>
                      <a:pt x="88" y="0"/>
                    </a:cubicBezTo>
                    <a:cubicBezTo>
                      <a:pt x="90" y="3"/>
                      <a:pt x="92" y="6"/>
                      <a:pt x="93" y="9"/>
                    </a:cubicBezTo>
                    <a:cubicBezTo>
                      <a:pt x="68" y="33"/>
                      <a:pt x="38" y="52"/>
                      <a:pt x="8" y="70"/>
                    </a:cubicBezTo>
                    <a:cubicBezTo>
                      <a:pt x="5" y="67"/>
                      <a:pt x="3" y="64"/>
                      <a:pt x="0" y="61"/>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9" name="Freeform 371"/>
              <p:cNvSpPr/>
              <p:nvPr/>
            </p:nvSpPr>
            <p:spPr bwMode="auto">
              <a:xfrm>
                <a:off x="5099" y="2118"/>
                <a:ext cx="56" cy="51"/>
              </a:xfrm>
              <a:custGeom>
                <a:avLst/>
                <a:gdLst>
                  <a:gd name="T0" fmla="*/ 0 w 21"/>
                  <a:gd name="T1" fmla="*/ 13 h 19"/>
                  <a:gd name="T2" fmla="*/ 15 w 21"/>
                  <a:gd name="T3" fmla="*/ 0 h 19"/>
                  <a:gd name="T4" fmla="*/ 21 w 21"/>
                  <a:gd name="T5" fmla="*/ 8 h 19"/>
                  <a:gd name="T6" fmla="*/ 8 w 21"/>
                  <a:gd name="T7" fmla="*/ 19 h 19"/>
                  <a:gd name="T8" fmla="*/ 0 w 21"/>
                  <a:gd name="T9" fmla="*/ 13 h 19"/>
                </a:gdLst>
                <a:ahLst/>
                <a:cxnLst>
                  <a:cxn ang="0">
                    <a:pos x="T0" y="T1"/>
                  </a:cxn>
                  <a:cxn ang="0">
                    <a:pos x="T2" y="T3"/>
                  </a:cxn>
                  <a:cxn ang="0">
                    <a:pos x="T4" y="T5"/>
                  </a:cxn>
                  <a:cxn ang="0">
                    <a:pos x="T6" y="T7"/>
                  </a:cxn>
                  <a:cxn ang="0">
                    <a:pos x="T8" y="T9"/>
                  </a:cxn>
                </a:cxnLst>
                <a:rect l="0" t="0" r="r" b="b"/>
                <a:pathLst>
                  <a:path w="21" h="19">
                    <a:moveTo>
                      <a:pt x="0" y="13"/>
                    </a:moveTo>
                    <a:cubicBezTo>
                      <a:pt x="5" y="9"/>
                      <a:pt x="10" y="5"/>
                      <a:pt x="15" y="0"/>
                    </a:cubicBezTo>
                    <a:cubicBezTo>
                      <a:pt x="17" y="3"/>
                      <a:pt x="19" y="5"/>
                      <a:pt x="21" y="8"/>
                    </a:cubicBezTo>
                    <a:cubicBezTo>
                      <a:pt x="17" y="12"/>
                      <a:pt x="12" y="15"/>
                      <a:pt x="8" y="19"/>
                    </a:cubicBezTo>
                    <a:cubicBezTo>
                      <a:pt x="5" y="17"/>
                      <a:pt x="2" y="15"/>
                      <a:pt x="0" y="13"/>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0" name="Freeform 372"/>
              <p:cNvSpPr/>
              <p:nvPr/>
            </p:nvSpPr>
            <p:spPr bwMode="auto">
              <a:xfrm>
                <a:off x="5142" y="2159"/>
                <a:ext cx="45" cy="48"/>
              </a:xfrm>
              <a:custGeom>
                <a:avLst/>
                <a:gdLst>
                  <a:gd name="T0" fmla="*/ 17 w 17"/>
                  <a:gd name="T1" fmla="*/ 11 h 18"/>
                  <a:gd name="T2" fmla="*/ 0 w 17"/>
                  <a:gd name="T3" fmla="*/ 10 h 18"/>
                  <a:gd name="T4" fmla="*/ 12 w 17"/>
                  <a:gd name="T5" fmla="*/ 0 h 18"/>
                  <a:gd name="T6" fmla="*/ 17 w 17"/>
                  <a:gd name="T7" fmla="*/ 11 h 18"/>
                </a:gdLst>
                <a:ahLst/>
                <a:cxnLst>
                  <a:cxn ang="0">
                    <a:pos x="T0" y="T1"/>
                  </a:cxn>
                  <a:cxn ang="0">
                    <a:pos x="T2" y="T3"/>
                  </a:cxn>
                  <a:cxn ang="0">
                    <a:pos x="T4" y="T5"/>
                  </a:cxn>
                  <a:cxn ang="0">
                    <a:pos x="T6" y="T7"/>
                  </a:cxn>
                </a:cxnLst>
                <a:rect l="0" t="0" r="r" b="b"/>
                <a:pathLst>
                  <a:path w="17" h="18">
                    <a:moveTo>
                      <a:pt x="17" y="11"/>
                    </a:moveTo>
                    <a:cubicBezTo>
                      <a:pt x="15" y="18"/>
                      <a:pt x="8" y="15"/>
                      <a:pt x="0" y="10"/>
                    </a:cubicBezTo>
                    <a:cubicBezTo>
                      <a:pt x="4" y="7"/>
                      <a:pt x="8" y="4"/>
                      <a:pt x="12" y="0"/>
                    </a:cubicBezTo>
                    <a:cubicBezTo>
                      <a:pt x="15" y="4"/>
                      <a:pt x="17" y="7"/>
                      <a:pt x="17" y="11"/>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1" name="Freeform 373"/>
              <p:cNvSpPr/>
              <p:nvPr/>
            </p:nvSpPr>
            <p:spPr bwMode="auto">
              <a:xfrm>
                <a:off x="5121" y="2140"/>
                <a:ext cx="53" cy="45"/>
              </a:xfrm>
              <a:custGeom>
                <a:avLst/>
                <a:gdLst>
                  <a:gd name="T0" fmla="*/ 13 w 20"/>
                  <a:gd name="T1" fmla="*/ 0 h 17"/>
                  <a:gd name="T2" fmla="*/ 15 w 20"/>
                  <a:gd name="T3" fmla="*/ 2 h 17"/>
                  <a:gd name="T4" fmla="*/ 20 w 20"/>
                  <a:gd name="T5" fmla="*/ 7 h 17"/>
                  <a:gd name="T6" fmla="*/ 8 w 20"/>
                  <a:gd name="T7" fmla="*/ 17 h 17"/>
                  <a:gd name="T8" fmla="*/ 0 w 20"/>
                  <a:gd name="T9" fmla="*/ 11 h 17"/>
                  <a:gd name="T10" fmla="*/ 13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13" y="0"/>
                    </a:moveTo>
                    <a:cubicBezTo>
                      <a:pt x="14" y="1"/>
                      <a:pt x="14" y="1"/>
                      <a:pt x="15" y="2"/>
                    </a:cubicBezTo>
                    <a:cubicBezTo>
                      <a:pt x="16" y="4"/>
                      <a:pt x="18" y="5"/>
                      <a:pt x="20" y="7"/>
                    </a:cubicBezTo>
                    <a:cubicBezTo>
                      <a:pt x="16" y="11"/>
                      <a:pt x="12" y="14"/>
                      <a:pt x="8" y="17"/>
                    </a:cubicBezTo>
                    <a:cubicBezTo>
                      <a:pt x="5" y="15"/>
                      <a:pt x="2" y="13"/>
                      <a:pt x="0" y="11"/>
                    </a:cubicBezTo>
                    <a:cubicBezTo>
                      <a:pt x="4" y="7"/>
                      <a:pt x="9" y="4"/>
                      <a:pt x="13" y="0"/>
                    </a:cubicBezTo>
                    <a:close/>
                  </a:path>
                </a:pathLst>
              </a:custGeom>
              <a:solidFill>
                <a:srgbClr val="FF81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2" name="Freeform 374"/>
              <p:cNvSpPr/>
              <p:nvPr/>
            </p:nvSpPr>
            <p:spPr bwMode="auto">
              <a:xfrm>
                <a:off x="4923" y="2234"/>
                <a:ext cx="69" cy="51"/>
              </a:xfrm>
              <a:custGeom>
                <a:avLst/>
                <a:gdLst>
                  <a:gd name="T0" fmla="*/ 26 w 26"/>
                  <a:gd name="T1" fmla="*/ 8 h 19"/>
                  <a:gd name="T2" fmla="*/ 7 w 26"/>
                  <a:gd name="T3" fmla="*/ 19 h 19"/>
                  <a:gd name="T4" fmla="*/ 0 w 26"/>
                  <a:gd name="T5" fmla="*/ 12 h 19"/>
                  <a:gd name="T6" fmla="*/ 21 w 26"/>
                  <a:gd name="T7" fmla="*/ 0 h 19"/>
                  <a:gd name="T8" fmla="*/ 26 w 26"/>
                  <a:gd name="T9" fmla="*/ 8 h 19"/>
                </a:gdLst>
                <a:ahLst/>
                <a:cxnLst>
                  <a:cxn ang="0">
                    <a:pos x="T0" y="T1"/>
                  </a:cxn>
                  <a:cxn ang="0">
                    <a:pos x="T2" y="T3"/>
                  </a:cxn>
                  <a:cxn ang="0">
                    <a:pos x="T4" y="T5"/>
                  </a:cxn>
                  <a:cxn ang="0">
                    <a:pos x="T6" y="T7"/>
                  </a:cxn>
                  <a:cxn ang="0">
                    <a:pos x="T8" y="T9"/>
                  </a:cxn>
                </a:cxnLst>
                <a:rect l="0" t="0" r="r" b="b"/>
                <a:pathLst>
                  <a:path w="26" h="19">
                    <a:moveTo>
                      <a:pt x="26" y="8"/>
                    </a:moveTo>
                    <a:cubicBezTo>
                      <a:pt x="20" y="12"/>
                      <a:pt x="13" y="16"/>
                      <a:pt x="7" y="19"/>
                    </a:cubicBezTo>
                    <a:cubicBezTo>
                      <a:pt x="5" y="17"/>
                      <a:pt x="2" y="15"/>
                      <a:pt x="0" y="12"/>
                    </a:cubicBezTo>
                    <a:cubicBezTo>
                      <a:pt x="7" y="8"/>
                      <a:pt x="14" y="4"/>
                      <a:pt x="21" y="0"/>
                    </a:cubicBezTo>
                    <a:cubicBezTo>
                      <a:pt x="23" y="3"/>
                      <a:pt x="24" y="6"/>
                      <a:pt x="26" y="8"/>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3" name="Freeform 375"/>
              <p:cNvSpPr/>
              <p:nvPr/>
            </p:nvSpPr>
            <p:spPr bwMode="auto">
              <a:xfrm>
                <a:off x="4942" y="2255"/>
                <a:ext cx="66" cy="51"/>
              </a:xfrm>
              <a:custGeom>
                <a:avLst/>
                <a:gdLst>
                  <a:gd name="T0" fmla="*/ 19 w 25"/>
                  <a:gd name="T1" fmla="*/ 0 h 19"/>
                  <a:gd name="T2" fmla="*/ 22 w 25"/>
                  <a:gd name="T3" fmla="*/ 5 h 19"/>
                  <a:gd name="T4" fmla="*/ 25 w 25"/>
                  <a:gd name="T5" fmla="*/ 9 h 19"/>
                  <a:gd name="T6" fmla="*/ 9 w 25"/>
                  <a:gd name="T7" fmla="*/ 19 h 19"/>
                  <a:gd name="T8" fmla="*/ 0 w 25"/>
                  <a:gd name="T9" fmla="*/ 11 h 19"/>
                  <a:gd name="T10" fmla="*/ 19 w 25"/>
                  <a:gd name="T11" fmla="*/ 0 h 19"/>
                </a:gdLst>
                <a:ahLst/>
                <a:cxnLst>
                  <a:cxn ang="0">
                    <a:pos x="T0" y="T1"/>
                  </a:cxn>
                  <a:cxn ang="0">
                    <a:pos x="T2" y="T3"/>
                  </a:cxn>
                  <a:cxn ang="0">
                    <a:pos x="T4" y="T5"/>
                  </a:cxn>
                  <a:cxn ang="0">
                    <a:pos x="T6" y="T7"/>
                  </a:cxn>
                  <a:cxn ang="0">
                    <a:pos x="T8" y="T9"/>
                  </a:cxn>
                  <a:cxn ang="0">
                    <a:pos x="T10" y="T11"/>
                  </a:cxn>
                </a:cxnLst>
                <a:rect l="0" t="0" r="r" b="b"/>
                <a:pathLst>
                  <a:path w="25" h="19">
                    <a:moveTo>
                      <a:pt x="19" y="0"/>
                    </a:moveTo>
                    <a:cubicBezTo>
                      <a:pt x="20" y="2"/>
                      <a:pt x="21" y="4"/>
                      <a:pt x="22" y="5"/>
                    </a:cubicBezTo>
                    <a:cubicBezTo>
                      <a:pt x="23" y="6"/>
                      <a:pt x="24" y="8"/>
                      <a:pt x="25" y="9"/>
                    </a:cubicBezTo>
                    <a:cubicBezTo>
                      <a:pt x="20" y="13"/>
                      <a:pt x="14" y="16"/>
                      <a:pt x="9" y="19"/>
                    </a:cubicBezTo>
                    <a:cubicBezTo>
                      <a:pt x="6" y="17"/>
                      <a:pt x="3" y="14"/>
                      <a:pt x="0" y="11"/>
                    </a:cubicBezTo>
                    <a:cubicBezTo>
                      <a:pt x="6" y="8"/>
                      <a:pt x="13" y="4"/>
                      <a:pt x="19" y="0"/>
                    </a:cubicBezTo>
                    <a:close/>
                  </a:path>
                </a:pathLst>
              </a:custGeom>
              <a:solidFill>
                <a:srgbClr val="FF81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4" name="Freeform 376"/>
              <p:cNvSpPr/>
              <p:nvPr/>
            </p:nvSpPr>
            <p:spPr bwMode="auto">
              <a:xfrm>
                <a:off x="4966" y="2279"/>
                <a:ext cx="66" cy="54"/>
              </a:xfrm>
              <a:custGeom>
                <a:avLst/>
                <a:gdLst>
                  <a:gd name="T0" fmla="*/ 20 w 25"/>
                  <a:gd name="T1" fmla="*/ 16 h 20"/>
                  <a:gd name="T2" fmla="*/ 7 w 25"/>
                  <a:gd name="T3" fmla="*/ 15 h 20"/>
                  <a:gd name="T4" fmla="*/ 0 w 25"/>
                  <a:gd name="T5" fmla="*/ 10 h 20"/>
                  <a:gd name="T6" fmla="*/ 16 w 25"/>
                  <a:gd name="T7" fmla="*/ 0 h 20"/>
                  <a:gd name="T8" fmla="*/ 20 w 25"/>
                  <a:gd name="T9" fmla="*/ 16 h 20"/>
                </a:gdLst>
                <a:ahLst/>
                <a:cxnLst>
                  <a:cxn ang="0">
                    <a:pos x="T0" y="T1"/>
                  </a:cxn>
                  <a:cxn ang="0">
                    <a:pos x="T2" y="T3"/>
                  </a:cxn>
                  <a:cxn ang="0">
                    <a:pos x="T4" y="T5"/>
                  </a:cxn>
                  <a:cxn ang="0">
                    <a:pos x="T6" y="T7"/>
                  </a:cxn>
                  <a:cxn ang="0">
                    <a:pos x="T8" y="T9"/>
                  </a:cxn>
                </a:cxnLst>
                <a:rect l="0" t="0" r="r" b="b"/>
                <a:pathLst>
                  <a:path w="25" h="20">
                    <a:moveTo>
                      <a:pt x="20" y="16"/>
                    </a:moveTo>
                    <a:cubicBezTo>
                      <a:pt x="16" y="20"/>
                      <a:pt x="11" y="17"/>
                      <a:pt x="7" y="15"/>
                    </a:cubicBezTo>
                    <a:cubicBezTo>
                      <a:pt x="4" y="14"/>
                      <a:pt x="2" y="12"/>
                      <a:pt x="0" y="10"/>
                    </a:cubicBezTo>
                    <a:cubicBezTo>
                      <a:pt x="5" y="7"/>
                      <a:pt x="11" y="4"/>
                      <a:pt x="16" y="0"/>
                    </a:cubicBezTo>
                    <a:cubicBezTo>
                      <a:pt x="20" y="5"/>
                      <a:pt x="25" y="11"/>
                      <a:pt x="20" y="16"/>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5" name="Freeform 377"/>
              <p:cNvSpPr/>
              <p:nvPr/>
            </p:nvSpPr>
            <p:spPr bwMode="auto">
              <a:xfrm>
                <a:off x="4904" y="2094"/>
                <a:ext cx="235" cy="172"/>
              </a:xfrm>
              <a:custGeom>
                <a:avLst/>
                <a:gdLst>
                  <a:gd name="T0" fmla="*/ 67 w 88"/>
                  <a:gd name="T1" fmla="*/ 19 h 64"/>
                  <a:gd name="T2" fmla="*/ 50 w 88"/>
                  <a:gd name="T3" fmla="*/ 27 h 64"/>
                  <a:gd name="T4" fmla="*/ 27 w 88"/>
                  <a:gd name="T5" fmla="*/ 46 h 64"/>
                  <a:gd name="T6" fmla="*/ 28 w 88"/>
                  <a:gd name="T7" fmla="*/ 52 h 64"/>
                  <a:gd name="T8" fmla="*/ 7 w 88"/>
                  <a:gd name="T9" fmla="*/ 64 h 64"/>
                  <a:gd name="T10" fmla="*/ 5 w 88"/>
                  <a:gd name="T11" fmla="*/ 62 h 64"/>
                  <a:gd name="T12" fmla="*/ 0 w 88"/>
                  <a:gd name="T13" fmla="*/ 58 h 64"/>
                  <a:gd name="T14" fmla="*/ 82 w 88"/>
                  <a:gd name="T15" fmla="*/ 0 h 64"/>
                  <a:gd name="T16" fmla="*/ 88 w 88"/>
                  <a:gd name="T17" fmla="*/ 9 h 64"/>
                  <a:gd name="T18" fmla="*/ 73 w 88"/>
                  <a:gd name="T19" fmla="*/ 22 h 64"/>
                  <a:gd name="T20" fmla="*/ 67 w 88"/>
                  <a:gd name="T21"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4">
                    <a:moveTo>
                      <a:pt x="67" y="19"/>
                    </a:moveTo>
                    <a:cubicBezTo>
                      <a:pt x="61" y="19"/>
                      <a:pt x="55" y="25"/>
                      <a:pt x="50" y="27"/>
                    </a:cubicBezTo>
                    <a:cubicBezTo>
                      <a:pt x="42" y="32"/>
                      <a:pt x="33" y="39"/>
                      <a:pt x="27" y="46"/>
                    </a:cubicBezTo>
                    <a:cubicBezTo>
                      <a:pt x="27" y="48"/>
                      <a:pt x="28" y="50"/>
                      <a:pt x="28" y="52"/>
                    </a:cubicBezTo>
                    <a:cubicBezTo>
                      <a:pt x="21" y="56"/>
                      <a:pt x="14" y="60"/>
                      <a:pt x="7" y="64"/>
                    </a:cubicBezTo>
                    <a:cubicBezTo>
                      <a:pt x="6" y="64"/>
                      <a:pt x="5" y="63"/>
                      <a:pt x="5" y="62"/>
                    </a:cubicBezTo>
                    <a:cubicBezTo>
                      <a:pt x="3" y="61"/>
                      <a:pt x="1" y="59"/>
                      <a:pt x="0" y="58"/>
                    </a:cubicBezTo>
                    <a:cubicBezTo>
                      <a:pt x="29" y="41"/>
                      <a:pt x="57" y="22"/>
                      <a:pt x="82" y="0"/>
                    </a:cubicBezTo>
                    <a:cubicBezTo>
                      <a:pt x="84" y="3"/>
                      <a:pt x="86" y="6"/>
                      <a:pt x="88" y="9"/>
                    </a:cubicBezTo>
                    <a:cubicBezTo>
                      <a:pt x="83" y="14"/>
                      <a:pt x="78" y="18"/>
                      <a:pt x="73" y="22"/>
                    </a:cubicBezTo>
                    <a:cubicBezTo>
                      <a:pt x="70" y="20"/>
                      <a:pt x="68" y="19"/>
                      <a:pt x="67" y="19"/>
                    </a:cubicBezTo>
                    <a:close/>
                  </a:path>
                </a:pathLst>
              </a:custGeom>
              <a:solidFill>
                <a:srgbClr val="FF81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6" name="Freeform 378"/>
              <p:cNvSpPr/>
              <p:nvPr/>
            </p:nvSpPr>
            <p:spPr bwMode="auto">
              <a:xfrm>
                <a:off x="4883" y="2070"/>
                <a:ext cx="240" cy="180"/>
              </a:xfrm>
              <a:custGeom>
                <a:avLst/>
                <a:gdLst>
                  <a:gd name="T0" fmla="*/ 0 w 90"/>
                  <a:gd name="T1" fmla="*/ 60 h 67"/>
                  <a:gd name="T2" fmla="*/ 83 w 90"/>
                  <a:gd name="T3" fmla="*/ 0 h 67"/>
                  <a:gd name="T4" fmla="*/ 90 w 90"/>
                  <a:gd name="T5" fmla="*/ 9 h 67"/>
                  <a:gd name="T6" fmla="*/ 8 w 90"/>
                  <a:gd name="T7" fmla="*/ 67 h 67"/>
                  <a:gd name="T8" fmla="*/ 0 w 90"/>
                  <a:gd name="T9" fmla="*/ 60 h 67"/>
                </a:gdLst>
                <a:ahLst/>
                <a:cxnLst>
                  <a:cxn ang="0">
                    <a:pos x="T0" y="T1"/>
                  </a:cxn>
                  <a:cxn ang="0">
                    <a:pos x="T2" y="T3"/>
                  </a:cxn>
                  <a:cxn ang="0">
                    <a:pos x="T4" y="T5"/>
                  </a:cxn>
                  <a:cxn ang="0">
                    <a:pos x="T6" y="T7"/>
                  </a:cxn>
                  <a:cxn ang="0">
                    <a:pos x="T8" y="T9"/>
                  </a:cxn>
                </a:cxnLst>
                <a:rect l="0" t="0" r="r" b="b"/>
                <a:pathLst>
                  <a:path w="90" h="67">
                    <a:moveTo>
                      <a:pt x="0" y="60"/>
                    </a:moveTo>
                    <a:cubicBezTo>
                      <a:pt x="30" y="42"/>
                      <a:pt x="58" y="24"/>
                      <a:pt x="83" y="0"/>
                    </a:cubicBezTo>
                    <a:cubicBezTo>
                      <a:pt x="85" y="3"/>
                      <a:pt x="88" y="6"/>
                      <a:pt x="90" y="9"/>
                    </a:cubicBezTo>
                    <a:cubicBezTo>
                      <a:pt x="65" y="31"/>
                      <a:pt x="37" y="50"/>
                      <a:pt x="8" y="67"/>
                    </a:cubicBezTo>
                    <a:cubicBezTo>
                      <a:pt x="5" y="65"/>
                      <a:pt x="3" y="62"/>
                      <a:pt x="0" y="6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7" name="Freeform 379"/>
              <p:cNvSpPr/>
              <p:nvPr/>
            </p:nvSpPr>
            <p:spPr bwMode="auto">
              <a:xfrm>
                <a:off x="4862" y="2046"/>
                <a:ext cx="243" cy="185"/>
              </a:xfrm>
              <a:custGeom>
                <a:avLst/>
                <a:gdLst>
                  <a:gd name="T0" fmla="*/ 0 w 91"/>
                  <a:gd name="T1" fmla="*/ 61 h 69"/>
                  <a:gd name="T2" fmla="*/ 85 w 91"/>
                  <a:gd name="T3" fmla="*/ 0 h 69"/>
                  <a:gd name="T4" fmla="*/ 91 w 91"/>
                  <a:gd name="T5" fmla="*/ 9 h 69"/>
                  <a:gd name="T6" fmla="*/ 8 w 91"/>
                  <a:gd name="T7" fmla="*/ 69 h 69"/>
                  <a:gd name="T8" fmla="*/ 0 w 91"/>
                  <a:gd name="T9" fmla="*/ 61 h 69"/>
                </a:gdLst>
                <a:ahLst/>
                <a:cxnLst>
                  <a:cxn ang="0">
                    <a:pos x="T0" y="T1"/>
                  </a:cxn>
                  <a:cxn ang="0">
                    <a:pos x="T2" y="T3"/>
                  </a:cxn>
                  <a:cxn ang="0">
                    <a:pos x="T4" y="T5"/>
                  </a:cxn>
                  <a:cxn ang="0">
                    <a:pos x="T6" y="T7"/>
                  </a:cxn>
                  <a:cxn ang="0">
                    <a:pos x="T8" y="T9"/>
                  </a:cxn>
                </a:cxnLst>
                <a:rect l="0" t="0" r="r" b="b"/>
                <a:pathLst>
                  <a:path w="91" h="69">
                    <a:moveTo>
                      <a:pt x="0" y="61"/>
                    </a:moveTo>
                    <a:cubicBezTo>
                      <a:pt x="30" y="43"/>
                      <a:pt x="60" y="24"/>
                      <a:pt x="85" y="0"/>
                    </a:cubicBezTo>
                    <a:cubicBezTo>
                      <a:pt x="87" y="3"/>
                      <a:pt x="89" y="6"/>
                      <a:pt x="91" y="9"/>
                    </a:cubicBezTo>
                    <a:cubicBezTo>
                      <a:pt x="66" y="33"/>
                      <a:pt x="38" y="51"/>
                      <a:pt x="8" y="69"/>
                    </a:cubicBezTo>
                    <a:cubicBezTo>
                      <a:pt x="5" y="66"/>
                      <a:pt x="3" y="64"/>
                      <a:pt x="0" y="61"/>
                    </a:cubicBezTo>
                    <a:close/>
                  </a:path>
                </a:pathLst>
              </a:custGeom>
              <a:solidFill>
                <a:srgbClr val="FF81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8" name="Freeform 380"/>
              <p:cNvSpPr/>
              <p:nvPr/>
            </p:nvSpPr>
            <p:spPr bwMode="auto">
              <a:xfrm>
                <a:off x="4648" y="1548"/>
                <a:ext cx="310" cy="284"/>
              </a:xfrm>
              <a:custGeom>
                <a:avLst/>
                <a:gdLst>
                  <a:gd name="T0" fmla="*/ 3 w 116"/>
                  <a:gd name="T1" fmla="*/ 29 h 106"/>
                  <a:gd name="T2" fmla="*/ 10 w 116"/>
                  <a:gd name="T3" fmla="*/ 14 h 106"/>
                  <a:gd name="T4" fmla="*/ 38 w 116"/>
                  <a:gd name="T5" fmla="*/ 2 h 106"/>
                  <a:gd name="T6" fmla="*/ 72 w 116"/>
                  <a:gd name="T7" fmla="*/ 12 h 106"/>
                  <a:gd name="T8" fmla="*/ 91 w 116"/>
                  <a:gd name="T9" fmla="*/ 94 h 106"/>
                  <a:gd name="T10" fmla="*/ 53 w 116"/>
                  <a:gd name="T11" fmla="*/ 103 h 106"/>
                  <a:gd name="T12" fmla="*/ 19 w 116"/>
                  <a:gd name="T13" fmla="*/ 83 h 106"/>
                  <a:gd name="T14" fmla="*/ 3 w 116"/>
                  <a:gd name="T15" fmla="*/ 29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06">
                    <a:moveTo>
                      <a:pt x="3" y="29"/>
                    </a:moveTo>
                    <a:cubicBezTo>
                      <a:pt x="4" y="24"/>
                      <a:pt x="6" y="19"/>
                      <a:pt x="10" y="14"/>
                    </a:cubicBezTo>
                    <a:cubicBezTo>
                      <a:pt x="16" y="6"/>
                      <a:pt x="29" y="3"/>
                      <a:pt x="38" y="2"/>
                    </a:cubicBezTo>
                    <a:cubicBezTo>
                      <a:pt x="50" y="0"/>
                      <a:pt x="63" y="5"/>
                      <a:pt x="72" y="12"/>
                    </a:cubicBezTo>
                    <a:cubicBezTo>
                      <a:pt x="94" y="27"/>
                      <a:pt x="116" y="72"/>
                      <a:pt x="91" y="94"/>
                    </a:cubicBezTo>
                    <a:cubicBezTo>
                      <a:pt x="81" y="102"/>
                      <a:pt x="66" y="106"/>
                      <a:pt x="53" y="103"/>
                    </a:cubicBezTo>
                    <a:cubicBezTo>
                      <a:pt x="42" y="100"/>
                      <a:pt x="27" y="92"/>
                      <a:pt x="19" y="83"/>
                    </a:cubicBezTo>
                    <a:cubicBezTo>
                      <a:pt x="7" y="68"/>
                      <a:pt x="0" y="48"/>
                      <a:pt x="3"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9" name="Freeform 381"/>
              <p:cNvSpPr/>
              <p:nvPr/>
            </p:nvSpPr>
            <p:spPr bwMode="auto">
              <a:xfrm>
                <a:off x="4736" y="1607"/>
                <a:ext cx="102" cy="110"/>
              </a:xfrm>
              <a:custGeom>
                <a:avLst/>
                <a:gdLst>
                  <a:gd name="T0" fmla="*/ 14 w 38"/>
                  <a:gd name="T1" fmla="*/ 25 h 41"/>
                  <a:gd name="T2" fmla="*/ 3 w 38"/>
                  <a:gd name="T3" fmla="*/ 6 h 41"/>
                  <a:gd name="T4" fmla="*/ 33 w 38"/>
                  <a:gd name="T5" fmla="*/ 26 h 41"/>
                  <a:gd name="T6" fmla="*/ 35 w 38"/>
                  <a:gd name="T7" fmla="*/ 35 h 41"/>
                  <a:gd name="T8" fmla="*/ 26 w 38"/>
                  <a:gd name="T9" fmla="*/ 40 h 41"/>
                  <a:gd name="T10" fmla="*/ 14 w 38"/>
                  <a:gd name="T11" fmla="*/ 25 h 41"/>
                  <a:gd name="T12" fmla="*/ 14 w 38"/>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38" h="41">
                    <a:moveTo>
                      <a:pt x="14" y="25"/>
                    </a:moveTo>
                    <a:cubicBezTo>
                      <a:pt x="12" y="22"/>
                      <a:pt x="0" y="11"/>
                      <a:pt x="3" y="6"/>
                    </a:cubicBezTo>
                    <a:cubicBezTo>
                      <a:pt x="7" y="0"/>
                      <a:pt x="31" y="23"/>
                      <a:pt x="33" y="26"/>
                    </a:cubicBezTo>
                    <a:cubicBezTo>
                      <a:pt x="37" y="30"/>
                      <a:pt x="38" y="31"/>
                      <a:pt x="35" y="35"/>
                    </a:cubicBezTo>
                    <a:cubicBezTo>
                      <a:pt x="34" y="37"/>
                      <a:pt x="29" y="41"/>
                      <a:pt x="26" y="40"/>
                    </a:cubicBezTo>
                    <a:cubicBezTo>
                      <a:pt x="21" y="39"/>
                      <a:pt x="17" y="29"/>
                      <a:pt x="14" y="25"/>
                    </a:cubicBezTo>
                    <a:cubicBezTo>
                      <a:pt x="14" y="25"/>
                      <a:pt x="14" y="25"/>
                      <a:pt x="14" y="25"/>
                    </a:cubicBezTo>
                    <a:close/>
                  </a:path>
                </a:pathLst>
              </a:custGeom>
              <a:solidFill>
                <a:srgbClr val="4E90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0" name="Freeform 382"/>
              <p:cNvSpPr/>
              <p:nvPr/>
            </p:nvSpPr>
            <p:spPr bwMode="auto">
              <a:xfrm>
                <a:off x="4709" y="1717"/>
                <a:ext cx="48" cy="45"/>
              </a:xfrm>
              <a:custGeom>
                <a:avLst/>
                <a:gdLst>
                  <a:gd name="T0" fmla="*/ 2 w 18"/>
                  <a:gd name="T1" fmla="*/ 8 h 17"/>
                  <a:gd name="T2" fmla="*/ 5 w 18"/>
                  <a:gd name="T3" fmla="*/ 17 h 17"/>
                  <a:gd name="T4" fmla="*/ 16 w 18"/>
                  <a:gd name="T5" fmla="*/ 11 h 17"/>
                  <a:gd name="T6" fmla="*/ 14 w 18"/>
                  <a:gd name="T7" fmla="*/ 2 h 17"/>
                  <a:gd name="T8" fmla="*/ 2 w 18"/>
                  <a:gd name="T9" fmla="*/ 8 h 17"/>
                </a:gdLst>
                <a:ahLst/>
                <a:cxnLst>
                  <a:cxn ang="0">
                    <a:pos x="T0" y="T1"/>
                  </a:cxn>
                  <a:cxn ang="0">
                    <a:pos x="T2" y="T3"/>
                  </a:cxn>
                  <a:cxn ang="0">
                    <a:pos x="T4" y="T5"/>
                  </a:cxn>
                  <a:cxn ang="0">
                    <a:pos x="T6" y="T7"/>
                  </a:cxn>
                  <a:cxn ang="0">
                    <a:pos x="T8" y="T9"/>
                  </a:cxn>
                </a:cxnLst>
                <a:rect l="0" t="0" r="r" b="b"/>
                <a:pathLst>
                  <a:path w="18" h="17">
                    <a:moveTo>
                      <a:pt x="2" y="8"/>
                    </a:moveTo>
                    <a:cubicBezTo>
                      <a:pt x="0" y="12"/>
                      <a:pt x="1" y="16"/>
                      <a:pt x="5" y="17"/>
                    </a:cubicBezTo>
                    <a:cubicBezTo>
                      <a:pt x="9" y="17"/>
                      <a:pt x="14" y="14"/>
                      <a:pt x="16" y="11"/>
                    </a:cubicBezTo>
                    <a:cubicBezTo>
                      <a:pt x="18" y="8"/>
                      <a:pt x="18" y="3"/>
                      <a:pt x="14" y="2"/>
                    </a:cubicBezTo>
                    <a:cubicBezTo>
                      <a:pt x="10" y="0"/>
                      <a:pt x="4" y="5"/>
                      <a:pt x="2" y="8"/>
                    </a:cubicBezTo>
                    <a:close/>
                  </a:path>
                </a:pathLst>
              </a:custGeom>
              <a:solidFill>
                <a:srgbClr val="F097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1" name="Freeform 383"/>
              <p:cNvSpPr/>
              <p:nvPr/>
            </p:nvSpPr>
            <p:spPr bwMode="auto">
              <a:xfrm>
                <a:off x="4838" y="1620"/>
                <a:ext cx="50" cy="46"/>
              </a:xfrm>
              <a:custGeom>
                <a:avLst/>
                <a:gdLst>
                  <a:gd name="T0" fmla="*/ 2 w 19"/>
                  <a:gd name="T1" fmla="*/ 8 h 17"/>
                  <a:gd name="T2" fmla="*/ 6 w 19"/>
                  <a:gd name="T3" fmla="*/ 17 h 17"/>
                  <a:gd name="T4" fmla="*/ 17 w 19"/>
                  <a:gd name="T5" fmla="*/ 11 h 17"/>
                  <a:gd name="T6" fmla="*/ 15 w 19"/>
                  <a:gd name="T7" fmla="*/ 2 h 17"/>
                  <a:gd name="T8" fmla="*/ 2 w 19"/>
                  <a:gd name="T9" fmla="*/ 8 h 17"/>
                </a:gdLst>
                <a:ahLst/>
                <a:cxnLst>
                  <a:cxn ang="0">
                    <a:pos x="T0" y="T1"/>
                  </a:cxn>
                  <a:cxn ang="0">
                    <a:pos x="T2" y="T3"/>
                  </a:cxn>
                  <a:cxn ang="0">
                    <a:pos x="T4" y="T5"/>
                  </a:cxn>
                  <a:cxn ang="0">
                    <a:pos x="T6" y="T7"/>
                  </a:cxn>
                  <a:cxn ang="0">
                    <a:pos x="T8" y="T9"/>
                  </a:cxn>
                </a:cxnLst>
                <a:rect l="0" t="0" r="r" b="b"/>
                <a:pathLst>
                  <a:path w="19" h="17">
                    <a:moveTo>
                      <a:pt x="2" y="8"/>
                    </a:moveTo>
                    <a:cubicBezTo>
                      <a:pt x="0" y="12"/>
                      <a:pt x="1" y="17"/>
                      <a:pt x="6" y="17"/>
                    </a:cubicBezTo>
                    <a:cubicBezTo>
                      <a:pt x="10" y="17"/>
                      <a:pt x="15" y="14"/>
                      <a:pt x="17" y="11"/>
                    </a:cubicBezTo>
                    <a:cubicBezTo>
                      <a:pt x="19" y="8"/>
                      <a:pt x="19" y="3"/>
                      <a:pt x="15" y="2"/>
                    </a:cubicBezTo>
                    <a:cubicBezTo>
                      <a:pt x="11" y="0"/>
                      <a:pt x="4" y="5"/>
                      <a:pt x="2" y="8"/>
                    </a:cubicBezTo>
                    <a:close/>
                  </a:path>
                </a:pathLst>
              </a:custGeom>
              <a:solidFill>
                <a:srgbClr val="F097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2" name="Freeform 384"/>
              <p:cNvSpPr/>
              <p:nvPr/>
            </p:nvSpPr>
            <p:spPr bwMode="auto">
              <a:xfrm>
                <a:off x="4728" y="1639"/>
                <a:ext cx="155" cy="139"/>
              </a:xfrm>
              <a:custGeom>
                <a:avLst/>
                <a:gdLst>
                  <a:gd name="T0" fmla="*/ 46 w 58"/>
                  <a:gd name="T1" fmla="*/ 1 h 52"/>
                  <a:gd name="T2" fmla="*/ 46 w 58"/>
                  <a:gd name="T3" fmla="*/ 4 h 52"/>
                  <a:gd name="T4" fmla="*/ 52 w 58"/>
                  <a:gd name="T5" fmla="*/ 15 h 52"/>
                  <a:gd name="T6" fmla="*/ 45 w 58"/>
                  <a:gd name="T7" fmla="*/ 38 h 52"/>
                  <a:gd name="T8" fmla="*/ 24 w 58"/>
                  <a:gd name="T9" fmla="*/ 48 h 52"/>
                  <a:gd name="T10" fmla="*/ 3 w 58"/>
                  <a:gd name="T11" fmla="*/ 36 h 52"/>
                  <a:gd name="T12" fmla="*/ 1 w 58"/>
                  <a:gd name="T13" fmla="*/ 35 h 52"/>
                  <a:gd name="T14" fmla="*/ 0 w 58"/>
                  <a:gd name="T15" fmla="*/ 37 h 52"/>
                  <a:gd name="T16" fmla="*/ 24 w 58"/>
                  <a:gd name="T17" fmla="*/ 52 h 52"/>
                  <a:gd name="T18" fmla="*/ 47 w 58"/>
                  <a:gd name="T19" fmla="*/ 41 h 52"/>
                  <a:gd name="T20" fmla="*/ 55 w 58"/>
                  <a:gd name="T21" fmla="*/ 14 h 52"/>
                  <a:gd name="T22" fmla="*/ 49 w 58"/>
                  <a:gd name="T23" fmla="*/ 1 h 52"/>
                  <a:gd name="T24" fmla="*/ 46 w 58"/>
                  <a:gd name="T25"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2">
                    <a:moveTo>
                      <a:pt x="46" y="1"/>
                    </a:moveTo>
                    <a:cubicBezTo>
                      <a:pt x="46" y="2"/>
                      <a:pt x="46" y="3"/>
                      <a:pt x="46" y="4"/>
                    </a:cubicBezTo>
                    <a:cubicBezTo>
                      <a:pt x="49" y="5"/>
                      <a:pt x="51" y="11"/>
                      <a:pt x="52" y="15"/>
                    </a:cubicBezTo>
                    <a:cubicBezTo>
                      <a:pt x="54" y="25"/>
                      <a:pt x="52" y="32"/>
                      <a:pt x="45" y="38"/>
                    </a:cubicBezTo>
                    <a:cubicBezTo>
                      <a:pt x="39" y="43"/>
                      <a:pt x="32" y="48"/>
                      <a:pt x="24" y="48"/>
                    </a:cubicBezTo>
                    <a:cubicBezTo>
                      <a:pt x="17" y="48"/>
                      <a:pt x="5" y="45"/>
                      <a:pt x="3" y="36"/>
                    </a:cubicBezTo>
                    <a:cubicBezTo>
                      <a:pt x="3" y="35"/>
                      <a:pt x="2" y="35"/>
                      <a:pt x="1" y="35"/>
                    </a:cubicBezTo>
                    <a:cubicBezTo>
                      <a:pt x="0" y="35"/>
                      <a:pt x="0" y="36"/>
                      <a:pt x="0" y="37"/>
                    </a:cubicBezTo>
                    <a:cubicBezTo>
                      <a:pt x="2" y="47"/>
                      <a:pt x="14" y="51"/>
                      <a:pt x="24" y="52"/>
                    </a:cubicBezTo>
                    <a:cubicBezTo>
                      <a:pt x="34" y="52"/>
                      <a:pt x="41" y="46"/>
                      <a:pt x="47" y="41"/>
                    </a:cubicBezTo>
                    <a:cubicBezTo>
                      <a:pt x="55" y="34"/>
                      <a:pt x="58" y="25"/>
                      <a:pt x="55" y="14"/>
                    </a:cubicBezTo>
                    <a:cubicBezTo>
                      <a:pt x="55" y="11"/>
                      <a:pt x="52" y="4"/>
                      <a:pt x="49" y="1"/>
                    </a:cubicBezTo>
                    <a:cubicBezTo>
                      <a:pt x="48" y="0"/>
                      <a:pt x="47" y="0"/>
                      <a:pt x="46" y="1"/>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3" name="Freeform 385"/>
              <p:cNvSpPr/>
              <p:nvPr/>
            </p:nvSpPr>
            <p:spPr bwMode="auto">
              <a:xfrm>
                <a:off x="4675" y="1682"/>
                <a:ext cx="24" cy="32"/>
              </a:xfrm>
              <a:custGeom>
                <a:avLst/>
                <a:gdLst>
                  <a:gd name="T0" fmla="*/ 7 w 9"/>
                  <a:gd name="T1" fmla="*/ 0 h 12"/>
                  <a:gd name="T2" fmla="*/ 6 w 9"/>
                  <a:gd name="T3" fmla="*/ 2 h 12"/>
                  <a:gd name="T4" fmla="*/ 5 w 9"/>
                  <a:gd name="T5" fmla="*/ 7 h 12"/>
                  <a:gd name="T6" fmla="*/ 2 w 9"/>
                  <a:gd name="T7" fmla="*/ 8 h 12"/>
                  <a:gd name="T8" fmla="*/ 0 w 9"/>
                  <a:gd name="T9" fmla="*/ 10 h 12"/>
                  <a:gd name="T10" fmla="*/ 1 w 9"/>
                  <a:gd name="T11" fmla="*/ 11 h 12"/>
                  <a:gd name="T12" fmla="*/ 7 w 9"/>
                  <a:gd name="T13" fmla="*/ 9 h 12"/>
                  <a:gd name="T14" fmla="*/ 9 w 9"/>
                  <a:gd name="T15" fmla="*/ 2 h 12"/>
                  <a:gd name="T16" fmla="*/ 7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7" y="0"/>
                    </a:moveTo>
                    <a:cubicBezTo>
                      <a:pt x="6" y="0"/>
                      <a:pt x="5" y="1"/>
                      <a:pt x="6" y="2"/>
                    </a:cubicBezTo>
                    <a:cubicBezTo>
                      <a:pt x="6" y="4"/>
                      <a:pt x="6" y="6"/>
                      <a:pt x="5" y="7"/>
                    </a:cubicBezTo>
                    <a:cubicBezTo>
                      <a:pt x="4" y="8"/>
                      <a:pt x="3" y="8"/>
                      <a:pt x="2" y="8"/>
                    </a:cubicBezTo>
                    <a:cubicBezTo>
                      <a:pt x="1" y="8"/>
                      <a:pt x="0" y="9"/>
                      <a:pt x="0" y="10"/>
                    </a:cubicBezTo>
                    <a:cubicBezTo>
                      <a:pt x="0" y="10"/>
                      <a:pt x="0" y="11"/>
                      <a:pt x="1" y="11"/>
                    </a:cubicBezTo>
                    <a:cubicBezTo>
                      <a:pt x="4" y="12"/>
                      <a:pt x="6" y="10"/>
                      <a:pt x="7" y="9"/>
                    </a:cubicBezTo>
                    <a:cubicBezTo>
                      <a:pt x="9" y="8"/>
                      <a:pt x="9" y="5"/>
                      <a:pt x="9" y="2"/>
                    </a:cubicBezTo>
                    <a:cubicBezTo>
                      <a:pt x="9" y="1"/>
                      <a:pt x="8" y="0"/>
                      <a:pt x="7"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4" name="Freeform 386"/>
              <p:cNvSpPr/>
              <p:nvPr/>
            </p:nvSpPr>
            <p:spPr bwMode="auto">
              <a:xfrm>
                <a:off x="4800" y="1575"/>
                <a:ext cx="27" cy="32"/>
              </a:xfrm>
              <a:custGeom>
                <a:avLst/>
                <a:gdLst>
                  <a:gd name="T0" fmla="*/ 7 w 10"/>
                  <a:gd name="T1" fmla="*/ 2 h 12"/>
                  <a:gd name="T2" fmla="*/ 2 w 10"/>
                  <a:gd name="T3" fmla="*/ 8 h 12"/>
                  <a:gd name="T4" fmla="*/ 0 w 10"/>
                  <a:gd name="T5" fmla="*/ 10 h 12"/>
                  <a:gd name="T6" fmla="*/ 2 w 10"/>
                  <a:gd name="T7" fmla="*/ 12 h 12"/>
                  <a:gd name="T8" fmla="*/ 10 w 10"/>
                  <a:gd name="T9" fmla="*/ 2 h 12"/>
                  <a:gd name="T10" fmla="*/ 9 w 10"/>
                  <a:gd name="T11" fmla="*/ 0 h 12"/>
                  <a:gd name="T12" fmla="*/ 7 w 1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7" y="2"/>
                    </a:moveTo>
                    <a:cubicBezTo>
                      <a:pt x="6" y="8"/>
                      <a:pt x="4" y="8"/>
                      <a:pt x="2" y="8"/>
                    </a:cubicBezTo>
                    <a:cubicBezTo>
                      <a:pt x="1" y="8"/>
                      <a:pt x="0" y="9"/>
                      <a:pt x="0" y="10"/>
                    </a:cubicBezTo>
                    <a:cubicBezTo>
                      <a:pt x="0" y="11"/>
                      <a:pt x="1" y="12"/>
                      <a:pt x="2" y="12"/>
                    </a:cubicBezTo>
                    <a:cubicBezTo>
                      <a:pt x="5" y="12"/>
                      <a:pt x="10" y="10"/>
                      <a:pt x="10" y="2"/>
                    </a:cubicBezTo>
                    <a:cubicBezTo>
                      <a:pt x="10" y="1"/>
                      <a:pt x="10" y="0"/>
                      <a:pt x="9" y="0"/>
                    </a:cubicBezTo>
                    <a:cubicBezTo>
                      <a:pt x="8" y="0"/>
                      <a:pt x="7" y="1"/>
                      <a:pt x="7"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5" name="Freeform 387"/>
              <p:cNvSpPr/>
              <p:nvPr/>
            </p:nvSpPr>
            <p:spPr bwMode="auto">
              <a:xfrm>
                <a:off x="4450" y="1679"/>
                <a:ext cx="238" cy="356"/>
              </a:xfrm>
              <a:custGeom>
                <a:avLst/>
                <a:gdLst>
                  <a:gd name="T0" fmla="*/ 89 w 89"/>
                  <a:gd name="T1" fmla="*/ 93 h 133"/>
                  <a:gd name="T2" fmla="*/ 8 w 89"/>
                  <a:gd name="T3" fmla="*/ 106 h 133"/>
                  <a:gd name="T4" fmla="*/ 17 w 89"/>
                  <a:gd name="T5" fmla="*/ 48 h 133"/>
                  <a:gd name="T6" fmla="*/ 62 w 89"/>
                  <a:gd name="T7" fmla="*/ 7 h 133"/>
                  <a:gd name="T8" fmla="*/ 50 w 89"/>
                  <a:gd name="T9" fmla="*/ 31 h 133"/>
                  <a:gd name="T10" fmla="*/ 25 w 89"/>
                  <a:gd name="T11" fmla="*/ 72 h 133"/>
                  <a:gd name="T12" fmla="*/ 67 w 89"/>
                  <a:gd name="T13" fmla="*/ 83 h 133"/>
                  <a:gd name="T14" fmla="*/ 86 w 89"/>
                  <a:gd name="T15" fmla="*/ 68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33">
                    <a:moveTo>
                      <a:pt x="89" y="93"/>
                    </a:moveTo>
                    <a:cubicBezTo>
                      <a:pt x="72" y="104"/>
                      <a:pt x="23" y="133"/>
                      <a:pt x="8" y="106"/>
                    </a:cubicBezTo>
                    <a:cubicBezTo>
                      <a:pt x="0" y="91"/>
                      <a:pt x="8" y="62"/>
                      <a:pt x="17" y="48"/>
                    </a:cubicBezTo>
                    <a:cubicBezTo>
                      <a:pt x="23" y="38"/>
                      <a:pt x="47" y="0"/>
                      <a:pt x="62" y="7"/>
                    </a:cubicBezTo>
                    <a:cubicBezTo>
                      <a:pt x="71" y="11"/>
                      <a:pt x="54" y="27"/>
                      <a:pt x="50" y="31"/>
                    </a:cubicBezTo>
                    <a:cubicBezTo>
                      <a:pt x="41" y="44"/>
                      <a:pt x="29" y="57"/>
                      <a:pt x="25" y="72"/>
                    </a:cubicBezTo>
                    <a:cubicBezTo>
                      <a:pt x="15" y="107"/>
                      <a:pt x="50" y="94"/>
                      <a:pt x="67" y="83"/>
                    </a:cubicBezTo>
                    <a:cubicBezTo>
                      <a:pt x="74" y="78"/>
                      <a:pt x="80" y="72"/>
                      <a:pt x="86" y="68"/>
                    </a:cubicBezTo>
                  </a:path>
                </a:pathLst>
              </a:custGeom>
              <a:solidFill>
                <a:srgbClr val="FF81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6" name="Freeform 388"/>
              <p:cNvSpPr/>
              <p:nvPr/>
            </p:nvSpPr>
            <p:spPr bwMode="auto">
              <a:xfrm>
                <a:off x="1881" y="1261"/>
                <a:ext cx="710" cy="1811"/>
              </a:xfrm>
              <a:custGeom>
                <a:avLst/>
                <a:gdLst>
                  <a:gd name="T0" fmla="*/ 0 w 266"/>
                  <a:gd name="T1" fmla="*/ 675 h 676"/>
                  <a:gd name="T2" fmla="*/ 3 w 266"/>
                  <a:gd name="T3" fmla="*/ 676 h 676"/>
                  <a:gd name="T4" fmla="*/ 266 w 266"/>
                  <a:gd name="T5" fmla="*/ 1 h 676"/>
                  <a:gd name="T6" fmla="*/ 264 w 266"/>
                  <a:gd name="T7" fmla="*/ 0 h 676"/>
                  <a:gd name="T8" fmla="*/ 0 w 266"/>
                  <a:gd name="T9" fmla="*/ 675 h 676"/>
                </a:gdLst>
                <a:ahLst/>
                <a:cxnLst>
                  <a:cxn ang="0">
                    <a:pos x="T0" y="T1"/>
                  </a:cxn>
                  <a:cxn ang="0">
                    <a:pos x="T2" y="T3"/>
                  </a:cxn>
                  <a:cxn ang="0">
                    <a:pos x="T4" y="T5"/>
                  </a:cxn>
                  <a:cxn ang="0">
                    <a:pos x="T6" y="T7"/>
                  </a:cxn>
                  <a:cxn ang="0">
                    <a:pos x="T8" y="T9"/>
                  </a:cxn>
                </a:cxnLst>
                <a:rect l="0" t="0" r="r" b="b"/>
                <a:pathLst>
                  <a:path w="266" h="676">
                    <a:moveTo>
                      <a:pt x="0" y="675"/>
                    </a:moveTo>
                    <a:cubicBezTo>
                      <a:pt x="3" y="676"/>
                      <a:pt x="3" y="676"/>
                      <a:pt x="3" y="676"/>
                    </a:cubicBezTo>
                    <a:cubicBezTo>
                      <a:pt x="87" y="449"/>
                      <a:pt x="264" y="6"/>
                      <a:pt x="266" y="1"/>
                    </a:cubicBezTo>
                    <a:cubicBezTo>
                      <a:pt x="264" y="0"/>
                      <a:pt x="264" y="0"/>
                      <a:pt x="264" y="0"/>
                    </a:cubicBezTo>
                    <a:cubicBezTo>
                      <a:pt x="262" y="5"/>
                      <a:pt x="85" y="449"/>
                      <a:pt x="0" y="675"/>
                    </a:cubicBezTo>
                    <a:close/>
                  </a:path>
                </a:pathLst>
              </a:custGeom>
              <a:solidFill>
                <a:srgbClr val="745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7" name="Freeform 389"/>
              <p:cNvSpPr/>
              <p:nvPr/>
            </p:nvSpPr>
            <p:spPr bwMode="auto">
              <a:xfrm>
                <a:off x="2976" y="1754"/>
                <a:ext cx="502" cy="239"/>
              </a:xfrm>
              <a:custGeom>
                <a:avLst/>
                <a:gdLst>
                  <a:gd name="T0" fmla="*/ 110 w 188"/>
                  <a:gd name="T1" fmla="*/ 88 h 89"/>
                  <a:gd name="T2" fmla="*/ 144 w 188"/>
                  <a:gd name="T3" fmla="*/ 79 h 89"/>
                  <a:gd name="T4" fmla="*/ 181 w 188"/>
                  <a:gd name="T5" fmla="*/ 30 h 89"/>
                  <a:gd name="T6" fmla="*/ 144 w 188"/>
                  <a:gd name="T7" fmla="*/ 58 h 89"/>
                  <a:gd name="T8" fmla="*/ 66 w 188"/>
                  <a:gd name="T9" fmla="*/ 49 h 89"/>
                  <a:gd name="T10" fmla="*/ 12 w 188"/>
                  <a:gd name="T11" fmla="*/ 10 h 89"/>
                  <a:gd name="T12" fmla="*/ 66 w 188"/>
                  <a:gd name="T13" fmla="*/ 69 h 89"/>
                  <a:gd name="T14" fmla="*/ 110 w 188"/>
                  <a:gd name="T15" fmla="*/ 88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9">
                    <a:moveTo>
                      <a:pt x="110" y="88"/>
                    </a:moveTo>
                    <a:cubicBezTo>
                      <a:pt x="121" y="89"/>
                      <a:pt x="132" y="86"/>
                      <a:pt x="144" y="79"/>
                    </a:cubicBezTo>
                    <a:cubicBezTo>
                      <a:pt x="157" y="72"/>
                      <a:pt x="188" y="49"/>
                      <a:pt x="181" y="30"/>
                    </a:cubicBezTo>
                    <a:cubicBezTo>
                      <a:pt x="172" y="8"/>
                      <a:pt x="150" y="54"/>
                      <a:pt x="144" y="58"/>
                    </a:cubicBezTo>
                    <a:cubicBezTo>
                      <a:pt x="120" y="79"/>
                      <a:pt x="87" y="66"/>
                      <a:pt x="66" y="49"/>
                    </a:cubicBezTo>
                    <a:cubicBezTo>
                      <a:pt x="61" y="44"/>
                      <a:pt x="17" y="0"/>
                      <a:pt x="12" y="10"/>
                    </a:cubicBezTo>
                    <a:cubicBezTo>
                      <a:pt x="0" y="30"/>
                      <a:pt x="54" y="61"/>
                      <a:pt x="66" y="69"/>
                    </a:cubicBezTo>
                    <a:cubicBezTo>
                      <a:pt x="81" y="79"/>
                      <a:pt x="95" y="86"/>
                      <a:pt x="110" y="88"/>
                    </a:cubicBezTo>
                    <a:close/>
                  </a:path>
                </a:pathLst>
              </a:custGeom>
              <a:solidFill>
                <a:srgbClr val="2F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8" name="Freeform 390"/>
              <p:cNvSpPr/>
              <p:nvPr/>
            </p:nvSpPr>
            <p:spPr bwMode="auto">
              <a:xfrm>
                <a:off x="3160" y="1714"/>
                <a:ext cx="521" cy="854"/>
              </a:xfrm>
              <a:custGeom>
                <a:avLst/>
                <a:gdLst>
                  <a:gd name="T0" fmla="*/ 168 w 195"/>
                  <a:gd name="T1" fmla="*/ 0 h 319"/>
                  <a:gd name="T2" fmla="*/ 178 w 195"/>
                  <a:gd name="T3" fmla="*/ 28 h 319"/>
                  <a:gd name="T4" fmla="*/ 168 w 195"/>
                  <a:gd name="T5" fmla="*/ 177 h 319"/>
                  <a:gd name="T6" fmla="*/ 120 w 195"/>
                  <a:gd name="T7" fmla="*/ 223 h 319"/>
                  <a:gd name="T8" fmla="*/ 90 w 195"/>
                  <a:gd name="T9" fmla="*/ 278 h 319"/>
                  <a:gd name="T10" fmla="*/ 79 w 195"/>
                  <a:gd name="T11" fmla="*/ 311 h 319"/>
                  <a:gd name="T12" fmla="*/ 70 w 195"/>
                  <a:gd name="T13" fmla="*/ 260 h 319"/>
                  <a:gd name="T14" fmla="*/ 59 w 195"/>
                  <a:gd name="T15" fmla="*/ 243 h 319"/>
                  <a:gd name="T16" fmla="*/ 27 w 195"/>
                  <a:gd name="T17" fmla="*/ 261 h 319"/>
                  <a:gd name="T18" fmla="*/ 7 w 195"/>
                  <a:gd name="T19" fmla="*/ 297 h 319"/>
                  <a:gd name="T20" fmla="*/ 4 w 195"/>
                  <a:gd name="T21" fmla="*/ 262 h 319"/>
                  <a:gd name="T22" fmla="*/ 15 w 195"/>
                  <a:gd name="T23" fmla="*/ 210 h 319"/>
                  <a:gd name="T24" fmla="*/ 52 w 195"/>
                  <a:gd name="T25" fmla="*/ 161 h 319"/>
                  <a:gd name="T26" fmla="*/ 93 w 195"/>
                  <a:gd name="T27" fmla="*/ 76 h 319"/>
                  <a:gd name="T28" fmla="*/ 88 w 195"/>
                  <a:gd name="T29" fmla="*/ 3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319">
                    <a:moveTo>
                      <a:pt x="168" y="0"/>
                    </a:moveTo>
                    <a:cubicBezTo>
                      <a:pt x="175" y="6"/>
                      <a:pt x="175" y="20"/>
                      <a:pt x="178" y="28"/>
                    </a:cubicBezTo>
                    <a:cubicBezTo>
                      <a:pt x="193" y="72"/>
                      <a:pt x="195" y="136"/>
                      <a:pt x="168" y="177"/>
                    </a:cubicBezTo>
                    <a:cubicBezTo>
                      <a:pt x="156" y="197"/>
                      <a:pt x="134" y="206"/>
                      <a:pt x="120" y="223"/>
                    </a:cubicBezTo>
                    <a:cubicBezTo>
                      <a:pt x="106" y="241"/>
                      <a:pt x="95" y="255"/>
                      <a:pt x="90" y="278"/>
                    </a:cubicBezTo>
                    <a:cubicBezTo>
                      <a:pt x="89" y="287"/>
                      <a:pt x="90" y="307"/>
                      <a:pt x="79" y="311"/>
                    </a:cubicBezTo>
                    <a:cubicBezTo>
                      <a:pt x="61" y="319"/>
                      <a:pt x="69" y="268"/>
                      <a:pt x="70" y="260"/>
                    </a:cubicBezTo>
                    <a:cubicBezTo>
                      <a:pt x="71" y="250"/>
                      <a:pt x="69" y="246"/>
                      <a:pt x="59" y="243"/>
                    </a:cubicBezTo>
                    <a:cubicBezTo>
                      <a:pt x="45" y="239"/>
                      <a:pt x="28" y="244"/>
                      <a:pt x="27" y="261"/>
                    </a:cubicBezTo>
                    <a:cubicBezTo>
                      <a:pt x="27" y="269"/>
                      <a:pt x="23" y="313"/>
                      <a:pt x="7" y="297"/>
                    </a:cubicBezTo>
                    <a:cubicBezTo>
                      <a:pt x="0" y="291"/>
                      <a:pt x="3" y="270"/>
                      <a:pt x="4" y="262"/>
                    </a:cubicBezTo>
                    <a:cubicBezTo>
                      <a:pt x="5" y="244"/>
                      <a:pt x="7" y="226"/>
                      <a:pt x="15" y="210"/>
                    </a:cubicBezTo>
                    <a:cubicBezTo>
                      <a:pt x="24" y="191"/>
                      <a:pt x="38" y="177"/>
                      <a:pt x="52" y="161"/>
                    </a:cubicBezTo>
                    <a:cubicBezTo>
                      <a:pt x="75" y="134"/>
                      <a:pt x="93" y="113"/>
                      <a:pt x="93" y="76"/>
                    </a:cubicBezTo>
                    <a:cubicBezTo>
                      <a:pt x="93" y="65"/>
                      <a:pt x="94" y="44"/>
                      <a:pt x="88" y="37"/>
                    </a:cubicBezTo>
                  </a:path>
                </a:pathLst>
              </a:custGeom>
              <a:solidFill>
                <a:srgbClr val="2F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9" name="Freeform 391"/>
              <p:cNvSpPr/>
              <p:nvPr/>
            </p:nvSpPr>
            <p:spPr bwMode="auto">
              <a:xfrm>
                <a:off x="3342" y="2518"/>
                <a:ext cx="51" cy="34"/>
              </a:xfrm>
              <a:custGeom>
                <a:avLst/>
                <a:gdLst>
                  <a:gd name="T0" fmla="*/ 11 w 19"/>
                  <a:gd name="T1" fmla="*/ 10 h 13"/>
                  <a:gd name="T2" fmla="*/ 19 w 19"/>
                  <a:gd name="T3" fmla="*/ 1 h 13"/>
                  <a:gd name="T4" fmla="*/ 0 w 19"/>
                  <a:gd name="T5" fmla="*/ 0 h 13"/>
                  <a:gd name="T6" fmla="*/ 11 w 19"/>
                  <a:gd name="T7" fmla="*/ 10 h 13"/>
                </a:gdLst>
                <a:ahLst/>
                <a:cxnLst>
                  <a:cxn ang="0">
                    <a:pos x="T0" y="T1"/>
                  </a:cxn>
                  <a:cxn ang="0">
                    <a:pos x="T2" y="T3"/>
                  </a:cxn>
                  <a:cxn ang="0">
                    <a:pos x="T4" y="T5"/>
                  </a:cxn>
                  <a:cxn ang="0">
                    <a:pos x="T6" y="T7"/>
                  </a:cxn>
                </a:cxnLst>
                <a:rect l="0" t="0" r="r" b="b"/>
                <a:pathLst>
                  <a:path w="19" h="13">
                    <a:moveTo>
                      <a:pt x="11" y="10"/>
                    </a:moveTo>
                    <a:cubicBezTo>
                      <a:pt x="15" y="9"/>
                      <a:pt x="17" y="5"/>
                      <a:pt x="19" y="1"/>
                    </a:cubicBezTo>
                    <a:cubicBezTo>
                      <a:pt x="13" y="0"/>
                      <a:pt x="6" y="0"/>
                      <a:pt x="0" y="0"/>
                    </a:cubicBezTo>
                    <a:cubicBezTo>
                      <a:pt x="1" y="8"/>
                      <a:pt x="4" y="13"/>
                      <a:pt x="11" y="10"/>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0" name="Freeform 392"/>
              <p:cNvSpPr/>
              <p:nvPr/>
            </p:nvSpPr>
            <p:spPr bwMode="auto">
              <a:xfrm>
                <a:off x="3168" y="2480"/>
                <a:ext cx="48" cy="46"/>
              </a:xfrm>
              <a:custGeom>
                <a:avLst/>
                <a:gdLst>
                  <a:gd name="T0" fmla="*/ 4 w 18"/>
                  <a:gd name="T1" fmla="*/ 11 h 17"/>
                  <a:gd name="T2" fmla="*/ 18 w 18"/>
                  <a:gd name="T3" fmla="*/ 6 h 17"/>
                  <a:gd name="T4" fmla="*/ 0 w 18"/>
                  <a:gd name="T5" fmla="*/ 0 h 17"/>
                  <a:gd name="T6" fmla="*/ 4 w 18"/>
                  <a:gd name="T7" fmla="*/ 11 h 17"/>
                </a:gdLst>
                <a:ahLst/>
                <a:cxnLst>
                  <a:cxn ang="0">
                    <a:pos x="T0" y="T1"/>
                  </a:cxn>
                  <a:cxn ang="0">
                    <a:pos x="T2" y="T3"/>
                  </a:cxn>
                  <a:cxn ang="0">
                    <a:pos x="T4" y="T5"/>
                  </a:cxn>
                  <a:cxn ang="0">
                    <a:pos x="T6" y="T7"/>
                  </a:cxn>
                </a:cxnLst>
                <a:rect l="0" t="0" r="r" b="b"/>
                <a:pathLst>
                  <a:path w="18" h="17">
                    <a:moveTo>
                      <a:pt x="4" y="11"/>
                    </a:moveTo>
                    <a:cubicBezTo>
                      <a:pt x="11" y="17"/>
                      <a:pt x="15" y="13"/>
                      <a:pt x="18" y="6"/>
                    </a:cubicBezTo>
                    <a:cubicBezTo>
                      <a:pt x="12" y="4"/>
                      <a:pt x="6" y="2"/>
                      <a:pt x="0" y="0"/>
                    </a:cubicBezTo>
                    <a:cubicBezTo>
                      <a:pt x="0" y="4"/>
                      <a:pt x="1" y="8"/>
                      <a:pt x="4" y="11"/>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1" name="Freeform 393"/>
              <p:cNvSpPr/>
              <p:nvPr/>
            </p:nvSpPr>
            <p:spPr bwMode="auto">
              <a:xfrm>
                <a:off x="3345" y="2416"/>
                <a:ext cx="66" cy="29"/>
              </a:xfrm>
              <a:custGeom>
                <a:avLst/>
                <a:gdLst>
                  <a:gd name="T0" fmla="*/ 0 w 25"/>
                  <a:gd name="T1" fmla="*/ 9 h 11"/>
                  <a:gd name="T2" fmla="*/ 22 w 25"/>
                  <a:gd name="T3" fmla="*/ 11 h 11"/>
                  <a:gd name="T4" fmla="*/ 25 w 25"/>
                  <a:gd name="T5" fmla="*/ 3 h 11"/>
                  <a:gd name="T6" fmla="*/ 1 w 25"/>
                  <a:gd name="T7" fmla="*/ 0 h 11"/>
                  <a:gd name="T8" fmla="*/ 0 w 25"/>
                  <a:gd name="T9" fmla="*/ 9 h 11"/>
                </a:gdLst>
                <a:ahLst/>
                <a:cxnLst>
                  <a:cxn ang="0">
                    <a:pos x="T0" y="T1"/>
                  </a:cxn>
                  <a:cxn ang="0">
                    <a:pos x="T2" y="T3"/>
                  </a:cxn>
                  <a:cxn ang="0">
                    <a:pos x="T4" y="T5"/>
                  </a:cxn>
                  <a:cxn ang="0">
                    <a:pos x="T6" y="T7"/>
                  </a:cxn>
                  <a:cxn ang="0">
                    <a:pos x="T8" y="T9"/>
                  </a:cxn>
                </a:cxnLst>
                <a:rect l="0" t="0" r="r" b="b"/>
                <a:pathLst>
                  <a:path w="25" h="11">
                    <a:moveTo>
                      <a:pt x="0" y="9"/>
                    </a:moveTo>
                    <a:cubicBezTo>
                      <a:pt x="7" y="10"/>
                      <a:pt x="15" y="10"/>
                      <a:pt x="22" y="11"/>
                    </a:cubicBezTo>
                    <a:cubicBezTo>
                      <a:pt x="23" y="8"/>
                      <a:pt x="24" y="5"/>
                      <a:pt x="25" y="3"/>
                    </a:cubicBezTo>
                    <a:cubicBezTo>
                      <a:pt x="17" y="2"/>
                      <a:pt x="9" y="1"/>
                      <a:pt x="1" y="0"/>
                    </a:cubicBezTo>
                    <a:cubicBezTo>
                      <a:pt x="1" y="2"/>
                      <a:pt x="0" y="5"/>
                      <a:pt x="0" y="9"/>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2" name="Freeform 394"/>
              <p:cNvSpPr/>
              <p:nvPr/>
            </p:nvSpPr>
            <p:spPr bwMode="auto">
              <a:xfrm>
                <a:off x="3337" y="2370"/>
                <a:ext cx="93" cy="27"/>
              </a:xfrm>
              <a:custGeom>
                <a:avLst/>
                <a:gdLst>
                  <a:gd name="T0" fmla="*/ 4 w 35"/>
                  <a:gd name="T1" fmla="*/ 7 h 10"/>
                  <a:gd name="T2" fmla="*/ 31 w 35"/>
                  <a:gd name="T3" fmla="*/ 10 h 10"/>
                  <a:gd name="T4" fmla="*/ 35 w 35"/>
                  <a:gd name="T5" fmla="*/ 4 h 10"/>
                  <a:gd name="T6" fmla="*/ 0 w 35"/>
                  <a:gd name="T7" fmla="*/ 0 h 10"/>
                  <a:gd name="T8" fmla="*/ 4 w 35"/>
                  <a:gd name="T9" fmla="*/ 7 h 10"/>
                </a:gdLst>
                <a:ahLst/>
                <a:cxnLst>
                  <a:cxn ang="0">
                    <a:pos x="T0" y="T1"/>
                  </a:cxn>
                  <a:cxn ang="0">
                    <a:pos x="T2" y="T3"/>
                  </a:cxn>
                  <a:cxn ang="0">
                    <a:pos x="T4" y="T5"/>
                  </a:cxn>
                  <a:cxn ang="0">
                    <a:pos x="T6" y="T7"/>
                  </a:cxn>
                  <a:cxn ang="0">
                    <a:pos x="T8" y="T9"/>
                  </a:cxn>
                </a:cxnLst>
                <a:rect l="0" t="0" r="r" b="b"/>
                <a:pathLst>
                  <a:path w="35" h="10">
                    <a:moveTo>
                      <a:pt x="4" y="7"/>
                    </a:moveTo>
                    <a:cubicBezTo>
                      <a:pt x="13" y="9"/>
                      <a:pt x="22" y="10"/>
                      <a:pt x="31" y="10"/>
                    </a:cubicBezTo>
                    <a:cubicBezTo>
                      <a:pt x="33" y="8"/>
                      <a:pt x="34" y="6"/>
                      <a:pt x="35" y="4"/>
                    </a:cubicBezTo>
                    <a:cubicBezTo>
                      <a:pt x="23" y="3"/>
                      <a:pt x="11" y="2"/>
                      <a:pt x="0" y="0"/>
                    </a:cubicBezTo>
                    <a:cubicBezTo>
                      <a:pt x="2" y="2"/>
                      <a:pt x="4" y="4"/>
                      <a:pt x="4" y="7"/>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3" name="Freeform 395"/>
              <p:cNvSpPr/>
              <p:nvPr/>
            </p:nvSpPr>
            <p:spPr bwMode="auto">
              <a:xfrm>
                <a:off x="3192" y="2268"/>
                <a:ext cx="267" cy="89"/>
              </a:xfrm>
              <a:custGeom>
                <a:avLst/>
                <a:gdLst>
                  <a:gd name="T0" fmla="*/ 3 w 100"/>
                  <a:gd name="T1" fmla="*/ 3 h 33"/>
                  <a:gd name="T2" fmla="*/ 0 w 100"/>
                  <a:gd name="T3" fmla="*/ 9 h 33"/>
                  <a:gd name="T4" fmla="*/ 94 w 100"/>
                  <a:gd name="T5" fmla="*/ 33 h 33"/>
                  <a:gd name="T6" fmla="*/ 100 w 100"/>
                  <a:gd name="T7" fmla="*/ 26 h 33"/>
                  <a:gd name="T8" fmla="*/ 4 w 100"/>
                  <a:gd name="T9" fmla="*/ 0 h 33"/>
                  <a:gd name="T10" fmla="*/ 3 w 100"/>
                  <a:gd name="T11" fmla="*/ 3 h 33"/>
                </a:gdLst>
                <a:ahLst/>
                <a:cxnLst>
                  <a:cxn ang="0">
                    <a:pos x="T0" y="T1"/>
                  </a:cxn>
                  <a:cxn ang="0">
                    <a:pos x="T2" y="T3"/>
                  </a:cxn>
                  <a:cxn ang="0">
                    <a:pos x="T4" y="T5"/>
                  </a:cxn>
                  <a:cxn ang="0">
                    <a:pos x="T6" y="T7"/>
                  </a:cxn>
                  <a:cxn ang="0">
                    <a:pos x="T8" y="T9"/>
                  </a:cxn>
                  <a:cxn ang="0">
                    <a:pos x="T10" y="T11"/>
                  </a:cxn>
                </a:cxnLst>
                <a:rect l="0" t="0" r="r" b="b"/>
                <a:pathLst>
                  <a:path w="100" h="33">
                    <a:moveTo>
                      <a:pt x="3" y="3"/>
                    </a:moveTo>
                    <a:cubicBezTo>
                      <a:pt x="2" y="5"/>
                      <a:pt x="1" y="7"/>
                      <a:pt x="0" y="9"/>
                    </a:cubicBezTo>
                    <a:cubicBezTo>
                      <a:pt x="29" y="23"/>
                      <a:pt x="61" y="29"/>
                      <a:pt x="94" y="33"/>
                    </a:cubicBezTo>
                    <a:cubicBezTo>
                      <a:pt x="96" y="31"/>
                      <a:pt x="98" y="28"/>
                      <a:pt x="100" y="26"/>
                    </a:cubicBezTo>
                    <a:cubicBezTo>
                      <a:pt x="66" y="22"/>
                      <a:pt x="33" y="15"/>
                      <a:pt x="4" y="0"/>
                    </a:cubicBezTo>
                    <a:cubicBezTo>
                      <a:pt x="3" y="1"/>
                      <a:pt x="3" y="2"/>
                      <a:pt x="3" y="3"/>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4" name="Freeform 396"/>
              <p:cNvSpPr/>
              <p:nvPr/>
            </p:nvSpPr>
            <p:spPr bwMode="auto">
              <a:xfrm>
                <a:off x="3214" y="2231"/>
                <a:ext cx="275" cy="88"/>
              </a:xfrm>
              <a:custGeom>
                <a:avLst/>
                <a:gdLst>
                  <a:gd name="T0" fmla="*/ 0 w 103"/>
                  <a:gd name="T1" fmla="*/ 7 h 33"/>
                  <a:gd name="T2" fmla="*/ 98 w 103"/>
                  <a:gd name="T3" fmla="*/ 33 h 33"/>
                  <a:gd name="T4" fmla="*/ 100 w 103"/>
                  <a:gd name="T5" fmla="*/ 29 h 33"/>
                  <a:gd name="T6" fmla="*/ 103 w 103"/>
                  <a:gd name="T7" fmla="*/ 26 h 33"/>
                  <a:gd name="T8" fmla="*/ 5 w 103"/>
                  <a:gd name="T9" fmla="*/ 0 h 33"/>
                  <a:gd name="T10" fmla="*/ 0 w 103"/>
                  <a:gd name="T11" fmla="*/ 7 h 33"/>
                </a:gdLst>
                <a:ahLst/>
                <a:cxnLst>
                  <a:cxn ang="0">
                    <a:pos x="T0" y="T1"/>
                  </a:cxn>
                  <a:cxn ang="0">
                    <a:pos x="T2" y="T3"/>
                  </a:cxn>
                  <a:cxn ang="0">
                    <a:pos x="T4" y="T5"/>
                  </a:cxn>
                  <a:cxn ang="0">
                    <a:pos x="T6" y="T7"/>
                  </a:cxn>
                  <a:cxn ang="0">
                    <a:pos x="T8" y="T9"/>
                  </a:cxn>
                  <a:cxn ang="0">
                    <a:pos x="T10" y="T11"/>
                  </a:cxn>
                </a:cxnLst>
                <a:rect l="0" t="0" r="r" b="b"/>
                <a:pathLst>
                  <a:path w="103" h="33">
                    <a:moveTo>
                      <a:pt x="0" y="7"/>
                    </a:moveTo>
                    <a:cubicBezTo>
                      <a:pt x="30" y="22"/>
                      <a:pt x="64" y="30"/>
                      <a:pt x="98" y="33"/>
                    </a:cubicBezTo>
                    <a:cubicBezTo>
                      <a:pt x="98" y="32"/>
                      <a:pt x="99" y="30"/>
                      <a:pt x="100" y="29"/>
                    </a:cubicBezTo>
                    <a:cubicBezTo>
                      <a:pt x="101" y="28"/>
                      <a:pt x="102" y="27"/>
                      <a:pt x="103" y="26"/>
                    </a:cubicBezTo>
                    <a:cubicBezTo>
                      <a:pt x="69" y="22"/>
                      <a:pt x="36" y="14"/>
                      <a:pt x="5" y="0"/>
                    </a:cubicBezTo>
                    <a:cubicBezTo>
                      <a:pt x="3" y="2"/>
                      <a:pt x="2" y="4"/>
                      <a:pt x="0" y="7"/>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5" name="Freeform 397"/>
              <p:cNvSpPr/>
              <p:nvPr/>
            </p:nvSpPr>
            <p:spPr bwMode="auto">
              <a:xfrm>
                <a:off x="3243" y="2191"/>
                <a:ext cx="291" cy="85"/>
              </a:xfrm>
              <a:custGeom>
                <a:avLst/>
                <a:gdLst>
                  <a:gd name="T0" fmla="*/ 0 w 109"/>
                  <a:gd name="T1" fmla="*/ 6 h 32"/>
                  <a:gd name="T2" fmla="*/ 101 w 109"/>
                  <a:gd name="T3" fmla="*/ 32 h 32"/>
                  <a:gd name="T4" fmla="*/ 109 w 109"/>
                  <a:gd name="T5" fmla="*/ 26 h 32"/>
                  <a:gd name="T6" fmla="*/ 6 w 109"/>
                  <a:gd name="T7" fmla="*/ 0 h 32"/>
                  <a:gd name="T8" fmla="*/ 0 w 109"/>
                  <a:gd name="T9" fmla="*/ 6 h 32"/>
                </a:gdLst>
                <a:ahLst/>
                <a:cxnLst>
                  <a:cxn ang="0">
                    <a:pos x="T0" y="T1"/>
                  </a:cxn>
                  <a:cxn ang="0">
                    <a:pos x="T2" y="T3"/>
                  </a:cxn>
                  <a:cxn ang="0">
                    <a:pos x="T4" y="T5"/>
                  </a:cxn>
                  <a:cxn ang="0">
                    <a:pos x="T6" y="T7"/>
                  </a:cxn>
                  <a:cxn ang="0">
                    <a:pos x="T8" y="T9"/>
                  </a:cxn>
                </a:cxnLst>
                <a:rect l="0" t="0" r="r" b="b"/>
                <a:pathLst>
                  <a:path w="109" h="32">
                    <a:moveTo>
                      <a:pt x="0" y="6"/>
                    </a:moveTo>
                    <a:cubicBezTo>
                      <a:pt x="31" y="22"/>
                      <a:pt x="66" y="27"/>
                      <a:pt x="101" y="32"/>
                    </a:cubicBezTo>
                    <a:cubicBezTo>
                      <a:pt x="104" y="30"/>
                      <a:pt x="106" y="28"/>
                      <a:pt x="109" y="26"/>
                    </a:cubicBezTo>
                    <a:cubicBezTo>
                      <a:pt x="74" y="22"/>
                      <a:pt x="39" y="12"/>
                      <a:pt x="6" y="0"/>
                    </a:cubicBezTo>
                    <a:cubicBezTo>
                      <a:pt x="4" y="2"/>
                      <a:pt x="2" y="4"/>
                      <a:pt x="0" y="6"/>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6" name="Freeform 398"/>
              <p:cNvSpPr/>
              <p:nvPr/>
            </p:nvSpPr>
            <p:spPr bwMode="auto">
              <a:xfrm>
                <a:off x="3275" y="2151"/>
                <a:ext cx="313" cy="83"/>
              </a:xfrm>
              <a:custGeom>
                <a:avLst/>
                <a:gdLst>
                  <a:gd name="T0" fmla="*/ 0 w 117"/>
                  <a:gd name="T1" fmla="*/ 7 h 31"/>
                  <a:gd name="T2" fmla="*/ 109 w 117"/>
                  <a:gd name="T3" fmla="*/ 31 h 31"/>
                  <a:gd name="T4" fmla="*/ 117 w 117"/>
                  <a:gd name="T5" fmla="*/ 24 h 31"/>
                  <a:gd name="T6" fmla="*/ 7 w 117"/>
                  <a:gd name="T7" fmla="*/ 0 h 31"/>
                  <a:gd name="T8" fmla="*/ 0 w 117"/>
                  <a:gd name="T9" fmla="*/ 7 h 31"/>
                </a:gdLst>
                <a:ahLst/>
                <a:cxnLst>
                  <a:cxn ang="0">
                    <a:pos x="T0" y="T1"/>
                  </a:cxn>
                  <a:cxn ang="0">
                    <a:pos x="T2" y="T3"/>
                  </a:cxn>
                  <a:cxn ang="0">
                    <a:pos x="T4" y="T5"/>
                  </a:cxn>
                  <a:cxn ang="0">
                    <a:pos x="T6" y="T7"/>
                  </a:cxn>
                  <a:cxn ang="0">
                    <a:pos x="T8" y="T9"/>
                  </a:cxn>
                </a:cxnLst>
                <a:rect l="0" t="0" r="r" b="b"/>
                <a:pathLst>
                  <a:path w="117" h="31">
                    <a:moveTo>
                      <a:pt x="0" y="7"/>
                    </a:moveTo>
                    <a:cubicBezTo>
                      <a:pt x="35" y="21"/>
                      <a:pt x="72" y="28"/>
                      <a:pt x="109" y="31"/>
                    </a:cubicBezTo>
                    <a:cubicBezTo>
                      <a:pt x="112" y="29"/>
                      <a:pt x="115" y="26"/>
                      <a:pt x="117" y="24"/>
                    </a:cubicBezTo>
                    <a:cubicBezTo>
                      <a:pt x="80" y="20"/>
                      <a:pt x="43" y="11"/>
                      <a:pt x="7" y="0"/>
                    </a:cubicBezTo>
                    <a:cubicBezTo>
                      <a:pt x="5" y="2"/>
                      <a:pt x="3" y="5"/>
                      <a:pt x="0" y="7"/>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7" name="Freeform 399"/>
              <p:cNvSpPr/>
              <p:nvPr/>
            </p:nvSpPr>
            <p:spPr bwMode="auto">
              <a:xfrm>
                <a:off x="3507" y="1738"/>
                <a:ext cx="121" cy="24"/>
              </a:xfrm>
              <a:custGeom>
                <a:avLst/>
                <a:gdLst>
                  <a:gd name="T0" fmla="*/ 17 w 45"/>
                  <a:gd name="T1" fmla="*/ 0 h 9"/>
                  <a:gd name="T2" fmla="*/ 0 w 45"/>
                  <a:gd name="T3" fmla="*/ 8 h 9"/>
                  <a:gd name="T4" fmla="*/ 45 w 45"/>
                  <a:gd name="T5" fmla="*/ 5 h 9"/>
                  <a:gd name="T6" fmla="*/ 43 w 45"/>
                  <a:gd name="T7" fmla="*/ 0 h 9"/>
                  <a:gd name="T8" fmla="*/ 17 w 45"/>
                  <a:gd name="T9" fmla="*/ 0 h 9"/>
                </a:gdLst>
                <a:ahLst/>
                <a:cxnLst>
                  <a:cxn ang="0">
                    <a:pos x="T0" y="T1"/>
                  </a:cxn>
                  <a:cxn ang="0">
                    <a:pos x="T2" y="T3"/>
                  </a:cxn>
                  <a:cxn ang="0">
                    <a:pos x="T4" y="T5"/>
                  </a:cxn>
                  <a:cxn ang="0">
                    <a:pos x="T6" y="T7"/>
                  </a:cxn>
                  <a:cxn ang="0">
                    <a:pos x="T8" y="T9"/>
                  </a:cxn>
                </a:cxnLst>
                <a:rect l="0" t="0" r="r" b="b"/>
                <a:pathLst>
                  <a:path w="45" h="9">
                    <a:moveTo>
                      <a:pt x="17" y="0"/>
                    </a:moveTo>
                    <a:cubicBezTo>
                      <a:pt x="0" y="8"/>
                      <a:pt x="0" y="8"/>
                      <a:pt x="0" y="8"/>
                    </a:cubicBezTo>
                    <a:cubicBezTo>
                      <a:pt x="15" y="9"/>
                      <a:pt x="30" y="7"/>
                      <a:pt x="45" y="5"/>
                    </a:cubicBezTo>
                    <a:cubicBezTo>
                      <a:pt x="44" y="3"/>
                      <a:pt x="44" y="1"/>
                      <a:pt x="43" y="0"/>
                    </a:cubicBezTo>
                    <a:cubicBezTo>
                      <a:pt x="35" y="1"/>
                      <a:pt x="26" y="1"/>
                      <a:pt x="17" y="0"/>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8" name="Freeform 400"/>
              <p:cNvSpPr/>
              <p:nvPr/>
            </p:nvSpPr>
            <p:spPr bwMode="auto">
              <a:xfrm>
                <a:off x="3406" y="1768"/>
                <a:ext cx="230" cy="37"/>
              </a:xfrm>
              <a:custGeom>
                <a:avLst/>
                <a:gdLst>
                  <a:gd name="T0" fmla="*/ 84 w 86"/>
                  <a:gd name="T1" fmla="*/ 0 h 14"/>
                  <a:gd name="T2" fmla="*/ 21 w 86"/>
                  <a:gd name="T3" fmla="*/ 5 h 14"/>
                  <a:gd name="T4" fmla="*/ 0 w 86"/>
                  <a:gd name="T5" fmla="*/ 14 h 14"/>
                  <a:gd name="T6" fmla="*/ 86 w 86"/>
                  <a:gd name="T7" fmla="*/ 8 h 14"/>
                  <a:gd name="T8" fmla="*/ 86 w 86"/>
                  <a:gd name="T9" fmla="*/ 7 h 14"/>
                  <a:gd name="T10" fmla="*/ 84 w 86"/>
                  <a:gd name="T11" fmla="*/ 0 h 14"/>
                </a:gdLst>
                <a:ahLst/>
                <a:cxnLst>
                  <a:cxn ang="0">
                    <a:pos x="T0" y="T1"/>
                  </a:cxn>
                  <a:cxn ang="0">
                    <a:pos x="T2" y="T3"/>
                  </a:cxn>
                  <a:cxn ang="0">
                    <a:pos x="T4" y="T5"/>
                  </a:cxn>
                  <a:cxn ang="0">
                    <a:pos x="T6" y="T7"/>
                  </a:cxn>
                  <a:cxn ang="0">
                    <a:pos x="T8" y="T9"/>
                  </a:cxn>
                  <a:cxn ang="0">
                    <a:pos x="T10" y="T11"/>
                  </a:cxn>
                </a:cxnLst>
                <a:rect l="0" t="0" r="r" b="b"/>
                <a:pathLst>
                  <a:path w="86" h="14">
                    <a:moveTo>
                      <a:pt x="84" y="0"/>
                    </a:moveTo>
                    <a:cubicBezTo>
                      <a:pt x="63" y="3"/>
                      <a:pt x="43" y="6"/>
                      <a:pt x="21" y="5"/>
                    </a:cubicBezTo>
                    <a:cubicBezTo>
                      <a:pt x="0" y="14"/>
                      <a:pt x="0" y="14"/>
                      <a:pt x="0" y="14"/>
                    </a:cubicBezTo>
                    <a:cubicBezTo>
                      <a:pt x="29" y="14"/>
                      <a:pt x="57" y="13"/>
                      <a:pt x="86" y="8"/>
                    </a:cubicBezTo>
                    <a:cubicBezTo>
                      <a:pt x="86" y="7"/>
                      <a:pt x="86" y="7"/>
                      <a:pt x="86" y="7"/>
                    </a:cubicBezTo>
                    <a:cubicBezTo>
                      <a:pt x="85" y="5"/>
                      <a:pt x="85" y="3"/>
                      <a:pt x="84" y="0"/>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9" name="Freeform 401"/>
              <p:cNvSpPr/>
              <p:nvPr/>
            </p:nvSpPr>
            <p:spPr bwMode="auto">
              <a:xfrm>
                <a:off x="3403" y="1810"/>
                <a:ext cx="246" cy="46"/>
              </a:xfrm>
              <a:custGeom>
                <a:avLst/>
                <a:gdLst>
                  <a:gd name="T0" fmla="*/ 0 w 92"/>
                  <a:gd name="T1" fmla="*/ 6 h 17"/>
                  <a:gd name="T2" fmla="*/ 2 w 92"/>
                  <a:gd name="T3" fmla="*/ 14 h 17"/>
                  <a:gd name="T4" fmla="*/ 92 w 92"/>
                  <a:gd name="T5" fmla="*/ 11 h 17"/>
                  <a:gd name="T6" fmla="*/ 90 w 92"/>
                  <a:gd name="T7" fmla="*/ 0 h 17"/>
                  <a:gd name="T8" fmla="*/ 0 w 92"/>
                  <a:gd name="T9" fmla="*/ 6 h 17"/>
                </a:gdLst>
                <a:ahLst/>
                <a:cxnLst>
                  <a:cxn ang="0">
                    <a:pos x="T0" y="T1"/>
                  </a:cxn>
                  <a:cxn ang="0">
                    <a:pos x="T2" y="T3"/>
                  </a:cxn>
                  <a:cxn ang="0">
                    <a:pos x="T4" y="T5"/>
                  </a:cxn>
                  <a:cxn ang="0">
                    <a:pos x="T6" y="T7"/>
                  </a:cxn>
                  <a:cxn ang="0">
                    <a:pos x="T8" y="T9"/>
                  </a:cxn>
                </a:cxnLst>
                <a:rect l="0" t="0" r="r" b="b"/>
                <a:pathLst>
                  <a:path w="92" h="17">
                    <a:moveTo>
                      <a:pt x="0" y="6"/>
                    </a:moveTo>
                    <a:cubicBezTo>
                      <a:pt x="1" y="8"/>
                      <a:pt x="1" y="11"/>
                      <a:pt x="2" y="14"/>
                    </a:cubicBezTo>
                    <a:cubicBezTo>
                      <a:pt x="32" y="17"/>
                      <a:pt x="62" y="14"/>
                      <a:pt x="92" y="11"/>
                    </a:cubicBezTo>
                    <a:cubicBezTo>
                      <a:pt x="91" y="7"/>
                      <a:pt x="91" y="4"/>
                      <a:pt x="90" y="0"/>
                    </a:cubicBezTo>
                    <a:cubicBezTo>
                      <a:pt x="60" y="5"/>
                      <a:pt x="30" y="8"/>
                      <a:pt x="0" y="6"/>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0" name="Freeform 402"/>
              <p:cNvSpPr/>
              <p:nvPr/>
            </p:nvSpPr>
            <p:spPr bwMode="auto">
              <a:xfrm>
                <a:off x="3409" y="1867"/>
                <a:ext cx="251" cy="35"/>
              </a:xfrm>
              <a:custGeom>
                <a:avLst/>
                <a:gdLst>
                  <a:gd name="T0" fmla="*/ 0 w 94"/>
                  <a:gd name="T1" fmla="*/ 0 h 13"/>
                  <a:gd name="T2" fmla="*/ 0 w 94"/>
                  <a:gd name="T3" fmla="*/ 7 h 13"/>
                  <a:gd name="T4" fmla="*/ 94 w 94"/>
                  <a:gd name="T5" fmla="*/ 10 h 13"/>
                  <a:gd name="T6" fmla="*/ 92 w 94"/>
                  <a:gd name="T7" fmla="*/ 0 h 13"/>
                  <a:gd name="T8" fmla="*/ 0 w 94"/>
                  <a:gd name="T9" fmla="*/ 0 h 13"/>
                </a:gdLst>
                <a:ahLst/>
                <a:cxnLst>
                  <a:cxn ang="0">
                    <a:pos x="T0" y="T1"/>
                  </a:cxn>
                  <a:cxn ang="0">
                    <a:pos x="T2" y="T3"/>
                  </a:cxn>
                  <a:cxn ang="0">
                    <a:pos x="T4" y="T5"/>
                  </a:cxn>
                  <a:cxn ang="0">
                    <a:pos x="T6" y="T7"/>
                  </a:cxn>
                  <a:cxn ang="0">
                    <a:pos x="T8" y="T9"/>
                  </a:cxn>
                </a:cxnLst>
                <a:rect l="0" t="0" r="r" b="b"/>
                <a:pathLst>
                  <a:path w="94" h="13">
                    <a:moveTo>
                      <a:pt x="0" y="0"/>
                    </a:moveTo>
                    <a:cubicBezTo>
                      <a:pt x="0" y="3"/>
                      <a:pt x="0" y="5"/>
                      <a:pt x="0" y="7"/>
                    </a:cubicBezTo>
                    <a:cubicBezTo>
                      <a:pt x="31" y="13"/>
                      <a:pt x="63" y="11"/>
                      <a:pt x="94" y="10"/>
                    </a:cubicBezTo>
                    <a:cubicBezTo>
                      <a:pt x="93" y="7"/>
                      <a:pt x="93" y="3"/>
                      <a:pt x="92" y="0"/>
                    </a:cubicBezTo>
                    <a:cubicBezTo>
                      <a:pt x="62" y="4"/>
                      <a:pt x="30" y="2"/>
                      <a:pt x="0" y="0"/>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1" name="Freeform 403"/>
              <p:cNvSpPr/>
              <p:nvPr/>
            </p:nvSpPr>
            <p:spPr bwMode="auto">
              <a:xfrm>
                <a:off x="3409" y="1910"/>
                <a:ext cx="256" cy="37"/>
              </a:xfrm>
              <a:custGeom>
                <a:avLst/>
                <a:gdLst>
                  <a:gd name="T0" fmla="*/ 0 w 96"/>
                  <a:gd name="T1" fmla="*/ 0 h 14"/>
                  <a:gd name="T2" fmla="*/ 0 w 96"/>
                  <a:gd name="T3" fmla="*/ 2 h 14"/>
                  <a:gd name="T4" fmla="*/ 0 w 96"/>
                  <a:gd name="T5" fmla="*/ 8 h 14"/>
                  <a:gd name="T6" fmla="*/ 96 w 96"/>
                  <a:gd name="T7" fmla="*/ 13 h 14"/>
                  <a:gd name="T8" fmla="*/ 95 w 96"/>
                  <a:gd name="T9" fmla="*/ 3 h 14"/>
                  <a:gd name="T10" fmla="*/ 0 w 96"/>
                  <a:gd name="T11" fmla="*/ 0 h 14"/>
                </a:gdLst>
                <a:ahLst/>
                <a:cxnLst>
                  <a:cxn ang="0">
                    <a:pos x="T0" y="T1"/>
                  </a:cxn>
                  <a:cxn ang="0">
                    <a:pos x="T2" y="T3"/>
                  </a:cxn>
                  <a:cxn ang="0">
                    <a:pos x="T4" y="T5"/>
                  </a:cxn>
                  <a:cxn ang="0">
                    <a:pos x="T6" y="T7"/>
                  </a:cxn>
                  <a:cxn ang="0">
                    <a:pos x="T8" y="T9"/>
                  </a:cxn>
                  <a:cxn ang="0">
                    <a:pos x="T10" y="T11"/>
                  </a:cxn>
                </a:cxnLst>
                <a:rect l="0" t="0" r="r" b="b"/>
                <a:pathLst>
                  <a:path w="96" h="14">
                    <a:moveTo>
                      <a:pt x="0" y="0"/>
                    </a:moveTo>
                    <a:cubicBezTo>
                      <a:pt x="0" y="1"/>
                      <a:pt x="0" y="1"/>
                      <a:pt x="0" y="2"/>
                    </a:cubicBezTo>
                    <a:cubicBezTo>
                      <a:pt x="0" y="4"/>
                      <a:pt x="0" y="6"/>
                      <a:pt x="0" y="8"/>
                    </a:cubicBezTo>
                    <a:cubicBezTo>
                      <a:pt x="31" y="14"/>
                      <a:pt x="64" y="14"/>
                      <a:pt x="96" y="13"/>
                    </a:cubicBezTo>
                    <a:cubicBezTo>
                      <a:pt x="95" y="10"/>
                      <a:pt x="95" y="6"/>
                      <a:pt x="95" y="3"/>
                    </a:cubicBezTo>
                    <a:cubicBezTo>
                      <a:pt x="63" y="4"/>
                      <a:pt x="31" y="3"/>
                      <a:pt x="0" y="0"/>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2" name="Freeform 404"/>
              <p:cNvSpPr/>
              <p:nvPr/>
            </p:nvSpPr>
            <p:spPr bwMode="auto">
              <a:xfrm>
                <a:off x="3403" y="1950"/>
                <a:ext cx="262" cy="43"/>
              </a:xfrm>
              <a:custGeom>
                <a:avLst/>
                <a:gdLst>
                  <a:gd name="T0" fmla="*/ 1 w 98"/>
                  <a:gd name="T1" fmla="*/ 0 h 16"/>
                  <a:gd name="T2" fmla="*/ 0 w 98"/>
                  <a:gd name="T3" fmla="*/ 7 h 16"/>
                  <a:gd name="T4" fmla="*/ 98 w 98"/>
                  <a:gd name="T5" fmla="*/ 16 h 16"/>
                  <a:gd name="T6" fmla="*/ 98 w 98"/>
                  <a:gd name="T7" fmla="*/ 7 h 16"/>
                  <a:gd name="T8" fmla="*/ 1 w 98"/>
                  <a:gd name="T9" fmla="*/ 0 h 16"/>
                </a:gdLst>
                <a:ahLst/>
                <a:cxnLst>
                  <a:cxn ang="0">
                    <a:pos x="T0" y="T1"/>
                  </a:cxn>
                  <a:cxn ang="0">
                    <a:pos x="T2" y="T3"/>
                  </a:cxn>
                  <a:cxn ang="0">
                    <a:pos x="T4" y="T5"/>
                  </a:cxn>
                  <a:cxn ang="0">
                    <a:pos x="T6" y="T7"/>
                  </a:cxn>
                  <a:cxn ang="0">
                    <a:pos x="T8" y="T9"/>
                  </a:cxn>
                </a:cxnLst>
                <a:rect l="0" t="0" r="r" b="b"/>
                <a:pathLst>
                  <a:path w="98" h="16">
                    <a:moveTo>
                      <a:pt x="1" y="0"/>
                    </a:moveTo>
                    <a:cubicBezTo>
                      <a:pt x="1" y="2"/>
                      <a:pt x="0" y="5"/>
                      <a:pt x="0" y="7"/>
                    </a:cubicBezTo>
                    <a:cubicBezTo>
                      <a:pt x="32" y="13"/>
                      <a:pt x="65" y="16"/>
                      <a:pt x="98" y="16"/>
                    </a:cubicBezTo>
                    <a:cubicBezTo>
                      <a:pt x="98" y="13"/>
                      <a:pt x="98" y="10"/>
                      <a:pt x="98" y="7"/>
                    </a:cubicBezTo>
                    <a:cubicBezTo>
                      <a:pt x="66" y="8"/>
                      <a:pt x="33" y="5"/>
                      <a:pt x="1" y="0"/>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3" name="Freeform 405"/>
              <p:cNvSpPr/>
              <p:nvPr/>
            </p:nvSpPr>
            <p:spPr bwMode="auto">
              <a:xfrm>
                <a:off x="3390" y="1990"/>
                <a:ext cx="272" cy="62"/>
              </a:xfrm>
              <a:custGeom>
                <a:avLst/>
                <a:gdLst>
                  <a:gd name="T0" fmla="*/ 3 w 102"/>
                  <a:gd name="T1" fmla="*/ 0 h 23"/>
                  <a:gd name="T2" fmla="*/ 0 w 102"/>
                  <a:gd name="T3" fmla="*/ 8 h 23"/>
                  <a:gd name="T4" fmla="*/ 101 w 102"/>
                  <a:gd name="T5" fmla="*/ 23 h 23"/>
                  <a:gd name="T6" fmla="*/ 102 w 102"/>
                  <a:gd name="T7" fmla="*/ 12 h 23"/>
                  <a:gd name="T8" fmla="*/ 3 w 102"/>
                  <a:gd name="T9" fmla="*/ 0 h 23"/>
                </a:gdLst>
                <a:ahLst/>
                <a:cxnLst>
                  <a:cxn ang="0">
                    <a:pos x="T0" y="T1"/>
                  </a:cxn>
                  <a:cxn ang="0">
                    <a:pos x="T2" y="T3"/>
                  </a:cxn>
                  <a:cxn ang="0">
                    <a:pos x="T4" y="T5"/>
                  </a:cxn>
                  <a:cxn ang="0">
                    <a:pos x="T6" y="T7"/>
                  </a:cxn>
                  <a:cxn ang="0">
                    <a:pos x="T8" y="T9"/>
                  </a:cxn>
                </a:cxnLst>
                <a:rect l="0" t="0" r="r" b="b"/>
                <a:pathLst>
                  <a:path w="102" h="23">
                    <a:moveTo>
                      <a:pt x="3" y="0"/>
                    </a:moveTo>
                    <a:cubicBezTo>
                      <a:pt x="2" y="3"/>
                      <a:pt x="1" y="5"/>
                      <a:pt x="0" y="8"/>
                    </a:cubicBezTo>
                    <a:cubicBezTo>
                      <a:pt x="33" y="15"/>
                      <a:pt x="67" y="19"/>
                      <a:pt x="101" y="23"/>
                    </a:cubicBezTo>
                    <a:cubicBezTo>
                      <a:pt x="101" y="19"/>
                      <a:pt x="102" y="16"/>
                      <a:pt x="102" y="12"/>
                    </a:cubicBezTo>
                    <a:cubicBezTo>
                      <a:pt x="69" y="13"/>
                      <a:pt x="36" y="4"/>
                      <a:pt x="3" y="0"/>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4" name="Freeform 406"/>
              <p:cNvSpPr/>
              <p:nvPr/>
            </p:nvSpPr>
            <p:spPr bwMode="auto">
              <a:xfrm>
                <a:off x="3371" y="2027"/>
                <a:ext cx="283" cy="70"/>
              </a:xfrm>
              <a:custGeom>
                <a:avLst/>
                <a:gdLst>
                  <a:gd name="T0" fmla="*/ 0 w 106"/>
                  <a:gd name="T1" fmla="*/ 8 h 26"/>
                  <a:gd name="T2" fmla="*/ 104 w 106"/>
                  <a:gd name="T3" fmla="*/ 26 h 26"/>
                  <a:gd name="T4" fmla="*/ 106 w 106"/>
                  <a:gd name="T5" fmla="*/ 17 h 26"/>
                  <a:gd name="T6" fmla="*/ 4 w 106"/>
                  <a:gd name="T7" fmla="*/ 0 h 26"/>
                  <a:gd name="T8" fmla="*/ 0 w 106"/>
                  <a:gd name="T9" fmla="*/ 8 h 26"/>
                </a:gdLst>
                <a:ahLst/>
                <a:cxnLst>
                  <a:cxn ang="0">
                    <a:pos x="T0" y="T1"/>
                  </a:cxn>
                  <a:cxn ang="0">
                    <a:pos x="T2" y="T3"/>
                  </a:cxn>
                  <a:cxn ang="0">
                    <a:pos x="T4" y="T5"/>
                  </a:cxn>
                  <a:cxn ang="0">
                    <a:pos x="T6" y="T7"/>
                  </a:cxn>
                  <a:cxn ang="0">
                    <a:pos x="T8" y="T9"/>
                  </a:cxn>
                </a:cxnLst>
                <a:rect l="0" t="0" r="r" b="b"/>
                <a:pathLst>
                  <a:path w="106" h="26">
                    <a:moveTo>
                      <a:pt x="0" y="8"/>
                    </a:moveTo>
                    <a:cubicBezTo>
                      <a:pt x="33" y="15"/>
                      <a:pt x="69" y="23"/>
                      <a:pt x="104" y="26"/>
                    </a:cubicBezTo>
                    <a:cubicBezTo>
                      <a:pt x="105" y="23"/>
                      <a:pt x="106" y="20"/>
                      <a:pt x="106" y="17"/>
                    </a:cubicBezTo>
                    <a:cubicBezTo>
                      <a:pt x="72" y="13"/>
                      <a:pt x="38" y="8"/>
                      <a:pt x="4" y="0"/>
                    </a:cubicBezTo>
                    <a:cubicBezTo>
                      <a:pt x="3" y="2"/>
                      <a:pt x="1" y="5"/>
                      <a:pt x="0" y="8"/>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5" name="Freeform 407"/>
              <p:cNvSpPr/>
              <p:nvPr/>
            </p:nvSpPr>
            <p:spPr bwMode="auto">
              <a:xfrm>
                <a:off x="3345" y="2070"/>
                <a:ext cx="296" cy="75"/>
              </a:xfrm>
              <a:custGeom>
                <a:avLst/>
                <a:gdLst>
                  <a:gd name="T0" fmla="*/ 0 w 111"/>
                  <a:gd name="T1" fmla="*/ 7 h 28"/>
                  <a:gd name="T2" fmla="*/ 108 w 111"/>
                  <a:gd name="T3" fmla="*/ 28 h 28"/>
                  <a:gd name="T4" fmla="*/ 111 w 111"/>
                  <a:gd name="T5" fmla="*/ 18 h 28"/>
                  <a:gd name="T6" fmla="*/ 4 w 111"/>
                  <a:gd name="T7" fmla="*/ 0 h 28"/>
                  <a:gd name="T8" fmla="*/ 0 w 111"/>
                  <a:gd name="T9" fmla="*/ 7 h 28"/>
                </a:gdLst>
                <a:ahLst/>
                <a:cxnLst>
                  <a:cxn ang="0">
                    <a:pos x="T0" y="T1"/>
                  </a:cxn>
                  <a:cxn ang="0">
                    <a:pos x="T2" y="T3"/>
                  </a:cxn>
                  <a:cxn ang="0">
                    <a:pos x="T4" y="T5"/>
                  </a:cxn>
                  <a:cxn ang="0">
                    <a:pos x="T6" y="T7"/>
                  </a:cxn>
                  <a:cxn ang="0">
                    <a:pos x="T8" y="T9"/>
                  </a:cxn>
                </a:cxnLst>
                <a:rect l="0" t="0" r="r" b="b"/>
                <a:pathLst>
                  <a:path w="111" h="28">
                    <a:moveTo>
                      <a:pt x="0" y="7"/>
                    </a:moveTo>
                    <a:cubicBezTo>
                      <a:pt x="35" y="18"/>
                      <a:pt x="71" y="25"/>
                      <a:pt x="108" y="28"/>
                    </a:cubicBezTo>
                    <a:cubicBezTo>
                      <a:pt x="109" y="25"/>
                      <a:pt x="110" y="21"/>
                      <a:pt x="111" y="18"/>
                    </a:cubicBezTo>
                    <a:cubicBezTo>
                      <a:pt x="75" y="15"/>
                      <a:pt x="40" y="10"/>
                      <a:pt x="4" y="0"/>
                    </a:cubicBezTo>
                    <a:cubicBezTo>
                      <a:pt x="3" y="3"/>
                      <a:pt x="1" y="5"/>
                      <a:pt x="0" y="7"/>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6" name="Freeform 408"/>
              <p:cNvSpPr/>
              <p:nvPr/>
            </p:nvSpPr>
            <p:spPr bwMode="auto">
              <a:xfrm>
                <a:off x="3310" y="2110"/>
                <a:ext cx="310" cy="83"/>
              </a:xfrm>
              <a:custGeom>
                <a:avLst/>
                <a:gdLst>
                  <a:gd name="T0" fmla="*/ 0 w 116"/>
                  <a:gd name="T1" fmla="*/ 8 h 31"/>
                  <a:gd name="T2" fmla="*/ 111 w 116"/>
                  <a:gd name="T3" fmla="*/ 31 h 31"/>
                  <a:gd name="T4" fmla="*/ 112 w 116"/>
                  <a:gd name="T5" fmla="*/ 28 h 31"/>
                  <a:gd name="T6" fmla="*/ 116 w 116"/>
                  <a:gd name="T7" fmla="*/ 22 h 31"/>
                  <a:gd name="T8" fmla="*/ 7 w 116"/>
                  <a:gd name="T9" fmla="*/ 0 h 31"/>
                  <a:gd name="T10" fmla="*/ 0 w 116"/>
                  <a:gd name="T11" fmla="*/ 8 h 31"/>
                </a:gdLst>
                <a:ahLst/>
                <a:cxnLst>
                  <a:cxn ang="0">
                    <a:pos x="T0" y="T1"/>
                  </a:cxn>
                  <a:cxn ang="0">
                    <a:pos x="T2" y="T3"/>
                  </a:cxn>
                  <a:cxn ang="0">
                    <a:pos x="T4" y="T5"/>
                  </a:cxn>
                  <a:cxn ang="0">
                    <a:pos x="T6" y="T7"/>
                  </a:cxn>
                  <a:cxn ang="0">
                    <a:pos x="T8" y="T9"/>
                  </a:cxn>
                  <a:cxn ang="0">
                    <a:pos x="T10" y="T11"/>
                  </a:cxn>
                </a:cxnLst>
                <a:rect l="0" t="0" r="r" b="b"/>
                <a:pathLst>
                  <a:path w="116" h="31">
                    <a:moveTo>
                      <a:pt x="0" y="8"/>
                    </a:moveTo>
                    <a:cubicBezTo>
                      <a:pt x="37" y="19"/>
                      <a:pt x="73" y="26"/>
                      <a:pt x="111" y="31"/>
                    </a:cubicBezTo>
                    <a:cubicBezTo>
                      <a:pt x="111" y="30"/>
                      <a:pt x="112" y="29"/>
                      <a:pt x="112" y="28"/>
                    </a:cubicBezTo>
                    <a:cubicBezTo>
                      <a:pt x="114" y="26"/>
                      <a:pt x="115" y="24"/>
                      <a:pt x="116" y="22"/>
                    </a:cubicBezTo>
                    <a:cubicBezTo>
                      <a:pt x="79" y="19"/>
                      <a:pt x="42" y="11"/>
                      <a:pt x="7" y="0"/>
                    </a:cubicBezTo>
                    <a:cubicBezTo>
                      <a:pt x="4" y="2"/>
                      <a:pt x="2" y="5"/>
                      <a:pt x="0" y="8"/>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7" name="Freeform 409"/>
              <p:cNvSpPr/>
              <p:nvPr/>
            </p:nvSpPr>
            <p:spPr bwMode="auto">
              <a:xfrm>
                <a:off x="3176" y="2319"/>
                <a:ext cx="107" cy="54"/>
              </a:xfrm>
              <a:custGeom>
                <a:avLst/>
                <a:gdLst>
                  <a:gd name="T0" fmla="*/ 0 w 40"/>
                  <a:gd name="T1" fmla="*/ 13 h 20"/>
                  <a:gd name="T2" fmla="*/ 28 w 40"/>
                  <a:gd name="T3" fmla="*/ 20 h 20"/>
                  <a:gd name="T4" fmla="*/ 40 w 40"/>
                  <a:gd name="T5" fmla="*/ 15 h 20"/>
                  <a:gd name="T6" fmla="*/ 3 w 40"/>
                  <a:gd name="T7" fmla="*/ 0 h 20"/>
                  <a:gd name="T8" fmla="*/ 0 w 40"/>
                  <a:gd name="T9" fmla="*/ 13 h 20"/>
                </a:gdLst>
                <a:ahLst/>
                <a:cxnLst>
                  <a:cxn ang="0">
                    <a:pos x="T0" y="T1"/>
                  </a:cxn>
                  <a:cxn ang="0">
                    <a:pos x="T2" y="T3"/>
                  </a:cxn>
                  <a:cxn ang="0">
                    <a:pos x="T4" y="T5"/>
                  </a:cxn>
                  <a:cxn ang="0">
                    <a:pos x="T6" y="T7"/>
                  </a:cxn>
                  <a:cxn ang="0">
                    <a:pos x="T8" y="T9"/>
                  </a:cxn>
                </a:cxnLst>
                <a:rect l="0" t="0" r="r" b="b"/>
                <a:pathLst>
                  <a:path w="40" h="20">
                    <a:moveTo>
                      <a:pt x="0" y="13"/>
                    </a:moveTo>
                    <a:cubicBezTo>
                      <a:pt x="9" y="16"/>
                      <a:pt x="19" y="18"/>
                      <a:pt x="28" y="20"/>
                    </a:cubicBezTo>
                    <a:cubicBezTo>
                      <a:pt x="31" y="17"/>
                      <a:pt x="36" y="15"/>
                      <a:pt x="40" y="15"/>
                    </a:cubicBezTo>
                    <a:cubicBezTo>
                      <a:pt x="27" y="11"/>
                      <a:pt x="14" y="7"/>
                      <a:pt x="3" y="0"/>
                    </a:cubicBezTo>
                    <a:cubicBezTo>
                      <a:pt x="2" y="4"/>
                      <a:pt x="1" y="9"/>
                      <a:pt x="0" y="13"/>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8" name="Freeform 410"/>
              <p:cNvSpPr/>
              <p:nvPr/>
            </p:nvSpPr>
            <p:spPr bwMode="auto">
              <a:xfrm>
                <a:off x="3171" y="2378"/>
                <a:ext cx="67" cy="46"/>
              </a:xfrm>
              <a:custGeom>
                <a:avLst/>
                <a:gdLst>
                  <a:gd name="T0" fmla="*/ 0 w 25"/>
                  <a:gd name="T1" fmla="*/ 11 h 17"/>
                  <a:gd name="T2" fmla="*/ 23 w 25"/>
                  <a:gd name="T3" fmla="*/ 17 h 17"/>
                  <a:gd name="T4" fmla="*/ 23 w 25"/>
                  <a:gd name="T5" fmla="*/ 12 h 17"/>
                  <a:gd name="T6" fmla="*/ 25 w 25"/>
                  <a:gd name="T7" fmla="*/ 6 h 17"/>
                  <a:gd name="T8" fmla="*/ 1 w 25"/>
                  <a:gd name="T9" fmla="*/ 0 h 17"/>
                  <a:gd name="T10" fmla="*/ 0 w 25"/>
                  <a:gd name="T11" fmla="*/ 11 h 17"/>
                </a:gdLst>
                <a:ahLst/>
                <a:cxnLst>
                  <a:cxn ang="0">
                    <a:pos x="T0" y="T1"/>
                  </a:cxn>
                  <a:cxn ang="0">
                    <a:pos x="T2" y="T3"/>
                  </a:cxn>
                  <a:cxn ang="0">
                    <a:pos x="T4" y="T5"/>
                  </a:cxn>
                  <a:cxn ang="0">
                    <a:pos x="T6" y="T7"/>
                  </a:cxn>
                  <a:cxn ang="0">
                    <a:pos x="T8" y="T9"/>
                  </a:cxn>
                  <a:cxn ang="0">
                    <a:pos x="T10" y="T11"/>
                  </a:cxn>
                </a:cxnLst>
                <a:rect l="0" t="0" r="r" b="b"/>
                <a:pathLst>
                  <a:path w="25" h="17">
                    <a:moveTo>
                      <a:pt x="0" y="11"/>
                    </a:moveTo>
                    <a:cubicBezTo>
                      <a:pt x="7" y="13"/>
                      <a:pt x="15" y="15"/>
                      <a:pt x="23" y="17"/>
                    </a:cubicBezTo>
                    <a:cubicBezTo>
                      <a:pt x="23" y="15"/>
                      <a:pt x="23" y="13"/>
                      <a:pt x="23" y="12"/>
                    </a:cubicBezTo>
                    <a:cubicBezTo>
                      <a:pt x="23" y="10"/>
                      <a:pt x="24" y="8"/>
                      <a:pt x="25" y="6"/>
                    </a:cubicBezTo>
                    <a:cubicBezTo>
                      <a:pt x="17" y="4"/>
                      <a:pt x="9" y="2"/>
                      <a:pt x="1" y="0"/>
                    </a:cubicBezTo>
                    <a:cubicBezTo>
                      <a:pt x="0" y="4"/>
                      <a:pt x="0" y="7"/>
                      <a:pt x="0" y="11"/>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9" name="Freeform 411"/>
              <p:cNvSpPr/>
              <p:nvPr/>
            </p:nvSpPr>
            <p:spPr bwMode="auto">
              <a:xfrm>
                <a:off x="3342" y="2464"/>
                <a:ext cx="59" cy="32"/>
              </a:xfrm>
              <a:custGeom>
                <a:avLst/>
                <a:gdLst>
                  <a:gd name="T0" fmla="*/ 0 w 22"/>
                  <a:gd name="T1" fmla="*/ 10 h 12"/>
                  <a:gd name="T2" fmla="*/ 21 w 22"/>
                  <a:gd name="T3" fmla="*/ 12 h 12"/>
                  <a:gd name="T4" fmla="*/ 22 w 22"/>
                  <a:gd name="T5" fmla="*/ 2 h 12"/>
                  <a:gd name="T6" fmla="*/ 0 w 22"/>
                  <a:gd name="T7" fmla="*/ 0 h 12"/>
                  <a:gd name="T8" fmla="*/ 0 w 22"/>
                  <a:gd name="T9" fmla="*/ 10 h 12"/>
                </a:gdLst>
                <a:ahLst/>
                <a:cxnLst>
                  <a:cxn ang="0">
                    <a:pos x="T0" y="T1"/>
                  </a:cxn>
                  <a:cxn ang="0">
                    <a:pos x="T2" y="T3"/>
                  </a:cxn>
                  <a:cxn ang="0">
                    <a:pos x="T4" y="T5"/>
                  </a:cxn>
                  <a:cxn ang="0">
                    <a:pos x="T6" y="T7"/>
                  </a:cxn>
                  <a:cxn ang="0">
                    <a:pos x="T8" y="T9"/>
                  </a:cxn>
                </a:cxnLst>
                <a:rect l="0" t="0" r="r" b="b"/>
                <a:pathLst>
                  <a:path w="22" h="12">
                    <a:moveTo>
                      <a:pt x="0" y="10"/>
                    </a:moveTo>
                    <a:cubicBezTo>
                      <a:pt x="7" y="11"/>
                      <a:pt x="14" y="11"/>
                      <a:pt x="21" y="12"/>
                    </a:cubicBezTo>
                    <a:cubicBezTo>
                      <a:pt x="21" y="8"/>
                      <a:pt x="22" y="5"/>
                      <a:pt x="22" y="2"/>
                    </a:cubicBezTo>
                    <a:cubicBezTo>
                      <a:pt x="15" y="2"/>
                      <a:pt x="7" y="1"/>
                      <a:pt x="0" y="0"/>
                    </a:cubicBezTo>
                    <a:cubicBezTo>
                      <a:pt x="0" y="4"/>
                      <a:pt x="0" y="7"/>
                      <a:pt x="0" y="10"/>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0" name="Freeform 412"/>
              <p:cNvSpPr/>
              <p:nvPr/>
            </p:nvSpPr>
            <p:spPr bwMode="auto">
              <a:xfrm>
                <a:off x="3166" y="2429"/>
                <a:ext cx="64" cy="43"/>
              </a:xfrm>
              <a:custGeom>
                <a:avLst/>
                <a:gdLst>
                  <a:gd name="T0" fmla="*/ 0 w 24"/>
                  <a:gd name="T1" fmla="*/ 10 h 16"/>
                  <a:gd name="T2" fmla="*/ 22 w 24"/>
                  <a:gd name="T3" fmla="*/ 16 h 16"/>
                  <a:gd name="T4" fmla="*/ 24 w 24"/>
                  <a:gd name="T5" fmla="*/ 6 h 16"/>
                  <a:gd name="T6" fmla="*/ 1 w 24"/>
                  <a:gd name="T7" fmla="*/ 0 h 16"/>
                  <a:gd name="T8" fmla="*/ 0 w 24"/>
                  <a:gd name="T9" fmla="*/ 10 h 16"/>
                </a:gdLst>
                <a:ahLst/>
                <a:cxnLst>
                  <a:cxn ang="0">
                    <a:pos x="T0" y="T1"/>
                  </a:cxn>
                  <a:cxn ang="0">
                    <a:pos x="T2" y="T3"/>
                  </a:cxn>
                  <a:cxn ang="0">
                    <a:pos x="T4" y="T5"/>
                  </a:cxn>
                  <a:cxn ang="0">
                    <a:pos x="T6" y="T7"/>
                  </a:cxn>
                  <a:cxn ang="0">
                    <a:pos x="T8" y="T9"/>
                  </a:cxn>
                </a:cxnLst>
                <a:rect l="0" t="0" r="r" b="b"/>
                <a:pathLst>
                  <a:path w="24" h="16">
                    <a:moveTo>
                      <a:pt x="0" y="10"/>
                    </a:moveTo>
                    <a:cubicBezTo>
                      <a:pt x="8" y="12"/>
                      <a:pt x="15" y="14"/>
                      <a:pt x="22" y="16"/>
                    </a:cubicBezTo>
                    <a:cubicBezTo>
                      <a:pt x="23" y="13"/>
                      <a:pt x="23" y="9"/>
                      <a:pt x="24" y="6"/>
                    </a:cubicBezTo>
                    <a:cubicBezTo>
                      <a:pt x="16" y="4"/>
                      <a:pt x="9" y="3"/>
                      <a:pt x="1" y="0"/>
                    </a:cubicBezTo>
                    <a:cubicBezTo>
                      <a:pt x="1" y="3"/>
                      <a:pt x="1" y="7"/>
                      <a:pt x="0" y="10"/>
                    </a:cubicBezTo>
                    <a:close/>
                  </a:path>
                </a:pathLst>
              </a:custGeom>
              <a:solidFill>
                <a:srgbClr val="60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1" name="Freeform 413"/>
              <p:cNvSpPr/>
              <p:nvPr/>
            </p:nvSpPr>
            <p:spPr bwMode="auto">
              <a:xfrm>
                <a:off x="3160" y="1232"/>
                <a:ext cx="582" cy="624"/>
              </a:xfrm>
              <a:custGeom>
                <a:avLst/>
                <a:gdLst>
                  <a:gd name="T0" fmla="*/ 186 w 218"/>
                  <a:gd name="T1" fmla="*/ 153 h 233"/>
                  <a:gd name="T2" fmla="*/ 207 w 218"/>
                  <a:gd name="T3" fmla="*/ 84 h 233"/>
                  <a:gd name="T4" fmla="*/ 188 w 218"/>
                  <a:gd name="T5" fmla="*/ 7 h 233"/>
                  <a:gd name="T6" fmla="*/ 112 w 218"/>
                  <a:gd name="T7" fmla="*/ 35 h 233"/>
                  <a:gd name="T8" fmla="*/ 25 w 218"/>
                  <a:gd name="T9" fmla="*/ 86 h 233"/>
                  <a:gd name="T10" fmla="*/ 70 w 218"/>
                  <a:gd name="T11" fmla="*/ 218 h 233"/>
                  <a:gd name="T12" fmla="*/ 186 w 218"/>
                  <a:gd name="T13" fmla="*/ 153 h 233"/>
                </a:gdLst>
                <a:ahLst/>
                <a:cxnLst>
                  <a:cxn ang="0">
                    <a:pos x="T0" y="T1"/>
                  </a:cxn>
                  <a:cxn ang="0">
                    <a:pos x="T2" y="T3"/>
                  </a:cxn>
                  <a:cxn ang="0">
                    <a:pos x="T4" y="T5"/>
                  </a:cxn>
                  <a:cxn ang="0">
                    <a:pos x="T6" y="T7"/>
                  </a:cxn>
                  <a:cxn ang="0">
                    <a:pos x="T8" y="T9"/>
                  </a:cxn>
                  <a:cxn ang="0">
                    <a:pos x="T10" y="T11"/>
                  </a:cxn>
                  <a:cxn ang="0">
                    <a:pos x="T12" y="T13"/>
                  </a:cxn>
                </a:cxnLst>
                <a:rect l="0" t="0" r="r" b="b"/>
                <a:pathLst>
                  <a:path w="218" h="233">
                    <a:moveTo>
                      <a:pt x="186" y="153"/>
                    </a:moveTo>
                    <a:cubicBezTo>
                      <a:pt x="197" y="131"/>
                      <a:pt x="204" y="106"/>
                      <a:pt x="207" y="84"/>
                    </a:cubicBezTo>
                    <a:cubicBezTo>
                      <a:pt x="208" y="72"/>
                      <a:pt x="218" y="0"/>
                      <a:pt x="188" y="7"/>
                    </a:cubicBezTo>
                    <a:cubicBezTo>
                      <a:pt x="192" y="38"/>
                      <a:pt x="128" y="33"/>
                      <a:pt x="112" y="35"/>
                    </a:cubicBezTo>
                    <a:cubicBezTo>
                      <a:pt x="72" y="40"/>
                      <a:pt x="45" y="48"/>
                      <a:pt x="25" y="86"/>
                    </a:cubicBezTo>
                    <a:cubicBezTo>
                      <a:pt x="0" y="134"/>
                      <a:pt x="16" y="202"/>
                      <a:pt x="70" y="218"/>
                    </a:cubicBezTo>
                    <a:cubicBezTo>
                      <a:pt x="123" y="233"/>
                      <a:pt x="163" y="198"/>
                      <a:pt x="186" y="153"/>
                    </a:cubicBezTo>
                    <a:close/>
                  </a:path>
                </a:pathLst>
              </a:custGeom>
              <a:solidFill>
                <a:srgbClr val="2F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2" name="Freeform 414"/>
              <p:cNvSpPr/>
              <p:nvPr/>
            </p:nvSpPr>
            <p:spPr bwMode="auto">
              <a:xfrm>
                <a:off x="3235" y="1427"/>
                <a:ext cx="262" cy="367"/>
              </a:xfrm>
              <a:custGeom>
                <a:avLst/>
                <a:gdLst>
                  <a:gd name="T0" fmla="*/ 85 w 98"/>
                  <a:gd name="T1" fmla="*/ 28 h 137"/>
                  <a:gd name="T2" fmla="*/ 95 w 98"/>
                  <a:gd name="T3" fmla="*/ 92 h 137"/>
                  <a:gd name="T4" fmla="*/ 47 w 98"/>
                  <a:gd name="T5" fmla="*/ 135 h 137"/>
                  <a:gd name="T6" fmla="*/ 4 w 98"/>
                  <a:gd name="T7" fmla="*/ 79 h 137"/>
                  <a:gd name="T8" fmla="*/ 12 w 98"/>
                  <a:gd name="T9" fmla="*/ 18 h 137"/>
                  <a:gd name="T10" fmla="*/ 49 w 98"/>
                  <a:gd name="T11" fmla="*/ 0 h 137"/>
                  <a:gd name="T12" fmla="*/ 79 w 98"/>
                  <a:gd name="T13" fmla="*/ 19 h 137"/>
                  <a:gd name="T14" fmla="*/ 85 w 98"/>
                  <a:gd name="T15" fmla="*/ 2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37">
                    <a:moveTo>
                      <a:pt x="85" y="28"/>
                    </a:moveTo>
                    <a:cubicBezTo>
                      <a:pt x="95" y="47"/>
                      <a:pt x="98" y="71"/>
                      <a:pt x="95" y="92"/>
                    </a:cubicBezTo>
                    <a:cubicBezTo>
                      <a:pt x="91" y="116"/>
                      <a:pt x="74" y="137"/>
                      <a:pt x="47" y="135"/>
                    </a:cubicBezTo>
                    <a:cubicBezTo>
                      <a:pt x="20" y="133"/>
                      <a:pt x="9" y="102"/>
                      <a:pt x="4" y="79"/>
                    </a:cubicBezTo>
                    <a:cubicBezTo>
                      <a:pt x="0" y="58"/>
                      <a:pt x="0" y="36"/>
                      <a:pt x="12" y="18"/>
                    </a:cubicBezTo>
                    <a:cubicBezTo>
                      <a:pt x="20" y="6"/>
                      <a:pt x="34" y="0"/>
                      <a:pt x="49" y="0"/>
                    </a:cubicBezTo>
                    <a:cubicBezTo>
                      <a:pt x="61" y="0"/>
                      <a:pt x="72" y="9"/>
                      <a:pt x="79" y="19"/>
                    </a:cubicBezTo>
                    <a:cubicBezTo>
                      <a:pt x="81" y="22"/>
                      <a:pt x="83" y="25"/>
                      <a:pt x="8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3" name="Freeform 415"/>
              <p:cNvSpPr/>
              <p:nvPr/>
            </p:nvSpPr>
            <p:spPr bwMode="auto">
              <a:xfrm>
                <a:off x="3393" y="1519"/>
                <a:ext cx="24" cy="24"/>
              </a:xfrm>
              <a:custGeom>
                <a:avLst/>
                <a:gdLst>
                  <a:gd name="T0" fmla="*/ 4 w 9"/>
                  <a:gd name="T1" fmla="*/ 7 h 9"/>
                  <a:gd name="T2" fmla="*/ 9 w 9"/>
                  <a:gd name="T3" fmla="*/ 5 h 9"/>
                  <a:gd name="T4" fmla="*/ 4 w 9"/>
                  <a:gd name="T5" fmla="*/ 7 h 9"/>
                </a:gdLst>
                <a:ahLst/>
                <a:cxnLst>
                  <a:cxn ang="0">
                    <a:pos x="T0" y="T1"/>
                  </a:cxn>
                  <a:cxn ang="0">
                    <a:pos x="T2" y="T3"/>
                  </a:cxn>
                  <a:cxn ang="0">
                    <a:pos x="T4" y="T5"/>
                  </a:cxn>
                </a:cxnLst>
                <a:rect l="0" t="0" r="r" b="b"/>
                <a:pathLst>
                  <a:path w="9" h="9">
                    <a:moveTo>
                      <a:pt x="4" y="7"/>
                    </a:moveTo>
                    <a:cubicBezTo>
                      <a:pt x="0" y="3"/>
                      <a:pt x="9" y="0"/>
                      <a:pt x="9" y="5"/>
                    </a:cubicBezTo>
                    <a:cubicBezTo>
                      <a:pt x="9" y="9"/>
                      <a:pt x="5" y="9"/>
                      <a:pt x="4" y="7"/>
                    </a:cubicBezTo>
                    <a:close/>
                  </a:path>
                </a:pathLst>
              </a:custGeom>
              <a:solidFill>
                <a:srgbClr val="5879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4" name="Freeform 416"/>
              <p:cNvSpPr/>
              <p:nvPr/>
            </p:nvSpPr>
            <p:spPr bwMode="auto">
              <a:xfrm>
                <a:off x="3240" y="1537"/>
                <a:ext cx="24" cy="24"/>
              </a:xfrm>
              <a:custGeom>
                <a:avLst/>
                <a:gdLst>
                  <a:gd name="T0" fmla="*/ 4 w 9"/>
                  <a:gd name="T1" fmla="*/ 7 h 9"/>
                  <a:gd name="T2" fmla="*/ 9 w 9"/>
                  <a:gd name="T3" fmla="*/ 5 h 9"/>
                  <a:gd name="T4" fmla="*/ 4 w 9"/>
                  <a:gd name="T5" fmla="*/ 7 h 9"/>
                </a:gdLst>
                <a:ahLst/>
                <a:cxnLst>
                  <a:cxn ang="0">
                    <a:pos x="T0" y="T1"/>
                  </a:cxn>
                  <a:cxn ang="0">
                    <a:pos x="T2" y="T3"/>
                  </a:cxn>
                  <a:cxn ang="0">
                    <a:pos x="T4" y="T5"/>
                  </a:cxn>
                </a:cxnLst>
                <a:rect l="0" t="0" r="r" b="b"/>
                <a:pathLst>
                  <a:path w="9" h="9">
                    <a:moveTo>
                      <a:pt x="4" y="7"/>
                    </a:moveTo>
                    <a:cubicBezTo>
                      <a:pt x="0" y="2"/>
                      <a:pt x="8" y="0"/>
                      <a:pt x="9" y="5"/>
                    </a:cubicBezTo>
                    <a:cubicBezTo>
                      <a:pt x="9" y="8"/>
                      <a:pt x="5" y="9"/>
                      <a:pt x="4" y="7"/>
                    </a:cubicBezTo>
                    <a:close/>
                  </a:path>
                </a:pathLst>
              </a:custGeom>
              <a:solidFill>
                <a:srgbClr val="5879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5" name="Freeform 417"/>
              <p:cNvSpPr/>
              <p:nvPr/>
            </p:nvSpPr>
            <p:spPr bwMode="auto">
              <a:xfrm>
                <a:off x="3294" y="1524"/>
                <a:ext cx="56" cy="128"/>
              </a:xfrm>
              <a:custGeom>
                <a:avLst/>
                <a:gdLst>
                  <a:gd name="T0" fmla="*/ 4 w 21"/>
                  <a:gd name="T1" fmla="*/ 21 h 48"/>
                  <a:gd name="T2" fmla="*/ 8 w 21"/>
                  <a:gd name="T3" fmla="*/ 1 h 48"/>
                  <a:gd name="T4" fmla="*/ 18 w 21"/>
                  <a:gd name="T5" fmla="*/ 28 h 48"/>
                  <a:gd name="T6" fmla="*/ 10 w 21"/>
                  <a:gd name="T7" fmla="*/ 42 h 48"/>
                  <a:gd name="T8" fmla="*/ 4 w 21"/>
                  <a:gd name="T9" fmla="*/ 21 h 48"/>
                </a:gdLst>
                <a:ahLst/>
                <a:cxnLst>
                  <a:cxn ang="0">
                    <a:pos x="T0" y="T1"/>
                  </a:cxn>
                  <a:cxn ang="0">
                    <a:pos x="T2" y="T3"/>
                  </a:cxn>
                  <a:cxn ang="0">
                    <a:pos x="T4" y="T5"/>
                  </a:cxn>
                  <a:cxn ang="0">
                    <a:pos x="T6" y="T7"/>
                  </a:cxn>
                  <a:cxn ang="0">
                    <a:pos x="T8" y="T9"/>
                  </a:cxn>
                </a:cxnLst>
                <a:rect l="0" t="0" r="r" b="b"/>
                <a:pathLst>
                  <a:path w="21" h="48">
                    <a:moveTo>
                      <a:pt x="4" y="21"/>
                    </a:moveTo>
                    <a:cubicBezTo>
                      <a:pt x="4" y="16"/>
                      <a:pt x="0" y="0"/>
                      <a:pt x="8" y="1"/>
                    </a:cubicBezTo>
                    <a:cubicBezTo>
                      <a:pt x="16" y="3"/>
                      <a:pt x="17" y="22"/>
                      <a:pt x="18" y="28"/>
                    </a:cubicBezTo>
                    <a:cubicBezTo>
                      <a:pt x="19" y="33"/>
                      <a:pt x="21" y="48"/>
                      <a:pt x="10" y="42"/>
                    </a:cubicBezTo>
                    <a:cubicBezTo>
                      <a:pt x="3" y="39"/>
                      <a:pt x="4" y="27"/>
                      <a:pt x="4" y="21"/>
                    </a:cubicBezTo>
                    <a:close/>
                  </a:path>
                </a:pathLst>
              </a:custGeom>
              <a:solidFill>
                <a:srgbClr val="FF7E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6" name="Freeform 418"/>
              <p:cNvSpPr/>
              <p:nvPr/>
            </p:nvSpPr>
            <p:spPr bwMode="auto">
              <a:xfrm>
                <a:off x="3393" y="1556"/>
                <a:ext cx="88" cy="67"/>
              </a:xfrm>
              <a:custGeom>
                <a:avLst/>
                <a:gdLst>
                  <a:gd name="T0" fmla="*/ 4 w 33"/>
                  <a:gd name="T1" fmla="*/ 15 h 25"/>
                  <a:gd name="T2" fmla="*/ 29 w 33"/>
                  <a:gd name="T3" fmla="*/ 13 h 25"/>
                  <a:gd name="T4" fmla="*/ 4 w 33"/>
                  <a:gd name="T5" fmla="*/ 15 h 25"/>
                </a:gdLst>
                <a:ahLst/>
                <a:cxnLst>
                  <a:cxn ang="0">
                    <a:pos x="T0" y="T1"/>
                  </a:cxn>
                  <a:cxn ang="0">
                    <a:pos x="T2" y="T3"/>
                  </a:cxn>
                  <a:cxn ang="0">
                    <a:pos x="T4" y="T5"/>
                  </a:cxn>
                </a:cxnLst>
                <a:rect l="0" t="0" r="r" b="b"/>
                <a:pathLst>
                  <a:path w="33" h="25">
                    <a:moveTo>
                      <a:pt x="4" y="15"/>
                    </a:moveTo>
                    <a:cubicBezTo>
                      <a:pt x="6" y="25"/>
                      <a:pt x="26" y="22"/>
                      <a:pt x="29" y="13"/>
                    </a:cubicBezTo>
                    <a:cubicBezTo>
                      <a:pt x="33" y="1"/>
                      <a:pt x="0" y="0"/>
                      <a:pt x="4" y="15"/>
                    </a:cubicBezTo>
                    <a:close/>
                  </a:path>
                </a:pathLst>
              </a:custGeom>
              <a:solidFill>
                <a:srgbClr val="FFC0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7" name="Freeform 419"/>
              <p:cNvSpPr/>
              <p:nvPr/>
            </p:nvSpPr>
            <p:spPr bwMode="auto">
              <a:xfrm>
                <a:off x="3270" y="1591"/>
                <a:ext cx="171" cy="120"/>
              </a:xfrm>
              <a:custGeom>
                <a:avLst/>
                <a:gdLst>
                  <a:gd name="T0" fmla="*/ 60 w 64"/>
                  <a:gd name="T1" fmla="*/ 0 h 45"/>
                  <a:gd name="T2" fmla="*/ 58 w 64"/>
                  <a:gd name="T3" fmla="*/ 2 h 45"/>
                  <a:gd name="T4" fmla="*/ 52 w 64"/>
                  <a:gd name="T5" fmla="*/ 33 h 45"/>
                  <a:gd name="T6" fmla="*/ 33 w 64"/>
                  <a:gd name="T7" fmla="*/ 41 h 45"/>
                  <a:gd name="T8" fmla="*/ 4 w 64"/>
                  <a:gd name="T9" fmla="*/ 10 h 45"/>
                  <a:gd name="T10" fmla="*/ 2 w 64"/>
                  <a:gd name="T11" fmla="*/ 9 h 45"/>
                  <a:gd name="T12" fmla="*/ 0 w 64"/>
                  <a:gd name="T13" fmla="*/ 10 h 45"/>
                  <a:gd name="T14" fmla="*/ 33 w 64"/>
                  <a:gd name="T15" fmla="*/ 45 h 45"/>
                  <a:gd name="T16" fmla="*/ 55 w 64"/>
                  <a:gd name="T17" fmla="*/ 35 h 45"/>
                  <a:gd name="T18" fmla="*/ 62 w 64"/>
                  <a:gd name="T19" fmla="*/ 1 h 45"/>
                  <a:gd name="T20" fmla="*/ 60 w 64"/>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5">
                    <a:moveTo>
                      <a:pt x="60" y="0"/>
                    </a:moveTo>
                    <a:cubicBezTo>
                      <a:pt x="59" y="0"/>
                      <a:pt x="58" y="1"/>
                      <a:pt x="58" y="2"/>
                    </a:cubicBezTo>
                    <a:cubicBezTo>
                      <a:pt x="60" y="15"/>
                      <a:pt x="58" y="26"/>
                      <a:pt x="52" y="33"/>
                    </a:cubicBezTo>
                    <a:cubicBezTo>
                      <a:pt x="47" y="38"/>
                      <a:pt x="41" y="41"/>
                      <a:pt x="33" y="41"/>
                    </a:cubicBezTo>
                    <a:cubicBezTo>
                      <a:pt x="16" y="42"/>
                      <a:pt x="5" y="26"/>
                      <a:pt x="4" y="10"/>
                    </a:cubicBezTo>
                    <a:cubicBezTo>
                      <a:pt x="4" y="9"/>
                      <a:pt x="3" y="8"/>
                      <a:pt x="2" y="9"/>
                    </a:cubicBezTo>
                    <a:cubicBezTo>
                      <a:pt x="1" y="9"/>
                      <a:pt x="0" y="9"/>
                      <a:pt x="0" y="10"/>
                    </a:cubicBezTo>
                    <a:cubicBezTo>
                      <a:pt x="1" y="28"/>
                      <a:pt x="15" y="45"/>
                      <a:pt x="33" y="45"/>
                    </a:cubicBezTo>
                    <a:cubicBezTo>
                      <a:pt x="42" y="44"/>
                      <a:pt x="50" y="41"/>
                      <a:pt x="55" y="35"/>
                    </a:cubicBezTo>
                    <a:cubicBezTo>
                      <a:pt x="61" y="27"/>
                      <a:pt x="64" y="15"/>
                      <a:pt x="62" y="1"/>
                    </a:cubicBezTo>
                    <a:cubicBezTo>
                      <a:pt x="62" y="0"/>
                      <a:pt x="61" y="0"/>
                      <a:pt x="60" y="0"/>
                    </a:cubicBezTo>
                    <a:close/>
                  </a:path>
                </a:pathLst>
              </a:custGeom>
              <a:solidFill>
                <a:srgbClr val="5879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8" name="Freeform 420"/>
              <p:cNvSpPr/>
              <p:nvPr/>
            </p:nvSpPr>
            <p:spPr bwMode="auto">
              <a:xfrm>
                <a:off x="2578" y="1240"/>
                <a:ext cx="689" cy="774"/>
              </a:xfrm>
              <a:custGeom>
                <a:avLst/>
                <a:gdLst>
                  <a:gd name="T0" fmla="*/ 4 w 258"/>
                  <a:gd name="T1" fmla="*/ 9 h 289"/>
                  <a:gd name="T2" fmla="*/ 249 w 258"/>
                  <a:gd name="T3" fmla="*/ 289 h 289"/>
                  <a:gd name="T4" fmla="*/ 258 w 258"/>
                  <a:gd name="T5" fmla="*/ 279 h 289"/>
                  <a:gd name="T6" fmla="*/ 13 w 258"/>
                  <a:gd name="T7" fmla="*/ 10 h 289"/>
                  <a:gd name="T8" fmla="*/ 4 w 258"/>
                  <a:gd name="T9" fmla="*/ 9 h 289"/>
                </a:gdLst>
                <a:ahLst/>
                <a:cxnLst>
                  <a:cxn ang="0">
                    <a:pos x="T0" y="T1"/>
                  </a:cxn>
                  <a:cxn ang="0">
                    <a:pos x="T2" y="T3"/>
                  </a:cxn>
                  <a:cxn ang="0">
                    <a:pos x="T4" y="T5"/>
                  </a:cxn>
                  <a:cxn ang="0">
                    <a:pos x="T6" y="T7"/>
                  </a:cxn>
                  <a:cxn ang="0">
                    <a:pos x="T8" y="T9"/>
                  </a:cxn>
                </a:cxnLst>
                <a:rect l="0" t="0" r="r" b="b"/>
                <a:pathLst>
                  <a:path w="258" h="289">
                    <a:moveTo>
                      <a:pt x="4" y="9"/>
                    </a:moveTo>
                    <a:cubicBezTo>
                      <a:pt x="4" y="9"/>
                      <a:pt x="211" y="256"/>
                      <a:pt x="249" y="289"/>
                    </a:cubicBezTo>
                    <a:cubicBezTo>
                      <a:pt x="249" y="289"/>
                      <a:pt x="257" y="287"/>
                      <a:pt x="258" y="279"/>
                    </a:cubicBezTo>
                    <a:cubicBezTo>
                      <a:pt x="13" y="10"/>
                      <a:pt x="13" y="10"/>
                      <a:pt x="13" y="10"/>
                    </a:cubicBezTo>
                    <a:cubicBezTo>
                      <a:pt x="13" y="10"/>
                      <a:pt x="0" y="0"/>
                      <a:pt x="4" y="9"/>
                    </a:cubicBezTo>
                    <a:close/>
                  </a:path>
                </a:pathLst>
              </a:custGeom>
              <a:solidFill>
                <a:srgbClr val="E88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9" name="Freeform 421"/>
              <p:cNvSpPr/>
              <p:nvPr/>
            </p:nvSpPr>
            <p:spPr bwMode="auto">
              <a:xfrm>
                <a:off x="3104" y="1706"/>
                <a:ext cx="574" cy="407"/>
              </a:xfrm>
              <a:custGeom>
                <a:avLst/>
                <a:gdLst>
                  <a:gd name="T0" fmla="*/ 202 w 215"/>
                  <a:gd name="T1" fmla="*/ 64 h 152"/>
                  <a:gd name="T2" fmla="*/ 208 w 215"/>
                  <a:gd name="T3" fmla="*/ 14 h 152"/>
                  <a:gd name="T4" fmla="*/ 184 w 215"/>
                  <a:gd name="T5" fmla="*/ 14 h 152"/>
                  <a:gd name="T6" fmla="*/ 179 w 215"/>
                  <a:gd name="T7" fmla="*/ 43 h 152"/>
                  <a:gd name="T8" fmla="*/ 160 w 215"/>
                  <a:gd name="T9" fmla="*/ 96 h 152"/>
                  <a:gd name="T10" fmla="*/ 89 w 215"/>
                  <a:gd name="T11" fmla="*/ 110 h 152"/>
                  <a:gd name="T12" fmla="*/ 28 w 215"/>
                  <a:gd name="T13" fmla="*/ 75 h 152"/>
                  <a:gd name="T14" fmla="*/ 8 w 215"/>
                  <a:gd name="T15" fmla="*/ 100 h 152"/>
                  <a:gd name="T16" fmla="*/ 30 w 215"/>
                  <a:gd name="T17" fmla="*/ 99 h 152"/>
                  <a:gd name="T18" fmla="*/ 68 w 215"/>
                  <a:gd name="T19" fmla="*/ 115 h 152"/>
                  <a:gd name="T20" fmla="*/ 105 w 215"/>
                  <a:gd name="T21" fmla="*/ 139 h 152"/>
                  <a:gd name="T22" fmla="*/ 182 w 215"/>
                  <a:gd name="T23" fmla="*/ 102 h 152"/>
                  <a:gd name="T24" fmla="*/ 202 w 215"/>
                  <a:gd name="T25" fmla="*/ 6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52">
                    <a:moveTo>
                      <a:pt x="202" y="64"/>
                    </a:moveTo>
                    <a:cubicBezTo>
                      <a:pt x="208" y="50"/>
                      <a:pt x="215" y="29"/>
                      <a:pt x="208" y="14"/>
                    </a:cubicBezTo>
                    <a:cubicBezTo>
                      <a:pt x="201" y="0"/>
                      <a:pt x="190" y="0"/>
                      <a:pt x="184" y="14"/>
                    </a:cubicBezTo>
                    <a:cubicBezTo>
                      <a:pt x="179" y="23"/>
                      <a:pt x="180" y="34"/>
                      <a:pt x="179" y="43"/>
                    </a:cubicBezTo>
                    <a:cubicBezTo>
                      <a:pt x="176" y="62"/>
                      <a:pt x="172" y="81"/>
                      <a:pt x="160" y="96"/>
                    </a:cubicBezTo>
                    <a:cubicBezTo>
                      <a:pt x="140" y="121"/>
                      <a:pt x="115" y="130"/>
                      <a:pt x="89" y="110"/>
                    </a:cubicBezTo>
                    <a:cubicBezTo>
                      <a:pt x="71" y="96"/>
                      <a:pt x="53" y="71"/>
                      <a:pt x="28" y="75"/>
                    </a:cubicBezTo>
                    <a:cubicBezTo>
                      <a:pt x="19" y="76"/>
                      <a:pt x="0" y="88"/>
                      <a:pt x="8" y="100"/>
                    </a:cubicBezTo>
                    <a:cubicBezTo>
                      <a:pt x="14" y="108"/>
                      <a:pt x="23" y="100"/>
                      <a:pt x="30" y="99"/>
                    </a:cubicBezTo>
                    <a:cubicBezTo>
                      <a:pt x="46" y="98"/>
                      <a:pt x="56" y="106"/>
                      <a:pt x="68" y="115"/>
                    </a:cubicBezTo>
                    <a:cubicBezTo>
                      <a:pt x="79" y="123"/>
                      <a:pt x="92" y="134"/>
                      <a:pt x="105" y="139"/>
                    </a:cubicBezTo>
                    <a:cubicBezTo>
                      <a:pt x="138" y="152"/>
                      <a:pt x="165" y="128"/>
                      <a:pt x="182" y="102"/>
                    </a:cubicBezTo>
                    <a:cubicBezTo>
                      <a:pt x="189" y="91"/>
                      <a:pt x="196" y="78"/>
                      <a:pt x="202" y="64"/>
                    </a:cubicBezTo>
                    <a:close/>
                  </a:path>
                </a:pathLst>
              </a:custGeom>
              <a:solidFill>
                <a:srgbClr val="2F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0" name="Freeform 422"/>
              <p:cNvSpPr/>
              <p:nvPr/>
            </p:nvSpPr>
            <p:spPr bwMode="auto">
              <a:xfrm>
                <a:off x="2955" y="1725"/>
                <a:ext cx="104" cy="91"/>
              </a:xfrm>
              <a:custGeom>
                <a:avLst/>
                <a:gdLst>
                  <a:gd name="T0" fmla="*/ 36 w 39"/>
                  <a:gd name="T1" fmla="*/ 18 h 34"/>
                  <a:gd name="T2" fmla="*/ 27 w 39"/>
                  <a:gd name="T3" fmla="*/ 32 h 34"/>
                  <a:gd name="T4" fmla="*/ 11 w 39"/>
                  <a:gd name="T5" fmla="*/ 5 h 34"/>
                  <a:gd name="T6" fmla="*/ 36 w 39"/>
                  <a:gd name="T7" fmla="*/ 18 h 34"/>
                </a:gdLst>
                <a:ahLst/>
                <a:cxnLst>
                  <a:cxn ang="0">
                    <a:pos x="T0" y="T1"/>
                  </a:cxn>
                  <a:cxn ang="0">
                    <a:pos x="T2" y="T3"/>
                  </a:cxn>
                  <a:cxn ang="0">
                    <a:pos x="T4" y="T5"/>
                  </a:cxn>
                  <a:cxn ang="0">
                    <a:pos x="T6" y="T7"/>
                  </a:cxn>
                </a:cxnLst>
                <a:rect l="0" t="0" r="r" b="b"/>
                <a:pathLst>
                  <a:path w="39" h="34">
                    <a:moveTo>
                      <a:pt x="36" y="18"/>
                    </a:moveTo>
                    <a:cubicBezTo>
                      <a:pt x="39" y="24"/>
                      <a:pt x="37" y="31"/>
                      <a:pt x="27" y="32"/>
                    </a:cubicBezTo>
                    <a:cubicBezTo>
                      <a:pt x="17" y="34"/>
                      <a:pt x="0" y="12"/>
                      <a:pt x="11" y="5"/>
                    </a:cubicBezTo>
                    <a:cubicBezTo>
                      <a:pt x="21" y="0"/>
                      <a:pt x="33" y="9"/>
                      <a:pt x="36" y="18"/>
                    </a:cubicBezTo>
                    <a:close/>
                  </a:path>
                </a:pathLst>
              </a:custGeom>
              <a:solidFill>
                <a:srgbClr val="2F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1" name="Freeform 423"/>
              <p:cNvSpPr/>
              <p:nvPr/>
            </p:nvSpPr>
            <p:spPr bwMode="auto">
              <a:xfrm>
                <a:off x="3385" y="2143"/>
                <a:ext cx="550" cy="136"/>
              </a:xfrm>
              <a:custGeom>
                <a:avLst/>
                <a:gdLst>
                  <a:gd name="T0" fmla="*/ 544 w 550"/>
                  <a:gd name="T1" fmla="*/ 0 h 136"/>
                  <a:gd name="T2" fmla="*/ 53 w 550"/>
                  <a:gd name="T3" fmla="*/ 2 h 136"/>
                  <a:gd name="T4" fmla="*/ 0 w 550"/>
                  <a:gd name="T5" fmla="*/ 136 h 136"/>
                  <a:gd name="T6" fmla="*/ 550 w 550"/>
                  <a:gd name="T7" fmla="*/ 136 h 136"/>
                  <a:gd name="T8" fmla="*/ 544 w 550"/>
                  <a:gd name="T9" fmla="*/ 0 h 136"/>
                </a:gdLst>
                <a:ahLst/>
                <a:cxnLst>
                  <a:cxn ang="0">
                    <a:pos x="T0" y="T1"/>
                  </a:cxn>
                  <a:cxn ang="0">
                    <a:pos x="T2" y="T3"/>
                  </a:cxn>
                  <a:cxn ang="0">
                    <a:pos x="T4" y="T5"/>
                  </a:cxn>
                  <a:cxn ang="0">
                    <a:pos x="T6" y="T7"/>
                  </a:cxn>
                  <a:cxn ang="0">
                    <a:pos x="T8" y="T9"/>
                  </a:cxn>
                </a:cxnLst>
                <a:rect l="0" t="0" r="r" b="b"/>
                <a:pathLst>
                  <a:path w="550" h="136">
                    <a:moveTo>
                      <a:pt x="544" y="0"/>
                    </a:moveTo>
                    <a:lnTo>
                      <a:pt x="53" y="2"/>
                    </a:lnTo>
                    <a:lnTo>
                      <a:pt x="0" y="136"/>
                    </a:lnTo>
                    <a:lnTo>
                      <a:pt x="550" y="136"/>
                    </a:lnTo>
                    <a:lnTo>
                      <a:pt x="544" y="0"/>
                    </a:ln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2" name="Freeform 424"/>
              <p:cNvSpPr/>
              <p:nvPr/>
            </p:nvSpPr>
            <p:spPr bwMode="auto">
              <a:xfrm>
                <a:off x="3280" y="2421"/>
                <a:ext cx="668" cy="263"/>
              </a:xfrm>
              <a:custGeom>
                <a:avLst/>
                <a:gdLst>
                  <a:gd name="T0" fmla="*/ 49 w 668"/>
                  <a:gd name="T1" fmla="*/ 0 h 263"/>
                  <a:gd name="T2" fmla="*/ 0 w 668"/>
                  <a:gd name="T3" fmla="*/ 118 h 263"/>
                  <a:gd name="T4" fmla="*/ 668 w 668"/>
                  <a:gd name="T5" fmla="*/ 263 h 263"/>
                  <a:gd name="T6" fmla="*/ 665 w 668"/>
                  <a:gd name="T7" fmla="*/ 147 h 263"/>
                  <a:gd name="T8" fmla="*/ 49 w 668"/>
                  <a:gd name="T9" fmla="*/ 0 h 263"/>
                </a:gdLst>
                <a:ahLst/>
                <a:cxnLst>
                  <a:cxn ang="0">
                    <a:pos x="T0" y="T1"/>
                  </a:cxn>
                  <a:cxn ang="0">
                    <a:pos x="T2" y="T3"/>
                  </a:cxn>
                  <a:cxn ang="0">
                    <a:pos x="T4" y="T5"/>
                  </a:cxn>
                  <a:cxn ang="0">
                    <a:pos x="T6" y="T7"/>
                  </a:cxn>
                  <a:cxn ang="0">
                    <a:pos x="T8" y="T9"/>
                  </a:cxn>
                </a:cxnLst>
                <a:rect l="0" t="0" r="r" b="b"/>
                <a:pathLst>
                  <a:path w="668" h="263">
                    <a:moveTo>
                      <a:pt x="49" y="0"/>
                    </a:moveTo>
                    <a:lnTo>
                      <a:pt x="0" y="118"/>
                    </a:lnTo>
                    <a:lnTo>
                      <a:pt x="668" y="263"/>
                    </a:lnTo>
                    <a:lnTo>
                      <a:pt x="665" y="147"/>
                    </a:lnTo>
                    <a:lnTo>
                      <a:pt x="49" y="0"/>
                    </a:lnTo>
                    <a:close/>
                  </a:path>
                </a:pathLst>
              </a:custGeom>
              <a:solidFill>
                <a:srgbClr val="976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3" name="Freeform 425"/>
              <p:cNvSpPr/>
              <p:nvPr/>
            </p:nvSpPr>
            <p:spPr bwMode="auto">
              <a:xfrm>
                <a:off x="3329" y="2279"/>
                <a:ext cx="616" cy="289"/>
              </a:xfrm>
              <a:custGeom>
                <a:avLst/>
                <a:gdLst>
                  <a:gd name="T0" fmla="*/ 606 w 616"/>
                  <a:gd name="T1" fmla="*/ 0 h 289"/>
                  <a:gd name="T2" fmla="*/ 56 w 616"/>
                  <a:gd name="T3" fmla="*/ 0 h 289"/>
                  <a:gd name="T4" fmla="*/ 0 w 616"/>
                  <a:gd name="T5" fmla="*/ 142 h 289"/>
                  <a:gd name="T6" fmla="*/ 616 w 616"/>
                  <a:gd name="T7" fmla="*/ 289 h 289"/>
                  <a:gd name="T8" fmla="*/ 606 w 616"/>
                  <a:gd name="T9" fmla="*/ 0 h 289"/>
                </a:gdLst>
                <a:ahLst/>
                <a:cxnLst>
                  <a:cxn ang="0">
                    <a:pos x="T0" y="T1"/>
                  </a:cxn>
                  <a:cxn ang="0">
                    <a:pos x="T2" y="T3"/>
                  </a:cxn>
                  <a:cxn ang="0">
                    <a:pos x="T4" y="T5"/>
                  </a:cxn>
                  <a:cxn ang="0">
                    <a:pos x="T6" y="T7"/>
                  </a:cxn>
                  <a:cxn ang="0">
                    <a:pos x="T8" y="T9"/>
                  </a:cxn>
                </a:cxnLst>
                <a:rect l="0" t="0" r="r" b="b"/>
                <a:pathLst>
                  <a:path w="616" h="289">
                    <a:moveTo>
                      <a:pt x="606" y="0"/>
                    </a:moveTo>
                    <a:lnTo>
                      <a:pt x="56" y="0"/>
                    </a:lnTo>
                    <a:lnTo>
                      <a:pt x="0" y="142"/>
                    </a:lnTo>
                    <a:lnTo>
                      <a:pt x="616" y="289"/>
                    </a:lnTo>
                    <a:lnTo>
                      <a:pt x="606" y="0"/>
                    </a:lnTo>
                    <a:close/>
                  </a:path>
                </a:pathLst>
              </a:custGeom>
              <a:solidFill>
                <a:srgbClr val="975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4" name="Freeform 426"/>
              <p:cNvSpPr/>
              <p:nvPr/>
            </p:nvSpPr>
            <p:spPr bwMode="auto">
              <a:xfrm>
                <a:off x="3128" y="2542"/>
                <a:ext cx="281" cy="522"/>
              </a:xfrm>
              <a:custGeom>
                <a:avLst/>
                <a:gdLst>
                  <a:gd name="T0" fmla="*/ 0 w 281"/>
                  <a:gd name="T1" fmla="*/ 383 h 522"/>
                  <a:gd name="T2" fmla="*/ 110 w 281"/>
                  <a:gd name="T3" fmla="*/ 522 h 522"/>
                  <a:gd name="T4" fmla="*/ 281 w 281"/>
                  <a:gd name="T5" fmla="*/ 522 h 522"/>
                  <a:gd name="T6" fmla="*/ 152 w 281"/>
                  <a:gd name="T7" fmla="*/ 0 h 522"/>
                  <a:gd name="T8" fmla="*/ 0 w 281"/>
                  <a:gd name="T9" fmla="*/ 383 h 522"/>
                </a:gdLst>
                <a:ahLst/>
                <a:cxnLst>
                  <a:cxn ang="0">
                    <a:pos x="T0" y="T1"/>
                  </a:cxn>
                  <a:cxn ang="0">
                    <a:pos x="T2" y="T3"/>
                  </a:cxn>
                  <a:cxn ang="0">
                    <a:pos x="T4" y="T5"/>
                  </a:cxn>
                  <a:cxn ang="0">
                    <a:pos x="T6" y="T7"/>
                  </a:cxn>
                  <a:cxn ang="0">
                    <a:pos x="T8" y="T9"/>
                  </a:cxn>
                </a:cxnLst>
                <a:rect l="0" t="0" r="r" b="b"/>
                <a:pathLst>
                  <a:path w="281" h="522">
                    <a:moveTo>
                      <a:pt x="0" y="383"/>
                    </a:moveTo>
                    <a:lnTo>
                      <a:pt x="110" y="522"/>
                    </a:lnTo>
                    <a:lnTo>
                      <a:pt x="281" y="522"/>
                    </a:lnTo>
                    <a:lnTo>
                      <a:pt x="152" y="0"/>
                    </a:lnTo>
                    <a:lnTo>
                      <a:pt x="0" y="383"/>
                    </a:lnTo>
                    <a:close/>
                  </a:path>
                </a:pathLst>
              </a:custGeom>
              <a:solidFill>
                <a:srgbClr val="9933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5" name="Freeform 427"/>
              <p:cNvSpPr/>
              <p:nvPr/>
            </p:nvSpPr>
            <p:spPr bwMode="auto">
              <a:xfrm>
                <a:off x="3280" y="2539"/>
                <a:ext cx="324" cy="337"/>
              </a:xfrm>
              <a:custGeom>
                <a:avLst/>
                <a:gdLst>
                  <a:gd name="T0" fmla="*/ 0 w 324"/>
                  <a:gd name="T1" fmla="*/ 3 h 337"/>
                  <a:gd name="T2" fmla="*/ 83 w 324"/>
                  <a:gd name="T3" fmla="*/ 337 h 337"/>
                  <a:gd name="T4" fmla="*/ 324 w 324"/>
                  <a:gd name="T5" fmla="*/ 70 h 337"/>
                  <a:gd name="T6" fmla="*/ 0 w 324"/>
                  <a:gd name="T7" fmla="*/ 0 h 337"/>
                  <a:gd name="T8" fmla="*/ 0 w 324"/>
                  <a:gd name="T9" fmla="*/ 3 h 337"/>
                </a:gdLst>
                <a:ahLst/>
                <a:cxnLst>
                  <a:cxn ang="0">
                    <a:pos x="T0" y="T1"/>
                  </a:cxn>
                  <a:cxn ang="0">
                    <a:pos x="T2" y="T3"/>
                  </a:cxn>
                  <a:cxn ang="0">
                    <a:pos x="T4" y="T5"/>
                  </a:cxn>
                  <a:cxn ang="0">
                    <a:pos x="T6" y="T7"/>
                  </a:cxn>
                  <a:cxn ang="0">
                    <a:pos x="T8" y="T9"/>
                  </a:cxn>
                </a:cxnLst>
                <a:rect l="0" t="0" r="r" b="b"/>
                <a:pathLst>
                  <a:path w="324" h="337">
                    <a:moveTo>
                      <a:pt x="0" y="3"/>
                    </a:moveTo>
                    <a:lnTo>
                      <a:pt x="83" y="337"/>
                    </a:lnTo>
                    <a:lnTo>
                      <a:pt x="324" y="70"/>
                    </a:lnTo>
                    <a:lnTo>
                      <a:pt x="0" y="0"/>
                    </a:lnTo>
                    <a:lnTo>
                      <a:pt x="0" y="3"/>
                    </a:lnTo>
                    <a:close/>
                  </a:path>
                </a:pathLst>
              </a:custGeom>
              <a:solidFill>
                <a:srgbClr val="5D8D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6" name="Freeform 428"/>
              <p:cNvSpPr/>
              <p:nvPr/>
            </p:nvSpPr>
            <p:spPr bwMode="auto">
              <a:xfrm>
                <a:off x="3620" y="2611"/>
                <a:ext cx="328" cy="244"/>
              </a:xfrm>
              <a:custGeom>
                <a:avLst/>
                <a:gdLst>
                  <a:gd name="T0" fmla="*/ 328 w 328"/>
                  <a:gd name="T1" fmla="*/ 73 h 244"/>
                  <a:gd name="T2" fmla="*/ 0 w 328"/>
                  <a:gd name="T3" fmla="*/ 0 h 244"/>
                  <a:gd name="T4" fmla="*/ 173 w 328"/>
                  <a:gd name="T5" fmla="*/ 244 h 244"/>
                  <a:gd name="T6" fmla="*/ 328 w 328"/>
                  <a:gd name="T7" fmla="*/ 73 h 244"/>
                  <a:gd name="T8" fmla="*/ 328 w 328"/>
                  <a:gd name="T9" fmla="*/ 73 h 244"/>
                </a:gdLst>
                <a:ahLst/>
                <a:cxnLst>
                  <a:cxn ang="0">
                    <a:pos x="T0" y="T1"/>
                  </a:cxn>
                  <a:cxn ang="0">
                    <a:pos x="T2" y="T3"/>
                  </a:cxn>
                  <a:cxn ang="0">
                    <a:pos x="T4" y="T5"/>
                  </a:cxn>
                  <a:cxn ang="0">
                    <a:pos x="T6" y="T7"/>
                  </a:cxn>
                  <a:cxn ang="0">
                    <a:pos x="T8" y="T9"/>
                  </a:cxn>
                </a:cxnLst>
                <a:rect l="0" t="0" r="r" b="b"/>
                <a:pathLst>
                  <a:path w="328" h="244">
                    <a:moveTo>
                      <a:pt x="328" y="73"/>
                    </a:moveTo>
                    <a:lnTo>
                      <a:pt x="0" y="0"/>
                    </a:lnTo>
                    <a:lnTo>
                      <a:pt x="173" y="244"/>
                    </a:lnTo>
                    <a:lnTo>
                      <a:pt x="328" y="73"/>
                    </a:lnTo>
                    <a:lnTo>
                      <a:pt x="328" y="73"/>
                    </a:lnTo>
                    <a:close/>
                  </a:path>
                </a:pathLst>
              </a:custGeom>
              <a:solidFill>
                <a:srgbClr val="FF8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7" name="Freeform 429"/>
              <p:cNvSpPr/>
              <p:nvPr/>
            </p:nvSpPr>
            <p:spPr bwMode="auto">
              <a:xfrm>
                <a:off x="3793" y="2684"/>
                <a:ext cx="168" cy="380"/>
              </a:xfrm>
              <a:custGeom>
                <a:avLst/>
                <a:gdLst>
                  <a:gd name="T0" fmla="*/ 0 w 168"/>
                  <a:gd name="T1" fmla="*/ 171 h 380"/>
                  <a:gd name="T2" fmla="*/ 150 w 168"/>
                  <a:gd name="T3" fmla="*/ 380 h 380"/>
                  <a:gd name="T4" fmla="*/ 168 w 168"/>
                  <a:gd name="T5" fmla="*/ 380 h 380"/>
                  <a:gd name="T6" fmla="*/ 155 w 168"/>
                  <a:gd name="T7" fmla="*/ 0 h 380"/>
                  <a:gd name="T8" fmla="*/ 0 w 168"/>
                  <a:gd name="T9" fmla="*/ 171 h 380"/>
                </a:gdLst>
                <a:ahLst/>
                <a:cxnLst>
                  <a:cxn ang="0">
                    <a:pos x="T0" y="T1"/>
                  </a:cxn>
                  <a:cxn ang="0">
                    <a:pos x="T2" y="T3"/>
                  </a:cxn>
                  <a:cxn ang="0">
                    <a:pos x="T4" y="T5"/>
                  </a:cxn>
                  <a:cxn ang="0">
                    <a:pos x="T6" y="T7"/>
                  </a:cxn>
                  <a:cxn ang="0">
                    <a:pos x="T8" y="T9"/>
                  </a:cxn>
                </a:cxnLst>
                <a:rect l="0" t="0" r="r" b="b"/>
                <a:pathLst>
                  <a:path w="168" h="380">
                    <a:moveTo>
                      <a:pt x="0" y="171"/>
                    </a:moveTo>
                    <a:lnTo>
                      <a:pt x="150" y="380"/>
                    </a:lnTo>
                    <a:lnTo>
                      <a:pt x="168" y="380"/>
                    </a:lnTo>
                    <a:lnTo>
                      <a:pt x="155" y="0"/>
                    </a:lnTo>
                    <a:lnTo>
                      <a:pt x="0" y="171"/>
                    </a:lnTo>
                    <a:close/>
                  </a:path>
                </a:pathLst>
              </a:custGeom>
              <a:solidFill>
                <a:srgbClr val="5DB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8" name="Freeform 430"/>
              <p:cNvSpPr/>
              <p:nvPr/>
            </p:nvSpPr>
            <p:spPr bwMode="auto">
              <a:xfrm>
                <a:off x="3363" y="2831"/>
                <a:ext cx="412" cy="233"/>
              </a:xfrm>
              <a:custGeom>
                <a:avLst/>
                <a:gdLst>
                  <a:gd name="T0" fmla="*/ 0 w 412"/>
                  <a:gd name="T1" fmla="*/ 48 h 233"/>
                  <a:gd name="T2" fmla="*/ 46 w 412"/>
                  <a:gd name="T3" fmla="*/ 233 h 233"/>
                  <a:gd name="T4" fmla="*/ 294 w 412"/>
                  <a:gd name="T5" fmla="*/ 233 h 233"/>
                  <a:gd name="T6" fmla="*/ 412 w 412"/>
                  <a:gd name="T7" fmla="*/ 0 h 233"/>
                  <a:gd name="T8" fmla="*/ 0 w 412"/>
                  <a:gd name="T9" fmla="*/ 48 h 233"/>
                </a:gdLst>
                <a:ahLst/>
                <a:cxnLst>
                  <a:cxn ang="0">
                    <a:pos x="T0" y="T1"/>
                  </a:cxn>
                  <a:cxn ang="0">
                    <a:pos x="T2" y="T3"/>
                  </a:cxn>
                  <a:cxn ang="0">
                    <a:pos x="T4" y="T5"/>
                  </a:cxn>
                  <a:cxn ang="0">
                    <a:pos x="T6" y="T7"/>
                  </a:cxn>
                  <a:cxn ang="0">
                    <a:pos x="T8" y="T9"/>
                  </a:cxn>
                </a:cxnLst>
                <a:rect l="0" t="0" r="r" b="b"/>
                <a:pathLst>
                  <a:path w="412" h="233">
                    <a:moveTo>
                      <a:pt x="0" y="48"/>
                    </a:moveTo>
                    <a:lnTo>
                      <a:pt x="46" y="233"/>
                    </a:lnTo>
                    <a:lnTo>
                      <a:pt x="294" y="233"/>
                    </a:lnTo>
                    <a:lnTo>
                      <a:pt x="412" y="0"/>
                    </a:lnTo>
                    <a:lnTo>
                      <a:pt x="0" y="48"/>
                    </a:lnTo>
                    <a:close/>
                  </a:path>
                </a:pathLst>
              </a:custGeom>
              <a:solidFill>
                <a:srgbClr val="9AC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9" name="Freeform 431"/>
              <p:cNvSpPr/>
              <p:nvPr/>
            </p:nvSpPr>
            <p:spPr bwMode="auto">
              <a:xfrm>
                <a:off x="3657" y="2831"/>
                <a:ext cx="286" cy="233"/>
              </a:xfrm>
              <a:custGeom>
                <a:avLst/>
                <a:gdLst>
                  <a:gd name="T0" fmla="*/ 118 w 286"/>
                  <a:gd name="T1" fmla="*/ 0 h 233"/>
                  <a:gd name="T2" fmla="*/ 118 w 286"/>
                  <a:gd name="T3" fmla="*/ 0 h 233"/>
                  <a:gd name="T4" fmla="*/ 0 w 286"/>
                  <a:gd name="T5" fmla="*/ 233 h 233"/>
                  <a:gd name="T6" fmla="*/ 286 w 286"/>
                  <a:gd name="T7" fmla="*/ 233 h 233"/>
                  <a:gd name="T8" fmla="*/ 118 w 286"/>
                  <a:gd name="T9" fmla="*/ 0 h 233"/>
                </a:gdLst>
                <a:ahLst/>
                <a:cxnLst>
                  <a:cxn ang="0">
                    <a:pos x="T0" y="T1"/>
                  </a:cxn>
                  <a:cxn ang="0">
                    <a:pos x="T2" y="T3"/>
                  </a:cxn>
                  <a:cxn ang="0">
                    <a:pos x="T4" y="T5"/>
                  </a:cxn>
                  <a:cxn ang="0">
                    <a:pos x="T6" y="T7"/>
                  </a:cxn>
                  <a:cxn ang="0">
                    <a:pos x="T8" y="T9"/>
                  </a:cxn>
                </a:cxnLst>
                <a:rect l="0" t="0" r="r" b="b"/>
                <a:pathLst>
                  <a:path w="286" h="233">
                    <a:moveTo>
                      <a:pt x="118" y="0"/>
                    </a:moveTo>
                    <a:lnTo>
                      <a:pt x="118" y="0"/>
                    </a:lnTo>
                    <a:lnTo>
                      <a:pt x="0" y="233"/>
                    </a:lnTo>
                    <a:lnTo>
                      <a:pt x="286" y="233"/>
                    </a:lnTo>
                    <a:lnTo>
                      <a:pt x="118" y="0"/>
                    </a:lnTo>
                    <a:close/>
                  </a:path>
                </a:pathLst>
              </a:custGeom>
              <a:solidFill>
                <a:srgbClr val="FF6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0" name="Rectangle 432"/>
              <p:cNvSpPr>
                <a:spLocks noChangeArrowheads="1"/>
              </p:cNvSpPr>
              <p:nvPr/>
            </p:nvSpPr>
            <p:spPr bwMode="auto">
              <a:xfrm>
                <a:off x="3775" y="2831"/>
                <a:ext cx="1" cy="1"/>
              </a:xfrm>
              <a:prstGeom prst="rect">
                <a:avLst/>
              </a:prstGeom>
              <a:solidFill>
                <a:srgbClr val="5D8D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1" name="Freeform 433"/>
              <p:cNvSpPr/>
              <p:nvPr/>
            </p:nvSpPr>
            <p:spPr bwMode="auto">
              <a:xfrm>
                <a:off x="3363" y="2609"/>
                <a:ext cx="412" cy="270"/>
              </a:xfrm>
              <a:custGeom>
                <a:avLst/>
                <a:gdLst>
                  <a:gd name="T0" fmla="*/ 257 w 412"/>
                  <a:gd name="T1" fmla="*/ 2 h 270"/>
                  <a:gd name="T2" fmla="*/ 241 w 412"/>
                  <a:gd name="T3" fmla="*/ 0 h 270"/>
                  <a:gd name="T4" fmla="*/ 0 w 412"/>
                  <a:gd name="T5" fmla="*/ 267 h 270"/>
                  <a:gd name="T6" fmla="*/ 0 w 412"/>
                  <a:gd name="T7" fmla="*/ 270 h 270"/>
                  <a:gd name="T8" fmla="*/ 412 w 412"/>
                  <a:gd name="T9" fmla="*/ 222 h 270"/>
                  <a:gd name="T10" fmla="*/ 412 w 412"/>
                  <a:gd name="T11" fmla="*/ 222 h 270"/>
                  <a:gd name="T12" fmla="*/ 257 w 412"/>
                  <a:gd name="T13" fmla="*/ 2 h 270"/>
                </a:gdLst>
                <a:ahLst/>
                <a:cxnLst>
                  <a:cxn ang="0">
                    <a:pos x="T0" y="T1"/>
                  </a:cxn>
                  <a:cxn ang="0">
                    <a:pos x="T2" y="T3"/>
                  </a:cxn>
                  <a:cxn ang="0">
                    <a:pos x="T4" y="T5"/>
                  </a:cxn>
                  <a:cxn ang="0">
                    <a:pos x="T6" y="T7"/>
                  </a:cxn>
                  <a:cxn ang="0">
                    <a:pos x="T8" y="T9"/>
                  </a:cxn>
                  <a:cxn ang="0">
                    <a:pos x="T10" y="T11"/>
                  </a:cxn>
                  <a:cxn ang="0">
                    <a:pos x="T12" y="T13"/>
                  </a:cxn>
                </a:cxnLst>
                <a:rect l="0" t="0" r="r" b="b"/>
                <a:pathLst>
                  <a:path w="412" h="270">
                    <a:moveTo>
                      <a:pt x="257" y="2"/>
                    </a:moveTo>
                    <a:lnTo>
                      <a:pt x="241" y="0"/>
                    </a:lnTo>
                    <a:lnTo>
                      <a:pt x="0" y="267"/>
                    </a:lnTo>
                    <a:lnTo>
                      <a:pt x="0" y="270"/>
                    </a:lnTo>
                    <a:lnTo>
                      <a:pt x="412" y="222"/>
                    </a:lnTo>
                    <a:lnTo>
                      <a:pt x="412" y="222"/>
                    </a:lnTo>
                    <a:lnTo>
                      <a:pt x="257" y="2"/>
                    </a:lnTo>
                    <a:close/>
                  </a:path>
                </a:pathLst>
              </a:custGeom>
              <a:solidFill>
                <a:srgbClr val="E34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2" name="Freeform 434"/>
              <p:cNvSpPr/>
              <p:nvPr/>
            </p:nvSpPr>
            <p:spPr bwMode="auto">
              <a:xfrm>
                <a:off x="3943" y="2563"/>
                <a:ext cx="270" cy="27"/>
              </a:xfrm>
              <a:custGeom>
                <a:avLst/>
                <a:gdLst>
                  <a:gd name="T0" fmla="*/ 0 w 270"/>
                  <a:gd name="T1" fmla="*/ 0 h 27"/>
                  <a:gd name="T2" fmla="*/ 2 w 270"/>
                  <a:gd name="T3" fmla="*/ 27 h 27"/>
                  <a:gd name="T4" fmla="*/ 270 w 270"/>
                  <a:gd name="T5" fmla="*/ 27 h 27"/>
                  <a:gd name="T6" fmla="*/ 0 w 270"/>
                  <a:gd name="T7" fmla="*/ 0 h 27"/>
                </a:gdLst>
                <a:ahLst/>
                <a:cxnLst>
                  <a:cxn ang="0">
                    <a:pos x="T0" y="T1"/>
                  </a:cxn>
                  <a:cxn ang="0">
                    <a:pos x="T2" y="T3"/>
                  </a:cxn>
                  <a:cxn ang="0">
                    <a:pos x="T4" y="T5"/>
                  </a:cxn>
                  <a:cxn ang="0">
                    <a:pos x="T6" y="T7"/>
                  </a:cxn>
                </a:cxnLst>
                <a:rect l="0" t="0" r="r" b="b"/>
                <a:pathLst>
                  <a:path w="270" h="27">
                    <a:moveTo>
                      <a:pt x="0" y="0"/>
                    </a:moveTo>
                    <a:lnTo>
                      <a:pt x="2" y="27"/>
                    </a:lnTo>
                    <a:lnTo>
                      <a:pt x="270" y="27"/>
                    </a:lnTo>
                    <a:lnTo>
                      <a:pt x="0" y="0"/>
                    </a:lnTo>
                    <a:close/>
                  </a:path>
                </a:pathLst>
              </a:custGeom>
              <a:solidFill>
                <a:srgbClr val="883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3" name="Freeform 435"/>
              <p:cNvSpPr/>
              <p:nvPr/>
            </p:nvSpPr>
            <p:spPr bwMode="auto">
              <a:xfrm>
                <a:off x="3945" y="2590"/>
                <a:ext cx="372" cy="32"/>
              </a:xfrm>
              <a:custGeom>
                <a:avLst/>
                <a:gdLst>
                  <a:gd name="T0" fmla="*/ 366 w 372"/>
                  <a:gd name="T1" fmla="*/ 11 h 32"/>
                  <a:gd name="T2" fmla="*/ 268 w 372"/>
                  <a:gd name="T3" fmla="*/ 0 h 32"/>
                  <a:gd name="T4" fmla="*/ 0 w 372"/>
                  <a:gd name="T5" fmla="*/ 0 h 32"/>
                  <a:gd name="T6" fmla="*/ 0 w 372"/>
                  <a:gd name="T7" fmla="*/ 32 h 32"/>
                  <a:gd name="T8" fmla="*/ 372 w 372"/>
                  <a:gd name="T9" fmla="*/ 32 h 32"/>
                  <a:gd name="T10" fmla="*/ 366 w 372"/>
                  <a:gd name="T11" fmla="*/ 11 h 32"/>
                </a:gdLst>
                <a:ahLst/>
                <a:cxnLst>
                  <a:cxn ang="0">
                    <a:pos x="T0" y="T1"/>
                  </a:cxn>
                  <a:cxn ang="0">
                    <a:pos x="T2" y="T3"/>
                  </a:cxn>
                  <a:cxn ang="0">
                    <a:pos x="T4" y="T5"/>
                  </a:cxn>
                  <a:cxn ang="0">
                    <a:pos x="T6" y="T7"/>
                  </a:cxn>
                  <a:cxn ang="0">
                    <a:pos x="T8" y="T9"/>
                  </a:cxn>
                  <a:cxn ang="0">
                    <a:pos x="T10" y="T11"/>
                  </a:cxn>
                </a:cxnLst>
                <a:rect l="0" t="0" r="r" b="b"/>
                <a:pathLst>
                  <a:path w="372" h="32">
                    <a:moveTo>
                      <a:pt x="366" y="11"/>
                    </a:moveTo>
                    <a:lnTo>
                      <a:pt x="268" y="0"/>
                    </a:lnTo>
                    <a:lnTo>
                      <a:pt x="0" y="0"/>
                    </a:lnTo>
                    <a:lnTo>
                      <a:pt x="0" y="32"/>
                    </a:lnTo>
                    <a:lnTo>
                      <a:pt x="372" y="32"/>
                    </a:lnTo>
                    <a:lnTo>
                      <a:pt x="366" y="11"/>
                    </a:lnTo>
                    <a:close/>
                  </a:path>
                </a:pathLst>
              </a:custGeom>
              <a:solidFill>
                <a:srgbClr val="FF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4" name="Freeform 436"/>
              <p:cNvSpPr/>
              <p:nvPr/>
            </p:nvSpPr>
            <p:spPr bwMode="auto">
              <a:xfrm>
                <a:off x="3948" y="2657"/>
                <a:ext cx="393" cy="40"/>
              </a:xfrm>
              <a:custGeom>
                <a:avLst/>
                <a:gdLst>
                  <a:gd name="T0" fmla="*/ 379 w 393"/>
                  <a:gd name="T1" fmla="*/ 0 h 40"/>
                  <a:gd name="T2" fmla="*/ 0 w 393"/>
                  <a:gd name="T3" fmla="*/ 0 h 40"/>
                  <a:gd name="T4" fmla="*/ 0 w 393"/>
                  <a:gd name="T5" fmla="*/ 40 h 40"/>
                  <a:gd name="T6" fmla="*/ 393 w 393"/>
                  <a:gd name="T7" fmla="*/ 40 h 40"/>
                  <a:gd name="T8" fmla="*/ 379 w 393"/>
                  <a:gd name="T9" fmla="*/ 0 h 40"/>
                </a:gdLst>
                <a:ahLst/>
                <a:cxnLst>
                  <a:cxn ang="0">
                    <a:pos x="T0" y="T1"/>
                  </a:cxn>
                  <a:cxn ang="0">
                    <a:pos x="T2" y="T3"/>
                  </a:cxn>
                  <a:cxn ang="0">
                    <a:pos x="T4" y="T5"/>
                  </a:cxn>
                  <a:cxn ang="0">
                    <a:pos x="T6" y="T7"/>
                  </a:cxn>
                  <a:cxn ang="0">
                    <a:pos x="T8" y="T9"/>
                  </a:cxn>
                </a:cxnLst>
                <a:rect l="0" t="0" r="r" b="b"/>
                <a:pathLst>
                  <a:path w="393" h="40">
                    <a:moveTo>
                      <a:pt x="379" y="0"/>
                    </a:moveTo>
                    <a:lnTo>
                      <a:pt x="0" y="0"/>
                    </a:lnTo>
                    <a:lnTo>
                      <a:pt x="0" y="40"/>
                    </a:lnTo>
                    <a:lnTo>
                      <a:pt x="393" y="40"/>
                    </a:lnTo>
                    <a:lnTo>
                      <a:pt x="379" y="0"/>
                    </a:lnTo>
                    <a:close/>
                  </a:path>
                </a:pathLst>
              </a:custGeom>
              <a:solidFill>
                <a:srgbClr val="FF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5" name="Freeform 437"/>
              <p:cNvSpPr/>
              <p:nvPr/>
            </p:nvSpPr>
            <p:spPr bwMode="auto">
              <a:xfrm>
                <a:off x="3951" y="2734"/>
                <a:ext cx="411" cy="38"/>
              </a:xfrm>
              <a:custGeom>
                <a:avLst/>
                <a:gdLst>
                  <a:gd name="T0" fmla="*/ 400 w 411"/>
                  <a:gd name="T1" fmla="*/ 0 h 38"/>
                  <a:gd name="T2" fmla="*/ 0 w 411"/>
                  <a:gd name="T3" fmla="*/ 0 h 38"/>
                  <a:gd name="T4" fmla="*/ 0 w 411"/>
                  <a:gd name="T5" fmla="*/ 38 h 38"/>
                  <a:gd name="T6" fmla="*/ 411 w 411"/>
                  <a:gd name="T7" fmla="*/ 38 h 38"/>
                  <a:gd name="T8" fmla="*/ 400 w 411"/>
                  <a:gd name="T9" fmla="*/ 0 h 38"/>
                </a:gdLst>
                <a:ahLst/>
                <a:cxnLst>
                  <a:cxn ang="0">
                    <a:pos x="T0" y="T1"/>
                  </a:cxn>
                  <a:cxn ang="0">
                    <a:pos x="T2" y="T3"/>
                  </a:cxn>
                  <a:cxn ang="0">
                    <a:pos x="T4" y="T5"/>
                  </a:cxn>
                  <a:cxn ang="0">
                    <a:pos x="T6" y="T7"/>
                  </a:cxn>
                  <a:cxn ang="0">
                    <a:pos x="T8" y="T9"/>
                  </a:cxn>
                </a:cxnLst>
                <a:rect l="0" t="0" r="r" b="b"/>
                <a:pathLst>
                  <a:path w="411" h="38">
                    <a:moveTo>
                      <a:pt x="400" y="0"/>
                    </a:moveTo>
                    <a:lnTo>
                      <a:pt x="0" y="0"/>
                    </a:lnTo>
                    <a:lnTo>
                      <a:pt x="0" y="38"/>
                    </a:lnTo>
                    <a:lnTo>
                      <a:pt x="411" y="38"/>
                    </a:lnTo>
                    <a:lnTo>
                      <a:pt x="400" y="0"/>
                    </a:lnTo>
                    <a:close/>
                  </a:path>
                </a:pathLst>
              </a:custGeom>
              <a:solidFill>
                <a:srgbClr val="FF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6" name="Freeform 438"/>
              <p:cNvSpPr/>
              <p:nvPr/>
            </p:nvSpPr>
            <p:spPr bwMode="auto">
              <a:xfrm>
                <a:off x="3951" y="2809"/>
                <a:ext cx="435" cy="38"/>
              </a:xfrm>
              <a:custGeom>
                <a:avLst/>
                <a:gdLst>
                  <a:gd name="T0" fmla="*/ 424 w 435"/>
                  <a:gd name="T1" fmla="*/ 0 h 38"/>
                  <a:gd name="T2" fmla="*/ 0 w 435"/>
                  <a:gd name="T3" fmla="*/ 0 h 38"/>
                  <a:gd name="T4" fmla="*/ 2 w 435"/>
                  <a:gd name="T5" fmla="*/ 38 h 38"/>
                  <a:gd name="T6" fmla="*/ 435 w 435"/>
                  <a:gd name="T7" fmla="*/ 38 h 38"/>
                  <a:gd name="T8" fmla="*/ 424 w 435"/>
                  <a:gd name="T9" fmla="*/ 0 h 38"/>
                </a:gdLst>
                <a:ahLst/>
                <a:cxnLst>
                  <a:cxn ang="0">
                    <a:pos x="T0" y="T1"/>
                  </a:cxn>
                  <a:cxn ang="0">
                    <a:pos x="T2" y="T3"/>
                  </a:cxn>
                  <a:cxn ang="0">
                    <a:pos x="T4" y="T5"/>
                  </a:cxn>
                  <a:cxn ang="0">
                    <a:pos x="T6" y="T7"/>
                  </a:cxn>
                  <a:cxn ang="0">
                    <a:pos x="T8" y="T9"/>
                  </a:cxn>
                </a:cxnLst>
                <a:rect l="0" t="0" r="r" b="b"/>
                <a:pathLst>
                  <a:path w="435" h="38">
                    <a:moveTo>
                      <a:pt x="424" y="0"/>
                    </a:moveTo>
                    <a:lnTo>
                      <a:pt x="0" y="0"/>
                    </a:lnTo>
                    <a:lnTo>
                      <a:pt x="2" y="38"/>
                    </a:lnTo>
                    <a:lnTo>
                      <a:pt x="435" y="38"/>
                    </a:lnTo>
                    <a:lnTo>
                      <a:pt x="424" y="0"/>
                    </a:lnTo>
                    <a:close/>
                  </a:path>
                </a:pathLst>
              </a:custGeom>
              <a:solidFill>
                <a:srgbClr val="FF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7" name="Freeform 439"/>
              <p:cNvSpPr/>
              <p:nvPr/>
            </p:nvSpPr>
            <p:spPr bwMode="auto">
              <a:xfrm>
                <a:off x="3953" y="2847"/>
                <a:ext cx="444" cy="37"/>
              </a:xfrm>
              <a:custGeom>
                <a:avLst/>
                <a:gdLst>
                  <a:gd name="T0" fmla="*/ 433 w 444"/>
                  <a:gd name="T1" fmla="*/ 0 h 37"/>
                  <a:gd name="T2" fmla="*/ 0 w 444"/>
                  <a:gd name="T3" fmla="*/ 0 h 37"/>
                  <a:gd name="T4" fmla="*/ 0 w 444"/>
                  <a:gd name="T5" fmla="*/ 37 h 37"/>
                  <a:gd name="T6" fmla="*/ 444 w 444"/>
                  <a:gd name="T7" fmla="*/ 37 h 37"/>
                  <a:gd name="T8" fmla="*/ 433 w 444"/>
                  <a:gd name="T9" fmla="*/ 0 h 37"/>
                </a:gdLst>
                <a:ahLst/>
                <a:cxnLst>
                  <a:cxn ang="0">
                    <a:pos x="T0" y="T1"/>
                  </a:cxn>
                  <a:cxn ang="0">
                    <a:pos x="T2" y="T3"/>
                  </a:cxn>
                  <a:cxn ang="0">
                    <a:pos x="T4" y="T5"/>
                  </a:cxn>
                  <a:cxn ang="0">
                    <a:pos x="T6" y="T7"/>
                  </a:cxn>
                  <a:cxn ang="0">
                    <a:pos x="T8" y="T9"/>
                  </a:cxn>
                </a:cxnLst>
                <a:rect l="0" t="0" r="r" b="b"/>
                <a:pathLst>
                  <a:path w="444" h="37">
                    <a:moveTo>
                      <a:pt x="433" y="0"/>
                    </a:moveTo>
                    <a:lnTo>
                      <a:pt x="0" y="0"/>
                    </a:lnTo>
                    <a:lnTo>
                      <a:pt x="0" y="37"/>
                    </a:lnTo>
                    <a:lnTo>
                      <a:pt x="444" y="37"/>
                    </a:lnTo>
                    <a:lnTo>
                      <a:pt x="433" y="0"/>
                    </a:lnTo>
                    <a:close/>
                  </a:path>
                </a:pathLst>
              </a:custGeom>
              <a:solidFill>
                <a:srgbClr val="883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8" name="Freeform 440"/>
              <p:cNvSpPr/>
              <p:nvPr/>
            </p:nvSpPr>
            <p:spPr bwMode="auto">
              <a:xfrm>
                <a:off x="3953" y="2884"/>
                <a:ext cx="457" cy="38"/>
              </a:xfrm>
              <a:custGeom>
                <a:avLst/>
                <a:gdLst>
                  <a:gd name="T0" fmla="*/ 444 w 457"/>
                  <a:gd name="T1" fmla="*/ 0 h 38"/>
                  <a:gd name="T2" fmla="*/ 0 w 457"/>
                  <a:gd name="T3" fmla="*/ 0 h 38"/>
                  <a:gd name="T4" fmla="*/ 3 w 457"/>
                  <a:gd name="T5" fmla="*/ 38 h 38"/>
                  <a:gd name="T6" fmla="*/ 457 w 457"/>
                  <a:gd name="T7" fmla="*/ 38 h 38"/>
                  <a:gd name="T8" fmla="*/ 444 w 457"/>
                  <a:gd name="T9" fmla="*/ 0 h 38"/>
                </a:gdLst>
                <a:ahLst/>
                <a:cxnLst>
                  <a:cxn ang="0">
                    <a:pos x="T0" y="T1"/>
                  </a:cxn>
                  <a:cxn ang="0">
                    <a:pos x="T2" y="T3"/>
                  </a:cxn>
                  <a:cxn ang="0">
                    <a:pos x="T4" y="T5"/>
                  </a:cxn>
                  <a:cxn ang="0">
                    <a:pos x="T6" y="T7"/>
                  </a:cxn>
                  <a:cxn ang="0">
                    <a:pos x="T8" y="T9"/>
                  </a:cxn>
                </a:cxnLst>
                <a:rect l="0" t="0" r="r" b="b"/>
                <a:pathLst>
                  <a:path w="457" h="38">
                    <a:moveTo>
                      <a:pt x="444" y="0"/>
                    </a:moveTo>
                    <a:lnTo>
                      <a:pt x="0" y="0"/>
                    </a:lnTo>
                    <a:lnTo>
                      <a:pt x="3" y="38"/>
                    </a:lnTo>
                    <a:lnTo>
                      <a:pt x="457" y="38"/>
                    </a:lnTo>
                    <a:lnTo>
                      <a:pt x="444" y="0"/>
                    </a:lnTo>
                    <a:close/>
                  </a:path>
                </a:pathLst>
              </a:custGeom>
              <a:solidFill>
                <a:srgbClr val="FF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9" name="Freeform 441"/>
              <p:cNvSpPr/>
              <p:nvPr/>
            </p:nvSpPr>
            <p:spPr bwMode="auto">
              <a:xfrm>
                <a:off x="3956" y="2922"/>
                <a:ext cx="465" cy="35"/>
              </a:xfrm>
              <a:custGeom>
                <a:avLst/>
                <a:gdLst>
                  <a:gd name="T0" fmla="*/ 454 w 465"/>
                  <a:gd name="T1" fmla="*/ 0 h 35"/>
                  <a:gd name="T2" fmla="*/ 0 w 465"/>
                  <a:gd name="T3" fmla="*/ 0 h 35"/>
                  <a:gd name="T4" fmla="*/ 0 w 465"/>
                  <a:gd name="T5" fmla="*/ 35 h 35"/>
                  <a:gd name="T6" fmla="*/ 465 w 465"/>
                  <a:gd name="T7" fmla="*/ 35 h 35"/>
                  <a:gd name="T8" fmla="*/ 454 w 465"/>
                  <a:gd name="T9" fmla="*/ 0 h 35"/>
                </a:gdLst>
                <a:ahLst/>
                <a:cxnLst>
                  <a:cxn ang="0">
                    <a:pos x="T0" y="T1"/>
                  </a:cxn>
                  <a:cxn ang="0">
                    <a:pos x="T2" y="T3"/>
                  </a:cxn>
                  <a:cxn ang="0">
                    <a:pos x="T4" y="T5"/>
                  </a:cxn>
                  <a:cxn ang="0">
                    <a:pos x="T6" y="T7"/>
                  </a:cxn>
                  <a:cxn ang="0">
                    <a:pos x="T8" y="T9"/>
                  </a:cxn>
                </a:cxnLst>
                <a:rect l="0" t="0" r="r" b="b"/>
                <a:pathLst>
                  <a:path w="465" h="35">
                    <a:moveTo>
                      <a:pt x="454" y="0"/>
                    </a:moveTo>
                    <a:lnTo>
                      <a:pt x="0" y="0"/>
                    </a:lnTo>
                    <a:lnTo>
                      <a:pt x="0" y="35"/>
                    </a:lnTo>
                    <a:lnTo>
                      <a:pt x="465" y="35"/>
                    </a:lnTo>
                    <a:lnTo>
                      <a:pt x="454" y="0"/>
                    </a:lnTo>
                    <a:close/>
                  </a:path>
                </a:pathLst>
              </a:custGeom>
              <a:solidFill>
                <a:srgbClr val="883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0" name="Freeform 442"/>
              <p:cNvSpPr/>
              <p:nvPr/>
            </p:nvSpPr>
            <p:spPr bwMode="auto">
              <a:xfrm>
                <a:off x="3956" y="2957"/>
                <a:ext cx="478" cy="43"/>
              </a:xfrm>
              <a:custGeom>
                <a:avLst/>
                <a:gdLst>
                  <a:gd name="T0" fmla="*/ 465 w 478"/>
                  <a:gd name="T1" fmla="*/ 0 h 43"/>
                  <a:gd name="T2" fmla="*/ 0 w 478"/>
                  <a:gd name="T3" fmla="*/ 0 h 43"/>
                  <a:gd name="T4" fmla="*/ 3 w 478"/>
                  <a:gd name="T5" fmla="*/ 43 h 43"/>
                  <a:gd name="T6" fmla="*/ 478 w 478"/>
                  <a:gd name="T7" fmla="*/ 43 h 43"/>
                  <a:gd name="T8" fmla="*/ 465 w 478"/>
                  <a:gd name="T9" fmla="*/ 0 h 43"/>
                </a:gdLst>
                <a:ahLst/>
                <a:cxnLst>
                  <a:cxn ang="0">
                    <a:pos x="T0" y="T1"/>
                  </a:cxn>
                  <a:cxn ang="0">
                    <a:pos x="T2" y="T3"/>
                  </a:cxn>
                  <a:cxn ang="0">
                    <a:pos x="T4" y="T5"/>
                  </a:cxn>
                  <a:cxn ang="0">
                    <a:pos x="T6" y="T7"/>
                  </a:cxn>
                  <a:cxn ang="0">
                    <a:pos x="T8" y="T9"/>
                  </a:cxn>
                </a:cxnLst>
                <a:rect l="0" t="0" r="r" b="b"/>
                <a:pathLst>
                  <a:path w="478" h="43">
                    <a:moveTo>
                      <a:pt x="465" y="0"/>
                    </a:moveTo>
                    <a:lnTo>
                      <a:pt x="0" y="0"/>
                    </a:lnTo>
                    <a:lnTo>
                      <a:pt x="3" y="43"/>
                    </a:lnTo>
                    <a:lnTo>
                      <a:pt x="478" y="43"/>
                    </a:lnTo>
                    <a:lnTo>
                      <a:pt x="465" y="0"/>
                    </a:lnTo>
                    <a:close/>
                  </a:path>
                </a:pathLst>
              </a:custGeom>
              <a:solidFill>
                <a:srgbClr val="FF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1" name="Freeform 443"/>
              <p:cNvSpPr/>
              <p:nvPr/>
            </p:nvSpPr>
            <p:spPr bwMode="auto">
              <a:xfrm>
                <a:off x="3959" y="3000"/>
                <a:ext cx="494" cy="64"/>
              </a:xfrm>
              <a:custGeom>
                <a:avLst/>
                <a:gdLst>
                  <a:gd name="T0" fmla="*/ 0 w 494"/>
                  <a:gd name="T1" fmla="*/ 0 h 64"/>
                  <a:gd name="T2" fmla="*/ 2 w 494"/>
                  <a:gd name="T3" fmla="*/ 64 h 64"/>
                  <a:gd name="T4" fmla="*/ 494 w 494"/>
                  <a:gd name="T5" fmla="*/ 64 h 64"/>
                  <a:gd name="T6" fmla="*/ 475 w 494"/>
                  <a:gd name="T7" fmla="*/ 0 h 64"/>
                  <a:gd name="T8" fmla="*/ 0 w 494"/>
                  <a:gd name="T9" fmla="*/ 0 h 64"/>
                </a:gdLst>
                <a:ahLst/>
                <a:cxnLst>
                  <a:cxn ang="0">
                    <a:pos x="T0" y="T1"/>
                  </a:cxn>
                  <a:cxn ang="0">
                    <a:pos x="T2" y="T3"/>
                  </a:cxn>
                  <a:cxn ang="0">
                    <a:pos x="T4" y="T5"/>
                  </a:cxn>
                  <a:cxn ang="0">
                    <a:pos x="T6" y="T7"/>
                  </a:cxn>
                  <a:cxn ang="0">
                    <a:pos x="T8" y="T9"/>
                  </a:cxn>
                </a:cxnLst>
                <a:rect l="0" t="0" r="r" b="b"/>
                <a:pathLst>
                  <a:path w="494" h="64">
                    <a:moveTo>
                      <a:pt x="0" y="0"/>
                    </a:moveTo>
                    <a:lnTo>
                      <a:pt x="2" y="64"/>
                    </a:lnTo>
                    <a:lnTo>
                      <a:pt x="494" y="64"/>
                    </a:lnTo>
                    <a:lnTo>
                      <a:pt x="475" y="0"/>
                    </a:lnTo>
                    <a:lnTo>
                      <a:pt x="0" y="0"/>
                    </a:lnTo>
                    <a:close/>
                  </a:path>
                </a:pathLst>
              </a:custGeom>
              <a:solidFill>
                <a:srgbClr val="883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2" name="Freeform 444"/>
              <p:cNvSpPr/>
              <p:nvPr/>
            </p:nvSpPr>
            <p:spPr bwMode="auto">
              <a:xfrm>
                <a:off x="3951" y="2772"/>
                <a:ext cx="424" cy="37"/>
              </a:xfrm>
              <a:custGeom>
                <a:avLst/>
                <a:gdLst>
                  <a:gd name="T0" fmla="*/ 411 w 424"/>
                  <a:gd name="T1" fmla="*/ 0 h 37"/>
                  <a:gd name="T2" fmla="*/ 0 w 424"/>
                  <a:gd name="T3" fmla="*/ 0 h 37"/>
                  <a:gd name="T4" fmla="*/ 0 w 424"/>
                  <a:gd name="T5" fmla="*/ 37 h 37"/>
                  <a:gd name="T6" fmla="*/ 424 w 424"/>
                  <a:gd name="T7" fmla="*/ 37 h 37"/>
                  <a:gd name="T8" fmla="*/ 411 w 424"/>
                  <a:gd name="T9" fmla="*/ 0 h 37"/>
                </a:gdLst>
                <a:ahLst/>
                <a:cxnLst>
                  <a:cxn ang="0">
                    <a:pos x="T0" y="T1"/>
                  </a:cxn>
                  <a:cxn ang="0">
                    <a:pos x="T2" y="T3"/>
                  </a:cxn>
                  <a:cxn ang="0">
                    <a:pos x="T4" y="T5"/>
                  </a:cxn>
                  <a:cxn ang="0">
                    <a:pos x="T6" y="T7"/>
                  </a:cxn>
                  <a:cxn ang="0">
                    <a:pos x="T8" y="T9"/>
                  </a:cxn>
                </a:cxnLst>
                <a:rect l="0" t="0" r="r" b="b"/>
                <a:pathLst>
                  <a:path w="424" h="37">
                    <a:moveTo>
                      <a:pt x="411" y="0"/>
                    </a:moveTo>
                    <a:lnTo>
                      <a:pt x="0" y="0"/>
                    </a:lnTo>
                    <a:lnTo>
                      <a:pt x="0" y="37"/>
                    </a:lnTo>
                    <a:lnTo>
                      <a:pt x="424" y="37"/>
                    </a:lnTo>
                    <a:lnTo>
                      <a:pt x="411" y="0"/>
                    </a:lnTo>
                    <a:close/>
                  </a:path>
                </a:pathLst>
              </a:custGeom>
              <a:solidFill>
                <a:srgbClr val="883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3" name="Freeform 445"/>
              <p:cNvSpPr/>
              <p:nvPr/>
            </p:nvSpPr>
            <p:spPr bwMode="auto">
              <a:xfrm>
                <a:off x="3948" y="2697"/>
                <a:ext cx="403" cy="37"/>
              </a:xfrm>
              <a:custGeom>
                <a:avLst/>
                <a:gdLst>
                  <a:gd name="T0" fmla="*/ 393 w 403"/>
                  <a:gd name="T1" fmla="*/ 0 h 37"/>
                  <a:gd name="T2" fmla="*/ 0 w 403"/>
                  <a:gd name="T3" fmla="*/ 0 h 37"/>
                  <a:gd name="T4" fmla="*/ 3 w 403"/>
                  <a:gd name="T5" fmla="*/ 37 h 37"/>
                  <a:gd name="T6" fmla="*/ 403 w 403"/>
                  <a:gd name="T7" fmla="*/ 37 h 37"/>
                  <a:gd name="T8" fmla="*/ 393 w 403"/>
                  <a:gd name="T9" fmla="*/ 0 h 37"/>
                </a:gdLst>
                <a:ahLst/>
                <a:cxnLst>
                  <a:cxn ang="0">
                    <a:pos x="T0" y="T1"/>
                  </a:cxn>
                  <a:cxn ang="0">
                    <a:pos x="T2" y="T3"/>
                  </a:cxn>
                  <a:cxn ang="0">
                    <a:pos x="T4" y="T5"/>
                  </a:cxn>
                  <a:cxn ang="0">
                    <a:pos x="T6" y="T7"/>
                  </a:cxn>
                  <a:cxn ang="0">
                    <a:pos x="T8" y="T9"/>
                  </a:cxn>
                </a:cxnLst>
                <a:rect l="0" t="0" r="r" b="b"/>
                <a:pathLst>
                  <a:path w="403" h="37">
                    <a:moveTo>
                      <a:pt x="393" y="0"/>
                    </a:moveTo>
                    <a:lnTo>
                      <a:pt x="0" y="0"/>
                    </a:lnTo>
                    <a:lnTo>
                      <a:pt x="3" y="37"/>
                    </a:lnTo>
                    <a:lnTo>
                      <a:pt x="403" y="37"/>
                    </a:lnTo>
                    <a:lnTo>
                      <a:pt x="393" y="0"/>
                    </a:lnTo>
                    <a:close/>
                  </a:path>
                </a:pathLst>
              </a:custGeom>
              <a:solidFill>
                <a:srgbClr val="883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4" name="Freeform 446"/>
              <p:cNvSpPr/>
              <p:nvPr/>
            </p:nvSpPr>
            <p:spPr bwMode="auto">
              <a:xfrm>
                <a:off x="3945" y="2622"/>
                <a:ext cx="382" cy="35"/>
              </a:xfrm>
              <a:custGeom>
                <a:avLst/>
                <a:gdLst>
                  <a:gd name="T0" fmla="*/ 372 w 382"/>
                  <a:gd name="T1" fmla="*/ 0 h 35"/>
                  <a:gd name="T2" fmla="*/ 0 w 382"/>
                  <a:gd name="T3" fmla="*/ 0 h 35"/>
                  <a:gd name="T4" fmla="*/ 3 w 382"/>
                  <a:gd name="T5" fmla="*/ 35 h 35"/>
                  <a:gd name="T6" fmla="*/ 382 w 382"/>
                  <a:gd name="T7" fmla="*/ 35 h 35"/>
                  <a:gd name="T8" fmla="*/ 372 w 382"/>
                  <a:gd name="T9" fmla="*/ 0 h 35"/>
                </a:gdLst>
                <a:ahLst/>
                <a:cxnLst>
                  <a:cxn ang="0">
                    <a:pos x="T0" y="T1"/>
                  </a:cxn>
                  <a:cxn ang="0">
                    <a:pos x="T2" y="T3"/>
                  </a:cxn>
                  <a:cxn ang="0">
                    <a:pos x="T4" y="T5"/>
                  </a:cxn>
                  <a:cxn ang="0">
                    <a:pos x="T6" y="T7"/>
                  </a:cxn>
                  <a:cxn ang="0">
                    <a:pos x="T8" y="T9"/>
                  </a:cxn>
                </a:cxnLst>
                <a:rect l="0" t="0" r="r" b="b"/>
                <a:pathLst>
                  <a:path w="382" h="35">
                    <a:moveTo>
                      <a:pt x="372" y="0"/>
                    </a:moveTo>
                    <a:lnTo>
                      <a:pt x="0" y="0"/>
                    </a:lnTo>
                    <a:lnTo>
                      <a:pt x="3" y="35"/>
                    </a:lnTo>
                    <a:lnTo>
                      <a:pt x="382" y="35"/>
                    </a:lnTo>
                    <a:lnTo>
                      <a:pt x="372" y="0"/>
                    </a:lnTo>
                    <a:close/>
                  </a:path>
                </a:pathLst>
              </a:custGeom>
              <a:solidFill>
                <a:srgbClr val="883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5" name="Freeform 447"/>
              <p:cNvSpPr/>
              <p:nvPr/>
            </p:nvSpPr>
            <p:spPr bwMode="auto">
              <a:xfrm>
                <a:off x="4311" y="2601"/>
                <a:ext cx="1143" cy="463"/>
              </a:xfrm>
              <a:custGeom>
                <a:avLst/>
                <a:gdLst>
                  <a:gd name="T0" fmla="*/ 1143 w 1143"/>
                  <a:gd name="T1" fmla="*/ 109 h 463"/>
                  <a:gd name="T2" fmla="*/ 0 w 1143"/>
                  <a:gd name="T3" fmla="*/ 0 h 463"/>
                  <a:gd name="T4" fmla="*/ 142 w 1143"/>
                  <a:gd name="T5" fmla="*/ 463 h 463"/>
                  <a:gd name="T6" fmla="*/ 932 w 1143"/>
                  <a:gd name="T7" fmla="*/ 463 h 463"/>
                  <a:gd name="T8" fmla="*/ 1143 w 1143"/>
                  <a:gd name="T9" fmla="*/ 109 h 463"/>
                </a:gdLst>
                <a:ahLst/>
                <a:cxnLst>
                  <a:cxn ang="0">
                    <a:pos x="T0" y="T1"/>
                  </a:cxn>
                  <a:cxn ang="0">
                    <a:pos x="T2" y="T3"/>
                  </a:cxn>
                  <a:cxn ang="0">
                    <a:pos x="T4" y="T5"/>
                  </a:cxn>
                  <a:cxn ang="0">
                    <a:pos x="T6" y="T7"/>
                  </a:cxn>
                  <a:cxn ang="0">
                    <a:pos x="T8" y="T9"/>
                  </a:cxn>
                </a:cxnLst>
                <a:rect l="0" t="0" r="r" b="b"/>
                <a:pathLst>
                  <a:path w="1143" h="463">
                    <a:moveTo>
                      <a:pt x="1143" y="109"/>
                    </a:moveTo>
                    <a:lnTo>
                      <a:pt x="0" y="0"/>
                    </a:lnTo>
                    <a:lnTo>
                      <a:pt x="142" y="463"/>
                    </a:lnTo>
                    <a:lnTo>
                      <a:pt x="932" y="463"/>
                    </a:lnTo>
                    <a:lnTo>
                      <a:pt x="1143" y="109"/>
                    </a:lnTo>
                    <a:close/>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6" name="Freeform 448"/>
              <p:cNvSpPr/>
              <p:nvPr/>
            </p:nvSpPr>
            <p:spPr bwMode="auto">
              <a:xfrm>
                <a:off x="3929" y="2140"/>
                <a:ext cx="796" cy="487"/>
              </a:xfrm>
              <a:custGeom>
                <a:avLst/>
                <a:gdLst>
                  <a:gd name="T0" fmla="*/ 0 w 796"/>
                  <a:gd name="T1" fmla="*/ 3 h 487"/>
                  <a:gd name="T2" fmla="*/ 14 w 796"/>
                  <a:gd name="T3" fmla="*/ 423 h 487"/>
                  <a:gd name="T4" fmla="*/ 655 w 796"/>
                  <a:gd name="T5" fmla="*/ 487 h 487"/>
                  <a:gd name="T6" fmla="*/ 796 w 796"/>
                  <a:gd name="T7" fmla="*/ 0 h 487"/>
                  <a:gd name="T8" fmla="*/ 0 w 796"/>
                  <a:gd name="T9" fmla="*/ 3 h 487"/>
                </a:gdLst>
                <a:ahLst/>
                <a:cxnLst>
                  <a:cxn ang="0">
                    <a:pos x="T0" y="T1"/>
                  </a:cxn>
                  <a:cxn ang="0">
                    <a:pos x="T2" y="T3"/>
                  </a:cxn>
                  <a:cxn ang="0">
                    <a:pos x="T4" y="T5"/>
                  </a:cxn>
                  <a:cxn ang="0">
                    <a:pos x="T6" y="T7"/>
                  </a:cxn>
                  <a:cxn ang="0">
                    <a:pos x="T8" y="T9"/>
                  </a:cxn>
                </a:cxnLst>
                <a:rect l="0" t="0" r="r" b="b"/>
                <a:pathLst>
                  <a:path w="796" h="487">
                    <a:moveTo>
                      <a:pt x="0" y="3"/>
                    </a:moveTo>
                    <a:lnTo>
                      <a:pt x="14" y="423"/>
                    </a:lnTo>
                    <a:lnTo>
                      <a:pt x="655" y="487"/>
                    </a:lnTo>
                    <a:lnTo>
                      <a:pt x="796" y="0"/>
                    </a:lnTo>
                    <a:lnTo>
                      <a:pt x="0" y="3"/>
                    </a:lnTo>
                    <a:close/>
                  </a:path>
                </a:pathLst>
              </a:custGeom>
              <a:solidFill>
                <a:srgbClr val="47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7" name="Freeform 449"/>
              <p:cNvSpPr/>
              <p:nvPr/>
            </p:nvSpPr>
            <p:spPr bwMode="auto">
              <a:xfrm>
                <a:off x="4971" y="2132"/>
                <a:ext cx="831" cy="578"/>
              </a:xfrm>
              <a:custGeom>
                <a:avLst/>
                <a:gdLst>
                  <a:gd name="T0" fmla="*/ 831 w 831"/>
                  <a:gd name="T1" fmla="*/ 0 h 578"/>
                  <a:gd name="T2" fmla="*/ 0 w 831"/>
                  <a:gd name="T3" fmla="*/ 5 h 578"/>
                  <a:gd name="T4" fmla="*/ 64 w 831"/>
                  <a:gd name="T5" fmla="*/ 538 h 578"/>
                  <a:gd name="T6" fmla="*/ 483 w 831"/>
                  <a:gd name="T7" fmla="*/ 578 h 578"/>
                  <a:gd name="T8" fmla="*/ 831 w 831"/>
                  <a:gd name="T9" fmla="*/ 0 h 578"/>
                </a:gdLst>
                <a:ahLst/>
                <a:cxnLst>
                  <a:cxn ang="0">
                    <a:pos x="T0" y="T1"/>
                  </a:cxn>
                  <a:cxn ang="0">
                    <a:pos x="T2" y="T3"/>
                  </a:cxn>
                  <a:cxn ang="0">
                    <a:pos x="T4" y="T5"/>
                  </a:cxn>
                  <a:cxn ang="0">
                    <a:pos x="T6" y="T7"/>
                  </a:cxn>
                  <a:cxn ang="0">
                    <a:pos x="T8" y="T9"/>
                  </a:cxn>
                </a:cxnLst>
                <a:rect l="0" t="0" r="r" b="b"/>
                <a:pathLst>
                  <a:path w="831" h="578">
                    <a:moveTo>
                      <a:pt x="831" y="0"/>
                    </a:moveTo>
                    <a:lnTo>
                      <a:pt x="0" y="5"/>
                    </a:lnTo>
                    <a:lnTo>
                      <a:pt x="64" y="538"/>
                    </a:lnTo>
                    <a:lnTo>
                      <a:pt x="483" y="578"/>
                    </a:lnTo>
                    <a:lnTo>
                      <a:pt x="831" y="0"/>
                    </a:lnTo>
                    <a:close/>
                  </a:path>
                </a:pathLst>
              </a:custGeom>
              <a:solidFill>
                <a:srgbClr val="FF6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8" name="Freeform 450"/>
              <p:cNvSpPr/>
              <p:nvPr/>
            </p:nvSpPr>
            <p:spPr bwMode="auto">
              <a:xfrm>
                <a:off x="4584" y="2137"/>
                <a:ext cx="451" cy="533"/>
              </a:xfrm>
              <a:custGeom>
                <a:avLst/>
                <a:gdLst>
                  <a:gd name="T0" fmla="*/ 141 w 451"/>
                  <a:gd name="T1" fmla="*/ 3 h 533"/>
                  <a:gd name="T2" fmla="*/ 0 w 451"/>
                  <a:gd name="T3" fmla="*/ 490 h 533"/>
                  <a:gd name="T4" fmla="*/ 451 w 451"/>
                  <a:gd name="T5" fmla="*/ 533 h 533"/>
                  <a:gd name="T6" fmla="*/ 387 w 451"/>
                  <a:gd name="T7" fmla="*/ 0 h 533"/>
                  <a:gd name="T8" fmla="*/ 141 w 451"/>
                  <a:gd name="T9" fmla="*/ 3 h 533"/>
                </a:gdLst>
                <a:ahLst/>
                <a:cxnLst>
                  <a:cxn ang="0">
                    <a:pos x="T0" y="T1"/>
                  </a:cxn>
                  <a:cxn ang="0">
                    <a:pos x="T2" y="T3"/>
                  </a:cxn>
                  <a:cxn ang="0">
                    <a:pos x="T4" y="T5"/>
                  </a:cxn>
                  <a:cxn ang="0">
                    <a:pos x="T6" y="T7"/>
                  </a:cxn>
                  <a:cxn ang="0">
                    <a:pos x="T8" y="T9"/>
                  </a:cxn>
                </a:cxnLst>
                <a:rect l="0" t="0" r="r" b="b"/>
                <a:pathLst>
                  <a:path w="451" h="533">
                    <a:moveTo>
                      <a:pt x="141" y="3"/>
                    </a:moveTo>
                    <a:lnTo>
                      <a:pt x="0" y="490"/>
                    </a:lnTo>
                    <a:lnTo>
                      <a:pt x="451" y="533"/>
                    </a:lnTo>
                    <a:lnTo>
                      <a:pt x="387" y="0"/>
                    </a:lnTo>
                    <a:lnTo>
                      <a:pt x="141" y="3"/>
                    </a:lnTo>
                    <a:close/>
                  </a:path>
                </a:pathLst>
              </a:custGeom>
              <a:solidFill>
                <a:srgbClr val="884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9" name="Freeform 451"/>
              <p:cNvSpPr/>
              <p:nvPr/>
            </p:nvSpPr>
            <p:spPr bwMode="auto">
              <a:xfrm>
                <a:off x="2987" y="2145"/>
                <a:ext cx="451" cy="780"/>
              </a:xfrm>
              <a:custGeom>
                <a:avLst/>
                <a:gdLst>
                  <a:gd name="T0" fmla="*/ 240 w 451"/>
                  <a:gd name="T1" fmla="*/ 3 h 780"/>
                  <a:gd name="T2" fmla="*/ 0 w 451"/>
                  <a:gd name="T3" fmla="*/ 600 h 780"/>
                  <a:gd name="T4" fmla="*/ 141 w 451"/>
                  <a:gd name="T5" fmla="*/ 780 h 780"/>
                  <a:gd name="T6" fmla="*/ 451 w 451"/>
                  <a:gd name="T7" fmla="*/ 0 h 780"/>
                  <a:gd name="T8" fmla="*/ 240 w 451"/>
                  <a:gd name="T9" fmla="*/ 3 h 780"/>
                </a:gdLst>
                <a:ahLst/>
                <a:cxnLst>
                  <a:cxn ang="0">
                    <a:pos x="T0" y="T1"/>
                  </a:cxn>
                  <a:cxn ang="0">
                    <a:pos x="T2" y="T3"/>
                  </a:cxn>
                  <a:cxn ang="0">
                    <a:pos x="T4" y="T5"/>
                  </a:cxn>
                  <a:cxn ang="0">
                    <a:pos x="T6" y="T7"/>
                  </a:cxn>
                  <a:cxn ang="0">
                    <a:pos x="T8" y="T9"/>
                  </a:cxn>
                </a:cxnLst>
                <a:rect l="0" t="0" r="r" b="b"/>
                <a:pathLst>
                  <a:path w="451" h="780">
                    <a:moveTo>
                      <a:pt x="240" y="3"/>
                    </a:moveTo>
                    <a:lnTo>
                      <a:pt x="0" y="600"/>
                    </a:lnTo>
                    <a:lnTo>
                      <a:pt x="141" y="780"/>
                    </a:lnTo>
                    <a:lnTo>
                      <a:pt x="451" y="0"/>
                    </a:lnTo>
                    <a:lnTo>
                      <a:pt x="240" y="3"/>
                    </a:lnTo>
                    <a:close/>
                  </a:path>
                </a:pathLst>
              </a:custGeom>
              <a:solidFill>
                <a:srgbClr val="884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0" name="Freeform 452"/>
              <p:cNvSpPr/>
              <p:nvPr/>
            </p:nvSpPr>
            <p:spPr bwMode="auto">
              <a:xfrm>
                <a:off x="2514" y="2151"/>
                <a:ext cx="163" cy="144"/>
              </a:xfrm>
              <a:custGeom>
                <a:avLst/>
                <a:gdLst>
                  <a:gd name="T0" fmla="*/ 0 w 163"/>
                  <a:gd name="T1" fmla="*/ 0 h 144"/>
                  <a:gd name="T2" fmla="*/ 115 w 163"/>
                  <a:gd name="T3" fmla="*/ 144 h 144"/>
                  <a:gd name="T4" fmla="*/ 163 w 163"/>
                  <a:gd name="T5" fmla="*/ 0 h 144"/>
                  <a:gd name="T6" fmla="*/ 0 w 163"/>
                  <a:gd name="T7" fmla="*/ 0 h 144"/>
                </a:gdLst>
                <a:ahLst/>
                <a:cxnLst>
                  <a:cxn ang="0">
                    <a:pos x="T0" y="T1"/>
                  </a:cxn>
                  <a:cxn ang="0">
                    <a:pos x="T2" y="T3"/>
                  </a:cxn>
                  <a:cxn ang="0">
                    <a:pos x="T4" y="T5"/>
                  </a:cxn>
                  <a:cxn ang="0">
                    <a:pos x="T6" y="T7"/>
                  </a:cxn>
                </a:cxnLst>
                <a:rect l="0" t="0" r="r" b="b"/>
                <a:pathLst>
                  <a:path w="163" h="144">
                    <a:moveTo>
                      <a:pt x="0" y="0"/>
                    </a:moveTo>
                    <a:lnTo>
                      <a:pt x="115" y="144"/>
                    </a:lnTo>
                    <a:lnTo>
                      <a:pt x="163" y="0"/>
                    </a:lnTo>
                    <a:lnTo>
                      <a:pt x="0" y="0"/>
                    </a:lnTo>
                    <a:close/>
                  </a:path>
                </a:pathLst>
              </a:custGeom>
              <a:solidFill>
                <a:srgbClr val="FFD7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1" name="Freeform 453"/>
              <p:cNvSpPr/>
              <p:nvPr/>
            </p:nvSpPr>
            <p:spPr bwMode="auto">
              <a:xfrm>
                <a:off x="2629" y="2151"/>
                <a:ext cx="64" cy="160"/>
              </a:xfrm>
              <a:custGeom>
                <a:avLst/>
                <a:gdLst>
                  <a:gd name="T0" fmla="*/ 48 w 64"/>
                  <a:gd name="T1" fmla="*/ 0 h 160"/>
                  <a:gd name="T2" fmla="*/ 0 w 64"/>
                  <a:gd name="T3" fmla="*/ 144 h 160"/>
                  <a:gd name="T4" fmla="*/ 13 w 64"/>
                  <a:gd name="T5" fmla="*/ 160 h 160"/>
                  <a:gd name="T6" fmla="*/ 64 w 64"/>
                  <a:gd name="T7" fmla="*/ 0 h 160"/>
                  <a:gd name="T8" fmla="*/ 48 w 64"/>
                  <a:gd name="T9" fmla="*/ 0 h 160"/>
                </a:gdLst>
                <a:ahLst/>
                <a:cxnLst>
                  <a:cxn ang="0">
                    <a:pos x="T0" y="T1"/>
                  </a:cxn>
                  <a:cxn ang="0">
                    <a:pos x="T2" y="T3"/>
                  </a:cxn>
                  <a:cxn ang="0">
                    <a:pos x="T4" y="T5"/>
                  </a:cxn>
                  <a:cxn ang="0">
                    <a:pos x="T6" y="T7"/>
                  </a:cxn>
                  <a:cxn ang="0">
                    <a:pos x="T8" y="T9"/>
                  </a:cxn>
                </a:cxnLst>
                <a:rect l="0" t="0" r="r" b="b"/>
                <a:pathLst>
                  <a:path w="64" h="160">
                    <a:moveTo>
                      <a:pt x="48" y="0"/>
                    </a:moveTo>
                    <a:lnTo>
                      <a:pt x="0" y="144"/>
                    </a:lnTo>
                    <a:lnTo>
                      <a:pt x="13" y="160"/>
                    </a:lnTo>
                    <a:lnTo>
                      <a:pt x="64" y="0"/>
                    </a:lnTo>
                    <a:lnTo>
                      <a:pt x="48" y="0"/>
                    </a:lnTo>
                    <a:close/>
                  </a:path>
                </a:pathLst>
              </a:custGeom>
              <a:solidFill>
                <a:srgbClr val="9DB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2" name="Freeform 454"/>
              <p:cNvSpPr/>
              <p:nvPr/>
            </p:nvSpPr>
            <p:spPr bwMode="auto">
              <a:xfrm>
                <a:off x="2642" y="2151"/>
                <a:ext cx="72" cy="184"/>
              </a:xfrm>
              <a:custGeom>
                <a:avLst/>
                <a:gdLst>
                  <a:gd name="T0" fmla="*/ 72 w 72"/>
                  <a:gd name="T1" fmla="*/ 0 h 184"/>
                  <a:gd name="T2" fmla="*/ 51 w 72"/>
                  <a:gd name="T3" fmla="*/ 0 h 184"/>
                  <a:gd name="T4" fmla="*/ 0 w 72"/>
                  <a:gd name="T5" fmla="*/ 160 h 184"/>
                  <a:gd name="T6" fmla="*/ 19 w 72"/>
                  <a:gd name="T7" fmla="*/ 184 h 184"/>
                  <a:gd name="T8" fmla="*/ 72 w 72"/>
                  <a:gd name="T9" fmla="*/ 0 h 184"/>
                </a:gdLst>
                <a:ahLst/>
                <a:cxnLst>
                  <a:cxn ang="0">
                    <a:pos x="T0" y="T1"/>
                  </a:cxn>
                  <a:cxn ang="0">
                    <a:pos x="T2" y="T3"/>
                  </a:cxn>
                  <a:cxn ang="0">
                    <a:pos x="T4" y="T5"/>
                  </a:cxn>
                  <a:cxn ang="0">
                    <a:pos x="T6" y="T7"/>
                  </a:cxn>
                  <a:cxn ang="0">
                    <a:pos x="T8" y="T9"/>
                  </a:cxn>
                </a:cxnLst>
                <a:rect l="0" t="0" r="r" b="b"/>
                <a:pathLst>
                  <a:path w="72" h="184">
                    <a:moveTo>
                      <a:pt x="72" y="0"/>
                    </a:moveTo>
                    <a:lnTo>
                      <a:pt x="51" y="0"/>
                    </a:lnTo>
                    <a:lnTo>
                      <a:pt x="0" y="160"/>
                    </a:lnTo>
                    <a:lnTo>
                      <a:pt x="19" y="184"/>
                    </a:lnTo>
                    <a:lnTo>
                      <a:pt x="72" y="0"/>
                    </a:lnTo>
                    <a:close/>
                  </a:path>
                </a:pathLst>
              </a:custGeom>
              <a:solidFill>
                <a:srgbClr val="7E4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3" name="Freeform 455"/>
              <p:cNvSpPr/>
              <p:nvPr/>
            </p:nvSpPr>
            <p:spPr bwMode="auto">
              <a:xfrm>
                <a:off x="2661" y="2151"/>
                <a:ext cx="75" cy="200"/>
              </a:xfrm>
              <a:custGeom>
                <a:avLst/>
                <a:gdLst>
                  <a:gd name="T0" fmla="*/ 53 w 75"/>
                  <a:gd name="T1" fmla="*/ 0 h 200"/>
                  <a:gd name="T2" fmla="*/ 0 w 75"/>
                  <a:gd name="T3" fmla="*/ 184 h 200"/>
                  <a:gd name="T4" fmla="*/ 13 w 75"/>
                  <a:gd name="T5" fmla="*/ 200 h 200"/>
                  <a:gd name="T6" fmla="*/ 75 w 75"/>
                  <a:gd name="T7" fmla="*/ 0 h 200"/>
                  <a:gd name="T8" fmla="*/ 53 w 75"/>
                  <a:gd name="T9" fmla="*/ 0 h 200"/>
                </a:gdLst>
                <a:ahLst/>
                <a:cxnLst>
                  <a:cxn ang="0">
                    <a:pos x="T0" y="T1"/>
                  </a:cxn>
                  <a:cxn ang="0">
                    <a:pos x="T2" y="T3"/>
                  </a:cxn>
                  <a:cxn ang="0">
                    <a:pos x="T4" y="T5"/>
                  </a:cxn>
                  <a:cxn ang="0">
                    <a:pos x="T6" y="T7"/>
                  </a:cxn>
                  <a:cxn ang="0">
                    <a:pos x="T8" y="T9"/>
                  </a:cxn>
                </a:cxnLst>
                <a:rect l="0" t="0" r="r" b="b"/>
                <a:pathLst>
                  <a:path w="75" h="200">
                    <a:moveTo>
                      <a:pt x="53" y="0"/>
                    </a:moveTo>
                    <a:lnTo>
                      <a:pt x="0" y="184"/>
                    </a:lnTo>
                    <a:lnTo>
                      <a:pt x="13" y="200"/>
                    </a:lnTo>
                    <a:lnTo>
                      <a:pt x="75" y="0"/>
                    </a:lnTo>
                    <a:lnTo>
                      <a:pt x="53" y="0"/>
                    </a:lnTo>
                    <a:close/>
                  </a:path>
                </a:pathLst>
              </a:custGeom>
              <a:solidFill>
                <a:srgbClr val="9DB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4" name="Freeform 456"/>
              <p:cNvSpPr/>
              <p:nvPr/>
            </p:nvSpPr>
            <p:spPr bwMode="auto">
              <a:xfrm>
                <a:off x="2674" y="2151"/>
                <a:ext cx="80" cy="219"/>
              </a:xfrm>
              <a:custGeom>
                <a:avLst/>
                <a:gdLst>
                  <a:gd name="T0" fmla="*/ 62 w 80"/>
                  <a:gd name="T1" fmla="*/ 0 h 219"/>
                  <a:gd name="T2" fmla="*/ 0 w 80"/>
                  <a:gd name="T3" fmla="*/ 200 h 219"/>
                  <a:gd name="T4" fmla="*/ 14 w 80"/>
                  <a:gd name="T5" fmla="*/ 219 h 219"/>
                  <a:gd name="T6" fmla="*/ 80 w 80"/>
                  <a:gd name="T7" fmla="*/ 0 h 219"/>
                  <a:gd name="T8" fmla="*/ 62 w 80"/>
                  <a:gd name="T9" fmla="*/ 0 h 219"/>
                </a:gdLst>
                <a:ahLst/>
                <a:cxnLst>
                  <a:cxn ang="0">
                    <a:pos x="T0" y="T1"/>
                  </a:cxn>
                  <a:cxn ang="0">
                    <a:pos x="T2" y="T3"/>
                  </a:cxn>
                  <a:cxn ang="0">
                    <a:pos x="T4" y="T5"/>
                  </a:cxn>
                  <a:cxn ang="0">
                    <a:pos x="T6" y="T7"/>
                  </a:cxn>
                  <a:cxn ang="0">
                    <a:pos x="T8" y="T9"/>
                  </a:cxn>
                </a:cxnLst>
                <a:rect l="0" t="0" r="r" b="b"/>
                <a:pathLst>
                  <a:path w="80" h="219">
                    <a:moveTo>
                      <a:pt x="62" y="0"/>
                    </a:moveTo>
                    <a:lnTo>
                      <a:pt x="0" y="200"/>
                    </a:lnTo>
                    <a:lnTo>
                      <a:pt x="14" y="219"/>
                    </a:lnTo>
                    <a:lnTo>
                      <a:pt x="80" y="0"/>
                    </a:lnTo>
                    <a:lnTo>
                      <a:pt x="62" y="0"/>
                    </a:lnTo>
                    <a:close/>
                  </a:path>
                </a:pathLst>
              </a:custGeom>
              <a:solidFill>
                <a:srgbClr val="7E4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5" name="Freeform 457"/>
              <p:cNvSpPr/>
              <p:nvPr/>
            </p:nvSpPr>
            <p:spPr bwMode="auto">
              <a:xfrm>
                <a:off x="2688" y="2151"/>
                <a:ext cx="96" cy="243"/>
              </a:xfrm>
              <a:custGeom>
                <a:avLst/>
                <a:gdLst>
                  <a:gd name="T0" fmla="*/ 66 w 96"/>
                  <a:gd name="T1" fmla="*/ 0 h 243"/>
                  <a:gd name="T2" fmla="*/ 0 w 96"/>
                  <a:gd name="T3" fmla="*/ 219 h 243"/>
                  <a:gd name="T4" fmla="*/ 21 w 96"/>
                  <a:gd name="T5" fmla="*/ 243 h 243"/>
                  <a:gd name="T6" fmla="*/ 96 w 96"/>
                  <a:gd name="T7" fmla="*/ 0 h 243"/>
                  <a:gd name="T8" fmla="*/ 66 w 96"/>
                  <a:gd name="T9" fmla="*/ 0 h 243"/>
                </a:gdLst>
                <a:ahLst/>
                <a:cxnLst>
                  <a:cxn ang="0">
                    <a:pos x="T0" y="T1"/>
                  </a:cxn>
                  <a:cxn ang="0">
                    <a:pos x="T2" y="T3"/>
                  </a:cxn>
                  <a:cxn ang="0">
                    <a:pos x="T4" y="T5"/>
                  </a:cxn>
                  <a:cxn ang="0">
                    <a:pos x="T6" y="T7"/>
                  </a:cxn>
                  <a:cxn ang="0">
                    <a:pos x="T8" y="T9"/>
                  </a:cxn>
                </a:cxnLst>
                <a:rect l="0" t="0" r="r" b="b"/>
                <a:pathLst>
                  <a:path w="96" h="243">
                    <a:moveTo>
                      <a:pt x="66" y="0"/>
                    </a:moveTo>
                    <a:lnTo>
                      <a:pt x="0" y="219"/>
                    </a:lnTo>
                    <a:lnTo>
                      <a:pt x="21" y="243"/>
                    </a:lnTo>
                    <a:lnTo>
                      <a:pt x="96" y="0"/>
                    </a:lnTo>
                    <a:lnTo>
                      <a:pt x="66" y="0"/>
                    </a:lnTo>
                    <a:close/>
                  </a:path>
                </a:pathLst>
              </a:custGeom>
              <a:solidFill>
                <a:srgbClr val="9DB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6" name="Freeform 458"/>
              <p:cNvSpPr/>
              <p:nvPr/>
            </p:nvSpPr>
            <p:spPr bwMode="auto">
              <a:xfrm>
                <a:off x="2709" y="2151"/>
                <a:ext cx="99" cy="267"/>
              </a:xfrm>
              <a:custGeom>
                <a:avLst/>
                <a:gdLst>
                  <a:gd name="T0" fmla="*/ 75 w 99"/>
                  <a:gd name="T1" fmla="*/ 0 h 267"/>
                  <a:gd name="T2" fmla="*/ 0 w 99"/>
                  <a:gd name="T3" fmla="*/ 243 h 267"/>
                  <a:gd name="T4" fmla="*/ 16 w 99"/>
                  <a:gd name="T5" fmla="*/ 267 h 267"/>
                  <a:gd name="T6" fmla="*/ 99 w 99"/>
                  <a:gd name="T7" fmla="*/ 0 h 267"/>
                  <a:gd name="T8" fmla="*/ 75 w 99"/>
                  <a:gd name="T9" fmla="*/ 0 h 267"/>
                </a:gdLst>
                <a:ahLst/>
                <a:cxnLst>
                  <a:cxn ang="0">
                    <a:pos x="T0" y="T1"/>
                  </a:cxn>
                  <a:cxn ang="0">
                    <a:pos x="T2" y="T3"/>
                  </a:cxn>
                  <a:cxn ang="0">
                    <a:pos x="T4" y="T5"/>
                  </a:cxn>
                  <a:cxn ang="0">
                    <a:pos x="T6" y="T7"/>
                  </a:cxn>
                  <a:cxn ang="0">
                    <a:pos x="T8" y="T9"/>
                  </a:cxn>
                </a:cxnLst>
                <a:rect l="0" t="0" r="r" b="b"/>
                <a:pathLst>
                  <a:path w="99" h="267">
                    <a:moveTo>
                      <a:pt x="75" y="0"/>
                    </a:moveTo>
                    <a:lnTo>
                      <a:pt x="0" y="243"/>
                    </a:lnTo>
                    <a:lnTo>
                      <a:pt x="16" y="267"/>
                    </a:lnTo>
                    <a:lnTo>
                      <a:pt x="99" y="0"/>
                    </a:lnTo>
                    <a:lnTo>
                      <a:pt x="75" y="0"/>
                    </a:lnTo>
                    <a:close/>
                  </a:path>
                </a:pathLst>
              </a:custGeom>
              <a:solidFill>
                <a:srgbClr val="7E4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7" name="Freeform 459"/>
              <p:cNvSpPr/>
              <p:nvPr/>
            </p:nvSpPr>
            <p:spPr bwMode="auto">
              <a:xfrm>
                <a:off x="2725" y="2151"/>
                <a:ext cx="109" cy="289"/>
              </a:xfrm>
              <a:custGeom>
                <a:avLst/>
                <a:gdLst>
                  <a:gd name="T0" fmla="*/ 83 w 109"/>
                  <a:gd name="T1" fmla="*/ 0 h 289"/>
                  <a:gd name="T2" fmla="*/ 0 w 109"/>
                  <a:gd name="T3" fmla="*/ 267 h 289"/>
                  <a:gd name="T4" fmla="*/ 19 w 109"/>
                  <a:gd name="T5" fmla="*/ 289 h 289"/>
                  <a:gd name="T6" fmla="*/ 109 w 109"/>
                  <a:gd name="T7" fmla="*/ 0 h 289"/>
                  <a:gd name="T8" fmla="*/ 83 w 109"/>
                  <a:gd name="T9" fmla="*/ 0 h 289"/>
                </a:gdLst>
                <a:ahLst/>
                <a:cxnLst>
                  <a:cxn ang="0">
                    <a:pos x="T0" y="T1"/>
                  </a:cxn>
                  <a:cxn ang="0">
                    <a:pos x="T2" y="T3"/>
                  </a:cxn>
                  <a:cxn ang="0">
                    <a:pos x="T4" y="T5"/>
                  </a:cxn>
                  <a:cxn ang="0">
                    <a:pos x="T6" y="T7"/>
                  </a:cxn>
                  <a:cxn ang="0">
                    <a:pos x="T8" y="T9"/>
                  </a:cxn>
                </a:cxnLst>
                <a:rect l="0" t="0" r="r" b="b"/>
                <a:pathLst>
                  <a:path w="109" h="289">
                    <a:moveTo>
                      <a:pt x="83" y="0"/>
                    </a:moveTo>
                    <a:lnTo>
                      <a:pt x="0" y="267"/>
                    </a:lnTo>
                    <a:lnTo>
                      <a:pt x="19" y="289"/>
                    </a:lnTo>
                    <a:lnTo>
                      <a:pt x="109" y="0"/>
                    </a:lnTo>
                    <a:lnTo>
                      <a:pt x="83" y="0"/>
                    </a:lnTo>
                    <a:close/>
                  </a:path>
                </a:pathLst>
              </a:custGeom>
              <a:solidFill>
                <a:srgbClr val="9DB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8" name="Freeform 460"/>
              <p:cNvSpPr/>
              <p:nvPr/>
            </p:nvSpPr>
            <p:spPr bwMode="auto">
              <a:xfrm>
                <a:off x="2845" y="2148"/>
                <a:ext cx="174" cy="139"/>
              </a:xfrm>
              <a:custGeom>
                <a:avLst/>
                <a:gdLst>
                  <a:gd name="T0" fmla="*/ 174 w 174"/>
                  <a:gd name="T1" fmla="*/ 0 h 139"/>
                  <a:gd name="T2" fmla="*/ 0 w 174"/>
                  <a:gd name="T3" fmla="*/ 3 h 139"/>
                  <a:gd name="T4" fmla="*/ 126 w 174"/>
                  <a:gd name="T5" fmla="*/ 139 h 139"/>
                  <a:gd name="T6" fmla="*/ 174 w 174"/>
                  <a:gd name="T7" fmla="*/ 0 h 139"/>
                </a:gdLst>
                <a:ahLst/>
                <a:cxnLst>
                  <a:cxn ang="0">
                    <a:pos x="T0" y="T1"/>
                  </a:cxn>
                  <a:cxn ang="0">
                    <a:pos x="T2" y="T3"/>
                  </a:cxn>
                  <a:cxn ang="0">
                    <a:pos x="T4" y="T5"/>
                  </a:cxn>
                  <a:cxn ang="0">
                    <a:pos x="T6" y="T7"/>
                  </a:cxn>
                </a:cxnLst>
                <a:rect l="0" t="0" r="r" b="b"/>
                <a:pathLst>
                  <a:path w="174" h="139">
                    <a:moveTo>
                      <a:pt x="174" y="0"/>
                    </a:moveTo>
                    <a:lnTo>
                      <a:pt x="0" y="3"/>
                    </a:lnTo>
                    <a:lnTo>
                      <a:pt x="126" y="139"/>
                    </a:lnTo>
                    <a:lnTo>
                      <a:pt x="174" y="0"/>
                    </a:lnTo>
                    <a:close/>
                  </a:path>
                </a:pathLst>
              </a:custGeom>
              <a:solidFill>
                <a:srgbClr val="B3B8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9" name="Freeform 461"/>
              <p:cNvSpPr/>
              <p:nvPr/>
            </p:nvSpPr>
            <p:spPr bwMode="auto">
              <a:xfrm>
                <a:off x="2781" y="2151"/>
                <a:ext cx="190" cy="168"/>
              </a:xfrm>
              <a:custGeom>
                <a:avLst/>
                <a:gdLst>
                  <a:gd name="T0" fmla="*/ 190 w 190"/>
                  <a:gd name="T1" fmla="*/ 136 h 168"/>
                  <a:gd name="T2" fmla="*/ 64 w 190"/>
                  <a:gd name="T3" fmla="*/ 0 h 168"/>
                  <a:gd name="T4" fmla="*/ 53 w 190"/>
                  <a:gd name="T5" fmla="*/ 0 h 168"/>
                  <a:gd name="T6" fmla="*/ 0 w 190"/>
                  <a:gd name="T7" fmla="*/ 168 h 168"/>
                  <a:gd name="T8" fmla="*/ 190 w 190"/>
                  <a:gd name="T9" fmla="*/ 139 h 168"/>
                  <a:gd name="T10" fmla="*/ 190 w 190"/>
                  <a:gd name="T11" fmla="*/ 136 h 168"/>
                </a:gdLst>
                <a:ahLst/>
                <a:cxnLst>
                  <a:cxn ang="0">
                    <a:pos x="T0" y="T1"/>
                  </a:cxn>
                  <a:cxn ang="0">
                    <a:pos x="T2" y="T3"/>
                  </a:cxn>
                  <a:cxn ang="0">
                    <a:pos x="T4" y="T5"/>
                  </a:cxn>
                  <a:cxn ang="0">
                    <a:pos x="T6" y="T7"/>
                  </a:cxn>
                  <a:cxn ang="0">
                    <a:pos x="T8" y="T9"/>
                  </a:cxn>
                  <a:cxn ang="0">
                    <a:pos x="T10" y="T11"/>
                  </a:cxn>
                </a:cxnLst>
                <a:rect l="0" t="0" r="r" b="b"/>
                <a:pathLst>
                  <a:path w="190" h="168">
                    <a:moveTo>
                      <a:pt x="190" y="136"/>
                    </a:moveTo>
                    <a:lnTo>
                      <a:pt x="64" y="0"/>
                    </a:lnTo>
                    <a:lnTo>
                      <a:pt x="53" y="0"/>
                    </a:lnTo>
                    <a:lnTo>
                      <a:pt x="0" y="168"/>
                    </a:lnTo>
                    <a:lnTo>
                      <a:pt x="190" y="139"/>
                    </a:lnTo>
                    <a:lnTo>
                      <a:pt x="190" y="136"/>
                    </a:lnTo>
                    <a:close/>
                  </a:path>
                </a:pathLst>
              </a:custGeom>
              <a:solidFill>
                <a:srgbClr val="835B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0" name="Freeform 462"/>
              <p:cNvSpPr/>
              <p:nvPr/>
            </p:nvSpPr>
            <p:spPr bwMode="auto">
              <a:xfrm>
                <a:off x="2781" y="2290"/>
                <a:ext cx="190" cy="153"/>
              </a:xfrm>
              <a:custGeom>
                <a:avLst/>
                <a:gdLst>
                  <a:gd name="T0" fmla="*/ 190 w 190"/>
                  <a:gd name="T1" fmla="*/ 0 h 153"/>
                  <a:gd name="T2" fmla="*/ 0 w 190"/>
                  <a:gd name="T3" fmla="*/ 29 h 153"/>
                  <a:gd name="T4" fmla="*/ 0 w 190"/>
                  <a:gd name="T5" fmla="*/ 32 h 153"/>
                  <a:gd name="T6" fmla="*/ 136 w 190"/>
                  <a:gd name="T7" fmla="*/ 153 h 153"/>
                  <a:gd name="T8" fmla="*/ 190 w 190"/>
                  <a:gd name="T9" fmla="*/ 0 h 153"/>
                </a:gdLst>
                <a:ahLst/>
                <a:cxnLst>
                  <a:cxn ang="0">
                    <a:pos x="T0" y="T1"/>
                  </a:cxn>
                  <a:cxn ang="0">
                    <a:pos x="T2" y="T3"/>
                  </a:cxn>
                  <a:cxn ang="0">
                    <a:pos x="T4" y="T5"/>
                  </a:cxn>
                  <a:cxn ang="0">
                    <a:pos x="T6" y="T7"/>
                  </a:cxn>
                  <a:cxn ang="0">
                    <a:pos x="T8" y="T9"/>
                  </a:cxn>
                </a:cxnLst>
                <a:rect l="0" t="0" r="r" b="b"/>
                <a:pathLst>
                  <a:path w="190" h="153">
                    <a:moveTo>
                      <a:pt x="190" y="0"/>
                    </a:moveTo>
                    <a:lnTo>
                      <a:pt x="0" y="29"/>
                    </a:lnTo>
                    <a:lnTo>
                      <a:pt x="0" y="32"/>
                    </a:lnTo>
                    <a:lnTo>
                      <a:pt x="136" y="153"/>
                    </a:lnTo>
                    <a:lnTo>
                      <a:pt x="190" y="0"/>
                    </a:lnTo>
                    <a:close/>
                  </a:path>
                </a:pathLst>
              </a:custGeom>
              <a:solidFill>
                <a:srgbClr val="83A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1" name="Freeform 463"/>
              <p:cNvSpPr/>
              <p:nvPr/>
            </p:nvSpPr>
            <p:spPr bwMode="auto">
              <a:xfrm>
                <a:off x="2744" y="2322"/>
                <a:ext cx="173" cy="131"/>
              </a:xfrm>
              <a:custGeom>
                <a:avLst/>
                <a:gdLst>
                  <a:gd name="T0" fmla="*/ 173 w 173"/>
                  <a:gd name="T1" fmla="*/ 121 h 131"/>
                  <a:gd name="T2" fmla="*/ 37 w 173"/>
                  <a:gd name="T3" fmla="*/ 0 h 131"/>
                  <a:gd name="T4" fmla="*/ 0 w 173"/>
                  <a:gd name="T5" fmla="*/ 118 h 131"/>
                  <a:gd name="T6" fmla="*/ 5 w 173"/>
                  <a:gd name="T7" fmla="*/ 126 h 131"/>
                  <a:gd name="T8" fmla="*/ 168 w 173"/>
                  <a:gd name="T9" fmla="*/ 131 h 131"/>
                  <a:gd name="T10" fmla="*/ 173 w 173"/>
                  <a:gd name="T11" fmla="*/ 121 h 131"/>
                </a:gdLst>
                <a:ahLst/>
                <a:cxnLst>
                  <a:cxn ang="0">
                    <a:pos x="T0" y="T1"/>
                  </a:cxn>
                  <a:cxn ang="0">
                    <a:pos x="T2" y="T3"/>
                  </a:cxn>
                  <a:cxn ang="0">
                    <a:pos x="T4" y="T5"/>
                  </a:cxn>
                  <a:cxn ang="0">
                    <a:pos x="T6" y="T7"/>
                  </a:cxn>
                  <a:cxn ang="0">
                    <a:pos x="T8" y="T9"/>
                  </a:cxn>
                  <a:cxn ang="0">
                    <a:pos x="T10" y="T11"/>
                  </a:cxn>
                </a:cxnLst>
                <a:rect l="0" t="0" r="r" b="b"/>
                <a:pathLst>
                  <a:path w="173" h="131">
                    <a:moveTo>
                      <a:pt x="173" y="121"/>
                    </a:moveTo>
                    <a:lnTo>
                      <a:pt x="37" y="0"/>
                    </a:lnTo>
                    <a:lnTo>
                      <a:pt x="0" y="118"/>
                    </a:lnTo>
                    <a:lnTo>
                      <a:pt x="5" y="126"/>
                    </a:lnTo>
                    <a:lnTo>
                      <a:pt x="168" y="131"/>
                    </a:lnTo>
                    <a:lnTo>
                      <a:pt x="173" y="121"/>
                    </a:lnTo>
                    <a:close/>
                  </a:path>
                </a:pathLst>
              </a:custGeom>
              <a:solidFill>
                <a:srgbClr val="92D4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2" name="Freeform 464"/>
              <p:cNvSpPr/>
              <p:nvPr/>
            </p:nvSpPr>
            <p:spPr bwMode="auto">
              <a:xfrm>
                <a:off x="2749" y="2448"/>
                <a:ext cx="163" cy="145"/>
              </a:xfrm>
              <a:custGeom>
                <a:avLst/>
                <a:gdLst>
                  <a:gd name="T0" fmla="*/ 163 w 163"/>
                  <a:gd name="T1" fmla="*/ 5 h 145"/>
                  <a:gd name="T2" fmla="*/ 0 w 163"/>
                  <a:gd name="T3" fmla="*/ 0 h 145"/>
                  <a:gd name="T4" fmla="*/ 115 w 163"/>
                  <a:gd name="T5" fmla="*/ 145 h 145"/>
                  <a:gd name="T6" fmla="*/ 163 w 163"/>
                  <a:gd name="T7" fmla="*/ 5 h 145"/>
                </a:gdLst>
                <a:ahLst/>
                <a:cxnLst>
                  <a:cxn ang="0">
                    <a:pos x="T0" y="T1"/>
                  </a:cxn>
                  <a:cxn ang="0">
                    <a:pos x="T2" y="T3"/>
                  </a:cxn>
                  <a:cxn ang="0">
                    <a:pos x="T4" y="T5"/>
                  </a:cxn>
                  <a:cxn ang="0">
                    <a:pos x="T6" y="T7"/>
                  </a:cxn>
                </a:cxnLst>
                <a:rect l="0" t="0" r="r" b="b"/>
                <a:pathLst>
                  <a:path w="163" h="145">
                    <a:moveTo>
                      <a:pt x="163" y="5"/>
                    </a:moveTo>
                    <a:lnTo>
                      <a:pt x="0" y="0"/>
                    </a:lnTo>
                    <a:lnTo>
                      <a:pt x="115" y="145"/>
                    </a:lnTo>
                    <a:lnTo>
                      <a:pt x="163" y="5"/>
                    </a:lnTo>
                    <a:close/>
                  </a:path>
                </a:pathLst>
              </a:custGeom>
              <a:solidFill>
                <a:srgbClr val="FA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3" name="Freeform 465"/>
              <p:cNvSpPr/>
              <p:nvPr/>
            </p:nvSpPr>
            <p:spPr bwMode="auto">
              <a:xfrm>
                <a:off x="2864" y="2148"/>
                <a:ext cx="363" cy="597"/>
              </a:xfrm>
              <a:custGeom>
                <a:avLst/>
                <a:gdLst>
                  <a:gd name="T0" fmla="*/ 363 w 363"/>
                  <a:gd name="T1" fmla="*/ 0 h 597"/>
                  <a:gd name="T2" fmla="*/ 155 w 363"/>
                  <a:gd name="T3" fmla="*/ 0 h 597"/>
                  <a:gd name="T4" fmla="*/ 0 w 363"/>
                  <a:gd name="T5" fmla="*/ 445 h 597"/>
                  <a:gd name="T6" fmla="*/ 123 w 363"/>
                  <a:gd name="T7" fmla="*/ 597 h 597"/>
                  <a:gd name="T8" fmla="*/ 363 w 363"/>
                  <a:gd name="T9" fmla="*/ 0 h 597"/>
                </a:gdLst>
                <a:ahLst/>
                <a:cxnLst>
                  <a:cxn ang="0">
                    <a:pos x="T0" y="T1"/>
                  </a:cxn>
                  <a:cxn ang="0">
                    <a:pos x="T2" y="T3"/>
                  </a:cxn>
                  <a:cxn ang="0">
                    <a:pos x="T4" y="T5"/>
                  </a:cxn>
                  <a:cxn ang="0">
                    <a:pos x="T6" y="T7"/>
                  </a:cxn>
                  <a:cxn ang="0">
                    <a:pos x="T8" y="T9"/>
                  </a:cxn>
                </a:cxnLst>
                <a:rect l="0" t="0" r="r" b="b"/>
                <a:pathLst>
                  <a:path w="363" h="597">
                    <a:moveTo>
                      <a:pt x="363" y="0"/>
                    </a:moveTo>
                    <a:lnTo>
                      <a:pt x="155" y="0"/>
                    </a:lnTo>
                    <a:lnTo>
                      <a:pt x="0" y="445"/>
                    </a:lnTo>
                    <a:lnTo>
                      <a:pt x="123" y="597"/>
                    </a:lnTo>
                    <a:lnTo>
                      <a:pt x="363" y="0"/>
                    </a:lnTo>
                    <a:close/>
                  </a:path>
                </a:pathLst>
              </a:custGeom>
              <a:solidFill>
                <a:srgbClr val="6F90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4" name="Freeform 466"/>
              <p:cNvSpPr/>
              <p:nvPr/>
            </p:nvSpPr>
            <p:spPr bwMode="auto">
              <a:xfrm>
                <a:off x="2987" y="2145"/>
                <a:ext cx="414" cy="600"/>
              </a:xfrm>
              <a:custGeom>
                <a:avLst/>
                <a:gdLst>
                  <a:gd name="T0" fmla="*/ 0 w 414"/>
                  <a:gd name="T1" fmla="*/ 600 h 600"/>
                  <a:gd name="T2" fmla="*/ 216 w 414"/>
                  <a:gd name="T3" fmla="*/ 584 h 600"/>
                  <a:gd name="T4" fmla="*/ 72 w 414"/>
                  <a:gd name="T5" fmla="*/ 426 h 600"/>
                  <a:gd name="T6" fmla="*/ 288 w 414"/>
                  <a:gd name="T7" fmla="*/ 418 h 600"/>
                  <a:gd name="T8" fmla="*/ 139 w 414"/>
                  <a:gd name="T9" fmla="*/ 276 h 600"/>
                  <a:gd name="T10" fmla="*/ 347 w 414"/>
                  <a:gd name="T11" fmla="*/ 255 h 600"/>
                  <a:gd name="T12" fmla="*/ 195 w 414"/>
                  <a:gd name="T13" fmla="*/ 134 h 600"/>
                  <a:gd name="T14" fmla="*/ 414 w 414"/>
                  <a:gd name="T15" fmla="*/ 83 h 600"/>
                  <a:gd name="T16" fmla="*/ 288 w 414"/>
                  <a:gd name="T17" fmla="*/ 0 h 600"/>
                  <a:gd name="T18" fmla="*/ 240 w 414"/>
                  <a:gd name="T19" fmla="*/ 3 h 600"/>
                  <a:gd name="T20" fmla="*/ 0 w 414"/>
                  <a:gd name="T21"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4" h="600">
                    <a:moveTo>
                      <a:pt x="0" y="600"/>
                    </a:moveTo>
                    <a:lnTo>
                      <a:pt x="216" y="584"/>
                    </a:lnTo>
                    <a:lnTo>
                      <a:pt x="72" y="426"/>
                    </a:lnTo>
                    <a:lnTo>
                      <a:pt x="288" y="418"/>
                    </a:lnTo>
                    <a:lnTo>
                      <a:pt x="139" y="276"/>
                    </a:lnTo>
                    <a:lnTo>
                      <a:pt x="347" y="255"/>
                    </a:lnTo>
                    <a:lnTo>
                      <a:pt x="195" y="134"/>
                    </a:lnTo>
                    <a:lnTo>
                      <a:pt x="414" y="83"/>
                    </a:lnTo>
                    <a:lnTo>
                      <a:pt x="288" y="0"/>
                    </a:lnTo>
                    <a:lnTo>
                      <a:pt x="240" y="3"/>
                    </a:lnTo>
                    <a:lnTo>
                      <a:pt x="0" y="600"/>
                    </a:lnTo>
                    <a:close/>
                  </a:path>
                </a:pathLst>
              </a:custGeom>
              <a:solidFill>
                <a:srgbClr val="FFD7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5" name="Freeform 467"/>
              <p:cNvSpPr/>
              <p:nvPr/>
            </p:nvSpPr>
            <p:spPr bwMode="auto">
              <a:xfrm>
                <a:off x="3005" y="2595"/>
                <a:ext cx="110" cy="105"/>
              </a:xfrm>
              <a:custGeom>
                <a:avLst/>
                <a:gdLst>
                  <a:gd name="T0" fmla="*/ 0 w 110"/>
                  <a:gd name="T1" fmla="*/ 105 h 105"/>
                  <a:gd name="T2" fmla="*/ 110 w 110"/>
                  <a:gd name="T3" fmla="*/ 94 h 105"/>
                  <a:gd name="T4" fmla="*/ 38 w 110"/>
                  <a:gd name="T5" fmla="*/ 0 h 105"/>
                  <a:gd name="T6" fmla="*/ 0 w 110"/>
                  <a:gd name="T7" fmla="*/ 105 h 105"/>
                </a:gdLst>
                <a:ahLst/>
                <a:cxnLst>
                  <a:cxn ang="0">
                    <a:pos x="T0" y="T1"/>
                  </a:cxn>
                  <a:cxn ang="0">
                    <a:pos x="T2" y="T3"/>
                  </a:cxn>
                  <a:cxn ang="0">
                    <a:pos x="T4" y="T5"/>
                  </a:cxn>
                  <a:cxn ang="0">
                    <a:pos x="T6" y="T7"/>
                  </a:cxn>
                </a:cxnLst>
                <a:rect l="0" t="0" r="r" b="b"/>
                <a:pathLst>
                  <a:path w="110" h="105">
                    <a:moveTo>
                      <a:pt x="0" y="105"/>
                    </a:moveTo>
                    <a:lnTo>
                      <a:pt x="110" y="94"/>
                    </a:lnTo>
                    <a:lnTo>
                      <a:pt x="38" y="0"/>
                    </a:lnTo>
                    <a:lnTo>
                      <a:pt x="0" y="105"/>
                    </a:lnTo>
                    <a:close/>
                  </a:path>
                </a:pathLst>
              </a:custGeom>
              <a:solidFill>
                <a:srgbClr val="4E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6" name="Freeform 468"/>
              <p:cNvSpPr/>
              <p:nvPr/>
            </p:nvSpPr>
            <p:spPr bwMode="auto">
              <a:xfrm>
                <a:off x="3072" y="2451"/>
                <a:ext cx="107" cy="83"/>
              </a:xfrm>
              <a:custGeom>
                <a:avLst/>
                <a:gdLst>
                  <a:gd name="T0" fmla="*/ 0 w 107"/>
                  <a:gd name="T1" fmla="*/ 83 h 83"/>
                  <a:gd name="T2" fmla="*/ 107 w 107"/>
                  <a:gd name="T3" fmla="*/ 75 h 83"/>
                  <a:gd name="T4" fmla="*/ 35 w 107"/>
                  <a:gd name="T5" fmla="*/ 0 h 83"/>
                  <a:gd name="T6" fmla="*/ 0 w 107"/>
                  <a:gd name="T7" fmla="*/ 83 h 83"/>
                </a:gdLst>
                <a:ahLst/>
                <a:cxnLst>
                  <a:cxn ang="0">
                    <a:pos x="T0" y="T1"/>
                  </a:cxn>
                  <a:cxn ang="0">
                    <a:pos x="T2" y="T3"/>
                  </a:cxn>
                  <a:cxn ang="0">
                    <a:pos x="T4" y="T5"/>
                  </a:cxn>
                  <a:cxn ang="0">
                    <a:pos x="T6" y="T7"/>
                  </a:cxn>
                </a:cxnLst>
                <a:rect l="0" t="0" r="r" b="b"/>
                <a:pathLst>
                  <a:path w="107" h="83">
                    <a:moveTo>
                      <a:pt x="0" y="83"/>
                    </a:moveTo>
                    <a:lnTo>
                      <a:pt x="107" y="75"/>
                    </a:lnTo>
                    <a:lnTo>
                      <a:pt x="35" y="0"/>
                    </a:lnTo>
                    <a:lnTo>
                      <a:pt x="0" y="83"/>
                    </a:lnTo>
                    <a:close/>
                  </a:path>
                </a:pathLst>
              </a:custGeom>
              <a:solidFill>
                <a:srgbClr val="4E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7" name="Freeform 469"/>
              <p:cNvSpPr/>
              <p:nvPr/>
            </p:nvSpPr>
            <p:spPr bwMode="auto">
              <a:xfrm>
                <a:off x="3131" y="2309"/>
                <a:ext cx="109" cy="75"/>
              </a:xfrm>
              <a:custGeom>
                <a:avLst/>
                <a:gdLst>
                  <a:gd name="T0" fmla="*/ 0 w 109"/>
                  <a:gd name="T1" fmla="*/ 75 h 75"/>
                  <a:gd name="T2" fmla="*/ 109 w 109"/>
                  <a:gd name="T3" fmla="*/ 61 h 75"/>
                  <a:gd name="T4" fmla="*/ 32 w 109"/>
                  <a:gd name="T5" fmla="*/ 0 h 75"/>
                  <a:gd name="T6" fmla="*/ 0 w 109"/>
                  <a:gd name="T7" fmla="*/ 75 h 75"/>
                </a:gdLst>
                <a:ahLst/>
                <a:cxnLst>
                  <a:cxn ang="0">
                    <a:pos x="T0" y="T1"/>
                  </a:cxn>
                  <a:cxn ang="0">
                    <a:pos x="T2" y="T3"/>
                  </a:cxn>
                  <a:cxn ang="0">
                    <a:pos x="T4" y="T5"/>
                  </a:cxn>
                  <a:cxn ang="0">
                    <a:pos x="T6" y="T7"/>
                  </a:cxn>
                </a:cxnLst>
                <a:rect l="0" t="0" r="r" b="b"/>
                <a:pathLst>
                  <a:path w="109" h="75">
                    <a:moveTo>
                      <a:pt x="0" y="75"/>
                    </a:moveTo>
                    <a:lnTo>
                      <a:pt x="109" y="61"/>
                    </a:lnTo>
                    <a:lnTo>
                      <a:pt x="32" y="0"/>
                    </a:lnTo>
                    <a:lnTo>
                      <a:pt x="0" y="75"/>
                    </a:lnTo>
                    <a:close/>
                  </a:path>
                </a:pathLst>
              </a:custGeom>
              <a:solidFill>
                <a:srgbClr val="4E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8" name="Freeform 470"/>
              <p:cNvSpPr/>
              <p:nvPr/>
            </p:nvSpPr>
            <p:spPr bwMode="auto">
              <a:xfrm>
                <a:off x="3192" y="2148"/>
                <a:ext cx="104" cy="91"/>
              </a:xfrm>
              <a:custGeom>
                <a:avLst/>
                <a:gdLst>
                  <a:gd name="T0" fmla="*/ 0 w 104"/>
                  <a:gd name="T1" fmla="*/ 91 h 91"/>
                  <a:gd name="T2" fmla="*/ 104 w 104"/>
                  <a:gd name="T3" fmla="*/ 67 h 91"/>
                  <a:gd name="T4" fmla="*/ 35 w 104"/>
                  <a:gd name="T5" fmla="*/ 0 h 91"/>
                  <a:gd name="T6" fmla="*/ 0 w 104"/>
                  <a:gd name="T7" fmla="*/ 91 h 91"/>
                </a:gdLst>
                <a:ahLst/>
                <a:cxnLst>
                  <a:cxn ang="0">
                    <a:pos x="T0" y="T1"/>
                  </a:cxn>
                  <a:cxn ang="0">
                    <a:pos x="T2" y="T3"/>
                  </a:cxn>
                  <a:cxn ang="0">
                    <a:pos x="T4" y="T5"/>
                  </a:cxn>
                  <a:cxn ang="0">
                    <a:pos x="T6" y="T7"/>
                  </a:cxn>
                </a:cxnLst>
                <a:rect l="0" t="0" r="r" b="b"/>
                <a:pathLst>
                  <a:path w="104" h="91">
                    <a:moveTo>
                      <a:pt x="0" y="91"/>
                    </a:moveTo>
                    <a:lnTo>
                      <a:pt x="104" y="67"/>
                    </a:lnTo>
                    <a:lnTo>
                      <a:pt x="35" y="0"/>
                    </a:lnTo>
                    <a:lnTo>
                      <a:pt x="0" y="91"/>
                    </a:lnTo>
                    <a:close/>
                  </a:path>
                </a:pathLst>
              </a:custGeom>
              <a:solidFill>
                <a:srgbClr val="4E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9" name="Freeform 471"/>
              <p:cNvSpPr/>
              <p:nvPr/>
            </p:nvSpPr>
            <p:spPr bwMode="auto">
              <a:xfrm>
                <a:off x="3088" y="2777"/>
                <a:ext cx="94" cy="83"/>
              </a:xfrm>
              <a:custGeom>
                <a:avLst/>
                <a:gdLst>
                  <a:gd name="T0" fmla="*/ 94 w 94"/>
                  <a:gd name="T1" fmla="*/ 3 h 83"/>
                  <a:gd name="T2" fmla="*/ 0 w 94"/>
                  <a:gd name="T3" fmla="*/ 0 h 83"/>
                  <a:gd name="T4" fmla="*/ 67 w 94"/>
                  <a:gd name="T5" fmla="*/ 83 h 83"/>
                  <a:gd name="T6" fmla="*/ 94 w 94"/>
                  <a:gd name="T7" fmla="*/ 3 h 83"/>
                </a:gdLst>
                <a:ahLst/>
                <a:cxnLst>
                  <a:cxn ang="0">
                    <a:pos x="T0" y="T1"/>
                  </a:cxn>
                  <a:cxn ang="0">
                    <a:pos x="T2" y="T3"/>
                  </a:cxn>
                  <a:cxn ang="0">
                    <a:pos x="T4" y="T5"/>
                  </a:cxn>
                  <a:cxn ang="0">
                    <a:pos x="T6" y="T7"/>
                  </a:cxn>
                </a:cxnLst>
                <a:rect l="0" t="0" r="r" b="b"/>
                <a:pathLst>
                  <a:path w="94" h="83">
                    <a:moveTo>
                      <a:pt x="94" y="3"/>
                    </a:moveTo>
                    <a:lnTo>
                      <a:pt x="0" y="0"/>
                    </a:lnTo>
                    <a:lnTo>
                      <a:pt x="67" y="83"/>
                    </a:lnTo>
                    <a:lnTo>
                      <a:pt x="94" y="3"/>
                    </a:lnTo>
                    <a:close/>
                  </a:path>
                </a:pathLst>
              </a:custGeom>
              <a:solidFill>
                <a:srgbClr val="F76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0" name="Freeform 472"/>
              <p:cNvSpPr/>
              <p:nvPr/>
            </p:nvSpPr>
            <p:spPr bwMode="auto">
              <a:xfrm>
                <a:off x="3155" y="2609"/>
                <a:ext cx="93" cy="80"/>
              </a:xfrm>
              <a:custGeom>
                <a:avLst/>
                <a:gdLst>
                  <a:gd name="T0" fmla="*/ 93 w 93"/>
                  <a:gd name="T1" fmla="*/ 2 h 80"/>
                  <a:gd name="T2" fmla="*/ 0 w 93"/>
                  <a:gd name="T3" fmla="*/ 0 h 80"/>
                  <a:gd name="T4" fmla="*/ 67 w 93"/>
                  <a:gd name="T5" fmla="*/ 80 h 80"/>
                  <a:gd name="T6" fmla="*/ 93 w 93"/>
                  <a:gd name="T7" fmla="*/ 2 h 80"/>
                </a:gdLst>
                <a:ahLst/>
                <a:cxnLst>
                  <a:cxn ang="0">
                    <a:pos x="T0" y="T1"/>
                  </a:cxn>
                  <a:cxn ang="0">
                    <a:pos x="T2" y="T3"/>
                  </a:cxn>
                  <a:cxn ang="0">
                    <a:pos x="T4" y="T5"/>
                  </a:cxn>
                  <a:cxn ang="0">
                    <a:pos x="T6" y="T7"/>
                  </a:cxn>
                </a:cxnLst>
                <a:rect l="0" t="0" r="r" b="b"/>
                <a:pathLst>
                  <a:path w="93" h="80">
                    <a:moveTo>
                      <a:pt x="93" y="2"/>
                    </a:moveTo>
                    <a:lnTo>
                      <a:pt x="0" y="0"/>
                    </a:lnTo>
                    <a:lnTo>
                      <a:pt x="67" y="80"/>
                    </a:lnTo>
                    <a:lnTo>
                      <a:pt x="93" y="2"/>
                    </a:lnTo>
                    <a:close/>
                  </a:path>
                </a:pathLst>
              </a:custGeom>
              <a:solidFill>
                <a:srgbClr val="F76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1" name="Freeform 473"/>
              <p:cNvSpPr/>
              <p:nvPr/>
            </p:nvSpPr>
            <p:spPr bwMode="auto">
              <a:xfrm>
                <a:off x="3222" y="2443"/>
                <a:ext cx="96" cy="77"/>
              </a:xfrm>
              <a:custGeom>
                <a:avLst/>
                <a:gdLst>
                  <a:gd name="T0" fmla="*/ 96 w 96"/>
                  <a:gd name="T1" fmla="*/ 0 h 77"/>
                  <a:gd name="T2" fmla="*/ 0 w 96"/>
                  <a:gd name="T3" fmla="*/ 13 h 77"/>
                  <a:gd name="T4" fmla="*/ 66 w 96"/>
                  <a:gd name="T5" fmla="*/ 77 h 77"/>
                  <a:gd name="T6" fmla="*/ 96 w 96"/>
                  <a:gd name="T7" fmla="*/ 0 h 77"/>
                </a:gdLst>
                <a:ahLst/>
                <a:cxnLst>
                  <a:cxn ang="0">
                    <a:pos x="T0" y="T1"/>
                  </a:cxn>
                  <a:cxn ang="0">
                    <a:pos x="T2" y="T3"/>
                  </a:cxn>
                  <a:cxn ang="0">
                    <a:pos x="T4" y="T5"/>
                  </a:cxn>
                  <a:cxn ang="0">
                    <a:pos x="T6" y="T7"/>
                  </a:cxn>
                </a:cxnLst>
                <a:rect l="0" t="0" r="r" b="b"/>
                <a:pathLst>
                  <a:path w="96" h="77">
                    <a:moveTo>
                      <a:pt x="96" y="0"/>
                    </a:moveTo>
                    <a:lnTo>
                      <a:pt x="0" y="13"/>
                    </a:lnTo>
                    <a:lnTo>
                      <a:pt x="66" y="77"/>
                    </a:lnTo>
                    <a:lnTo>
                      <a:pt x="96" y="0"/>
                    </a:lnTo>
                    <a:close/>
                  </a:path>
                </a:pathLst>
              </a:custGeom>
              <a:solidFill>
                <a:srgbClr val="F76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2" name="Freeform 474"/>
              <p:cNvSpPr/>
              <p:nvPr/>
            </p:nvSpPr>
            <p:spPr bwMode="auto">
              <a:xfrm>
                <a:off x="3278" y="2279"/>
                <a:ext cx="101" cy="89"/>
              </a:xfrm>
              <a:custGeom>
                <a:avLst/>
                <a:gdLst>
                  <a:gd name="T0" fmla="*/ 101 w 101"/>
                  <a:gd name="T1" fmla="*/ 0 h 89"/>
                  <a:gd name="T2" fmla="*/ 0 w 101"/>
                  <a:gd name="T3" fmla="*/ 16 h 89"/>
                  <a:gd name="T4" fmla="*/ 72 w 101"/>
                  <a:gd name="T5" fmla="*/ 89 h 89"/>
                  <a:gd name="T6" fmla="*/ 101 w 101"/>
                  <a:gd name="T7" fmla="*/ 0 h 89"/>
                </a:gdLst>
                <a:ahLst/>
                <a:cxnLst>
                  <a:cxn ang="0">
                    <a:pos x="T0" y="T1"/>
                  </a:cxn>
                  <a:cxn ang="0">
                    <a:pos x="T2" y="T3"/>
                  </a:cxn>
                  <a:cxn ang="0">
                    <a:pos x="T4" y="T5"/>
                  </a:cxn>
                  <a:cxn ang="0">
                    <a:pos x="T6" y="T7"/>
                  </a:cxn>
                </a:cxnLst>
                <a:rect l="0" t="0" r="r" b="b"/>
                <a:pathLst>
                  <a:path w="101" h="89">
                    <a:moveTo>
                      <a:pt x="101" y="0"/>
                    </a:moveTo>
                    <a:lnTo>
                      <a:pt x="0" y="16"/>
                    </a:lnTo>
                    <a:lnTo>
                      <a:pt x="72" y="89"/>
                    </a:lnTo>
                    <a:lnTo>
                      <a:pt x="101" y="0"/>
                    </a:lnTo>
                    <a:close/>
                  </a:path>
                </a:pathLst>
              </a:custGeom>
              <a:solidFill>
                <a:srgbClr val="F76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3" name="Freeform 475"/>
              <p:cNvSpPr/>
              <p:nvPr/>
            </p:nvSpPr>
            <p:spPr bwMode="auto">
              <a:xfrm>
                <a:off x="2864" y="2469"/>
                <a:ext cx="96" cy="132"/>
              </a:xfrm>
              <a:custGeom>
                <a:avLst/>
                <a:gdLst>
                  <a:gd name="T0" fmla="*/ 16 w 36"/>
                  <a:gd name="T1" fmla="*/ 0 h 49"/>
                  <a:gd name="T2" fmla="*/ 0 w 36"/>
                  <a:gd name="T3" fmla="*/ 46 h 49"/>
                  <a:gd name="T4" fmla="*/ 11 w 36"/>
                  <a:gd name="T5" fmla="*/ 49 h 49"/>
                  <a:gd name="T6" fmla="*/ 36 w 36"/>
                  <a:gd name="T7" fmla="*/ 24 h 49"/>
                  <a:gd name="T8" fmla="*/ 16 w 36"/>
                  <a:gd name="T9" fmla="*/ 0 h 49"/>
                </a:gdLst>
                <a:ahLst/>
                <a:cxnLst>
                  <a:cxn ang="0">
                    <a:pos x="T0" y="T1"/>
                  </a:cxn>
                  <a:cxn ang="0">
                    <a:pos x="T2" y="T3"/>
                  </a:cxn>
                  <a:cxn ang="0">
                    <a:pos x="T4" y="T5"/>
                  </a:cxn>
                  <a:cxn ang="0">
                    <a:pos x="T6" y="T7"/>
                  </a:cxn>
                  <a:cxn ang="0">
                    <a:pos x="T8" y="T9"/>
                  </a:cxn>
                </a:cxnLst>
                <a:rect l="0" t="0" r="r" b="b"/>
                <a:pathLst>
                  <a:path w="36" h="49">
                    <a:moveTo>
                      <a:pt x="16" y="0"/>
                    </a:moveTo>
                    <a:cubicBezTo>
                      <a:pt x="0" y="46"/>
                      <a:pt x="0" y="46"/>
                      <a:pt x="0" y="46"/>
                    </a:cubicBezTo>
                    <a:cubicBezTo>
                      <a:pt x="3" y="48"/>
                      <a:pt x="7" y="49"/>
                      <a:pt x="11" y="49"/>
                    </a:cubicBezTo>
                    <a:cubicBezTo>
                      <a:pt x="25" y="49"/>
                      <a:pt x="36" y="38"/>
                      <a:pt x="36" y="24"/>
                    </a:cubicBezTo>
                    <a:cubicBezTo>
                      <a:pt x="36" y="12"/>
                      <a:pt x="28" y="2"/>
                      <a:pt x="16" y="0"/>
                    </a:cubicBezTo>
                    <a:close/>
                  </a:path>
                </a:pathLst>
              </a:custGeom>
              <a:solidFill>
                <a:srgbClr val="CC9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4" name="Oval 476"/>
              <p:cNvSpPr>
                <a:spLocks noChangeArrowheads="1"/>
              </p:cNvSpPr>
              <p:nvPr/>
            </p:nvSpPr>
            <p:spPr bwMode="auto">
              <a:xfrm>
                <a:off x="2995" y="2405"/>
                <a:ext cx="96" cy="94"/>
              </a:xfrm>
              <a:prstGeom prst="ellipse">
                <a:avLst/>
              </a:prstGeom>
              <a:solidFill>
                <a:srgbClr val="CC9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5" name="Freeform 477"/>
              <p:cNvSpPr/>
              <p:nvPr/>
            </p:nvSpPr>
            <p:spPr bwMode="auto">
              <a:xfrm>
                <a:off x="2952" y="2223"/>
                <a:ext cx="91" cy="123"/>
              </a:xfrm>
              <a:custGeom>
                <a:avLst/>
                <a:gdLst>
                  <a:gd name="T0" fmla="*/ 15 w 34"/>
                  <a:gd name="T1" fmla="*/ 0 h 46"/>
                  <a:gd name="T2" fmla="*/ 0 w 34"/>
                  <a:gd name="T3" fmla="*/ 44 h 46"/>
                  <a:gd name="T4" fmla="*/ 11 w 34"/>
                  <a:gd name="T5" fmla="*/ 46 h 46"/>
                  <a:gd name="T6" fmla="*/ 34 w 34"/>
                  <a:gd name="T7" fmla="*/ 23 h 46"/>
                  <a:gd name="T8" fmla="*/ 15 w 34"/>
                  <a:gd name="T9" fmla="*/ 0 h 46"/>
                </a:gdLst>
                <a:ahLst/>
                <a:cxnLst>
                  <a:cxn ang="0">
                    <a:pos x="T0" y="T1"/>
                  </a:cxn>
                  <a:cxn ang="0">
                    <a:pos x="T2" y="T3"/>
                  </a:cxn>
                  <a:cxn ang="0">
                    <a:pos x="T4" y="T5"/>
                  </a:cxn>
                  <a:cxn ang="0">
                    <a:pos x="T6" y="T7"/>
                  </a:cxn>
                  <a:cxn ang="0">
                    <a:pos x="T8" y="T9"/>
                  </a:cxn>
                </a:cxnLst>
                <a:rect l="0" t="0" r="r" b="b"/>
                <a:pathLst>
                  <a:path w="34" h="46">
                    <a:moveTo>
                      <a:pt x="15" y="0"/>
                    </a:moveTo>
                    <a:cubicBezTo>
                      <a:pt x="0" y="44"/>
                      <a:pt x="0" y="44"/>
                      <a:pt x="0" y="44"/>
                    </a:cubicBezTo>
                    <a:cubicBezTo>
                      <a:pt x="3" y="46"/>
                      <a:pt x="7" y="46"/>
                      <a:pt x="11" y="46"/>
                    </a:cubicBezTo>
                    <a:cubicBezTo>
                      <a:pt x="24" y="46"/>
                      <a:pt x="34" y="36"/>
                      <a:pt x="34" y="23"/>
                    </a:cubicBezTo>
                    <a:cubicBezTo>
                      <a:pt x="34" y="12"/>
                      <a:pt x="26" y="2"/>
                      <a:pt x="15" y="0"/>
                    </a:cubicBezTo>
                    <a:close/>
                  </a:path>
                </a:pathLst>
              </a:custGeom>
              <a:solidFill>
                <a:srgbClr val="CC9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6" name="Oval 478"/>
              <p:cNvSpPr>
                <a:spLocks noChangeArrowheads="1"/>
              </p:cNvSpPr>
              <p:nvPr/>
            </p:nvSpPr>
            <p:spPr bwMode="auto">
              <a:xfrm>
                <a:off x="3091" y="2223"/>
                <a:ext cx="64" cy="62"/>
              </a:xfrm>
              <a:prstGeom prst="ellipse">
                <a:avLst/>
              </a:prstGeom>
              <a:solidFill>
                <a:srgbClr val="CC9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7" name="Freeform 479"/>
              <p:cNvSpPr/>
              <p:nvPr/>
            </p:nvSpPr>
            <p:spPr bwMode="auto">
              <a:xfrm>
                <a:off x="3112" y="2145"/>
                <a:ext cx="107" cy="51"/>
              </a:xfrm>
              <a:custGeom>
                <a:avLst/>
                <a:gdLst>
                  <a:gd name="T0" fmla="*/ 0 w 40"/>
                  <a:gd name="T1" fmla="*/ 1 h 19"/>
                  <a:gd name="T2" fmla="*/ 20 w 40"/>
                  <a:gd name="T3" fmla="*/ 19 h 19"/>
                  <a:gd name="T4" fmla="*/ 40 w 40"/>
                  <a:gd name="T5" fmla="*/ 0 h 19"/>
                  <a:gd name="T6" fmla="*/ 0 w 40"/>
                  <a:gd name="T7" fmla="*/ 1 h 19"/>
                </a:gdLst>
                <a:ahLst/>
                <a:cxnLst>
                  <a:cxn ang="0">
                    <a:pos x="T0" y="T1"/>
                  </a:cxn>
                  <a:cxn ang="0">
                    <a:pos x="T2" y="T3"/>
                  </a:cxn>
                  <a:cxn ang="0">
                    <a:pos x="T4" y="T5"/>
                  </a:cxn>
                  <a:cxn ang="0">
                    <a:pos x="T6" y="T7"/>
                  </a:cxn>
                </a:cxnLst>
                <a:rect l="0" t="0" r="r" b="b"/>
                <a:pathLst>
                  <a:path w="40" h="19">
                    <a:moveTo>
                      <a:pt x="0" y="1"/>
                    </a:moveTo>
                    <a:cubicBezTo>
                      <a:pt x="1" y="11"/>
                      <a:pt x="10" y="19"/>
                      <a:pt x="20" y="19"/>
                    </a:cubicBezTo>
                    <a:cubicBezTo>
                      <a:pt x="31" y="19"/>
                      <a:pt x="40" y="11"/>
                      <a:pt x="40" y="0"/>
                    </a:cubicBezTo>
                    <a:lnTo>
                      <a:pt x="0" y="1"/>
                    </a:lnTo>
                    <a:close/>
                  </a:path>
                </a:pathLst>
              </a:custGeom>
              <a:solidFill>
                <a:srgbClr val="CC9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8" name="Freeform 480"/>
              <p:cNvSpPr/>
              <p:nvPr/>
            </p:nvSpPr>
            <p:spPr bwMode="auto">
              <a:xfrm>
                <a:off x="2957" y="2614"/>
                <a:ext cx="75" cy="78"/>
              </a:xfrm>
              <a:custGeom>
                <a:avLst/>
                <a:gdLst>
                  <a:gd name="T0" fmla="*/ 15 w 28"/>
                  <a:gd name="T1" fmla="*/ 0 h 29"/>
                  <a:gd name="T2" fmla="*/ 0 w 28"/>
                  <a:gd name="T3" fmla="*/ 14 h 29"/>
                  <a:gd name="T4" fmla="*/ 15 w 28"/>
                  <a:gd name="T5" fmla="*/ 29 h 29"/>
                  <a:gd name="T6" fmla="*/ 21 w 28"/>
                  <a:gd name="T7" fmla="*/ 28 h 29"/>
                  <a:gd name="T8" fmla="*/ 28 w 28"/>
                  <a:gd name="T9" fmla="*/ 7 h 29"/>
                  <a:gd name="T10" fmla="*/ 15 w 28"/>
                  <a:gd name="T11" fmla="*/ 0 h 29"/>
                </a:gdLst>
                <a:ahLst/>
                <a:cxnLst>
                  <a:cxn ang="0">
                    <a:pos x="T0" y="T1"/>
                  </a:cxn>
                  <a:cxn ang="0">
                    <a:pos x="T2" y="T3"/>
                  </a:cxn>
                  <a:cxn ang="0">
                    <a:pos x="T4" y="T5"/>
                  </a:cxn>
                  <a:cxn ang="0">
                    <a:pos x="T6" y="T7"/>
                  </a:cxn>
                  <a:cxn ang="0">
                    <a:pos x="T8" y="T9"/>
                  </a:cxn>
                  <a:cxn ang="0">
                    <a:pos x="T10" y="T11"/>
                  </a:cxn>
                </a:cxnLst>
                <a:rect l="0" t="0" r="r" b="b"/>
                <a:pathLst>
                  <a:path w="28" h="29">
                    <a:moveTo>
                      <a:pt x="15" y="0"/>
                    </a:moveTo>
                    <a:cubicBezTo>
                      <a:pt x="7" y="0"/>
                      <a:pt x="0" y="6"/>
                      <a:pt x="0" y="14"/>
                    </a:cubicBezTo>
                    <a:cubicBezTo>
                      <a:pt x="0" y="23"/>
                      <a:pt x="7" y="29"/>
                      <a:pt x="15" y="29"/>
                    </a:cubicBezTo>
                    <a:cubicBezTo>
                      <a:pt x="17" y="29"/>
                      <a:pt x="19" y="29"/>
                      <a:pt x="21" y="28"/>
                    </a:cubicBezTo>
                    <a:cubicBezTo>
                      <a:pt x="28" y="7"/>
                      <a:pt x="28" y="7"/>
                      <a:pt x="28" y="7"/>
                    </a:cubicBezTo>
                    <a:cubicBezTo>
                      <a:pt x="25" y="2"/>
                      <a:pt x="20" y="0"/>
                      <a:pt x="15" y="0"/>
                    </a:cubicBezTo>
                    <a:close/>
                  </a:path>
                </a:pathLst>
              </a:custGeom>
              <a:solidFill>
                <a:srgbClr val="CC9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9" name="Freeform 481"/>
              <p:cNvSpPr/>
              <p:nvPr/>
            </p:nvSpPr>
            <p:spPr bwMode="auto">
              <a:xfrm>
                <a:off x="2907" y="2148"/>
                <a:ext cx="112" cy="94"/>
              </a:xfrm>
              <a:custGeom>
                <a:avLst/>
                <a:gdLst>
                  <a:gd name="T0" fmla="*/ 77 w 112"/>
                  <a:gd name="T1" fmla="*/ 94 h 94"/>
                  <a:gd name="T2" fmla="*/ 0 w 112"/>
                  <a:gd name="T3" fmla="*/ 3 h 94"/>
                  <a:gd name="T4" fmla="*/ 112 w 112"/>
                  <a:gd name="T5" fmla="*/ 0 h 94"/>
                  <a:gd name="T6" fmla="*/ 77 w 112"/>
                  <a:gd name="T7" fmla="*/ 94 h 94"/>
                </a:gdLst>
                <a:ahLst/>
                <a:cxnLst>
                  <a:cxn ang="0">
                    <a:pos x="T0" y="T1"/>
                  </a:cxn>
                  <a:cxn ang="0">
                    <a:pos x="T2" y="T3"/>
                  </a:cxn>
                  <a:cxn ang="0">
                    <a:pos x="T4" y="T5"/>
                  </a:cxn>
                  <a:cxn ang="0">
                    <a:pos x="T6" y="T7"/>
                  </a:cxn>
                </a:cxnLst>
                <a:rect l="0" t="0" r="r" b="b"/>
                <a:pathLst>
                  <a:path w="112" h="94">
                    <a:moveTo>
                      <a:pt x="77" y="94"/>
                    </a:moveTo>
                    <a:lnTo>
                      <a:pt x="0" y="3"/>
                    </a:lnTo>
                    <a:lnTo>
                      <a:pt x="112" y="0"/>
                    </a:lnTo>
                    <a:lnTo>
                      <a:pt x="77" y="94"/>
                    </a:lnTo>
                    <a:close/>
                  </a:path>
                </a:pathLst>
              </a:custGeom>
              <a:solidFill>
                <a:srgbClr val="834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0" name="Freeform 482"/>
              <p:cNvSpPr/>
              <p:nvPr/>
            </p:nvSpPr>
            <p:spPr bwMode="auto">
              <a:xfrm>
                <a:off x="2861" y="2325"/>
                <a:ext cx="96" cy="88"/>
              </a:xfrm>
              <a:custGeom>
                <a:avLst/>
                <a:gdLst>
                  <a:gd name="T0" fmla="*/ 96 w 96"/>
                  <a:gd name="T1" fmla="*/ 0 h 88"/>
                  <a:gd name="T2" fmla="*/ 0 w 96"/>
                  <a:gd name="T3" fmla="*/ 18 h 88"/>
                  <a:gd name="T4" fmla="*/ 67 w 96"/>
                  <a:gd name="T5" fmla="*/ 88 h 88"/>
                  <a:gd name="T6" fmla="*/ 96 w 96"/>
                  <a:gd name="T7" fmla="*/ 0 h 88"/>
                </a:gdLst>
                <a:ahLst/>
                <a:cxnLst>
                  <a:cxn ang="0">
                    <a:pos x="T0" y="T1"/>
                  </a:cxn>
                  <a:cxn ang="0">
                    <a:pos x="T2" y="T3"/>
                  </a:cxn>
                  <a:cxn ang="0">
                    <a:pos x="T4" y="T5"/>
                  </a:cxn>
                  <a:cxn ang="0">
                    <a:pos x="T6" y="T7"/>
                  </a:cxn>
                </a:cxnLst>
                <a:rect l="0" t="0" r="r" b="b"/>
                <a:pathLst>
                  <a:path w="96" h="88">
                    <a:moveTo>
                      <a:pt x="96" y="0"/>
                    </a:moveTo>
                    <a:lnTo>
                      <a:pt x="0" y="18"/>
                    </a:lnTo>
                    <a:lnTo>
                      <a:pt x="67" y="88"/>
                    </a:lnTo>
                    <a:lnTo>
                      <a:pt x="96" y="0"/>
                    </a:lnTo>
                    <a:close/>
                  </a:path>
                </a:pathLst>
              </a:custGeom>
              <a:solidFill>
                <a:srgbClr val="FF6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1" name="Freeform 483"/>
              <p:cNvSpPr/>
              <p:nvPr/>
            </p:nvSpPr>
            <p:spPr bwMode="auto">
              <a:xfrm>
                <a:off x="2794" y="2191"/>
                <a:ext cx="105" cy="83"/>
              </a:xfrm>
              <a:custGeom>
                <a:avLst/>
                <a:gdLst>
                  <a:gd name="T0" fmla="*/ 32 w 105"/>
                  <a:gd name="T1" fmla="*/ 5 h 83"/>
                  <a:gd name="T2" fmla="*/ 105 w 105"/>
                  <a:gd name="T3" fmla="*/ 72 h 83"/>
                  <a:gd name="T4" fmla="*/ 0 w 105"/>
                  <a:gd name="T5" fmla="*/ 83 h 83"/>
                  <a:gd name="T6" fmla="*/ 27 w 105"/>
                  <a:gd name="T7" fmla="*/ 0 h 83"/>
                  <a:gd name="T8" fmla="*/ 32 w 105"/>
                  <a:gd name="T9" fmla="*/ 5 h 83"/>
                </a:gdLst>
                <a:ahLst/>
                <a:cxnLst>
                  <a:cxn ang="0">
                    <a:pos x="T0" y="T1"/>
                  </a:cxn>
                  <a:cxn ang="0">
                    <a:pos x="T2" y="T3"/>
                  </a:cxn>
                  <a:cxn ang="0">
                    <a:pos x="T4" y="T5"/>
                  </a:cxn>
                  <a:cxn ang="0">
                    <a:pos x="T6" y="T7"/>
                  </a:cxn>
                  <a:cxn ang="0">
                    <a:pos x="T8" y="T9"/>
                  </a:cxn>
                </a:cxnLst>
                <a:rect l="0" t="0" r="r" b="b"/>
                <a:pathLst>
                  <a:path w="105" h="83">
                    <a:moveTo>
                      <a:pt x="32" y="5"/>
                    </a:moveTo>
                    <a:lnTo>
                      <a:pt x="105" y="72"/>
                    </a:lnTo>
                    <a:lnTo>
                      <a:pt x="0" y="83"/>
                    </a:lnTo>
                    <a:lnTo>
                      <a:pt x="27" y="0"/>
                    </a:lnTo>
                    <a:lnTo>
                      <a:pt x="32" y="5"/>
                    </a:lnTo>
                    <a:close/>
                  </a:path>
                </a:pathLst>
              </a:custGeom>
              <a:solidFill>
                <a:srgbClr val="FF6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2" name="Freeform 484"/>
              <p:cNvSpPr/>
              <p:nvPr/>
            </p:nvSpPr>
            <p:spPr bwMode="auto">
              <a:xfrm>
                <a:off x="2752" y="2354"/>
                <a:ext cx="85" cy="62"/>
              </a:xfrm>
              <a:custGeom>
                <a:avLst/>
                <a:gdLst>
                  <a:gd name="T0" fmla="*/ 18 w 85"/>
                  <a:gd name="T1" fmla="*/ 0 h 62"/>
                  <a:gd name="T2" fmla="*/ 85 w 85"/>
                  <a:gd name="T3" fmla="*/ 62 h 62"/>
                  <a:gd name="T4" fmla="*/ 0 w 85"/>
                  <a:gd name="T5" fmla="*/ 59 h 62"/>
                  <a:gd name="T6" fmla="*/ 18 w 85"/>
                  <a:gd name="T7" fmla="*/ 0 h 62"/>
                </a:gdLst>
                <a:ahLst/>
                <a:cxnLst>
                  <a:cxn ang="0">
                    <a:pos x="T0" y="T1"/>
                  </a:cxn>
                  <a:cxn ang="0">
                    <a:pos x="T2" y="T3"/>
                  </a:cxn>
                  <a:cxn ang="0">
                    <a:pos x="T4" y="T5"/>
                  </a:cxn>
                  <a:cxn ang="0">
                    <a:pos x="T6" y="T7"/>
                  </a:cxn>
                </a:cxnLst>
                <a:rect l="0" t="0" r="r" b="b"/>
                <a:pathLst>
                  <a:path w="85" h="62">
                    <a:moveTo>
                      <a:pt x="18" y="0"/>
                    </a:moveTo>
                    <a:lnTo>
                      <a:pt x="85" y="62"/>
                    </a:lnTo>
                    <a:lnTo>
                      <a:pt x="0" y="59"/>
                    </a:lnTo>
                    <a:lnTo>
                      <a:pt x="18" y="0"/>
                    </a:lnTo>
                    <a:close/>
                  </a:path>
                </a:pathLst>
              </a:custGeom>
              <a:solidFill>
                <a:srgbClr val="FF7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3" name="Freeform 485"/>
              <p:cNvSpPr/>
              <p:nvPr/>
            </p:nvSpPr>
            <p:spPr bwMode="auto">
              <a:xfrm>
                <a:off x="2789" y="2496"/>
                <a:ext cx="110" cy="97"/>
              </a:xfrm>
              <a:custGeom>
                <a:avLst/>
                <a:gdLst>
                  <a:gd name="T0" fmla="*/ 110 w 110"/>
                  <a:gd name="T1" fmla="*/ 0 h 97"/>
                  <a:gd name="T2" fmla="*/ 0 w 110"/>
                  <a:gd name="T3" fmla="*/ 3 h 97"/>
                  <a:gd name="T4" fmla="*/ 72 w 110"/>
                  <a:gd name="T5" fmla="*/ 97 h 97"/>
                  <a:gd name="T6" fmla="*/ 110 w 110"/>
                  <a:gd name="T7" fmla="*/ 0 h 97"/>
                </a:gdLst>
                <a:ahLst/>
                <a:cxnLst>
                  <a:cxn ang="0">
                    <a:pos x="T0" y="T1"/>
                  </a:cxn>
                  <a:cxn ang="0">
                    <a:pos x="T2" y="T3"/>
                  </a:cxn>
                  <a:cxn ang="0">
                    <a:pos x="T4" y="T5"/>
                  </a:cxn>
                  <a:cxn ang="0">
                    <a:pos x="T6" y="T7"/>
                  </a:cxn>
                </a:cxnLst>
                <a:rect l="0" t="0" r="r" b="b"/>
                <a:pathLst>
                  <a:path w="110" h="97">
                    <a:moveTo>
                      <a:pt x="110" y="0"/>
                    </a:moveTo>
                    <a:lnTo>
                      <a:pt x="0" y="3"/>
                    </a:lnTo>
                    <a:lnTo>
                      <a:pt x="72" y="97"/>
                    </a:lnTo>
                    <a:lnTo>
                      <a:pt x="110" y="0"/>
                    </a:lnTo>
                    <a:close/>
                  </a:path>
                </a:pathLst>
              </a:custGeom>
              <a:solidFill>
                <a:srgbClr val="BBB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4" name="Oval 486"/>
              <p:cNvSpPr>
                <a:spLocks noChangeArrowheads="1"/>
              </p:cNvSpPr>
              <p:nvPr/>
            </p:nvSpPr>
            <p:spPr bwMode="auto">
              <a:xfrm>
                <a:off x="3438" y="2207"/>
                <a:ext cx="27" cy="27"/>
              </a:xfrm>
              <a:prstGeom prst="ellipse">
                <a:avLst/>
              </a:prstGeom>
              <a:solidFill>
                <a:srgbClr val="47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5" name="Oval 487"/>
              <p:cNvSpPr>
                <a:spLocks noChangeArrowheads="1"/>
              </p:cNvSpPr>
              <p:nvPr/>
            </p:nvSpPr>
            <p:spPr bwMode="auto">
              <a:xfrm>
                <a:off x="3355" y="2485"/>
                <a:ext cx="27" cy="25"/>
              </a:xfrm>
              <a:prstGeom prst="ellipse">
                <a:avLst/>
              </a:prstGeom>
              <a:solidFill>
                <a:srgbClr val="FF7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6" name="Oval 488"/>
              <p:cNvSpPr>
                <a:spLocks noChangeArrowheads="1"/>
              </p:cNvSpPr>
              <p:nvPr/>
            </p:nvSpPr>
            <p:spPr bwMode="auto">
              <a:xfrm>
                <a:off x="3454" y="2510"/>
                <a:ext cx="24" cy="26"/>
              </a:xfrm>
              <a:prstGeom prst="ellipse">
                <a:avLst/>
              </a:prstGeom>
              <a:solidFill>
                <a:srgbClr val="FF7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7" name="Oval 489"/>
              <p:cNvSpPr>
                <a:spLocks noChangeArrowheads="1"/>
              </p:cNvSpPr>
              <p:nvPr/>
            </p:nvSpPr>
            <p:spPr bwMode="auto">
              <a:xfrm>
                <a:off x="3564" y="2536"/>
                <a:ext cx="26" cy="24"/>
              </a:xfrm>
              <a:prstGeom prst="ellipse">
                <a:avLst/>
              </a:prstGeom>
              <a:solidFill>
                <a:srgbClr val="FF7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8" name="Oval 490"/>
              <p:cNvSpPr>
                <a:spLocks noChangeArrowheads="1"/>
              </p:cNvSpPr>
              <p:nvPr/>
            </p:nvSpPr>
            <p:spPr bwMode="auto">
              <a:xfrm>
                <a:off x="3676" y="2563"/>
                <a:ext cx="26" cy="24"/>
              </a:xfrm>
              <a:prstGeom prst="ellipse">
                <a:avLst/>
              </a:prstGeom>
              <a:solidFill>
                <a:srgbClr val="FF7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9" name="Oval 491"/>
              <p:cNvSpPr>
                <a:spLocks noChangeArrowheads="1"/>
              </p:cNvSpPr>
              <p:nvPr/>
            </p:nvSpPr>
            <p:spPr bwMode="auto">
              <a:xfrm>
                <a:off x="3812" y="2593"/>
                <a:ext cx="24" cy="24"/>
              </a:xfrm>
              <a:prstGeom prst="ellipse">
                <a:avLst/>
              </a:prstGeom>
              <a:solidFill>
                <a:srgbClr val="FF7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0" name="Oval 492"/>
              <p:cNvSpPr>
                <a:spLocks noChangeArrowheads="1"/>
              </p:cNvSpPr>
              <p:nvPr/>
            </p:nvSpPr>
            <p:spPr bwMode="auto">
              <a:xfrm>
                <a:off x="3539" y="2204"/>
                <a:ext cx="25" cy="27"/>
              </a:xfrm>
              <a:prstGeom prst="ellipse">
                <a:avLst/>
              </a:prstGeom>
              <a:solidFill>
                <a:srgbClr val="47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1" name="Oval 493"/>
              <p:cNvSpPr>
                <a:spLocks noChangeArrowheads="1"/>
              </p:cNvSpPr>
              <p:nvPr/>
            </p:nvSpPr>
            <p:spPr bwMode="auto">
              <a:xfrm>
                <a:off x="3652" y="2204"/>
                <a:ext cx="24" cy="27"/>
              </a:xfrm>
              <a:prstGeom prst="ellipse">
                <a:avLst/>
              </a:prstGeom>
              <a:solidFill>
                <a:srgbClr val="47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2" name="Oval 494"/>
              <p:cNvSpPr>
                <a:spLocks noChangeArrowheads="1"/>
              </p:cNvSpPr>
              <p:nvPr/>
            </p:nvSpPr>
            <p:spPr bwMode="auto">
              <a:xfrm>
                <a:off x="3753" y="2201"/>
                <a:ext cx="27" cy="25"/>
              </a:xfrm>
              <a:prstGeom prst="ellipse">
                <a:avLst/>
              </a:prstGeom>
              <a:solidFill>
                <a:srgbClr val="47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3" name="Oval 495"/>
              <p:cNvSpPr>
                <a:spLocks noChangeArrowheads="1"/>
              </p:cNvSpPr>
              <p:nvPr/>
            </p:nvSpPr>
            <p:spPr bwMode="auto">
              <a:xfrm>
                <a:off x="3868" y="2204"/>
                <a:ext cx="27" cy="24"/>
              </a:xfrm>
              <a:prstGeom prst="ellipse">
                <a:avLst/>
              </a:prstGeom>
              <a:solidFill>
                <a:srgbClr val="47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4" name="Freeform 496"/>
              <p:cNvSpPr/>
              <p:nvPr/>
            </p:nvSpPr>
            <p:spPr bwMode="auto">
              <a:xfrm>
                <a:off x="3203" y="2689"/>
                <a:ext cx="112" cy="238"/>
              </a:xfrm>
              <a:custGeom>
                <a:avLst/>
                <a:gdLst>
                  <a:gd name="T0" fmla="*/ 2 w 42"/>
                  <a:gd name="T1" fmla="*/ 70 h 89"/>
                  <a:gd name="T2" fmla="*/ 25 w 42"/>
                  <a:gd name="T3" fmla="*/ 0 h 89"/>
                  <a:gd name="T4" fmla="*/ 42 w 42"/>
                  <a:gd name="T5" fmla="*/ 89 h 89"/>
                  <a:gd name="T6" fmla="*/ 2 w 42"/>
                  <a:gd name="T7" fmla="*/ 70 h 89"/>
                </a:gdLst>
                <a:ahLst/>
                <a:cxnLst>
                  <a:cxn ang="0">
                    <a:pos x="T0" y="T1"/>
                  </a:cxn>
                  <a:cxn ang="0">
                    <a:pos x="T2" y="T3"/>
                  </a:cxn>
                  <a:cxn ang="0">
                    <a:pos x="T4" y="T5"/>
                  </a:cxn>
                  <a:cxn ang="0">
                    <a:pos x="T6" y="T7"/>
                  </a:cxn>
                </a:cxnLst>
                <a:rect l="0" t="0" r="r" b="b"/>
                <a:pathLst>
                  <a:path w="42" h="89">
                    <a:moveTo>
                      <a:pt x="2" y="70"/>
                    </a:moveTo>
                    <a:cubicBezTo>
                      <a:pt x="25" y="0"/>
                      <a:pt x="25" y="0"/>
                      <a:pt x="25" y="0"/>
                    </a:cubicBezTo>
                    <a:cubicBezTo>
                      <a:pt x="42" y="89"/>
                      <a:pt x="42" y="89"/>
                      <a:pt x="42" y="89"/>
                    </a:cubicBezTo>
                    <a:cubicBezTo>
                      <a:pt x="42" y="89"/>
                      <a:pt x="0" y="79"/>
                      <a:pt x="2" y="70"/>
                    </a:cubicBezTo>
                    <a:close/>
                  </a:path>
                </a:pathLst>
              </a:custGeom>
              <a:solidFill>
                <a:srgbClr val="99B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5" name="Freeform 497"/>
              <p:cNvSpPr/>
              <p:nvPr/>
            </p:nvSpPr>
            <p:spPr bwMode="auto">
              <a:xfrm>
                <a:off x="3478" y="2692"/>
                <a:ext cx="214" cy="131"/>
              </a:xfrm>
              <a:custGeom>
                <a:avLst/>
                <a:gdLst>
                  <a:gd name="T0" fmla="*/ 126 w 214"/>
                  <a:gd name="T1" fmla="*/ 0 h 131"/>
                  <a:gd name="T2" fmla="*/ 0 w 214"/>
                  <a:gd name="T3" fmla="*/ 131 h 131"/>
                  <a:gd name="T4" fmla="*/ 214 w 214"/>
                  <a:gd name="T5" fmla="*/ 104 h 131"/>
                  <a:gd name="T6" fmla="*/ 126 w 214"/>
                  <a:gd name="T7" fmla="*/ 0 h 131"/>
                </a:gdLst>
                <a:ahLst/>
                <a:cxnLst>
                  <a:cxn ang="0">
                    <a:pos x="T0" y="T1"/>
                  </a:cxn>
                  <a:cxn ang="0">
                    <a:pos x="T2" y="T3"/>
                  </a:cxn>
                  <a:cxn ang="0">
                    <a:pos x="T4" y="T5"/>
                  </a:cxn>
                  <a:cxn ang="0">
                    <a:pos x="T6" y="T7"/>
                  </a:cxn>
                </a:cxnLst>
                <a:rect l="0" t="0" r="r" b="b"/>
                <a:pathLst>
                  <a:path w="214" h="131">
                    <a:moveTo>
                      <a:pt x="126" y="0"/>
                    </a:moveTo>
                    <a:lnTo>
                      <a:pt x="0" y="131"/>
                    </a:lnTo>
                    <a:lnTo>
                      <a:pt x="214" y="104"/>
                    </a:lnTo>
                    <a:lnTo>
                      <a:pt x="126" y="0"/>
                    </a:lnTo>
                    <a:close/>
                  </a:path>
                </a:pathLst>
              </a:custGeom>
              <a:solidFill>
                <a:srgbClr val="FFDE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6" name="Freeform 498"/>
              <p:cNvSpPr/>
              <p:nvPr/>
            </p:nvSpPr>
            <p:spPr bwMode="auto">
              <a:xfrm>
                <a:off x="3419" y="2893"/>
                <a:ext cx="265" cy="141"/>
              </a:xfrm>
              <a:custGeom>
                <a:avLst/>
                <a:gdLst>
                  <a:gd name="T0" fmla="*/ 0 w 265"/>
                  <a:gd name="T1" fmla="*/ 34 h 141"/>
                  <a:gd name="T2" fmla="*/ 265 w 265"/>
                  <a:gd name="T3" fmla="*/ 0 h 141"/>
                  <a:gd name="T4" fmla="*/ 193 w 265"/>
                  <a:gd name="T5" fmla="*/ 141 h 141"/>
                  <a:gd name="T6" fmla="*/ 0 w 265"/>
                  <a:gd name="T7" fmla="*/ 34 h 141"/>
                </a:gdLst>
                <a:ahLst/>
                <a:cxnLst>
                  <a:cxn ang="0">
                    <a:pos x="T0" y="T1"/>
                  </a:cxn>
                  <a:cxn ang="0">
                    <a:pos x="T2" y="T3"/>
                  </a:cxn>
                  <a:cxn ang="0">
                    <a:pos x="T4" y="T5"/>
                  </a:cxn>
                  <a:cxn ang="0">
                    <a:pos x="T6" y="T7"/>
                  </a:cxn>
                </a:cxnLst>
                <a:rect l="0" t="0" r="r" b="b"/>
                <a:pathLst>
                  <a:path w="265" h="141">
                    <a:moveTo>
                      <a:pt x="0" y="34"/>
                    </a:moveTo>
                    <a:lnTo>
                      <a:pt x="265" y="0"/>
                    </a:lnTo>
                    <a:lnTo>
                      <a:pt x="193" y="141"/>
                    </a:lnTo>
                    <a:lnTo>
                      <a:pt x="0" y="34"/>
                    </a:lnTo>
                    <a:close/>
                  </a:path>
                </a:pathLst>
              </a:custGeom>
              <a:solidFill>
                <a:srgbClr val="9A5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7" name="Freeform 499"/>
              <p:cNvSpPr/>
              <p:nvPr/>
            </p:nvSpPr>
            <p:spPr bwMode="auto">
              <a:xfrm>
                <a:off x="3345" y="2609"/>
                <a:ext cx="168" cy="158"/>
              </a:xfrm>
              <a:custGeom>
                <a:avLst/>
                <a:gdLst>
                  <a:gd name="T0" fmla="*/ 0 w 168"/>
                  <a:gd name="T1" fmla="*/ 0 h 158"/>
                  <a:gd name="T2" fmla="*/ 37 w 168"/>
                  <a:gd name="T3" fmla="*/ 158 h 158"/>
                  <a:gd name="T4" fmla="*/ 168 w 168"/>
                  <a:gd name="T5" fmla="*/ 24 h 158"/>
                  <a:gd name="T6" fmla="*/ 0 w 168"/>
                  <a:gd name="T7" fmla="*/ 0 h 158"/>
                </a:gdLst>
                <a:ahLst/>
                <a:cxnLst>
                  <a:cxn ang="0">
                    <a:pos x="T0" y="T1"/>
                  </a:cxn>
                  <a:cxn ang="0">
                    <a:pos x="T2" y="T3"/>
                  </a:cxn>
                  <a:cxn ang="0">
                    <a:pos x="T4" y="T5"/>
                  </a:cxn>
                  <a:cxn ang="0">
                    <a:pos x="T6" y="T7"/>
                  </a:cxn>
                </a:cxnLst>
                <a:rect l="0" t="0" r="r" b="b"/>
                <a:pathLst>
                  <a:path w="168" h="158">
                    <a:moveTo>
                      <a:pt x="0" y="0"/>
                    </a:moveTo>
                    <a:lnTo>
                      <a:pt x="37" y="158"/>
                    </a:lnTo>
                    <a:lnTo>
                      <a:pt x="168" y="24"/>
                    </a:lnTo>
                    <a:lnTo>
                      <a:pt x="0" y="0"/>
                    </a:lnTo>
                    <a:close/>
                  </a:path>
                </a:pathLst>
              </a:custGeom>
              <a:solidFill>
                <a:srgbClr val="FF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8" name="Freeform 500"/>
              <p:cNvSpPr/>
              <p:nvPr/>
            </p:nvSpPr>
            <p:spPr bwMode="auto">
              <a:xfrm>
                <a:off x="3713" y="2676"/>
                <a:ext cx="152" cy="96"/>
              </a:xfrm>
              <a:custGeom>
                <a:avLst/>
                <a:gdLst>
                  <a:gd name="T0" fmla="*/ 0 w 152"/>
                  <a:gd name="T1" fmla="*/ 0 h 96"/>
                  <a:gd name="T2" fmla="*/ 83 w 152"/>
                  <a:gd name="T3" fmla="*/ 96 h 96"/>
                  <a:gd name="T4" fmla="*/ 152 w 152"/>
                  <a:gd name="T5" fmla="*/ 29 h 96"/>
                  <a:gd name="T6" fmla="*/ 0 w 152"/>
                  <a:gd name="T7" fmla="*/ 0 h 96"/>
                </a:gdLst>
                <a:ahLst/>
                <a:cxnLst>
                  <a:cxn ang="0">
                    <a:pos x="T0" y="T1"/>
                  </a:cxn>
                  <a:cxn ang="0">
                    <a:pos x="T2" y="T3"/>
                  </a:cxn>
                  <a:cxn ang="0">
                    <a:pos x="T4" y="T5"/>
                  </a:cxn>
                  <a:cxn ang="0">
                    <a:pos x="T6" y="T7"/>
                  </a:cxn>
                </a:cxnLst>
                <a:rect l="0" t="0" r="r" b="b"/>
                <a:pathLst>
                  <a:path w="152" h="96">
                    <a:moveTo>
                      <a:pt x="0" y="0"/>
                    </a:moveTo>
                    <a:lnTo>
                      <a:pt x="83" y="96"/>
                    </a:lnTo>
                    <a:lnTo>
                      <a:pt x="152" y="29"/>
                    </a:lnTo>
                    <a:lnTo>
                      <a:pt x="0" y="0"/>
                    </a:lnTo>
                    <a:close/>
                  </a:path>
                </a:pathLst>
              </a:custGeom>
              <a:solidFill>
                <a:srgbClr val="9A3F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9" name="Freeform 501"/>
              <p:cNvSpPr/>
              <p:nvPr/>
            </p:nvSpPr>
            <p:spPr bwMode="auto">
              <a:xfrm>
                <a:off x="3857" y="2775"/>
                <a:ext cx="72" cy="243"/>
              </a:xfrm>
              <a:custGeom>
                <a:avLst/>
                <a:gdLst>
                  <a:gd name="T0" fmla="*/ 0 w 72"/>
                  <a:gd name="T1" fmla="*/ 88 h 243"/>
                  <a:gd name="T2" fmla="*/ 64 w 72"/>
                  <a:gd name="T3" fmla="*/ 0 h 243"/>
                  <a:gd name="T4" fmla="*/ 72 w 72"/>
                  <a:gd name="T5" fmla="*/ 243 h 243"/>
                  <a:gd name="T6" fmla="*/ 0 w 72"/>
                  <a:gd name="T7" fmla="*/ 88 h 243"/>
                </a:gdLst>
                <a:ahLst/>
                <a:cxnLst>
                  <a:cxn ang="0">
                    <a:pos x="T0" y="T1"/>
                  </a:cxn>
                  <a:cxn ang="0">
                    <a:pos x="T2" y="T3"/>
                  </a:cxn>
                  <a:cxn ang="0">
                    <a:pos x="T4" y="T5"/>
                  </a:cxn>
                  <a:cxn ang="0">
                    <a:pos x="T6" y="T7"/>
                  </a:cxn>
                </a:cxnLst>
                <a:rect l="0" t="0" r="r" b="b"/>
                <a:pathLst>
                  <a:path w="72" h="243">
                    <a:moveTo>
                      <a:pt x="0" y="88"/>
                    </a:moveTo>
                    <a:lnTo>
                      <a:pt x="64" y="0"/>
                    </a:lnTo>
                    <a:lnTo>
                      <a:pt x="72" y="243"/>
                    </a:lnTo>
                    <a:lnTo>
                      <a:pt x="0" y="88"/>
                    </a:lnTo>
                    <a:close/>
                  </a:path>
                </a:pathLst>
              </a:custGeom>
              <a:solidFill>
                <a:srgbClr val="B65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0" name="Freeform 502"/>
              <p:cNvSpPr/>
              <p:nvPr/>
            </p:nvSpPr>
            <p:spPr bwMode="auto">
              <a:xfrm>
                <a:off x="3732" y="2914"/>
                <a:ext cx="117" cy="150"/>
              </a:xfrm>
              <a:custGeom>
                <a:avLst/>
                <a:gdLst>
                  <a:gd name="T0" fmla="*/ 0 w 44"/>
                  <a:gd name="T1" fmla="*/ 56 h 56"/>
                  <a:gd name="T2" fmla="*/ 18 w 44"/>
                  <a:gd name="T3" fmla="*/ 0 h 56"/>
                  <a:gd name="T4" fmla="*/ 44 w 44"/>
                  <a:gd name="T5" fmla="*/ 50 h 56"/>
                  <a:gd name="T6" fmla="*/ 0 w 44"/>
                  <a:gd name="T7" fmla="*/ 56 h 56"/>
                </a:gdLst>
                <a:ahLst/>
                <a:cxnLst>
                  <a:cxn ang="0">
                    <a:pos x="T0" y="T1"/>
                  </a:cxn>
                  <a:cxn ang="0">
                    <a:pos x="T2" y="T3"/>
                  </a:cxn>
                  <a:cxn ang="0">
                    <a:pos x="T4" y="T5"/>
                  </a:cxn>
                  <a:cxn ang="0">
                    <a:pos x="T6" y="T7"/>
                  </a:cxn>
                </a:cxnLst>
                <a:rect l="0" t="0" r="r" b="b"/>
                <a:pathLst>
                  <a:path w="44" h="56">
                    <a:moveTo>
                      <a:pt x="0" y="56"/>
                    </a:moveTo>
                    <a:cubicBezTo>
                      <a:pt x="0" y="51"/>
                      <a:pt x="18" y="0"/>
                      <a:pt x="18" y="0"/>
                    </a:cubicBezTo>
                    <a:cubicBezTo>
                      <a:pt x="44" y="50"/>
                      <a:pt x="44" y="50"/>
                      <a:pt x="44" y="50"/>
                    </a:cubicBezTo>
                    <a:lnTo>
                      <a:pt x="0" y="56"/>
                    </a:lnTo>
                    <a:close/>
                  </a:path>
                </a:pathLst>
              </a:custGeom>
              <a:solidFill>
                <a:srgbClr val="62A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1" name="Freeform 503"/>
              <p:cNvSpPr/>
              <p:nvPr/>
            </p:nvSpPr>
            <p:spPr bwMode="auto">
              <a:xfrm>
                <a:off x="4002" y="2143"/>
                <a:ext cx="208" cy="176"/>
              </a:xfrm>
              <a:custGeom>
                <a:avLst/>
                <a:gdLst>
                  <a:gd name="T0" fmla="*/ 11 w 78"/>
                  <a:gd name="T1" fmla="*/ 1 h 66"/>
                  <a:gd name="T2" fmla="*/ 0 w 78"/>
                  <a:gd name="T3" fmla="*/ 27 h 66"/>
                  <a:gd name="T4" fmla="*/ 39 w 78"/>
                  <a:gd name="T5" fmla="*/ 66 h 66"/>
                  <a:gd name="T6" fmla="*/ 78 w 78"/>
                  <a:gd name="T7" fmla="*/ 27 h 66"/>
                  <a:gd name="T8" fmla="*/ 67 w 78"/>
                  <a:gd name="T9" fmla="*/ 0 h 66"/>
                  <a:gd name="T10" fmla="*/ 11 w 78"/>
                  <a:gd name="T11" fmla="*/ 1 h 66"/>
                </a:gdLst>
                <a:ahLst/>
                <a:cxnLst>
                  <a:cxn ang="0">
                    <a:pos x="T0" y="T1"/>
                  </a:cxn>
                  <a:cxn ang="0">
                    <a:pos x="T2" y="T3"/>
                  </a:cxn>
                  <a:cxn ang="0">
                    <a:pos x="T4" y="T5"/>
                  </a:cxn>
                  <a:cxn ang="0">
                    <a:pos x="T6" y="T7"/>
                  </a:cxn>
                  <a:cxn ang="0">
                    <a:pos x="T8" y="T9"/>
                  </a:cxn>
                  <a:cxn ang="0">
                    <a:pos x="T10" y="T11"/>
                  </a:cxn>
                </a:cxnLst>
                <a:rect l="0" t="0" r="r" b="b"/>
                <a:pathLst>
                  <a:path w="78" h="66">
                    <a:moveTo>
                      <a:pt x="11" y="1"/>
                    </a:moveTo>
                    <a:cubicBezTo>
                      <a:pt x="4" y="8"/>
                      <a:pt x="0" y="17"/>
                      <a:pt x="0" y="27"/>
                    </a:cubicBezTo>
                    <a:cubicBezTo>
                      <a:pt x="0" y="49"/>
                      <a:pt x="18" y="66"/>
                      <a:pt x="39" y="66"/>
                    </a:cubicBezTo>
                    <a:cubicBezTo>
                      <a:pt x="61" y="66"/>
                      <a:pt x="78" y="49"/>
                      <a:pt x="78" y="27"/>
                    </a:cubicBezTo>
                    <a:cubicBezTo>
                      <a:pt x="78" y="17"/>
                      <a:pt x="74" y="7"/>
                      <a:pt x="67" y="0"/>
                    </a:cubicBezTo>
                    <a:lnTo>
                      <a:pt x="11" y="1"/>
                    </a:lnTo>
                    <a:close/>
                  </a:path>
                </a:pathLst>
              </a:cu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2" name="Freeform 504"/>
              <p:cNvSpPr/>
              <p:nvPr/>
            </p:nvSpPr>
            <p:spPr bwMode="auto">
              <a:xfrm>
                <a:off x="4036" y="2143"/>
                <a:ext cx="144" cy="144"/>
              </a:xfrm>
              <a:custGeom>
                <a:avLst/>
                <a:gdLst>
                  <a:gd name="T0" fmla="*/ 31 w 54"/>
                  <a:gd name="T1" fmla="*/ 0 h 54"/>
                  <a:gd name="T2" fmla="*/ 22 w 54"/>
                  <a:gd name="T3" fmla="*/ 1 h 54"/>
                  <a:gd name="T4" fmla="*/ 0 w 54"/>
                  <a:gd name="T5" fmla="*/ 27 h 54"/>
                  <a:gd name="T6" fmla="*/ 27 w 54"/>
                  <a:gd name="T7" fmla="*/ 54 h 54"/>
                  <a:gd name="T8" fmla="*/ 54 w 54"/>
                  <a:gd name="T9" fmla="*/ 27 h 54"/>
                  <a:gd name="T10" fmla="*/ 31 w 54"/>
                  <a:gd name="T11" fmla="*/ 0 h 54"/>
                </a:gdLst>
                <a:ahLst/>
                <a:cxnLst>
                  <a:cxn ang="0">
                    <a:pos x="T0" y="T1"/>
                  </a:cxn>
                  <a:cxn ang="0">
                    <a:pos x="T2" y="T3"/>
                  </a:cxn>
                  <a:cxn ang="0">
                    <a:pos x="T4" y="T5"/>
                  </a:cxn>
                  <a:cxn ang="0">
                    <a:pos x="T6" y="T7"/>
                  </a:cxn>
                  <a:cxn ang="0">
                    <a:pos x="T8" y="T9"/>
                  </a:cxn>
                  <a:cxn ang="0">
                    <a:pos x="T10" y="T11"/>
                  </a:cxn>
                </a:cxnLst>
                <a:rect l="0" t="0" r="r" b="b"/>
                <a:pathLst>
                  <a:path w="54" h="54">
                    <a:moveTo>
                      <a:pt x="31" y="0"/>
                    </a:moveTo>
                    <a:cubicBezTo>
                      <a:pt x="22" y="1"/>
                      <a:pt x="22" y="1"/>
                      <a:pt x="22" y="1"/>
                    </a:cubicBezTo>
                    <a:cubicBezTo>
                      <a:pt x="9" y="3"/>
                      <a:pt x="0" y="14"/>
                      <a:pt x="0" y="27"/>
                    </a:cubicBezTo>
                    <a:cubicBezTo>
                      <a:pt x="0" y="42"/>
                      <a:pt x="12" y="54"/>
                      <a:pt x="27" y="54"/>
                    </a:cubicBezTo>
                    <a:cubicBezTo>
                      <a:pt x="42" y="54"/>
                      <a:pt x="54" y="42"/>
                      <a:pt x="54" y="27"/>
                    </a:cubicBezTo>
                    <a:cubicBezTo>
                      <a:pt x="54" y="14"/>
                      <a:pt x="44" y="3"/>
                      <a:pt x="31"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3" name="Freeform 505"/>
              <p:cNvSpPr/>
              <p:nvPr/>
            </p:nvSpPr>
            <p:spPr bwMode="auto">
              <a:xfrm>
                <a:off x="4055" y="2164"/>
                <a:ext cx="107" cy="107"/>
              </a:xfrm>
              <a:custGeom>
                <a:avLst/>
                <a:gdLst>
                  <a:gd name="T0" fmla="*/ 21 w 40"/>
                  <a:gd name="T1" fmla="*/ 39 h 40"/>
                  <a:gd name="T2" fmla="*/ 40 w 40"/>
                  <a:gd name="T3" fmla="*/ 19 h 40"/>
                  <a:gd name="T4" fmla="*/ 19 w 40"/>
                  <a:gd name="T5" fmla="*/ 0 h 40"/>
                  <a:gd name="T6" fmla="*/ 1 w 40"/>
                  <a:gd name="T7" fmla="*/ 21 h 40"/>
                  <a:gd name="T8" fmla="*/ 21 w 40"/>
                  <a:gd name="T9" fmla="*/ 39 h 40"/>
                </a:gdLst>
                <a:ahLst/>
                <a:cxnLst>
                  <a:cxn ang="0">
                    <a:pos x="T0" y="T1"/>
                  </a:cxn>
                  <a:cxn ang="0">
                    <a:pos x="T2" y="T3"/>
                  </a:cxn>
                  <a:cxn ang="0">
                    <a:pos x="T4" y="T5"/>
                  </a:cxn>
                  <a:cxn ang="0">
                    <a:pos x="T6" y="T7"/>
                  </a:cxn>
                  <a:cxn ang="0">
                    <a:pos x="T8" y="T9"/>
                  </a:cxn>
                </a:cxnLst>
                <a:rect l="0" t="0" r="r" b="b"/>
                <a:pathLst>
                  <a:path w="40" h="40">
                    <a:moveTo>
                      <a:pt x="21" y="39"/>
                    </a:moveTo>
                    <a:cubicBezTo>
                      <a:pt x="32" y="38"/>
                      <a:pt x="40" y="29"/>
                      <a:pt x="40" y="19"/>
                    </a:cubicBezTo>
                    <a:cubicBezTo>
                      <a:pt x="39" y="8"/>
                      <a:pt x="30" y="0"/>
                      <a:pt x="19" y="0"/>
                    </a:cubicBezTo>
                    <a:cubicBezTo>
                      <a:pt x="8" y="1"/>
                      <a:pt x="0" y="10"/>
                      <a:pt x="1" y="21"/>
                    </a:cubicBezTo>
                    <a:cubicBezTo>
                      <a:pt x="1" y="32"/>
                      <a:pt x="10" y="40"/>
                      <a:pt x="21" y="39"/>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4" name="Freeform 506"/>
              <p:cNvSpPr/>
              <p:nvPr/>
            </p:nvSpPr>
            <p:spPr bwMode="auto">
              <a:xfrm>
                <a:off x="4082" y="2188"/>
                <a:ext cx="56" cy="56"/>
              </a:xfrm>
              <a:custGeom>
                <a:avLst/>
                <a:gdLst>
                  <a:gd name="T0" fmla="*/ 11 w 21"/>
                  <a:gd name="T1" fmla="*/ 21 h 21"/>
                  <a:gd name="T2" fmla="*/ 20 w 21"/>
                  <a:gd name="T3" fmla="*/ 10 h 21"/>
                  <a:gd name="T4" fmla="*/ 9 w 21"/>
                  <a:gd name="T5" fmla="*/ 0 h 21"/>
                  <a:gd name="T6" fmla="*/ 0 w 21"/>
                  <a:gd name="T7" fmla="*/ 11 h 21"/>
                  <a:gd name="T8" fmla="*/ 11 w 21"/>
                  <a:gd name="T9" fmla="*/ 21 h 21"/>
                </a:gdLst>
                <a:ahLst/>
                <a:cxnLst>
                  <a:cxn ang="0">
                    <a:pos x="T0" y="T1"/>
                  </a:cxn>
                  <a:cxn ang="0">
                    <a:pos x="T2" y="T3"/>
                  </a:cxn>
                  <a:cxn ang="0">
                    <a:pos x="T4" y="T5"/>
                  </a:cxn>
                  <a:cxn ang="0">
                    <a:pos x="T6" y="T7"/>
                  </a:cxn>
                  <a:cxn ang="0">
                    <a:pos x="T8" y="T9"/>
                  </a:cxn>
                </a:cxnLst>
                <a:rect l="0" t="0" r="r" b="b"/>
                <a:pathLst>
                  <a:path w="21" h="21">
                    <a:moveTo>
                      <a:pt x="11" y="21"/>
                    </a:moveTo>
                    <a:cubicBezTo>
                      <a:pt x="16" y="21"/>
                      <a:pt x="21" y="16"/>
                      <a:pt x="20" y="10"/>
                    </a:cubicBezTo>
                    <a:cubicBezTo>
                      <a:pt x="20" y="4"/>
                      <a:pt x="15" y="0"/>
                      <a:pt x="9" y="0"/>
                    </a:cubicBezTo>
                    <a:cubicBezTo>
                      <a:pt x="4" y="1"/>
                      <a:pt x="0" y="6"/>
                      <a:pt x="0" y="11"/>
                    </a:cubicBezTo>
                    <a:cubicBezTo>
                      <a:pt x="0" y="17"/>
                      <a:pt x="5" y="21"/>
                      <a:pt x="11" y="2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5" name="Oval 507"/>
              <p:cNvSpPr>
                <a:spLocks noChangeArrowheads="1"/>
              </p:cNvSpPr>
              <p:nvPr/>
            </p:nvSpPr>
            <p:spPr bwMode="auto">
              <a:xfrm>
                <a:off x="4226" y="2252"/>
                <a:ext cx="208" cy="209"/>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6" name="Oval 508"/>
              <p:cNvSpPr>
                <a:spLocks noChangeArrowheads="1"/>
              </p:cNvSpPr>
              <p:nvPr/>
            </p:nvSpPr>
            <p:spPr bwMode="auto">
              <a:xfrm>
                <a:off x="4261" y="2285"/>
                <a:ext cx="144" cy="144"/>
              </a:xfrm>
              <a:prstGeom prst="ellipse">
                <a:avLst/>
              </a:pr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7" name="Freeform 509"/>
              <p:cNvSpPr/>
              <p:nvPr/>
            </p:nvSpPr>
            <p:spPr bwMode="auto">
              <a:xfrm>
                <a:off x="4279" y="2303"/>
                <a:ext cx="107" cy="107"/>
              </a:xfrm>
              <a:custGeom>
                <a:avLst/>
                <a:gdLst>
                  <a:gd name="T0" fmla="*/ 21 w 40"/>
                  <a:gd name="T1" fmla="*/ 40 h 40"/>
                  <a:gd name="T2" fmla="*/ 39 w 40"/>
                  <a:gd name="T3" fmla="*/ 19 h 40"/>
                  <a:gd name="T4" fmla="*/ 19 w 40"/>
                  <a:gd name="T5" fmla="*/ 1 h 40"/>
                  <a:gd name="T6" fmla="*/ 0 w 40"/>
                  <a:gd name="T7" fmla="*/ 21 h 40"/>
                  <a:gd name="T8" fmla="*/ 21 w 40"/>
                  <a:gd name="T9" fmla="*/ 40 h 40"/>
                </a:gdLst>
                <a:ahLst/>
                <a:cxnLst>
                  <a:cxn ang="0">
                    <a:pos x="T0" y="T1"/>
                  </a:cxn>
                  <a:cxn ang="0">
                    <a:pos x="T2" y="T3"/>
                  </a:cxn>
                  <a:cxn ang="0">
                    <a:pos x="T4" y="T5"/>
                  </a:cxn>
                  <a:cxn ang="0">
                    <a:pos x="T6" y="T7"/>
                  </a:cxn>
                  <a:cxn ang="0">
                    <a:pos x="T8" y="T9"/>
                  </a:cxn>
                </a:cxnLst>
                <a:rect l="0" t="0" r="r" b="b"/>
                <a:pathLst>
                  <a:path w="40" h="40">
                    <a:moveTo>
                      <a:pt x="21" y="40"/>
                    </a:moveTo>
                    <a:cubicBezTo>
                      <a:pt x="32" y="39"/>
                      <a:pt x="40" y="30"/>
                      <a:pt x="39" y="19"/>
                    </a:cubicBezTo>
                    <a:cubicBezTo>
                      <a:pt x="39" y="8"/>
                      <a:pt x="30" y="0"/>
                      <a:pt x="19" y="1"/>
                    </a:cubicBezTo>
                    <a:cubicBezTo>
                      <a:pt x="8" y="2"/>
                      <a:pt x="0" y="11"/>
                      <a:pt x="0" y="21"/>
                    </a:cubicBezTo>
                    <a:cubicBezTo>
                      <a:pt x="1" y="32"/>
                      <a:pt x="10" y="40"/>
                      <a:pt x="21" y="40"/>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8" name="Freeform 510"/>
              <p:cNvSpPr/>
              <p:nvPr/>
            </p:nvSpPr>
            <p:spPr bwMode="auto">
              <a:xfrm>
                <a:off x="4303" y="2330"/>
                <a:ext cx="56" cy="56"/>
              </a:xfrm>
              <a:custGeom>
                <a:avLst/>
                <a:gdLst>
                  <a:gd name="T0" fmla="*/ 12 w 21"/>
                  <a:gd name="T1" fmla="*/ 21 h 21"/>
                  <a:gd name="T2" fmla="*/ 21 w 21"/>
                  <a:gd name="T3" fmla="*/ 10 h 21"/>
                  <a:gd name="T4" fmla="*/ 10 w 21"/>
                  <a:gd name="T5" fmla="*/ 0 h 21"/>
                  <a:gd name="T6" fmla="*/ 1 w 21"/>
                  <a:gd name="T7" fmla="*/ 11 h 21"/>
                  <a:gd name="T8" fmla="*/ 12 w 21"/>
                  <a:gd name="T9" fmla="*/ 21 h 21"/>
                </a:gdLst>
                <a:ahLst/>
                <a:cxnLst>
                  <a:cxn ang="0">
                    <a:pos x="T0" y="T1"/>
                  </a:cxn>
                  <a:cxn ang="0">
                    <a:pos x="T2" y="T3"/>
                  </a:cxn>
                  <a:cxn ang="0">
                    <a:pos x="T4" y="T5"/>
                  </a:cxn>
                  <a:cxn ang="0">
                    <a:pos x="T6" y="T7"/>
                  </a:cxn>
                  <a:cxn ang="0">
                    <a:pos x="T8" y="T9"/>
                  </a:cxn>
                </a:cxnLst>
                <a:rect l="0" t="0" r="r" b="b"/>
                <a:pathLst>
                  <a:path w="21" h="21">
                    <a:moveTo>
                      <a:pt x="12" y="21"/>
                    </a:moveTo>
                    <a:cubicBezTo>
                      <a:pt x="17" y="20"/>
                      <a:pt x="21" y="15"/>
                      <a:pt x="21" y="10"/>
                    </a:cubicBezTo>
                    <a:cubicBezTo>
                      <a:pt x="21" y="4"/>
                      <a:pt x="16" y="0"/>
                      <a:pt x="10" y="0"/>
                    </a:cubicBezTo>
                    <a:cubicBezTo>
                      <a:pt x="5" y="0"/>
                      <a:pt x="0" y="5"/>
                      <a:pt x="1" y="11"/>
                    </a:cubicBezTo>
                    <a:cubicBezTo>
                      <a:pt x="1" y="17"/>
                      <a:pt x="6" y="21"/>
                      <a:pt x="12" y="2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9" name="Freeform 511"/>
              <p:cNvSpPr/>
              <p:nvPr/>
            </p:nvSpPr>
            <p:spPr bwMode="auto">
              <a:xfrm>
                <a:off x="4480" y="2143"/>
                <a:ext cx="208" cy="104"/>
              </a:xfrm>
              <a:custGeom>
                <a:avLst/>
                <a:gdLst>
                  <a:gd name="T0" fmla="*/ 78 w 78"/>
                  <a:gd name="T1" fmla="*/ 0 h 39"/>
                  <a:gd name="T2" fmla="*/ 78 w 78"/>
                  <a:gd name="T3" fmla="*/ 0 h 39"/>
                  <a:gd name="T4" fmla="*/ 0 w 78"/>
                  <a:gd name="T5" fmla="*/ 0 h 39"/>
                  <a:gd name="T6" fmla="*/ 39 w 78"/>
                  <a:gd name="T7" fmla="*/ 39 h 39"/>
                  <a:gd name="T8" fmla="*/ 78 w 78"/>
                  <a:gd name="T9" fmla="*/ 0 h 39"/>
                </a:gdLst>
                <a:ahLst/>
                <a:cxnLst>
                  <a:cxn ang="0">
                    <a:pos x="T0" y="T1"/>
                  </a:cxn>
                  <a:cxn ang="0">
                    <a:pos x="T2" y="T3"/>
                  </a:cxn>
                  <a:cxn ang="0">
                    <a:pos x="T4" y="T5"/>
                  </a:cxn>
                  <a:cxn ang="0">
                    <a:pos x="T6" y="T7"/>
                  </a:cxn>
                  <a:cxn ang="0">
                    <a:pos x="T8" y="T9"/>
                  </a:cxn>
                </a:cxnLst>
                <a:rect l="0" t="0" r="r" b="b"/>
                <a:pathLst>
                  <a:path w="78" h="39">
                    <a:moveTo>
                      <a:pt x="78" y="0"/>
                    </a:moveTo>
                    <a:cubicBezTo>
                      <a:pt x="78" y="0"/>
                      <a:pt x="78" y="0"/>
                      <a:pt x="78" y="0"/>
                    </a:cubicBezTo>
                    <a:cubicBezTo>
                      <a:pt x="0" y="0"/>
                      <a:pt x="0" y="0"/>
                      <a:pt x="0" y="0"/>
                    </a:cubicBezTo>
                    <a:cubicBezTo>
                      <a:pt x="0" y="22"/>
                      <a:pt x="18" y="39"/>
                      <a:pt x="39" y="39"/>
                    </a:cubicBezTo>
                    <a:cubicBezTo>
                      <a:pt x="61" y="39"/>
                      <a:pt x="78" y="22"/>
                      <a:pt x="78" y="0"/>
                    </a:cubicBezTo>
                    <a:close/>
                  </a:path>
                </a:pathLst>
              </a:cu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0" name="Freeform 512"/>
              <p:cNvSpPr/>
              <p:nvPr/>
            </p:nvSpPr>
            <p:spPr bwMode="auto">
              <a:xfrm>
                <a:off x="4514" y="2143"/>
                <a:ext cx="145" cy="72"/>
              </a:xfrm>
              <a:custGeom>
                <a:avLst/>
                <a:gdLst>
                  <a:gd name="T0" fmla="*/ 54 w 54"/>
                  <a:gd name="T1" fmla="*/ 0 h 27"/>
                  <a:gd name="T2" fmla="*/ 54 w 54"/>
                  <a:gd name="T3" fmla="*/ 0 h 27"/>
                  <a:gd name="T4" fmla="*/ 0 w 54"/>
                  <a:gd name="T5" fmla="*/ 0 h 27"/>
                  <a:gd name="T6" fmla="*/ 27 w 54"/>
                  <a:gd name="T7" fmla="*/ 27 h 27"/>
                  <a:gd name="T8" fmla="*/ 54 w 54"/>
                  <a:gd name="T9" fmla="*/ 0 h 27"/>
                </a:gdLst>
                <a:ahLst/>
                <a:cxnLst>
                  <a:cxn ang="0">
                    <a:pos x="T0" y="T1"/>
                  </a:cxn>
                  <a:cxn ang="0">
                    <a:pos x="T2" y="T3"/>
                  </a:cxn>
                  <a:cxn ang="0">
                    <a:pos x="T4" y="T5"/>
                  </a:cxn>
                  <a:cxn ang="0">
                    <a:pos x="T6" y="T7"/>
                  </a:cxn>
                  <a:cxn ang="0">
                    <a:pos x="T8" y="T9"/>
                  </a:cxn>
                </a:cxnLst>
                <a:rect l="0" t="0" r="r" b="b"/>
                <a:pathLst>
                  <a:path w="54" h="27">
                    <a:moveTo>
                      <a:pt x="54" y="0"/>
                    </a:moveTo>
                    <a:cubicBezTo>
                      <a:pt x="54" y="0"/>
                      <a:pt x="54" y="0"/>
                      <a:pt x="54" y="0"/>
                    </a:cubicBezTo>
                    <a:cubicBezTo>
                      <a:pt x="0" y="0"/>
                      <a:pt x="0" y="0"/>
                      <a:pt x="0" y="0"/>
                    </a:cubicBezTo>
                    <a:cubicBezTo>
                      <a:pt x="0" y="15"/>
                      <a:pt x="12" y="27"/>
                      <a:pt x="27" y="27"/>
                    </a:cubicBezTo>
                    <a:cubicBezTo>
                      <a:pt x="42" y="27"/>
                      <a:pt x="54" y="15"/>
                      <a:pt x="54"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1" name="Freeform 513"/>
              <p:cNvSpPr/>
              <p:nvPr/>
            </p:nvSpPr>
            <p:spPr bwMode="auto">
              <a:xfrm>
                <a:off x="4536" y="2143"/>
                <a:ext cx="104" cy="56"/>
              </a:xfrm>
              <a:custGeom>
                <a:avLst/>
                <a:gdLst>
                  <a:gd name="T0" fmla="*/ 20 w 39"/>
                  <a:gd name="T1" fmla="*/ 20 h 21"/>
                  <a:gd name="T2" fmla="*/ 39 w 39"/>
                  <a:gd name="T3" fmla="*/ 0 h 21"/>
                  <a:gd name="T4" fmla="*/ 0 w 39"/>
                  <a:gd name="T5" fmla="*/ 0 h 21"/>
                  <a:gd name="T6" fmla="*/ 0 w 39"/>
                  <a:gd name="T7" fmla="*/ 2 h 21"/>
                  <a:gd name="T8" fmla="*/ 20 w 39"/>
                  <a:gd name="T9" fmla="*/ 20 h 21"/>
                </a:gdLst>
                <a:ahLst/>
                <a:cxnLst>
                  <a:cxn ang="0">
                    <a:pos x="T0" y="T1"/>
                  </a:cxn>
                  <a:cxn ang="0">
                    <a:pos x="T2" y="T3"/>
                  </a:cxn>
                  <a:cxn ang="0">
                    <a:pos x="T4" y="T5"/>
                  </a:cxn>
                  <a:cxn ang="0">
                    <a:pos x="T6" y="T7"/>
                  </a:cxn>
                  <a:cxn ang="0">
                    <a:pos x="T8" y="T9"/>
                  </a:cxn>
                </a:cxnLst>
                <a:rect l="0" t="0" r="r" b="b"/>
                <a:pathLst>
                  <a:path w="39" h="21">
                    <a:moveTo>
                      <a:pt x="20" y="20"/>
                    </a:moveTo>
                    <a:cubicBezTo>
                      <a:pt x="31" y="20"/>
                      <a:pt x="39" y="10"/>
                      <a:pt x="39" y="0"/>
                    </a:cubicBezTo>
                    <a:cubicBezTo>
                      <a:pt x="0" y="0"/>
                      <a:pt x="0" y="0"/>
                      <a:pt x="0" y="0"/>
                    </a:cubicBezTo>
                    <a:cubicBezTo>
                      <a:pt x="0" y="1"/>
                      <a:pt x="0" y="1"/>
                      <a:pt x="0" y="2"/>
                    </a:cubicBezTo>
                    <a:cubicBezTo>
                      <a:pt x="0" y="13"/>
                      <a:pt x="10" y="21"/>
                      <a:pt x="20" y="20"/>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2" name="Freeform 514"/>
              <p:cNvSpPr/>
              <p:nvPr/>
            </p:nvSpPr>
            <p:spPr bwMode="auto">
              <a:xfrm>
                <a:off x="4560" y="2143"/>
                <a:ext cx="56" cy="29"/>
              </a:xfrm>
              <a:custGeom>
                <a:avLst/>
                <a:gdLst>
                  <a:gd name="T0" fmla="*/ 11 w 21"/>
                  <a:gd name="T1" fmla="*/ 11 h 11"/>
                  <a:gd name="T2" fmla="*/ 20 w 21"/>
                  <a:gd name="T3" fmla="*/ 0 h 11"/>
                  <a:gd name="T4" fmla="*/ 20 w 21"/>
                  <a:gd name="T5" fmla="*/ 0 h 11"/>
                  <a:gd name="T6" fmla="*/ 0 w 21"/>
                  <a:gd name="T7" fmla="*/ 0 h 11"/>
                  <a:gd name="T8" fmla="*/ 0 w 21"/>
                  <a:gd name="T9" fmla="*/ 1 h 11"/>
                  <a:gd name="T10" fmla="*/ 11 w 21"/>
                  <a:gd name="T11" fmla="*/ 11 h 11"/>
                </a:gdLst>
                <a:ahLst/>
                <a:cxnLst>
                  <a:cxn ang="0">
                    <a:pos x="T0" y="T1"/>
                  </a:cxn>
                  <a:cxn ang="0">
                    <a:pos x="T2" y="T3"/>
                  </a:cxn>
                  <a:cxn ang="0">
                    <a:pos x="T4" y="T5"/>
                  </a:cxn>
                  <a:cxn ang="0">
                    <a:pos x="T6" y="T7"/>
                  </a:cxn>
                  <a:cxn ang="0">
                    <a:pos x="T8" y="T9"/>
                  </a:cxn>
                  <a:cxn ang="0">
                    <a:pos x="T10" y="T11"/>
                  </a:cxn>
                </a:cxnLst>
                <a:rect l="0" t="0" r="r" b="b"/>
                <a:pathLst>
                  <a:path w="21" h="11">
                    <a:moveTo>
                      <a:pt x="11" y="11"/>
                    </a:moveTo>
                    <a:cubicBezTo>
                      <a:pt x="16" y="11"/>
                      <a:pt x="21" y="6"/>
                      <a:pt x="20" y="0"/>
                    </a:cubicBezTo>
                    <a:cubicBezTo>
                      <a:pt x="20" y="0"/>
                      <a:pt x="20" y="0"/>
                      <a:pt x="20" y="0"/>
                    </a:cubicBezTo>
                    <a:cubicBezTo>
                      <a:pt x="0" y="0"/>
                      <a:pt x="0" y="0"/>
                      <a:pt x="0" y="0"/>
                    </a:cubicBezTo>
                    <a:cubicBezTo>
                      <a:pt x="0" y="0"/>
                      <a:pt x="0" y="1"/>
                      <a:pt x="0" y="1"/>
                    </a:cubicBezTo>
                    <a:cubicBezTo>
                      <a:pt x="0" y="7"/>
                      <a:pt x="5" y="11"/>
                      <a:pt x="11" y="1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3" name="Freeform 515"/>
              <p:cNvSpPr/>
              <p:nvPr/>
            </p:nvSpPr>
            <p:spPr bwMode="auto">
              <a:xfrm>
                <a:off x="4498" y="2381"/>
                <a:ext cx="150" cy="209"/>
              </a:xfrm>
              <a:custGeom>
                <a:avLst/>
                <a:gdLst>
                  <a:gd name="T0" fmla="*/ 34 w 56"/>
                  <a:gd name="T1" fmla="*/ 78 h 78"/>
                  <a:gd name="T2" fmla="*/ 56 w 56"/>
                  <a:gd name="T3" fmla="*/ 4 h 78"/>
                  <a:gd name="T4" fmla="*/ 39 w 56"/>
                  <a:gd name="T5" fmla="*/ 0 h 78"/>
                  <a:gd name="T6" fmla="*/ 0 w 56"/>
                  <a:gd name="T7" fmla="*/ 39 h 78"/>
                  <a:gd name="T8" fmla="*/ 34 w 56"/>
                  <a:gd name="T9" fmla="*/ 78 h 78"/>
                </a:gdLst>
                <a:ahLst/>
                <a:cxnLst>
                  <a:cxn ang="0">
                    <a:pos x="T0" y="T1"/>
                  </a:cxn>
                  <a:cxn ang="0">
                    <a:pos x="T2" y="T3"/>
                  </a:cxn>
                  <a:cxn ang="0">
                    <a:pos x="T4" y="T5"/>
                  </a:cxn>
                  <a:cxn ang="0">
                    <a:pos x="T6" y="T7"/>
                  </a:cxn>
                  <a:cxn ang="0">
                    <a:pos x="T8" y="T9"/>
                  </a:cxn>
                </a:cxnLst>
                <a:rect l="0" t="0" r="r" b="b"/>
                <a:pathLst>
                  <a:path w="56" h="78">
                    <a:moveTo>
                      <a:pt x="34" y="78"/>
                    </a:moveTo>
                    <a:cubicBezTo>
                      <a:pt x="56" y="4"/>
                      <a:pt x="56" y="4"/>
                      <a:pt x="56" y="4"/>
                    </a:cubicBezTo>
                    <a:cubicBezTo>
                      <a:pt x="51" y="2"/>
                      <a:pt x="45" y="0"/>
                      <a:pt x="39" y="0"/>
                    </a:cubicBezTo>
                    <a:cubicBezTo>
                      <a:pt x="17" y="0"/>
                      <a:pt x="0" y="18"/>
                      <a:pt x="0" y="39"/>
                    </a:cubicBezTo>
                    <a:cubicBezTo>
                      <a:pt x="0" y="59"/>
                      <a:pt x="15" y="76"/>
                      <a:pt x="34" y="78"/>
                    </a:cubicBezTo>
                    <a:close/>
                  </a:path>
                </a:pathLst>
              </a:cu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4" name="Freeform 516"/>
              <p:cNvSpPr/>
              <p:nvPr/>
            </p:nvSpPr>
            <p:spPr bwMode="auto">
              <a:xfrm>
                <a:off x="4530" y="2413"/>
                <a:ext cx="110" cy="145"/>
              </a:xfrm>
              <a:custGeom>
                <a:avLst/>
                <a:gdLst>
                  <a:gd name="T0" fmla="*/ 27 w 41"/>
                  <a:gd name="T1" fmla="*/ 0 h 54"/>
                  <a:gd name="T2" fmla="*/ 0 w 41"/>
                  <a:gd name="T3" fmla="*/ 27 h 54"/>
                  <a:gd name="T4" fmla="*/ 26 w 41"/>
                  <a:gd name="T5" fmla="*/ 54 h 54"/>
                  <a:gd name="T6" fmla="*/ 41 w 41"/>
                  <a:gd name="T7" fmla="*/ 4 h 54"/>
                  <a:gd name="T8" fmla="*/ 27 w 41"/>
                  <a:gd name="T9" fmla="*/ 0 h 54"/>
                </a:gdLst>
                <a:ahLst/>
                <a:cxnLst>
                  <a:cxn ang="0">
                    <a:pos x="T0" y="T1"/>
                  </a:cxn>
                  <a:cxn ang="0">
                    <a:pos x="T2" y="T3"/>
                  </a:cxn>
                  <a:cxn ang="0">
                    <a:pos x="T4" y="T5"/>
                  </a:cxn>
                  <a:cxn ang="0">
                    <a:pos x="T6" y="T7"/>
                  </a:cxn>
                  <a:cxn ang="0">
                    <a:pos x="T8" y="T9"/>
                  </a:cxn>
                </a:cxnLst>
                <a:rect l="0" t="0" r="r" b="b"/>
                <a:pathLst>
                  <a:path w="41" h="54">
                    <a:moveTo>
                      <a:pt x="27" y="0"/>
                    </a:moveTo>
                    <a:cubicBezTo>
                      <a:pt x="12" y="0"/>
                      <a:pt x="0" y="12"/>
                      <a:pt x="0" y="27"/>
                    </a:cubicBezTo>
                    <a:cubicBezTo>
                      <a:pt x="0" y="42"/>
                      <a:pt x="11" y="53"/>
                      <a:pt x="26" y="54"/>
                    </a:cubicBezTo>
                    <a:cubicBezTo>
                      <a:pt x="41" y="4"/>
                      <a:pt x="41" y="4"/>
                      <a:pt x="41" y="4"/>
                    </a:cubicBezTo>
                    <a:cubicBezTo>
                      <a:pt x="37" y="1"/>
                      <a:pt x="32" y="0"/>
                      <a:pt x="27"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5" name="Freeform 517"/>
              <p:cNvSpPr/>
              <p:nvPr/>
            </p:nvSpPr>
            <p:spPr bwMode="auto">
              <a:xfrm>
                <a:off x="4549" y="2435"/>
                <a:ext cx="83" cy="104"/>
              </a:xfrm>
              <a:custGeom>
                <a:avLst/>
                <a:gdLst>
                  <a:gd name="T0" fmla="*/ 19 w 31"/>
                  <a:gd name="T1" fmla="*/ 0 h 39"/>
                  <a:gd name="T2" fmla="*/ 1 w 31"/>
                  <a:gd name="T3" fmla="*/ 21 h 39"/>
                  <a:gd name="T4" fmla="*/ 21 w 31"/>
                  <a:gd name="T5" fmla="*/ 39 h 39"/>
                  <a:gd name="T6" fmla="*/ 31 w 31"/>
                  <a:gd name="T7" fmla="*/ 4 h 39"/>
                  <a:gd name="T8" fmla="*/ 19 w 31"/>
                  <a:gd name="T9" fmla="*/ 0 h 39"/>
                </a:gdLst>
                <a:ahLst/>
                <a:cxnLst>
                  <a:cxn ang="0">
                    <a:pos x="T0" y="T1"/>
                  </a:cxn>
                  <a:cxn ang="0">
                    <a:pos x="T2" y="T3"/>
                  </a:cxn>
                  <a:cxn ang="0">
                    <a:pos x="T4" y="T5"/>
                  </a:cxn>
                  <a:cxn ang="0">
                    <a:pos x="T6" y="T7"/>
                  </a:cxn>
                  <a:cxn ang="0">
                    <a:pos x="T8" y="T9"/>
                  </a:cxn>
                </a:cxnLst>
                <a:rect l="0" t="0" r="r" b="b"/>
                <a:pathLst>
                  <a:path w="31" h="39">
                    <a:moveTo>
                      <a:pt x="19" y="0"/>
                    </a:moveTo>
                    <a:cubicBezTo>
                      <a:pt x="8" y="1"/>
                      <a:pt x="0" y="10"/>
                      <a:pt x="1" y="21"/>
                    </a:cubicBezTo>
                    <a:cubicBezTo>
                      <a:pt x="2" y="31"/>
                      <a:pt x="10" y="39"/>
                      <a:pt x="21" y="39"/>
                    </a:cubicBezTo>
                    <a:cubicBezTo>
                      <a:pt x="31" y="4"/>
                      <a:pt x="31" y="4"/>
                      <a:pt x="31" y="4"/>
                    </a:cubicBezTo>
                    <a:cubicBezTo>
                      <a:pt x="28" y="1"/>
                      <a:pt x="24" y="0"/>
                      <a:pt x="19" y="0"/>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6" name="Freeform 518"/>
              <p:cNvSpPr/>
              <p:nvPr/>
            </p:nvSpPr>
            <p:spPr bwMode="auto">
              <a:xfrm>
                <a:off x="4576" y="2459"/>
                <a:ext cx="48" cy="56"/>
              </a:xfrm>
              <a:custGeom>
                <a:avLst/>
                <a:gdLst>
                  <a:gd name="T0" fmla="*/ 10 w 18"/>
                  <a:gd name="T1" fmla="*/ 1 h 21"/>
                  <a:gd name="T2" fmla="*/ 0 w 18"/>
                  <a:gd name="T3" fmla="*/ 11 h 21"/>
                  <a:gd name="T4" fmla="*/ 11 w 18"/>
                  <a:gd name="T5" fmla="*/ 21 h 21"/>
                  <a:gd name="T6" fmla="*/ 14 w 18"/>
                  <a:gd name="T7" fmla="*/ 20 h 21"/>
                  <a:gd name="T8" fmla="*/ 18 w 18"/>
                  <a:gd name="T9" fmla="*/ 4 h 21"/>
                  <a:gd name="T10" fmla="*/ 10 w 18"/>
                  <a:gd name="T11" fmla="*/ 1 h 21"/>
                </a:gdLst>
                <a:ahLst/>
                <a:cxnLst>
                  <a:cxn ang="0">
                    <a:pos x="T0" y="T1"/>
                  </a:cxn>
                  <a:cxn ang="0">
                    <a:pos x="T2" y="T3"/>
                  </a:cxn>
                  <a:cxn ang="0">
                    <a:pos x="T4" y="T5"/>
                  </a:cxn>
                  <a:cxn ang="0">
                    <a:pos x="T6" y="T7"/>
                  </a:cxn>
                  <a:cxn ang="0">
                    <a:pos x="T8" y="T9"/>
                  </a:cxn>
                  <a:cxn ang="0">
                    <a:pos x="T10" y="T11"/>
                  </a:cxn>
                </a:cxnLst>
                <a:rect l="0" t="0" r="r" b="b"/>
                <a:pathLst>
                  <a:path w="18" h="21">
                    <a:moveTo>
                      <a:pt x="10" y="1"/>
                    </a:moveTo>
                    <a:cubicBezTo>
                      <a:pt x="4" y="1"/>
                      <a:pt x="0" y="6"/>
                      <a:pt x="0" y="11"/>
                    </a:cubicBezTo>
                    <a:cubicBezTo>
                      <a:pt x="1" y="17"/>
                      <a:pt x="5" y="21"/>
                      <a:pt x="11" y="21"/>
                    </a:cubicBezTo>
                    <a:cubicBezTo>
                      <a:pt x="12" y="21"/>
                      <a:pt x="13" y="21"/>
                      <a:pt x="14" y="20"/>
                    </a:cubicBezTo>
                    <a:cubicBezTo>
                      <a:pt x="18" y="4"/>
                      <a:pt x="18" y="4"/>
                      <a:pt x="18" y="4"/>
                    </a:cubicBezTo>
                    <a:cubicBezTo>
                      <a:pt x="16" y="2"/>
                      <a:pt x="13" y="0"/>
                      <a:pt x="10" y="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7" name="Freeform 519"/>
              <p:cNvSpPr/>
              <p:nvPr/>
            </p:nvSpPr>
            <p:spPr bwMode="auto">
              <a:xfrm>
                <a:off x="4114" y="2483"/>
                <a:ext cx="208" cy="120"/>
              </a:xfrm>
              <a:custGeom>
                <a:avLst/>
                <a:gdLst>
                  <a:gd name="T0" fmla="*/ 78 w 78"/>
                  <a:gd name="T1" fmla="*/ 39 h 45"/>
                  <a:gd name="T2" fmla="*/ 39 w 78"/>
                  <a:gd name="T3" fmla="*/ 0 h 45"/>
                  <a:gd name="T4" fmla="*/ 0 w 78"/>
                  <a:gd name="T5" fmla="*/ 38 h 45"/>
                  <a:gd name="T6" fmla="*/ 77 w 78"/>
                  <a:gd name="T7" fmla="*/ 45 h 45"/>
                  <a:gd name="T8" fmla="*/ 78 w 78"/>
                  <a:gd name="T9" fmla="*/ 39 h 45"/>
                </a:gdLst>
                <a:ahLst/>
                <a:cxnLst>
                  <a:cxn ang="0">
                    <a:pos x="T0" y="T1"/>
                  </a:cxn>
                  <a:cxn ang="0">
                    <a:pos x="T2" y="T3"/>
                  </a:cxn>
                  <a:cxn ang="0">
                    <a:pos x="T4" y="T5"/>
                  </a:cxn>
                  <a:cxn ang="0">
                    <a:pos x="T6" y="T7"/>
                  </a:cxn>
                  <a:cxn ang="0">
                    <a:pos x="T8" y="T9"/>
                  </a:cxn>
                </a:cxnLst>
                <a:rect l="0" t="0" r="r" b="b"/>
                <a:pathLst>
                  <a:path w="78" h="45">
                    <a:moveTo>
                      <a:pt x="78" y="39"/>
                    </a:moveTo>
                    <a:cubicBezTo>
                      <a:pt x="78" y="17"/>
                      <a:pt x="61" y="0"/>
                      <a:pt x="39" y="0"/>
                    </a:cubicBezTo>
                    <a:cubicBezTo>
                      <a:pt x="18" y="0"/>
                      <a:pt x="1" y="17"/>
                      <a:pt x="0" y="38"/>
                    </a:cubicBezTo>
                    <a:cubicBezTo>
                      <a:pt x="77" y="45"/>
                      <a:pt x="77" y="45"/>
                      <a:pt x="77" y="45"/>
                    </a:cubicBezTo>
                    <a:cubicBezTo>
                      <a:pt x="78" y="43"/>
                      <a:pt x="78" y="41"/>
                      <a:pt x="78" y="39"/>
                    </a:cubicBezTo>
                    <a:close/>
                  </a:path>
                </a:pathLst>
              </a:cu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8" name="Freeform 520"/>
              <p:cNvSpPr/>
              <p:nvPr/>
            </p:nvSpPr>
            <p:spPr bwMode="auto">
              <a:xfrm>
                <a:off x="4146" y="2515"/>
                <a:ext cx="147" cy="86"/>
              </a:xfrm>
              <a:custGeom>
                <a:avLst/>
                <a:gdLst>
                  <a:gd name="T0" fmla="*/ 55 w 55"/>
                  <a:gd name="T1" fmla="*/ 27 h 32"/>
                  <a:gd name="T2" fmla="*/ 28 w 55"/>
                  <a:gd name="T3" fmla="*/ 0 h 32"/>
                  <a:gd name="T4" fmla="*/ 0 w 55"/>
                  <a:gd name="T5" fmla="*/ 27 h 32"/>
                  <a:gd name="T6" fmla="*/ 0 w 55"/>
                  <a:gd name="T7" fmla="*/ 27 h 32"/>
                  <a:gd name="T8" fmla="*/ 54 w 55"/>
                  <a:gd name="T9" fmla="*/ 32 h 32"/>
                  <a:gd name="T10" fmla="*/ 55 w 55"/>
                  <a:gd name="T11" fmla="*/ 27 h 32"/>
                </a:gdLst>
                <a:ahLst/>
                <a:cxnLst>
                  <a:cxn ang="0">
                    <a:pos x="T0" y="T1"/>
                  </a:cxn>
                  <a:cxn ang="0">
                    <a:pos x="T2" y="T3"/>
                  </a:cxn>
                  <a:cxn ang="0">
                    <a:pos x="T4" y="T5"/>
                  </a:cxn>
                  <a:cxn ang="0">
                    <a:pos x="T6" y="T7"/>
                  </a:cxn>
                  <a:cxn ang="0">
                    <a:pos x="T8" y="T9"/>
                  </a:cxn>
                  <a:cxn ang="0">
                    <a:pos x="T10" y="T11"/>
                  </a:cxn>
                </a:cxnLst>
                <a:rect l="0" t="0" r="r" b="b"/>
                <a:pathLst>
                  <a:path w="55" h="32">
                    <a:moveTo>
                      <a:pt x="55" y="27"/>
                    </a:moveTo>
                    <a:cubicBezTo>
                      <a:pt x="55" y="12"/>
                      <a:pt x="43" y="0"/>
                      <a:pt x="28" y="0"/>
                    </a:cubicBezTo>
                    <a:cubicBezTo>
                      <a:pt x="13" y="0"/>
                      <a:pt x="0" y="12"/>
                      <a:pt x="0" y="27"/>
                    </a:cubicBezTo>
                    <a:cubicBezTo>
                      <a:pt x="0" y="27"/>
                      <a:pt x="0" y="27"/>
                      <a:pt x="0" y="27"/>
                    </a:cubicBezTo>
                    <a:cubicBezTo>
                      <a:pt x="54" y="32"/>
                      <a:pt x="54" y="32"/>
                      <a:pt x="54" y="32"/>
                    </a:cubicBezTo>
                    <a:cubicBezTo>
                      <a:pt x="54" y="30"/>
                      <a:pt x="55" y="28"/>
                      <a:pt x="55" y="27"/>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9" name="Freeform 521"/>
              <p:cNvSpPr/>
              <p:nvPr/>
            </p:nvSpPr>
            <p:spPr bwMode="auto">
              <a:xfrm>
                <a:off x="4167" y="2534"/>
                <a:ext cx="104" cy="64"/>
              </a:xfrm>
              <a:custGeom>
                <a:avLst/>
                <a:gdLst>
                  <a:gd name="T0" fmla="*/ 39 w 39"/>
                  <a:gd name="T1" fmla="*/ 19 h 24"/>
                  <a:gd name="T2" fmla="*/ 19 w 39"/>
                  <a:gd name="T3" fmla="*/ 1 h 24"/>
                  <a:gd name="T4" fmla="*/ 0 w 39"/>
                  <a:gd name="T5" fmla="*/ 20 h 24"/>
                  <a:gd name="T6" fmla="*/ 39 w 39"/>
                  <a:gd name="T7" fmla="*/ 24 h 24"/>
                  <a:gd name="T8" fmla="*/ 39 w 39"/>
                  <a:gd name="T9" fmla="*/ 19 h 24"/>
                </a:gdLst>
                <a:ahLst/>
                <a:cxnLst>
                  <a:cxn ang="0">
                    <a:pos x="T0" y="T1"/>
                  </a:cxn>
                  <a:cxn ang="0">
                    <a:pos x="T2" y="T3"/>
                  </a:cxn>
                  <a:cxn ang="0">
                    <a:pos x="T4" y="T5"/>
                  </a:cxn>
                  <a:cxn ang="0">
                    <a:pos x="T6" y="T7"/>
                  </a:cxn>
                  <a:cxn ang="0">
                    <a:pos x="T8" y="T9"/>
                  </a:cxn>
                </a:cxnLst>
                <a:rect l="0" t="0" r="r" b="b"/>
                <a:pathLst>
                  <a:path w="39" h="24">
                    <a:moveTo>
                      <a:pt x="39" y="19"/>
                    </a:moveTo>
                    <a:cubicBezTo>
                      <a:pt x="39" y="8"/>
                      <a:pt x="29" y="0"/>
                      <a:pt x="19" y="1"/>
                    </a:cubicBezTo>
                    <a:cubicBezTo>
                      <a:pt x="8" y="1"/>
                      <a:pt x="0" y="10"/>
                      <a:pt x="0" y="20"/>
                    </a:cubicBezTo>
                    <a:cubicBezTo>
                      <a:pt x="39" y="24"/>
                      <a:pt x="39" y="24"/>
                      <a:pt x="39" y="24"/>
                    </a:cubicBezTo>
                    <a:cubicBezTo>
                      <a:pt x="39" y="22"/>
                      <a:pt x="39" y="21"/>
                      <a:pt x="39" y="19"/>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0" name="Freeform 522"/>
              <p:cNvSpPr/>
              <p:nvPr/>
            </p:nvSpPr>
            <p:spPr bwMode="auto">
              <a:xfrm>
                <a:off x="4191" y="2560"/>
                <a:ext cx="56" cy="35"/>
              </a:xfrm>
              <a:custGeom>
                <a:avLst/>
                <a:gdLst>
                  <a:gd name="T0" fmla="*/ 21 w 21"/>
                  <a:gd name="T1" fmla="*/ 10 h 13"/>
                  <a:gd name="T2" fmla="*/ 10 w 21"/>
                  <a:gd name="T3" fmla="*/ 0 h 13"/>
                  <a:gd name="T4" fmla="*/ 1 w 21"/>
                  <a:gd name="T5" fmla="*/ 11 h 13"/>
                  <a:gd name="T6" fmla="*/ 1 w 21"/>
                  <a:gd name="T7" fmla="*/ 11 h 13"/>
                  <a:gd name="T8" fmla="*/ 21 w 21"/>
                  <a:gd name="T9" fmla="*/ 13 h 13"/>
                  <a:gd name="T10" fmla="*/ 21 w 21"/>
                  <a:gd name="T11" fmla="*/ 10 h 13"/>
                </a:gdLst>
                <a:ahLst/>
                <a:cxnLst>
                  <a:cxn ang="0">
                    <a:pos x="T0" y="T1"/>
                  </a:cxn>
                  <a:cxn ang="0">
                    <a:pos x="T2" y="T3"/>
                  </a:cxn>
                  <a:cxn ang="0">
                    <a:pos x="T4" y="T5"/>
                  </a:cxn>
                  <a:cxn ang="0">
                    <a:pos x="T6" y="T7"/>
                  </a:cxn>
                  <a:cxn ang="0">
                    <a:pos x="T8" y="T9"/>
                  </a:cxn>
                  <a:cxn ang="0">
                    <a:pos x="T10" y="T11"/>
                  </a:cxn>
                </a:cxnLst>
                <a:rect l="0" t="0" r="r" b="b"/>
                <a:pathLst>
                  <a:path w="21" h="13">
                    <a:moveTo>
                      <a:pt x="21" y="10"/>
                    </a:moveTo>
                    <a:cubicBezTo>
                      <a:pt x="21" y="4"/>
                      <a:pt x="16" y="0"/>
                      <a:pt x="10" y="0"/>
                    </a:cubicBezTo>
                    <a:cubicBezTo>
                      <a:pt x="5" y="0"/>
                      <a:pt x="0" y="5"/>
                      <a:pt x="1" y="11"/>
                    </a:cubicBezTo>
                    <a:cubicBezTo>
                      <a:pt x="1" y="11"/>
                      <a:pt x="1" y="11"/>
                      <a:pt x="1" y="11"/>
                    </a:cubicBezTo>
                    <a:cubicBezTo>
                      <a:pt x="21" y="13"/>
                      <a:pt x="21" y="13"/>
                      <a:pt x="21" y="13"/>
                    </a:cubicBezTo>
                    <a:cubicBezTo>
                      <a:pt x="21" y="12"/>
                      <a:pt x="21" y="11"/>
                      <a:pt x="21" y="1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1" name="Freeform 523"/>
              <p:cNvSpPr/>
              <p:nvPr/>
            </p:nvSpPr>
            <p:spPr bwMode="auto">
              <a:xfrm>
                <a:off x="3932" y="2322"/>
                <a:ext cx="110" cy="209"/>
              </a:xfrm>
              <a:custGeom>
                <a:avLst/>
                <a:gdLst>
                  <a:gd name="T0" fmla="*/ 41 w 41"/>
                  <a:gd name="T1" fmla="*/ 39 h 78"/>
                  <a:gd name="T2" fmla="*/ 2 w 41"/>
                  <a:gd name="T3" fmla="*/ 0 h 78"/>
                  <a:gd name="T4" fmla="*/ 0 w 41"/>
                  <a:gd name="T5" fmla="*/ 0 h 78"/>
                  <a:gd name="T6" fmla="*/ 2 w 41"/>
                  <a:gd name="T7" fmla="*/ 78 h 78"/>
                  <a:gd name="T8" fmla="*/ 2 w 41"/>
                  <a:gd name="T9" fmla="*/ 78 h 78"/>
                  <a:gd name="T10" fmla="*/ 41 w 41"/>
                  <a:gd name="T11" fmla="*/ 39 h 78"/>
                </a:gdLst>
                <a:ahLst/>
                <a:cxnLst>
                  <a:cxn ang="0">
                    <a:pos x="T0" y="T1"/>
                  </a:cxn>
                  <a:cxn ang="0">
                    <a:pos x="T2" y="T3"/>
                  </a:cxn>
                  <a:cxn ang="0">
                    <a:pos x="T4" y="T5"/>
                  </a:cxn>
                  <a:cxn ang="0">
                    <a:pos x="T6" y="T7"/>
                  </a:cxn>
                  <a:cxn ang="0">
                    <a:pos x="T8" y="T9"/>
                  </a:cxn>
                  <a:cxn ang="0">
                    <a:pos x="T10" y="T11"/>
                  </a:cxn>
                </a:cxnLst>
                <a:rect l="0" t="0" r="r" b="b"/>
                <a:pathLst>
                  <a:path w="41" h="78">
                    <a:moveTo>
                      <a:pt x="41" y="39"/>
                    </a:moveTo>
                    <a:cubicBezTo>
                      <a:pt x="41" y="18"/>
                      <a:pt x="24" y="0"/>
                      <a:pt x="2" y="0"/>
                    </a:cubicBezTo>
                    <a:cubicBezTo>
                      <a:pt x="2" y="0"/>
                      <a:pt x="1" y="0"/>
                      <a:pt x="0" y="0"/>
                    </a:cubicBezTo>
                    <a:cubicBezTo>
                      <a:pt x="2" y="78"/>
                      <a:pt x="2" y="78"/>
                      <a:pt x="2" y="78"/>
                    </a:cubicBezTo>
                    <a:cubicBezTo>
                      <a:pt x="2" y="78"/>
                      <a:pt x="2" y="78"/>
                      <a:pt x="2" y="78"/>
                    </a:cubicBezTo>
                    <a:cubicBezTo>
                      <a:pt x="24" y="78"/>
                      <a:pt x="41" y="61"/>
                      <a:pt x="41" y="39"/>
                    </a:cubicBezTo>
                    <a:close/>
                  </a:path>
                </a:pathLst>
              </a:cu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2" name="Freeform 524"/>
              <p:cNvSpPr/>
              <p:nvPr/>
            </p:nvSpPr>
            <p:spPr bwMode="auto">
              <a:xfrm>
                <a:off x="3935" y="2354"/>
                <a:ext cx="77" cy="145"/>
              </a:xfrm>
              <a:custGeom>
                <a:avLst/>
                <a:gdLst>
                  <a:gd name="T0" fmla="*/ 29 w 29"/>
                  <a:gd name="T1" fmla="*/ 27 h 54"/>
                  <a:gd name="T2" fmla="*/ 2 w 29"/>
                  <a:gd name="T3" fmla="*/ 0 h 54"/>
                  <a:gd name="T4" fmla="*/ 0 w 29"/>
                  <a:gd name="T5" fmla="*/ 0 h 54"/>
                  <a:gd name="T6" fmla="*/ 1 w 29"/>
                  <a:gd name="T7" fmla="*/ 54 h 54"/>
                  <a:gd name="T8" fmla="*/ 2 w 29"/>
                  <a:gd name="T9" fmla="*/ 54 h 54"/>
                  <a:gd name="T10" fmla="*/ 29 w 29"/>
                  <a:gd name="T11" fmla="*/ 27 h 54"/>
                </a:gdLst>
                <a:ahLst/>
                <a:cxnLst>
                  <a:cxn ang="0">
                    <a:pos x="T0" y="T1"/>
                  </a:cxn>
                  <a:cxn ang="0">
                    <a:pos x="T2" y="T3"/>
                  </a:cxn>
                  <a:cxn ang="0">
                    <a:pos x="T4" y="T5"/>
                  </a:cxn>
                  <a:cxn ang="0">
                    <a:pos x="T6" y="T7"/>
                  </a:cxn>
                  <a:cxn ang="0">
                    <a:pos x="T8" y="T9"/>
                  </a:cxn>
                  <a:cxn ang="0">
                    <a:pos x="T10" y="T11"/>
                  </a:cxn>
                </a:cxnLst>
                <a:rect l="0" t="0" r="r" b="b"/>
                <a:pathLst>
                  <a:path w="29" h="54">
                    <a:moveTo>
                      <a:pt x="29" y="27"/>
                    </a:moveTo>
                    <a:cubicBezTo>
                      <a:pt x="29" y="12"/>
                      <a:pt x="17" y="0"/>
                      <a:pt x="2" y="0"/>
                    </a:cubicBezTo>
                    <a:cubicBezTo>
                      <a:pt x="1" y="0"/>
                      <a:pt x="0" y="0"/>
                      <a:pt x="0" y="0"/>
                    </a:cubicBezTo>
                    <a:cubicBezTo>
                      <a:pt x="1" y="54"/>
                      <a:pt x="1" y="54"/>
                      <a:pt x="1" y="54"/>
                    </a:cubicBezTo>
                    <a:cubicBezTo>
                      <a:pt x="1" y="54"/>
                      <a:pt x="2" y="54"/>
                      <a:pt x="2" y="54"/>
                    </a:cubicBezTo>
                    <a:cubicBezTo>
                      <a:pt x="17" y="54"/>
                      <a:pt x="29" y="42"/>
                      <a:pt x="29" y="27"/>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3" name="Freeform 525"/>
              <p:cNvSpPr/>
              <p:nvPr/>
            </p:nvSpPr>
            <p:spPr bwMode="auto">
              <a:xfrm>
                <a:off x="3935" y="2376"/>
                <a:ext cx="59" cy="104"/>
              </a:xfrm>
              <a:custGeom>
                <a:avLst/>
                <a:gdLst>
                  <a:gd name="T0" fmla="*/ 22 w 22"/>
                  <a:gd name="T1" fmla="*/ 19 h 39"/>
                  <a:gd name="T2" fmla="*/ 1 w 22"/>
                  <a:gd name="T3" fmla="*/ 0 h 39"/>
                  <a:gd name="T4" fmla="*/ 0 w 22"/>
                  <a:gd name="T5" fmla="*/ 1 h 39"/>
                  <a:gd name="T6" fmla="*/ 1 w 22"/>
                  <a:gd name="T7" fmla="*/ 39 h 39"/>
                  <a:gd name="T8" fmla="*/ 3 w 22"/>
                  <a:gd name="T9" fmla="*/ 39 h 39"/>
                  <a:gd name="T10" fmla="*/ 22 w 22"/>
                  <a:gd name="T11" fmla="*/ 19 h 39"/>
                </a:gdLst>
                <a:ahLst/>
                <a:cxnLst>
                  <a:cxn ang="0">
                    <a:pos x="T0" y="T1"/>
                  </a:cxn>
                  <a:cxn ang="0">
                    <a:pos x="T2" y="T3"/>
                  </a:cxn>
                  <a:cxn ang="0">
                    <a:pos x="T4" y="T5"/>
                  </a:cxn>
                  <a:cxn ang="0">
                    <a:pos x="T6" y="T7"/>
                  </a:cxn>
                  <a:cxn ang="0">
                    <a:pos x="T8" y="T9"/>
                  </a:cxn>
                  <a:cxn ang="0">
                    <a:pos x="T10" y="T11"/>
                  </a:cxn>
                </a:cxnLst>
                <a:rect l="0" t="0" r="r" b="b"/>
                <a:pathLst>
                  <a:path w="22" h="39">
                    <a:moveTo>
                      <a:pt x="22" y="19"/>
                    </a:moveTo>
                    <a:cubicBezTo>
                      <a:pt x="21" y="8"/>
                      <a:pt x="12" y="0"/>
                      <a:pt x="1" y="0"/>
                    </a:cubicBezTo>
                    <a:cubicBezTo>
                      <a:pt x="1" y="0"/>
                      <a:pt x="0" y="0"/>
                      <a:pt x="0" y="1"/>
                    </a:cubicBezTo>
                    <a:cubicBezTo>
                      <a:pt x="1" y="39"/>
                      <a:pt x="1" y="39"/>
                      <a:pt x="1" y="39"/>
                    </a:cubicBezTo>
                    <a:cubicBezTo>
                      <a:pt x="2" y="39"/>
                      <a:pt x="3" y="39"/>
                      <a:pt x="3" y="39"/>
                    </a:cubicBezTo>
                    <a:cubicBezTo>
                      <a:pt x="14" y="39"/>
                      <a:pt x="22" y="29"/>
                      <a:pt x="22" y="19"/>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4" name="Freeform 526"/>
              <p:cNvSpPr/>
              <p:nvPr/>
            </p:nvSpPr>
            <p:spPr bwMode="auto">
              <a:xfrm>
                <a:off x="3935" y="2400"/>
                <a:ext cx="34" cy="56"/>
              </a:xfrm>
              <a:custGeom>
                <a:avLst/>
                <a:gdLst>
                  <a:gd name="T0" fmla="*/ 2 w 13"/>
                  <a:gd name="T1" fmla="*/ 1 h 21"/>
                  <a:gd name="T2" fmla="*/ 0 w 13"/>
                  <a:gd name="T3" fmla="*/ 1 h 21"/>
                  <a:gd name="T4" fmla="*/ 1 w 13"/>
                  <a:gd name="T5" fmla="*/ 21 h 21"/>
                  <a:gd name="T6" fmla="*/ 3 w 13"/>
                  <a:gd name="T7" fmla="*/ 21 h 21"/>
                  <a:gd name="T8" fmla="*/ 12 w 13"/>
                  <a:gd name="T9" fmla="*/ 10 h 21"/>
                  <a:gd name="T10" fmla="*/ 2 w 13"/>
                  <a:gd name="T11" fmla="*/ 1 h 21"/>
                </a:gdLst>
                <a:ahLst/>
                <a:cxnLst>
                  <a:cxn ang="0">
                    <a:pos x="T0" y="T1"/>
                  </a:cxn>
                  <a:cxn ang="0">
                    <a:pos x="T2" y="T3"/>
                  </a:cxn>
                  <a:cxn ang="0">
                    <a:pos x="T4" y="T5"/>
                  </a:cxn>
                  <a:cxn ang="0">
                    <a:pos x="T6" y="T7"/>
                  </a:cxn>
                  <a:cxn ang="0">
                    <a:pos x="T8" y="T9"/>
                  </a:cxn>
                  <a:cxn ang="0">
                    <a:pos x="T10" y="T11"/>
                  </a:cxn>
                </a:cxnLst>
                <a:rect l="0" t="0" r="r" b="b"/>
                <a:pathLst>
                  <a:path w="13" h="21">
                    <a:moveTo>
                      <a:pt x="2" y="1"/>
                    </a:moveTo>
                    <a:cubicBezTo>
                      <a:pt x="1" y="1"/>
                      <a:pt x="1" y="1"/>
                      <a:pt x="0" y="1"/>
                    </a:cubicBezTo>
                    <a:cubicBezTo>
                      <a:pt x="1" y="21"/>
                      <a:pt x="1" y="21"/>
                      <a:pt x="1" y="21"/>
                    </a:cubicBezTo>
                    <a:cubicBezTo>
                      <a:pt x="1" y="21"/>
                      <a:pt x="2" y="21"/>
                      <a:pt x="3" y="21"/>
                    </a:cubicBezTo>
                    <a:cubicBezTo>
                      <a:pt x="8" y="21"/>
                      <a:pt x="13" y="16"/>
                      <a:pt x="12" y="10"/>
                    </a:cubicBezTo>
                    <a:cubicBezTo>
                      <a:pt x="12" y="5"/>
                      <a:pt x="7" y="0"/>
                      <a:pt x="2" y="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5" name="Freeform 527"/>
              <p:cNvSpPr/>
              <p:nvPr/>
            </p:nvSpPr>
            <p:spPr bwMode="auto">
              <a:xfrm>
                <a:off x="4979" y="2263"/>
                <a:ext cx="3" cy="5"/>
              </a:xfrm>
              <a:custGeom>
                <a:avLst/>
                <a:gdLst>
                  <a:gd name="T0" fmla="*/ 0 w 3"/>
                  <a:gd name="T1" fmla="*/ 3 h 5"/>
                  <a:gd name="T2" fmla="*/ 3 w 3"/>
                  <a:gd name="T3" fmla="*/ 5 h 5"/>
                  <a:gd name="T4" fmla="*/ 3 w 3"/>
                  <a:gd name="T5" fmla="*/ 0 h 5"/>
                  <a:gd name="T6" fmla="*/ 0 w 3"/>
                  <a:gd name="T7" fmla="*/ 3 h 5"/>
                </a:gdLst>
                <a:ahLst/>
                <a:cxnLst>
                  <a:cxn ang="0">
                    <a:pos x="T0" y="T1"/>
                  </a:cxn>
                  <a:cxn ang="0">
                    <a:pos x="T2" y="T3"/>
                  </a:cxn>
                  <a:cxn ang="0">
                    <a:pos x="T4" y="T5"/>
                  </a:cxn>
                  <a:cxn ang="0">
                    <a:pos x="T6" y="T7"/>
                  </a:cxn>
                </a:cxnLst>
                <a:rect l="0" t="0" r="r" b="b"/>
                <a:pathLst>
                  <a:path w="3" h="5">
                    <a:moveTo>
                      <a:pt x="0" y="3"/>
                    </a:moveTo>
                    <a:lnTo>
                      <a:pt x="3" y="5"/>
                    </a:lnTo>
                    <a:lnTo>
                      <a:pt x="3" y="0"/>
                    </a:lnTo>
                    <a:lnTo>
                      <a:pt x="0" y="3"/>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331" name="Freeform 529"/>
            <p:cNvSpPr/>
            <p:nvPr/>
          </p:nvSpPr>
          <p:spPr bwMode="auto">
            <a:xfrm>
              <a:off x="7908926" y="3392488"/>
              <a:ext cx="411163" cy="417513"/>
            </a:xfrm>
            <a:custGeom>
              <a:avLst/>
              <a:gdLst>
                <a:gd name="T0" fmla="*/ 259 w 259"/>
                <a:gd name="T1" fmla="*/ 126 h 263"/>
                <a:gd name="T2" fmla="*/ 123 w 259"/>
                <a:gd name="T3" fmla="*/ 0 h 263"/>
                <a:gd name="T4" fmla="*/ 0 w 259"/>
                <a:gd name="T5" fmla="*/ 126 h 263"/>
                <a:gd name="T6" fmla="*/ 0 w 259"/>
                <a:gd name="T7" fmla="*/ 131 h 263"/>
                <a:gd name="T8" fmla="*/ 131 w 259"/>
                <a:gd name="T9" fmla="*/ 263 h 263"/>
                <a:gd name="T10" fmla="*/ 259 w 259"/>
                <a:gd name="T11" fmla="*/ 126 h 263"/>
              </a:gdLst>
              <a:ahLst/>
              <a:cxnLst>
                <a:cxn ang="0">
                  <a:pos x="T0" y="T1"/>
                </a:cxn>
                <a:cxn ang="0">
                  <a:pos x="T2" y="T3"/>
                </a:cxn>
                <a:cxn ang="0">
                  <a:pos x="T4" y="T5"/>
                </a:cxn>
                <a:cxn ang="0">
                  <a:pos x="T6" y="T7"/>
                </a:cxn>
                <a:cxn ang="0">
                  <a:pos x="T8" y="T9"/>
                </a:cxn>
                <a:cxn ang="0">
                  <a:pos x="T10" y="T11"/>
                </a:cxn>
              </a:cxnLst>
              <a:rect l="0" t="0" r="r" b="b"/>
              <a:pathLst>
                <a:path w="259" h="263">
                  <a:moveTo>
                    <a:pt x="259" y="126"/>
                  </a:moveTo>
                  <a:lnTo>
                    <a:pt x="123" y="0"/>
                  </a:lnTo>
                  <a:lnTo>
                    <a:pt x="0" y="126"/>
                  </a:lnTo>
                  <a:lnTo>
                    <a:pt x="0" y="131"/>
                  </a:lnTo>
                  <a:lnTo>
                    <a:pt x="131" y="263"/>
                  </a:lnTo>
                  <a:lnTo>
                    <a:pt x="259" y="126"/>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2" name="Freeform 530"/>
            <p:cNvSpPr/>
            <p:nvPr/>
          </p:nvSpPr>
          <p:spPr bwMode="auto">
            <a:xfrm>
              <a:off x="8015288" y="3498850"/>
              <a:ext cx="203200" cy="204788"/>
            </a:xfrm>
            <a:custGeom>
              <a:avLst/>
              <a:gdLst>
                <a:gd name="T0" fmla="*/ 61 w 128"/>
                <a:gd name="T1" fmla="*/ 0 h 129"/>
                <a:gd name="T2" fmla="*/ 0 w 128"/>
                <a:gd name="T3" fmla="*/ 62 h 129"/>
                <a:gd name="T4" fmla="*/ 64 w 128"/>
                <a:gd name="T5" fmla="*/ 129 h 129"/>
                <a:gd name="T6" fmla="*/ 128 w 128"/>
                <a:gd name="T7" fmla="*/ 62 h 129"/>
                <a:gd name="T8" fmla="*/ 61 w 128"/>
                <a:gd name="T9" fmla="*/ 0 h 129"/>
              </a:gdLst>
              <a:ahLst/>
              <a:cxnLst>
                <a:cxn ang="0">
                  <a:pos x="T0" y="T1"/>
                </a:cxn>
                <a:cxn ang="0">
                  <a:pos x="T2" y="T3"/>
                </a:cxn>
                <a:cxn ang="0">
                  <a:pos x="T4" y="T5"/>
                </a:cxn>
                <a:cxn ang="0">
                  <a:pos x="T6" y="T7"/>
                </a:cxn>
                <a:cxn ang="0">
                  <a:pos x="T8" y="T9"/>
                </a:cxn>
              </a:cxnLst>
              <a:rect l="0" t="0" r="r" b="b"/>
              <a:pathLst>
                <a:path w="128" h="129">
                  <a:moveTo>
                    <a:pt x="61" y="0"/>
                  </a:moveTo>
                  <a:lnTo>
                    <a:pt x="0" y="62"/>
                  </a:lnTo>
                  <a:lnTo>
                    <a:pt x="64" y="129"/>
                  </a:lnTo>
                  <a:lnTo>
                    <a:pt x="128" y="62"/>
                  </a:lnTo>
                  <a:lnTo>
                    <a:pt x="61" y="0"/>
                  </a:lnTo>
                  <a:close/>
                </a:path>
              </a:pathLst>
            </a:custGeom>
            <a:solidFill>
              <a:srgbClr val="815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3" name="Oval 531"/>
            <p:cNvSpPr>
              <a:spLocks noChangeArrowheads="1"/>
            </p:cNvSpPr>
            <p:nvPr/>
          </p:nvSpPr>
          <p:spPr bwMode="auto">
            <a:xfrm>
              <a:off x="8094663" y="3579813"/>
              <a:ext cx="38100" cy="38100"/>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4" name="Freeform 532"/>
            <p:cNvSpPr/>
            <p:nvPr/>
          </p:nvSpPr>
          <p:spPr bwMode="auto">
            <a:xfrm>
              <a:off x="7947026" y="3810000"/>
              <a:ext cx="381000" cy="411163"/>
            </a:xfrm>
            <a:custGeom>
              <a:avLst/>
              <a:gdLst>
                <a:gd name="T0" fmla="*/ 240 w 240"/>
                <a:gd name="T1" fmla="*/ 123 h 259"/>
                <a:gd name="T2" fmla="*/ 107 w 240"/>
                <a:gd name="T3" fmla="*/ 0 h 259"/>
                <a:gd name="T4" fmla="*/ 0 w 240"/>
                <a:gd name="T5" fmla="*/ 104 h 259"/>
                <a:gd name="T6" fmla="*/ 5 w 240"/>
                <a:gd name="T7" fmla="*/ 150 h 259"/>
                <a:gd name="T8" fmla="*/ 112 w 240"/>
                <a:gd name="T9" fmla="*/ 259 h 259"/>
                <a:gd name="T10" fmla="*/ 240 w 240"/>
                <a:gd name="T11" fmla="*/ 123 h 259"/>
              </a:gdLst>
              <a:ahLst/>
              <a:cxnLst>
                <a:cxn ang="0">
                  <a:pos x="T0" y="T1"/>
                </a:cxn>
                <a:cxn ang="0">
                  <a:pos x="T2" y="T3"/>
                </a:cxn>
                <a:cxn ang="0">
                  <a:pos x="T4" y="T5"/>
                </a:cxn>
                <a:cxn ang="0">
                  <a:pos x="T6" y="T7"/>
                </a:cxn>
                <a:cxn ang="0">
                  <a:pos x="T8" y="T9"/>
                </a:cxn>
                <a:cxn ang="0">
                  <a:pos x="T10" y="T11"/>
                </a:cxn>
              </a:cxnLst>
              <a:rect l="0" t="0" r="r" b="b"/>
              <a:pathLst>
                <a:path w="240" h="259">
                  <a:moveTo>
                    <a:pt x="240" y="123"/>
                  </a:moveTo>
                  <a:lnTo>
                    <a:pt x="107" y="0"/>
                  </a:lnTo>
                  <a:lnTo>
                    <a:pt x="0" y="104"/>
                  </a:lnTo>
                  <a:lnTo>
                    <a:pt x="5" y="150"/>
                  </a:lnTo>
                  <a:lnTo>
                    <a:pt x="112" y="259"/>
                  </a:lnTo>
                  <a:lnTo>
                    <a:pt x="240" y="123"/>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5" name="Freeform 533"/>
            <p:cNvSpPr/>
            <p:nvPr/>
          </p:nvSpPr>
          <p:spPr bwMode="auto">
            <a:xfrm>
              <a:off x="8023226" y="3911600"/>
              <a:ext cx="207963" cy="204788"/>
            </a:xfrm>
            <a:custGeom>
              <a:avLst/>
              <a:gdLst>
                <a:gd name="T0" fmla="*/ 64 w 131"/>
                <a:gd name="T1" fmla="*/ 0 h 129"/>
                <a:gd name="T2" fmla="*/ 0 w 131"/>
                <a:gd name="T3" fmla="*/ 64 h 129"/>
                <a:gd name="T4" fmla="*/ 67 w 131"/>
                <a:gd name="T5" fmla="*/ 129 h 129"/>
                <a:gd name="T6" fmla="*/ 131 w 131"/>
                <a:gd name="T7" fmla="*/ 62 h 129"/>
                <a:gd name="T8" fmla="*/ 64 w 131"/>
                <a:gd name="T9" fmla="*/ 0 h 129"/>
              </a:gdLst>
              <a:ahLst/>
              <a:cxnLst>
                <a:cxn ang="0">
                  <a:pos x="T0" y="T1"/>
                </a:cxn>
                <a:cxn ang="0">
                  <a:pos x="T2" y="T3"/>
                </a:cxn>
                <a:cxn ang="0">
                  <a:pos x="T4" y="T5"/>
                </a:cxn>
                <a:cxn ang="0">
                  <a:pos x="T6" y="T7"/>
                </a:cxn>
                <a:cxn ang="0">
                  <a:pos x="T8" y="T9"/>
                </a:cxn>
              </a:cxnLst>
              <a:rect l="0" t="0" r="r" b="b"/>
              <a:pathLst>
                <a:path w="131" h="129">
                  <a:moveTo>
                    <a:pt x="64" y="0"/>
                  </a:moveTo>
                  <a:lnTo>
                    <a:pt x="0" y="64"/>
                  </a:lnTo>
                  <a:lnTo>
                    <a:pt x="67" y="129"/>
                  </a:lnTo>
                  <a:lnTo>
                    <a:pt x="131" y="62"/>
                  </a:lnTo>
                  <a:lnTo>
                    <a:pt x="64" y="0"/>
                  </a:lnTo>
                  <a:close/>
                </a:path>
              </a:pathLst>
            </a:custGeom>
            <a:solidFill>
              <a:srgbClr val="815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6" name="Oval 534"/>
            <p:cNvSpPr>
              <a:spLocks noChangeArrowheads="1"/>
            </p:cNvSpPr>
            <p:nvPr/>
          </p:nvSpPr>
          <p:spPr bwMode="auto">
            <a:xfrm>
              <a:off x="8104188" y="3992563"/>
              <a:ext cx="41275" cy="38100"/>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7" name="Freeform 535"/>
            <p:cNvSpPr/>
            <p:nvPr/>
          </p:nvSpPr>
          <p:spPr bwMode="auto">
            <a:xfrm>
              <a:off x="8320088" y="3813175"/>
              <a:ext cx="415925" cy="412750"/>
            </a:xfrm>
            <a:custGeom>
              <a:avLst/>
              <a:gdLst>
                <a:gd name="T0" fmla="*/ 262 w 262"/>
                <a:gd name="T1" fmla="*/ 126 h 260"/>
                <a:gd name="T2" fmla="*/ 128 w 262"/>
                <a:gd name="T3" fmla="*/ 0 h 260"/>
                <a:gd name="T4" fmla="*/ 0 w 262"/>
                <a:gd name="T5" fmla="*/ 126 h 260"/>
                <a:gd name="T6" fmla="*/ 133 w 262"/>
                <a:gd name="T7" fmla="*/ 260 h 260"/>
                <a:gd name="T8" fmla="*/ 262 w 262"/>
                <a:gd name="T9" fmla="*/ 126 h 260"/>
              </a:gdLst>
              <a:ahLst/>
              <a:cxnLst>
                <a:cxn ang="0">
                  <a:pos x="T0" y="T1"/>
                </a:cxn>
                <a:cxn ang="0">
                  <a:pos x="T2" y="T3"/>
                </a:cxn>
                <a:cxn ang="0">
                  <a:pos x="T4" y="T5"/>
                </a:cxn>
                <a:cxn ang="0">
                  <a:pos x="T6" y="T7"/>
                </a:cxn>
                <a:cxn ang="0">
                  <a:pos x="T8" y="T9"/>
                </a:cxn>
              </a:cxnLst>
              <a:rect l="0" t="0" r="r" b="b"/>
              <a:pathLst>
                <a:path w="262" h="260">
                  <a:moveTo>
                    <a:pt x="262" y="126"/>
                  </a:moveTo>
                  <a:lnTo>
                    <a:pt x="128" y="0"/>
                  </a:lnTo>
                  <a:lnTo>
                    <a:pt x="0" y="126"/>
                  </a:lnTo>
                  <a:lnTo>
                    <a:pt x="133" y="260"/>
                  </a:lnTo>
                  <a:lnTo>
                    <a:pt x="262" y="126"/>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8" name="Freeform 536"/>
            <p:cNvSpPr/>
            <p:nvPr/>
          </p:nvSpPr>
          <p:spPr bwMode="auto">
            <a:xfrm>
              <a:off x="8429626" y="3916363"/>
              <a:ext cx="207963" cy="203200"/>
            </a:xfrm>
            <a:custGeom>
              <a:avLst/>
              <a:gdLst>
                <a:gd name="T0" fmla="*/ 131 w 131"/>
                <a:gd name="T1" fmla="*/ 61 h 128"/>
                <a:gd name="T2" fmla="*/ 64 w 131"/>
                <a:gd name="T3" fmla="*/ 0 h 128"/>
                <a:gd name="T4" fmla="*/ 0 w 131"/>
                <a:gd name="T5" fmla="*/ 64 h 128"/>
                <a:gd name="T6" fmla="*/ 67 w 131"/>
                <a:gd name="T7" fmla="*/ 128 h 128"/>
                <a:gd name="T8" fmla="*/ 131 w 131"/>
                <a:gd name="T9" fmla="*/ 61 h 128"/>
              </a:gdLst>
              <a:ahLst/>
              <a:cxnLst>
                <a:cxn ang="0">
                  <a:pos x="T0" y="T1"/>
                </a:cxn>
                <a:cxn ang="0">
                  <a:pos x="T2" y="T3"/>
                </a:cxn>
                <a:cxn ang="0">
                  <a:pos x="T4" y="T5"/>
                </a:cxn>
                <a:cxn ang="0">
                  <a:pos x="T6" y="T7"/>
                </a:cxn>
                <a:cxn ang="0">
                  <a:pos x="T8" y="T9"/>
                </a:cxn>
              </a:cxnLst>
              <a:rect l="0" t="0" r="r" b="b"/>
              <a:pathLst>
                <a:path w="131" h="128">
                  <a:moveTo>
                    <a:pt x="131" y="61"/>
                  </a:moveTo>
                  <a:lnTo>
                    <a:pt x="64" y="0"/>
                  </a:lnTo>
                  <a:lnTo>
                    <a:pt x="0" y="64"/>
                  </a:lnTo>
                  <a:lnTo>
                    <a:pt x="67" y="128"/>
                  </a:lnTo>
                  <a:lnTo>
                    <a:pt x="131" y="61"/>
                  </a:lnTo>
                  <a:close/>
                </a:path>
              </a:pathLst>
            </a:custGeom>
            <a:solidFill>
              <a:srgbClr val="815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9" name="Oval 537"/>
            <p:cNvSpPr>
              <a:spLocks noChangeArrowheads="1"/>
            </p:cNvSpPr>
            <p:nvPr/>
          </p:nvSpPr>
          <p:spPr bwMode="auto">
            <a:xfrm>
              <a:off x="8510588" y="3997325"/>
              <a:ext cx="42863" cy="38100"/>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0" name="Freeform 538"/>
            <p:cNvSpPr/>
            <p:nvPr/>
          </p:nvSpPr>
          <p:spPr bwMode="auto">
            <a:xfrm>
              <a:off x="8455026" y="4221163"/>
              <a:ext cx="144463" cy="73025"/>
            </a:xfrm>
            <a:custGeom>
              <a:avLst/>
              <a:gdLst>
                <a:gd name="T0" fmla="*/ 43 w 91"/>
                <a:gd name="T1" fmla="*/ 0 h 46"/>
                <a:gd name="T2" fmla="*/ 0 w 91"/>
                <a:gd name="T3" fmla="*/ 41 h 46"/>
                <a:gd name="T4" fmla="*/ 91 w 91"/>
                <a:gd name="T5" fmla="*/ 46 h 46"/>
                <a:gd name="T6" fmla="*/ 43 w 91"/>
                <a:gd name="T7" fmla="*/ 0 h 46"/>
              </a:gdLst>
              <a:ahLst/>
              <a:cxnLst>
                <a:cxn ang="0">
                  <a:pos x="T0" y="T1"/>
                </a:cxn>
                <a:cxn ang="0">
                  <a:pos x="T2" y="T3"/>
                </a:cxn>
                <a:cxn ang="0">
                  <a:pos x="T4" y="T5"/>
                </a:cxn>
                <a:cxn ang="0">
                  <a:pos x="T6" y="T7"/>
                </a:cxn>
              </a:cxnLst>
              <a:rect l="0" t="0" r="r" b="b"/>
              <a:pathLst>
                <a:path w="91" h="46">
                  <a:moveTo>
                    <a:pt x="43" y="0"/>
                  </a:moveTo>
                  <a:lnTo>
                    <a:pt x="0" y="41"/>
                  </a:lnTo>
                  <a:lnTo>
                    <a:pt x="91" y="46"/>
                  </a:lnTo>
                  <a:lnTo>
                    <a:pt x="43" y="0"/>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1" name="Freeform 539"/>
            <p:cNvSpPr/>
            <p:nvPr/>
          </p:nvSpPr>
          <p:spPr bwMode="auto">
            <a:xfrm>
              <a:off x="8726488" y="3813175"/>
              <a:ext cx="220663" cy="268288"/>
            </a:xfrm>
            <a:custGeom>
              <a:avLst/>
              <a:gdLst>
                <a:gd name="T0" fmla="*/ 128 w 139"/>
                <a:gd name="T1" fmla="*/ 0 h 169"/>
                <a:gd name="T2" fmla="*/ 0 w 139"/>
                <a:gd name="T3" fmla="*/ 126 h 169"/>
                <a:gd name="T4" fmla="*/ 43 w 139"/>
                <a:gd name="T5" fmla="*/ 169 h 169"/>
                <a:gd name="T6" fmla="*/ 139 w 139"/>
                <a:gd name="T7" fmla="*/ 11 h 169"/>
                <a:gd name="T8" fmla="*/ 128 w 139"/>
                <a:gd name="T9" fmla="*/ 0 h 169"/>
              </a:gdLst>
              <a:ahLst/>
              <a:cxnLst>
                <a:cxn ang="0">
                  <a:pos x="T0" y="T1"/>
                </a:cxn>
                <a:cxn ang="0">
                  <a:pos x="T2" y="T3"/>
                </a:cxn>
                <a:cxn ang="0">
                  <a:pos x="T4" y="T5"/>
                </a:cxn>
                <a:cxn ang="0">
                  <a:pos x="T6" y="T7"/>
                </a:cxn>
                <a:cxn ang="0">
                  <a:pos x="T8" y="T9"/>
                </a:cxn>
              </a:cxnLst>
              <a:rect l="0" t="0" r="r" b="b"/>
              <a:pathLst>
                <a:path w="139" h="169">
                  <a:moveTo>
                    <a:pt x="128" y="0"/>
                  </a:moveTo>
                  <a:lnTo>
                    <a:pt x="0" y="126"/>
                  </a:lnTo>
                  <a:lnTo>
                    <a:pt x="43" y="169"/>
                  </a:lnTo>
                  <a:lnTo>
                    <a:pt x="139" y="11"/>
                  </a:lnTo>
                  <a:lnTo>
                    <a:pt x="128" y="0"/>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2" name="Freeform 540"/>
            <p:cNvSpPr/>
            <p:nvPr/>
          </p:nvSpPr>
          <p:spPr bwMode="auto">
            <a:xfrm>
              <a:off x="8310563" y="3392488"/>
              <a:ext cx="415925" cy="417513"/>
            </a:xfrm>
            <a:custGeom>
              <a:avLst/>
              <a:gdLst>
                <a:gd name="T0" fmla="*/ 262 w 262"/>
                <a:gd name="T1" fmla="*/ 126 h 263"/>
                <a:gd name="T2" fmla="*/ 126 w 262"/>
                <a:gd name="T3" fmla="*/ 0 h 263"/>
                <a:gd name="T4" fmla="*/ 0 w 262"/>
                <a:gd name="T5" fmla="*/ 129 h 263"/>
                <a:gd name="T6" fmla="*/ 134 w 262"/>
                <a:gd name="T7" fmla="*/ 263 h 263"/>
                <a:gd name="T8" fmla="*/ 262 w 262"/>
                <a:gd name="T9" fmla="*/ 126 h 263"/>
              </a:gdLst>
              <a:ahLst/>
              <a:cxnLst>
                <a:cxn ang="0">
                  <a:pos x="T0" y="T1"/>
                </a:cxn>
                <a:cxn ang="0">
                  <a:pos x="T2" y="T3"/>
                </a:cxn>
                <a:cxn ang="0">
                  <a:pos x="T4" y="T5"/>
                </a:cxn>
                <a:cxn ang="0">
                  <a:pos x="T6" y="T7"/>
                </a:cxn>
                <a:cxn ang="0">
                  <a:pos x="T8" y="T9"/>
                </a:cxn>
              </a:cxnLst>
              <a:rect l="0" t="0" r="r" b="b"/>
              <a:pathLst>
                <a:path w="262" h="263">
                  <a:moveTo>
                    <a:pt x="262" y="126"/>
                  </a:moveTo>
                  <a:lnTo>
                    <a:pt x="126" y="0"/>
                  </a:lnTo>
                  <a:lnTo>
                    <a:pt x="0" y="129"/>
                  </a:lnTo>
                  <a:lnTo>
                    <a:pt x="134" y="263"/>
                  </a:lnTo>
                  <a:lnTo>
                    <a:pt x="262" y="126"/>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3" name="Freeform 541"/>
            <p:cNvSpPr/>
            <p:nvPr/>
          </p:nvSpPr>
          <p:spPr bwMode="auto">
            <a:xfrm>
              <a:off x="8421688" y="3498850"/>
              <a:ext cx="203200" cy="204788"/>
            </a:xfrm>
            <a:custGeom>
              <a:avLst/>
              <a:gdLst>
                <a:gd name="T0" fmla="*/ 128 w 128"/>
                <a:gd name="T1" fmla="*/ 62 h 129"/>
                <a:gd name="T2" fmla="*/ 61 w 128"/>
                <a:gd name="T3" fmla="*/ 0 h 129"/>
                <a:gd name="T4" fmla="*/ 0 w 128"/>
                <a:gd name="T5" fmla="*/ 62 h 129"/>
                <a:gd name="T6" fmla="*/ 64 w 128"/>
                <a:gd name="T7" fmla="*/ 129 h 129"/>
                <a:gd name="T8" fmla="*/ 128 w 128"/>
                <a:gd name="T9" fmla="*/ 62 h 129"/>
              </a:gdLst>
              <a:ahLst/>
              <a:cxnLst>
                <a:cxn ang="0">
                  <a:pos x="T0" y="T1"/>
                </a:cxn>
                <a:cxn ang="0">
                  <a:pos x="T2" y="T3"/>
                </a:cxn>
                <a:cxn ang="0">
                  <a:pos x="T4" y="T5"/>
                </a:cxn>
                <a:cxn ang="0">
                  <a:pos x="T6" y="T7"/>
                </a:cxn>
                <a:cxn ang="0">
                  <a:pos x="T8" y="T9"/>
                </a:cxn>
              </a:cxnLst>
              <a:rect l="0" t="0" r="r" b="b"/>
              <a:pathLst>
                <a:path w="128" h="129">
                  <a:moveTo>
                    <a:pt x="128" y="62"/>
                  </a:moveTo>
                  <a:lnTo>
                    <a:pt x="61" y="0"/>
                  </a:lnTo>
                  <a:lnTo>
                    <a:pt x="0" y="62"/>
                  </a:lnTo>
                  <a:lnTo>
                    <a:pt x="64" y="129"/>
                  </a:lnTo>
                  <a:lnTo>
                    <a:pt x="128" y="62"/>
                  </a:lnTo>
                  <a:close/>
                </a:path>
              </a:pathLst>
            </a:custGeom>
            <a:solidFill>
              <a:srgbClr val="815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4" name="Oval 542"/>
            <p:cNvSpPr>
              <a:spLocks noChangeArrowheads="1"/>
            </p:cNvSpPr>
            <p:nvPr/>
          </p:nvSpPr>
          <p:spPr bwMode="auto">
            <a:xfrm>
              <a:off x="8502651" y="3579813"/>
              <a:ext cx="38100" cy="38100"/>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5" name="Freeform 543"/>
            <p:cNvSpPr/>
            <p:nvPr/>
          </p:nvSpPr>
          <p:spPr bwMode="auto">
            <a:xfrm>
              <a:off x="8713788" y="3392488"/>
              <a:ext cx="385763" cy="417513"/>
            </a:xfrm>
            <a:custGeom>
              <a:avLst/>
              <a:gdLst>
                <a:gd name="T0" fmla="*/ 126 w 243"/>
                <a:gd name="T1" fmla="*/ 0 h 263"/>
                <a:gd name="T2" fmla="*/ 0 w 243"/>
                <a:gd name="T3" fmla="*/ 129 h 263"/>
                <a:gd name="T4" fmla="*/ 131 w 243"/>
                <a:gd name="T5" fmla="*/ 263 h 263"/>
                <a:gd name="T6" fmla="*/ 192 w 243"/>
                <a:gd name="T7" fmla="*/ 196 h 263"/>
                <a:gd name="T8" fmla="*/ 243 w 243"/>
                <a:gd name="T9" fmla="*/ 113 h 263"/>
                <a:gd name="T10" fmla="*/ 126 w 243"/>
                <a:gd name="T11" fmla="*/ 0 h 263"/>
              </a:gdLst>
              <a:ahLst/>
              <a:cxnLst>
                <a:cxn ang="0">
                  <a:pos x="T0" y="T1"/>
                </a:cxn>
                <a:cxn ang="0">
                  <a:pos x="T2" y="T3"/>
                </a:cxn>
                <a:cxn ang="0">
                  <a:pos x="T4" y="T5"/>
                </a:cxn>
                <a:cxn ang="0">
                  <a:pos x="T6" y="T7"/>
                </a:cxn>
                <a:cxn ang="0">
                  <a:pos x="T8" y="T9"/>
                </a:cxn>
                <a:cxn ang="0">
                  <a:pos x="T10" y="T11"/>
                </a:cxn>
              </a:cxnLst>
              <a:rect l="0" t="0" r="r" b="b"/>
              <a:pathLst>
                <a:path w="243" h="263">
                  <a:moveTo>
                    <a:pt x="126" y="0"/>
                  </a:moveTo>
                  <a:lnTo>
                    <a:pt x="0" y="129"/>
                  </a:lnTo>
                  <a:lnTo>
                    <a:pt x="131" y="263"/>
                  </a:lnTo>
                  <a:lnTo>
                    <a:pt x="192" y="196"/>
                  </a:lnTo>
                  <a:lnTo>
                    <a:pt x="243" y="113"/>
                  </a:lnTo>
                  <a:lnTo>
                    <a:pt x="126" y="0"/>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6" name="Freeform 544"/>
            <p:cNvSpPr/>
            <p:nvPr/>
          </p:nvSpPr>
          <p:spPr bwMode="auto">
            <a:xfrm>
              <a:off x="8820151" y="3498850"/>
              <a:ext cx="207963" cy="204788"/>
            </a:xfrm>
            <a:custGeom>
              <a:avLst/>
              <a:gdLst>
                <a:gd name="T0" fmla="*/ 131 w 131"/>
                <a:gd name="T1" fmla="*/ 62 h 129"/>
                <a:gd name="T2" fmla="*/ 64 w 131"/>
                <a:gd name="T3" fmla="*/ 0 h 129"/>
                <a:gd name="T4" fmla="*/ 0 w 131"/>
                <a:gd name="T5" fmla="*/ 62 h 129"/>
                <a:gd name="T6" fmla="*/ 67 w 131"/>
                <a:gd name="T7" fmla="*/ 129 h 129"/>
                <a:gd name="T8" fmla="*/ 131 w 131"/>
                <a:gd name="T9" fmla="*/ 62 h 129"/>
              </a:gdLst>
              <a:ahLst/>
              <a:cxnLst>
                <a:cxn ang="0">
                  <a:pos x="T0" y="T1"/>
                </a:cxn>
                <a:cxn ang="0">
                  <a:pos x="T2" y="T3"/>
                </a:cxn>
                <a:cxn ang="0">
                  <a:pos x="T4" y="T5"/>
                </a:cxn>
                <a:cxn ang="0">
                  <a:pos x="T6" y="T7"/>
                </a:cxn>
                <a:cxn ang="0">
                  <a:pos x="T8" y="T9"/>
                </a:cxn>
              </a:cxnLst>
              <a:rect l="0" t="0" r="r" b="b"/>
              <a:pathLst>
                <a:path w="131" h="129">
                  <a:moveTo>
                    <a:pt x="131" y="62"/>
                  </a:moveTo>
                  <a:lnTo>
                    <a:pt x="64" y="0"/>
                  </a:lnTo>
                  <a:lnTo>
                    <a:pt x="0" y="62"/>
                  </a:lnTo>
                  <a:lnTo>
                    <a:pt x="67" y="129"/>
                  </a:lnTo>
                  <a:lnTo>
                    <a:pt x="131" y="62"/>
                  </a:lnTo>
                  <a:close/>
                </a:path>
              </a:pathLst>
            </a:custGeom>
            <a:solidFill>
              <a:srgbClr val="815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7" name="Oval 545"/>
            <p:cNvSpPr>
              <a:spLocks noChangeArrowheads="1"/>
            </p:cNvSpPr>
            <p:nvPr/>
          </p:nvSpPr>
          <p:spPr bwMode="auto">
            <a:xfrm>
              <a:off x="8904288" y="3579813"/>
              <a:ext cx="38100" cy="38100"/>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8" name="Freeform 546"/>
            <p:cNvSpPr/>
            <p:nvPr/>
          </p:nvSpPr>
          <p:spPr bwMode="auto">
            <a:xfrm>
              <a:off x="8112126" y="3605213"/>
              <a:ext cx="415925" cy="412750"/>
            </a:xfrm>
            <a:custGeom>
              <a:avLst/>
              <a:gdLst>
                <a:gd name="T0" fmla="*/ 125 w 262"/>
                <a:gd name="T1" fmla="*/ 0 h 260"/>
                <a:gd name="T2" fmla="*/ 0 w 262"/>
                <a:gd name="T3" fmla="*/ 126 h 260"/>
                <a:gd name="T4" fmla="*/ 133 w 262"/>
                <a:gd name="T5" fmla="*/ 260 h 260"/>
                <a:gd name="T6" fmla="*/ 262 w 262"/>
                <a:gd name="T7" fmla="*/ 123 h 260"/>
                <a:gd name="T8" fmla="*/ 125 w 262"/>
                <a:gd name="T9" fmla="*/ 0 h 260"/>
              </a:gdLst>
              <a:ahLst/>
              <a:cxnLst>
                <a:cxn ang="0">
                  <a:pos x="T0" y="T1"/>
                </a:cxn>
                <a:cxn ang="0">
                  <a:pos x="T2" y="T3"/>
                </a:cxn>
                <a:cxn ang="0">
                  <a:pos x="T4" y="T5"/>
                </a:cxn>
                <a:cxn ang="0">
                  <a:pos x="T6" y="T7"/>
                </a:cxn>
                <a:cxn ang="0">
                  <a:pos x="T8" y="T9"/>
                </a:cxn>
              </a:cxnLst>
              <a:rect l="0" t="0" r="r" b="b"/>
              <a:pathLst>
                <a:path w="262" h="260">
                  <a:moveTo>
                    <a:pt x="125" y="0"/>
                  </a:moveTo>
                  <a:lnTo>
                    <a:pt x="0" y="126"/>
                  </a:lnTo>
                  <a:lnTo>
                    <a:pt x="133" y="260"/>
                  </a:lnTo>
                  <a:lnTo>
                    <a:pt x="262" y="123"/>
                  </a:lnTo>
                  <a:lnTo>
                    <a:pt x="125" y="0"/>
                  </a:lnTo>
                  <a:close/>
                </a:path>
              </a:pathLst>
            </a:custGeom>
            <a:solidFill>
              <a:srgbClr val="FFF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9" name="Freeform 547"/>
            <p:cNvSpPr/>
            <p:nvPr/>
          </p:nvSpPr>
          <p:spPr bwMode="auto">
            <a:xfrm>
              <a:off x="8221663" y="3706813"/>
              <a:ext cx="204788" cy="204788"/>
            </a:xfrm>
            <a:custGeom>
              <a:avLst/>
              <a:gdLst>
                <a:gd name="T0" fmla="*/ 62 w 129"/>
                <a:gd name="T1" fmla="*/ 0 h 129"/>
                <a:gd name="T2" fmla="*/ 0 w 129"/>
                <a:gd name="T3" fmla="*/ 65 h 129"/>
                <a:gd name="T4" fmla="*/ 67 w 129"/>
                <a:gd name="T5" fmla="*/ 129 h 129"/>
                <a:gd name="T6" fmla="*/ 129 w 129"/>
                <a:gd name="T7" fmla="*/ 62 h 129"/>
                <a:gd name="T8" fmla="*/ 62 w 129"/>
                <a:gd name="T9" fmla="*/ 0 h 129"/>
              </a:gdLst>
              <a:ahLst/>
              <a:cxnLst>
                <a:cxn ang="0">
                  <a:pos x="T0" y="T1"/>
                </a:cxn>
                <a:cxn ang="0">
                  <a:pos x="T2" y="T3"/>
                </a:cxn>
                <a:cxn ang="0">
                  <a:pos x="T4" y="T5"/>
                </a:cxn>
                <a:cxn ang="0">
                  <a:pos x="T6" y="T7"/>
                </a:cxn>
                <a:cxn ang="0">
                  <a:pos x="T8" y="T9"/>
                </a:cxn>
              </a:cxnLst>
              <a:rect l="0" t="0" r="r" b="b"/>
              <a:pathLst>
                <a:path w="129" h="129">
                  <a:moveTo>
                    <a:pt x="62" y="0"/>
                  </a:moveTo>
                  <a:lnTo>
                    <a:pt x="0" y="65"/>
                  </a:lnTo>
                  <a:lnTo>
                    <a:pt x="67" y="129"/>
                  </a:lnTo>
                  <a:lnTo>
                    <a:pt x="129" y="62"/>
                  </a:lnTo>
                  <a:lnTo>
                    <a:pt x="62" y="0"/>
                  </a:lnTo>
                  <a:close/>
                </a:path>
              </a:pathLst>
            </a:custGeom>
            <a:solidFill>
              <a:srgbClr val="A977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0" name="Oval 548"/>
            <p:cNvSpPr>
              <a:spLocks noChangeArrowheads="1"/>
            </p:cNvSpPr>
            <p:nvPr/>
          </p:nvSpPr>
          <p:spPr bwMode="auto">
            <a:xfrm>
              <a:off x="8302626" y="3787775"/>
              <a:ext cx="38100" cy="38100"/>
            </a:xfrm>
            <a:prstGeom prst="ellipse">
              <a:avLst/>
            </a:prstGeom>
            <a:solidFill>
              <a:srgbClr val="6DA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1" name="Freeform 549"/>
            <p:cNvSpPr/>
            <p:nvPr/>
          </p:nvSpPr>
          <p:spPr bwMode="auto">
            <a:xfrm>
              <a:off x="8518526" y="3605213"/>
              <a:ext cx="415925" cy="412750"/>
            </a:xfrm>
            <a:custGeom>
              <a:avLst/>
              <a:gdLst>
                <a:gd name="T0" fmla="*/ 262 w 262"/>
                <a:gd name="T1" fmla="*/ 123 h 260"/>
                <a:gd name="T2" fmla="*/ 126 w 262"/>
                <a:gd name="T3" fmla="*/ 0 h 260"/>
                <a:gd name="T4" fmla="*/ 0 w 262"/>
                <a:gd name="T5" fmla="*/ 126 h 260"/>
                <a:gd name="T6" fmla="*/ 134 w 262"/>
                <a:gd name="T7" fmla="*/ 260 h 260"/>
                <a:gd name="T8" fmla="*/ 262 w 262"/>
                <a:gd name="T9" fmla="*/ 123 h 260"/>
              </a:gdLst>
              <a:ahLst/>
              <a:cxnLst>
                <a:cxn ang="0">
                  <a:pos x="T0" y="T1"/>
                </a:cxn>
                <a:cxn ang="0">
                  <a:pos x="T2" y="T3"/>
                </a:cxn>
                <a:cxn ang="0">
                  <a:pos x="T4" y="T5"/>
                </a:cxn>
                <a:cxn ang="0">
                  <a:pos x="T6" y="T7"/>
                </a:cxn>
                <a:cxn ang="0">
                  <a:pos x="T8" y="T9"/>
                </a:cxn>
              </a:cxnLst>
              <a:rect l="0" t="0" r="r" b="b"/>
              <a:pathLst>
                <a:path w="262" h="260">
                  <a:moveTo>
                    <a:pt x="262" y="123"/>
                  </a:moveTo>
                  <a:lnTo>
                    <a:pt x="126" y="0"/>
                  </a:lnTo>
                  <a:lnTo>
                    <a:pt x="0" y="126"/>
                  </a:lnTo>
                  <a:lnTo>
                    <a:pt x="134" y="260"/>
                  </a:lnTo>
                  <a:lnTo>
                    <a:pt x="262" y="123"/>
                  </a:lnTo>
                  <a:close/>
                </a:path>
              </a:pathLst>
            </a:custGeom>
            <a:solidFill>
              <a:srgbClr val="FFF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2" name="Freeform 550"/>
            <p:cNvSpPr/>
            <p:nvPr/>
          </p:nvSpPr>
          <p:spPr bwMode="auto">
            <a:xfrm>
              <a:off x="8629651" y="3706813"/>
              <a:ext cx="203200" cy="204788"/>
            </a:xfrm>
            <a:custGeom>
              <a:avLst/>
              <a:gdLst>
                <a:gd name="T0" fmla="*/ 128 w 128"/>
                <a:gd name="T1" fmla="*/ 62 h 129"/>
                <a:gd name="T2" fmla="*/ 61 w 128"/>
                <a:gd name="T3" fmla="*/ 0 h 129"/>
                <a:gd name="T4" fmla="*/ 0 w 128"/>
                <a:gd name="T5" fmla="*/ 65 h 129"/>
                <a:gd name="T6" fmla="*/ 64 w 128"/>
                <a:gd name="T7" fmla="*/ 129 h 129"/>
                <a:gd name="T8" fmla="*/ 128 w 128"/>
                <a:gd name="T9" fmla="*/ 62 h 129"/>
              </a:gdLst>
              <a:ahLst/>
              <a:cxnLst>
                <a:cxn ang="0">
                  <a:pos x="T0" y="T1"/>
                </a:cxn>
                <a:cxn ang="0">
                  <a:pos x="T2" y="T3"/>
                </a:cxn>
                <a:cxn ang="0">
                  <a:pos x="T4" y="T5"/>
                </a:cxn>
                <a:cxn ang="0">
                  <a:pos x="T6" y="T7"/>
                </a:cxn>
                <a:cxn ang="0">
                  <a:pos x="T8" y="T9"/>
                </a:cxn>
              </a:cxnLst>
              <a:rect l="0" t="0" r="r" b="b"/>
              <a:pathLst>
                <a:path w="128" h="129">
                  <a:moveTo>
                    <a:pt x="128" y="62"/>
                  </a:moveTo>
                  <a:lnTo>
                    <a:pt x="61" y="0"/>
                  </a:lnTo>
                  <a:lnTo>
                    <a:pt x="0" y="65"/>
                  </a:lnTo>
                  <a:lnTo>
                    <a:pt x="64" y="129"/>
                  </a:lnTo>
                  <a:lnTo>
                    <a:pt x="128" y="62"/>
                  </a:lnTo>
                  <a:close/>
                </a:path>
              </a:pathLst>
            </a:custGeom>
            <a:solidFill>
              <a:srgbClr val="A977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3" name="Oval 551"/>
            <p:cNvSpPr>
              <a:spLocks noChangeArrowheads="1"/>
            </p:cNvSpPr>
            <p:nvPr/>
          </p:nvSpPr>
          <p:spPr bwMode="auto">
            <a:xfrm>
              <a:off x="8710613" y="3787775"/>
              <a:ext cx="38100" cy="38100"/>
            </a:xfrm>
            <a:prstGeom prst="ellipse">
              <a:avLst/>
            </a:prstGeom>
            <a:solidFill>
              <a:srgbClr val="6DA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4" name="Freeform 552"/>
            <p:cNvSpPr/>
            <p:nvPr/>
          </p:nvSpPr>
          <p:spPr bwMode="auto">
            <a:xfrm>
              <a:off x="7908926" y="3605213"/>
              <a:ext cx="215900" cy="382588"/>
            </a:xfrm>
            <a:custGeom>
              <a:avLst/>
              <a:gdLst>
                <a:gd name="T0" fmla="*/ 2 w 136"/>
                <a:gd name="T1" fmla="*/ 0 h 241"/>
                <a:gd name="T2" fmla="*/ 0 w 136"/>
                <a:gd name="T3" fmla="*/ 0 h 241"/>
                <a:gd name="T4" fmla="*/ 24 w 136"/>
                <a:gd name="T5" fmla="*/ 241 h 241"/>
                <a:gd name="T6" fmla="*/ 136 w 136"/>
                <a:gd name="T7" fmla="*/ 123 h 241"/>
                <a:gd name="T8" fmla="*/ 2 w 136"/>
                <a:gd name="T9" fmla="*/ 0 h 241"/>
              </a:gdLst>
              <a:ahLst/>
              <a:cxnLst>
                <a:cxn ang="0">
                  <a:pos x="T0" y="T1"/>
                </a:cxn>
                <a:cxn ang="0">
                  <a:pos x="T2" y="T3"/>
                </a:cxn>
                <a:cxn ang="0">
                  <a:pos x="T4" y="T5"/>
                </a:cxn>
                <a:cxn ang="0">
                  <a:pos x="T6" y="T7"/>
                </a:cxn>
                <a:cxn ang="0">
                  <a:pos x="T8" y="T9"/>
                </a:cxn>
              </a:cxnLst>
              <a:rect l="0" t="0" r="r" b="b"/>
              <a:pathLst>
                <a:path w="136" h="241">
                  <a:moveTo>
                    <a:pt x="2" y="0"/>
                  </a:moveTo>
                  <a:lnTo>
                    <a:pt x="0" y="0"/>
                  </a:lnTo>
                  <a:lnTo>
                    <a:pt x="24" y="241"/>
                  </a:lnTo>
                  <a:lnTo>
                    <a:pt x="136" y="123"/>
                  </a:lnTo>
                  <a:lnTo>
                    <a:pt x="2" y="0"/>
                  </a:lnTo>
                  <a:close/>
                </a:path>
              </a:pathLst>
            </a:custGeom>
            <a:solidFill>
              <a:srgbClr val="FFF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5" name="Freeform 553"/>
            <p:cNvSpPr/>
            <p:nvPr/>
          </p:nvSpPr>
          <p:spPr bwMode="auto">
            <a:xfrm>
              <a:off x="7916863" y="3706813"/>
              <a:ext cx="111125" cy="192088"/>
            </a:xfrm>
            <a:custGeom>
              <a:avLst/>
              <a:gdLst>
                <a:gd name="T0" fmla="*/ 3 w 70"/>
                <a:gd name="T1" fmla="*/ 0 h 121"/>
                <a:gd name="T2" fmla="*/ 0 w 70"/>
                <a:gd name="T3" fmla="*/ 0 h 121"/>
                <a:gd name="T4" fmla="*/ 13 w 70"/>
                <a:gd name="T5" fmla="*/ 121 h 121"/>
                <a:gd name="T6" fmla="*/ 70 w 70"/>
                <a:gd name="T7" fmla="*/ 62 h 121"/>
                <a:gd name="T8" fmla="*/ 3 w 70"/>
                <a:gd name="T9" fmla="*/ 0 h 121"/>
              </a:gdLst>
              <a:ahLst/>
              <a:cxnLst>
                <a:cxn ang="0">
                  <a:pos x="T0" y="T1"/>
                </a:cxn>
                <a:cxn ang="0">
                  <a:pos x="T2" y="T3"/>
                </a:cxn>
                <a:cxn ang="0">
                  <a:pos x="T4" y="T5"/>
                </a:cxn>
                <a:cxn ang="0">
                  <a:pos x="T6" y="T7"/>
                </a:cxn>
                <a:cxn ang="0">
                  <a:pos x="T8" y="T9"/>
                </a:cxn>
              </a:cxnLst>
              <a:rect l="0" t="0" r="r" b="b"/>
              <a:pathLst>
                <a:path w="70" h="121">
                  <a:moveTo>
                    <a:pt x="3" y="0"/>
                  </a:moveTo>
                  <a:lnTo>
                    <a:pt x="0" y="0"/>
                  </a:lnTo>
                  <a:lnTo>
                    <a:pt x="13" y="121"/>
                  </a:lnTo>
                  <a:lnTo>
                    <a:pt x="70" y="62"/>
                  </a:lnTo>
                  <a:lnTo>
                    <a:pt x="3" y="0"/>
                  </a:lnTo>
                  <a:close/>
                </a:path>
              </a:pathLst>
            </a:custGeom>
            <a:solidFill>
              <a:srgbClr val="A977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6" name="Freeform 554"/>
            <p:cNvSpPr/>
            <p:nvPr/>
          </p:nvSpPr>
          <p:spPr bwMode="auto">
            <a:xfrm>
              <a:off x="7924801" y="3787775"/>
              <a:ext cx="17463" cy="38100"/>
            </a:xfrm>
            <a:custGeom>
              <a:avLst/>
              <a:gdLst>
                <a:gd name="T0" fmla="*/ 4 w 4"/>
                <a:gd name="T1" fmla="*/ 5 h 9"/>
                <a:gd name="T2" fmla="*/ 0 w 4"/>
                <a:gd name="T3" fmla="*/ 0 h 9"/>
                <a:gd name="T4" fmla="*/ 1 w 4"/>
                <a:gd name="T5" fmla="*/ 9 h 9"/>
                <a:gd name="T6" fmla="*/ 4 w 4"/>
                <a:gd name="T7" fmla="*/ 5 h 9"/>
              </a:gdLst>
              <a:ahLst/>
              <a:cxnLst>
                <a:cxn ang="0">
                  <a:pos x="T0" y="T1"/>
                </a:cxn>
                <a:cxn ang="0">
                  <a:pos x="T2" y="T3"/>
                </a:cxn>
                <a:cxn ang="0">
                  <a:pos x="T4" y="T5"/>
                </a:cxn>
                <a:cxn ang="0">
                  <a:pos x="T6" y="T7"/>
                </a:cxn>
              </a:cxnLst>
              <a:rect l="0" t="0" r="r" b="b"/>
              <a:pathLst>
                <a:path w="4" h="9">
                  <a:moveTo>
                    <a:pt x="4" y="5"/>
                  </a:moveTo>
                  <a:cubicBezTo>
                    <a:pt x="4" y="2"/>
                    <a:pt x="2" y="1"/>
                    <a:pt x="0" y="0"/>
                  </a:cubicBezTo>
                  <a:cubicBezTo>
                    <a:pt x="1" y="9"/>
                    <a:pt x="1" y="9"/>
                    <a:pt x="1" y="9"/>
                  </a:cubicBezTo>
                  <a:cubicBezTo>
                    <a:pt x="3" y="8"/>
                    <a:pt x="4" y="6"/>
                    <a:pt x="4" y="5"/>
                  </a:cubicBezTo>
                  <a:close/>
                </a:path>
              </a:pathLst>
            </a:custGeom>
            <a:solidFill>
              <a:srgbClr val="6DA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7" name="Freeform 555"/>
            <p:cNvSpPr/>
            <p:nvPr/>
          </p:nvSpPr>
          <p:spPr bwMode="auto">
            <a:xfrm>
              <a:off x="7480301" y="3392488"/>
              <a:ext cx="419100" cy="319088"/>
            </a:xfrm>
            <a:custGeom>
              <a:avLst/>
              <a:gdLst>
                <a:gd name="T0" fmla="*/ 16 w 264"/>
                <a:gd name="T1" fmla="*/ 11 h 201"/>
                <a:gd name="T2" fmla="*/ 96 w 264"/>
                <a:gd name="T3" fmla="*/ 129 h 201"/>
                <a:gd name="T4" fmla="*/ 155 w 264"/>
                <a:gd name="T5" fmla="*/ 3 h 201"/>
                <a:gd name="T6" fmla="*/ 224 w 264"/>
                <a:gd name="T7" fmla="*/ 115 h 201"/>
                <a:gd name="T8" fmla="*/ 259 w 264"/>
                <a:gd name="T9" fmla="*/ 0 h 201"/>
                <a:gd name="T10" fmla="*/ 264 w 264"/>
                <a:gd name="T11" fmla="*/ 97 h 201"/>
                <a:gd name="T12" fmla="*/ 235 w 264"/>
                <a:gd name="T13" fmla="*/ 201 h 201"/>
                <a:gd name="T14" fmla="*/ 160 w 264"/>
                <a:gd name="T15" fmla="*/ 70 h 201"/>
                <a:gd name="T16" fmla="*/ 109 w 264"/>
                <a:gd name="T17" fmla="*/ 196 h 201"/>
                <a:gd name="T18" fmla="*/ 0 w 264"/>
                <a:gd name="T19" fmla="*/ 48 h 201"/>
                <a:gd name="T20" fmla="*/ 16 w 264"/>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01">
                  <a:moveTo>
                    <a:pt x="16" y="11"/>
                  </a:moveTo>
                  <a:lnTo>
                    <a:pt x="96" y="129"/>
                  </a:lnTo>
                  <a:lnTo>
                    <a:pt x="155" y="3"/>
                  </a:lnTo>
                  <a:lnTo>
                    <a:pt x="224" y="115"/>
                  </a:lnTo>
                  <a:lnTo>
                    <a:pt x="259" y="0"/>
                  </a:lnTo>
                  <a:lnTo>
                    <a:pt x="264" y="97"/>
                  </a:lnTo>
                  <a:lnTo>
                    <a:pt x="235" y="201"/>
                  </a:lnTo>
                  <a:lnTo>
                    <a:pt x="160" y="70"/>
                  </a:lnTo>
                  <a:lnTo>
                    <a:pt x="109" y="196"/>
                  </a:lnTo>
                  <a:lnTo>
                    <a:pt x="0" y="48"/>
                  </a:lnTo>
                  <a:lnTo>
                    <a:pt x="16" y="11"/>
                  </a:lnTo>
                  <a:close/>
                </a:path>
              </a:pathLst>
            </a:cu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8" name="Freeform 556"/>
            <p:cNvSpPr/>
            <p:nvPr/>
          </p:nvSpPr>
          <p:spPr bwMode="auto">
            <a:xfrm>
              <a:off x="7399338" y="3643313"/>
              <a:ext cx="538163" cy="382588"/>
            </a:xfrm>
            <a:custGeom>
              <a:avLst/>
              <a:gdLst>
                <a:gd name="T0" fmla="*/ 22 w 339"/>
                <a:gd name="T1" fmla="*/ 0 h 241"/>
                <a:gd name="T2" fmla="*/ 147 w 339"/>
                <a:gd name="T3" fmla="*/ 148 h 241"/>
                <a:gd name="T4" fmla="*/ 214 w 339"/>
                <a:gd name="T5" fmla="*/ 43 h 241"/>
                <a:gd name="T6" fmla="*/ 305 w 339"/>
                <a:gd name="T7" fmla="*/ 158 h 241"/>
                <a:gd name="T8" fmla="*/ 326 w 339"/>
                <a:gd name="T9" fmla="*/ 51 h 241"/>
                <a:gd name="T10" fmla="*/ 339 w 339"/>
                <a:gd name="T11" fmla="*/ 180 h 241"/>
                <a:gd name="T12" fmla="*/ 323 w 339"/>
                <a:gd name="T13" fmla="*/ 241 h 241"/>
                <a:gd name="T14" fmla="*/ 230 w 339"/>
                <a:gd name="T15" fmla="*/ 126 h 241"/>
                <a:gd name="T16" fmla="*/ 155 w 339"/>
                <a:gd name="T17" fmla="*/ 239 h 241"/>
                <a:gd name="T18" fmla="*/ 0 w 339"/>
                <a:gd name="T19" fmla="*/ 54 h 241"/>
                <a:gd name="T20" fmla="*/ 22 w 339"/>
                <a:gd name="T2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241">
                  <a:moveTo>
                    <a:pt x="22" y="0"/>
                  </a:moveTo>
                  <a:lnTo>
                    <a:pt x="147" y="148"/>
                  </a:lnTo>
                  <a:lnTo>
                    <a:pt x="214" y="43"/>
                  </a:lnTo>
                  <a:lnTo>
                    <a:pt x="305" y="158"/>
                  </a:lnTo>
                  <a:lnTo>
                    <a:pt x="326" y="51"/>
                  </a:lnTo>
                  <a:lnTo>
                    <a:pt x="339" y="180"/>
                  </a:lnTo>
                  <a:lnTo>
                    <a:pt x="323" y="241"/>
                  </a:lnTo>
                  <a:lnTo>
                    <a:pt x="230" y="126"/>
                  </a:lnTo>
                  <a:lnTo>
                    <a:pt x="155" y="239"/>
                  </a:lnTo>
                  <a:lnTo>
                    <a:pt x="0" y="54"/>
                  </a:lnTo>
                  <a:lnTo>
                    <a:pt x="22" y="0"/>
                  </a:lnTo>
                  <a:close/>
                </a:path>
              </a:pathLst>
            </a:cu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9" name="Freeform 557"/>
            <p:cNvSpPr/>
            <p:nvPr/>
          </p:nvSpPr>
          <p:spPr bwMode="auto">
            <a:xfrm>
              <a:off x="7310438" y="3690938"/>
              <a:ext cx="144463" cy="301625"/>
            </a:xfrm>
            <a:custGeom>
              <a:avLst/>
              <a:gdLst>
                <a:gd name="T0" fmla="*/ 91 w 91"/>
                <a:gd name="T1" fmla="*/ 53 h 190"/>
                <a:gd name="T2" fmla="*/ 0 w 91"/>
                <a:gd name="T3" fmla="*/ 190 h 190"/>
                <a:gd name="T4" fmla="*/ 67 w 91"/>
                <a:gd name="T5" fmla="*/ 0 h 190"/>
                <a:gd name="T6" fmla="*/ 91 w 91"/>
                <a:gd name="T7" fmla="*/ 53 h 190"/>
              </a:gdLst>
              <a:ahLst/>
              <a:cxnLst>
                <a:cxn ang="0">
                  <a:pos x="T0" y="T1"/>
                </a:cxn>
                <a:cxn ang="0">
                  <a:pos x="T2" y="T3"/>
                </a:cxn>
                <a:cxn ang="0">
                  <a:pos x="T4" y="T5"/>
                </a:cxn>
                <a:cxn ang="0">
                  <a:pos x="T6" y="T7"/>
                </a:cxn>
              </a:cxnLst>
              <a:rect l="0" t="0" r="r" b="b"/>
              <a:pathLst>
                <a:path w="91" h="190">
                  <a:moveTo>
                    <a:pt x="91" y="53"/>
                  </a:moveTo>
                  <a:lnTo>
                    <a:pt x="0" y="190"/>
                  </a:lnTo>
                  <a:lnTo>
                    <a:pt x="67" y="0"/>
                  </a:lnTo>
                  <a:lnTo>
                    <a:pt x="91" y="53"/>
                  </a:lnTo>
                  <a:close/>
                </a:path>
              </a:pathLst>
            </a:cu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0" name="Freeform 558"/>
            <p:cNvSpPr/>
            <p:nvPr/>
          </p:nvSpPr>
          <p:spPr bwMode="auto">
            <a:xfrm>
              <a:off x="7277101" y="3984625"/>
              <a:ext cx="652463" cy="263525"/>
            </a:xfrm>
            <a:custGeom>
              <a:avLst/>
              <a:gdLst>
                <a:gd name="T0" fmla="*/ 13 w 411"/>
                <a:gd name="T1" fmla="*/ 93 h 166"/>
                <a:gd name="T2" fmla="*/ 91 w 411"/>
                <a:gd name="T3" fmla="*/ 0 h 166"/>
                <a:gd name="T4" fmla="*/ 240 w 411"/>
                <a:gd name="T5" fmla="*/ 149 h 166"/>
                <a:gd name="T6" fmla="*/ 307 w 411"/>
                <a:gd name="T7" fmla="*/ 18 h 166"/>
                <a:gd name="T8" fmla="*/ 411 w 411"/>
                <a:gd name="T9" fmla="*/ 166 h 166"/>
                <a:gd name="T10" fmla="*/ 352 w 411"/>
                <a:gd name="T11" fmla="*/ 152 h 166"/>
                <a:gd name="T12" fmla="*/ 315 w 411"/>
                <a:gd name="T13" fmla="*/ 104 h 166"/>
                <a:gd name="T14" fmla="*/ 283 w 411"/>
                <a:gd name="T15" fmla="*/ 160 h 166"/>
                <a:gd name="T16" fmla="*/ 163 w 411"/>
                <a:gd name="T17" fmla="*/ 136 h 166"/>
                <a:gd name="T18" fmla="*/ 96 w 411"/>
                <a:gd name="T19" fmla="*/ 66 h 166"/>
                <a:gd name="T20" fmla="*/ 37 w 411"/>
                <a:gd name="T21" fmla="*/ 123 h 166"/>
                <a:gd name="T22" fmla="*/ 0 w 411"/>
                <a:gd name="T23" fmla="*/ 117 h 166"/>
                <a:gd name="T24" fmla="*/ 13 w 411"/>
                <a:gd name="T25" fmla="*/ 104 h 166"/>
                <a:gd name="T26" fmla="*/ 13 w 411"/>
                <a:gd name="T27" fmla="*/ 9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66">
                  <a:moveTo>
                    <a:pt x="13" y="93"/>
                  </a:moveTo>
                  <a:lnTo>
                    <a:pt x="91" y="0"/>
                  </a:lnTo>
                  <a:lnTo>
                    <a:pt x="240" y="149"/>
                  </a:lnTo>
                  <a:lnTo>
                    <a:pt x="307" y="18"/>
                  </a:lnTo>
                  <a:lnTo>
                    <a:pt x="411" y="166"/>
                  </a:lnTo>
                  <a:lnTo>
                    <a:pt x="352" y="152"/>
                  </a:lnTo>
                  <a:lnTo>
                    <a:pt x="315" y="104"/>
                  </a:lnTo>
                  <a:lnTo>
                    <a:pt x="283" y="160"/>
                  </a:lnTo>
                  <a:lnTo>
                    <a:pt x="163" y="136"/>
                  </a:lnTo>
                  <a:lnTo>
                    <a:pt x="96" y="66"/>
                  </a:lnTo>
                  <a:lnTo>
                    <a:pt x="37" y="123"/>
                  </a:lnTo>
                  <a:lnTo>
                    <a:pt x="0" y="117"/>
                  </a:lnTo>
                  <a:lnTo>
                    <a:pt x="13" y="104"/>
                  </a:lnTo>
                  <a:lnTo>
                    <a:pt x="13" y="93"/>
                  </a:lnTo>
                  <a:close/>
                </a:path>
              </a:pathLst>
            </a:cu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1" name="Freeform 559"/>
            <p:cNvSpPr/>
            <p:nvPr/>
          </p:nvSpPr>
          <p:spPr bwMode="auto">
            <a:xfrm>
              <a:off x="7277101" y="3984625"/>
              <a:ext cx="652463" cy="263525"/>
            </a:xfrm>
            <a:custGeom>
              <a:avLst/>
              <a:gdLst>
                <a:gd name="T0" fmla="*/ 13 w 411"/>
                <a:gd name="T1" fmla="*/ 93 h 166"/>
                <a:gd name="T2" fmla="*/ 91 w 411"/>
                <a:gd name="T3" fmla="*/ 0 h 166"/>
                <a:gd name="T4" fmla="*/ 240 w 411"/>
                <a:gd name="T5" fmla="*/ 149 h 166"/>
                <a:gd name="T6" fmla="*/ 307 w 411"/>
                <a:gd name="T7" fmla="*/ 18 h 166"/>
                <a:gd name="T8" fmla="*/ 411 w 411"/>
                <a:gd name="T9" fmla="*/ 166 h 166"/>
                <a:gd name="T10" fmla="*/ 352 w 411"/>
                <a:gd name="T11" fmla="*/ 152 h 166"/>
                <a:gd name="T12" fmla="*/ 315 w 411"/>
                <a:gd name="T13" fmla="*/ 104 h 166"/>
                <a:gd name="T14" fmla="*/ 283 w 411"/>
                <a:gd name="T15" fmla="*/ 160 h 166"/>
                <a:gd name="T16" fmla="*/ 163 w 411"/>
                <a:gd name="T17" fmla="*/ 136 h 166"/>
                <a:gd name="T18" fmla="*/ 96 w 411"/>
                <a:gd name="T19" fmla="*/ 66 h 166"/>
                <a:gd name="T20" fmla="*/ 37 w 411"/>
                <a:gd name="T21" fmla="*/ 123 h 166"/>
                <a:gd name="T22" fmla="*/ 0 w 411"/>
                <a:gd name="T23" fmla="*/ 117 h 166"/>
                <a:gd name="T24" fmla="*/ 13 w 411"/>
                <a:gd name="T25" fmla="*/ 10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166">
                  <a:moveTo>
                    <a:pt x="13" y="93"/>
                  </a:moveTo>
                  <a:lnTo>
                    <a:pt x="91" y="0"/>
                  </a:lnTo>
                  <a:lnTo>
                    <a:pt x="240" y="149"/>
                  </a:lnTo>
                  <a:lnTo>
                    <a:pt x="307" y="18"/>
                  </a:lnTo>
                  <a:lnTo>
                    <a:pt x="411" y="166"/>
                  </a:lnTo>
                  <a:lnTo>
                    <a:pt x="352" y="152"/>
                  </a:lnTo>
                  <a:lnTo>
                    <a:pt x="315" y="104"/>
                  </a:lnTo>
                  <a:lnTo>
                    <a:pt x="283" y="160"/>
                  </a:lnTo>
                  <a:lnTo>
                    <a:pt x="163" y="136"/>
                  </a:lnTo>
                  <a:lnTo>
                    <a:pt x="96" y="66"/>
                  </a:lnTo>
                  <a:lnTo>
                    <a:pt x="37" y="123"/>
                  </a:lnTo>
                  <a:lnTo>
                    <a:pt x="0" y="117"/>
                  </a:lnTo>
                  <a:lnTo>
                    <a:pt x="13"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2" name="Freeform 560"/>
            <p:cNvSpPr/>
            <p:nvPr/>
          </p:nvSpPr>
          <p:spPr bwMode="auto">
            <a:xfrm>
              <a:off x="5364163" y="3613150"/>
              <a:ext cx="895350" cy="455613"/>
            </a:xfrm>
            <a:custGeom>
              <a:avLst/>
              <a:gdLst>
                <a:gd name="T0" fmla="*/ 0 w 564"/>
                <a:gd name="T1" fmla="*/ 3 h 287"/>
                <a:gd name="T2" fmla="*/ 40 w 564"/>
                <a:gd name="T3" fmla="*/ 169 h 287"/>
                <a:gd name="T4" fmla="*/ 144 w 564"/>
                <a:gd name="T5" fmla="*/ 6 h 287"/>
                <a:gd name="T6" fmla="*/ 214 w 564"/>
                <a:gd name="T7" fmla="*/ 204 h 287"/>
                <a:gd name="T8" fmla="*/ 315 w 564"/>
                <a:gd name="T9" fmla="*/ 6 h 287"/>
                <a:gd name="T10" fmla="*/ 393 w 564"/>
                <a:gd name="T11" fmla="*/ 242 h 287"/>
                <a:gd name="T12" fmla="*/ 494 w 564"/>
                <a:gd name="T13" fmla="*/ 0 h 287"/>
                <a:gd name="T14" fmla="*/ 564 w 564"/>
                <a:gd name="T15" fmla="*/ 287 h 287"/>
                <a:gd name="T16" fmla="*/ 553 w 564"/>
                <a:gd name="T17" fmla="*/ 0 h 287"/>
                <a:gd name="T18" fmla="*/ 0 w 564"/>
                <a:gd name="T19" fmla="*/ 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4" h="287">
                  <a:moveTo>
                    <a:pt x="0" y="3"/>
                  </a:moveTo>
                  <a:lnTo>
                    <a:pt x="40" y="169"/>
                  </a:lnTo>
                  <a:lnTo>
                    <a:pt x="144" y="6"/>
                  </a:lnTo>
                  <a:lnTo>
                    <a:pt x="214" y="204"/>
                  </a:lnTo>
                  <a:lnTo>
                    <a:pt x="315" y="6"/>
                  </a:lnTo>
                  <a:lnTo>
                    <a:pt x="393" y="242"/>
                  </a:lnTo>
                  <a:lnTo>
                    <a:pt x="494" y="0"/>
                  </a:lnTo>
                  <a:lnTo>
                    <a:pt x="564" y="287"/>
                  </a:lnTo>
                  <a:lnTo>
                    <a:pt x="553" y="0"/>
                  </a:lnTo>
                  <a:lnTo>
                    <a:pt x="0" y="3"/>
                  </a:lnTo>
                  <a:close/>
                </a:path>
              </a:pathLst>
            </a:custGeom>
            <a:solidFill>
              <a:srgbClr val="88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3" name="Freeform 561"/>
            <p:cNvSpPr/>
            <p:nvPr/>
          </p:nvSpPr>
          <p:spPr bwMode="auto">
            <a:xfrm>
              <a:off x="5280026" y="3703638"/>
              <a:ext cx="101600" cy="165100"/>
            </a:xfrm>
            <a:custGeom>
              <a:avLst/>
              <a:gdLst>
                <a:gd name="T0" fmla="*/ 35 w 64"/>
                <a:gd name="T1" fmla="*/ 0 h 104"/>
                <a:gd name="T2" fmla="*/ 64 w 64"/>
                <a:gd name="T3" fmla="*/ 104 h 104"/>
                <a:gd name="T4" fmla="*/ 0 w 64"/>
                <a:gd name="T5" fmla="*/ 88 h 104"/>
                <a:gd name="T6" fmla="*/ 35 w 64"/>
                <a:gd name="T7" fmla="*/ 0 h 104"/>
              </a:gdLst>
              <a:ahLst/>
              <a:cxnLst>
                <a:cxn ang="0">
                  <a:pos x="T0" y="T1"/>
                </a:cxn>
                <a:cxn ang="0">
                  <a:pos x="T2" y="T3"/>
                </a:cxn>
                <a:cxn ang="0">
                  <a:pos x="T4" y="T5"/>
                </a:cxn>
                <a:cxn ang="0">
                  <a:pos x="T6" y="T7"/>
                </a:cxn>
              </a:cxnLst>
              <a:rect l="0" t="0" r="r" b="b"/>
              <a:pathLst>
                <a:path w="64" h="104">
                  <a:moveTo>
                    <a:pt x="35" y="0"/>
                  </a:moveTo>
                  <a:lnTo>
                    <a:pt x="64" y="104"/>
                  </a:lnTo>
                  <a:lnTo>
                    <a:pt x="0" y="88"/>
                  </a:lnTo>
                  <a:lnTo>
                    <a:pt x="35" y="0"/>
                  </a:lnTo>
                  <a:close/>
                </a:path>
              </a:pathLst>
            </a:custGeom>
            <a:solidFill>
              <a:srgbClr val="FFF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4" name="Freeform 562"/>
            <p:cNvSpPr/>
            <p:nvPr/>
          </p:nvSpPr>
          <p:spPr bwMode="auto">
            <a:xfrm>
              <a:off x="5513388" y="3767138"/>
              <a:ext cx="119063" cy="157163"/>
            </a:xfrm>
            <a:custGeom>
              <a:avLst/>
              <a:gdLst>
                <a:gd name="T0" fmla="*/ 0 w 75"/>
                <a:gd name="T1" fmla="*/ 75 h 99"/>
                <a:gd name="T2" fmla="*/ 34 w 75"/>
                <a:gd name="T3" fmla="*/ 0 h 99"/>
                <a:gd name="T4" fmla="*/ 75 w 75"/>
                <a:gd name="T5" fmla="*/ 99 h 99"/>
                <a:gd name="T6" fmla="*/ 0 w 75"/>
                <a:gd name="T7" fmla="*/ 75 h 99"/>
              </a:gdLst>
              <a:ahLst/>
              <a:cxnLst>
                <a:cxn ang="0">
                  <a:pos x="T0" y="T1"/>
                </a:cxn>
                <a:cxn ang="0">
                  <a:pos x="T2" y="T3"/>
                </a:cxn>
                <a:cxn ang="0">
                  <a:pos x="T4" y="T5"/>
                </a:cxn>
                <a:cxn ang="0">
                  <a:pos x="T6" y="T7"/>
                </a:cxn>
              </a:cxnLst>
              <a:rect l="0" t="0" r="r" b="b"/>
              <a:pathLst>
                <a:path w="75" h="99">
                  <a:moveTo>
                    <a:pt x="0" y="75"/>
                  </a:moveTo>
                  <a:lnTo>
                    <a:pt x="34" y="0"/>
                  </a:lnTo>
                  <a:lnTo>
                    <a:pt x="75" y="99"/>
                  </a:lnTo>
                  <a:lnTo>
                    <a:pt x="0" y="75"/>
                  </a:lnTo>
                  <a:close/>
                </a:path>
              </a:pathLst>
            </a:custGeom>
            <a:solidFill>
              <a:srgbClr val="FFF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5" name="Freeform 563"/>
            <p:cNvSpPr/>
            <p:nvPr/>
          </p:nvSpPr>
          <p:spPr bwMode="auto">
            <a:xfrm>
              <a:off x="5784851" y="3784600"/>
              <a:ext cx="130175" cy="207963"/>
            </a:xfrm>
            <a:custGeom>
              <a:avLst/>
              <a:gdLst>
                <a:gd name="T0" fmla="*/ 0 w 82"/>
                <a:gd name="T1" fmla="*/ 107 h 131"/>
                <a:gd name="T2" fmla="*/ 40 w 82"/>
                <a:gd name="T3" fmla="*/ 0 h 131"/>
                <a:gd name="T4" fmla="*/ 82 w 82"/>
                <a:gd name="T5" fmla="*/ 131 h 131"/>
                <a:gd name="T6" fmla="*/ 0 w 82"/>
                <a:gd name="T7" fmla="*/ 107 h 131"/>
              </a:gdLst>
              <a:ahLst/>
              <a:cxnLst>
                <a:cxn ang="0">
                  <a:pos x="T0" y="T1"/>
                </a:cxn>
                <a:cxn ang="0">
                  <a:pos x="T2" y="T3"/>
                </a:cxn>
                <a:cxn ang="0">
                  <a:pos x="T4" y="T5"/>
                </a:cxn>
                <a:cxn ang="0">
                  <a:pos x="T6" y="T7"/>
                </a:cxn>
              </a:cxnLst>
              <a:rect l="0" t="0" r="r" b="b"/>
              <a:pathLst>
                <a:path w="82" h="131">
                  <a:moveTo>
                    <a:pt x="0" y="107"/>
                  </a:moveTo>
                  <a:lnTo>
                    <a:pt x="40" y="0"/>
                  </a:lnTo>
                  <a:lnTo>
                    <a:pt x="82" y="131"/>
                  </a:lnTo>
                  <a:lnTo>
                    <a:pt x="0" y="107"/>
                  </a:lnTo>
                  <a:close/>
                </a:path>
              </a:pathLst>
            </a:custGeom>
            <a:solidFill>
              <a:srgbClr val="FFF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6" name="Freeform 564"/>
            <p:cNvSpPr/>
            <p:nvPr/>
          </p:nvSpPr>
          <p:spPr bwMode="auto">
            <a:xfrm>
              <a:off x="6064251" y="3810000"/>
              <a:ext cx="127000" cy="246063"/>
            </a:xfrm>
            <a:custGeom>
              <a:avLst/>
              <a:gdLst>
                <a:gd name="T0" fmla="*/ 0 w 80"/>
                <a:gd name="T1" fmla="*/ 134 h 155"/>
                <a:gd name="T2" fmla="*/ 37 w 80"/>
                <a:gd name="T3" fmla="*/ 0 h 155"/>
                <a:gd name="T4" fmla="*/ 80 w 80"/>
                <a:gd name="T5" fmla="*/ 155 h 155"/>
                <a:gd name="T6" fmla="*/ 0 w 80"/>
                <a:gd name="T7" fmla="*/ 134 h 155"/>
              </a:gdLst>
              <a:ahLst/>
              <a:cxnLst>
                <a:cxn ang="0">
                  <a:pos x="T0" y="T1"/>
                </a:cxn>
                <a:cxn ang="0">
                  <a:pos x="T2" y="T3"/>
                </a:cxn>
                <a:cxn ang="0">
                  <a:pos x="T4" y="T5"/>
                </a:cxn>
                <a:cxn ang="0">
                  <a:pos x="T6" y="T7"/>
                </a:cxn>
              </a:cxnLst>
              <a:rect l="0" t="0" r="r" b="b"/>
              <a:pathLst>
                <a:path w="80" h="155">
                  <a:moveTo>
                    <a:pt x="0" y="134"/>
                  </a:moveTo>
                  <a:lnTo>
                    <a:pt x="37" y="0"/>
                  </a:lnTo>
                  <a:lnTo>
                    <a:pt x="80" y="155"/>
                  </a:lnTo>
                  <a:lnTo>
                    <a:pt x="0" y="134"/>
                  </a:lnTo>
                  <a:close/>
                </a:path>
              </a:pathLst>
            </a:custGeom>
            <a:solidFill>
              <a:srgbClr val="FFF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7" name="Freeform 565"/>
            <p:cNvSpPr/>
            <p:nvPr/>
          </p:nvSpPr>
          <p:spPr bwMode="auto">
            <a:xfrm>
              <a:off x="5419726" y="3613150"/>
              <a:ext cx="109538" cy="123825"/>
            </a:xfrm>
            <a:custGeom>
              <a:avLst/>
              <a:gdLst>
                <a:gd name="T0" fmla="*/ 0 w 69"/>
                <a:gd name="T1" fmla="*/ 0 h 78"/>
                <a:gd name="T2" fmla="*/ 19 w 69"/>
                <a:gd name="T3" fmla="*/ 78 h 78"/>
                <a:gd name="T4" fmla="*/ 69 w 69"/>
                <a:gd name="T5" fmla="*/ 0 h 78"/>
                <a:gd name="T6" fmla="*/ 0 w 69"/>
                <a:gd name="T7" fmla="*/ 0 h 78"/>
              </a:gdLst>
              <a:ahLst/>
              <a:cxnLst>
                <a:cxn ang="0">
                  <a:pos x="T0" y="T1"/>
                </a:cxn>
                <a:cxn ang="0">
                  <a:pos x="T2" y="T3"/>
                </a:cxn>
                <a:cxn ang="0">
                  <a:pos x="T4" y="T5"/>
                </a:cxn>
                <a:cxn ang="0">
                  <a:pos x="T6" y="T7"/>
                </a:cxn>
              </a:cxnLst>
              <a:rect l="0" t="0" r="r" b="b"/>
              <a:pathLst>
                <a:path w="69" h="78">
                  <a:moveTo>
                    <a:pt x="0" y="0"/>
                  </a:moveTo>
                  <a:lnTo>
                    <a:pt x="19" y="78"/>
                  </a:lnTo>
                  <a:lnTo>
                    <a:pt x="69" y="0"/>
                  </a:lnTo>
                  <a:lnTo>
                    <a:pt x="0" y="0"/>
                  </a:lnTo>
                  <a:close/>
                </a:path>
              </a:pathLst>
            </a:custGeom>
            <a:solidFill>
              <a:srgbClr val="F76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8" name="Freeform 566"/>
            <p:cNvSpPr/>
            <p:nvPr/>
          </p:nvSpPr>
          <p:spPr bwMode="auto">
            <a:xfrm>
              <a:off x="5657851" y="3613150"/>
              <a:ext cx="130175" cy="184150"/>
            </a:xfrm>
            <a:custGeom>
              <a:avLst/>
              <a:gdLst>
                <a:gd name="T0" fmla="*/ 0 w 82"/>
                <a:gd name="T1" fmla="*/ 0 h 116"/>
                <a:gd name="T2" fmla="*/ 29 w 82"/>
                <a:gd name="T3" fmla="*/ 116 h 116"/>
                <a:gd name="T4" fmla="*/ 82 w 82"/>
                <a:gd name="T5" fmla="*/ 3 h 116"/>
                <a:gd name="T6" fmla="*/ 0 w 82"/>
                <a:gd name="T7" fmla="*/ 0 h 116"/>
              </a:gdLst>
              <a:ahLst/>
              <a:cxnLst>
                <a:cxn ang="0">
                  <a:pos x="T0" y="T1"/>
                </a:cxn>
                <a:cxn ang="0">
                  <a:pos x="T2" y="T3"/>
                </a:cxn>
                <a:cxn ang="0">
                  <a:pos x="T4" y="T5"/>
                </a:cxn>
                <a:cxn ang="0">
                  <a:pos x="T6" y="T7"/>
                </a:cxn>
              </a:cxnLst>
              <a:rect l="0" t="0" r="r" b="b"/>
              <a:pathLst>
                <a:path w="82" h="116">
                  <a:moveTo>
                    <a:pt x="0" y="0"/>
                  </a:moveTo>
                  <a:lnTo>
                    <a:pt x="29" y="116"/>
                  </a:lnTo>
                  <a:lnTo>
                    <a:pt x="82" y="3"/>
                  </a:lnTo>
                  <a:lnTo>
                    <a:pt x="0" y="0"/>
                  </a:lnTo>
                  <a:close/>
                </a:path>
              </a:pathLst>
            </a:custGeom>
            <a:solidFill>
              <a:srgbClr val="F76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9" name="Freeform 567"/>
            <p:cNvSpPr/>
            <p:nvPr/>
          </p:nvSpPr>
          <p:spPr bwMode="auto">
            <a:xfrm>
              <a:off x="5937251" y="3613150"/>
              <a:ext cx="127000" cy="225425"/>
            </a:xfrm>
            <a:custGeom>
              <a:avLst/>
              <a:gdLst>
                <a:gd name="T0" fmla="*/ 0 w 80"/>
                <a:gd name="T1" fmla="*/ 6 h 142"/>
                <a:gd name="T2" fmla="*/ 35 w 80"/>
                <a:gd name="T3" fmla="*/ 142 h 142"/>
                <a:gd name="T4" fmla="*/ 80 w 80"/>
                <a:gd name="T5" fmla="*/ 0 h 142"/>
                <a:gd name="T6" fmla="*/ 0 w 80"/>
                <a:gd name="T7" fmla="*/ 6 h 142"/>
              </a:gdLst>
              <a:ahLst/>
              <a:cxnLst>
                <a:cxn ang="0">
                  <a:pos x="T0" y="T1"/>
                </a:cxn>
                <a:cxn ang="0">
                  <a:pos x="T2" y="T3"/>
                </a:cxn>
                <a:cxn ang="0">
                  <a:pos x="T4" y="T5"/>
                </a:cxn>
                <a:cxn ang="0">
                  <a:pos x="T6" y="T7"/>
                </a:cxn>
              </a:cxnLst>
              <a:rect l="0" t="0" r="r" b="b"/>
              <a:pathLst>
                <a:path w="80" h="142">
                  <a:moveTo>
                    <a:pt x="0" y="6"/>
                  </a:moveTo>
                  <a:lnTo>
                    <a:pt x="35" y="142"/>
                  </a:lnTo>
                  <a:lnTo>
                    <a:pt x="80" y="0"/>
                  </a:lnTo>
                  <a:lnTo>
                    <a:pt x="0" y="6"/>
                  </a:lnTo>
                  <a:close/>
                </a:path>
              </a:pathLst>
            </a:custGeom>
            <a:solidFill>
              <a:srgbClr val="F76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0" name="Freeform 568"/>
            <p:cNvSpPr/>
            <p:nvPr/>
          </p:nvSpPr>
          <p:spPr bwMode="auto">
            <a:xfrm>
              <a:off x="6196013" y="3613150"/>
              <a:ext cx="53975" cy="204788"/>
            </a:xfrm>
            <a:custGeom>
              <a:avLst/>
              <a:gdLst>
                <a:gd name="T0" fmla="*/ 0 w 34"/>
                <a:gd name="T1" fmla="*/ 3 h 129"/>
                <a:gd name="T2" fmla="*/ 34 w 34"/>
                <a:gd name="T3" fmla="*/ 129 h 129"/>
                <a:gd name="T4" fmla="*/ 29 w 34"/>
                <a:gd name="T5" fmla="*/ 0 h 129"/>
                <a:gd name="T6" fmla="*/ 0 w 34"/>
                <a:gd name="T7" fmla="*/ 3 h 129"/>
              </a:gdLst>
              <a:ahLst/>
              <a:cxnLst>
                <a:cxn ang="0">
                  <a:pos x="T0" y="T1"/>
                </a:cxn>
                <a:cxn ang="0">
                  <a:pos x="T2" y="T3"/>
                </a:cxn>
                <a:cxn ang="0">
                  <a:pos x="T4" y="T5"/>
                </a:cxn>
                <a:cxn ang="0">
                  <a:pos x="T6" y="T7"/>
                </a:cxn>
              </a:cxnLst>
              <a:rect l="0" t="0" r="r" b="b"/>
              <a:pathLst>
                <a:path w="34" h="129">
                  <a:moveTo>
                    <a:pt x="0" y="3"/>
                  </a:moveTo>
                  <a:lnTo>
                    <a:pt x="34" y="129"/>
                  </a:lnTo>
                  <a:lnTo>
                    <a:pt x="29" y="0"/>
                  </a:lnTo>
                  <a:lnTo>
                    <a:pt x="0" y="3"/>
                  </a:lnTo>
                  <a:close/>
                </a:path>
              </a:pathLst>
            </a:custGeom>
            <a:solidFill>
              <a:srgbClr val="F76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1" name="Oval 569"/>
            <p:cNvSpPr>
              <a:spLocks noChangeArrowheads="1"/>
            </p:cNvSpPr>
            <p:nvPr/>
          </p:nvSpPr>
          <p:spPr bwMode="auto">
            <a:xfrm>
              <a:off x="7140576" y="3235325"/>
              <a:ext cx="30163" cy="30163"/>
            </a:xfrm>
            <a:prstGeom prst="ellipse">
              <a:avLst/>
            </a:prstGeom>
            <a:solidFill>
              <a:srgbClr val="BDD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2" name="Oval 570"/>
            <p:cNvSpPr>
              <a:spLocks noChangeArrowheads="1"/>
            </p:cNvSpPr>
            <p:nvPr/>
          </p:nvSpPr>
          <p:spPr bwMode="auto">
            <a:xfrm>
              <a:off x="7345363" y="3128963"/>
              <a:ext cx="28575" cy="30163"/>
            </a:xfrm>
            <a:prstGeom prst="ellipse">
              <a:avLst/>
            </a:prstGeom>
            <a:solidFill>
              <a:srgbClr val="BDD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3" name="Oval 571"/>
            <p:cNvSpPr>
              <a:spLocks noChangeArrowheads="1"/>
            </p:cNvSpPr>
            <p:nvPr/>
          </p:nvSpPr>
          <p:spPr bwMode="auto">
            <a:xfrm>
              <a:off x="7386638" y="3230563"/>
              <a:ext cx="30163" cy="30163"/>
            </a:xfrm>
            <a:prstGeom prst="ellipse">
              <a:avLst/>
            </a:prstGeom>
            <a:solidFill>
              <a:srgbClr val="BDD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4" name="Oval 572"/>
            <p:cNvSpPr>
              <a:spLocks noChangeArrowheads="1"/>
            </p:cNvSpPr>
            <p:nvPr/>
          </p:nvSpPr>
          <p:spPr bwMode="auto">
            <a:xfrm>
              <a:off x="7272338" y="3265488"/>
              <a:ext cx="30163" cy="30163"/>
            </a:xfrm>
            <a:prstGeom prst="ellipse">
              <a:avLst/>
            </a:prstGeom>
            <a:solidFill>
              <a:srgbClr val="BDD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5" name="Oval 573"/>
            <p:cNvSpPr>
              <a:spLocks noChangeArrowheads="1"/>
            </p:cNvSpPr>
            <p:nvPr/>
          </p:nvSpPr>
          <p:spPr bwMode="auto">
            <a:xfrm>
              <a:off x="7497763" y="3324225"/>
              <a:ext cx="33338" cy="30163"/>
            </a:xfrm>
            <a:prstGeom prst="ellipse">
              <a:avLst/>
            </a:prstGeom>
            <a:solidFill>
              <a:srgbClr val="BDD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6" name="Oval 574"/>
            <p:cNvSpPr>
              <a:spLocks noChangeArrowheads="1"/>
            </p:cNvSpPr>
            <p:nvPr/>
          </p:nvSpPr>
          <p:spPr bwMode="auto">
            <a:xfrm>
              <a:off x="7386638" y="3354388"/>
              <a:ext cx="30163" cy="30163"/>
            </a:xfrm>
            <a:prstGeom prst="ellipse">
              <a:avLst/>
            </a:prstGeom>
            <a:solidFill>
              <a:srgbClr val="BDD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7" name="Oval 575"/>
            <p:cNvSpPr>
              <a:spLocks noChangeArrowheads="1"/>
            </p:cNvSpPr>
            <p:nvPr/>
          </p:nvSpPr>
          <p:spPr bwMode="auto">
            <a:xfrm>
              <a:off x="7191376" y="3354388"/>
              <a:ext cx="30163" cy="30163"/>
            </a:xfrm>
            <a:prstGeom prst="ellipse">
              <a:avLst/>
            </a:prstGeom>
            <a:solidFill>
              <a:srgbClr val="BDD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8" name="Oval 576"/>
            <p:cNvSpPr>
              <a:spLocks noChangeArrowheads="1"/>
            </p:cNvSpPr>
            <p:nvPr/>
          </p:nvSpPr>
          <p:spPr bwMode="auto">
            <a:xfrm>
              <a:off x="7254876" y="3167063"/>
              <a:ext cx="30163" cy="30163"/>
            </a:xfrm>
            <a:prstGeom prst="ellipse">
              <a:avLst/>
            </a:prstGeom>
            <a:solidFill>
              <a:srgbClr val="BDD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9" name="Freeform 577"/>
            <p:cNvSpPr/>
            <p:nvPr/>
          </p:nvSpPr>
          <p:spPr bwMode="auto">
            <a:xfrm>
              <a:off x="6046788" y="2878138"/>
              <a:ext cx="182563" cy="230188"/>
            </a:xfrm>
            <a:custGeom>
              <a:avLst/>
              <a:gdLst>
                <a:gd name="T0" fmla="*/ 83 w 115"/>
                <a:gd name="T1" fmla="*/ 0 h 145"/>
                <a:gd name="T2" fmla="*/ 112 w 115"/>
                <a:gd name="T3" fmla="*/ 5 h 145"/>
                <a:gd name="T4" fmla="*/ 115 w 115"/>
                <a:gd name="T5" fmla="*/ 145 h 145"/>
                <a:gd name="T6" fmla="*/ 0 w 115"/>
                <a:gd name="T7" fmla="*/ 137 h 145"/>
                <a:gd name="T8" fmla="*/ 83 w 115"/>
                <a:gd name="T9" fmla="*/ 0 h 145"/>
              </a:gdLst>
              <a:ahLst/>
              <a:cxnLst>
                <a:cxn ang="0">
                  <a:pos x="T0" y="T1"/>
                </a:cxn>
                <a:cxn ang="0">
                  <a:pos x="T2" y="T3"/>
                </a:cxn>
                <a:cxn ang="0">
                  <a:pos x="T4" y="T5"/>
                </a:cxn>
                <a:cxn ang="0">
                  <a:pos x="T6" y="T7"/>
                </a:cxn>
                <a:cxn ang="0">
                  <a:pos x="T8" y="T9"/>
                </a:cxn>
              </a:cxnLst>
              <a:rect l="0" t="0" r="r" b="b"/>
              <a:pathLst>
                <a:path w="115" h="145">
                  <a:moveTo>
                    <a:pt x="83" y="0"/>
                  </a:moveTo>
                  <a:lnTo>
                    <a:pt x="112" y="5"/>
                  </a:lnTo>
                  <a:lnTo>
                    <a:pt x="115" y="145"/>
                  </a:lnTo>
                  <a:lnTo>
                    <a:pt x="0" y="137"/>
                  </a:lnTo>
                  <a:lnTo>
                    <a:pt x="83" y="0"/>
                  </a:lnTo>
                  <a:close/>
                </a:path>
              </a:pathLst>
            </a:custGeom>
            <a:solidFill>
              <a:srgbClr val="B6C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0" name="Freeform 578"/>
            <p:cNvSpPr/>
            <p:nvPr/>
          </p:nvSpPr>
          <p:spPr bwMode="auto">
            <a:xfrm>
              <a:off x="6323013" y="2933700"/>
              <a:ext cx="144463" cy="182563"/>
            </a:xfrm>
            <a:custGeom>
              <a:avLst/>
              <a:gdLst>
                <a:gd name="T0" fmla="*/ 0 w 91"/>
                <a:gd name="T1" fmla="*/ 0 h 115"/>
                <a:gd name="T2" fmla="*/ 0 w 91"/>
                <a:gd name="T3" fmla="*/ 112 h 115"/>
                <a:gd name="T4" fmla="*/ 75 w 91"/>
                <a:gd name="T5" fmla="*/ 115 h 115"/>
                <a:gd name="T6" fmla="*/ 91 w 91"/>
                <a:gd name="T7" fmla="*/ 11 h 115"/>
                <a:gd name="T8" fmla="*/ 0 w 91"/>
                <a:gd name="T9" fmla="*/ 0 h 115"/>
              </a:gdLst>
              <a:ahLst/>
              <a:cxnLst>
                <a:cxn ang="0">
                  <a:pos x="T0" y="T1"/>
                </a:cxn>
                <a:cxn ang="0">
                  <a:pos x="T2" y="T3"/>
                </a:cxn>
                <a:cxn ang="0">
                  <a:pos x="T4" y="T5"/>
                </a:cxn>
                <a:cxn ang="0">
                  <a:pos x="T6" y="T7"/>
                </a:cxn>
                <a:cxn ang="0">
                  <a:pos x="T8" y="T9"/>
                </a:cxn>
              </a:cxnLst>
              <a:rect l="0" t="0" r="r" b="b"/>
              <a:pathLst>
                <a:path w="91" h="115">
                  <a:moveTo>
                    <a:pt x="0" y="0"/>
                  </a:moveTo>
                  <a:lnTo>
                    <a:pt x="0" y="112"/>
                  </a:lnTo>
                  <a:lnTo>
                    <a:pt x="75" y="115"/>
                  </a:lnTo>
                  <a:lnTo>
                    <a:pt x="91" y="11"/>
                  </a:lnTo>
                  <a:lnTo>
                    <a:pt x="0" y="0"/>
                  </a:lnTo>
                  <a:close/>
                </a:path>
              </a:pathLst>
            </a:custGeom>
            <a:solidFill>
              <a:srgbClr val="9753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1" name="Freeform 579"/>
            <p:cNvSpPr/>
            <p:nvPr/>
          </p:nvSpPr>
          <p:spPr bwMode="auto">
            <a:xfrm>
              <a:off x="6530976" y="2971800"/>
              <a:ext cx="165100" cy="149225"/>
            </a:xfrm>
            <a:custGeom>
              <a:avLst/>
              <a:gdLst>
                <a:gd name="T0" fmla="*/ 21 w 104"/>
                <a:gd name="T1" fmla="*/ 0 h 94"/>
                <a:gd name="T2" fmla="*/ 0 w 104"/>
                <a:gd name="T3" fmla="*/ 94 h 94"/>
                <a:gd name="T4" fmla="*/ 104 w 104"/>
                <a:gd name="T5" fmla="*/ 94 h 94"/>
                <a:gd name="T6" fmla="*/ 85 w 104"/>
                <a:gd name="T7" fmla="*/ 5 h 94"/>
                <a:gd name="T8" fmla="*/ 21 w 104"/>
                <a:gd name="T9" fmla="*/ 0 h 94"/>
              </a:gdLst>
              <a:ahLst/>
              <a:cxnLst>
                <a:cxn ang="0">
                  <a:pos x="T0" y="T1"/>
                </a:cxn>
                <a:cxn ang="0">
                  <a:pos x="T2" y="T3"/>
                </a:cxn>
                <a:cxn ang="0">
                  <a:pos x="T4" y="T5"/>
                </a:cxn>
                <a:cxn ang="0">
                  <a:pos x="T6" y="T7"/>
                </a:cxn>
                <a:cxn ang="0">
                  <a:pos x="T8" y="T9"/>
                </a:cxn>
              </a:cxnLst>
              <a:rect l="0" t="0" r="r" b="b"/>
              <a:pathLst>
                <a:path w="104" h="94">
                  <a:moveTo>
                    <a:pt x="21" y="0"/>
                  </a:moveTo>
                  <a:lnTo>
                    <a:pt x="0" y="94"/>
                  </a:lnTo>
                  <a:lnTo>
                    <a:pt x="104" y="94"/>
                  </a:lnTo>
                  <a:lnTo>
                    <a:pt x="85" y="5"/>
                  </a:lnTo>
                  <a:lnTo>
                    <a:pt x="21" y="0"/>
                  </a:lnTo>
                  <a:close/>
                </a:path>
              </a:pathLst>
            </a:custGeom>
            <a:solidFill>
              <a:srgbClr val="9DC0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2" name="Freeform 580"/>
            <p:cNvSpPr/>
            <p:nvPr/>
          </p:nvSpPr>
          <p:spPr bwMode="auto">
            <a:xfrm>
              <a:off x="5864226" y="3189288"/>
              <a:ext cx="195263" cy="182563"/>
            </a:xfrm>
            <a:custGeom>
              <a:avLst/>
              <a:gdLst>
                <a:gd name="T0" fmla="*/ 0 w 123"/>
                <a:gd name="T1" fmla="*/ 115 h 115"/>
                <a:gd name="T2" fmla="*/ 73 w 123"/>
                <a:gd name="T3" fmla="*/ 0 h 115"/>
                <a:gd name="T4" fmla="*/ 123 w 123"/>
                <a:gd name="T5" fmla="*/ 5 h 115"/>
                <a:gd name="T6" fmla="*/ 107 w 123"/>
                <a:gd name="T7" fmla="*/ 104 h 115"/>
                <a:gd name="T8" fmla="*/ 0 w 123"/>
                <a:gd name="T9" fmla="*/ 115 h 115"/>
              </a:gdLst>
              <a:ahLst/>
              <a:cxnLst>
                <a:cxn ang="0">
                  <a:pos x="T0" y="T1"/>
                </a:cxn>
                <a:cxn ang="0">
                  <a:pos x="T2" y="T3"/>
                </a:cxn>
                <a:cxn ang="0">
                  <a:pos x="T4" y="T5"/>
                </a:cxn>
                <a:cxn ang="0">
                  <a:pos x="T6" y="T7"/>
                </a:cxn>
                <a:cxn ang="0">
                  <a:pos x="T8" y="T9"/>
                </a:cxn>
              </a:cxnLst>
              <a:rect l="0" t="0" r="r" b="b"/>
              <a:pathLst>
                <a:path w="123" h="115">
                  <a:moveTo>
                    <a:pt x="0" y="115"/>
                  </a:moveTo>
                  <a:lnTo>
                    <a:pt x="73" y="0"/>
                  </a:lnTo>
                  <a:lnTo>
                    <a:pt x="123" y="5"/>
                  </a:lnTo>
                  <a:lnTo>
                    <a:pt x="107" y="104"/>
                  </a:lnTo>
                  <a:lnTo>
                    <a:pt x="0" y="115"/>
                  </a:lnTo>
                  <a:close/>
                </a:path>
              </a:pathLst>
            </a:custGeom>
            <a:solidFill>
              <a:srgbClr val="9D5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3" name="Freeform 581"/>
            <p:cNvSpPr/>
            <p:nvPr/>
          </p:nvSpPr>
          <p:spPr bwMode="auto">
            <a:xfrm>
              <a:off x="6140451" y="3214688"/>
              <a:ext cx="190500" cy="131763"/>
            </a:xfrm>
            <a:custGeom>
              <a:avLst/>
              <a:gdLst>
                <a:gd name="T0" fmla="*/ 11 w 120"/>
                <a:gd name="T1" fmla="*/ 2 h 83"/>
                <a:gd name="T2" fmla="*/ 0 w 120"/>
                <a:gd name="T3" fmla="*/ 83 h 83"/>
                <a:gd name="T4" fmla="*/ 120 w 120"/>
                <a:gd name="T5" fmla="*/ 83 h 83"/>
                <a:gd name="T6" fmla="*/ 96 w 120"/>
                <a:gd name="T7" fmla="*/ 0 h 83"/>
                <a:gd name="T8" fmla="*/ 11 w 120"/>
                <a:gd name="T9" fmla="*/ 2 h 83"/>
              </a:gdLst>
              <a:ahLst/>
              <a:cxnLst>
                <a:cxn ang="0">
                  <a:pos x="T0" y="T1"/>
                </a:cxn>
                <a:cxn ang="0">
                  <a:pos x="T2" y="T3"/>
                </a:cxn>
                <a:cxn ang="0">
                  <a:pos x="T4" y="T5"/>
                </a:cxn>
                <a:cxn ang="0">
                  <a:pos x="T6" y="T7"/>
                </a:cxn>
                <a:cxn ang="0">
                  <a:pos x="T8" y="T9"/>
                </a:cxn>
              </a:cxnLst>
              <a:rect l="0" t="0" r="r" b="b"/>
              <a:pathLst>
                <a:path w="120" h="83">
                  <a:moveTo>
                    <a:pt x="11" y="2"/>
                  </a:moveTo>
                  <a:lnTo>
                    <a:pt x="0" y="83"/>
                  </a:lnTo>
                  <a:lnTo>
                    <a:pt x="120" y="83"/>
                  </a:lnTo>
                  <a:lnTo>
                    <a:pt x="96" y="0"/>
                  </a:lnTo>
                  <a:lnTo>
                    <a:pt x="11" y="2"/>
                  </a:lnTo>
                  <a:close/>
                </a:path>
              </a:pathLst>
            </a:custGeom>
            <a:solidFill>
              <a:srgbClr val="7EAE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4" name="Freeform 582"/>
            <p:cNvSpPr/>
            <p:nvPr/>
          </p:nvSpPr>
          <p:spPr bwMode="auto">
            <a:xfrm>
              <a:off x="6391276" y="3214688"/>
              <a:ext cx="152400" cy="139700"/>
            </a:xfrm>
            <a:custGeom>
              <a:avLst/>
              <a:gdLst>
                <a:gd name="T0" fmla="*/ 29 w 96"/>
                <a:gd name="T1" fmla="*/ 88 h 88"/>
                <a:gd name="T2" fmla="*/ 0 w 96"/>
                <a:gd name="T3" fmla="*/ 0 h 88"/>
                <a:gd name="T4" fmla="*/ 96 w 96"/>
                <a:gd name="T5" fmla="*/ 2 h 88"/>
                <a:gd name="T6" fmla="*/ 96 w 96"/>
                <a:gd name="T7" fmla="*/ 88 h 88"/>
                <a:gd name="T8" fmla="*/ 29 w 96"/>
                <a:gd name="T9" fmla="*/ 88 h 88"/>
              </a:gdLst>
              <a:ahLst/>
              <a:cxnLst>
                <a:cxn ang="0">
                  <a:pos x="T0" y="T1"/>
                </a:cxn>
                <a:cxn ang="0">
                  <a:pos x="T2" y="T3"/>
                </a:cxn>
                <a:cxn ang="0">
                  <a:pos x="T4" y="T5"/>
                </a:cxn>
                <a:cxn ang="0">
                  <a:pos x="T6" y="T7"/>
                </a:cxn>
                <a:cxn ang="0">
                  <a:pos x="T8" y="T9"/>
                </a:cxn>
              </a:cxnLst>
              <a:rect l="0" t="0" r="r" b="b"/>
              <a:pathLst>
                <a:path w="96" h="88">
                  <a:moveTo>
                    <a:pt x="29" y="88"/>
                  </a:moveTo>
                  <a:lnTo>
                    <a:pt x="0" y="0"/>
                  </a:lnTo>
                  <a:lnTo>
                    <a:pt x="96" y="2"/>
                  </a:lnTo>
                  <a:lnTo>
                    <a:pt x="96" y="88"/>
                  </a:lnTo>
                  <a:lnTo>
                    <a:pt x="29" y="88"/>
                  </a:lnTo>
                  <a:close/>
                </a:path>
              </a:pathLst>
            </a:custGeom>
            <a:solidFill>
              <a:srgbClr val="7E5D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5" name="Freeform 583"/>
            <p:cNvSpPr/>
            <p:nvPr/>
          </p:nvSpPr>
          <p:spPr bwMode="auto">
            <a:xfrm>
              <a:off x="6645276" y="3230563"/>
              <a:ext cx="106363" cy="128588"/>
            </a:xfrm>
            <a:custGeom>
              <a:avLst/>
              <a:gdLst>
                <a:gd name="T0" fmla="*/ 0 w 67"/>
                <a:gd name="T1" fmla="*/ 70 h 81"/>
                <a:gd name="T2" fmla="*/ 0 w 67"/>
                <a:gd name="T3" fmla="*/ 0 h 81"/>
                <a:gd name="T4" fmla="*/ 48 w 67"/>
                <a:gd name="T5" fmla="*/ 0 h 81"/>
                <a:gd name="T6" fmla="*/ 67 w 67"/>
                <a:gd name="T7" fmla="*/ 81 h 81"/>
                <a:gd name="T8" fmla="*/ 0 w 67"/>
                <a:gd name="T9" fmla="*/ 70 h 81"/>
              </a:gdLst>
              <a:ahLst/>
              <a:cxnLst>
                <a:cxn ang="0">
                  <a:pos x="T0" y="T1"/>
                </a:cxn>
                <a:cxn ang="0">
                  <a:pos x="T2" y="T3"/>
                </a:cxn>
                <a:cxn ang="0">
                  <a:pos x="T4" y="T5"/>
                </a:cxn>
                <a:cxn ang="0">
                  <a:pos x="T6" y="T7"/>
                </a:cxn>
                <a:cxn ang="0">
                  <a:pos x="T8" y="T9"/>
                </a:cxn>
              </a:cxnLst>
              <a:rect l="0" t="0" r="r" b="b"/>
              <a:pathLst>
                <a:path w="67" h="81">
                  <a:moveTo>
                    <a:pt x="0" y="70"/>
                  </a:moveTo>
                  <a:lnTo>
                    <a:pt x="0" y="0"/>
                  </a:lnTo>
                  <a:lnTo>
                    <a:pt x="48" y="0"/>
                  </a:lnTo>
                  <a:lnTo>
                    <a:pt x="67" y="81"/>
                  </a:lnTo>
                  <a:lnTo>
                    <a:pt x="0" y="70"/>
                  </a:lnTo>
                  <a:close/>
                </a:path>
              </a:pathLst>
            </a:custGeom>
            <a:solidFill>
              <a:srgbClr val="FF74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326" name="组合 325"/>
          <p:cNvGrpSpPr/>
          <p:nvPr/>
        </p:nvGrpSpPr>
        <p:grpSpPr>
          <a:xfrm>
            <a:off x="-8878" y="4784700"/>
            <a:ext cx="12209756" cy="2153202"/>
            <a:chOff x="1806576" y="2563813"/>
            <a:chExt cx="8578850" cy="1512888"/>
          </a:xfrm>
        </p:grpSpPr>
        <p:sp>
          <p:nvSpPr>
            <p:cNvPr id="275" name="Freeform 274"/>
            <p:cNvSpPr/>
            <p:nvPr/>
          </p:nvSpPr>
          <p:spPr bwMode="auto">
            <a:xfrm>
              <a:off x="1806576" y="2563813"/>
              <a:ext cx="2555875" cy="1452563"/>
            </a:xfrm>
            <a:custGeom>
              <a:avLst/>
              <a:gdLst>
                <a:gd name="T0" fmla="*/ 0 w 603"/>
                <a:gd name="T1" fmla="*/ 61 h 340"/>
                <a:gd name="T2" fmla="*/ 603 w 603"/>
                <a:gd name="T3" fmla="*/ 340 h 340"/>
                <a:gd name="T4" fmla="*/ 3 w 603"/>
                <a:gd name="T5" fmla="*/ 340 h 340"/>
                <a:gd name="T6" fmla="*/ 0 w 603"/>
                <a:gd name="T7" fmla="*/ 61 h 340"/>
              </a:gdLst>
              <a:ahLst/>
              <a:cxnLst>
                <a:cxn ang="0">
                  <a:pos x="T0" y="T1"/>
                </a:cxn>
                <a:cxn ang="0">
                  <a:pos x="T2" y="T3"/>
                </a:cxn>
                <a:cxn ang="0">
                  <a:pos x="T4" y="T5"/>
                </a:cxn>
                <a:cxn ang="0">
                  <a:pos x="T6" y="T7"/>
                </a:cxn>
              </a:cxnLst>
              <a:rect l="0" t="0" r="r" b="b"/>
              <a:pathLst>
                <a:path w="603" h="340">
                  <a:moveTo>
                    <a:pt x="0" y="61"/>
                  </a:moveTo>
                  <a:cubicBezTo>
                    <a:pt x="0" y="61"/>
                    <a:pt x="371" y="0"/>
                    <a:pt x="603" y="340"/>
                  </a:cubicBezTo>
                  <a:cubicBezTo>
                    <a:pt x="3" y="340"/>
                    <a:pt x="3" y="340"/>
                    <a:pt x="3" y="340"/>
                  </a:cubicBezTo>
                  <a:cubicBezTo>
                    <a:pt x="0" y="61"/>
                    <a:pt x="0" y="61"/>
                    <a:pt x="0" y="61"/>
                  </a:cubicBezTo>
                </a:path>
              </a:pathLst>
            </a:custGeom>
            <a:solidFill>
              <a:srgbClr val="999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6" name="Freeform 275"/>
            <p:cNvSpPr/>
            <p:nvPr/>
          </p:nvSpPr>
          <p:spPr bwMode="auto">
            <a:xfrm>
              <a:off x="1811338" y="2811463"/>
              <a:ext cx="2339975" cy="1214438"/>
            </a:xfrm>
            <a:custGeom>
              <a:avLst/>
              <a:gdLst>
                <a:gd name="T0" fmla="*/ 0 w 552"/>
                <a:gd name="T1" fmla="*/ 51 h 284"/>
                <a:gd name="T2" fmla="*/ 552 w 552"/>
                <a:gd name="T3" fmla="*/ 284 h 284"/>
                <a:gd name="T4" fmla="*/ 2 w 552"/>
                <a:gd name="T5" fmla="*/ 284 h 284"/>
                <a:gd name="T6" fmla="*/ 0 w 552"/>
                <a:gd name="T7" fmla="*/ 51 h 284"/>
              </a:gdLst>
              <a:ahLst/>
              <a:cxnLst>
                <a:cxn ang="0">
                  <a:pos x="T0" y="T1"/>
                </a:cxn>
                <a:cxn ang="0">
                  <a:pos x="T2" y="T3"/>
                </a:cxn>
                <a:cxn ang="0">
                  <a:pos x="T4" y="T5"/>
                </a:cxn>
                <a:cxn ang="0">
                  <a:pos x="T6" y="T7"/>
                </a:cxn>
              </a:cxnLst>
              <a:rect l="0" t="0" r="r" b="b"/>
              <a:pathLst>
                <a:path w="552" h="284">
                  <a:moveTo>
                    <a:pt x="0" y="51"/>
                  </a:moveTo>
                  <a:cubicBezTo>
                    <a:pt x="0" y="51"/>
                    <a:pt x="339" y="0"/>
                    <a:pt x="552" y="284"/>
                  </a:cubicBezTo>
                  <a:cubicBezTo>
                    <a:pt x="2" y="284"/>
                    <a:pt x="2" y="284"/>
                    <a:pt x="2" y="284"/>
                  </a:cubicBezTo>
                  <a:cubicBezTo>
                    <a:pt x="0" y="51"/>
                    <a:pt x="0" y="51"/>
                    <a:pt x="0" y="51"/>
                  </a:cubicBezTo>
                </a:path>
              </a:pathLst>
            </a:custGeom>
            <a:solidFill>
              <a:srgbClr val="99B8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7" name="Freeform 276"/>
            <p:cNvSpPr/>
            <p:nvPr/>
          </p:nvSpPr>
          <p:spPr bwMode="auto">
            <a:xfrm>
              <a:off x="1811338" y="3089275"/>
              <a:ext cx="2046288" cy="952500"/>
            </a:xfrm>
            <a:custGeom>
              <a:avLst/>
              <a:gdLst>
                <a:gd name="T0" fmla="*/ 0 w 483"/>
                <a:gd name="T1" fmla="*/ 40 h 223"/>
                <a:gd name="T2" fmla="*/ 483 w 483"/>
                <a:gd name="T3" fmla="*/ 223 h 223"/>
                <a:gd name="T4" fmla="*/ 2 w 483"/>
                <a:gd name="T5" fmla="*/ 223 h 223"/>
                <a:gd name="T6" fmla="*/ 0 w 483"/>
                <a:gd name="T7" fmla="*/ 40 h 223"/>
              </a:gdLst>
              <a:ahLst/>
              <a:cxnLst>
                <a:cxn ang="0">
                  <a:pos x="T0" y="T1"/>
                </a:cxn>
                <a:cxn ang="0">
                  <a:pos x="T2" y="T3"/>
                </a:cxn>
                <a:cxn ang="0">
                  <a:pos x="T4" y="T5"/>
                </a:cxn>
                <a:cxn ang="0">
                  <a:pos x="T6" y="T7"/>
                </a:cxn>
              </a:cxnLst>
              <a:rect l="0" t="0" r="r" b="b"/>
              <a:pathLst>
                <a:path w="483" h="223">
                  <a:moveTo>
                    <a:pt x="0" y="40"/>
                  </a:moveTo>
                  <a:cubicBezTo>
                    <a:pt x="0" y="40"/>
                    <a:pt x="297" y="0"/>
                    <a:pt x="483" y="223"/>
                  </a:cubicBezTo>
                  <a:cubicBezTo>
                    <a:pt x="2" y="223"/>
                    <a:pt x="2" y="223"/>
                    <a:pt x="2" y="223"/>
                  </a:cubicBezTo>
                  <a:cubicBezTo>
                    <a:pt x="0" y="40"/>
                    <a:pt x="0" y="40"/>
                    <a:pt x="0" y="40"/>
                  </a:cubicBezTo>
                </a:path>
              </a:pathLst>
            </a:custGeom>
            <a:solidFill>
              <a:srgbClr val="BDCF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8" name="Freeform 277"/>
            <p:cNvSpPr/>
            <p:nvPr/>
          </p:nvSpPr>
          <p:spPr bwMode="auto">
            <a:xfrm>
              <a:off x="1811338" y="3417888"/>
              <a:ext cx="1754188" cy="615950"/>
            </a:xfrm>
            <a:custGeom>
              <a:avLst/>
              <a:gdLst>
                <a:gd name="T0" fmla="*/ 0 w 414"/>
                <a:gd name="T1" fmla="*/ 25 h 144"/>
                <a:gd name="T2" fmla="*/ 414 w 414"/>
                <a:gd name="T3" fmla="*/ 144 h 144"/>
                <a:gd name="T4" fmla="*/ 2 w 414"/>
                <a:gd name="T5" fmla="*/ 144 h 144"/>
                <a:gd name="T6" fmla="*/ 0 w 414"/>
                <a:gd name="T7" fmla="*/ 25 h 144"/>
              </a:gdLst>
              <a:ahLst/>
              <a:cxnLst>
                <a:cxn ang="0">
                  <a:pos x="T0" y="T1"/>
                </a:cxn>
                <a:cxn ang="0">
                  <a:pos x="T2" y="T3"/>
                </a:cxn>
                <a:cxn ang="0">
                  <a:pos x="T4" y="T5"/>
                </a:cxn>
                <a:cxn ang="0">
                  <a:pos x="T6" y="T7"/>
                </a:cxn>
              </a:cxnLst>
              <a:rect l="0" t="0" r="r" b="b"/>
              <a:pathLst>
                <a:path w="414" h="144">
                  <a:moveTo>
                    <a:pt x="0" y="25"/>
                  </a:moveTo>
                  <a:cubicBezTo>
                    <a:pt x="0" y="25"/>
                    <a:pt x="255" y="0"/>
                    <a:pt x="414" y="144"/>
                  </a:cubicBezTo>
                  <a:cubicBezTo>
                    <a:pt x="2" y="144"/>
                    <a:pt x="2" y="144"/>
                    <a:pt x="2" y="144"/>
                  </a:cubicBezTo>
                  <a:cubicBezTo>
                    <a:pt x="0" y="25"/>
                    <a:pt x="0" y="25"/>
                    <a:pt x="0" y="25"/>
                  </a:cubicBezTo>
                </a:path>
              </a:pathLst>
            </a:custGeom>
            <a:solidFill>
              <a:srgbClr val="BDAE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9" name="Freeform 278"/>
            <p:cNvSpPr/>
            <p:nvPr/>
          </p:nvSpPr>
          <p:spPr bwMode="auto">
            <a:xfrm>
              <a:off x="8334376" y="2819400"/>
              <a:ext cx="1668463" cy="1231900"/>
            </a:xfrm>
            <a:custGeom>
              <a:avLst/>
              <a:gdLst>
                <a:gd name="T0" fmla="*/ 0 w 394"/>
                <a:gd name="T1" fmla="*/ 280 h 288"/>
                <a:gd name="T2" fmla="*/ 182 w 394"/>
                <a:gd name="T3" fmla="*/ 17 h 288"/>
                <a:gd name="T4" fmla="*/ 394 w 394"/>
                <a:gd name="T5" fmla="*/ 288 h 288"/>
                <a:gd name="T6" fmla="*/ 0 w 394"/>
                <a:gd name="T7" fmla="*/ 280 h 288"/>
              </a:gdLst>
              <a:ahLst/>
              <a:cxnLst>
                <a:cxn ang="0">
                  <a:pos x="T0" y="T1"/>
                </a:cxn>
                <a:cxn ang="0">
                  <a:pos x="T2" y="T3"/>
                </a:cxn>
                <a:cxn ang="0">
                  <a:pos x="T4" y="T5"/>
                </a:cxn>
                <a:cxn ang="0">
                  <a:pos x="T6" y="T7"/>
                </a:cxn>
              </a:cxnLst>
              <a:rect l="0" t="0" r="r" b="b"/>
              <a:pathLst>
                <a:path w="394" h="288">
                  <a:moveTo>
                    <a:pt x="0" y="280"/>
                  </a:moveTo>
                  <a:cubicBezTo>
                    <a:pt x="0" y="280"/>
                    <a:pt x="3" y="34"/>
                    <a:pt x="182" y="17"/>
                  </a:cubicBezTo>
                  <a:cubicBezTo>
                    <a:pt x="361" y="0"/>
                    <a:pt x="394" y="288"/>
                    <a:pt x="394" y="288"/>
                  </a:cubicBezTo>
                  <a:cubicBezTo>
                    <a:pt x="0" y="280"/>
                    <a:pt x="0" y="280"/>
                    <a:pt x="0" y="280"/>
                  </a:cubicBezTo>
                </a:path>
              </a:pathLst>
            </a:custGeom>
            <a:solidFill>
              <a:srgbClr val="B6A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0" name="Freeform 279"/>
            <p:cNvSpPr/>
            <p:nvPr/>
          </p:nvSpPr>
          <p:spPr bwMode="auto">
            <a:xfrm>
              <a:off x="8697913" y="3119438"/>
              <a:ext cx="906463" cy="439738"/>
            </a:xfrm>
            <a:custGeom>
              <a:avLst/>
              <a:gdLst>
                <a:gd name="T0" fmla="*/ 104 w 214"/>
                <a:gd name="T1" fmla="*/ 0 h 103"/>
                <a:gd name="T2" fmla="*/ 93 w 214"/>
                <a:gd name="T3" fmla="*/ 1 h 103"/>
                <a:gd name="T4" fmla="*/ 0 w 214"/>
                <a:gd name="T5" fmla="*/ 54 h 103"/>
                <a:gd name="T6" fmla="*/ 15 w 214"/>
                <a:gd name="T7" fmla="*/ 103 h 103"/>
                <a:gd name="T8" fmla="*/ 94 w 214"/>
                <a:gd name="T9" fmla="*/ 50 h 103"/>
                <a:gd name="T10" fmla="*/ 102 w 214"/>
                <a:gd name="T11" fmla="*/ 50 h 103"/>
                <a:gd name="T12" fmla="*/ 172 w 214"/>
                <a:gd name="T13" fmla="*/ 88 h 103"/>
                <a:gd name="T14" fmla="*/ 214 w 214"/>
                <a:gd name="T15" fmla="*/ 79 h 103"/>
                <a:gd name="T16" fmla="*/ 104 w 214"/>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3">
                  <a:moveTo>
                    <a:pt x="104" y="0"/>
                  </a:moveTo>
                  <a:cubicBezTo>
                    <a:pt x="101" y="0"/>
                    <a:pt x="97" y="1"/>
                    <a:pt x="93" y="1"/>
                  </a:cubicBezTo>
                  <a:cubicBezTo>
                    <a:pt x="50" y="5"/>
                    <a:pt x="20" y="27"/>
                    <a:pt x="0" y="54"/>
                  </a:cubicBezTo>
                  <a:cubicBezTo>
                    <a:pt x="6" y="71"/>
                    <a:pt x="11" y="87"/>
                    <a:pt x="15" y="103"/>
                  </a:cubicBezTo>
                  <a:cubicBezTo>
                    <a:pt x="31" y="76"/>
                    <a:pt x="55" y="54"/>
                    <a:pt x="94" y="50"/>
                  </a:cubicBezTo>
                  <a:cubicBezTo>
                    <a:pt x="97" y="50"/>
                    <a:pt x="100" y="50"/>
                    <a:pt x="102" y="50"/>
                  </a:cubicBezTo>
                  <a:cubicBezTo>
                    <a:pt x="133" y="50"/>
                    <a:pt x="156" y="66"/>
                    <a:pt x="172" y="88"/>
                  </a:cubicBezTo>
                  <a:cubicBezTo>
                    <a:pt x="186" y="84"/>
                    <a:pt x="200" y="81"/>
                    <a:pt x="214" y="79"/>
                  </a:cubicBezTo>
                  <a:cubicBezTo>
                    <a:pt x="191" y="36"/>
                    <a:pt x="156" y="0"/>
                    <a:pt x="104" y="0"/>
                  </a:cubicBezTo>
                </a:path>
              </a:pathLst>
            </a:custGeom>
            <a:solidFill>
              <a:srgbClr val="9BD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1" name="Freeform 280"/>
            <p:cNvSpPr/>
            <p:nvPr/>
          </p:nvSpPr>
          <p:spPr bwMode="auto">
            <a:xfrm>
              <a:off x="8761413" y="3333750"/>
              <a:ext cx="665163" cy="427038"/>
            </a:xfrm>
            <a:custGeom>
              <a:avLst/>
              <a:gdLst>
                <a:gd name="T0" fmla="*/ 87 w 157"/>
                <a:gd name="T1" fmla="*/ 0 h 100"/>
                <a:gd name="T2" fmla="*/ 79 w 157"/>
                <a:gd name="T3" fmla="*/ 0 h 100"/>
                <a:gd name="T4" fmla="*/ 0 w 157"/>
                <a:gd name="T5" fmla="*/ 53 h 100"/>
                <a:gd name="T6" fmla="*/ 10 w 157"/>
                <a:gd name="T7" fmla="*/ 100 h 100"/>
                <a:gd name="T8" fmla="*/ 73 w 157"/>
                <a:gd name="T9" fmla="*/ 45 h 100"/>
                <a:gd name="T10" fmla="*/ 79 w 157"/>
                <a:gd name="T11" fmla="*/ 45 h 100"/>
                <a:gd name="T12" fmla="*/ 111 w 157"/>
                <a:gd name="T13" fmla="*/ 55 h 100"/>
                <a:gd name="T14" fmla="*/ 157 w 157"/>
                <a:gd name="T15" fmla="*/ 38 h 100"/>
                <a:gd name="T16" fmla="*/ 87 w 157"/>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00">
                  <a:moveTo>
                    <a:pt x="87" y="0"/>
                  </a:moveTo>
                  <a:cubicBezTo>
                    <a:pt x="85" y="0"/>
                    <a:pt x="82" y="0"/>
                    <a:pt x="79" y="0"/>
                  </a:cubicBezTo>
                  <a:cubicBezTo>
                    <a:pt x="40" y="4"/>
                    <a:pt x="16" y="26"/>
                    <a:pt x="0" y="53"/>
                  </a:cubicBezTo>
                  <a:cubicBezTo>
                    <a:pt x="5" y="69"/>
                    <a:pt x="8" y="85"/>
                    <a:pt x="10" y="100"/>
                  </a:cubicBezTo>
                  <a:cubicBezTo>
                    <a:pt x="20" y="74"/>
                    <a:pt x="38" y="48"/>
                    <a:pt x="73" y="45"/>
                  </a:cubicBezTo>
                  <a:cubicBezTo>
                    <a:pt x="75" y="45"/>
                    <a:pt x="77" y="45"/>
                    <a:pt x="79" y="45"/>
                  </a:cubicBezTo>
                  <a:cubicBezTo>
                    <a:pt x="91" y="45"/>
                    <a:pt x="102" y="49"/>
                    <a:pt x="111" y="55"/>
                  </a:cubicBezTo>
                  <a:cubicBezTo>
                    <a:pt x="126" y="49"/>
                    <a:pt x="142" y="43"/>
                    <a:pt x="157" y="38"/>
                  </a:cubicBezTo>
                  <a:cubicBezTo>
                    <a:pt x="141" y="16"/>
                    <a:pt x="118" y="0"/>
                    <a:pt x="87" y="0"/>
                  </a:cubicBezTo>
                </a:path>
              </a:pathLst>
            </a:custGeom>
            <a:solidFill>
              <a:srgbClr val="DAF0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2" name="Freeform 281"/>
            <p:cNvSpPr/>
            <p:nvPr/>
          </p:nvSpPr>
          <p:spPr bwMode="auto">
            <a:xfrm>
              <a:off x="8804276" y="3525838"/>
              <a:ext cx="428625" cy="285750"/>
            </a:xfrm>
            <a:custGeom>
              <a:avLst/>
              <a:gdLst>
                <a:gd name="T0" fmla="*/ 69 w 101"/>
                <a:gd name="T1" fmla="*/ 0 h 67"/>
                <a:gd name="T2" fmla="*/ 63 w 101"/>
                <a:gd name="T3" fmla="*/ 0 h 67"/>
                <a:gd name="T4" fmla="*/ 0 w 101"/>
                <a:gd name="T5" fmla="*/ 55 h 67"/>
                <a:gd name="T6" fmla="*/ 2 w 101"/>
                <a:gd name="T7" fmla="*/ 67 h 67"/>
                <a:gd name="T8" fmla="*/ 101 w 101"/>
                <a:gd name="T9" fmla="*/ 10 h 67"/>
                <a:gd name="T10" fmla="*/ 69 w 101"/>
                <a:gd name="T11" fmla="*/ 0 h 67"/>
              </a:gdLst>
              <a:ahLst/>
              <a:cxnLst>
                <a:cxn ang="0">
                  <a:pos x="T0" y="T1"/>
                </a:cxn>
                <a:cxn ang="0">
                  <a:pos x="T2" y="T3"/>
                </a:cxn>
                <a:cxn ang="0">
                  <a:pos x="T4" y="T5"/>
                </a:cxn>
                <a:cxn ang="0">
                  <a:pos x="T6" y="T7"/>
                </a:cxn>
                <a:cxn ang="0">
                  <a:pos x="T8" y="T9"/>
                </a:cxn>
                <a:cxn ang="0">
                  <a:pos x="T10" y="T11"/>
                </a:cxn>
              </a:cxnLst>
              <a:rect l="0" t="0" r="r" b="b"/>
              <a:pathLst>
                <a:path w="101" h="67">
                  <a:moveTo>
                    <a:pt x="69" y="0"/>
                  </a:moveTo>
                  <a:cubicBezTo>
                    <a:pt x="67" y="0"/>
                    <a:pt x="65" y="0"/>
                    <a:pt x="63" y="0"/>
                  </a:cubicBezTo>
                  <a:cubicBezTo>
                    <a:pt x="28" y="3"/>
                    <a:pt x="10" y="29"/>
                    <a:pt x="0" y="55"/>
                  </a:cubicBezTo>
                  <a:cubicBezTo>
                    <a:pt x="1" y="59"/>
                    <a:pt x="1" y="63"/>
                    <a:pt x="2" y="67"/>
                  </a:cubicBezTo>
                  <a:cubicBezTo>
                    <a:pt x="30" y="48"/>
                    <a:pt x="64" y="27"/>
                    <a:pt x="101" y="10"/>
                  </a:cubicBezTo>
                  <a:cubicBezTo>
                    <a:pt x="92" y="4"/>
                    <a:pt x="81" y="0"/>
                    <a:pt x="69" y="0"/>
                  </a:cubicBezTo>
                </a:path>
              </a:pathLst>
            </a:custGeom>
            <a:solidFill>
              <a:srgbClr val="EBC6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3" name="Freeform 282"/>
            <p:cNvSpPr/>
            <p:nvPr/>
          </p:nvSpPr>
          <p:spPr bwMode="auto">
            <a:xfrm>
              <a:off x="3286126" y="2708275"/>
              <a:ext cx="2305050" cy="1277938"/>
            </a:xfrm>
            <a:custGeom>
              <a:avLst/>
              <a:gdLst>
                <a:gd name="T0" fmla="*/ 0 w 544"/>
                <a:gd name="T1" fmla="*/ 294 h 299"/>
                <a:gd name="T2" fmla="*/ 256 w 544"/>
                <a:gd name="T3" fmla="*/ 25 h 299"/>
                <a:gd name="T4" fmla="*/ 544 w 544"/>
                <a:gd name="T5" fmla="*/ 299 h 299"/>
                <a:gd name="T6" fmla="*/ 0 w 544"/>
                <a:gd name="T7" fmla="*/ 294 h 299"/>
              </a:gdLst>
              <a:ahLst/>
              <a:cxnLst>
                <a:cxn ang="0">
                  <a:pos x="T0" y="T1"/>
                </a:cxn>
                <a:cxn ang="0">
                  <a:pos x="T2" y="T3"/>
                </a:cxn>
                <a:cxn ang="0">
                  <a:pos x="T4" y="T5"/>
                </a:cxn>
                <a:cxn ang="0">
                  <a:pos x="T6" y="T7"/>
                </a:cxn>
              </a:cxnLst>
              <a:rect l="0" t="0" r="r" b="b"/>
              <a:pathLst>
                <a:path w="544" h="299">
                  <a:moveTo>
                    <a:pt x="0" y="294"/>
                  </a:moveTo>
                  <a:cubicBezTo>
                    <a:pt x="0" y="294"/>
                    <a:pt x="52" y="51"/>
                    <a:pt x="256" y="25"/>
                  </a:cubicBezTo>
                  <a:cubicBezTo>
                    <a:pt x="461" y="0"/>
                    <a:pt x="541" y="249"/>
                    <a:pt x="544" y="299"/>
                  </a:cubicBezTo>
                  <a:cubicBezTo>
                    <a:pt x="0" y="294"/>
                    <a:pt x="0" y="294"/>
                    <a:pt x="0" y="294"/>
                  </a:cubicBezTo>
                </a:path>
              </a:pathLst>
            </a:custGeom>
            <a:solidFill>
              <a:srgbClr val="869A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4" name="Freeform 283"/>
            <p:cNvSpPr/>
            <p:nvPr/>
          </p:nvSpPr>
          <p:spPr bwMode="auto">
            <a:xfrm>
              <a:off x="3768726" y="2978150"/>
              <a:ext cx="1365250" cy="508000"/>
            </a:xfrm>
            <a:custGeom>
              <a:avLst/>
              <a:gdLst>
                <a:gd name="T0" fmla="*/ 168 w 322"/>
                <a:gd name="T1" fmla="*/ 0 h 119"/>
                <a:gd name="T2" fmla="*/ 145 w 322"/>
                <a:gd name="T3" fmla="*/ 1 h 119"/>
                <a:gd name="T4" fmla="*/ 0 w 322"/>
                <a:gd name="T5" fmla="*/ 90 h 119"/>
                <a:gd name="T6" fmla="*/ 47 w 322"/>
                <a:gd name="T7" fmla="*/ 119 h 119"/>
                <a:gd name="T8" fmla="*/ 153 w 322"/>
                <a:gd name="T9" fmla="*/ 51 h 119"/>
                <a:gd name="T10" fmla="*/ 169 w 322"/>
                <a:gd name="T11" fmla="*/ 50 h 119"/>
                <a:gd name="T12" fmla="*/ 269 w 322"/>
                <a:gd name="T13" fmla="*/ 101 h 119"/>
                <a:gd name="T14" fmla="*/ 322 w 322"/>
                <a:gd name="T15" fmla="*/ 92 h 119"/>
                <a:gd name="T16" fmla="*/ 168 w 322"/>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119">
                  <a:moveTo>
                    <a:pt x="168" y="0"/>
                  </a:moveTo>
                  <a:cubicBezTo>
                    <a:pt x="161" y="0"/>
                    <a:pt x="153" y="0"/>
                    <a:pt x="145" y="1"/>
                  </a:cubicBezTo>
                  <a:cubicBezTo>
                    <a:pt x="79" y="10"/>
                    <a:pt x="32" y="47"/>
                    <a:pt x="0" y="90"/>
                  </a:cubicBezTo>
                  <a:cubicBezTo>
                    <a:pt x="17" y="98"/>
                    <a:pt x="33" y="108"/>
                    <a:pt x="47" y="119"/>
                  </a:cubicBezTo>
                  <a:cubicBezTo>
                    <a:pt x="70" y="86"/>
                    <a:pt x="105" y="57"/>
                    <a:pt x="153" y="51"/>
                  </a:cubicBezTo>
                  <a:cubicBezTo>
                    <a:pt x="159" y="51"/>
                    <a:pt x="164" y="50"/>
                    <a:pt x="169" y="50"/>
                  </a:cubicBezTo>
                  <a:cubicBezTo>
                    <a:pt x="212" y="50"/>
                    <a:pt x="245" y="72"/>
                    <a:pt x="269" y="101"/>
                  </a:cubicBezTo>
                  <a:cubicBezTo>
                    <a:pt x="286" y="97"/>
                    <a:pt x="304" y="93"/>
                    <a:pt x="322" y="92"/>
                  </a:cubicBezTo>
                  <a:cubicBezTo>
                    <a:pt x="289" y="43"/>
                    <a:pt x="239" y="0"/>
                    <a:pt x="168" y="0"/>
                  </a:cubicBezTo>
                </a:path>
              </a:pathLst>
            </a:custGeom>
            <a:solidFill>
              <a:srgbClr val="D2D2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5" name="Freeform 284"/>
            <p:cNvSpPr/>
            <p:nvPr/>
          </p:nvSpPr>
          <p:spPr bwMode="auto">
            <a:xfrm>
              <a:off x="3968751" y="3192463"/>
              <a:ext cx="939800" cy="457200"/>
            </a:xfrm>
            <a:custGeom>
              <a:avLst/>
              <a:gdLst>
                <a:gd name="T0" fmla="*/ 122 w 222"/>
                <a:gd name="T1" fmla="*/ 0 h 107"/>
                <a:gd name="T2" fmla="*/ 106 w 222"/>
                <a:gd name="T3" fmla="*/ 1 h 107"/>
                <a:gd name="T4" fmla="*/ 0 w 222"/>
                <a:gd name="T5" fmla="*/ 69 h 107"/>
                <a:gd name="T6" fmla="*/ 40 w 222"/>
                <a:gd name="T7" fmla="*/ 107 h 107"/>
                <a:gd name="T8" fmla="*/ 110 w 222"/>
                <a:gd name="T9" fmla="*/ 56 h 107"/>
                <a:gd name="T10" fmla="*/ 119 w 222"/>
                <a:gd name="T11" fmla="*/ 55 h 107"/>
                <a:gd name="T12" fmla="*/ 164 w 222"/>
                <a:gd name="T13" fmla="*/ 73 h 107"/>
                <a:gd name="T14" fmla="*/ 222 w 222"/>
                <a:gd name="T15" fmla="*/ 51 h 107"/>
                <a:gd name="T16" fmla="*/ 122 w 222"/>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107">
                  <a:moveTo>
                    <a:pt x="122" y="0"/>
                  </a:moveTo>
                  <a:cubicBezTo>
                    <a:pt x="117" y="0"/>
                    <a:pt x="112" y="1"/>
                    <a:pt x="106" y="1"/>
                  </a:cubicBezTo>
                  <a:cubicBezTo>
                    <a:pt x="58" y="7"/>
                    <a:pt x="23" y="36"/>
                    <a:pt x="0" y="69"/>
                  </a:cubicBezTo>
                  <a:cubicBezTo>
                    <a:pt x="15" y="81"/>
                    <a:pt x="29" y="94"/>
                    <a:pt x="40" y="107"/>
                  </a:cubicBezTo>
                  <a:cubicBezTo>
                    <a:pt x="55" y="82"/>
                    <a:pt x="77" y="60"/>
                    <a:pt x="110" y="56"/>
                  </a:cubicBezTo>
                  <a:cubicBezTo>
                    <a:pt x="113" y="55"/>
                    <a:pt x="116" y="55"/>
                    <a:pt x="119" y="55"/>
                  </a:cubicBezTo>
                  <a:cubicBezTo>
                    <a:pt x="136" y="55"/>
                    <a:pt x="151" y="62"/>
                    <a:pt x="164" y="73"/>
                  </a:cubicBezTo>
                  <a:cubicBezTo>
                    <a:pt x="182" y="64"/>
                    <a:pt x="201" y="57"/>
                    <a:pt x="222" y="51"/>
                  </a:cubicBezTo>
                  <a:cubicBezTo>
                    <a:pt x="198" y="22"/>
                    <a:pt x="165" y="0"/>
                    <a:pt x="122" y="0"/>
                  </a:cubicBezTo>
                </a:path>
              </a:pathLst>
            </a:custGeom>
            <a:solidFill>
              <a:srgbClr val="AFC9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6" name="Freeform 285"/>
            <p:cNvSpPr/>
            <p:nvPr/>
          </p:nvSpPr>
          <p:spPr bwMode="auto">
            <a:xfrm>
              <a:off x="4138613" y="3427413"/>
              <a:ext cx="525463" cy="346075"/>
            </a:xfrm>
            <a:custGeom>
              <a:avLst/>
              <a:gdLst>
                <a:gd name="T0" fmla="*/ 79 w 124"/>
                <a:gd name="T1" fmla="*/ 0 h 81"/>
                <a:gd name="T2" fmla="*/ 70 w 124"/>
                <a:gd name="T3" fmla="*/ 1 h 81"/>
                <a:gd name="T4" fmla="*/ 0 w 124"/>
                <a:gd name="T5" fmla="*/ 52 h 81"/>
                <a:gd name="T6" fmla="*/ 22 w 124"/>
                <a:gd name="T7" fmla="*/ 81 h 81"/>
                <a:gd name="T8" fmla="*/ 124 w 124"/>
                <a:gd name="T9" fmla="*/ 18 h 81"/>
                <a:gd name="T10" fmla="*/ 79 w 124"/>
                <a:gd name="T11" fmla="*/ 0 h 81"/>
              </a:gdLst>
              <a:ahLst/>
              <a:cxnLst>
                <a:cxn ang="0">
                  <a:pos x="T0" y="T1"/>
                </a:cxn>
                <a:cxn ang="0">
                  <a:pos x="T2" y="T3"/>
                </a:cxn>
                <a:cxn ang="0">
                  <a:pos x="T4" y="T5"/>
                </a:cxn>
                <a:cxn ang="0">
                  <a:pos x="T6" y="T7"/>
                </a:cxn>
                <a:cxn ang="0">
                  <a:pos x="T8" y="T9"/>
                </a:cxn>
                <a:cxn ang="0">
                  <a:pos x="T10" y="T11"/>
                </a:cxn>
              </a:cxnLst>
              <a:rect l="0" t="0" r="r" b="b"/>
              <a:pathLst>
                <a:path w="124" h="81">
                  <a:moveTo>
                    <a:pt x="79" y="0"/>
                  </a:moveTo>
                  <a:cubicBezTo>
                    <a:pt x="76" y="0"/>
                    <a:pt x="73" y="0"/>
                    <a:pt x="70" y="1"/>
                  </a:cubicBezTo>
                  <a:cubicBezTo>
                    <a:pt x="37" y="5"/>
                    <a:pt x="15" y="27"/>
                    <a:pt x="0" y="52"/>
                  </a:cubicBezTo>
                  <a:cubicBezTo>
                    <a:pt x="8" y="62"/>
                    <a:pt x="16" y="71"/>
                    <a:pt x="22" y="81"/>
                  </a:cubicBezTo>
                  <a:cubicBezTo>
                    <a:pt x="49" y="59"/>
                    <a:pt x="83" y="36"/>
                    <a:pt x="124" y="18"/>
                  </a:cubicBezTo>
                  <a:cubicBezTo>
                    <a:pt x="111" y="7"/>
                    <a:pt x="96" y="0"/>
                    <a:pt x="79" y="0"/>
                  </a:cubicBezTo>
                </a:path>
              </a:pathLst>
            </a:custGeom>
            <a:solidFill>
              <a:srgbClr val="9596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7" name="Freeform 286"/>
            <p:cNvSpPr/>
            <p:nvPr/>
          </p:nvSpPr>
          <p:spPr bwMode="auto">
            <a:xfrm>
              <a:off x="3968751" y="3195638"/>
              <a:ext cx="2665413" cy="820738"/>
            </a:xfrm>
            <a:custGeom>
              <a:avLst/>
              <a:gdLst>
                <a:gd name="T0" fmla="*/ 0 w 629"/>
                <a:gd name="T1" fmla="*/ 192 h 192"/>
                <a:gd name="T2" fmla="*/ 368 w 629"/>
                <a:gd name="T3" fmla="*/ 47 h 192"/>
                <a:gd name="T4" fmla="*/ 629 w 629"/>
                <a:gd name="T5" fmla="*/ 192 h 192"/>
                <a:gd name="T6" fmla="*/ 0 w 629"/>
                <a:gd name="T7" fmla="*/ 192 h 192"/>
              </a:gdLst>
              <a:ahLst/>
              <a:cxnLst>
                <a:cxn ang="0">
                  <a:pos x="T0" y="T1"/>
                </a:cxn>
                <a:cxn ang="0">
                  <a:pos x="T2" y="T3"/>
                </a:cxn>
                <a:cxn ang="0">
                  <a:pos x="T4" y="T5"/>
                </a:cxn>
                <a:cxn ang="0">
                  <a:pos x="T6" y="T7"/>
                </a:cxn>
              </a:cxnLst>
              <a:rect l="0" t="0" r="r" b="b"/>
              <a:pathLst>
                <a:path w="629" h="192">
                  <a:moveTo>
                    <a:pt x="0" y="192"/>
                  </a:moveTo>
                  <a:cubicBezTo>
                    <a:pt x="0" y="192"/>
                    <a:pt x="165" y="0"/>
                    <a:pt x="368" y="47"/>
                  </a:cubicBezTo>
                  <a:cubicBezTo>
                    <a:pt x="570" y="93"/>
                    <a:pt x="629" y="192"/>
                    <a:pt x="629" y="192"/>
                  </a:cubicBezTo>
                  <a:cubicBezTo>
                    <a:pt x="0" y="192"/>
                    <a:pt x="0" y="192"/>
                    <a:pt x="0" y="192"/>
                  </a:cubicBezTo>
                </a:path>
              </a:pathLst>
            </a:custGeom>
            <a:solidFill>
              <a:srgbClr val="AE9A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8" name="Freeform 287"/>
            <p:cNvSpPr>
              <a:spLocks noEditPoints="1"/>
            </p:cNvSpPr>
            <p:nvPr/>
          </p:nvSpPr>
          <p:spPr bwMode="auto">
            <a:xfrm>
              <a:off x="4329113" y="4016375"/>
              <a:ext cx="2046288" cy="22225"/>
            </a:xfrm>
            <a:custGeom>
              <a:avLst/>
              <a:gdLst>
                <a:gd name="T0" fmla="*/ 415 w 483"/>
                <a:gd name="T1" fmla="*/ 1 h 5"/>
                <a:gd name="T2" fmla="*/ 417 w 483"/>
                <a:gd name="T3" fmla="*/ 4 h 5"/>
                <a:gd name="T4" fmla="*/ 483 w 483"/>
                <a:gd name="T5" fmla="*/ 5 h 5"/>
                <a:gd name="T6" fmla="*/ 482 w 483"/>
                <a:gd name="T7" fmla="*/ 2 h 5"/>
                <a:gd name="T8" fmla="*/ 415 w 483"/>
                <a:gd name="T9" fmla="*/ 1 h 5"/>
                <a:gd name="T10" fmla="*/ 65 w 483"/>
                <a:gd name="T11" fmla="*/ 0 h 5"/>
                <a:gd name="T12" fmla="*/ 0 w 483"/>
                <a:gd name="T13" fmla="*/ 0 h 5"/>
                <a:gd name="T14" fmla="*/ 1 w 483"/>
                <a:gd name="T15" fmla="*/ 2 h 5"/>
                <a:gd name="T16" fmla="*/ 63 w 483"/>
                <a:gd name="T17" fmla="*/ 2 h 5"/>
                <a:gd name="T18" fmla="*/ 65 w 48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5">
                  <a:moveTo>
                    <a:pt x="415" y="1"/>
                  </a:moveTo>
                  <a:cubicBezTo>
                    <a:pt x="416" y="2"/>
                    <a:pt x="416" y="3"/>
                    <a:pt x="417" y="4"/>
                  </a:cubicBezTo>
                  <a:cubicBezTo>
                    <a:pt x="483" y="5"/>
                    <a:pt x="483" y="5"/>
                    <a:pt x="483" y="5"/>
                  </a:cubicBezTo>
                  <a:cubicBezTo>
                    <a:pt x="483" y="4"/>
                    <a:pt x="482" y="3"/>
                    <a:pt x="482" y="2"/>
                  </a:cubicBezTo>
                  <a:cubicBezTo>
                    <a:pt x="415" y="1"/>
                    <a:pt x="415" y="1"/>
                    <a:pt x="415" y="1"/>
                  </a:cubicBezTo>
                  <a:moveTo>
                    <a:pt x="65" y="0"/>
                  </a:moveTo>
                  <a:cubicBezTo>
                    <a:pt x="0" y="0"/>
                    <a:pt x="0" y="0"/>
                    <a:pt x="0" y="0"/>
                  </a:cubicBezTo>
                  <a:cubicBezTo>
                    <a:pt x="1" y="0"/>
                    <a:pt x="1" y="1"/>
                    <a:pt x="1" y="2"/>
                  </a:cubicBezTo>
                  <a:cubicBezTo>
                    <a:pt x="63" y="2"/>
                    <a:pt x="63" y="2"/>
                    <a:pt x="63" y="2"/>
                  </a:cubicBezTo>
                  <a:cubicBezTo>
                    <a:pt x="63" y="1"/>
                    <a:pt x="64" y="1"/>
                    <a:pt x="65" y="0"/>
                  </a:cubicBezTo>
                </a:path>
              </a:pathLst>
            </a:custGeom>
            <a:solidFill>
              <a:srgbClr val="FFFD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9" name="Freeform 288"/>
            <p:cNvSpPr/>
            <p:nvPr/>
          </p:nvSpPr>
          <p:spPr bwMode="auto">
            <a:xfrm>
              <a:off x="4324351" y="3597275"/>
              <a:ext cx="1687513" cy="419100"/>
            </a:xfrm>
            <a:custGeom>
              <a:avLst/>
              <a:gdLst>
                <a:gd name="T0" fmla="*/ 218 w 398"/>
                <a:gd name="T1" fmla="*/ 0 h 98"/>
                <a:gd name="T2" fmla="*/ 0 w 398"/>
                <a:gd name="T3" fmla="*/ 93 h 98"/>
                <a:gd name="T4" fmla="*/ 1 w 398"/>
                <a:gd name="T5" fmla="*/ 98 h 98"/>
                <a:gd name="T6" fmla="*/ 66 w 398"/>
                <a:gd name="T7" fmla="*/ 98 h 98"/>
                <a:gd name="T8" fmla="*/ 226 w 398"/>
                <a:gd name="T9" fmla="*/ 29 h 98"/>
                <a:gd name="T10" fmla="*/ 233 w 398"/>
                <a:gd name="T11" fmla="*/ 29 h 98"/>
                <a:gd name="T12" fmla="*/ 380 w 398"/>
                <a:gd name="T13" fmla="*/ 71 h 98"/>
                <a:gd name="T14" fmla="*/ 398 w 398"/>
                <a:gd name="T15" fmla="*/ 40 h 98"/>
                <a:gd name="T16" fmla="*/ 229 w 398"/>
                <a:gd name="T17" fmla="*/ 1 h 98"/>
                <a:gd name="T18" fmla="*/ 218 w 398"/>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98">
                  <a:moveTo>
                    <a:pt x="218" y="0"/>
                  </a:moveTo>
                  <a:cubicBezTo>
                    <a:pt x="93" y="0"/>
                    <a:pt x="20" y="70"/>
                    <a:pt x="0" y="93"/>
                  </a:cubicBezTo>
                  <a:cubicBezTo>
                    <a:pt x="1" y="94"/>
                    <a:pt x="1" y="96"/>
                    <a:pt x="1" y="98"/>
                  </a:cubicBezTo>
                  <a:cubicBezTo>
                    <a:pt x="66" y="98"/>
                    <a:pt x="66" y="98"/>
                    <a:pt x="66" y="98"/>
                  </a:cubicBezTo>
                  <a:cubicBezTo>
                    <a:pt x="76" y="85"/>
                    <a:pt x="130" y="29"/>
                    <a:pt x="226" y="29"/>
                  </a:cubicBezTo>
                  <a:cubicBezTo>
                    <a:pt x="228" y="29"/>
                    <a:pt x="231" y="29"/>
                    <a:pt x="233" y="29"/>
                  </a:cubicBezTo>
                  <a:cubicBezTo>
                    <a:pt x="300" y="31"/>
                    <a:pt x="349" y="51"/>
                    <a:pt x="380" y="71"/>
                  </a:cubicBezTo>
                  <a:cubicBezTo>
                    <a:pt x="385" y="62"/>
                    <a:pt x="391" y="51"/>
                    <a:pt x="398" y="40"/>
                  </a:cubicBezTo>
                  <a:cubicBezTo>
                    <a:pt x="356" y="20"/>
                    <a:pt x="300" y="3"/>
                    <a:pt x="229" y="1"/>
                  </a:cubicBezTo>
                  <a:cubicBezTo>
                    <a:pt x="225" y="0"/>
                    <a:pt x="222" y="0"/>
                    <a:pt x="218" y="0"/>
                  </a:cubicBezTo>
                </a:path>
              </a:pathLst>
            </a:custGeom>
            <a:solidFill>
              <a:srgbClr val="E9E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0" name="Freeform 289"/>
            <p:cNvSpPr/>
            <p:nvPr/>
          </p:nvSpPr>
          <p:spPr bwMode="auto">
            <a:xfrm>
              <a:off x="4595813" y="4025900"/>
              <a:ext cx="1500188" cy="12700"/>
            </a:xfrm>
            <a:custGeom>
              <a:avLst/>
              <a:gdLst>
                <a:gd name="T0" fmla="*/ 0 w 354"/>
                <a:gd name="T1" fmla="*/ 0 h 3"/>
                <a:gd name="T2" fmla="*/ 0 w 354"/>
                <a:gd name="T3" fmla="*/ 0 h 3"/>
                <a:gd name="T4" fmla="*/ 354 w 354"/>
                <a:gd name="T5" fmla="*/ 3 h 3"/>
                <a:gd name="T6" fmla="*/ 354 w 354"/>
                <a:gd name="T7" fmla="*/ 2 h 3"/>
                <a:gd name="T8" fmla="*/ 0 w 354"/>
                <a:gd name="T9" fmla="*/ 0 h 3"/>
              </a:gdLst>
              <a:ahLst/>
              <a:cxnLst>
                <a:cxn ang="0">
                  <a:pos x="T0" y="T1"/>
                </a:cxn>
                <a:cxn ang="0">
                  <a:pos x="T2" y="T3"/>
                </a:cxn>
                <a:cxn ang="0">
                  <a:pos x="T4" y="T5"/>
                </a:cxn>
                <a:cxn ang="0">
                  <a:pos x="T6" y="T7"/>
                </a:cxn>
                <a:cxn ang="0">
                  <a:pos x="T8" y="T9"/>
                </a:cxn>
              </a:cxnLst>
              <a:rect l="0" t="0" r="r" b="b"/>
              <a:pathLst>
                <a:path w="354" h="3">
                  <a:moveTo>
                    <a:pt x="0" y="0"/>
                  </a:moveTo>
                  <a:cubicBezTo>
                    <a:pt x="0" y="0"/>
                    <a:pt x="0" y="0"/>
                    <a:pt x="0" y="0"/>
                  </a:cubicBezTo>
                  <a:cubicBezTo>
                    <a:pt x="354" y="3"/>
                    <a:pt x="354" y="3"/>
                    <a:pt x="354" y="3"/>
                  </a:cubicBezTo>
                  <a:cubicBezTo>
                    <a:pt x="354" y="3"/>
                    <a:pt x="354" y="2"/>
                    <a:pt x="354" y="2"/>
                  </a:cubicBezTo>
                  <a:cubicBezTo>
                    <a:pt x="0" y="0"/>
                    <a:pt x="0" y="0"/>
                    <a:pt x="0" y="0"/>
                  </a:cubicBezTo>
                </a:path>
              </a:pathLst>
            </a:custGeom>
            <a:solidFill>
              <a:srgbClr val="AFC6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1" name="Freeform 290"/>
            <p:cNvSpPr/>
            <p:nvPr/>
          </p:nvSpPr>
          <p:spPr bwMode="auto">
            <a:xfrm>
              <a:off x="4595813" y="4016375"/>
              <a:ext cx="1500188" cy="17463"/>
            </a:xfrm>
            <a:custGeom>
              <a:avLst/>
              <a:gdLst>
                <a:gd name="T0" fmla="*/ 304 w 354"/>
                <a:gd name="T1" fmla="*/ 0 h 4"/>
                <a:gd name="T2" fmla="*/ 284 w 354"/>
                <a:gd name="T3" fmla="*/ 0 h 4"/>
                <a:gd name="T4" fmla="*/ 287 w 354"/>
                <a:gd name="T5" fmla="*/ 3 h 4"/>
                <a:gd name="T6" fmla="*/ 77 w 354"/>
                <a:gd name="T7" fmla="*/ 2 h 4"/>
                <a:gd name="T8" fmla="*/ 78 w 354"/>
                <a:gd name="T9" fmla="*/ 0 h 4"/>
                <a:gd name="T10" fmla="*/ 2 w 354"/>
                <a:gd name="T11" fmla="*/ 0 h 4"/>
                <a:gd name="T12" fmla="*/ 0 w 354"/>
                <a:gd name="T13" fmla="*/ 2 h 4"/>
                <a:gd name="T14" fmla="*/ 354 w 354"/>
                <a:gd name="T15" fmla="*/ 4 h 4"/>
                <a:gd name="T16" fmla="*/ 352 w 354"/>
                <a:gd name="T17" fmla="*/ 1 h 4"/>
                <a:gd name="T18" fmla="*/ 304 w 354"/>
                <a:gd name="T19" fmla="*/ 0 h 4"/>
                <a:gd name="T20" fmla="*/ 304 w 35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 h="4">
                  <a:moveTo>
                    <a:pt x="304" y="0"/>
                  </a:moveTo>
                  <a:cubicBezTo>
                    <a:pt x="284" y="0"/>
                    <a:pt x="284" y="0"/>
                    <a:pt x="284" y="0"/>
                  </a:cubicBezTo>
                  <a:cubicBezTo>
                    <a:pt x="286" y="1"/>
                    <a:pt x="286" y="2"/>
                    <a:pt x="287" y="3"/>
                  </a:cubicBezTo>
                  <a:cubicBezTo>
                    <a:pt x="77" y="2"/>
                    <a:pt x="77" y="2"/>
                    <a:pt x="77" y="2"/>
                  </a:cubicBezTo>
                  <a:cubicBezTo>
                    <a:pt x="77" y="2"/>
                    <a:pt x="77" y="1"/>
                    <a:pt x="78" y="0"/>
                  </a:cubicBezTo>
                  <a:cubicBezTo>
                    <a:pt x="2" y="0"/>
                    <a:pt x="2" y="0"/>
                    <a:pt x="2" y="0"/>
                  </a:cubicBezTo>
                  <a:cubicBezTo>
                    <a:pt x="1" y="1"/>
                    <a:pt x="0" y="1"/>
                    <a:pt x="0" y="2"/>
                  </a:cubicBezTo>
                  <a:cubicBezTo>
                    <a:pt x="354" y="4"/>
                    <a:pt x="354" y="4"/>
                    <a:pt x="354" y="4"/>
                  </a:cubicBezTo>
                  <a:cubicBezTo>
                    <a:pt x="353" y="3"/>
                    <a:pt x="353" y="2"/>
                    <a:pt x="352" y="1"/>
                  </a:cubicBezTo>
                  <a:cubicBezTo>
                    <a:pt x="304" y="0"/>
                    <a:pt x="304" y="0"/>
                    <a:pt x="304" y="0"/>
                  </a:cubicBezTo>
                  <a:cubicBezTo>
                    <a:pt x="304" y="0"/>
                    <a:pt x="304" y="0"/>
                    <a:pt x="304" y="0"/>
                  </a:cubicBezTo>
                </a:path>
              </a:pathLst>
            </a:custGeom>
            <a:solidFill>
              <a:srgbClr val="AFC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2" name="Freeform 291"/>
            <p:cNvSpPr/>
            <p:nvPr/>
          </p:nvSpPr>
          <p:spPr bwMode="auto">
            <a:xfrm>
              <a:off x="4603751" y="3722688"/>
              <a:ext cx="1331913" cy="293688"/>
            </a:xfrm>
            <a:custGeom>
              <a:avLst/>
              <a:gdLst>
                <a:gd name="T0" fmla="*/ 160 w 314"/>
                <a:gd name="T1" fmla="*/ 0 h 69"/>
                <a:gd name="T2" fmla="*/ 0 w 314"/>
                <a:gd name="T3" fmla="*/ 69 h 69"/>
                <a:gd name="T4" fmla="*/ 76 w 314"/>
                <a:gd name="T5" fmla="*/ 69 h 69"/>
                <a:gd name="T6" fmla="*/ 171 w 314"/>
                <a:gd name="T7" fmla="*/ 28 h 69"/>
                <a:gd name="T8" fmla="*/ 175 w 314"/>
                <a:gd name="T9" fmla="*/ 28 h 69"/>
                <a:gd name="T10" fmla="*/ 282 w 314"/>
                <a:gd name="T11" fmla="*/ 69 h 69"/>
                <a:gd name="T12" fmla="*/ 302 w 314"/>
                <a:gd name="T13" fmla="*/ 69 h 69"/>
                <a:gd name="T14" fmla="*/ 314 w 314"/>
                <a:gd name="T15" fmla="*/ 42 h 69"/>
                <a:gd name="T16" fmla="*/ 167 w 314"/>
                <a:gd name="T17" fmla="*/ 0 h 69"/>
                <a:gd name="T18" fmla="*/ 160 w 314"/>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69">
                  <a:moveTo>
                    <a:pt x="160" y="0"/>
                  </a:moveTo>
                  <a:cubicBezTo>
                    <a:pt x="64" y="0"/>
                    <a:pt x="10" y="56"/>
                    <a:pt x="0" y="69"/>
                  </a:cubicBezTo>
                  <a:cubicBezTo>
                    <a:pt x="76" y="69"/>
                    <a:pt x="76" y="69"/>
                    <a:pt x="76" y="69"/>
                  </a:cubicBezTo>
                  <a:cubicBezTo>
                    <a:pt x="83" y="61"/>
                    <a:pt x="114" y="28"/>
                    <a:pt x="171" y="28"/>
                  </a:cubicBezTo>
                  <a:cubicBezTo>
                    <a:pt x="172" y="28"/>
                    <a:pt x="174" y="28"/>
                    <a:pt x="175" y="28"/>
                  </a:cubicBezTo>
                  <a:cubicBezTo>
                    <a:pt x="236" y="30"/>
                    <a:pt x="272" y="57"/>
                    <a:pt x="282" y="69"/>
                  </a:cubicBezTo>
                  <a:cubicBezTo>
                    <a:pt x="302" y="69"/>
                    <a:pt x="302" y="69"/>
                    <a:pt x="302" y="69"/>
                  </a:cubicBezTo>
                  <a:cubicBezTo>
                    <a:pt x="303" y="67"/>
                    <a:pt x="306" y="56"/>
                    <a:pt x="314" y="42"/>
                  </a:cubicBezTo>
                  <a:cubicBezTo>
                    <a:pt x="283" y="22"/>
                    <a:pt x="234" y="2"/>
                    <a:pt x="167" y="0"/>
                  </a:cubicBezTo>
                  <a:cubicBezTo>
                    <a:pt x="165" y="0"/>
                    <a:pt x="162" y="0"/>
                    <a:pt x="160" y="0"/>
                  </a:cubicBezTo>
                </a:path>
              </a:pathLst>
            </a:custGeom>
            <a:solidFill>
              <a:srgbClr val="AAB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3" name="Freeform 292"/>
            <p:cNvSpPr/>
            <p:nvPr/>
          </p:nvSpPr>
          <p:spPr bwMode="auto">
            <a:xfrm>
              <a:off x="4921251" y="4016375"/>
              <a:ext cx="890588" cy="12700"/>
            </a:xfrm>
            <a:custGeom>
              <a:avLst/>
              <a:gdLst>
                <a:gd name="T0" fmla="*/ 207 w 210"/>
                <a:gd name="T1" fmla="*/ 0 h 3"/>
                <a:gd name="T2" fmla="*/ 1 w 210"/>
                <a:gd name="T3" fmla="*/ 0 h 3"/>
                <a:gd name="T4" fmla="*/ 0 w 210"/>
                <a:gd name="T5" fmla="*/ 2 h 3"/>
                <a:gd name="T6" fmla="*/ 210 w 210"/>
                <a:gd name="T7" fmla="*/ 3 h 3"/>
                <a:gd name="T8" fmla="*/ 207 w 210"/>
                <a:gd name="T9" fmla="*/ 0 h 3"/>
              </a:gdLst>
              <a:ahLst/>
              <a:cxnLst>
                <a:cxn ang="0">
                  <a:pos x="T0" y="T1"/>
                </a:cxn>
                <a:cxn ang="0">
                  <a:pos x="T2" y="T3"/>
                </a:cxn>
                <a:cxn ang="0">
                  <a:pos x="T4" y="T5"/>
                </a:cxn>
                <a:cxn ang="0">
                  <a:pos x="T6" y="T7"/>
                </a:cxn>
                <a:cxn ang="0">
                  <a:pos x="T8" y="T9"/>
                </a:cxn>
              </a:cxnLst>
              <a:rect l="0" t="0" r="r" b="b"/>
              <a:pathLst>
                <a:path w="210" h="3">
                  <a:moveTo>
                    <a:pt x="207" y="0"/>
                  </a:moveTo>
                  <a:cubicBezTo>
                    <a:pt x="1" y="0"/>
                    <a:pt x="1" y="0"/>
                    <a:pt x="1" y="0"/>
                  </a:cubicBezTo>
                  <a:cubicBezTo>
                    <a:pt x="0" y="1"/>
                    <a:pt x="0" y="2"/>
                    <a:pt x="0" y="2"/>
                  </a:cubicBezTo>
                  <a:cubicBezTo>
                    <a:pt x="210" y="3"/>
                    <a:pt x="210" y="3"/>
                    <a:pt x="210" y="3"/>
                  </a:cubicBezTo>
                  <a:cubicBezTo>
                    <a:pt x="209" y="2"/>
                    <a:pt x="209" y="1"/>
                    <a:pt x="207" y="0"/>
                  </a:cubicBezTo>
                </a:path>
              </a:pathLst>
            </a:custGeom>
            <a:solidFill>
              <a:srgbClr val="929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4" name="Freeform 293"/>
            <p:cNvSpPr/>
            <p:nvPr/>
          </p:nvSpPr>
          <p:spPr bwMode="auto">
            <a:xfrm>
              <a:off x="4926013" y="3841750"/>
              <a:ext cx="873125" cy="174625"/>
            </a:xfrm>
            <a:custGeom>
              <a:avLst/>
              <a:gdLst>
                <a:gd name="T0" fmla="*/ 95 w 206"/>
                <a:gd name="T1" fmla="*/ 0 h 41"/>
                <a:gd name="T2" fmla="*/ 0 w 206"/>
                <a:gd name="T3" fmla="*/ 41 h 41"/>
                <a:gd name="T4" fmla="*/ 206 w 206"/>
                <a:gd name="T5" fmla="*/ 41 h 41"/>
                <a:gd name="T6" fmla="*/ 99 w 206"/>
                <a:gd name="T7" fmla="*/ 0 h 41"/>
                <a:gd name="T8" fmla="*/ 95 w 206"/>
                <a:gd name="T9" fmla="*/ 0 h 41"/>
              </a:gdLst>
              <a:ahLst/>
              <a:cxnLst>
                <a:cxn ang="0">
                  <a:pos x="T0" y="T1"/>
                </a:cxn>
                <a:cxn ang="0">
                  <a:pos x="T2" y="T3"/>
                </a:cxn>
                <a:cxn ang="0">
                  <a:pos x="T4" y="T5"/>
                </a:cxn>
                <a:cxn ang="0">
                  <a:pos x="T6" y="T7"/>
                </a:cxn>
                <a:cxn ang="0">
                  <a:pos x="T8" y="T9"/>
                </a:cxn>
              </a:cxnLst>
              <a:rect l="0" t="0" r="r" b="b"/>
              <a:pathLst>
                <a:path w="206" h="41">
                  <a:moveTo>
                    <a:pt x="95" y="0"/>
                  </a:moveTo>
                  <a:cubicBezTo>
                    <a:pt x="38" y="0"/>
                    <a:pt x="7" y="33"/>
                    <a:pt x="0" y="41"/>
                  </a:cubicBezTo>
                  <a:cubicBezTo>
                    <a:pt x="206" y="41"/>
                    <a:pt x="206" y="41"/>
                    <a:pt x="206" y="41"/>
                  </a:cubicBezTo>
                  <a:cubicBezTo>
                    <a:pt x="196" y="29"/>
                    <a:pt x="160" y="2"/>
                    <a:pt x="99" y="0"/>
                  </a:cubicBezTo>
                  <a:cubicBezTo>
                    <a:pt x="98" y="0"/>
                    <a:pt x="96" y="0"/>
                    <a:pt x="95" y="0"/>
                  </a:cubicBezTo>
                </a:path>
              </a:pathLst>
            </a:custGeom>
            <a:solidFill>
              <a:srgbClr val="918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5" name="Freeform 294"/>
            <p:cNvSpPr/>
            <p:nvPr/>
          </p:nvSpPr>
          <p:spPr bwMode="auto">
            <a:xfrm>
              <a:off x="5883276" y="3333750"/>
              <a:ext cx="1717675" cy="712788"/>
            </a:xfrm>
            <a:custGeom>
              <a:avLst/>
              <a:gdLst>
                <a:gd name="T0" fmla="*/ 0 w 405"/>
                <a:gd name="T1" fmla="*/ 160 h 167"/>
                <a:gd name="T2" fmla="*/ 193 w 405"/>
                <a:gd name="T3" fmla="*/ 5 h 167"/>
                <a:gd name="T4" fmla="*/ 405 w 405"/>
                <a:gd name="T5" fmla="*/ 167 h 167"/>
                <a:gd name="T6" fmla="*/ 0 w 405"/>
                <a:gd name="T7" fmla="*/ 160 h 167"/>
              </a:gdLst>
              <a:ahLst/>
              <a:cxnLst>
                <a:cxn ang="0">
                  <a:pos x="T0" y="T1"/>
                </a:cxn>
                <a:cxn ang="0">
                  <a:pos x="T2" y="T3"/>
                </a:cxn>
                <a:cxn ang="0">
                  <a:pos x="T4" y="T5"/>
                </a:cxn>
                <a:cxn ang="0">
                  <a:pos x="T6" y="T7"/>
                </a:cxn>
              </a:cxnLst>
              <a:rect l="0" t="0" r="r" b="b"/>
              <a:pathLst>
                <a:path w="405" h="167">
                  <a:moveTo>
                    <a:pt x="0" y="160"/>
                  </a:moveTo>
                  <a:cubicBezTo>
                    <a:pt x="0" y="160"/>
                    <a:pt x="51" y="10"/>
                    <a:pt x="193" y="5"/>
                  </a:cubicBezTo>
                  <a:cubicBezTo>
                    <a:pt x="334" y="0"/>
                    <a:pt x="405" y="139"/>
                    <a:pt x="405" y="167"/>
                  </a:cubicBezTo>
                  <a:cubicBezTo>
                    <a:pt x="0" y="160"/>
                    <a:pt x="0" y="160"/>
                    <a:pt x="0" y="160"/>
                  </a:cubicBezTo>
                </a:path>
              </a:pathLst>
            </a:custGeom>
            <a:solidFill>
              <a:srgbClr val="A2B6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6" name="Freeform 295"/>
            <p:cNvSpPr/>
            <p:nvPr/>
          </p:nvSpPr>
          <p:spPr bwMode="auto">
            <a:xfrm>
              <a:off x="6091238" y="3503613"/>
              <a:ext cx="1127125" cy="525463"/>
            </a:xfrm>
            <a:custGeom>
              <a:avLst/>
              <a:gdLst>
                <a:gd name="T0" fmla="*/ 154 w 266"/>
                <a:gd name="T1" fmla="*/ 0 h 123"/>
                <a:gd name="T2" fmla="*/ 148 w 266"/>
                <a:gd name="T3" fmla="*/ 0 h 123"/>
                <a:gd name="T4" fmla="*/ 0 w 266"/>
                <a:gd name="T5" fmla="*/ 120 h 123"/>
                <a:gd name="T6" fmla="*/ 251 w 266"/>
                <a:gd name="T7" fmla="*/ 123 h 123"/>
                <a:gd name="T8" fmla="*/ 251 w 266"/>
                <a:gd name="T9" fmla="*/ 123 h 123"/>
                <a:gd name="T10" fmla="*/ 40 w 266"/>
                <a:gd name="T11" fmla="*/ 121 h 123"/>
                <a:gd name="T12" fmla="*/ 152 w 266"/>
                <a:gd name="T13" fmla="*/ 30 h 123"/>
                <a:gd name="T14" fmla="*/ 157 w 266"/>
                <a:gd name="T15" fmla="*/ 30 h 123"/>
                <a:gd name="T16" fmla="*/ 258 w 266"/>
                <a:gd name="T17" fmla="*/ 85 h 123"/>
                <a:gd name="T18" fmla="*/ 266 w 266"/>
                <a:gd name="T19" fmla="*/ 49 h 123"/>
                <a:gd name="T20" fmla="*/ 154 w 266"/>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123">
                  <a:moveTo>
                    <a:pt x="154" y="0"/>
                  </a:moveTo>
                  <a:cubicBezTo>
                    <a:pt x="152" y="0"/>
                    <a:pt x="150" y="0"/>
                    <a:pt x="148" y="0"/>
                  </a:cubicBezTo>
                  <a:cubicBezTo>
                    <a:pt x="39" y="5"/>
                    <a:pt x="0" y="120"/>
                    <a:pt x="0" y="120"/>
                  </a:cubicBezTo>
                  <a:cubicBezTo>
                    <a:pt x="251" y="123"/>
                    <a:pt x="251" y="123"/>
                    <a:pt x="251" y="123"/>
                  </a:cubicBezTo>
                  <a:cubicBezTo>
                    <a:pt x="251" y="123"/>
                    <a:pt x="251" y="123"/>
                    <a:pt x="251" y="123"/>
                  </a:cubicBezTo>
                  <a:cubicBezTo>
                    <a:pt x="40" y="121"/>
                    <a:pt x="40" y="121"/>
                    <a:pt x="40" y="121"/>
                  </a:cubicBezTo>
                  <a:cubicBezTo>
                    <a:pt x="40" y="121"/>
                    <a:pt x="70" y="33"/>
                    <a:pt x="152" y="30"/>
                  </a:cubicBezTo>
                  <a:cubicBezTo>
                    <a:pt x="154" y="30"/>
                    <a:pt x="155" y="30"/>
                    <a:pt x="157" y="30"/>
                  </a:cubicBezTo>
                  <a:cubicBezTo>
                    <a:pt x="205" y="30"/>
                    <a:pt x="239" y="59"/>
                    <a:pt x="258" y="85"/>
                  </a:cubicBezTo>
                  <a:cubicBezTo>
                    <a:pt x="260" y="74"/>
                    <a:pt x="263" y="62"/>
                    <a:pt x="266" y="49"/>
                  </a:cubicBezTo>
                  <a:cubicBezTo>
                    <a:pt x="240" y="23"/>
                    <a:pt x="203" y="0"/>
                    <a:pt x="154" y="0"/>
                  </a:cubicBezTo>
                </a:path>
              </a:pathLst>
            </a:custGeom>
            <a:solidFill>
              <a:srgbClr val="E6EB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7" name="Freeform 296"/>
            <p:cNvSpPr>
              <a:spLocks noEditPoints="1"/>
            </p:cNvSpPr>
            <p:nvPr/>
          </p:nvSpPr>
          <p:spPr bwMode="auto">
            <a:xfrm>
              <a:off x="6261101" y="3632200"/>
              <a:ext cx="923925" cy="396875"/>
            </a:xfrm>
            <a:custGeom>
              <a:avLst/>
              <a:gdLst>
                <a:gd name="T0" fmla="*/ 193 w 218"/>
                <a:gd name="T1" fmla="*/ 92 h 93"/>
                <a:gd name="T2" fmla="*/ 47 w 218"/>
                <a:gd name="T3" fmla="*/ 90 h 93"/>
                <a:gd name="T4" fmla="*/ 117 w 218"/>
                <a:gd name="T5" fmla="*/ 34 h 93"/>
                <a:gd name="T6" fmla="*/ 120 w 218"/>
                <a:gd name="T7" fmla="*/ 34 h 93"/>
                <a:gd name="T8" fmla="*/ 193 w 218"/>
                <a:gd name="T9" fmla="*/ 92 h 93"/>
                <a:gd name="T10" fmla="*/ 117 w 218"/>
                <a:gd name="T11" fmla="*/ 0 h 93"/>
                <a:gd name="T12" fmla="*/ 112 w 218"/>
                <a:gd name="T13" fmla="*/ 0 h 93"/>
                <a:gd name="T14" fmla="*/ 0 w 218"/>
                <a:gd name="T15" fmla="*/ 91 h 93"/>
                <a:gd name="T16" fmla="*/ 211 w 218"/>
                <a:gd name="T17" fmla="*/ 93 h 93"/>
                <a:gd name="T18" fmla="*/ 218 w 218"/>
                <a:gd name="T19" fmla="*/ 55 h 93"/>
                <a:gd name="T20" fmla="*/ 117 w 218"/>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93">
                  <a:moveTo>
                    <a:pt x="193" y="92"/>
                  </a:moveTo>
                  <a:cubicBezTo>
                    <a:pt x="47" y="90"/>
                    <a:pt x="47" y="90"/>
                    <a:pt x="47" y="90"/>
                  </a:cubicBezTo>
                  <a:cubicBezTo>
                    <a:pt x="47" y="90"/>
                    <a:pt x="66" y="36"/>
                    <a:pt x="117" y="34"/>
                  </a:cubicBezTo>
                  <a:cubicBezTo>
                    <a:pt x="118" y="34"/>
                    <a:pt x="119" y="34"/>
                    <a:pt x="120" y="34"/>
                  </a:cubicBezTo>
                  <a:cubicBezTo>
                    <a:pt x="168" y="34"/>
                    <a:pt x="193" y="82"/>
                    <a:pt x="193" y="92"/>
                  </a:cubicBezTo>
                  <a:moveTo>
                    <a:pt x="117" y="0"/>
                  </a:moveTo>
                  <a:cubicBezTo>
                    <a:pt x="115" y="0"/>
                    <a:pt x="114" y="0"/>
                    <a:pt x="112" y="0"/>
                  </a:cubicBezTo>
                  <a:cubicBezTo>
                    <a:pt x="30" y="3"/>
                    <a:pt x="0" y="91"/>
                    <a:pt x="0" y="91"/>
                  </a:cubicBezTo>
                  <a:cubicBezTo>
                    <a:pt x="211" y="93"/>
                    <a:pt x="211" y="93"/>
                    <a:pt x="211" y="93"/>
                  </a:cubicBezTo>
                  <a:cubicBezTo>
                    <a:pt x="212" y="90"/>
                    <a:pt x="214" y="76"/>
                    <a:pt x="218" y="55"/>
                  </a:cubicBezTo>
                  <a:cubicBezTo>
                    <a:pt x="199" y="29"/>
                    <a:pt x="165" y="0"/>
                    <a:pt x="117" y="0"/>
                  </a:cubicBezTo>
                </a:path>
              </a:pathLst>
            </a:custGeom>
            <a:solidFill>
              <a:srgbClr val="8EC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8" name="Freeform 297"/>
            <p:cNvSpPr/>
            <p:nvPr/>
          </p:nvSpPr>
          <p:spPr bwMode="auto">
            <a:xfrm>
              <a:off x="6461126" y="3778250"/>
              <a:ext cx="617538" cy="247650"/>
            </a:xfrm>
            <a:custGeom>
              <a:avLst/>
              <a:gdLst>
                <a:gd name="T0" fmla="*/ 73 w 146"/>
                <a:gd name="T1" fmla="*/ 0 h 58"/>
                <a:gd name="T2" fmla="*/ 70 w 146"/>
                <a:gd name="T3" fmla="*/ 0 h 58"/>
                <a:gd name="T4" fmla="*/ 0 w 146"/>
                <a:gd name="T5" fmla="*/ 56 h 58"/>
                <a:gd name="T6" fmla="*/ 146 w 146"/>
                <a:gd name="T7" fmla="*/ 58 h 58"/>
                <a:gd name="T8" fmla="*/ 73 w 146"/>
                <a:gd name="T9" fmla="*/ 0 h 58"/>
              </a:gdLst>
              <a:ahLst/>
              <a:cxnLst>
                <a:cxn ang="0">
                  <a:pos x="T0" y="T1"/>
                </a:cxn>
                <a:cxn ang="0">
                  <a:pos x="T2" y="T3"/>
                </a:cxn>
                <a:cxn ang="0">
                  <a:pos x="T4" y="T5"/>
                </a:cxn>
                <a:cxn ang="0">
                  <a:pos x="T6" y="T7"/>
                </a:cxn>
                <a:cxn ang="0">
                  <a:pos x="T8" y="T9"/>
                </a:cxn>
              </a:cxnLst>
              <a:rect l="0" t="0" r="r" b="b"/>
              <a:pathLst>
                <a:path w="146" h="58">
                  <a:moveTo>
                    <a:pt x="73" y="0"/>
                  </a:moveTo>
                  <a:cubicBezTo>
                    <a:pt x="72" y="0"/>
                    <a:pt x="71" y="0"/>
                    <a:pt x="70" y="0"/>
                  </a:cubicBezTo>
                  <a:cubicBezTo>
                    <a:pt x="19" y="2"/>
                    <a:pt x="0" y="56"/>
                    <a:pt x="0" y="56"/>
                  </a:cubicBezTo>
                  <a:cubicBezTo>
                    <a:pt x="146" y="58"/>
                    <a:pt x="146" y="58"/>
                    <a:pt x="146" y="58"/>
                  </a:cubicBezTo>
                  <a:cubicBezTo>
                    <a:pt x="146" y="48"/>
                    <a:pt x="121" y="0"/>
                    <a:pt x="73"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9" name="Freeform 298"/>
            <p:cNvSpPr>
              <a:spLocks noEditPoints="1"/>
            </p:cNvSpPr>
            <p:nvPr/>
          </p:nvSpPr>
          <p:spPr bwMode="auto">
            <a:xfrm>
              <a:off x="2184401" y="4016375"/>
              <a:ext cx="2147888" cy="34925"/>
            </a:xfrm>
            <a:custGeom>
              <a:avLst/>
              <a:gdLst>
                <a:gd name="T0" fmla="*/ 322 w 507"/>
                <a:gd name="T1" fmla="*/ 6 h 8"/>
                <a:gd name="T2" fmla="*/ 1 w 507"/>
                <a:gd name="T3" fmla="*/ 6 h 8"/>
                <a:gd name="T4" fmla="*/ 0 w 507"/>
                <a:gd name="T5" fmla="*/ 8 h 8"/>
                <a:gd name="T6" fmla="*/ 322 w 507"/>
                <a:gd name="T7" fmla="*/ 6 h 8"/>
                <a:gd name="T8" fmla="*/ 501 w 507"/>
                <a:gd name="T9" fmla="*/ 0 h 8"/>
                <a:gd name="T10" fmla="*/ 462 w 507"/>
                <a:gd name="T11" fmla="*/ 0 h 8"/>
                <a:gd name="T12" fmla="*/ 464 w 507"/>
                <a:gd name="T13" fmla="*/ 2 h 8"/>
                <a:gd name="T14" fmla="*/ 392 w 507"/>
                <a:gd name="T15" fmla="*/ 2 h 8"/>
                <a:gd name="T16" fmla="*/ 395 w 507"/>
                <a:gd name="T17" fmla="*/ 6 h 8"/>
                <a:gd name="T18" fmla="*/ 507 w 507"/>
                <a:gd name="T19" fmla="*/ 5 h 8"/>
                <a:gd name="T20" fmla="*/ 507 w 507"/>
                <a:gd name="T21" fmla="*/ 2 h 8"/>
                <a:gd name="T22" fmla="*/ 500 w 507"/>
                <a:gd name="T23" fmla="*/ 1 h 8"/>
                <a:gd name="T24" fmla="*/ 501 w 507"/>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7" h="8">
                  <a:moveTo>
                    <a:pt x="322" y="6"/>
                  </a:moveTo>
                  <a:cubicBezTo>
                    <a:pt x="1" y="6"/>
                    <a:pt x="1" y="6"/>
                    <a:pt x="1" y="6"/>
                  </a:cubicBezTo>
                  <a:cubicBezTo>
                    <a:pt x="0" y="8"/>
                    <a:pt x="0" y="8"/>
                    <a:pt x="0" y="8"/>
                  </a:cubicBezTo>
                  <a:cubicBezTo>
                    <a:pt x="322" y="6"/>
                    <a:pt x="322" y="6"/>
                    <a:pt x="322" y="6"/>
                  </a:cubicBezTo>
                  <a:moveTo>
                    <a:pt x="501" y="0"/>
                  </a:moveTo>
                  <a:cubicBezTo>
                    <a:pt x="462" y="0"/>
                    <a:pt x="462" y="0"/>
                    <a:pt x="462" y="0"/>
                  </a:cubicBezTo>
                  <a:cubicBezTo>
                    <a:pt x="462" y="1"/>
                    <a:pt x="463" y="2"/>
                    <a:pt x="464" y="2"/>
                  </a:cubicBezTo>
                  <a:cubicBezTo>
                    <a:pt x="392" y="2"/>
                    <a:pt x="392" y="2"/>
                    <a:pt x="392" y="2"/>
                  </a:cubicBezTo>
                  <a:cubicBezTo>
                    <a:pt x="393" y="4"/>
                    <a:pt x="394" y="5"/>
                    <a:pt x="395" y="6"/>
                  </a:cubicBezTo>
                  <a:cubicBezTo>
                    <a:pt x="507" y="5"/>
                    <a:pt x="507" y="5"/>
                    <a:pt x="507" y="5"/>
                  </a:cubicBezTo>
                  <a:cubicBezTo>
                    <a:pt x="507" y="4"/>
                    <a:pt x="507" y="3"/>
                    <a:pt x="507" y="2"/>
                  </a:cubicBezTo>
                  <a:cubicBezTo>
                    <a:pt x="500" y="1"/>
                    <a:pt x="500" y="1"/>
                    <a:pt x="500" y="1"/>
                  </a:cubicBezTo>
                  <a:cubicBezTo>
                    <a:pt x="500" y="1"/>
                    <a:pt x="500" y="1"/>
                    <a:pt x="501" y="0"/>
                  </a:cubicBezTo>
                </a:path>
              </a:pathLst>
            </a:custGeom>
            <a:solidFill>
              <a:srgbClr val="80B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0" name="Freeform 299"/>
            <p:cNvSpPr/>
            <p:nvPr/>
          </p:nvSpPr>
          <p:spPr bwMode="auto">
            <a:xfrm>
              <a:off x="3171826" y="3238500"/>
              <a:ext cx="427038" cy="184150"/>
            </a:xfrm>
            <a:custGeom>
              <a:avLst/>
              <a:gdLst>
                <a:gd name="T0" fmla="*/ 20 w 101"/>
                <a:gd name="T1" fmla="*/ 0 h 43"/>
                <a:gd name="T2" fmla="*/ 0 w 101"/>
                <a:gd name="T3" fmla="*/ 1 h 43"/>
                <a:gd name="T4" fmla="*/ 80 w 101"/>
                <a:gd name="T5" fmla="*/ 43 h 43"/>
                <a:gd name="T6" fmla="*/ 101 w 101"/>
                <a:gd name="T7" fmla="*/ 12 h 43"/>
                <a:gd name="T8" fmla="*/ 20 w 101"/>
                <a:gd name="T9" fmla="*/ 0 h 43"/>
              </a:gdLst>
              <a:ahLst/>
              <a:cxnLst>
                <a:cxn ang="0">
                  <a:pos x="T0" y="T1"/>
                </a:cxn>
                <a:cxn ang="0">
                  <a:pos x="T2" y="T3"/>
                </a:cxn>
                <a:cxn ang="0">
                  <a:pos x="T4" y="T5"/>
                </a:cxn>
                <a:cxn ang="0">
                  <a:pos x="T6" y="T7"/>
                </a:cxn>
                <a:cxn ang="0">
                  <a:pos x="T8" y="T9"/>
                </a:cxn>
              </a:cxnLst>
              <a:rect l="0" t="0" r="r" b="b"/>
              <a:pathLst>
                <a:path w="101" h="43">
                  <a:moveTo>
                    <a:pt x="20" y="0"/>
                  </a:moveTo>
                  <a:cubicBezTo>
                    <a:pt x="13" y="0"/>
                    <a:pt x="7" y="0"/>
                    <a:pt x="0" y="1"/>
                  </a:cubicBezTo>
                  <a:cubicBezTo>
                    <a:pt x="26" y="12"/>
                    <a:pt x="53" y="26"/>
                    <a:pt x="80" y="43"/>
                  </a:cubicBezTo>
                  <a:cubicBezTo>
                    <a:pt x="86" y="33"/>
                    <a:pt x="93" y="23"/>
                    <a:pt x="101" y="12"/>
                  </a:cubicBezTo>
                  <a:cubicBezTo>
                    <a:pt x="76" y="4"/>
                    <a:pt x="48" y="0"/>
                    <a:pt x="20" y="0"/>
                  </a:cubicBezTo>
                </a:path>
              </a:pathLst>
            </a:custGeom>
            <a:solidFill>
              <a:srgbClr val="7E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1" name="Freeform 300"/>
            <p:cNvSpPr>
              <a:spLocks noEditPoints="1"/>
            </p:cNvSpPr>
            <p:nvPr/>
          </p:nvSpPr>
          <p:spPr bwMode="auto">
            <a:xfrm>
              <a:off x="2755901" y="3243263"/>
              <a:ext cx="1395413" cy="782638"/>
            </a:xfrm>
            <a:custGeom>
              <a:avLst/>
              <a:gdLst>
                <a:gd name="T0" fmla="*/ 245 w 329"/>
                <a:gd name="T1" fmla="*/ 170 h 183"/>
                <a:gd name="T2" fmla="*/ 257 w 329"/>
                <a:gd name="T3" fmla="*/ 183 h 183"/>
                <a:gd name="T4" fmla="*/ 329 w 329"/>
                <a:gd name="T5" fmla="*/ 183 h 183"/>
                <a:gd name="T6" fmla="*/ 327 w 329"/>
                <a:gd name="T7" fmla="*/ 181 h 183"/>
                <a:gd name="T8" fmla="*/ 286 w 329"/>
                <a:gd name="T9" fmla="*/ 181 h 183"/>
                <a:gd name="T10" fmla="*/ 296 w 329"/>
                <a:gd name="T11" fmla="*/ 170 h 183"/>
                <a:gd name="T12" fmla="*/ 245 w 329"/>
                <a:gd name="T13" fmla="*/ 170 h 183"/>
                <a:gd name="T14" fmla="*/ 98 w 329"/>
                <a:gd name="T15" fmla="*/ 0 h 183"/>
                <a:gd name="T16" fmla="*/ 56 w 329"/>
                <a:gd name="T17" fmla="*/ 6 h 183"/>
                <a:gd name="T18" fmla="*/ 0 w 329"/>
                <a:gd name="T19" fmla="*/ 24 h 183"/>
                <a:gd name="T20" fmla="*/ 152 w 329"/>
                <a:gd name="T21" fmla="*/ 91 h 183"/>
                <a:gd name="T22" fmla="*/ 178 w 329"/>
                <a:gd name="T23" fmla="*/ 42 h 183"/>
                <a:gd name="T24" fmla="*/ 98 w 329"/>
                <a:gd name="T2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183">
                  <a:moveTo>
                    <a:pt x="245" y="170"/>
                  </a:moveTo>
                  <a:cubicBezTo>
                    <a:pt x="249" y="174"/>
                    <a:pt x="253" y="179"/>
                    <a:pt x="257" y="183"/>
                  </a:cubicBezTo>
                  <a:cubicBezTo>
                    <a:pt x="329" y="183"/>
                    <a:pt x="329" y="183"/>
                    <a:pt x="329" y="183"/>
                  </a:cubicBezTo>
                  <a:cubicBezTo>
                    <a:pt x="328" y="183"/>
                    <a:pt x="327" y="182"/>
                    <a:pt x="327" y="181"/>
                  </a:cubicBezTo>
                  <a:cubicBezTo>
                    <a:pt x="286" y="181"/>
                    <a:pt x="286" y="181"/>
                    <a:pt x="286" y="181"/>
                  </a:cubicBezTo>
                  <a:cubicBezTo>
                    <a:pt x="286" y="181"/>
                    <a:pt x="290" y="177"/>
                    <a:pt x="296" y="170"/>
                  </a:cubicBezTo>
                  <a:cubicBezTo>
                    <a:pt x="245" y="170"/>
                    <a:pt x="245" y="170"/>
                    <a:pt x="245" y="170"/>
                  </a:cubicBezTo>
                  <a:moveTo>
                    <a:pt x="98" y="0"/>
                  </a:moveTo>
                  <a:cubicBezTo>
                    <a:pt x="84" y="1"/>
                    <a:pt x="70" y="3"/>
                    <a:pt x="56" y="6"/>
                  </a:cubicBezTo>
                  <a:cubicBezTo>
                    <a:pt x="35" y="10"/>
                    <a:pt x="16" y="16"/>
                    <a:pt x="0" y="24"/>
                  </a:cubicBezTo>
                  <a:cubicBezTo>
                    <a:pt x="49" y="37"/>
                    <a:pt x="101" y="58"/>
                    <a:pt x="152" y="91"/>
                  </a:cubicBezTo>
                  <a:cubicBezTo>
                    <a:pt x="159" y="76"/>
                    <a:pt x="167" y="59"/>
                    <a:pt x="178" y="42"/>
                  </a:cubicBezTo>
                  <a:cubicBezTo>
                    <a:pt x="151" y="25"/>
                    <a:pt x="124" y="11"/>
                    <a:pt x="98" y="0"/>
                  </a:cubicBezTo>
                </a:path>
              </a:pathLst>
            </a:custGeom>
            <a:solidFill>
              <a:srgbClr val="7E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2" name="Freeform 301"/>
            <p:cNvSpPr>
              <a:spLocks noEditPoints="1"/>
            </p:cNvSpPr>
            <p:nvPr/>
          </p:nvSpPr>
          <p:spPr bwMode="auto">
            <a:xfrm>
              <a:off x="2187576" y="3346450"/>
              <a:ext cx="1670050" cy="695325"/>
            </a:xfrm>
            <a:custGeom>
              <a:avLst/>
              <a:gdLst>
                <a:gd name="T0" fmla="*/ 307 w 394"/>
                <a:gd name="T1" fmla="*/ 145 h 163"/>
                <a:gd name="T2" fmla="*/ 325 w 394"/>
                <a:gd name="T3" fmla="*/ 161 h 163"/>
                <a:gd name="T4" fmla="*/ 0 w 394"/>
                <a:gd name="T5" fmla="*/ 161 h 163"/>
                <a:gd name="T6" fmla="*/ 0 w 394"/>
                <a:gd name="T7" fmla="*/ 163 h 163"/>
                <a:gd name="T8" fmla="*/ 321 w 394"/>
                <a:gd name="T9" fmla="*/ 163 h 163"/>
                <a:gd name="T10" fmla="*/ 394 w 394"/>
                <a:gd name="T11" fmla="*/ 163 h 163"/>
                <a:gd name="T12" fmla="*/ 391 w 394"/>
                <a:gd name="T13" fmla="*/ 159 h 163"/>
                <a:gd name="T14" fmla="*/ 379 w 394"/>
                <a:gd name="T15" fmla="*/ 146 h 163"/>
                <a:gd name="T16" fmla="*/ 307 w 394"/>
                <a:gd name="T17" fmla="*/ 145 h 163"/>
                <a:gd name="T18" fmla="*/ 134 w 394"/>
                <a:gd name="T19" fmla="*/ 0 h 163"/>
                <a:gd name="T20" fmla="*/ 61 w 394"/>
                <a:gd name="T21" fmla="*/ 48 h 163"/>
                <a:gd name="T22" fmla="*/ 266 w 394"/>
                <a:gd name="T23" fmla="*/ 117 h 163"/>
                <a:gd name="T24" fmla="*/ 286 w 394"/>
                <a:gd name="T25" fmla="*/ 67 h 163"/>
                <a:gd name="T26" fmla="*/ 134 w 394"/>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4" h="163">
                  <a:moveTo>
                    <a:pt x="307" y="145"/>
                  </a:moveTo>
                  <a:cubicBezTo>
                    <a:pt x="313" y="150"/>
                    <a:pt x="319" y="156"/>
                    <a:pt x="325" y="161"/>
                  </a:cubicBezTo>
                  <a:cubicBezTo>
                    <a:pt x="0" y="161"/>
                    <a:pt x="0" y="161"/>
                    <a:pt x="0" y="161"/>
                  </a:cubicBezTo>
                  <a:cubicBezTo>
                    <a:pt x="0" y="162"/>
                    <a:pt x="0" y="163"/>
                    <a:pt x="0" y="163"/>
                  </a:cubicBezTo>
                  <a:cubicBezTo>
                    <a:pt x="321" y="163"/>
                    <a:pt x="321" y="163"/>
                    <a:pt x="321" y="163"/>
                  </a:cubicBezTo>
                  <a:cubicBezTo>
                    <a:pt x="394" y="163"/>
                    <a:pt x="394" y="163"/>
                    <a:pt x="394" y="163"/>
                  </a:cubicBezTo>
                  <a:cubicBezTo>
                    <a:pt x="393" y="162"/>
                    <a:pt x="392" y="161"/>
                    <a:pt x="391" y="159"/>
                  </a:cubicBezTo>
                  <a:cubicBezTo>
                    <a:pt x="387" y="155"/>
                    <a:pt x="383" y="150"/>
                    <a:pt x="379" y="146"/>
                  </a:cubicBezTo>
                  <a:cubicBezTo>
                    <a:pt x="307" y="145"/>
                    <a:pt x="307" y="145"/>
                    <a:pt x="307" y="145"/>
                  </a:cubicBezTo>
                  <a:moveTo>
                    <a:pt x="134" y="0"/>
                  </a:moveTo>
                  <a:cubicBezTo>
                    <a:pt x="103" y="13"/>
                    <a:pt x="80" y="30"/>
                    <a:pt x="61" y="48"/>
                  </a:cubicBezTo>
                  <a:cubicBezTo>
                    <a:pt x="125" y="57"/>
                    <a:pt x="199" y="77"/>
                    <a:pt x="266" y="117"/>
                  </a:cubicBezTo>
                  <a:cubicBezTo>
                    <a:pt x="271" y="104"/>
                    <a:pt x="277" y="86"/>
                    <a:pt x="286" y="67"/>
                  </a:cubicBezTo>
                  <a:cubicBezTo>
                    <a:pt x="235" y="34"/>
                    <a:pt x="183" y="13"/>
                    <a:pt x="134" y="0"/>
                  </a:cubicBezTo>
                </a:path>
              </a:pathLst>
            </a:custGeom>
            <a:solidFill>
              <a:srgbClr val="7F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3" name="Freeform 302"/>
            <p:cNvSpPr/>
            <p:nvPr/>
          </p:nvSpPr>
          <p:spPr bwMode="auto">
            <a:xfrm>
              <a:off x="2187576" y="3551238"/>
              <a:ext cx="1377950" cy="482600"/>
            </a:xfrm>
            <a:custGeom>
              <a:avLst/>
              <a:gdLst>
                <a:gd name="T0" fmla="*/ 61 w 325"/>
                <a:gd name="T1" fmla="*/ 0 h 113"/>
                <a:gd name="T2" fmla="*/ 0 w 325"/>
                <a:gd name="T3" fmla="*/ 113 h 113"/>
                <a:gd name="T4" fmla="*/ 325 w 325"/>
                <a:gd name="T5" fmla="*/ 113 h 113"/>
                <a:gd name="T6" fmla="*/ 307 w 325"/>
                <a:gd name="T7" fmla="*/ 97 h 113"/>
                <a:gd name="T8" fmla="*/ 259 w 325"/>
                <a:gd name="T9" fmla="*/ 97 h 113"/>
                <a:gd name="T10" fmla="*/ 266 w 325"/>
                <a:gd name="T11" fmla="*/ 69 h 113"/>
                <a:gd name="T12" fmla="*/ 61 w 325"/>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25" h="113">
                  <a:moveTo>
                    <a:pt x="61" y="0"/>
                  </a:moveTo>
                  <a:cubicBezTo>
                    <a:pt x="15" y="46"/>
                    <a:pt x="3" y="98"/>
                    <a:pt x="0" y="113"/>
                  </a:cubicBezTo>
                  <a:cubicBezTo>
                    <a:pt x="325" y="113"/>
                    <a:pt x="325" y="113"/>
                    <a:pt x="325" y="113"/>
                  </a:cubicBezTo>
                  <a:cubicBezTo>
                    <a:pt x="319" y="108"/>
                    <a:pt x="313" y="102"/>
                    <a:pt x="307" y="97"/>
                  </a:cubicBezTo>
                  <a:cubicBezTo>
                    <a:pt x="259" y="97"/>
                    <a:pt x="259" y="97"/>
                    <a:pt x="259" y="97"/>
                  </a:cubicBezTo>
                  <a:cubicBezTo>
                    <a:pt x="259" y="97"/>
                    <a:pt x="261" y="86"/>
                    <a:pt x="266" y="69"/>
                  </a:cubicBezTo>
                  <a:cubicBezTo>
                    <a:pt x="199" y="29"/>
                    <a:pt x="125" y="9"/>
                    <a:pt x="61" y="0"/>
                  </a:cubicBezTo>
                </a:path>
              </a:pathLst>
            </a:custGeom>
            <a:solidFill>
              <a:srgbClr val="7F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4" name="Freeform 303"/>
            <p:cNvSpPr/>
            <p:nvPr/>
          </p:nvSpPr>
          <p:spPr bwMode="auto">
            <a:xfrm>
              <a:off x="3286126" y="3290888"/>
              <a:ext cx="736600" cy="679450"/>
            </a:xfrm>
            <a:custGeom>
              <a:avLst/>
              <a:gdLst>
                <a:gd name="T0" fmla="*/ 74 w 174"/>
                <a:gd name="T1" fmla="*/ 0 h 159"/>
                <a:gd name="T2" fmla="*/ 53 w 174"/>
                <a:gd name="T3" fmla="*/ 31 h 159"/>
                <a:gd name="T4" fmla="*/ 27 w 174"/>
                <a:gd name="T5" fmla="*/ 80 h 159"/>
                <a:gd name="T6" fmla="*/ 7 w 174"/>
                <a:gd name="T7" fmla="*/ 130 h 159"/>
                <a:gd name="T8" fmla="*/ 0 w 174"/>
                <a:gd name="T9" fmla="*/ 158 h 159"/>
                <a:gd name="T10" fmla="*/ 48 w 174"/>
                <a:gd name="T11" fmla="*/ 158 h 159"/>
                <a:gd name="T12" fmla="*/ 120 w 174"/>
                <a:gd name="T13" fmla="*/ 159 h 159"/>
                <a:gd name="T14" fmla="*/ 171 w 174"/>
                <a:gd name="T15" fmla="*/ 159 h 159"/>
                <a:gd name="T16" fmla="*/ 174 w 174"/>
                <a:gd name="T17" fmla="*/ 156 h 159"/>
                <a:gd name="T18" fmla="*/ 174 w 174"/>
                <a:gd name="T19" fmla="*/ 155 h 159"/>
                <a:gd name="T20" fmla="*/ 113 w 174"/>
                <a:gd name="T21" fmla="*/ 155 h 159"/>
                <a:gd name="T22" fmla="*/ 113 w 174"/>
                <a:gd name="T23" fmla="*/ 153 h 159"/>
                <a:gd name="T24" fmla="*/ 52 w 174"/>
                <a:gd name="T25" fmla="*/ 153 h 159"/>
                <a:gd name="T26" fmla="*/ 114 w 174"/>
                <a:gd name="T27" fmla="*/ 17 h 159"/>
                <a:gd name="T28" fmla="*/ 74 w 17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159">
                  <a:moveTo>
                    <a:pt x="74" y="0"/>
                  </a:moveTo>
                  <a:cubicBezTo>
                    <a:pt x="66" y="11"/>
                    <a:pt x="59" y="21"/>
                    <a:pt x="53" y="31"/>
                  </a:cubicBezTo>
                  <a:cubicBezTo>
                    <a:pt x="42" y="48"/>
                    <a:pt x="34" y="65"/>
                    <a:pt x="27" y="80"/>
                  </a:cubicBezTo>
                  <a:cubicBezTo>
                    <a:pt x="18" y="99"/>
                    <a:pt x="12" y="117"/>
                    <a:pt x="7" y="130"/>
                  </a:cubicBezTo>
                  <a:cubicBezTo>
                    <a:pt x="2" y="147"/>
                    <a:pt x="0" y="158"/>
                    <a:pt x="0" y="158"/>
                  </a:cubicBezTo>
                  <a:cubicBezTo>
                    <a:pt x="48" y="158"/>
                    <a:pt x="48" y="158"/>
                    <a:pt x="48" y="158"/>
                  </a:cubicBezTo>
                  <a:cubicBezTo>
                    <a:pt x="120" y="159"/>
                    <a:pt x="120" y="159"/>
                    <a:pt x="120" y="159"/>
                  </a:cubicBezTo>
                  <a:cubicBezTo>
                    <a:pt x="171" y="159"/>
                    <a:pt x="171" y="159"/>
                    <a:pt x="171" y="159"/>
                  </a:cubicBezTo>
                  <a:cubicBezTo>
                    <a:pt x="172" y="158"/>
                    <a:pt x="173" y="157"/>
                    <a:pt x="174" y="156"/>
                  </a:cubicBezTo>
                  <a:cubicBezTo>
                    <a:pt x="174" y="156"/>
                    <a:pt x="174" y="156"/>
                    <a:pt x="174" y="155"/>
                  </a:cubicBezTo>
                  <a:cubicBezTo>
                    <a:pt x="113" y="155"/>
                    <a:pt x="113" y="155"/>
                    <a:pt x="113" y="155"/>
                  </a:cubicBezTo>
                  <a:cubicBezTo>
                    <a:pt x="113" y="155"/>
                    <a:pt x="113" y="154"/>
                    <a:pt x="113" y="153"/>
                  </a:cubicBezTo>
                  <a:cubicBezTo>
                    <a:pt x="52" y="153"/>
                    <a:pt x="52" y="153"/>
                    <a:pt x="52" y="153"/>
                  </a:cubicBezTo>
                  <a:cubicBezTo>
                    <a:pt x="52" y="153"/>
                    <a:pt x="67" y="80"/>
                    <a:pt x="114" y="17"/>
                  </a:cubicBezTo>
                  <a:cubicBezTo>
                    <a:pt x="101" y="10"/>
                    <a:pt x="88" y="5"/>
                    <a:pt x="74" y="0"/>
                  </a:cubicBezTo>
                </a:path>
              </a:pathLst>
            </a:custGeom>
            <a:solidFill>
              <a:srgbClr val="7E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5" name="Freeform 304"/>
            <p:cNvSpPr/>
            <p:nvPr/>
          </p:nvSpPr>
          <p:spPr bwMode="auto">
            <a:xfrm>
              <a:off x="3506788" y="3362325"/>
              <a:ext cx="461963" cy="582613"/>
            </a:xfrm>
            <a:custGeom>
              <a:avLst/>
              <a:gdLst>
                <a:gd name="T0" fmla="*/ 62 w 109"/>
                <a:gd name="T1" fmla="*/ 0 h 136"/>
                <a:gd name="T2" fmla="*/ 0 w 109"/>
                <a:gd name="T3" fmla="*/ 136 h 136"/>
                <a:gd name="T4" fmla="*/ 61 w 109"/>
                <a:gd name="T5" fmla="*/ 136 h 136"/>
                <a:gd name="T6" fmla="*/ 109 w 109"/>
                <a:gd name="T7" fmla="*/ 29 h 136"/>
                <a:gd name="T8" fmla="*/ 62 w 109"/>
                <a:gd name="T9" fmla="*/ 0 h 136"/>
              </a:gdLst>
              <a:ahLst/>
              <a:cxnLst>
                <a:cxn ang="0">
                  <a:pos x="T0" y="T1"/>
                </a:cxn>
                <a:cxn ang="0">
                  <a:pos x="T2" y="T3"/>
                </a:cxn>
                <a:cxn ang="0">
                  <a:pos x="T4" y="T5"/>
                </a:cxn>
                <a:cxn ang="0">
                  <a:pos x="T6" y="T7"/>
                </a:cxn>
                <a:cxn ang="0">
                  <a:pos x="T8" y="T9"/>
                </a:cxn>
              </a:cxnLst>
              <a:rect l="0" t="0" r="r" b="b"/>
              <a:pathLst>
                <a:path w="109" h="136">
                  <a:moveTo>
                    <a:pt x="62" y="0"/>
                  </a:moveTo>
                  <a:cubicBezTo>
                    <a:pt x="15" y="63"/>
                    <a:pt x="0" y="136"/>
                    <a:pt x="0" y="136"/>
                  </a:cubicBezTo>
                  <a:cubicBezTo>
                    <a:pt x="61" y="136"/>
                    <a:pt x="61" y="136"/>
                    <a:pt x="61" y="136"/>
                  </a:cubicBezTo>
                  <a:cubicBezTo>
                    <a:pt x="63" y="126"/>
                    <a:pt x="76" y="74"/>
                    <a:pt x="109" y="29"/>
                  </a:cubicBezTo>
                  <a:cubicBezTo>
                    <a:pt x="95" y="18"/>
                    <a:pt x="79" y="8"/>
                    <a:pt x="62" y="0"/>
                  </a:cubicBezTo>
                </a:path>
              </a:pathLst>
            </a:custGeom>
            <a:solidFill>
              <a:srgbClr val="7F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6" name="Freeform 305"/>
            <p:cNvSpPr/>
            <p:nvPr/>
          </p:nvSpPr>
          <p:spPr bwMode="auto">
            <a:xfrm>
              <a:off x="3765551" y="3944938"/>
              <a:ext cx="261938" cy="7938"/>
            </a:xfrm>
            <a:custGeom>
              <a:avLst/>
              <a:gdLst>
                <a:gd name="T0" fmla="*/ 0 w 62"/>
                <a:gd name="T1" fmla="*/ 0 h 2"/>
                <a:gd name="T2" fmla="*/ 0 w 62"/>
                <a:gd name="T3" fmla="*/ 2 h 2"/>
                <a:gd name="T4" fmla="*/ 61 w 62"/>
                <a:gd name="T5" fmla="*/ 2 h 2"/>
                <a:gd name="T6" fmla="*/ 62 w 62"/>
                <a:gd name="T7" fmla="*/ 1 h 2"/>
                <a:gd name="T8" fmla="*/ 0 w 62"/>
                <a:gd name="T9" fmla="*/ 0 h 2"/>
              </a:gdLst>
              <a:ahLst/>
              <a:cxnLst>
                <a:cxn ang="0">
                  <a:pos x="T0" y="T1"/>
                </a:cxn>
                <a:cxn ang="0">
                  <a:pos x="T2" y="T3"/>
                </a:cxn>
                <a:cxn ang="0">
                  <a:pos x="T4" y="T5"/>
                </a:cxn>
                <a:cxn ang="0">
                  <a:pos x="T6" y="T7"/>
                </a:cxn>
                <a:cxn ang="0">
                  <a:pos x="T8" y="T9"/>
                </a:cxn>
              </a:cxnLst>
              <a:rect l="0" t="0" r="r" b="b"/>
              <a:pathLst>
                <a:path w="62" h="2">
                  <a:moveTo>
                    <a:pt x="0" y="0"/>
                  </a:moveTo>
                  <a:cubicBezTo>
                    <a:pt x="0" y="1"/>
                    <a:pt x="0" y="2"/>
                    <a:pt x="0" y="2"/>
                  </a:cubicBezTo>
                  <a:cubicBezTo>
                    <a:pt x="61" y="2"/>
                    <a:pt x="61" y="2"/>
                    <a:pt x="61" y="2"/>
                  </a:cubicBezTo>
                  <a:cubicBezTo>
                    <a:pt x="61" y="2"/>
                    <a:pt x="62" y="1"/>
                    <a:pt x="62" y="1"/>
                  </a:cubicBezTo>
                  <a:cubicBezTo>
                    <a:pt x="0" y="0"/>
                    <a:pt x="0" y="0"/>
                    <a:pt x="0" y="0"/>
                  </a:cubicBezTo>
                </a:path>
              </a:pathLst>
            </a:custGeom>
            <a:solidFill>
              <a:srgbClr val="7E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7" name="Freeform 306"/>
            <p:cNvSpPr/>
            <p:nvPr/>
          </p:nvSpPr>
          <p:spPr bwMode="auto">
            <a:xfrm>
              <a:off x="3765551" y="3486150"/>
              <a:ext cx="373063" cy="461963"/>
            </a:xfrm>
            <a:custGeom>
              <a:avLst/>
              <a:gdLst>
                <a:gd name="T0" fmla="*/ 48 w 88"/>
                <a:gd name="T1" fmla="*/ 0 h 108"/>
                <a:gd name="T2" fmla="*/ 0 w 88"/>
                <a:gd name="T3" fmla="*/ 107 h 108"/>
                <a:gd name="T4" fmla="*/ 62 w 88"/>
                <a:gd name="T5" fmla="*/ 108 h 108"/>
                <a:gd name="T6" fmla="*/ 88 w 88"/>
                <a:gd name="T7" fmla="*/ 38 h 108"/>
                <a:gd name="T8" fmla="*/ 48 w 88"/>
                <a:gd name="T9" fmla="*/ 0 h 108"/>
              </a:gdLst>
              <a:ahLst/>
              <a:cxnLst>
                <a:cxn ang="0">
                  <a:pos x="T0" y="T1"/>
                </a:cxn>
                <a:cxn ang="0">
                  <a:pos x="T2" y="T3"/>
                </a:cxn>
                <a:cxn ang="0">
                  <a:pos x="T4" y="T5"/>
                </a:cxn>
                <a:cxn ang="0">
                  <a:pos x="T6" y="T7"/>
                </a:cxn>
                <a:cxn ang="0">
                  <a:pos x="T8" y="T9"/>
                </a:cxn>
              </a:cxnLst>
              <a:rect l="0" t="0" r="r" b="b"/>
              <a:pathLst>
                <a:path w="88" h="108">
                  <a:moveTo>
                    <a:pt x="48" y="0"/>
                  </a:moveTo>
                  <a:cubicBezTo>
                    <a:pt x="15" y="45"/>
                    <a:pt x="2" y="97"/>
                    <a:pt x="0" y="107"/>
                  </a:cubicBezTo>
                  <a:cubicBezTo>
                    <a:pt x="62" y="108"/>
                    <a:pt x="62" y="108"/>
                    <a:pt x="62" y="108"/>
                  </a:cubicBezTo>
                  <a:cubicBezTo>
                    <a:pt x="64" y="97"/>
                    <a:pt x="71" y="66"/>
                    <a:pt x="88" y="38"/>
                  </a:cubicBezTo>
                  <a:cubicBezTo>
                    <a:pt x="77" y="25"/>
                    <a:pt x="63" y="12"/>
                    <a:pt x="48" y="0"/>
                  </a:cubicBezTo>
                </a:path>
              </a:pathLst>
            </a:custGeom>
            <a:solidFill>
              <a:srgbClr val="7F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8" name="Freeform 307"/>
            <p:cNvSpPr/>
            <p:nvPr/>
          </p:nvSpPr>
          <p:spPr bwMode="auto">
            <a:xfrm>
              <a:off x="4022726" y="3952875"/>
              <a:ext cx="4763" cy="476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cubicBezTo>
                    <a:pt x="0" y="0"/>
                    <a:pt x="0" y="0"/>
                    <a:pt x="0" y="0"/>
                  </a:cubicBezTo>
                </a:path>
              </a:pathLst>
            </a:custGeom>
            <a:solidFill>
              <a:srgbClr val="7E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9" name="Freeform 308"/>
            <p:cNvSpPr/>
            <p:nvPr/>
          </p:nvSpPr>
          <p:spPr bwMode="auto">
            <a:xfrm>
              <a:off x="4022726" y="3948113"/>
              <a:ext cx="12700" cy="4763"/>
            </a:xfrm>
            <a:custGeom>
              <a:avLst/>
              <a:gdLst>
                <a:gd name="T0" fmla="*/ 1 w 3"/>
                <a:gd name="T1" fmla="*/ 0 h 1"/>
                <a:gd name="T2" fmla="*/ 0 w 3"/>
                <a:gd name="T3" fmla="*/ 1 h 1"/>
                <a:gd name="T4" fmla="*/ 1 w 3"/>
                <a:gd name="T5" fmla="*/ 1 h 1"/>
                <a:gd name="T6" fmla="*/ 3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1"/>
                    <a:pt x="0" y="1"/>
                  </a:cubicBezTo>
                  <a:cubicBezTo>
                    <a:pt x="1" y="1"/>
                    <a:pt x="1" y="1"/>
                    <a:pt x="1" y="1"/>
                  </a:cubicBezTo>
                  <a:cubicBezTo>
                    <a:pt x="2" y="1"/>
                    <a:pt x="2" y="0"/>
                    <a:pt x="3" y="0"/>
                  </a:cubicBezTo>
                  <a:cubicBezTo>
                    <a:pt x="1" y="0"/>
                    <a:pt x="1" y="0"/>
                    <a:pt x="1" y="0"/>
                  </a:cubicBezTo>
                </a:path>
              </a:pathLst>
            </a:custGeom>
            <a:solidFill>
              <a:srgbClr val="7E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0" name="Freeform 309"/>
            <p:cNvSpPr/>
            <p:nvPr/>
          </p:nvSpPr>
          <p:spPr bwMode="auto">
            <a:xfrm>
              <a:off x="4027488" y="3649663"/>
              <a:ext cx="203200" cy="298450"/>
            </a:xfrm>
            <a:custGeom>
              <a:avLst/>
              <a:gdLst>
                <a:gd name="T0" fmla="*/ 26 w 48"/>
                <a:gd name="T1" fmla="*/ 0 h 70"/>
                <a:gd name="T2" fmla="*/ 0 w 48"/>
                <a:gd name="T3" fmla="*/ 70 h 70"/>
                <a:gd name="T4" fmla="*/ 2 w 48"/>
                <a:gd name="T5" fmla="*/ 70 h 70"/>
                <a:gd name="T6" fmla="*/ 48 w 48"/>
                <a:gd name="T7" fmla="*/ 29 h 70"/>
                <a:gd name="T8" fmla="*/ 26 w 48"/>
                <a:gd name="T9" fmla="*/ 0 h 70"/>
              </a:gdLst>
              <a:ahLst/>
              <a:cxnLst>
                <a:cxn ang="0">
                  <a:pos x="T0" y="T1"/>
                </a:cxn>
                <a:cxn ang="0">
                  <a:pos x="T2" y="T3"/>
                </a:cxn>
                <a:cxn ang="0">
                  <a:pos x="T4" y="T5"/>
                </a:cxn>
                <a:cxn ang="0">
                  <a:pos x="T6" y="T7"/>
                </a:cxn>
                <a:cxn ang="0">
                  <a:pos x="T8" y="T9"/>
                </a:cxn>
              </a:cxnLst>
              <a:rect l="0" t="0" r="r" b="b"/>
              <a:pathLst>
                <a:path w="48" h="70">
                  <a:moveTo>
                    <a:pt x="26" y="0"/>
                  </a:moveTo>
                  <a:cubicBezTo>
                    <a:pt x="9" y="28"/>
                    <a:pt x="2" y="59"/>
                    <a:pt x="0" y="70"/>
                  </a:cubicBezTo>
                  <a:cubicBezTo>
                    <a:pt x="2" y="70"/>
                    <a:pt x="2" y="70"/>
                    <a:pt x="2" y="70"/>
                  </a:cubicBezTo>
                  <a:cubicBezTo>
                    <a:pt x="12" y="59"/>
                    <a:pt x="28" y="45"/>
                    <a:pt x="48" y="29"/>
                  </a:cubicBezTo>
                  <a:cubicBezTo>
                    <a:pt x="42" y="19"/>
                    <a:pt x="34" y="10"/>
                    <a:pt x="26" y="0"/>
                  </a:cubicBezTo>
                </a:path>
              </a:pathLst>
            </a:custGeom>
            <a:solidFill>
              <a:srgbClr val="7E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1" name="Freeform 310"/>
            <p:cNvSpPr/>
            <p:nvPr/>
          </p:nvSpPr>
          <p:spPr bwMode="auto">
            <a:xfrm>
              <a:off x="3968751" y="3773488"/>
              <a:ext cx="355600" cy="242888"/>
            </a:xfrm>
            <a:custGeom>
              <a:avLst/>
              <a:gdLst>
                <a:gd name="T0" fmla="*/ 62 w 84"/>
                <a:gd name="T1" fmla="*/ 0 h 57"/>
                <a:gd name="T2" fmla="*/ 16 w 84"/>
                <a:gd name="T3" fmla="*/ 41 h 57"/>
                <a:gd name="T4" fmla="*/ 14 w 84"/>
                <a:gd name="T5" fmla="*/ 42 h 57"/>
                <a:gd name="T6" fmla="*/ 13 w 84"/>
                <a:gd name="T7" fmla="*/ 43 h 57"/>
                <a:gd name="T8" fmla="*/ 10 w 84"/>
                <a:gd name="T9" fmla="*/ 46 h 57"/>
                <a:gd name="T10" fmla="*/ 0 w 84"/>
                <a:gd name="T11" fmla="*/ 57 h 57"/>
                <a:gd name="T12" fmla="*/ 41 w 84"/>
                <a:gd name="T13" fmla="*/ 57 h 57"/>
                <a:gd name="T14" fmla="*/ 80 w 84"/>
                <a:gd name="T15" fmla="*/ 57 h 57"/>
                <a:gd name="T16" fmla="*/ 84 w 84"/>
                <a:gd name="T17" fmla="*/ 52 h 57"/>
                <a:gd name="T18" fmla="*/ 62 w 84"/>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7">
                  <a:moveTo>
                    <a:pt x="62" y="0"/>
                  </a:moveTo>
                  <a:cubicBezTo>
                    <a:pt x="42" y="16"/>
                    <a:pt x="26" y="30"/>
                    <a:pt x="16" y="41"/>
                  </a:cubicBezTo>
                  <a:cubicBezTo>
                    <a:pt x="15" y="41"/>
                    <a:pt x="15" y="42"/>
                    <a:pt x="14" y="42"/>
                  </a:cubicBezTo>
                  <a:cubicBezTo>
                    <a:pt x="14" y="43"/>
                    <a:pt x="13" y="43"/>
                    <a:pt x="13" y="43"/>
                  </a:cubicBezTo>
                  <a:cubicBezTo>
                    <a:pt x="12" y="44"/>
                    <a:pt x="11" y="45"/>
                    <a:pt x="10" y="46"/>
                  </a:cubicBezTo>
                  <a:cubicBezTo>
                    <a:pt x="4" y="53"/>
                    <a:pt x="0" y="57"/>
                    <a:pt x="0" y="57"/>
                  </a:cubicBezTo>
                  <a:cubicBezTo>
                    <a:pt x="41" y="57"/>
                    <a:pt x="41" y="57"/>
                    <a:pt x="41" y="57"/>
                  </a:cubicBezTo>
                  <a:cubicBezTo>
                    <a:pt x="80" y="57"/>
                    <a:pt x="80" y="57"/>
                    <a:pt x="80" y="57"/>
                  </a:cubicBezTo>
                  <a:cubicBezTo>
                    <a:pt x="81" y="56"/>
                    <a:pt x="82" y="54"/>
                    <a:pt x="84" y="52"/>
                  </a:cubicBezTo>
                  <a:cubicBezTo>
                    <a:pt x="81" y="35"/>
                    <a:pt x="73" y="18"/>
                    <a:pt x="62" y="0"/>
                  </a:cubicBezTo>
                </a:path>
              </a:pathLst>
            </a:custGeom>
            <a:solidFill>
              <a:srgbClr val="7F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2" name="Freeform 311"/>
            <p:cNvSpPr/>
            <p:nvPr/>
          </p:nvSpPr>
          <p:spPr bwMode="auto">
            <a:xfrm>
              <a:off x="4303713" y="4016375"/>
              <a:ext cx="28575" cy="9525"/>
            </a:xfrm>
            <a:custGeom>
              <a:avLst/>
              <a:gdLst>
                <a:gd name="T0" fmla="*/ 6 w 7"/>
                <a:gd name="T1" fmla="*/ 0 h 2"/>
                <a:gd name="T2" fmla="*/ 1 w 7"/>
                <a:gd name="T3" fmla="*/ 0 h 2"/>
                <a:gd name="T4" fmla="*/ 0 w 7"/>
                <a:gd name="T5" fmla="*/ 1 h 2"/>
                <a:gd name="T6" fmla="*/ 7 w 7"/>
                <a:gd name="T7" fmla="*/ 2 h 2"/>
                <a:gd name="T8" fmla="*/ 6 w 7"/>
                <a:gd name="T9" fmla="*/ 0 h 2"/>
              </a:gdLst>
              <a:ahLst/>
              <a:cxnLst>
                <a:cxn ang="0">
                  <a:pos x="T0" y="T1"/>
                </a:cxn>
                <a:cxn ang="0">
                  <a:pos x="T2" y="T3"/>
                </a:cxn>
                <a:cxn ang="0">
                  <a:pos x="T4" y="T5"/>
                </a:cxn>
                <a:cxn ang="0">
                  <a:pos x="T6" y="T7"/>
                </a:cxn>
                <a:cxn ang="0">
                  <a:pos x="T8" y="T9"/>
                </a:cxn>
              </a:cxnLst>
              <a:rect l="0" t="0" r="r" b="b"/>
              <a:pathLst>
                <a:path w="7" h="2">
                  <a:moveTo>
                    <a:pt x="6" y="0"/>
                  </a:moveTo>
                  <a:cubicBezTo>
                    <a:pt x="1" y="0"/>
                    <a:pt x="1" y="0"/>
                    <a:pt x="1" y="0"/>
                  </a:cubicBezTo>
                  <a:cubicBezTo>
                    <a:pt x="0" y="1"/>
                    <a:pt x="0" y="1"/>
                    <a:pt x="0" y="1"/>
                  </a:cubicBezTo>
                  <a:cubicBezTo>
                    <a:pt x="7" y="2"/>
                    <a:pt x="7" y="2"/>
                    <a:pt x="7" y="2"/>
                  </a:cubicBezTo>
                  <a:cubicBezTo>
                    <a:pt x="7" y="1"/>
                    <a:pt x="7" y="0"/>
                    <a:pt x="6" y="0"/>
                  </a:cubicBezTo>
                </a:path>
              </a:pathLst>
            </a:custGeom>
            <a:solidFill>
              <a:srgbClr val="80B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3" name="Freeform 312"/>
            <p:cNvSpPr/>
            <p:nvPr/>
          </p:nvSpPr>
          <p:spPr bwMode="auto">
            <a:xfrm>
              <a:off x="4306888" y="3995738"/>
              <a:ext cx="22225" cy="20638"/>
            </a:xfrm>
            <a:custGeom>
              <a:avLst/>
              <a:gdLst>
                <a:gd name="T0" fmla="*/ 4 w 5"/>
                <a:gd name="T1" fmla="*/ 0 h 5"/>
                <a:gd name="T2" fmla="*/ 0 w 5"/>
                <a:gd name="T3" fmla="*/ 5 h 5"/>
                <a:gd name="T4" fmla="*/ 5 w 5"/>
                <a:gd name="T5" fmla="*/ 5 h 5"/>
                <a:gd name="T6" fmla="*/ 4 w 5"/>
                <a:gd name="T7" fmla="*/ 0 h 5"/>
              </a:gdLst>
              <a:ahLst/>
              <a:cxnLst>
                <a:cxn ang="0">
                  <a:pos x="T0" y="T1"/>
                </a:cxn>
                <a:cxn ang="0">
                  <a:pos x="T2" y="T3"/>
                </a:cxn>
                <a:cxn ang="0">
                  <a:pos x="T4" y="T5"/>
                </a:cxn>
                <a:cxn ang="0">
                  <a:pos x="T6" y="T7"/>
                </a:cxn>
              </a:cxnLst>
              <a:rect l="0" t="0" r="r" b="b"/>
              <a:pathLst>
                <a:path w="5" h="5">
                  <a:moveTo>
                    <a:pt x="4" y="0"/>
                  </a:moveTo>
                  <a:cubicBezTo>
                    <a:pt x="2" y="2"/>
                    <a:pt x="1" y="4"/>
                    <a:pt x="0" y="5"/>
                  </a:cubicBezTo>
                  <a:cubicBezTo>
                    <a:pt x="5" y="5"/>
                    <a:pt x="5" y="5"/>
                    <a:pt x="5" y="5"/>
                  </a:cubicBezTo>
                  <a:cubicBezTo>
                    <a:pt x="5" y="3"/>
                    <a:pt x="5" y="1"/>
                    <a:pt x="4" y="0"/>
                  </a:cubicBezTo>
                </a:path>
              </a:pathLst>
            </a:custGeom>
            <a:solidFill>
              <a:srgbClr val="7FB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4" name="Freeform 313"/>
            <p:cNvSpPr/>
            <p:nvPr/>
          </p:nvSpPr>
          <p:spPr bwMode="auto">
            <a:xfrm>
              <a:off x="2382838" y="3328988"/>
              <a:ext cx="1763713" cy="717550"/>
            </a:xfrm>
            <a:custGeom>
              <a:avLst/>
              <a:gdLst>
                <a:gd name="T0" fmla="*/ 0 w 416"/>
                <a:gd name="T1" fmla="*/ 168 h 168"/>
                <a:gd name="T2" fmla="*/ 157 w 416"/>
                <a:gd name="T3" fmla="*/ 29 h 168"/>
                <a:gd name="T4" fmla="*/ 416 w 416"/>
                <a:gd name="T5" fmla="*/ 165 h 168"/>
                <a:gd name="T6" fmla="*/ 0 w 416"/>
                <a:gd name="T7" fmla="*/ 168 h 168"/>
              </a:gdLst>
              <a:ahLst/>
              <a:cxnLst>
                <a:cxn ang="0">
                  <a:pos x="T0" y="T1"/>
                </a:cxn>
                <a:cxn ang="0">
                  <a:pos x="T2" y="T3"/>
                </a:cxn>
                <a:cxn ang="0">
                  <a:pos x="T4" y="T5"/>
                </a:cxn>
                <a:cxn ang="0">
                  <a:pos x="T6" y="T7"/>
                </a:cxn>
              </a:cxnLst>
              <a:rect l="0" t="0" r="r" b="b"/>
              <a:pathLst>
                <a:path w="416" h="168">
                  <a:moveTo>
                    <a:pt x="0" y="168"/>
                  </a:moveTo>
                  <a:cubicBezTo>
                    <a:pt x="0" y="168"/>
                    <a:pt x="13" y="58"/>
                    <a:pt x="157" y="29"/>
                  </a:cubicBezTo>
                  <a:cubicBezTo>
                    <a:pt x="301" y="0"/>
                    <a:pt x="408" y="101"/>
                    <a:pt x="416" y="165"/>
                  </a:cubicBezTo>
                  <a:lnTo>
                    <a:pt x="0" y="168"/>
                  </a:lnTo>
                  <a:close/>
                </a:path>
              </a:pathLst>
            </a:custGeom>
            <a:solidFill>
              <a:srgbClr val="B3D7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5" name="Freeform 314"/>
            <p:cNvSpPr/>
            <p:nvPr/>
          </p:nvSpPr>
          <p:spPr bwMode="auto">
            <a:xfrm>
              <a:off x="2624138" y="3521075"/>
              <a:ext cx="1309688" cy="534988"/>
            </a:xfrm>
            <a:custGeom>
              <a:avLst/>
              <a:gdLst>
                <a:gd name="T0" fmla="*/ 0 w 309"/>
                <a:gd name="T1" fmla="*/ 125 h 125"/>
                <a:gd name="T2" fmla="*/ 116 w 309"/>
                <a:gd name="T3" fmla="*/ 22 h 125"/>
                <a:gd name="T4" fmla="*/ 309 w 309"/>
                <a:gd name="T5" fmla="*/ 123 h 125"/>
                <a:gd name="T6" fmla="*/ 0 w 309"/>
                <a:gd name="T7" fmla="*/ 125 h 125"/>
              </a:gdLst>
              <a:ahLst/>
              <a:cxnLst>
                <a:cxn ang="0">
                  <a:pos x="T0" y="T1"/>
                </a:cxn>
                <a:cxn ang="0">
                  <a:pos x="T2" y="T3"/>
                </a:cxn>
                <a:cxn ang="0">
                  <a:pos x="T4" y="T5"/>
                </a:cxn>
                <a:cxn ang="0">
                  <a:pos x="T6" y="T7"/>
                </a:cxn>
              </a:cxnLst>
              <a:rect l="0" t="0" r="r" b="b"/>
              <a:pathLst>
                <a:path w="309" h="125">
                  <a:moveTo>
                    <a:pt x="0" y="125"/>
                  </a:moveTo>
                  <a:cubicBezTo>
                    <a:pt x="0" y="125"/>
                    <a:pt x="9" y="44"/>
                    <a:pt x="116" y="22"/>
                  </a:cubicBezTo>
                  <a:cubicBezTo>
                    <a:pt x="223" y="0"/>
                    <a:pt x="303" y="75"/>
                    <a:pt x="309" y="123"/>
                  </a:cubicBezTo>
                  <a:lnTo>
                    <a:pt x="0" y="125"/>
                  </a:lnTo>
                  <a:close/>
                </a:path>
              </a:pathLst>
            </a:custGeom>
            <a:solidFill>
              <a:srgbClr val="FFFF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6" name="Freeform 315"/>
            <p:cNvSpPr/>
            <p:nvPr/>
          </p:nvSpPr>
          <p:spPr bwMode="auto">
            <a:xfrm>
              <a:off x="2844801" y="3700463"/>
              <a:ext cx="869950" cy="355600"/>
            </a:xfrm>
            <a:custGeom>
              <a:avLst/>
              <a:gdLst>
                <a:gd name="T0" fmla="*/ 0 w 205"/>
                <a:gd name="T1" fmla="*/ 83 h 83"/>
                <a:gd name="T2" fmla="*/ 77 w 205"/>
                <a:gd name="T3" fmla="*/ 14 h 83"/>
                <a:gd name="T4" fmla="*/ 205 w 205"/>
                <a:gd name="T5" fmla="*/ 82 h 83"/>
                <a:gd name="T6" fmla="*/ 0 w 205"/>
                <a:gd name="T7" fmla="*/ 83 h 83"/>
              </a:gdLst>
              <a:ahLst/>
              <a:cxnLst>
                <a:cxn ang="0">
                  <a:pos x="T0" y="T1"/>
                </a:cxn>
                <a:cxn ang="0">
                  <a:pos x="T2" y="T3"/>
                </a:cxn>
                <a:cxn ang="0">
                  <a:pos x="T4" y="T5"/>
                </a:cxn>
                <a:cxn ang="0">
                  <a:pos x="T6" y="T7"/>
                </a:cxn>
              </a:cxnLst>
              <a:rect l="0" t="0" r="r" b="b"/>
              <a:pathLst>
                <a:path w="205" h="83">
                  <a:moveTo>
                    <a:pt x="0" y="83"/>
                  </a:moveTo>
                  <a:cubicBezTo>
                    <a:pt x="0" y="83"/>
                    <a:pt x="6" y="29"/>
                    <a:pt x="77" y="14"/>
                  </a:cubicBezTo>
                  <a:cubicBezTo>
                    <a:pt x="148" y="0"/>
                    <a:pt x="201" y="50"/>
                    <a:pt x="205" y="82"/>
                  </a:cubicBezTo>
                  <a:lnTo>
                    <a:pt x="0" y="83"/>
                  </a:lnTo>
                  <a:close/>
                </a:path>
              </a:pathLst>
            </a:custGeom>
            <a:solidFill>
              <a:srgbClr val="77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7" name="Freeform 316"/>
            <p:cNvSpPr/>
            <p:nvPr/>
          </p:nvSpPr>
          <p:spPr bwMode="auto">
            <a:xfrm>
              <a:off x="7154863" y="2720975"/>
              <a:ext cx="1679575" cy="1343025"/>
            </a:xfrm>
            <a:custGeom>
              <a:avLst/>
              <a:gdLst>
                <a:gd name="T0" fmla="*/ 0 w 396"/>
                <a:gd name="T1" fmla="*/ 307 h 314"/>
                <a:gd name="T2" fmla="*/ 207 w 396"/>
                <a:gd name="T3" fmla="*/ 13 h 314"/>
                <a:gd name="T4" fmla="*/ 396 w 396"/>
                <a:gd name="T5" fmla="*/ 314 h 314"/>
                <a:gd name="T6" fmla="*/ 0 w 396"/>
                <a:gd name="T7" fmla="*/ 307 h 314"/>
              </a:gdLst>
              <a:ahLst/>
              <a:cxnLst>
                <a:cxn ang="0">
                  <a:pos x="T0" y="T1"/>
                </a:cxn>
                <a:cxn ang="0">
                  <a:pos x="T2" y="T3"/>
                </a:cxn>
                <a:cxn ang="0">
                  <a:pos x="T4" y="T5"/>
                </a:cxn>
                <a:cxn ang="0">
                  <a:pos x="T6" y="T7"/>
                </a:cxn>
              </a:cxnLst>
              <a:rect l="0" t="0" r="r" b="b"/>
              <a:pathLst>
                <a:path w="396" h="314">
                  <a:moveTo>
                    <a:pt x="0" y="307"/>
                  </a:moveTo>
                  <a:cubicBezTo>
                    <a:pt x="0" y="307"/>
                    <a:pt x="38" y="0"/>
                    <a:pt x="207" y="13"/>
                  </a:cubicBezTo>
                  <a:cubicBezTo>
                    <a:pt x="377" y="26"/>
                    <a:pt x="396" y="267"/>
                    <a:pt x="396" y="314"/>
                  </a:cubicBezTo>
                  <a:cubicBezTo>
                    <a:pt x="0" y="307"/>
                    <a:pt x="0" y="307"/>
                    <a:pt x="0" y="307"/>
                  </a:cubicBezTo>
                </a:path>
              </a:pathLst>
            </a:custGeom>
            <a:solidFill>
              <a:srgbClr val="77A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8" name="Freeform 317"/>
            <p:cNvSpPr/>
            <p:nvPr/>
          </p:nvSpPr>
          <p:spPr bwMode="auto">
            <a:xfrm>
              <a:off x="7337426" y="2960688"/>
              <a:ext cx="1335088" cy="1090613"/>
            </a:xfrm>
            <a:custGeom>
              <a:avLst/>
              <a:gdLst>
                <a:gd name="T0" fmla="*/ 0 w 315"/>
                <a:gd name="T1" fmla="*/ 249 h 255"/>
                <a:gd name="T2" fmla="*/ 165 w 315"/>
                <a:gd name="T3" fmla="*/ 10 h 255"/>
                <a:gd name="T4" fmla="*/ 315 w 315"/>
                <a:gd name="T5" fmla="*/ 255 h 255"/>
                <a:gd name="T6" fmla="*/ 0 w 315"/>
                <a:gd name="T7" fmla="*/ 249 h 255"/>
              </a:gdLst>
              <a:ahLst/>
              <a:cxnLst>
                <a:cxn ang="0">
                  <a:pos x="T0" y="T1"/>
                </a:cxn>
                <a:cxn ang="0">
                  <a:pos x="T2" y="T3"/>
                </a:cxn>
                <a:cxn ang="0">
                  <a:pos x="T4" y="T5"/>
                </a:cxn>
                <a:cxn ang="0">
                  <a:pos x="T6" y="T7"/>
                </a:cxn>
              </a:cxnLst>
              <a:rect l="0" t="0" r="r" b="b"/>
              <a:pathLst>
                <a:path w="315" h="255">
                  <a:moveTo>
                    <a:pt x="0" y="249"/>
                  </a:moveTo>
                  <a:cubicBezTo>
                    <a:pt x="0" y="249"/>
                    <a:pt x="30" y="0"/>
                    <a:pt x="165" y="10"/>
                  </a:cubicBezTo>
                  <a:cubicBezTo>
                    <a:pt x="300" y="20"/>
                    <a:pt x="315" y="217"/>
                    <a:pt x="315" y="255"/>
                  </a:cubicBezTo>
                  <a:cubicBezTo>
                    <a:pt x="0" y="249"/>
                    <a:pt x="0" y="249"/>
                    <a:pt x="0" y="249"/>
                  </a:cubicBezTo>
                </a:path>
              </a:pathLst>
            </a:custGeom>
            <a:solidFill>
              <a:srgbClr val="7783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9" name="Freeform 318"/>
            <p:cNvSpPr/>
            <p:nvPr/>
          </p:nvSpPr>
          <p:spPr bwMode="auto">
            <a:xfrm>
              <a:off x="7524751" y="3260725"/>
              <a:ext cx="977900" cy="798513"/>
            </a:xfrm>
            <a:custGeom>
              <a:avLst/>
              <a:gdLst>
                <a:gd name="T0" fmla="*/ 0 w 231"/>
                <a:gd name="T1" fmla="*/ 183 h 187"/>
                <a:gd name="T2" fmla="*/ 121 w 231"/>
                <a:gd name="T3" fmla="*/ 8 h 187"/>
                <a:gd name="T4" fmla="*/ 231 w 231"/>
                <a:gd name="T5" fmla="*/ 187 h 187"/>
                <a:gd name="T6" fmla="*/ 0 w 231"/>
                <a:gd name="T7" fmla="*/ 183 h 187"/>
              </a:gdLst>
              <a:ahLst/>
              <a:cxnLst>
                <a:cxn ang="0">
                  <a:pos x="T0" y="T1"/>
                </a:cxn>
                <a:cxn ang="0">
                  <a:pos x="T2" y="T3"/>
                </a:cxn>
                <a:cxn ang="0">
                  <a:pos x="T4" y="T5"/>
                </a:cxn>
                <a:cxn ang="0">
                  <a:pos x="T6" y="T7"/>
                </a:cxn>
              </a:cxnLst>
              <a:rect l="0" t="0" r="r" b="b"/>
              <a:pathLst>
                <a:path w="231" h="187">
                  <a:moveTo>
                    <a:pt x="0" y="183"/>
                  </a:moveTo>
                  <a:cubicBezTo>
                    <a:pt x="0" y="183"/>
                    <a:pt x="22" y="0"/>
                    <a:pt x="121" y="8"/>
                  </a:cubicBezTo>
                  <a:cubicBezTo>
                    <a:pt x="220" y="15"/>
                    <a:pt x="231" y="159"/>
                    <a:pt x="231" y="187"/>
                  </a:cubicBezTo>
                  <a:cubicBezTo>
                    <a:pt x="0" y="183"/>
                    <a:pt x="0" y="183"/>
                    <a:pt x="0" y="183"/>
                  </a:cubicBezTo>
                </a:path>
              </a:pathLst>
            </a:custGeom>
            <a:solidFill>
              <a:srgbClr val="DCE3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0" name="Freeform 319"/>
            <p:cNvSpPr/>
            <p:nvPr/>
          </p:nvSpPr>
          <p:spPr bwMode="auto">
            <a:xfrm>
              <a:off x="7677151" y="4041775"/>
              <a:ext cx="695325" cy="17463"/>
            </a:xfrm>
            <a:custGeom>
              <a:avLst/>
              <a:gdLst>
                <a:gd name="T0" fmla="*/ 0 w 164"/>
                <a:gd name="T1" fmla="*/ 0 h 4"/>
                <a:gd name="T2" fmla="*/ 0 w 164"/>
                <a:gd name="T3" fmla="*/ 1 h 4"/>
                <a:gd name="T4" fmla="*/ 164 w 164"/>
                <a:gd name="T5" fmla="*/ 4 h 4"/>
                <a:gd name="T6" fmla="*/ 164 w 164"/>
                <a:gd name="T7" fmla="*/ 4 h 4"/>
                <a:gd name="T8" fmla="*/ 0 w 164"/>
                <a:gd name="T9" fmla="*/ 0 h 4"/>
              </a:gdLst>
              <a:ahLst/>
              <a:cxnLst>
                <a:cxn ang="0">
                  <a:pos x="T0" y="T1"/>
                </a:cxn>
                <a:cxn ang="0">
                  <a:pos x="T2" y="T3"/>
                </a:cxn>
                <a:cxn ang="0">
                  <a:pos x="T4" y="T5"/>
                </a:cxn>
                <a:cxn ang="0">
                  <a:pos x="T6" y="T7"/>
                </a:cxn>
                <a:cxn ang="0">
                  <a:pos x="T8" y="T9"/>
                </a:cxn>
              </a:cxnLst>
              <a:rect l="0" t="0" r="r" b="b"/>
              <a:pathLst>
                <a:path w="164" h="4">
                  <a:moveTo>
                    <a:pt x="0" y="0"/>
                  </a:moveTo>
                  <a:cubicBezTo>
                    <a:pt x="0" y="1"/>
                    <a:pt x="0" y="1"/>
                    <a:pt x="0" y="1"/>
                  </a:cubicBezTo>
                  <a:cubicBezTo>
                    <a:pt x="164" y="4"/>
                    <a:pt x="164" y="4"/>
                    <a:pt x="164" y="4"/>
                  </a:cubicBezTo>
                  <a:cubicBezTo>
                    <a:pt x="164" y="4"/>
                    <a:pt x="164" y="4"/>
                    <a:pt x="164" y="4"/>
                  </a:cubicBezTo>
                  <a:cubicBezTo>
                    <a:pt x="0" y="0"/>
                    <a:pt x="0" y="0"/>
                    <a:pt x="0" y="0"/>
                  </a:cubicBezTo>
                </a:path>
              </a:pathLst>
            </a:custGeom>
            <a:solidFill>
              <a:srgbClr val="B2C0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1" name="Freeform 320"/>
            <p:cNvSpPr/>
            <p:nvPr/>
          </p:nvSpPr>
          <p:spPr bwMode="auto">
            <a:xfrm>
              <a:off x="7677151" y="3508375"/>
              <a:ext cx="695325" cy="550863"/>
            </a:xfrm>
            <a:custGeom>
              <a:avLst/>
              <a:gdLst>
                <a:gd name="T0" fmla="*/ 82 w 164"/>
                <a:gd name="T1" fmla="*/ 0 h 129"/>
                <a:gd name="T2" fmla="*/ 0 w 164"/>
                <a:gd name="T3" fmla="*/ 125 h 129"/>
                <a:gd name="T4" fmla="*/ 164 w 164"/>
                <a:gd name="T5" fmla="*/ 129 h 129"/>
                <a:gd name="T6" fmla="*/ 86 w 164"/>
                <a:gd name="T7" fmla="*/ 1 h 129"/>
                <a:gd name="T8" fmla="*/ 82 w 164"/>
                <a:gd name="T9" fmla="*/ 0 h 129"/>
              </a:gdLst>
              <a:ahLst/>
              <a:cxnLst>
                <a:cxn ang="0">
                  <a:pos x="T0" y="T1"/>
                </a:cxn>
                <a:cxn ang="0">
                  <a:pos x="T2" y="T3"/>
                </a:cxn>
                <a:cxn ang="0">
                  <a:pos x="T4" y="T5"/>
                </a:cxn>
                <a:cxn ang="0">
                  <a:pos x="T6" y="T7"/>
                </a:cxn>
                <a:cxn ang="0">
                  <a:pos x="T8" y="T9"/>
                </a:cxn>
              </a:cxnLst>
              <a:rect l="0" t="0" r="r" b="b"/>
              <a:pathLst>
                <a:path w="164" h="129">
                  <a:moveTo>
                    <a:pt x="82" y="0"/>
                  </a:moveTo>
                  <a:cubicBezTo>
                    <a:pt x="16" y="0"/>
                    <a:pt x="0" y="122"/>
                    <a:pt x="0" y="125"/>
                  </a:cubicBezTo>
                  <a:cubicBezTo>
                    <a:pt x="164" y="129"/>
                    <a:pt x="164" y="129"/>
                    <a:pt x="164" y="129"/>
                  </a:cubicBezTo>
                  <a:cubicBezTo>
                    <a:pt x="164" y="108"/>
                    <a:pt x="156" y="6"/>
                    <a:pt x="86" y="1"/>
                  </a:cubicBezTo>
                  <a:cubicBezTo>
                    <a:pt x="84" y="0"/>
                    <a:pt x="83" y="0"/>
                    <a:pt x="82" y="0"/>
                  </a:cubicBezTo>
                </a:path>
              </a:pathLst>
            </a:custGeom>
            <a:solidFill>
              <a:srgbClr val="A8B9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2" name="Freeform 321"/>
            <p:cNvSpPr/>
            <p:nvPr/>
          </p:nvSpPr>
          <p:spPr bwMode="auto">
            <a:xfrm>
              <a:off x="8507413" y="2773363"/>
              <a:ext cx="1878013" cy="1295400"/>
            </a:xfrm>
            <a:custGeom>
              <a:avLst/>
              <a:gdLst>
                <a:gd name="T0" fmla="*/ 0 w 443"/>
                <a:gd name="T1" fmla="*/ 300 h 303"/>
                <a:gd name="T2" fmla="*/ 440 w 443"/>
                <a:gd name="T3" fmla="*/ 272 h 303"/>
                <a:gd name="T4" fmla="*/ 443 w 443"/>
                <a:gd name="T5" fmla="*/ 303 h 303"/>
                <a:gd name="T6" fmla="*/ 0 w 443"/>
                <a:gd name="T7" fmla="*/ 300 h 303"/>
              </a:gdLst>
              <a:ahLst/>
              <a:cxnLst>
                <a:cxn ang="0">
                  <a:pos x="T0" y="T1"/>
                </a:cxn>
                <a:cxn ang="0">
                  <a:pos x="T2" y="T3"/>
                </a:cxn>
                <a:cxn ang="0">
                  <a:pos x="T4" y="T5"/>
                </a:cxn>
                <a:cxn ang="0">
                  <a:pos x="T6" y="T7"/>
                </a:cxn>
              </a:cxnLst>
              <a:rect l="0" t="0" r="r" b="b"/>
              <a:pathLst>
                <a:path w="443" h="303">
                  <a:moveTo>
                    <a:pt x="0" y="300"/>
                  </a:moveTo>
                  <a:cubicBezTo>
                    <a:pt x="0" y="300"/>
                    <a:pt x="323" y="0"/>
                    <a:pt x="440" y="272"/>
                  </a:cubicBezTo>
                  <a:cubicBezTo>
                    <a:pt x="443" y="303"/>
                    <a:pt x="443" y="303"/>
                    <a:pt x="443" y="303"/>
                  </a:cubicBezTo>
                  <a:cubicBezTo>
                    <a:pt x="0" y="300"/>
                    <a:pt x="0" y="300"/>
                    <a:pt x="0" y="300"/>
                  </a:cubicBezTo>
                </a:path>
              </a:pathLst>
            </a:custGeom>
            <a:solidFill>
              <a:srgbClr val="9DA2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3" name="Freeform 322"/>
            <p:cNvSpPr/>
            <p:nvPr/>
          </p:nvSpPr>
          <p:spPr bwMode="auto">
            <a:xfrm>
              <a:off x="8791576" y="3084513"/>
              <a:ext cx="1428750" cy="984250"/>
            </a:xfrm>
            <a:custGeom>
              <a:avLst/>
              <a:gdLst>
                <a:gd name="T0" fmla="*/ 0 w 337"/>
                <a:gd name="T1" fmla="*/ 228 h 230"/>
                <a:gd name="T2" fmla="*/ 334 w 337"/>
                <a:gd name="T3" fmla="*/ 206 h 230"/>
                <a:gd name="T4" fmla="*/ 337 w 337"/>
                <a:gd name="T5" fmla="*/ 230 h 230"/>
                <a:gd name="T6" fmla="*/ 0 w 337"/>
                <a:gd name="T7" fmla="*/ 228 h 230"/>
              </a:gdLst>
              <a:ahLst/>
              <a:cxnLst>
                <a:cxn ang="0">
                  <a:pos x="T0" y="T1"/>
                </a:cxn>
                <a:cxn ang="0">
                  <a:pos x="T2" y="T3"/>
                </a:cxn>
                <a:cxn ang="0">
                  <a:pos x="T4" y="T5"/>
                </a:cxn>
                <a:cxn ang="0">
                  <a:pos x="T6" y="T7"/>
                </a:cxn>
              </a:cxnLst>
              <a:rect l="0" t="0" r="r" b="b"/>
              <a:pathLst>
                <a:path w="337" h="230">
                  <a:moveTo>
                    <a:pt x="0" y="228"/>
                  </a:moveTo>
                  <a:cubicBezTo>
                    <a:pt x="0" y="228"/>
                    <a:pt x="245" y="0"/>
                    <a:pt x="334" y="206"/>
                  </a:cubicBezTo>
                  <a:cubicBezTo>
                    <a:pt x="337" y="230"/>
                    <a:pt x="337" y="230"/>
                    <a:pt x="337" y="230"/>
                  </a:cubicBezTo>
                  <a:cubicBezTo>
                    <a:pt x="0" y="228"/>
                    <a:pt x="0" y="228"/>
                    <a:pt x="0" y="228"/>
                  </a:cubicBezTo>
                </a:path>
              </a:pathLst>
            </a:custGeom>
            <a:solidFill>
              <a:srgbClr val="9DD7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4" name="Freeform 323"/>
            <p:cNvSpPr/>
            <p:nvPr/>
          </p:nvSpPr>
          <p:spPr bwMode="auto">
            <a:xfrm>
              <a:off x="9078913" y="3430588"/>
              <a:ext cx="933450" cy="646113"/>
            </a:xfrm>
            <a:custGeom>
              <a:avLst/>
              <a:gdLst>
                <a:gd name="T0" fmla="*/ 0 w 220"/>
                <a:gd name="T1" fmla="*/ 150 h 151"/>
                <a:gd name="T2" fmla="*/ 219 w 220"/>
                <a:gd name="T3" fmla="*/ 135 h 151"/>
                <a:gd name="T4" fmla="*/ 220 w 220"/>
                <a:gd name="T5" fmla="*/ 151 h 151"/>
                <a:gd name="T6" fmla="*/ 0 w 220"/>
                <a:gd name="T7" fmla="*/ 150 h 151"/>
              </a:gdLst>
              <a:ahLst/>
              <a:cxnLst>
                <a:cxn ang="0">
                  <a:pos x="T0" y="T1"/>
                </a:cxn>
                <a:cxn ang="0">
                  <a:pos x="T2" y="T3"/>
                </a:cxn>
                <a:cxn ang="0">
                  <a:pos x="T4" y="T5"/>
                </a:cxn>
                <a:cxn ang="0">
                  <a:pos x="T6" y="T7"/>
                </a:cxn>
              </a:cxnLst>
              <a:rect l="0" t="0" r="r" b="b"/>
              <a:pathLst>
                <a:path w="220" h="151">
                  <a:moveTo>
                    <a:pt x="0" y="150"/>
                  </a:moveTo>
                  <a:cubicBezTo>
                    <a:pt x="0" y="150"/>
                    <a:pt x="160" y="0"/>
                    <a:pt x="219" y="135"/>
                  </a:cubicBezTo>
                  <a:cubicBezTo>
                    <a:pt x="220" y="151"/>
                    <a:pt x="220" y="151"/>
                    <a:pt x="220" y="151"/>
                  </a:cubicBezTo>
                  <a:cubicBezTo>
                    <a:pt x="0" y="150"/>
                    <a:pt x="0" y="150"/>
                    <a:pt x="0" y="150"/>
                  </a:cubicBezTo>
                </a:path>
              </a:pathLst>
            </a:custGeom>
            <a:solidFill>
              <a:srgbClr val="DC9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5" name="Freeform 324"/>
            <p:cNvSpPr/>
            <p:nvPr/>
          </p:nvSpPr>
          <p:spPr bwMode="auto">
            <a:xfrm>
              <a:off x="9312276" y="3892550"/>
              <a:ext cx="547688" cy="179388"/>
            </a:xfrm>
            <a:custGeom>
              <a:avLst/>
              <a:gdLst>
                <a:gd name="T0" fmla="*/ 84 w 129"/>
                <a:gd name="T1" fmla="*/ 0 h 42"/>
                <a:gd name="T2" fmla="*/ 0 w 129"/>
                <a:gd name="T3" fmla="*/ 42 h 42"/>
                <a:gd name="T4" fmla="*/ 129 w 129"/>
                <a:gd name="T5" fmla="*/ 42 h 42"/>
                <a:gd name="T6" fmla="*/ 128 w 129"/>
                <a:gd name="T7" fmla="*/ 33 h 42"/>
                <a:gd name="T8" fmla="*/ 84 w 129"/>
                <a:gd name="T9" fmla="*/ 0 h 42"/>
              </a:gdLst>
              <a:ahLst/>
              <a:cxnLst>
                <a:cxn ang="0">
                  <a:pos x="T0" y="T1"/>
                </a:cxn>
                <a:cxn ang="0">
                  <a:pos x="T2" y="T3"/>
                </a:cxn>
                <a:cxn ang="0">
                  <a:pos x="T4" y="T5"/>
                </a:cxn>
                <a:cxn ang="0">
                  <a:pos x="T6" y="T7"/>
                </a:cxn>
                <a:cxn ang="0">
                  <a:pos x="T8" y="T9"/>
                </a:cxn>
              </a:cxnLst>
              <a:rect l="0" t="0" r="r" b="b"/>
              <a:pathLst>
                <a:path w="129" h="42">
                  <a:moveTo>
                    <a:pt x="84" y="0"/>
                  </a:moveTo>
                  <a:cubicBezTo>
                    <a:pt x="45" y="0"/>
                    <a:pt x="0" y="42"/>
                    <a:pt x="0" y="42"/>
                  </a:cubicBezTo>
                  <a:cubicBezTo>
                    <a:pt x="129" y="42"/>
                    <a:pt x="129" y="42"/>
                    <a:pt x="129" y="42"/>
                  </a:cubicBezTo>
                  <a:cubicBezTo>
                    <a:pt x="128" y="33"/>
                    <a:pt x="128" y="33"/>
                    <a:pt x="128" y="33"/>
                  </a:cubicBezTo>
                  <a:cubicBezTo>
                    <a:pt x="118" y="9"/>
                    <a:pt x="101" y="0"/>
                    <a:pt x="84" y="0"/>
                  </a:cubicBezTo>
                </a:path>
              </a:pathLst>
            </a:custGeom>
            <a:solidFill>
              <a:srgbClr val="DC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587" name="思想气泡: 云 586"/>
          <p:cNvSpPr/>
          <p:nvPr/>
        </p:nvSpPr>
        <p:spPr>
          <a:xfrm>
            <a:off x="1296854" y="1057351"/>
            <a:ext cx="4568882" cy="2485502"/>
          </a:xfrm>
          <a:prstGeom prst="cloudCallout">
            <a:avLst>
              <a:gd name="adj1" fmla="val 55578"/>
              <a:gd name="adj2" fmla="val 59857"/>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588" name="文本框 587"/>
          <p:cNvSpPr txBox="1"/>
          <p:nvPr/>
        </p:nvSpPr>
        <p:spPr>
          <a:xfrm>
            <a:off x="2328118" y="1446323"/>
            <a:ext cx="2818222" cy="170688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589" name="思想气泡: 云 588"/>
          <p:cNvSpPr/>
          <p:nvPr/>
        </p:nvSpPr>
        <p:spPr>
          <a:xfrm>
            <a:off x="8057156" y="1617724"/>
            <a:ext cx="3291631" cy="1790669"/>
          </a:xfrm>
          <a:prstGeom prst="cloudCallout">
            <a:avLst>
              <a:gd name="adj1" fmla="val -23965"/>
              <a:gd name="adj2" fmla="val 73703"/>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590" name="文本框 589"/>
          <p:cNvSpPr txBox="1"/>
          <p:nvPr/>
        </p:nvSpPr>
        <p:spPr>
          <a:xfrm>
            <a:off x="8425030" y="1956460"/>
            <a:ext cx="2818222" cy="1014730"/>
          </a:xfrm>
          <a:prstGeom prst="rect">
            <a:avLst/>
          </a:prstGeom>
          <a:noFill/>
        </p:spPr>
        <p:txBody>
          <a:bodyPr wrap="square" rtlCol="0">
            <a:spAutoFit/>
          </a:bodyPr>
          <a:lstStyle/>
          <a:p>
            <a:pPr>
              <a:lnSpc>
                <a:spcPct val="150000"/>
              </a:lnSpc>
            </a:pPr>
            <a:r>
              <a:rPr lang="zh-CN" altLang="en-US" sz="10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327" name="文本框 326"/>
          <p:cNvSpPr txBox="1"/>
          <p:nvPr/>
        </p:nvSpPr>
        <p:spPr>
          <a:xfrm>
            <a:off x="171523" y="112458"/>
            <a:ext cx="2534920" cy="368300"/>
          </a:xfrm>
          <a:prstGeom prst="rect">
            <a:avLst/>
          </a:prstGeom>
          <a:noFill/>
        </p:spPr>
        <p:txBody>
          <a:bodyPr wrap="none" rtlCol="0">
            <a:spAutoFit/>
          </a:bodyPr>
          <a:lstStyle/>
          <a:p>
            <a:r>
              <a:rPr lang="en-US" altLang="zh-CN" dirty="0">
                <a:solidFill>
                  <a:srgbClr val="74A492"/>
                </a:solidFill>
                <a:cs typeface="Montserrat" panose="00000500000000000000" charset="0"/>
              </a:rPr>
              <a:t>Part 3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5" name="组合 564"/>
          <p:cNvGrpSpPr/>
          <p:nvPr/>
        </p:nvGrpSpPr>
        <p:grpSpPr>
          <a:xfrm>
            <a:off x="4365302" y="2305255"/>
            <a:ext cx="3296127" cy="3656102"/>
            <a:chOff x="2989263" y="-42863"/>
            <a:chExt cx="6221413" cy="6900863"/>
          </a:xfrm>
        </p:grpSpPr>
        <p:grpSp>
          <p:nvGrpSpPr>
            <p:cNvPr id="5" name="Group 205"/>
            <p:cNvGrpSpPr/>
            <p:nvPr/>
          </p:nvGrpSpPr>
          <p:grpSpPr bwMode="auto">
            <a:xfrm>
              <a:off x="2989263" y="669925"/>
              <a:ext cx="6145213" cy="6188075"/>
              <a:chOff x="1883" y="422"/>
              <a:chExt cx="3871" cy="3898"/>
            </a:xfrm>
          </p:grpSpPr>
          <p:sp>
            <p:nvSpPr>
              <p:cNvPr id="365" name="Freeform 5"/>
              <p:cNvSpPr/>
              <p:nvPr/>
            </p:nvSpPr>
            <p:spPr bwMode="auto">
              <a:xfrm>
                <a:off x="5045" y="3387"/>
                <a:ext cx="709" cy="757"/>
              </a:xfrm>
              <a:custGeom>
                <a:avLst/>
                <a:gdLst>
                  <a:gd name="T0" fmla="*/ 165 w 294"/>
                  <a:gd name="T1" fmla="*/ 0 h 314"/>
                  <a:gd name="T2" fmla="*/ 244 w 294"/>
                  <a:gd name="T3" fmla="*/ 219 h 314"/>
                  <a:gd name="T4" fmla="*/ 0 w 294"/>
                  <a:gd name="T5" fmla="*/ 189 h 314"/>
                  <a:gd name="T6" fmla="*/ 165 w 294"/>
                  <a:gd name="T7" fmla="*/ 0 h 314"/>
                </a:gdLst>
                <a:ahLst/>
                <a:cxnLst>
                  <a:cxn ang="0">
                    <a:pos x="T0" y="T1"/>
                  </a:cxn>
                  <a:cxn ang="0">
                    <a:pos x="T2" y="T3"/>
                  </a:cxn>
                  <a:cxn ang="0">
                    <a:pos x="T4" y="T5"/>
                  </a:cxn>
                  <a:cxn ang="0">
                    <a:pos x="T6" y="T7"/>
                  </a:cxn>
                </a:cxnLst>
                <a:rect l="0" t="0" r="r" b="b"/>
                <a:pathLst>
                  <a:path w="294" h="314">
                    <a:moveTo>
                      <a:pt x="165" y="0"/>
                    </a:moveTo>
                    <a:cubicBezTo>
                      <a:pt x="165" y="0"/>
                      <a:pt x="294" y="123"/>
                      <a:pt x="244" y="219"/>
                    </a:cubicBezTo>
                    <a:cubicBezTo>
                      <a:pt x="193" y="314"/>
                      <a:pt x="56" y="250"/>
                      <a:pt x="0" y="189"/>
                    </a:cubicBezTo>
                    <a:lnTo>
                      <a:pt x="165" y="0"/>
                    </a:lnTo>
                    <a:close/>
                  </a:path>
                </a:pathLst>
              </a:custGeom>
              <a:solidFill>
                <a:srgbClr val="F79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6" name="Freeform 6"/>
              <p:cNvSpPr/>
              <p:nvPr/>
            </p:nvSpPr>
            <p:spPr bwMode="auto">
              <a:xfrm>
                <a:off x="5105" y="3457"/>
                <a:ext cx="497" cy="530"/>
              </a:xfrm>
              <a:custGeom>
                <a:avLst/>
                <a:gdLst>
                  <a:gd name="T0" fmla="*/ 113 w 206"/>
                  <a:gd name="T1" fmla="*/ 0 h 220"/>
                  <a:gd name="T2" fmla="*/ 172 w 206"/>
                  <a:gd name="T3" fmla="*/ 154 h 220"/>
                  <a:gd name="T4" fmla="*/ 0 w 206"/>
                  <a:gd name="T5" fmla="*/ 130 h 220"/>
                  <a:gd name="T6" fmla="*/ 113 w 206"/>
                  <a:gd name="T7" fmla="*/ 0 h 220"/>
                </a:gdLst>
                <a:ahLst/>
                <a:cxnLst>
                  <a:cxn ang="0">
                    <a:pos x="T0" y="T1"/>
                  </a:cxn>
                  <a:cxn ang="0">
                    <a:pos x="T2" y="T3"/>
                  </a:cxn>
                  <a:cxn ang="0">
                    <a:pos x="T4" y="T5"/>
                  </a:cxn>
                  <a:cxn ang="0">
                    <a:pos x="T6" y="T7"/>
                  </a:cxn>
                </a:cxnLst>
                <a:rect l="0" t="0" r="r" b="b"/>
                <a:pathLst>
                  <a:path w="206" h="220">
                    <a:moveTo>
                      <a:pt x="113" y="0"/>
                    </a:moveTo>
                    <a:cubicBezTo>
                      <a:pt x="113" y="0"/>
                      <a:pt x="206" y="88"/>
                      <a:pt x="172" y="154"/>
                    </a:cubicBezTo>
                    <a:cubicBezTo>
                      <a:pt x="138" y="220"/>
                      <a:pt x="40" y="174"/>
                      <a:pt x="0" y="130"/>
                    </a:cubicBezTo>
                    <a:lnTo>
                      <a:pt x="113" y="0"/>
                    </a:lnTo>
                    <a:close/>
                  </a:path>
                </a:pathLst>
              </a:custGeom>
              <a:solidFill>
                <a:srgbClr val="77B1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7" name="Freeform 7"/>
              <p:cNvSpPr/>
              <p:nvPr/>
            </p:nvSpPr>
            <p:spPr bwMode="auto">
              <a:xfrm>
                <a:off x="5146" y="3519"/>
                <a:ext cx="337" cy="357"/>
              </a:xfrm>
              <a:custGeom>
                <a:avLst/>
                <a:gdLst>
                  <a:gd name="T0" fmla="*/ 75 w 140"/>
                  <a:gd name="T1" fmla="*/ 0 h 148"/>
                  <a:gd name="T2" fmla="*/ 118 w 140"/>
                  <a:gd name="T3" fmla="*/ 105 h 148"/>
                  <a:gd name="T4" fmla="*/ 0 w 140"/>
                  <a:gd name="T5" fmla="*/ 85 h 148"/>
                  <a:gd name="T6" fmla="*/ 75 w 140"/>
                  <a:gd name="T7" fmla="*/ 0 h 148"/>
                </a:gdLst>
                <a:ahLst/>
                <a:cxnLst>
                  <a:cxn ang="0">
                    <a:pos x="T0" y="T1"/>
                  </a:cxn>
                  <a:cxn ang="0">
                    <a:pos x="T2" y="T3"/>
                  </a:cxn>
                  <a:cxn ang="0">
                    <a:pos x="T4" y="T5"/>
                  </a:cxn>
                  <a:cxn ang="0">
                    <a:pos x="T6" y="T7"/>
                  </a:cxn>
                </a:cxnLst>
                <a:rect l="0" t="0" r="r" b="b"/>
                <a:pathLst>
                  <a:path w="140" h="148">
                    <a:moveTo>
                      <a:pt x="75" y="0"/>
                    </a:moveTo>
                    <a:cubicBezTo>
                      <a:pt x="75" y="0"/>
                      <a:pt x="140" y="61"/>
                      <a:pt x="118" y="105"/>
                    </a:cubicBezTo>
                    <a:cubicBezTo>
                      <a:pt x="96" y="148"/>
                      <a:pt x="29" y="115"/>
                      <a:pt x="0" y="85"/>
                    </a:cubicBezTo>
                    <a:lnTo>
                      <a:pt x="75" y="0"/>
                    </a:lnTo>
                    <a:close/>
                  </a:path>
                </a:pathLst>
              </a:custGeom>
              <a:solidFill>
                <a:srgbClr val="8B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8" name="Freeform 8"/>
              <p:cNvSpPr/>
              <p:nvPr/>
            </p:nvSpPr>
            <p:spPr bwMode="auto">
              <a:xfrm>
                <a:off x="5177" y="3568"/>
                <a:ext cx="200" cy="212"/>
              </a:xfrm>
              <a:custGeom>
                <a:avLst/>
                <a:gdLst>
                  <a:gd name="T0" fmla="*/ 44 w 83"/>
                  <a:gd name="T1" fmla="*/ 0 h 88"/>
                  <a:gd name="T2" fmla="*/ 70 w 83"/>
                  <a:gd name="T3" fmla="*/ 62 h 88"/>
                  <a:gd name="T4" fmla="*/ 0 w 83"/>
                  <a:gd name="T5" fmla="*/ 50 h 88"/>
                  <a:gd name="T6" fmla="*/ 44 w 83"/>
                  <a:gd name="T7" fmla="*/ 0 h 88"/>
                </a:gdLst>
                <a:ahLst/>
                <a:cxnLst>
                  <a:cxn ang="0">
                    <a:pos x="T0" y="T1"/>
                  </a:cxn>
                  <a:cxn ang="0">
                    <a:pos x="T2" y="T3"/>
                  </a:cxn>
                  <a:cxn ang="0">
                    <a:pos x="T4" y="T5"/>
                  </a:cxn>
                  <a:cxn ang="0">
                    <a:pos x="T6" y="T7"/>
                  </a:cxn>
                </a:cxnLst>
                <a:rect l="0" t="0" r="r" b="b"/>
                <a:pathLst>
                  <a:path w="83" h="88">
                    <a:moveTo>
                      <a:pt x="44" y="0"/>
                    </a:moveTo>
                    <a:cubicBezTo>
                      <a:pt x="44" y="0"/>
                      <a:pt x="83" y="36"/>
                      <a:pt x="70" y="62"/>
                    </a:cubicBezTo>
                    <a:cubicBezTo>
                      <a:pt x="57" y="88"/>
                      <a:pt x="17" y="68"/>
                      <a:pt x="0" y="50"/>
                    </a:cubicBezTo>
                    <a:lnTo>
                      <a:pt x="44" y="0"/>
                    </a:lnTo>
                    <a:close/>
                  </a:path>
                </a:pathLst>
              </a:custGeom>
              <a:solidFill>
                <a:srgbClr val="E88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9" name="Freeform 9"/>
              <p:cNvSpPr/>
              <p:nvPr/>
            </p:nvSpPr>
            <p:spPr bwMode="auto">
              <a:xfrm>
                <a:off x="4871" y="3722"/>
                <a:ext cx="352" cy="383"/>
              </a:xfrm>
              <a:custGeom>
                <a:avLst/>
                <a:gdLst>
                  <a:gd name="T0" fmla="*/ 115 w 146"/>
                  <a:gd name="T1" fmla="*/ 122 h 159"/>
                  <a:gd name="T2" fmla="*/ 116 w 146"/>
                  <a:gd name="T3" fmla="*/ 0 h 159"/>
                  <a:gd name="T4" fmla="*/ 0 w 146"/>
                  <a:gd name="T5" fmla="*/ 138 h 159"/>
                  <a:gd name="T6" fmla="*/ 115 w 146"/>
                  <a:gd name="T7" fmla="*/ 122 h 159"/>
                </a:gdLst>
                <a:ahLst/>
                <a:cxnLst>
                  <a:cxn ang="0">
                    <a:pos x="T0" y="T1"/>
                  </a:cxn>
                  <a:cxn ang="0">
                    <a:pos x="T2" y="T3"/>
                  </a:cxn>
                  <a:cxn ang="0">
                    <a:pos x="T4" y="T5"/>
                  </a:cxn>
                  <a:cxn ang="0">
                    <a:pos x="T6" y="T7"/>
                  </a:cxn>
                </a:cxnLst>
                <a:rect l="0" t="0" r="r" b="b"/>
                <a:pathLst>
                  <a:path w="146" h="159">
                    <a:moveTo>
                      <a:pt x="115" y="122"/>
                    </a:moveTo>
                    <a:cubicBezTo>
                      <a:pt x="146" y="89"/>
                      <a:pt x="146" y="37"/>
                      <a:pt x="116" y="0"/>
                    </a:cubicBezTo>
                    <a:cubicBezTo>
                      <a:pt x="0" y="138"/>
                      <a:pt x="0" y="138"/>
                      <a:pt x="0" y="138"/>
                    </a:cubicBezTo>
                    <a:cubicBezTo>
                      <a:pt x="38" y="159"/>
                      <a:pt x="86" y="154"/>
                      <a:pt x="115" y="122"/>
                    </a:cubicBezTo>
                    <a:close/>
                  </a:path>
                </a:pathLst>
              </a:custGeom>
              <a:solidFill>
                <a:srgbClr val="97B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0" name="Freeform 10"/>
              <p:cNvSpPr/>
              <p:nvPr/>
            </p:nvSpPr>
            <p:spPr bwMode="auto">
              <a:xfrm>
                <a:off x="4905" y="3773"/>
                <a:ext cx="253" cy="277"/>
              </a:xfrm>
              <a:custGeom>
                <a:avLst/>
                <a:gdLst>
                  <a:gd name="T0" fmla="*/ 83 w 105"/>
                  <a:gd name="T1" fmla="*/ 88 h 115"/>
                  <a:gd name="T2" fmla="*/ 85 w 105"/>
                  <a:gd name="T3" fmla="*/ 0 h 115"/>
                  <a:gd name="T4" fmla="*/ 0 w 105"/>
                  <a:gd name="T5" fmla="*/ 100 h 115"/>
                  <a:gd name="T6" fmla="*/ 83 w 105"/>
                  <a:gd name="T7" fmla="*/ 88 h 115"/>
                </a:gdLst>
                <a:ahLst/>
                <a:cxnLst>
                  <a:cxn ang="0">
                    <a:pos x="T0" y="T1"/>
                  </a:cxn>
                  <a:cxn ang="0">
                    <a:pos x="T2" y="T3"/>
                  </a:cxn>
                  <a:cxn ang="0">
                    <a:pos x="T4" y="T5"/>
                  </a:cxn>
                  <a:cxn ang="0">
                    <a:pos x="T6" y="T7"/>
                  </a:cxn>
                </a:cxnLst>
                <a:rect l="0" t="0" r="r" b="b"/>
                <a:pathLst>
                  <a:path w="105" h="115">
                    <a:moveTo>
                      <a:pt x="83" y="88"/>
                    </a:moveTo>
                    <a:cubicBezTo>
                      <a:pt x="105" y="64"/>
                      <a:pt x="105" y="26"/>
                      <a:pt x="85" y="0"/>
                    </a:cubicBezTo>
                    <a:cubicBezTo>
                      <a:pt x="0" y="100"/>
                      <a:pt x="0" y="100"/>
                      <a:pt x="0" y="100"/>
                    </a:cubicBezTo>
                    <a:cubicBezTo>
                      <a:pt x="28" y="115"/>
                      <a:pt x="62" y="111"/>
                      <a:pt x="83" y="88"/>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1" name="Freeform 11"/>
              <p:cNvSpPr/>
              <p:nvPr/>
            </p:nvSpPr>
            <p:spPr bwMode="auto">
              <a:xfrm>
                <a:off x="4934" y="3814"/>
                <a:ext cx="161" cy="180"/>
              </a:xfrm>
              <a:custGeom>
                <a:avLst/>
                <a:gdLst>
                  <a:gd name="T0" fmla="*/ 52 w 67"/>
                  <a:gd name="T1" fmla="*/ 56 h 75"/>
                  <a:gd name="T2" fmla="*/ 58 w 67"/>
                  <a:gd name="T3" fmla="*/ 0 h 75"/>
                  <a:gd name="T4" fmla="*/ 0 w 67"/>
                  <a:gd name="T5" fmla="*/ 69 h 75"/>
                  <a:gd name="T6" fmla="*/ 52 w 67"/>
                  <a:gd name="T7" fmla="*/ 56 h 75"/>
                </a:gdLst>
                <a:ahLst/>
                <a:cxnLst>
                  <a:cxn ang="0">
                    <a:pos x="T0" y="T1"/>
                  </a:cxn>
                  <a:cxn ang="0">
                    <a:pos x="T2" y="T3"/>
                  </a:cxn>
                  <a:cxn ang="0">
                    <a:pos x="T4" y="T5"/>
                  </a:cxn>
                  <a:cxn ang="0">
                    <a:pos x="T6" y="T7"/>
                  </a:cxn>
                </a:cxnLst>
                <a:rect l="0" t="0" r="r" b="b"/>
                <a:pathLst>
                  <a:path w="67" h="75">
                    <a:moveTo>
                      <a:pt x="52" y="56"/>
                    </a:moveTo>
                    <a:cubicBezTo>
                      <a:pt x="66" y="41"/>
                      <a:pt x="67" y="19"/>
                      <a:pt x="58" y="0"/>
                    </a:cubicBezTo>
                    <a:cubicBezTo>
                      <a:pt x="0" y="69"/>
                      <a:pt x="0" y="69"/>
                      <a:pt x="0" y="69"/>
                    </a:cubicBezTo>
                    <a:cubicBezTo>
                      <a:pt x="18" y="75"/>
                      <a:pt x="38" y="71"/>
                      <a:pt x="52" y="56"/>
                    </a:cubicBezTo>
                    <a:close/>
                  </a:path>
                </a:pathLst>
              </a:custGeom>
              <a:solidFill>
                <a:srgbClr val="E88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2" name="Freeform 12"/>
              <p:cNvSpPr/>
              <p:nvPr/>
            </p:nvSpPr>
            <p:spPr bwMode="auto">
              <a:xfrm>
                <a:off x="4963" y="3864"/>
                <a:ext cx="74" cy="87"/>
              </a:xfrm>
              <a:custGeom>
                <a:avLst/>
                <a:gdLst>
                  <a:gd name="T0" fmla="*/ 25 w 31"/>
                  <a:gd name="T1" fmla="*/ 27 h 36"/>
                  <a:gd name="T2" fmla="*/ 28 w 31"/>
                  <a:gd name="T3" fmla="*/ 0 h 36"/>
                  <a:gd name="T4" fmla="*/ 0 w 31"/>
                  <a:gd name="T5" fmla="*/ 34 h 36"/>
                  <a:gd name="T6" fmla="*/ 25 w 31"/>
                  <a:gd name="T7" fmla="*/ 27 h 36"/>
                </a:gdLst>
                <a:ahLst/>
                <a:cxnLst>
                  <a:cxn ang="0">
                    <a:pos x="T0" y="T1"/>
                  </a:cxn>
                  <a:cxn ang="0">
                    <a:pos x="T2" y="T3"/>
                  </a:cxn>
                  <a:cxn ang="0">
                    <a:pos x="T4" y="T5"/>
                  </a:cxn>
                  <a:cxn ang="0">
                    <a:pos x="T6" y="T7"/>
                  </a:cxn>
                </a:cxnLst>
                <a:rect l="0" t="0" r="r" b="b"/>
                <a:pathLst>
                  <a:path w="31" h="36">
                    <a:moveTo>
                      <a:pt x="25" y="27"/>
                    </a:moveTo>
                    <a:cubicBezTo>
                      <a:pt x="31" y="20"/>
                      <a:pt x="31" y="10"/>
                      <a:pt x="28" y="0"/>
                    </a:cubicBezTo>
                    <a:cubicBezTo>
                      <a:pt x="0" y="34"/>
                      <a:pt x="0" y="34"/>
                      <a:pt x="0" y="34"/>
                    </a:cubicBezTo>
                    <a:cubicBezTo>
                      <a:pt x="10" y="36"/>
                      <a:pt x="19" y="34"/>
                      <a:pt x="25" y="27"/>
                    </a:cubicBezTo>
                    <a:close/>
                  </a:path>
                </a:pathLst>
              </a:custGeom>
              <a:solidFill>
                <a:srgbClr val="83B3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3" name="Freeform 13"/>
              <p:cNvSpPr/>
              <p:nvPr/>
            </p:nvSpPr>
            <p:spPr bwMode="auto">
              <a:xfrm>
                <a:off x="1883" y="2680"/>
                <a:ext cx="369" cy="357"/>
              </a:xfrm>
              <a:custGeom>
                <a:avLst/>
                <a:gdLst>
                  <a:gd name="T0" fmla="*/ 101 w 153"/>
                  <a:gd name="T1" fmla="*/ 133 h 148"/>
                  <a:gd name="T2" fmla="*/ 106 w 153"/>
                  <a:gd name="T3" fmla="*/ 114 h 148"/>
                  <a:gd name="T4" fmla="*/ 118 w 153"/>
                  <a:gd name="T5" fmla="*/ 104 h 148"/>
                  <a:gd name="T6" fmla="*/ 141 w 153"/>
                  <a:gd name="T7" fmla="*/ 75 h 148"/>
                  <a:gd name="T8" fmla="*/ 143 w 153"/>
                  <a:gd name="T9" fmla="*/ 58 h 148"/>
                  <a:gd name="T10" fmla="*/ 144 w 153"/>
                  <a:gd name="T11" fmla="*/ 34 h 148"/>
                  <a:gd name="T12" fmla="*/ 120 w 153"/>
                  <a:gd name="T13" fmla="*/ 30 h 148"/>
                  <a:gd name="T14" fmla="*/ 98 w 153"/>
                  <a:gd name="T15" fmla="*/ 29 h 148"/>
                  <a:gd name="T16" fmla="*/ 84 w 153"/>
                  <a:gd name="T17" fmla="*/ 12 h 148"/>
                  <a:gd name="T18" fmla="*/ 52 w 153"/>
                  <a:gd name="T19" fmla="*/ 12 h 148"/>
                  <a:gd name="T20" fmla="*/ 42 w 153"/>
                  <a:gd name="T21" fmla="*/ 44 h 148"/>
                  <a:gd name="T22" fmla="*/ 8 w 153"/>
                  <a:gd name="T23" fmla="*/ 52 h 148"/>
                  <a:gd name="T24" fmla="*/ 15 w 153"/>
                  <a:gd name="T25" fmla="*/ 82 h 148"/>
                  <a:gd name="T26" fmla="*/ 2 w 153"/>
                  <a:gd name="T27" fmla="*/ 97 h 148"/>
                  <a:gd name="T28" fmla="*/ 9 w 153"/>
                  <a:gd name="T29" fmla="*/ 112 h 148"/>
                  <a:gd name="T30" fmla="*/ 25 w 153"/>
                  <a:gd name="T31" fmla="*/ 120 h 148"/>
                  <a:gd name="T32" fmla="*/ 33 w 153"/>
                  <a:gd name="T33" fmla="*/ 137 h 148"/>
                  <a:gd name="T34" fmla="*/ 51 w 153"/>
                  <a:gd name="T35" fmla="*/ 144 h 148"/>
                  <a:gd name="T36" fmla="*/ 72 w 153"/>
                  <a:gd name="T37" fmla="*/ 132 h 148"/>
                  <a:gd name="T38" fmla="*/ 101 w 153"/>
                  <a:gd name="T39" fmla="*/ 1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148">
                    <a:moveTo>
                      <a:pt x="101" y="133"/>
                    </a:moveTo>
                    <a:cubicBezTo>
                      <a:pt x="105" y="127"/>
                      <a:pt x="104" y="120"/>
                      <a:pt x="106" y="114"/>
                    </a:cubicBezTo>
                    <a:cubicBezTo>
                      <a:pt x="108" y="107"/>
                      <a:pt x="111" y="104"/>
                      <a:pt x="118" y="104"/>
                    </a:cubicBezTo>
                    <a:cubicBezTo>
                      <a:pt x="138" y="105"/>
                      <a:pt x="144" y="94"/>
                      <a:pt x="141" y="75"/>
                    </a:cubicBezTo>
                    <a:cubicBezTo>
                      <a:pt x="140" y="68"/>
                      <a:pt x="139" y="64"/>
                      <a:pt x="143" y="58"/>
                    </a:cubicBezTo>
                    <a:cubicBezTo>
                      <a:pt x="148" y="48"/>
                      <a:pt x="153" y="45"/>
                      <a:pt x="144" y="34"/>
                    </a:cubicBezTo>
                    <a:cubicBezTo>
                      <a:pt x="138" y="27"/>
                      <a:pt x="128" y="27"/>
                      <a:pt x="120" y="30"/>
                    </a:cubicBezTo>
                    <a:cubicBezTo>
                      <a:pt x="111" y="33"/>
                      <a:pt x="106" y="36"/>
                      <a:pt x="98" y="29"/>
                    </a:cubicBezTo>
                    <a:cubicBezTo>
                      <a:pt x="92" y="24"/>
                      <a:pt x="89" y="17"/>
                      <a:pt x="84" y="12"/>
                    </a:cubicBezTo>
                    <a:cubicBezTo>
                      <a:pt x="75" y="4"/>
                      <a:pt x="58" y="0"/>
                      <a:pt x="52" y="12"/>
                    </a:cubicBezTo>
                    <a:cubicBezTo>
                      <a:pt x="47" y="22"/>
                      <a:pt x="53" y="38"/>
                      <a:pt x="42" y="44"/>
                    </a:cubicBezTo>
                    <a:cubicBezTo>
                      <a:pt x="32" y="49"/>
                      <a:pt x="14" y="39"/>
                      <a:pt x="8" y="52"/>
                    </a:cubicBezTo>
                    <a:cubicBezTo>
                      <a:pt x="2" y="64"/>
                      <a:pt x="23" y="69"/>
                      <a:pt x="15" y="82"/>
                    </a:cubicBezTo>
                    <a:cubicBezTo>
                      <a:pt x="11" y="87"/>
                      <a:pt x="4" y="89"/>
                      <a:pt x="2" y="97"/>
                    </a:cubicBezTo>
                    <a:cubicBezTo>
                      <a:pt x="0" y="104"/>
                      <a:pt x="4" y="108"/>
                      <a:pt x="9" y="112"/>
                    </a:cubicBezTo>
                    <a:cubicBezTo>
                      <a:pt x="14" y="117"/>
                      <a:pt x="18" y="118"/>
                      <a:pt x="25" y="120"/>
                    </a:cubicBezTo>
                    <a:cubicBezTo>
                      <a:pt x="34" y="124"/>
                      <a:pt x="31" y="129"/>
                      <a:pt x="33" y="137"/>
                    </a:cubicBezTo>
                    <a:cubicBezTo>
                      <a:pt x="36" y="144"/>
                      <a:pt x="44" y="148"/>
                      <a:pt x="51" y="144"/>
                    </a:cubicBezTo>
                    <a:cubicBezTo>
                      <a:pt x="60" y="137"/>
                      <a:pt x="58" y="121"/>
                      <a:pt x="72" y="132"/>
                    </a:cubicBezTo>
                    <a:cubicBezTo>
                      <a:pt x="81" y="140"/>
                      <a:pt x="93" y="146"/>
                      <a:pt x="101" y="133"/>
                    </a:cubicBezTo>
                    <a:close/>
                  </a:path>
                </a:pathLst>
              </a:custGeom>
              <a:solidFill>
                <a:srgbClr val="5E8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4" name="Freeform 14"/>
              <p:cNvSpPr/>
              <p:nvPr/>
            </p:nvSpPr>
            <p:spPr bwMode="auto">
              <a:xfrm>
                <a:off x="2020" y="2731"/>
                <a:ext cx="543" cy="188"/>
              </a:xfrm>
              <a:custGeom>
                <a:avLst/>
                <a:gdLst>
                  <a:gd name="T0" fmla="*/ 225 w 225"/>
                  <a:gd name="T1" fmla="*/ 54 h 78"/>
                  <a:gd name="T2" fmla="*/ 215 w 225"/>
                  <a:gd name="T3" fmla="*/ 46 h 78"/>
                  <a:gd name="T4" fmla="*/ 155 w 225"/>
                  <a:gd name="T5" fmla="*/ 22 h 78"/>
                  <a:gd name="T6" fmla="*/ 108 w 225"/>
                  <a:gd name="T7" fmla="*/ 28 h 78"/>
                  <a:gd name="T8" fmla="*/ 78 w 225"/>
                  <a:gd name="T9" fmla="*/ 41 h 78"/>
                  <a:gd name="T10" fmla="*/ 50 w 225"/>
                  <a:gd name="T11" fmla="*/ 63 h 78"/>
                  <a:gd name="T12" fmla="*/ 18 w 225"/>
                  <a:gd name="T13" fmla="*/ 78 h 78"/>
                  <a:gd name="T14" fmla="*/ 24 w 225"/>
                  <a:gd name="T15" fmla="*/ 68 h 78"/>
                  <a:gd name="T16" fmla="*/ 38 w 225"/>
                  <a:gd name="T17" fmla="*/ 58 h 78"/>
                  <a:gd name="T18" fmla="*/ 49 w 225"/>
                  <a:gd name="T19" fmla="*/ 46 h 78"/>
                  <a:gd name="T20" fmla="*/ 42 w 225"/>
                  <a:gd name="T21" fmla="*/ 33 h 78"/>
                  <a:gd name="T22" fmla="*/ 27 w 225"/>
                  <a:gd name="T23" fmla="*/ 19 h 78"/>
                  <a:gd name="T24" fmla="*/ 54 w 225"/>
                  <a:gd name="T25" fmla="*/ 30 h 78"/>
                  <a:gd name="T26" fmla="*/ 86 w 225"/>
                  <a:gd name="T27" fmla="*/ 22 h 78"/>
                  <a:gd name="T28" fmla="*/ 174 w 225"/>
                  <a:gd name="T29" fmla="*/ 3 h 78"/>
                  <a:gd name="T30" fmla="*/ 217 w 225"/>
                  <a:gd name="T31"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78">
                    <a:moveTo>
                      <a:pt x="225" y="54"/>
                    </a:moveTo>
                    <a:cubicBezTo>
                      <a:pt x="223" y="51"/>
                      <a:pt x="218" y="49"/>
                      <a:pt x="215" y="46"/>
                    </a:cubicBezTo>
                    <a:cubicBezTo>
                      <a:pt x="199" y="33"/>
                      <a:pt x="175" y="25"/>
                      <a:pt x="155" y="22"/>
                    </a:cubicBezTo>
                    <a:cubicBezTo>
                      <a:pt x="139" y="20"/>
                      <a:pt x="123" y="24"/>
                      <a:pt x="108" y="28"/>
                    </a:cubicBezTo>
                    <a:cubicBezTo>
                      <a:pt x="98" y="30"/>
                      <a:pt x="87" y="35"/>
                      <a:pt x="78" y="41"/>
                    </a:cubicBezTo>
                    <a:cubicBezTo>
                      <a:pt x="68" y="47"/>
                      <a:pt x="59" y="54"/>
                      <a:pt x="50" y="63"/>
                    </a:cubicBezTo>
                    <a:cubicBezTo>
                      <a:pt x="42" y="71"/>
                      <a:pt x="29" y="77"/>
                      <a:pt x="18" y="78"/>
                    </a:cubicBezTo>
                    <a:cubicBezTo>
                      <a:pt x="0" y="78"/>
                      <a:pt x="18" y="71"/>
                      <a:pt x="24" y="68"/>
                    </a:cubicBezTo>
                    <a:cubicBezTo>
                      <a:pt x="29" y="65"/>
                      <a:pt x="34" y="62"/>
                      <a:pt x="38" y="58"/>
                    </a:cubicBezTo>
                    <a:cubicBezTo>
                      <a:pt x="42" y="55"/>
                      <a:pt x="47" y="51"/>
                      <a:pt x="49" y="46"/>
                    </a:cubicBezTo>
                    <a:cubicBezTo>
                      <a:pt x="52" y="38"/>
                      <a:pt x="48" y="37"/>
                      <a:pt x="42" y="33"/>
                    </a:cubicBezTo>
                    <a:cubicBezTo>
                      <a:pt x="37" y="30"/>
                      <a:pt x="30" y="25"/>
                      <a:pt x="27" y="19"/>
                    </a:cubicBezTo>
                    <a:cubicBezTo>
                      <a:pt x="35" y="15"/>
                      <a:pt x="47" y="28"/>
                      <a:pt x="54" y="30"/>
                    </a:cubicBezTo>
                    <a:cubicBezTo>
                      <a:pt x="66" y="33"/>
                      <a:pt x="76" y="27"/>
                      <a:pt x="86" y="22"/>
                    </a:cubicBezTo>
                    <a:cubicBezTo>
                      <a:pt x="115" y="9"/>
                      <a:pt x="142" y="0"/>
                      <a:pt x="174" y="3"/>
                    </a:cubicBezTo>
                    <a:cubicBezTo>
                      <a:pt x="187" y="5"/>
                      <a:pt x="209" y="8"/>
                      <a:pt x="217" y="17"/>
                    </a:cubicBezTo>
                  </a:path>
                </a:pathLst>
              </a:custGeom>
              <a:solidFill>
                <a:srgbClr val="9556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5" name="Freeform 15"/>
              <p:cNvSpPr/>
              <p:nvPr/>
            </p:nvSpPr>
            <p:spPr bwMode="auto">
              <a:xfrm>
                <a:off x="1924" y="2890"/>
                <a:ext cx="31" cy="33"/>
              </a:xfrm>
              <a:custGeom>
                <a:avLst/>
                <a:gdLst>
                  <a:gd name="T0" fmla="*/ 6 w 13"/>
                  <a:gd name="T1" fmla="*/ 0 h 14"/>
                  <a:gd name="T2" fmla="*/ 13 w 13"/>
                  <a:gd name="T3" fmla="*/ 6 h 14"/>
                  <a:gd name="T4" fmla="*/ 7 w 13"/>
                  <a:gd name="T5" fmla="*/ 13 h 14"/>
                  <a:gd name="T6" fmla="*/ 0 w 13"/>
                  <a:gd name="T7" fmla="*/ 7 h 14"/>
                  <a:gd name="T8" fmla="*/ 6 w 13"/>
                  <a:gd name="T9" fmla="*/ 0 h 14"/>
                </a:gdLst>
                <a:ahLst/>
                <a:cxnLst>
                  <a:cxn ang="0">
                    <a:pos x="T0" y="T1"/>
                  </a:cxn>
                  <a:cxn ang="0">
                    <a:pos x="T2" y="T3"/>
                  </a:cxn>
                  <a:cxn ang="0">
                    <a:pos x="T4" y="T5"/>
                  </a:cxn>
                  <a:cxn ang="0">
                    <a:pos x="T6" y="T7"/>
                  </a:cxn>
                  <a:cxn ang="0">
                    <a:pos x="T8" y="T9"/>
                  </a:cxn>
                </a:cxnLst>
                <a:rect l="0" t="0" r="r" b="b"/>
                <a:pathLst>
                  <a:path w="13" h="14">
                    <a:moveTo>
                      <a:pt x="6" y="0"/>
                    </a:moveTo>
                    <a:cubicBezTo>
                      <a:pt x="10" y="0"/>
                      <a:pt x="13" y="3"/>
                      <a:pt x="13" y="6"/>
                    </a:cubicBezTo>
                    <a:cubicBezTo>
                      <a:pt x="13" y="10"/>
                      <a:pt x="11" y="13"/>
                      <a:pt x="7" y="13"/>
                    </a:cubicBezTo>
                    <a:cubicBezTo>
                      <a:pt x="3" y="14"/>
                      <a:pt x="0" y="11"/>
                      <a:pt x="0" y="7"/>
                    </a:cubicBezTo>
                    <a:cubicBezTo>
                      <a:pt x="0" y="3"/>
                      <a:pt x="3" y="0"/>
                      <a:pt x="6" y="0"/>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6" name="Freeform 16"/>
              <p:cNvSpPr/>
              <p:nvPr/>
            </p:nvSpPr>
            <p:spPr bwMode="auto">
              <a:xfrm>
                <a:off x="2008" y="2793"/>
                <a:ext cx="34" cy="34"/>
              </a:xfrm>
              <a:custGeom>
                <a:avLst/>
                <a:gdLst>
                  <a:gd name="T0" fmla="*/ 7 w 14"/>
                  <a:gd name="T1" fmla="*/ 0 h 14"/>
                  <a:gd name="T2" fmla="*/ 14 w 14"/>
                  <a:gd name="T3" fmla="*/ 7 h 14"/>
                  <a:gd name="T4" fmla="*/ 7 w 14"/>
                  <a:gd name="T5" fmla="*/ 14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0" y="0"/>
                      <a:pt x="13" y="3"/>
                      <a:pt x="14" y="7"/>
                    </a:cubicBezTo>
                    <a:cubicBezTo>
                      <a:pt x="14" y="10"/>
                      <a:pt x="11" y="13"/>
                      <a:pt x="7" y="14"/>
                    </a:cubicBezTo>
                    <a:cubicBezTo>
                      <a:pt x="4" y="14"/>
                      <a:pt x="1" y="11"/>
                      <a:pt x="0" y="7"/>
                    </a:cubicBezTo>
                    <a:cubicBezTo>
                      <a:pt x="0" y="4"/>
                      <a:pt x="3" y="1"/>
                      <a:pt x="7" y="0"/>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7" name="Freeform 17"/>
              <p:cNvSpPr/>
              <p:nvPr/>
            </p:nvSpPr>
            <p:spPr bwMode="auto">
              <a:xfrm>
                <a:off x="1987" y="2964"/>
                <a:ext cx="33" cy="34"/>
              </a:xfrm>
              <a:custGeom>
                <a:avLst/>
                <a:gdLst>
                  <a:gd name="T0" fmla="*/ 6 w 14"/>
                  <a:gd name="T1" fmla="*/ 0 h 14"/>
                  <a:gd name="T2" fmla="*/ 13 w 14"/>
                  <a:gd name="T3" fmla="*/ 6 h 14"/>
                  <a:gd name="T4" fmla="*/ 7 w 14"/>
                  <a:gd name="T5" fmla="*/ 13 h 14"/>
                  <a:gd name="T6" fmla="*/ 0 w 14"/>
                  <a:gd name="T7" fmla="*/ 7 h 14"/>
                  <a:gd name="T8" fmla="*/ 6 w 14"/>
                  <a:gd name="T9" fmla="*/ 0 h 14"/>
                </a:gdLst>
                <a:ahLst/>
                <a:cxnLst>
                  <a:cxn ang="0">
                    <a:pos x="T0" y="T1"/>
                  </a:cxn>
                  <a:cxn ang="0">
                    <a:pos x="T2" y="T3"/>
                  </a:cxn>
                  <a:cxn ang="0">
                    <a:pos x="T4" y="T5"/>
                  </a:cxn>
                  <a:cxn ang="0">
                    <a:pos x="T6" y="T7"/>
                  </a:cxn>
                  <a:cxn ang="0">
                    <a:pos x="T8" y="T9"/>
                  </a:cxn>
                </a:cxnLst>
                <a:rect l="0" t="0" r="r" b="b"/>
                <a:pathLst>
                  <a:path w="14" h="14">
                    <a:moveTo>
                      <a:pt x="6" y="0"/>
                    </a:moveTo>
                    <a:cubicBezTo>
                      <a:pt x="10" y="0"/>
                      <a:pt x="13" y="3"/>
                      <a:pt x="13" y="6"/>
                    </a:cubicBezTo>
                    <a:cubicBezTo>
                      <a:pt x="14" y="10"/>
                      <a:pt x="11" y="13"/>
                      <a:pt x="7" y="13"/>
                    </a:cubicBezTo>
                    <a:cubicBezTo>
                      <a:pt x="4" y="14"/>
                      <a:pt x="0" y="11"/>
                      <a:pt x="0" y="7"/>
                    </a:cubicBezTo>
                    <a:cubicBezTo>
                      <a:pt x="0" y="3"/>
                      <a:pt x="3" y="0"/>
                      <a:pt x="6" y="0"/>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8" name="Freeform 18"/>
              <p:cNvSpPr/>
              <p:nvPr/>
            </p:nvSpPr>
            <p:spPr bwMode="auto">
              <a:xfrm>
                <a:off x="2003" y="2878"/>
                <a:ext cx="32" cy="33"/>
              </a:xfrm>
              <a:custGeom>
                <a:avLst/>
                <a:gdLst>
                  <a:gd name="T0" fmla="*/ 6 w 13"/>
                  <a:gd name="T1" fmla="*/ 0 h 14"/>
                  <a:gd name="T2" fmla="*/ 13 w 13"/>
                  <a:gd name="T3" fmla="*/ 6 h 14"/>
                  <a:gd name="T4" fmla="*/ 7 w 13"/>
                  <a:gd name="T5" fmla="*/ 13 h 14"/>
                  <a:gd name="T6" fmla="*/ 0 w 13"/>
                  <a:gd name="T7" fmla="*/ 7 h 14"/>
                  <a:gd name="T8" fmla="*/ 6 w 13"/>
                  <a:gd name="T9" fmla="*/ 0 h 14"/>
                </a:gdLst>
                <a:ahLst/>
                <a:cxnLst>
                  <a:cxn ang="0">
                    <a:pos x="T0" y="T1"/>
                  </a:cxn>
                  <a:cxn ang="0">
                    <a:pos x="T2" y="T3"/>
                  </a:cxn>
                  <a:cxn ang="0">
                    <a:pos x="T4" y="T5"/>
                  </a:cxn>
                  <a:cxn ang="0">
                    <a:pos x="T6" y="T7"/>
                  </a:cxn>
                  <a:cxn ang="0">
                    <a:pos x="T8" y="T9"/>
                  </a:cxn>
                </a:cxnLst>
                <a:rect l="0" t="0" r="r" b="b"/>
                <a:pathLst>
                  <a:path w="13" h="14">
                    <a:moveTo>
                      <a:pt x="6" y="0"/>
                    </a:moveTo>
                    <a:cubicBezTo>
                      <a:pt x="10" y="0"/>
                      <a:pt x="13" y="3"/>
                      <a:pt x="13" y="6"/>
                    </a:cubicBezTo>
                    <a:cubicBezTo>
                      <a:pt x="13" y="10"/>
                      <a:pt x="11" y="13"/>
                      <a:pt x="7" y="13"/>
                    </a:cubicBezTo>
                    <a:cubicBezTo>
                      <a:pt x="3" y="14"/>
                      <a:pt x="0" y="11"/>
                      <a:pt x="0" y="7"/>
                    </a:cubicBezTo>
                    <a:cubicBezTo>
                      <a:pt x="0" y="4"/>
                      <a:pt x="3" y="0"/>
                      <a:pt x="6" y="0"/>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9" name="Freeform 19"/>
              <p:cNvSpPr/>
              <p:nvPr/>
            </p:nvSpPr>
            <p:spPr bwMode="auto">
              <a:xfrm>
                <a:off x="2083" y="2815"/>
                <a:ext cx="34" cy="34"/>
              </a:xfrm>
              <a:custGeom>
                <a:avLst/>
                <a:gdLst>
                  <a:gd name="T0" fmla="*/ 6 w 14"/>
                  <a:gd name="T1" fmla="*/ 1 h 14"/>
                  <a:gd name="T2" fmla="*/ 13 w 14"/>
                  <a:gd name="T3" fmla="*/ 7 h 14"/>
                  <a:gd name="T4" fmla="*/ 7 w 14"/>
                  <a:gd name="T5" fmla="*/ 14 h 14"/>
                  <a:gd name="T6" fmla="*/ 0 w 14"/>
                  <a:gd name="T7" fmla="*/ 8 h 14"/>
                  <a:gd name="T8" fmla="*/ 6 w 14"/>
                  <a:gd name="T9" fmla="*/ 1 h 14"/>
                </a:gdLst>
                <a:ahLst/>
                <a:cxnLst>
                  <a:cxn ang="0">
                    <a:pos x="T0" y="T1"/>
                  </a:cxn>
                  <a:cxn ang="0">
                    <a:pos x="T2" y="T3"/>
                  </a:cxn>
                  <a:cxn ang="0">
                    <a:pos x="T4" y="T5"/>
                  </a:cxn>
                  <a:cxn ang="0">
                    <a:pos x="T6" y="T7"/>
                  </a:cxn>
                  <a:cxn ang="0">
                    <a:pos x="T8" y="T9"/>
                  </a:cxn>
                </a:cxnLst>
                <a:rect l="0" t="0" r="r" b="b"/>
                <a:pathLst>
                  <a:path w="14" h="14">
                    <a:moveTo>
                      <a:pt x="6" y="1"/>
                    </a:moveTo>
                    <a:cubicBezTo>
                      <a:pt x="10" y="0"/>
                      <a:pt x="13" y="3"/>
                      <a:pt x="13" y="7"/>
                    </a:cubicBezTo>
                    <a:cubicBezTo>
                      <a:pt x="14" y="11"/>
                      <a:pt x="11" y="14"/>
                      <a:pt x="7" y="14"/>
                    </a:cubicBezTo>
                    <a:cubicBezTo>
                      <a:pt x="4" y="14"/>
                      <a:pt x="0" y="11"/>
                      <a:pt x="0" y="8"/>
                    </a:cubicBezTo>
                    <a:cubicBezTo>
                      <a:pt x="0" y="4"/>
                      <a:pt x="3" y="1"/>
                      <a:pt x="6" y="1"/>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0" name="Freeform 20"/>
              <p:cNvSpPr/>
              <p:nvPr/>
            </p:nvSpPr>
            <p:spPr bwMode="auto">
              <a:xfrm>
                <a:off x="2085" y="2955"/>
                <a:ext cx="34" cy="34"/>
              </a:xfrm>
              <a:custGeom>
                <a:avLst/>
                <a:gdLst>
                  <a:gd name="T0" fmla="*/ 7 w 14"/>
                  <a:gd name="T1" fmla="*/ 0 h 14"/>
                  <a:gd name="T2" fmla="*/ 14 w 14"/>
                  <a:gd name="T3" fmla="*/ 6 h 14"/>
                  <a:gd name="T4" fmla="*/ 7 w 14"/>
                  <a:gd name="T5" fmla="*/ 13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0" y="0"/>
                      <a:pt x="13" y="3"/>
                      <a:pt x="14" y="6"/>
                    </a:cubicBezTo>
                    <a:cubicBezTo>
                      <a:pt x="14" y="10"/>
                      <a:pt x="11" y="13"/>
                      <a:pt x="7" y="13"/>
                    </a:cubicBezTo>
                    <a:cubicBezTo>
                      <a:pt x="4" y="14"/>
                      <a:pt x="1" y="11"/>
                      <a:pt x="0" y="7"/>
                    </a:cubicBezTo>
                    <a:cubicBezTo>
                      <a:pt x="0" y="4"/>
                      <a:pt x="3" y="0"/>
                      <a:pt x="7" y="0"/>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1" name="Freeform 21"/>
              <p:cNvSpPr/>
              <p:nvPr/>
            </p:nvSpPr>
            <p:spPr bwMode="auto">
              <a:xfrm>
                <a:off x="2167" y="2878"/>
                <a:ext cx="32" cy="33"/>
              </a:xfrm>
              <a:custGeom>
                <a:avLst/>
                <a:gdLst>
                  <a:gd name="T0" fmla="*/ 6 w 13"/>
                  <a:gd name="T1" fmla="*/ 1 h 14"/>
                  <a:gd name="T2" fmla="*/ 13 w 13"/>
                  <a:gd name="T3" fmla="*/ 7 h 14"/>
                  <a:gd name="T4" fmla="*/ 7 w 13"/>
                  <a:gd name="T5" fmla="*/ 14 h 14"/>
                  <a:gd name="T6" fmla="*/ 0 w 13"/>
                  <a:gd name="T7" fmla="*/ 8 h 14"/>
                  <a:gd name="T8" fmla="*/ 6 w 13"/>
                  <a:gd name="T9" fmla="*/ 1 h 14"/>
                </a:gdLst>
                <a:ahLst/>
                <a:cxnLst>
                  <a:cxn ang="0">
                    <a:pos x="T0" y="T1"/>
                  </a:cxn>
                  <a:cxn ang="0">
                    <a:pos x="T2" y="T3"/>
                  </a:cxn>
                  <a:cxn ang="0">
                    <a:pos x="T4" y="T5"/>
                  </a:cxn>
                  <a:cxn ang="0">
                    <a:pos x="T6" y="T7"/>
                  </a:cxn>
                  <a:cxn ang="0">
                    <a:pos x="T8" y="T9"/>
                  </a:cxn>
                </a:cxnLst>
                <a:rect l="0" t="0" r="r" b="b"/>
                <a:pathLst>
                  <a:path w="13" h="14">
                    <a:moveTo>
                      <a:pt x="6" y="1"/>
                    </a:moveTo>
                    <a:cubicBezTo>
                      <a:pt x="10" y="0"/>
                      <a:pt x="13" y="3"/>
                      <a:pt x="13" y="7"/>
                    </a:cubicBezTo>
                    <a:cubicBezTo>
                      <a:pt x="13" y="11"/>
                      <a:pt x="11" y="14"/>
                      <a:pt x="7" y="14"/>
                    </a:cubicBezTo>
                    <a:cubicBezTo>
                      <a:pt x="3" y="14"/>
                      <a:pt x="0" y="11"/>
                      <a:pt x="0" y="8"/>
                    </a:cubicBezTo>
                    <a:cubicBezTo>
                      <a:pt x="0" y="4"/>
                      <a:pt x="3" y="1"/>
                      <a:pt x="6" y="1"/>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2" name="Freeform 22"/>
              <p:cNvSpPr/>
              <p:nvPr/>
            </p:nvSpPr>
            <p:spPr bwMode="auto">
              <a:xfrm>
                <a:off x="2167" y="2740"/>
                <a:ext cx="34" cy="34"/>
              </a:xfrm>
              <a:custGeom>
                <a:avLst/>
                <a:gdLst>
                  <a:gd name="T0" fmla="*/ 7 w 14"/>
                  <a:gd name="T1" fmla="*/ 0 h 14"/>
                  <a:gd name="T2" fmla="*/ 14 w 14"/>
                  <a:gd name="T3" fmla="*/ 6 h 14"/>
                  <a:gd name="T4" fmla="*/ 7 w 14"/>
                  <a:gd name="T5" fmla="*/ 13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0" y="0"/>
                      <a:pt x="13" y="3"/>
                      <a:pt x="14" y="6"/>
                    </a:cubicBezTo>
                    <a:cubicBezTo>
                      <a:pt x="14" y="10"/>
                      <a:pt x="11" y="13"/>
                      <a:pt x="7" y="13"/>
                    </a:cubicBezTo>
                    <a:cubicBezTo>
                      <a:pt x="4" y="14"/>
                      <a:pt x="1" y="11"/>
                      <a:pt x="0" y="7"/>
                    </a:cubicBezTo>
                    <a:cubicBezTo>
                      <a:pt x="0" y="3"/>
                      <a:pt x="3" y="0"/>
                      <a:pt x="7" y="0"/>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3" name="Freeform 23"/>
              <p:cNvSpPr/>
              <p:nvPr/>
            </p:nvSpPr>
            <p:spPr bwMode="auto">
              <a:xfrm>
                <a:off x="1905" y="2791"/>
                <a:ext cx="31" cy="34"/>
              </a:xfrm>
              <a:custGeom>
                <a:avLst/>
                <a:gdLst>
                  <a:gd name="T0" fmla="*/ 6 w 13"/>
                  <a:gd name="T1" fmla="*/ 0 h 14"/>
                  <a:gd name="T2" fmla="*/ 13 w 13"/>
                  <a:gd name="T3" fmla="*/ 6 h 14"/>
                  <a:gd name="T4" fmla="*/ 7 w 13"/>
                  <a:gd name="T5" fmla="*/ 13 h 14"/>
                  <a:gd name="T6" fmla="*/ 0 w 13"/>
                  <a:gd name="T7" fmla="*/ 7 h 14"/>
                  <a:gd name="T8" fmla="*/ 6 w 13"/>
                  <a:gd name="T9" fmla="*/ 0 h 14"/>
                </a:gdLst>
                <a:ahLst/>
                <a:cxnLst>
                  <a:cxn ang="0">
                    <a:pos x="T0" y="T1"/>
                  </a:cxn>
                  <a:cxn ang="0">
                    <a:pos x="T2" y="T3"/>
                  </a:cxn>
                  <a:cxn ang="0">
                    <a:pos x="T4" y="T5"/>
                  </a:cxn>
                  <a:cxn ang="0">
                    <a:pos x="T6" y="T7"/>
                  </a:cxn>
                  <a:cxn ang="0">
                    <a:pos x="T8" y="T9"/>
                  </a:cxn>
                </a:cxnLst>
                <a:rect l="0" t="0" r="r" b="b"/>
                <a:pathLst>
                  <a:path w="13" h="14">
                    <a:moveTo>
                      <a:pt x="6" y="0"/>
                    </a:moveTo>
                    <a:cubicBezTo>
                      <a:pt x="10" y="0"/>
                      <a:pt x="13" y="3"/>
                      <a:pt x="13" y="6"/>
                    </a:cubicBezTo>
                    <a:cubicBezTo>
                      <a:pt x="13" y="10"/>
                      <a:pt x="10" y="13"/>
                      <a:pt x="7" y="13"/>
                    </a:cubicBezTo>
                    <a:cubicBezTo>
                      <a:pt x="3" y="14"/>
                      <a:pt x="0" y="11"/>
                      <a:pt x="0" y="7"/>
                    </a:cubicBezTo>
                    <a:cubicBezTo>
                      <a:pt x="0" y="4"/>
                      <a:pt x="2" y="0"/>
                      <a:pt x="6" y="0"/>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4" name="Freeform 24"/>
              <p:cNvSpPr/>
              <p:nvPr/>
            </p:nvSpPr>
            <p:spPr bwMode="auto">
              <a:xfrm>
                <a:off x="2020" y="2697"/>
                <a:ext cx="34" cy="34"/>
              </a:xfrm>
              <a:custGeom>
                <a:avLst/>
                <a:gdLst>
                  <a:gd name="T0" fmla="*/ 7 w 14"/>
                  <a:gd name="T1" fmla="*/ 0 h 14"/>
                  <a:gd name="T2" fmla="*/ 14 w 14"/>
                  <a:gd name="T3" fmla="*/ 6 h 14"/>
                  <a:gd name="T4" fmla="*/ 7 w 14"/>
                  <a:gd name="T5" fmla="*/ 13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0" y="0"/>
                      <a:pt x="13" y="3"/>
                      <a:pt x="14" y="6"/>
                    </a:cubicBezTo>
                    <a:cubicBezTo>
                      <a:pt x="14" y="10"/>
                      <a:pt x="11" y="13"/>
                      <a:pt x="7" y="13"/>
                    </a:cubicBezTo>
                    <a:cubicBezTo>
                      <a:pt x="4" y="14"/>
                      <a:pt x="1" y="11"/>
                      <a:pt x="0" y="7"/>
                    </a:cubicBezTo>
                    <a:cubicBezTo>
                      <a:pt x="0" y="4"/>
                      <a:pt x="3" y="0"/>
                      <a:pt x="7" y="0"/>
                    </a:cubicBezTo>
                    <a:close/>
                  </a:path>
                </a:pathLst>
              </a:custGeom>
              <a:solidFill>
                <a:srgbClr val="FF8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5" name="Freeform 25"/>
              <p:cNvSpPr/>
              <p:nvPr/>
            </p:nvSpPr>
            <p:spPr bwMode="auto">
              <a:xfrm>
                <a:off x="3320" y="422"/>
                <a:ext cx="565" cy="526"/>
              </a:xfrm>
              <a:custGeom>
                <a:avLst/>
                <a:gdLst>
                  <a:gd name="T0" fmla="*/ 24 w 234"/>
                  <a:gd name="T1" fmla="*/ 0 h 218"/>
                  <a:gd name="T2" fmla="*/ 92 w 234"/>
                  <a:gd name="T3" fmla="*/ 114 h 218"/>
                  <a:gd name="T4" fmla="*/ 171 w 234"/>
                  <a:gd name="T5" fmla="*/ 156 h 218"/>
                  <a:gd name="T6" fmla="*/ 233 w 234"/>
                  <a:gd name="T7" fmla="*/ 176 h 218"/>
                  <a:gd name="T8" fmla="*/ 117 w 234"/>
                  <a:gd name="T9" fmla="*/ 154 h 218"/>
                  <a:gd name="T10" fmla="*/ 45 w 234"/>
                  <a:gd name="T11" fmla="*/ 105 h 218"/>
                  <a:gd name="T12" fmla="*/ 1 w 234"/>
                  <a:gd name="T13" fmla="*/ 35 h 218"/>
                </a:gdLst>
                <a:ahLst/>
                <a:cxnLst>
                  <a:cxn ang="0">
                    <a:pos x="T0" y="T1"/>
                  </a:cxn>
                  <a:cxn ang="0">
                    <a:pos x="T2" y="T3"/>
                  </a:cxn>
                  <a:cxn ang="0">
                    <a:pos x="T4" y="T5"/>
                  </a:cxn>
                  <a:cxn ang="0">
                    <a:pos x="T6" y="T7"/>
                  </a:cxn>
                  <a:cxn ang="0">
                    <a:pos x="T8" y="T9"/>
                  </a:cxn>
                  <a:cxn ang="0">
                    <a:pos x="T10" y="T11"/>
                  </a:cxn>
                  <a:cxn ang="0">
                    <a:pos x="T12" y="T13"/>
                  </a:cxn>
                </a:cxnLst>
                <a:rect l="0" t="0" r="r" b="b"/>
                <a:pathLst>
                  <a:path w="234" h="218">
                    <a:moveTo>
                      <a:pt x="24" y="0"/>
                    </a:moveTo>
                    <a:cubicBezTo>
                      <a:pt x="30" y="42"/>
                      <a:pt x="53" y="92"/>
                      <a:pt x="92" y="114"/>
                    </a:cubicBezTo>
                    <a:cubicBezTo>
                      <a:pt x="118" y="128"/>
                      <a:pt x="143" y="145"/>
                      <a:pt x="171" y="156"/>
                    </a:cubicBezTo>
                    <a:cubicBezTo>
                      <a:pt x="184" y="161"/>
                      <a:pt x="234" y="160"/>
                      <a:pt x="233" y="176"/>
                    </a:cubicBezTo>
                    <a:cubicBezTo>
                      <a:pt x="232" y="218"/>
                      <a:pt x="130" y="161"/>
                      <a:pt x="117" y="154"/>
                    </a:cubicBezTo>
                    <a:cubicBezTo>
                      <a:pt x="91" y="139"/>
                      <a:pt x="66" y="126"/>
                      <a:pt x="45" y="105"/>
                    </a:cubicBezTo>
                    <a:cubicBezTo>
                      <a:pt x="29" y="89"/>
                      <a:pt x="0" y="59"/>
                      <a:pt x="1" y="35"/>
                    </a:cubicBezTo>
                  </a:path>
                </a:pathLst>
              </a:custGeom>
              <a:solidFill>
                <a:srgbClr val="49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6" name="Freeform 26"/>
              <p:cNvSpPr/>
              <p:nvPr/>
            </p:nvSpPr>
            <p:spPr bwMode="auto">
              <a:xfrm>
                <a:off x="3721" y="777"/>
                <a:ext cx="547" cy="202"/>
              </a:xfrm>
              <a:custGeom>
                <a:avLst/>
                <a:gdLst>
                  <a:gd name="T0" fmla="*/ 210 w 227"/>
                  <a:gd name="T1" fmla="*/ 42 h 84"/>
                  <a:gd name="T2" fmla="*/ 116 w 227"/>
                  <a:gd name="T3" fmla="*/ 54 h 84"/>
                  <a:gd name="T4" fmla="*/ 69 w 227"/>
                  <a:gd name="T5" fmla="*/ 31 h 84"/>
                  <a:gd name="T6" fmla="*/ 45 w 227"/>
                  <a:gd name="T7" fmla="*/ 0 h 84"/>
                  <a:gd name="T8" fmla="*/ 47 w 227"/>
                  <a:gd name="T9" fmla="*/ 25 h 84"/>
                  <a:gd name="T10" fmla="*/ 15 w 227"/>
                  <a:gd name="T11" fmla="*/ 26 h 84"/>
                  <a:gd name="T12" fmla="*/ 35 w 227"/>
                  <a:gd name="T13" fmla="*/ 40 h 84"/>
                  <a:gd name="T14" fmla="*/ 13 w 227"/>
                  <a:gd name="T15" fmla="*/ 54 h 84"/>
                  <a:gd name="T16" fmla="*/ 36 w 227"/>
                  <a:gd name="T17" fmla="*/ 56 h 84"/>
                  <a:gd name="T18" fmla="*/ 23 w 227"/>
                  <a:gd name="T19" fmla="*/ 74 h 84"/>
                  <a:gd name="T20" fmla="*/ 44 w 227"/>
                  <a:gd name="T21" fmla="*/ 65 h 84"/>
                  <a:gd name="T22" fmla="*/ 36 w 227"/>
                  <a:gd name="T23" fmla="*/ 80 h 84"/>
                  <a:gd name="T24" fmla="*/ 65 w 227"/>
                  <a:gd name="T25" fmla="*/ 51 h 84"/>
                  <a:gd name="T26" fmla="*/ 132 w 227"/>
                  <a:gd name="T27" fmla="*/ 78 h 84"/>
                  <a:gd name="T28" fmla="*/ 189 w 227"/>
                  <a:gd name="T29" fmla="*/ 73 h 84"/>
                  <a:gd name="T30" fmla="*/ 227 w 227"/>
                  <a:gd name="T31" fmla="*/ 5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 h="84">
                    <a:moveTo>
                      <a:pt x="210" y="42"/>
                    </a:moveTo>
                    <a:cubicBezTo>
                      <a:pt x="194" y="70"/>
                      <a:pt x="142" y="61"/>
                      <a:pt x="116" y="54"/>
                    </a:cubicBezTo>
                    <a:cubicBezTo>
                      <a:pt x="101" y="49"/>
                      <a:pt x="81" y="41"/>
                      <a:pt x="69" y="31"/>
                    </a:cubicBezTo>
                    <a:cubicBezTo>
                      <a:pt x="60" y="24"/>
                      <a:pt x="57" y="1"/>
                      <a:pt x="45" y="0"/>
                    </a:cubicBezTo>
                    <a:cubicBezTo>
                      <a:pt x="41" y="9"/>
                      <a:pt x="46" y="16"/>
                      <a:pt x="47" y="25"/>
                    </a:cubicBezTo>
                    <a:cubicBezTo>
                      <a:pt x="38" y="25"/>
                      <a:pt x="23" y="20"/>
                      <a:pt x="15" y="26"/>
                    </a:cubicBezTo>
                    <a:cubicBezTo>
                      <a:pt x="0" y="38"/>
                      <a:pt x="27" y="39"/>
                      <a:pt x="35" y="40"/>
                    </a:cubicBezTo>
                    <a:cubicBezTo>
                      <a:pt x="30" y="43"/>
                      <a:pt x="14" y="47"/>
                      <a:pt x="13" y="54"/>
                    </a:cubicBezTo>
                    <a:cubicBezTo>
                      <a:pt x="11" y="65"/>
                      <a:pt x="31" y="57"/>
                      <a:pt x="36" y="56"/>
                    </a:cubicBezTo>
                    <a:cubicBezTo>
                      <a:pt x="31" y="60"/>
                      <a:pt x="24" y="67"/>
                      <a:pt x="23" y="74"/>
                    </a:cubicBezTo>
                    <a:cubicBezTo>
                      <a:pt x="31" y="74"/>
                      <a:pt x="38" y="68"/>
                      <a:pt x="44" y="65"/>
                    </a:cubicBezTo>
                    <a:cubicBezTo>
                      <a:pt x="41" y="70"/>
                      <a:pt x="37" y="74"/>
                      <a:pt x="36" y="80"/>
                    </a:cubicBezTo>
                    <a:cubicBezTo>
                      <a:pt x="47" y="84"/>
                      <a:pt x="59" y="58"/>
                      <a:pt x="65" y="51"/>
                    </a:cubicBezTo>
                    <a:cubicBezTo>
                      <a:pt x="77" y="67"/>
                      <a:pt x="112" y="75"/>
                      <a:pt x="132" y="78"/>
                    </a:cubicBezTo>
                    <a:cubicBezTo>
                      <a:pt x="151" y="81"/>
                      <a:pt x="169" y="75"/>
                      <a:pt x="189" y="73"/>
                    </a:cubicBezTo>
                    <a:cubicBezTo>
                      <a:pt x="207" y="72"/>
                      <a:pt x="212" y="71"/>
                      <a:pt x="227" y="58"/>
                    </a:cubicBezTo>
                  </a:path>
                </a:pathLst>
              </a:custGeom>
              <a:solidFill>
                <a:srgbClr val="417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7" name="Freeform 27"/>
              <p:cNvSpPr/>
              <p:nvPr/>
            </p:nvSpPr>
            <p:spPr bwMode="auto">
              <a:xfrm>
                <a:off x="2143" y="1628"/>
                <a:ext cx="160" cy="492"/>
              </a:xfrm>
              <a:custGeom>
                <a:avLst/>
                <a:gdLst>
                  <a:gd name="T0" fmla="*/ 21 w 66"/>
                  <a:gd name="T1" fmla="*/ 1 h 204"/>
                  <a:gd name="T2" fmla="*/ 25 w 66"/>
                  <a:gd name="T3" fmla="*/ 157 h 204"/>
                  <a:gd name="T4" fmla="*/ 5 w 66"/>
                  <a:gd name="T5" fmla="*/ 151 h 204"/>
                  <a:gd name="T6" fmla="*/ 14 w 66"/>
                  <a:gd name="T7" fmla="*/ 166 h 204"/>
                  <a:gd name="T8" fmla="*/ 1 w 66"/>
                  <a:gd name="T9" fmla="*/ 189 h 204"/>
                  <a:gd name="T10" fmla="*/ 20 w 66"/>
                  <a:gd name="T11" fmla="*/ 181 h 204"/>
                  <a:gd name="T12" fmla="*/ 20 w 66"/>
                  <a:gd name="T13" fmla="*/ 201 h 204"/>
                  <a:gd name="T14" fmla="*/ 33 w 66"/>
                  <a:gd name="T15" fmla="*/ 184 h 204"/>
                  <a:gd name="T16" fmla="*/ 40 w 66"/>
                  <a:gd name="T17" fmla="*/ 204 h 204"/>
                  <a:gd name="T18" fmla="*/ 43 w 66"/>
                  <a:gd name="T19" fmla="*/ 182 h 204"/>
                  <a:gd name="T20" fmla="*/ 50 w 66"/>
                  <a:gd name="T21" fmla="*/ 196 h 204"/>
                  <a:gd name="T22" fmla="*/ 44 w 66"/>
                  <a:gd name="T23" fmla="*/ 157 h 204"/>
                  <a:gd name="T24" fmla="*/ 53 w 66"/>
                  <a:gd name="T25" fmla="*/ 77 h 204"/>
                  <a:gd name="T26" fmla="*/ 49 w 66"/>
                  <a:gd name="T2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204">
                    <a:moveTo>
                      <a:pt x="21" y="1"/>
                    </a:moveTo>
                    <a:cubicBezTo>
                      <a:pt x="39" y="45"/>
                      <a:pt x="45" y="113"/>
                      <a:pt x="25" y="157"/>
                    </a:cubicBezTo>
                    <a:cubicBezTo>
                      <a:pt x="21" y="154"/>
                      <a:pt x="10" y="146"/>
                      <a:pt x="5" y="151"/>
                    </a:cubicBezTo>
                    <a:cubicBezTo>
                      <a:pt x="0" y="157"/>
                      <a:pt x="14" y="166"/>
                      <a:pt x="14" y="166"/>
                    </a:cubicBezTo>
                    <a:cubicBezTo>
                      <a:pt x="9" y="172"/>
                      <a:pt x="0" y="181"/>
                      <a:pt x="1" y="189"/>
                    </a:cubicBezTo>
                    <a:cubicBezTo>
                      <a:pt x="9" y="192"/>
                      <a:pt x="14" y="184"/>
                      <a:pt x="20" y="181"/>
                    </a:cubicBezTo>
                    <a:cubicBezTo>
                      <a:pt x="20" y="188"/>
                      <a:pt x="19" y="194"/>
                      <a:pt x="20" y="201"/>
                    </a:cubicBezTo>
                    <a:cubicBezTo>
                      <a:pt x="29" y="203"/>
                      <a:pt x="29" y="190"/>
                      <a:pt x="33" y="184"/>
                    </a:cubicBezTo>
                    <a:cubicBezTo>
                      <a:pt x="34" y="191"/>
                      <a:pt x="32" y="202"/>
                      <a:pt x="40" y="204"/>
                    </a:cubicBezTo>
                    <a:cubicBezTo>
                      <a:pt x="43" y="198"/>
                      <a:pt x="44" y="190"/>
                      <a:pt x="43" y="182"/>
                    </a:cubicBezTo>
                    <a:cubicBezTo>
                      <a:pt x="46" y="187"/>
                      <a:pt x="48" y="192"/>
                      <a:pt x="50" y="196"/>
                    </a:cubicBezTo>
                    <a:cubicBezTo>
                      <a:pt x="66" y="195"/>
                      <a:pt x="44" y="163"/>
                      <a:pt x="44" y="157"/>
                    </a:cubicBezTo>
                    <a:cubicBezTo>
                      <a:pt x="41" y="131"/>
                      <a:pt x="53" y="104"/>
                      <a:pt x="53" y="77"/>
                    </a:cubicBezTo>
                    <a:cubicBezTo>
                      <a:pt x="53" y="52"/>
                      <a:pt x="51" y="25"/>
                      <a:pt x="49" y="0"/>
                    </a:cubicBezTo>
                  </a:path>
                </a:pathLst>
              </a:custGeom>
              <a:solidFill>
                <a:srgbClr val="FF5B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8" name="Freeform 28"/>
              <p:cNvSpPr/>
              <p:nvPr/>
            </p:nvSpPr>
            <p:spPr bwMode="auto">
              <a:xfrm>
                <a:off x="2691" y="661"/>
                <a:ext cx="318" cy="576"/>
              </a:xfrm>
              <a:custGeom>
                <a:avLst/>
                <a:gdLst>
                  <a:gd name="T0" fmla="*/ 109 w 132"/>
                  <a:gd name="T1" fmla="*/ 0 h 239"/>
                  <a:gd name="T2" fmla="*/ 106 w 132"/>
                  <a:gd name="T3" fmla="*/ 84 h 239"/>
                  <a:gd name="T4" fmla="*/ 41 w 132"/>
                  <a:gd name="T5" fmla="*/ 205 h 239"/>
                  <a:gd name="T6" fmla="*/ 11 w 132"/>
                  <a:gd name="T7" fmla="*/ 224 h 239"/>
                  <a:gd name="T8" fmla="*/ 35 w 132"/>
                  <a:gd name="T9" fmla="*/ 235 h 239"/>
                  <a:gd name="T10" fmla="*/ 85 w 132"/>
                  <a:gd name="T11" fmla="*/ 186 h 239"/>
                  <a:gd name="T12" fmla="*/ 132 w 132"/>
                  <a:gd name="T13" fmla="*/ 40 h 239"/>
                </a:gdLst>
                <a:ahLst/>
                <a:cxnLst>
                  <a:cxn ang="0">
                    <a:pos x="T0" y="T1"/>
                  </a:cxn>
                  <a:cxn ang="0">
                    <a:pos x="T2" y="T3"/>
                  </a:cxn>
                  <a:cxn ang="0">
                    <a:pos x="T4" y="T5"/>
                  </a:cxn>
                  <a:cxn ang="0">
                    <a:pos x="T6" y="T7"/>
                  </a:cxn>
                  <a:cxn ang="0">
                    <a:pos x="T8" y="T9"/>
                  </a:cxn>
                  <a:cxn ang="0">
                    <a:pos x="T10" y="T11"/>
                  </a:cxn>
                  <a:cxn ang="0">
                    <a:pos x="T12" y="T13"/>
                  </a:cxn>
                </a:cxnLst>
                <a:rect l="0" t="0" r="r" b="b"/>
                <a:pathLst>
                  <a:path w="132" h="239">
                    <a:moveTo>
                      <a:pt x="109" y="0"/>
                    </a:moveTo>
                    <a:cubicBezTo>
                      <a:pt x="107" y="29"/>
                      <a:pt x="111" y="55"/>
                      <a:pt x="106" y="84"/>
                    </a:cubicBezTo>
                    <a:cubicBezTo>
                      <a:pt x="96" y="133"/>
                      <a:pt x="83" y="173"/>
                      <a:pt x="41" y="205"/>
                    </a:cubicBezTo>
                    <a:cubicBezTo>
                      <a:pt x="33" y="211"/>
                      <a:pt x="17" y="217"/>
                      <a:pt x="11" y="224"/>
                    </a:cubicBezTo>
                    <a:cubicBezTo>
                      <a:pt x="0" y="238"/>
                      <a:pt x="23" y="239"/>
                      <a:pt x="35" y="235"/>
                    </a:cubicBezTo>
                    <a:cubicBezTo>
                      <a:pt x="54" y="228"/>
                      <a:pt x="74" y="203"/>
                      <a:pt x="85" y="186"/>
                    </a:cubicBezTo>
                    <a:cubicBezTo>
                      <a:pt x="117" y="141"/>
                      <a:pt x="125" y="94"/>
                      <a:pt x="132" y="40"/>
                    </a:cubicBezTo>
                  </a:path>
                </a:pathLst>
              </a:custGeom>
              <a:solidFill>
                <a:srgbClr val="49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9" name="Freeform 29"/>
              <p:cNvSpPr/>
              <p:nvPr/>
            </p:nvSpPr>
            <p:spPr bwMode="auto">
              <a:xfrm>
                <a:off x="4854" y="1078"/>
                <a:ext cx="499" cy="193"/>
              </a:xfrm>
              <a:custGeom>
                <a:avLst/>
                <a:gdLst>
                  <a:gd name="T0" fmla="*/ 207 w 207"/>
                  <a:gd name="T1" fmla="*/ 46 h 80"/>
                  <a:gd name="T2" fmla="*/ 41 w 207"/>
                  <a:gd name="T3" fmla="*/ 25 h 80"/>
                  <a:gd name="T4" fmla="*/ 13 w 207"/>
                  <a:gd name="T5" fmla="*/ 29 h 80"/>
                  <a:gd name="T6" fmla="*/ 87 w 207"/>
                  <a:gd name="T7" fmla="*/ 69 h 80"/>
                  <a:gd name="T8" fmla="*/ 195 w 207"/>
                  <a:gd name="T9" fmla="*/ 69 h 80"/>
                </a:gdLst>
                <a:ahLst/>
                <a:cxnLst>
                  <a:cxn ang="0">
                    <a:pos x="T0" y="T1"/>
                  </a:cxn>
                  <a:cxn ang="0">
                    <a:pos x="T2" y="T3"/>
                  </a:cxn>
                  <a:cxn ang="0">
                    <a:pos x="T4" y="T5"/>
                  </a:cxn>
                  <a:cxn ang="0">
                    <a:pos x="T6" y="T7"/>
                  </a:cxn>
                  <a:cxn ang="0">
                    <a:pos x="T8" y="T9"/>
                  </a:cxn>
                </a:cxnLst>
                <a:rect l="0" t="0" r="r" b="b"/>
                <a:pathLst>
                  <a:path w="207" h="80">
                    <a:moveTo>
                      <a:pt x="207" y="46"/>
                    </a:moveTo>
                    <a:cubicBezTo>
                      <a:pt x="153" y="73"/>
                      <a:pt x="87" y="59"/>
                      <a:pt x="41" y="25"/>
                    </a:cubicBezTo>
                    <a:cubicBezTo>
                      <a:pt x="31" y="18"/>
                      <a:pt x="0" y="0"/>
                      <a:pt x="13" y="29"/>
                    </a:cubicBezTo>
                    <a:cubicBezTo>
                      <a:pt x="23" y="50"/>
                      <a:pt x="66" y="64"/>
                      <a:pt x="87" y="69"/>
                    </a:cubicBezTo>
                    <a:cubicBezTo>
                      <a:pt x="119" y="76"/>
                      <a:pt x="163" y="80"/>
                      <a:pt x="195" y="69"/>
                    </a:cubicBezTo>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0" name="Freeform 30"/>
              <p:cNvSpPr/>
              <p:nvPr/>
            </p:nvSpPr>
            <p:spPr bwMode="auto">
              <a:xfrm>
                <a:off x="4509" y="750"/>
                <a:ext cx="478" cy="458"/>
              </a:xfrm>
              <a:custGeom>
                <a:avLst/>
                <a:gdLst>
                  <a:gd name="T0" fmla="*/ 10 w 198"/>
                  <a:gd name="T1" fmla="*/ 0 h 190"/>
                  <a:gd name="T2" fmla="*/ 31 w 198"/>
                  <a:gd name="T3" fmla="*/ 50 h 190"/>
                  <a:gd name="T4" fmla="*/ 56 w 198"/>
                  <a:gd name="T5" fmla="*/ 74 h 190"/>
                  <a:gd name="T6" fmla="*/ 156 w 198"/>
                  <a:gd name="T7" fmla="*/ 122 h 190"/>
                  <a:gd name="T8" fmla="*/ 188 w 198"/>
                  <a:gd name="T9" fmla="*/ 124 h 190"/>
                  <a:gd name="T10" fmla="*/ 171 w 198"/>
                  <a:gd name="T11" fmla="*/ 139 h 190"/>
                  <a:gd name="T12" fmla="*/ 187 w 198"/>
                  <a:gd name="T13" fmla="*/ 151 h 190"/>
                  <a:gd name="T14" fmla="*/ 188 w 198"/>
                  <a:gd name="T15" fmla="*/ 166 h 190"/>
                  <a:gd name="T16" fmla="*/ 165 w 198"/>
                  <a:gd name="T17" fmla="*/ 153 h 190"/>
                  <a:gd name="T18" fmla="*/ 167 w 198"/>
                  <a:gd name="T19" fmla="*/ 179 h 190"/>
                  <a:gd name="T20" fmla="*/ 152 w 198"/>
                  <a:gd name="T21" fmla="*/ 163 h 190"/>
                  <a:gd name="T22" fmla="*/ 152 w 198"/>
                  <a:gd name="T23" fmla="*/ 183 h 190"/>
                  <a:gd name="T24" fmla="*/ 141 w 198"/>
                  <a:gd name="T25" fmla="*/ 165 h 190"/>
                  <a:gd name="T26" fmla="*/ 132 w 198"/>
                  <a:gd name="T27" fmla="*/ 177 h 190"/>
                  <a:gd name="T28" fmla="*/ 127 w 198"/>
                  <a:gd name="T29" fmla="*/ 152 h 190"/>
                  <a:gd name="T30" fmla="*/ 117 w 198"/>
                  <a:gd name="T31" fmla="*/ 128 h 190"/>
                  <a:gd name="T32" fmla="*/ 68 w 198"/>
                  <a:gd name="T33" fmla="*/ 104 h 190"/>
                  <a:gd name="T34" fmla="*/ 25 w 198"/>
                  <a:gd name="T35" fmla="*/ 70 h 190"/>
                  <a:gd name="T36" fmla="*/ 8 w 198"/>
                  <a:gd name="T37" fmla="*/ 51 h 190"/>
                  <a:gd name="T38" fmla="*/ 0 w 198"/>
                  <a:gd name="T39"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190">
                    <a:moveTo>
                      <a:pt x="10" y="0"/>
                    </a:moveTo>
                    <a:cubicBezTo>
                      <a:pt x="11" y="15"/>
                      <a:pt x="21" y="38"/>
                      <a:pt x="31" y="50"/>
                    </a:cubicBezTo>
                    <a:cubicBezTo>
                      <a:pt x="38" y="60"/>
                      <a:pt x="47" y="66"/>
                      <a:pt x="56" y="74"/>
                    </a:cubicBezTo>
                    <a:cubicBezTo>
                      <a:pt x="83" y="97"/>
                      <a:pt x="120" y="115"/>
                      <a:pt x="156" y="122"/>
                    </a:cubicBezTo>
                    <a:cubicBezTo>
                      <a:pt x="163" y="124"/>
                      <a:pt x="182" y="119"/>
                      <a:pt x="188" y="124"/>
                    </a:cubicBezTo>
                    <a:cubicBezTo>
                      <a:pt x="197" y="134"/>
                      <a:pt x="176" y="138"/>
                      <a:pt x="171" y="139"/>
                    </a:cubicBezTo>
                    <a:cubicBezTo>
                      <a:pt x="176" y="143"/>
                      <a:pt x="182" y="146"/>
                      <a:pt x="187" y="151"/>
                    </a:cubicBezTo>
                    <a:cubicBezTo>
                      <a:pt x="192" y="155"/>
                      <a:pt x="198" y="163"/>
                      <a:pt x="188" y="166"/>
                    </a:cubicBezTo>
                    <a:cubicBezTo>
                      <a:pt x="179" y="169"/>
                      <a:pt x="172" y="157"/>
                      <a:pt x="165" y="153"/>
                    </a:cubicBezTo>
                    <a:cubicBezTo>
                      <a:pt x="168" y="160"/>
                      <a:pt x="181" y="181"/>
                      <a:pt x="167" y="179"/>
                    </a:cubicBezTo>
                    <a:cubicBezTo>
                      <a:pt x="161" y="179"/>
                      <a:pt x="154" y="168"/>
                      <a:pt x="152" y="163"/>
                    </a:cubicBezTo>
                    <a:cubicBezTo>
                      <a:pt x="154" y="167"/>
                      <a:pt x="156" y="179"/>
                      <a:pt x="152" y="183"/>
                    </a:cubicBezTo>
                    <a:cubicBezTo>
                      <a:pt x="141" y="190"/>
                      <a:pt x="139" y="171"/>
                      <a:pt x="141" y="165"/>
                    </a:cubicBezTo>
                    <a:cubicBezTo>
                      <a:pt x="139" y="168"/>
                      <a:pt x="136" y="176"/>
                      <a:pt x="132" y="177"/>
                    </a:cubicBezTo>
                    <a:cubicBezTo>
                      <a:pt x="123" y="179"/>
                      <a:pt x="127" y="157"/>
                      <a:pt x="127" y="152"/>
                    </a:cubicBezTo>
                    <a:cubicBezTo>
                      <a:pt x="127" y="142"/>
                      <a:pt x="127" y="133"/>
                      <a:pt x="117" y="128"/>
                    </a:cubicBezTo>
                    <a:cubicBezTo>
                      <a:pt x="101" y="120"/>
                      <a:pt x="84" y="112"/>
                      <a:pt x="68" y="104"/>
                    </a:cubicBezTo>
                    <a:cubicBezTo>
                      <a:pt x="52" y="95"/>
                      <a:pt x="39" y="82"/>
                      <a:pt x="25" y="70"/>
                    </a:cubicBezTo>
                    <a:cubicBezTo>
                      <a:pt x="19" y="65"/>
                      <a:pt x="12" y="58"/>
                      <a:pt x="8" y="51"/>
                    </a:cubicBezTo>
                    <a:cubicBezTo>
                      <a:pt x="5" y="43"/>
                      <a:pt x="5" y="34"/>
                      <a:pt x="0" y="27"/>
                    </a:cubicBezTo>
                  </a:path>
                </a:pathLst>
              </a:custGeom>
              <a:solidFill>
                <a:srgbClr val="417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1" name="Freeform 31"/>
              <p:cNvSpPr/>
              <p:nvPr/>
            </p:nvSpPr>
            <p:spPr bwMode="auto">
              <a:xfrm>
                <a:off x="2614" y="3645"/>
                <a:ext cx="431" cy="427"/>
              </a:xfrm>
              <a:custGeom>
                <a:avLst/>
                <a:gdLst>
                  <a:gd name="T0" fmla="*/ 31 w 179"/>
                  <a:gd name="T1" fmla="*/ 143 h 177"/>
                  <a:gd name="T2" fmla="*/ 179 w 179"/>
                  <a:gd name="T3" fmla="*/ 125 h 177"/>
                  <a:gd name="T4" fmla="*/ 42 w 179"/>
                  <a:gd name="T5" fmla="*/ 0 h 177"/>
                  <a:gd name="T6" fmla="*/ 31 w 179"/>
                  <a:gd name="T7" fmla="*/ 143 h 177"/>
                </a:gdLst>
                <a:ahLst/>
                <a:cxnLst>
                  <a:cxn ang="0">
                    <a:pos x="T0" y="T1"/>
                  </a:cxn>
                  <a:cxn ang="0">
                    <a:pos x="T2" y="T3"/>
                  </a:cxn>
                  <a:cxn ang="0">
                    <a:pos x="T4" y="T5"/>
                  </a:cxn>
                  <a:cxn ang="0">
                    <a:pos x="T6" y="T7"/>
                  </a:cxn>
                </a:cxnLst>
                <a:rect l="0" t="0" r="r" b="b"/>
                <a:pathLst>
                  <a:path w="179" h="177">
                    <a:moveTo>
                      <a:pt x="31" y="143"/>
                    </a:moveTo>
                    <a:cubicBezTo>
                      <a:pt x="64" y="177"/>
                      <a:pt x="127" y="168"/>
                      <a:pt x="179" y="125"/>
                    </a:cubicBezTo>
                    <a:cubicBezTo>
                      <a:pt x="42" y="0"/>
                      <a:pt x="42" y="0"/>
                      <a:pt x="42" y="0"/>
                    </a:cubicBezTo>
                    <a:cubicBezTo>
                      <a:pt x="6" y="52"/>
                      <a:pt x="0" y="111"/>
                      <a:pt x="31" y="143"/>
                    </a:cubicBezTo>
                    <a:close/>
                  </a:path>
                </a:pathLst>
              </a:custGeom>
              <a:solidFill>
                <a:srgbClr val="6AA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2" name="Freeform 32"/>
              <p:cNvSpPr/>
              <p:nvPr/>
            </p:nvSpPr>
            <p:spPr bwMode="auto">
              <a:xfrm>
                <a:off x="2686" y="3681"/>
                <a:ext cx="309" cy="306"/>
              </a:xfrm>
              <a:custGeom>
                <a:avLst/>
                <a:gdLst>
                  <a:gd name="T0" fmla="*/ 22 w 128"/>
                  <a:gd name="T1" fmla="*/ 103 h 127"/>
                  <a:gd name="T2" fmla="*/ 128 w 128"/>
                  <a:gd name="T3" fmla="*/ 91 h 127"/>
                  <a:gd name="T4" fmla="*/ 28 w 128"/>
                  <a:gd name="T5" fmla="*/ 0 h 127"/>
                  <a:gd name="T6" fmla="*/ 22 w 128"/>
                  <a:gd name="T7" fmla="*/ 103 h 127"/>
                </a:gdLst>
                <a:ahLst/>
                <a:cxnLst>
                  <a:cxn ang="0">
                    <a:pos x="T0" y="T1"/>
                  </a:cxn>
                  <a:cxn ang="0">
                    <a:pos x="T2" y="T3"/>
                  </a:cxn>
                  <a:cxn ang="0">
                    <a:pos x="T4" y="T5"/>
                  </a:cxn>
                  <a:cxn ang="0">
                    <a:pos x="T6" y="T7"/>
                  </a:cxn>
                </a:cxnLst>
                <a:rect l="0" t="0" r="r" b="b"/>
                <a:pathLst>
                  <a:path w="128" h="127">
                    <a:moveTo>
                      <a:pt x="22" y="103"/>
                    </a:moveTo>
                    <a:cubicBezTo>
                      <a:pt x="46" y="127"/>
                      <a:pt x="91" y="121"/>
                      <a:pt x="128" y="91"/>
                    </a:cubicBezTo>
                    <a:cubicBezTo>
                      <a:pt x="28" y="0"/>
                      <a:pt x="28" y="0"/>
                      <a:pt x="28" y="0"/>
                    </a:cubicBezTo>
                    <a:cubicBezTo>
                      <a:pt x="3" y="38"/>
                      <a:pt x="0" y="80"/>
                      <a:pt x="22" y="103"/>
                    </a:cubicBezTo>
                    <a:close/>
                  </a:path>
                </a:pathLst>
              </a:custGeom>
              <a:solidFill>
                <a:srgbClr val="FFA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3" name="Freeform 33"/>
              <p:cNvSpPr/>
              <p:nvPr/>
            </p:nvSpPr>
            <p:spPr bwMode="auto">
              <a:xfrm>
                <a:off x="2761" y="3712"/>
                <a:ext cx="193" cy="188"/>
              </a:xfrm>
              <a:custGeom>
                <a:avLst/>
                <a:gdLst>
                  <a:gd name="T0" fmla="*/ 14 w 80"/>
                  <a:gd name="T1" fmla="*/ 63 h 78"/>
                  <a:gd name="T2" fmla="*/ 80 w 80"/>
                  <a:gd name="T3" fmla="*/ 62 h 78"/>
                  <a:gd name="T4" fmla="*/ 12 w 80"/>
                  <a:gd name="T5" fmla="*/ 0 h 78"/>
                  <a:gd name="T6" fmla="*/ 14 w 80"/>
                  <a:gd name="T7" fmla="*/ 63 h 78"/>
                </a:gdLst>
                <a:ahLst/>
                <a:cxnLst>
                  <a:cxn ang="0">
                    <a:pos x="T0" y="T1"/>
                  </a:cxn>
                  <a:cxn ang="0">
                    <a:pos x="T2" y="T3"/>
                  </a:cxn>
                  <a:cxn ang="0">
                    <a:pos x="T4" y="T5"/>
                  </a:cxn>
                  <a:cxn ang="0">
                    <a:pos x="T6" y="T7"/>
                  </a:cxn>
                </a:cxnLst>
                <a:rect l="0" t="0" r="r" b="b"/>
                <a:pathLst>
                  <a:path w="80" h="78">
                    <a:moveTo>
                      <a:pt x="14" y="63"/>
                    </a:moveTo>
                    <a:cubicBezTo>
                      <a:pt x="29" y="78"/>
                      <a:pt x="55" y="77"/>
                      <a:pt x="80" y="62"/>
                    </a:cubicBezTo>
                    <a:cubicBezTo>
                      <a:pt x="12" y="0"/>
                      <a:pt x="12" y="0"/>
                      <a:pt x="12" y="0"/>
                    </a:cubicBezTo>
                    <a:cubicBezTo>
                      <a:pt x="0" y="24"/>
                      <a:pt x="0" y="49"/>
                      <a:pt x="14" y="63"/>
                    </a:cubicBezTo>
                    <a:close/>
                  </a:path>
                </a:pathLst>
              </a:custGeom>
              <a:solidFill>
                <a:srgbClr val="FFFF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4" name="Freeform 34"/>
              <p:cNvSpPr/>
              <p:nvPr/>
            </p:nvSpPr>
            <p:spPr bwMode="auto">
              <a:xfrm>
                <a:off x="2809" y="3753"/>
                <a:ext cx="94" cy="87"/>
              </a:xfrm>
              <a:custGeom>
                <a:avLst/>
                <a:gdLst>
                  <a:gd name="T0" fmla="*/ 7 w 39"/>
                  <a:gd name="T1" fmla="*/ 30 h 36"/>
                  <a:gd name="T2" fmla="*/ 39 w 39"/>
                  <a:gd name="T3" fmla="*/ 30 h 36"/>
                  <a:gd name="T4" fmla="*/ 5 w 39"/>
                  <a:gd name="T5" fmla="*/ 0 h 36"/>
                  <a:gd name="T6" fmla="*/ 7 w 39"/>
                  <a:gd name="T7" fmla="*/ 30 h 36"/>
                </a:gdLst>
                <a:ahLst/>
                <a:cxnLst>
                  <a:cxn ang="0">
                    <a:pos x="T0" y="T1"/>
                  </a:cxn>
                  <a:cxn ang="0">
                    <a:pos x="T2" y="T3"/>
                  </a:cxn>
                  <a:cxn ang="0">
                    <a:pos x="T4" y="T5"/>
                  </a:cxn>
                  <a:cxn ang="0">
                    <a:pos x="T6" y="T7"/>
                  </a:cxn>
                </a:cxnLst>
                <a:rect l="0" t="0" r="r" b="b"/>
                <a:pathLst>
                  <a:path w="39" h="36">
                    <a:moveTo>
                      <a:pt x="7" y="30"/>
                    </a:moveTo>
                    <a:cubicBezTo>
                      <a:pt x="14" y="36"/>
                      <a:pt x="25" y="36"/>
                      <a:pt x="39" y="30"/>
                    </a:cubicBezTo>
                    <a:cubicBezTo>
                      <a:pt x="5" y="0"/>
                      <a:pt x="5" y="0"/>
                      <a:pt x="5" y="0"/>
                    </a:cubicBezTo>
                    <a:cubicBezTo>
                      <a:pt x="0" y="13"/>
                      <a:pt x="0" y="24"/>
                      <a:pt x="7" y="30"/>
                    </a:cubicBezTo>
                    <a:close/>
                  </a:path>
                </a:pathLst>
              </a:custGeom>
              <a:solidFill>
                <a:srgbClr val="A779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5" name="Freeform 35"/>
              <p:cNvSpPr/>
              <p:nvPr/>
            </p:nvSpPr>
            <p:spPr bwMode="auto">
              <a:xfrm>
                <a:off x="2233" y="3211"/>
                <a:ext cx="516" cy="559"/>
              </a:xfrm>
              <a:custGeom>
                <a:avLst/>
                <a:gdLst>
                  <a:gd name="T0" fmla="*/ 25 w 214"/>
                  <a:gd name="T1" fmla="*/ 170 h 232"/>
                  <a:gd name="T2" fmla="*/ 214 w 214"/>
                  <a:gd name="T3" fmla="*/ 198 h 232"/>
                  <a:gd name="T4" fmla="*/ 99 w 214"/>
                  <a:gd name="T5" fmla="*/ 0 h 232"/>
                  <a:gd name="T6" fmla="*/ 25 w 214"/>
                  <a:gd name="T7" fmla="*/ 170 h 232"/>
                </a:gdLst>
                <a:ahLst/>
                <a:cxnLst>
                  <a:cxn ang="0">
                    <a:pos x="T0" y="T1"/>
                  </a:cxn>
                  <a:cxn ang="0">
                    <a:pos x="T2" y="T3"/>
                  </a:cxn>
                  <a:cxn ang="0">
                    <a:pos x="T4" y="T5"/>
                  </a:cxn>
                  <a:cxn ang="0">
                    <a:pos x="T6" y="T7"/>
                  </a:cxn>
                </a:cxnLst>
                <a:rect l="0" t="0" r="r" b="b"/>
                <a:pathLst>
                  <a:path w="214" h="232">
                    <a:moveTo>
                      <a:pt x="25" y="170"/>
                    </a:moveTo>
                    <a:cubicBezTo>
                      <a:pt x="51" y="222"/>
                      <a:pt x="132" y="232"/>
                      <a:pt x="214" y="198"/>
                    </a:cubicBezTo>
                    <a:cubicBezTo>
                      <a:pt x="99" y="0"/>
                      <a:pt x="99" y="0"/>
                      <a:pt x="99" y="0"/>
                    </a:cubicBezTo>
                    <a:cubicBezTo>
                      <a:pt x="32" y="50"/>
                      <a:pt x="0" y="121"/>
                      <a:pt x="25" y="170"/>
                    </a:cubicBezTo>
                    <a:close/>
                  </a:path>
                </a:pathLst>
              </a:custGeom>
              <a:solidFill>
                <a:srgbClr val="97B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6" name="Freeform 36"/>
              <p:cNvSpPr/>
              <p:nvPr/>
            </p:nvSpPr>
            <p:spPr bwMode="auto">
              <a:xfrm>
                <a:off x="2336" y="3266"/>
                <a:ext cx="372" cy="408"/>
              </a:xfrm>
              <a:custGeom>
                <a:avLst/>
                <a:gdLst>
                  <a:gd name="T0" fmla="*/ 18 w 154"/>
                  <a:gd name="T1" fmla="*/ 123 h 169"/>
                  <a:gd name="T2" fmla="*/ 154 w 154"/>
                  <a:gd name="T3" fmla="*/ 146 h 169"/>
                  <a:gd name="T4" fmla="*/ 69 w 154"/>
                  <a:gd name="T5" fmla="*/ 0 h 169"/>
                  <a:gd name="T6" fmla="*/ 18 w 154"/>
                  <a:gd name="T7" fmla="*/ 123 h 169"/>
                </a:gdLst>
                <a:ahLst/>
                <a:cxnLst>
                  <a:cxn ang="0">
                    <a:pos x="T0" y="T1"/>
                  </a:cxn>
                  <a:cxn ang="0">
                    <a:pos x="T2" y="T3"/>
                  </a:cxn>
                  <a:cxn ang="0">
                    <a:pos x="T4" y="T5"/>
                  </a:cxn>
                  <a:cxn ang="0">
                    <a:pos x="T6" y="T7"/>
                  </a:cxn>
                </a:cxnLst>
                <a:rect l="0" t="0" r="r" b="b"/>
                <a:pathLst>
                  <a:path w="154" h="169">
                    <a:moveTo>
                      <a:pt x="18" y="123"/>
                    </a:moveTo>
                    <a:cubicBezTo>
                      <a:pt x="37" y="161"/>
                      <a:pt x="95" y="169"/>
                      <a:pt x="154" y="146"/>
                    </a:cubicBezTo>
                    <a:cubicBezTo>
                      <a:pt x="69" y="0"/>
                      <a:pt x="69" y="0"/>
                      <a:pt x="69" y="0"/>
                    </a:cubicBezTo>
                    <a:cubicBezTo>
                      <a:pt x="23" y="37"/>
                      <a:pt x="0" y="88"/>
                      <a:pt x="18" y="123"/>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7" name="Freeform 37"/>
              <p:cNvSpPr/>
              <p:nvPr/>
            </p:nvSpPr>
            <p:spPr bwMode="auto">
              <a:xfrm>
                <a:off x="2447" y="3317"/>
                <a:ext cx="224" cy="260"/>
              </a:xfrm>
              <a:custGeom>
                <a:avLst/>
                <a:gdLst>
                  <a:gd name="T0" fmla="*/ 11 w 93"/>
                  <a:gd name="T1" fmla="*/ 77 h 108"/>
                  <a:gd name="T2" fmla="*/ 93 w 93"/>
                  <a:gd name="T3" fmla="*/ 99 h 108"/>
                  <a:gd name="T4" fmla="*/ 35 w 93"/>
                  <a:gd name="T5" fmla="*/ 0 h 108"/>
                  <a:gd name="T6" fmla="*/ 11 w 93"/>
                  <a:gd name="T7" fmla="*/ 77 h 108"/>
                </a:gdLst>
                <a:ahLst/>
                <a:cxnLst>
                  <a:cxn ang="0">
                    <a:pos x="T0" y="T1"/>
                  </a:cxn>
                  <a:cxn ang="0">
                    <a:pos x="T2" y="T3"/>
                  </a:cxn>
                  <a:cxn ang="0">
                    <a:pos x="T4" y="T5"/>
                  </a:cxn>
                  <a:cxn ang="0">
                    <a:pos x="T6" y="T7"/>
                  </a:cxn>
                </a:cxnLst>
                <a:rect l="0" t="0" r="r" b="b"/>
                <a:pathLst>
                  <a:path w="93" h="108">
                    <a:moveTo>
                      <a:pt x="11" y="77"/>
                    </a:moveTo>
                    <a:cubicBezTo>
                      <a:pt x="23" y="101"/>
                      <a:pt x="56" y="108"/>
                      <a:pt x="93" y="99"/>
                    </a:cubicBezTo>
                    <a:cubicBezTo>
                      <a:pt x="35" y="0"/>
                      <a:pt x="35" y="0"/>
                      <a:pt x="35" y="0"/>
                    </a:cubicBezTo>
                    <a:cubicBezTo>
                      <a:pt x="11" y="25"/>
                      <a:pt x="0" y="55"/>
                      <a:pt x="11" y="77"/>
                    </a:cubicBezTo>
                    <a:close/>
                  </a:path>
                </a:pathLst>
              </a:custGeom>
              <a:solidFill>
                <a:srgbClr val="E88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8" name="Freeform 38"/>
              <p:cNvSpPr/>
              <p:nvPr/>
            </p:nvSpPr>
            <p:spPr bwMode="auto">
              <a:xfrm>
                <a:off x="2520" y="3367"/>
                <a:ext cx="108" cy="121"/>
              </a:xfrm>
              <a:custGeom>
                <a:avLst/>
                <a:gdLst>
                  <a:gd name="T0" fmla="*/ 6 w 45"/>
                  <a:gd name="T1" fmla="*/ 37 h 50"/>
                  <a:gd name="T2" fmla="*/ 45 w 45"/>
                  <a:gd name="T3" fmla="*/ 48 h 50"/>
                  <a:gd name="T4" fmla="*/ 17 w 45"/>
                  <a:gd name="T5" fmla="*/ 0 h 50"/>
                  <a:gd name="T6" fmla="*/ 6 w 45"/>
                  <a:gd name="T7" fmla="*/ 37 h 50"/>
                </a:gdLst>
                <a:ahLst/>
                <a:cxnLst>
                  <a:cxn ang="0">
                    <a:pos x="T0" y="T1"/>
                  </a:cxn>
                  <a:cxn ang="0">
                    <a:pos x="T2" y="T3"/>
                  </a:cxn>
                  <a:cxn ang="0">
                    <a:pos x="T4" y="T5"/>
                  </a:cxn>
                  <a:cxn ang="0">
                    <a:pos x="T6" y="T7"/>
                  </a:cxn>
                </a:cxnLst>
                <a:rect l="0" t="0" r="r" b="b"/>
                <a:pathLst>
                  <a:path w="45" h="50">
                    <a:moveTo>
                      <a:pt x="6" y="37"/>
                    </a:moveTo>
                    <a:cubicBezTo>
                      <a:pt x="12" y="46"/>
                      <a:pt x="27" y="50"/>
                      <a:pt x="45" y="48"/>
                    </a:cubicBezTo>
                    <a:cubicBezTo>
                      <a:pt x="17" y="0"/>
                      <a:pt x="17" y="0"/>
                      <a:pt x="17" y="0"/>
                    </a:cubicBezTo>
                    <a:cubicBezTo>
                      <a:pt x="5" y="13"/>
                      <a:pt x="0" y="27"/>
                      <a:pt x="6" y="37"/>
                    </a:cubicBezTo>
                    <a:close/>
                  </a:path>
                </a:pathLst>
              </a:custGeom>
              <a:solidFill>
                <a:srgbClr val="83B3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9" name="Freeform 39"/>
              <p:cNvSpPr/>
              <p:nvPr/>
            </p:nvSpPr>
            <p:spPr bwMode="auto">
              <a:xfrm>
                <a:off x="2259" y="2921"/>
                <a:ext cx="217" cy="302"/>
              </a:xfrm>
              <a:custGeom>
                <a:avLst/>
                <a:gdLst>
                  <a:gd name="T0" fmla="*/ 4 w 90"/>
                  <a:gd name="T1" fmla="*/ 72 h 125"/>
                  <a:gd name="T2" fmla="*/ 90 w 90"/>
                  <a:gd name="T3" fmla="*/ 123 h 125"/>
                  <a:gd name="T4" fmla="*/ 68 w 90"/>
                  <a:gd name="T5" fmla="*/ 0 h 125"/>
                  <a:gd name="T6" fmla="*/ 4 w 90"/>
                  <a:gd name="T7" fmla="*/ 72 h 125"/>
                </a:gdLst>
                <a:ahLst/>
                <a:cxnLst>
                  <a:cxn ang="0">
                    <a:pos x="T0" y="T1"/>
                  </a:cxn>
                  <a:cxn ang="0">
                    <a:pos x="T2" y="T3"/>
                  </a:cxn>
                  <a:cxn ang="0">
                    <a:pos x="T4" y="T5"/>
                  </a:cxn>
                  <a:cxn ang="0">
                    <a:pos x="T6" y="T7"/>
                  </a:cxn>
                </a:cxnLst>
                <a:rect l="0" t="0" r="r" b="b"/>
                <a:pathLst>
                  <a:path w="90" h="125">
                    <a:moveTo>
                      <a:pt x="4" y="72"/>
                    </a:moveTo>
                    <a:cubicBezTo>
                      <a:pt x="8" y="104"/>
                      <a:pt x="45" y="125"/>
                      <a:pt x="90" y="123"/>
                    </a:cubicBezTo>
                    <a:cubicBezTo>
                      <a:pt x="68" y="0"/>
                      <a:pt x="68" y="0"/>
                      <a:pt x="68" y="0"/>
                    </a:cubicBezTo>
                    <a:cubicBezTo>
                      <a:pt x="28" y="13"/>
                      <a:pt x="0" y="43"/>
                      <a:pt x="4" y="72"/>
                    </a:cubicBezTo>
                    <a:close/>
                  </a:path>
                </a:pathLst>
              </a:custGeom>
              <a:solidFill>
                <a:srgbClr val="E3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0" name="Freeform 40"/>
              <p:cNvSpPr/>
              <p:nvPr/>
            </p:nvSpPr>
            <p:spPr bwMode="auto">
              <a:xfrm>
                <a:off x="2315" y="2957"/>
                <a:ext cx="154" cy="217"/>
              </a:xfrm>
              <a:custGeom>
                <a:avLst/>
                <a:gdLst>
                  <a:gd name="T0" fmla="*/ 2 w 64"/>
                  <a:gd name="T1" fmla="*/ 53 h 90"/>
                  <a:gd name="T2" fmla="*/ 64 w 64"/>
                  <a:gd name="T3" fmla="*/ 90 h 90"/>
                  <a:gd name="T4" fmla="*/ 48 w 64"/>
                  <a:gd name="T5" fmla="*/ 0 h 90"/>
                  <a:gd name="T6" fmla="*/ 2 w 64"/>
                  <a:gd name="T7" fmla="*/ 53 h 90"/>
                </a:gdLst>
                <a:ahLst/>
                <a:cxnLst>
                  <a:cxn ang="0">
                    <a:pos x="T0" y="T1"/>
                  </a:cxn>
                  <a:cxn ang="0">
                    <a:pos x="T2" y="T3"/>
                  </a:cxn>
                  <a:cxn ang="0">
                    <a:pos x="T4" y="T5"/>
                  </a:cxn>
                  <a:cxn ang="0">
                    <a:pos x="T6" y="T7"/>
                  </a:cxn>
                </a:cxnLst>
                <a:rect l="0" t="0" r="r" b="b"/>
                <a:pathLst>
                  <a:path w="64" h="90">
                    <a:moveTo>
                      <a:pt x="2" y="53"/>
                    </a:moveTo>
                    <a:cubicBezTo>
                      <a:pt x="5" y="75"/>
                      <a:pt x="31" y="90"/>
                      <a:pt x="64" y="90"/>
                    </a:cubicBezTo>
                    <a:cubicBezTo>
                      <a:pt x="48" y="0"/>
                      <a:pt x="48" y="0"/>
                      <a:pt x="48" y="0"/>
                    </a:cubicBezTo>
                    <a:cubicBezTo>
                      <a:pt x="19" y="10"/>
                      <a:pt x="0" y="31"/>
                      <a:pt x="2" y="53"/>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1" name="Freeform 41"/>
              <p:cNvSpPr/>
              <p:nvPr/>
            </p:nvSpPr>
            <p:spPr bwMode="auto">
              <a:xfrm>
                <a:off x="2372" y="2989"/>
                <a:ext cx="90" cy="147"/>
              </a:xfrm>
              <a:custGeom>
                <a:avLst/>
                <a:gdLst>
                  <a:gd name="T0" fmla="*/ 1 w 37"/>
                  <a:gd name="T1" fmla="*/ 34 h 61"/>
                  <a:gd name="T2" fmla="*/ 37 w 37"/>
                  <a:gd name="T3" fmla="*/ 61 h 61"/>
                  <a:gd name="T4" fmla="*/ 26 w 37"/>
                  <a:gd name="T5" fmla="*/ 0 h 61"/>
                  <a:gd name="T6" fmla="*/ 1 w 37"/>
                  <a:gd name="T7" fmla="*/ 34 h 61"/>
                </a:gdLst>
                <a:ahLst/>
                <a:cxnLst>
                  <a:cxn ang="0">
                    <a:pos x="T0" y="T1"/>
                  </a:cxn>
                  <a:cxn ang="0">
                    <a:pos x="T2" y="T3"/>
                  </a:cxn>
                  <a:cxn ang="0">
                    <a:pos x="T4" y="T5"/>
                  </a:cxn>
                  <a:cxn ang="0">
                    <a:pos x="T6" y="T7"/>
                  </a:cxn>
                </a:cxnLst>
                <a:rect l="0" t="0" r="r" b="b"/>
                <a:pathLst>
                  <a:path w="37" h="61">
                    <a:moveTo>
                      <a:pt x="1" y="34"/>
                    </a:moveTo>
                    <a:cubicBezTo>
                      <a:pt x="3" y="49"/>
                      <a:pt x="18" y="59"/>
                      <a:pt x="37" y="61"/>
                    </a:cubicBezTo>
                    <a:cubicBezTo>
                      <a:pt x="26" y="0"/>
                      <a:pt x="26" y="0"/>
                      <a:pt x="26" y="0"/>
                    </a:cubicBezTo>
                    <a:cubicBezTo>
                      <a:pt x="10" y="8"/>
                      <a:pt x="0" y="21"/>
                      <a:pt x="1" y="34"/>
                    </a:cubicBezTo>
                    <a:close/>
                  </a:path>
                </a:pathLst>
              </a:custGeom>
              <a:solidFill>
                <a:srgbClr val="799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2" name="Freeform 42"/>
              <p:cNvSpPr/>
              <p:nvPr/>
            </p:nvSpPr>
            <p:spPr bwMode="auto">
              <a:xfrm>
                <a:off x="2411" y="3020"/>
                <a:ext cx="43" cy="70"/>
              </a:xfrm>
              <a:custGeom>
                <a:avLst/>
                <a:gdLst>
                  <a:gd name="T0" fmla="*/ 1 w 18"/>
                  <a:gd name="T1" fmla="*/ 16 h 29"/>
                  <a:gd name="T2" fmla="*/ 18 w 18"/>
                  <a:gd name="T3" fmla="*/ 29 h 29"/>
                  <a:gd name="T4" fmla="*/ 12 w 18"/>
                  <a:gd name="T5" fmla="*/ 0 h 29"/>
                  <a:gd name="T6" fmla="*/ 1 w 18"/>
                  <a:gd name="T7" fmla="*/ 16 h 29"/>
                </a:gdLst>
                <a:ahLst/>
                <a:cxnLst>
                  <a:cxn ang="0">
                    <a:pos x="T0" y="T1"/>
                  </a:cxn>
                  <a:cxn ang="0">
                    <a:pos x="T2" y="T3"/>
                  </a:cxn>
                  <a:cxn ang="0">
                    <a:pos x="T4" y="T5"/>
                  </a:cxn>
                  <a:cxn ang="0">
                    <a:pos x="T6" y="T7"/>
                  </a:cxn>
                </a:cxnLst>
                <a:rect l="0" t="0" r="r" b="b"/>
                <a:pathLst>
                  <a:path w="18" h="29">
                    <a:moveTo>
                      <a:pt x="1" y="16"/>
                    </a:moveTo>
                    <a:cubicBezTo>
                      <a:pt x="2" y="22"/>
                      <a:pt x="8" y="27"/>
                      <a:pt x="18" y="29"/>
                    </a:cubicBezTo>
                    <a:cubicBezTo>
                      <a:pt x="12" y="0"/>
                      <a:pt x="12" y="0"/>
                      <a:pt x="12" y="0"/>
                    </a:cubicBezTo>
                    <a:cubicBezTo>
                      <a:pt x="4" y="4"/>
                      <a:pt x="0" y="10"/>
                      <a:pt x="1" y="16"/>
                    </a:cubicBezTo>
                    <a:close/>
                  </a:path>
                </a:pathLst>
              </a:custGeom>
              <a:solidFill>
                <a:srgbClr val="A779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3" name="Freeform 43"/>
              <p:cNvSpPr/>
              <p:nvPr/>
            </p:nvSpPr>
            <p:spPr bwMode="auto">
              <a:xfrm>
                <a:off x="4403" y="1283"/>
                <a:ext cx="347" cy="512"/>
              </a:xfrm>
              <a:custGeom>
                <a:avLst/>
                <a:gdLst>
                  <a:gd name="T0" fmla="*/ 57 w 144"/>
                  <a:gd name="T1" fmla="*/ 0 h 212"/>
                  <a:gd name="T2" fmla="*/ 0 w 144"/>
                  <a:gd name="T3" fmla="*/ 158 h 212"/>
                  <a:gd name="T4" fmla="*/ 99 w 144"/>
                  <a:gd name="T5" fmla="*/ 212 h 212"/>
                  <a:gd name="T6" fmla="*/ 144 w 144"/>
                  <a:gd name="T7" fmla="*/ 42 h 212"/>
                  <a:gd name="T8" fmla="*/ 57 w 144"/>
                  <a:gd name="T9" fmla="*/ 0 h 212"/>
                </a:gdLst>
                <a:ahLst/>
                <a:cxnLst>
                  <a:cxn ang="0">
                    <a:pos x="T0" y="T1"/>
                  </a:cxn>
                  <a:cxn ang="0">
                    <a:pos x="T2" y="T3"/>
                  </a:cxn>
                  <a:cxn ang="0">
                    <a:pos x="T4" y="T5"/>
                  </a:cxn>
                  <a:cxn ang="0">
                    <a:pos x="T6" y="T7"/>
                  </a:cxn>
                  <a:cxn ang="0">
                    <a:pos x="T8" y="T9"/>
                  </a:cxn>
                </a:cxnLst>
                <a:rect l="0" t="0" r="r" b="b"/>
                <a:pathLst>
                  <a:path w="144" h="212">
                    <a:moveTo>
                      <a:pt x="57" y="0"/>
                    </a:moveTo>
                    <a:cubicBezTo>
                      <a:pt x="0" y="158"/>
                      <a:pt x="0" y="158"/>
                      <a:pt x="0" y="158"/>
                    </a:cubicBezTo>
                    <a:cubicBezTo>
                      <a:pt x="35" y="172"/>
                      <a:pt x="69" y="190"/>
                      <a:pt x="99" y="212"/>
                    </a:cubicBezTo>
                    <a:cubicBezTo>
                      <a:pt x="144" y="42"/>
                      <a:pt x="144" y="42"/>
                      <a:pt x="144" y="42"/>
                    </a:cubicBezTo>
                    <a:cubicBezTo>
                      <a:pt x="116" y="26"/>
                      <a:pt x="87" y="12"/>
                      <a:pt x="57"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4" name="Freeform 44"/>
              <p:cNvSpPr/>
              <p:nvPr/>
            </p:nvSpPr>
            <p:spPr bwMode="auto">
              <a:xfrm>
                <a:off x="4965" y="2103"/>
                <a:ext cx="135" cy="148"/>
              </a:xfrm>
              <a:custGeom>
                <a:avLst/>
                <a:gdLst>
                  <a:gd name="T0" fmla="*/ 0 w 56"/>
                  <a:gd name="T1" fmla="*/ 13 h 61"/>
                  <a:gd name="T2" fmla="*/ 26 w 56"/>
                  <a:gd name="T3" fmla="*/ 61 h 61"/>
                  <a:gd name="T4" fmla="*/ 56 w 56"/>
                  <a:gd name="T5" fmla="*/ 56 h 61"/>
                  <a:gd name="T6" fmla="*/ 32 w 56"/>
                  <a:gd name="T7" fmla="*/ 0 h 61"/>
                  <a:gd name="T8" fmla="*/ 0 w 56"/>
                  <a:gd name="T9" fmla="*/ 13 h 61"/>
                </a:gdLst>
                <a:ahLst/>
                <a:cxnLst>
                  <a:cxn ang="0">
                    <a:pos x="T0" y="T1"/>
                  </a:cxn>
                  <a:cxn ang="0">
                    <a:pos x="T2" y="T3"/>
                  </a:cxn>
                  <a:cxn ang="0">
                    <a:pos x="T4" y="T5"/>
                  </a:cxn>
                  <a:cxn ang="0">
                    <a:pos x="T6" y="T7"/>
                  </a:cxn>
                  <a:cxn ang="0">
                    <a:pos x="T8" y="T9"/>
                  </a:cxn>
                </a:cxnLst>
                <a:rect l="0" t="0" r="r" b="b"/>
                <a:pathLst>
                  <a:path w="56" h="61">
                    <a:moveTo>
                      <a:pt x="0" y="13"/>
                    </a:moveTo>
                    <a:cubicBezTo>
                      <a:pt x="10" y="28"/>
                      <a:pt x="18" y="45"/>
                      <a:pt x="26" y="61"/>
                    </a:cubicBezTo>
                    <a:cubicBezTo>
                      <a:pt x="56" y="56"/>
                      <a:pt x="56" y="56"/>
                      <a:pt x="56" y="56"/>
                    </a:cubicBezTo>
                    <a:cubicBezTo>
                      <a:pt x="32" y="0"/>
                      <a:pt x="32" y="0"/>
                      <a:pt x="32" y="0"/>
                    </a:cubicBezTo>
                    <a:lnTo>
                      <a:pt x="0" y="13"/>
                    </a:lnTo>
                    <a:close/>
                  </a:path>
                </a:pathLst>
              </a:custGeom>
              <a:solidFill>
                <a:srgbClr val="FF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5" name="Freeform 45"/>
              <p:cNvSpPr/>
              <p:nvPr/>
            </p:nvSpPr>
            <p:spPr bwMode="auto">
              <a:xfrm>
                <a:off x="5136" y="2036"/>
                <a:ext cx="150" cy="188"/>
              </a:xfrm>
              <a:custGeom>
                <a:avLst/>
                <a:gdLst>
                  <a:gd name="T0" fmla="*/ 0 w 150"/>
                  <a:gd name="T1" fmla="*/ 29 h 188"/>
                  <a:gd name="T2" fmla="*/ 48 w 150"/>
                  <a:gd name="T3" fmla="*/ 188 h 188"/>
                  <a:gd name="T4" fmla="*/ 150 w 150"/>
                  <a:gd name="T5" fmla="*/ 171 h 188"/>
                  <a:gd name="T6" fmla="*/ 73 w 150"/>
                  <a:gd name="T7" fmla="*/ 0 h 188"/>
                  <a:gd name="T8" fmla="*/ 0 w 150"/>
                  <a:gd name="T9" fmla="*/ 29 h 188"/>
                </a:gdLst>
                <a:ahLst/>
                <a:cxnLst>
                  <a:cxn ang="0">
                    <a:pos x="T0" y="T1"/>
                  </a:cxn>
                  <a:cxn ang="0">
                    <a:pos x="T2" y="T3"/>
                  </a:cxn>
                  <a:cxn ang="0">
                    <a:pos x="T4" y="T5"/>
                  </a:cxn>
                  <a:cxn ang="0">
                    <a:pos x="T6" y="T7"/>
                  </a:cxn>
                  <a:cxn ang="0">
                    <a:pos x="T8" y="T9"/>
                  </a:cxn>
                </a:cxnLst>
                <a:rect l="0" t="0" r="r" b="b"/>
                <a:pathLst>
                  <a:path w="150" h="188">
                    <a:moveTo>
                      <a:pt x="0" y="29"/>
                    </a:moveTo>
                    <a:lnTo>
                      <a:pt x="48" y="188"/>
                    </a:lnTo>
                    <a:lnTo>
                      <a:pt x="150" y="171"/>
                    </a:lnTo>
                    <a:lnTo>
                      <a:pt x="73" y="0"/>
                    </a:lnTo>
                    <a:lnTo>
                      <a:pt x="0" y="29"/>
                    </a:lnTo>
                    <a:close/>
                  </a:path>
                </a:pathLst>
              </a:custGeom>
              <a:solidFill>
                <a:srgbClr val="FF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6" name="Freeform 46"/>
              <p:cNvSpPr/>
              <p:nvPr/>
            </p:nvSpPr>
            <p:spPr bwMode="auto">
              <a:xfrm>
                <a:off x="5209" y="2009"/>
                <a:ext cx="139" cy="198"/>
              </a:xfrm>
              <a:custGeom>
                <a:avLst/>
                <a:gdLst>
                  <a:gd name="T0" fmla="*/ 0 w 139"/>
                  <a:gd name="T1" fmla="*/ 27 h 198"/>
                  <a:gd name="T2" fmla="*/ 77 w 139"/>
                  <a:gd name="T3" fmla="*/ 198 h 198"/>
                  <a:gd name="T4" fmla="*/ 139 w 139"/>
                  <a:gd name="T5" fmla="*/ 186 h 198"/>
                  <a:gd name="T6" fmla="*/ 62 w 139"/>
                  <a:gd name="T7" fmla="*/ 0 h 198"/>
                  <a:gd name="T8" fmla="*/ 0 w 139"/>
                  <a:gd name="T9" fmla="*/ 27 h 198"/>
                </a:gdLst>
                <a:ahLst/>
                <a:cxnLst>
                  <a:cxn ang="0">
                    <a:pos x="T0" y="T1"/>
                  </a:cxn>
                  <a:cxn ang="0">
                    <a:pos x="T2" y="T3"/>
                  </a:cxn>
                  <a:cxn ang="0">
                    <a:pos x="T4" y="T5"/>
                  </a:cxn>
                  <a:cxn ang="0">
                    <a:pos x="T6" y="T7"/>
                  </a:cxn>
                  <a:cxn ang="0">
                    <a:pos x="T8" y="T9"/>
                  </a:cxn>
                </a:cxnLst>
                <a:rect l="0" t="0" r="r" b="b"/>
                <a:pathLst>
                  <a:path w="139" h="198">
                    <a:moveTo>
                      <a:pt x="0" y="27"/>
                    </a:moveTo>
                    <a:lnTo>
                      <a:pt x="77" y="198"/>
                    </a:lnTo>
                    <a:lnTo>
                      <a:pt x="139" y="186"/>
                    </a:lnTo>
                    <a:lnTo>
                      <a:pt x="62" y="0"/>
                    </a:lnTo>
                    <a:lnTo>
                      <a:pt x="0" y="27"/>
                    </a:lnTo>
                    <a:close/>
                  </a:path>
                </a:pathLst>
              </a:custGeom>
              <a:solidFill>
                <a:srgbClr val="9FB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7" name="Freeform 47"/>
              <p:cNvSpPr/>
              <p:nvPr/>
            </p:nvSpPr>
            <p:spPr bwMode="auto">
              <a:xfrm>
                <a:off x="5271" y="1980"/>
                <a:ext cx="167" cy="215"/>
              </a:xfrm>
              <a:custGeom>
                <a:avLst/>
                <a:gdLst>
                  <a:gd name="T0" fmla="*/ 30 w 69"/>
                  <a:gd name="T1" fmla="*/ 0 h 89"/>
                  <a:gd name="T2" fmla="*/ 0 w 69"/>
                  <a:gd name="T3" fmla="*/ 12 h 89"/>
                  <a:gd name="T4" fmla="*/ 32 w 69"/>
                  <a:gd name="T5" fmla="*/ 89 h 89"/>
                  <a:gd name="T6" fmla="*/ 69 w 69"/>
                  <a:gd name="T7" fmla="*/ 83 h 89"/>
                  <a:gd name="T8" fmla="*/ 30 w 69"/>
                  <a:gd name="T9" fmla="*/ 0 h 89"/>
                </a:gdLst>
                <a:ahLst/>
                <a:cxnLst>
                  <a:cxn ang="0">
                    <a:pos x="T0" y="T1"/>
                  </a:cxn>
                  <a:cxn ang="0">
                    <a:pos x="T2" y="T3"/>
                  </a:cxn>
                  <a:cxn ang="0">
                    <a:pos x="T4" y="T5"/>
                  </a:cxn>
                  <a:cxn ang="0">
                    <a:pos x="T6" y="T7"/>
                  </a:cxn>
                  <a:cxn ang="0">
                    <a:pos x="T8" y="T9"/>
                  </a:cxn>
                </a:cxnLst>
                <a:rect l="0" t="0" r="r" b="b"/>
                <a:pathLst>
                  <a:path w="69" h="89">
                    <a:moveTo>
                      <a:pt x="30" y="0"/>
                    </a:moveTo>
                    <a:cubicBezTo>
                      <a:pt x="0" y="12"/>
                      <a:pt x="0" y="12"/>
                      <a:pt x="0" y="12"/>
                    </a:cubicBezTo>
                    <a:cubicBezTo>
                      <a:pt x="32" y="89"/>
                      <a:pt x="32" y="89"/>
                      <a:pt x="32" y="89"/>
                    </a:cubicBezTo>
                    <a:cubicBezTo>
                      <a:pt x="69" y="83"/>
                      <a:pt x="69" y="83"/>
                      <a:pt x="69" y="83"/>
                    </a:cubicBezTo>
                    <a:cubicBezTo>
                      <a:pt x="58" y="54"/>
                      <a:pt x="45" y="26"/>
                      <a:pt x="30" y="0"/>
                    </a:cubicBezTo>
                    <a:close/>
                  </a:path>
                </a:pathLst>
              </a:custGeom>
              <a:solidFill>
                <a:srgbClr val="FF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8" name="Freeform 48"/>
              <p:cNvSpPr/>
              <p:nvPr/>
            </p:nvSpPr>
            <p:spPr bwMode="auto">
              <a:xfrm>
                <a:off x="5042" y="2065"/>
                <a:ext cx="142" cy="173"/>
              </a:xfrm>
              <a:custGeom>
                <a:avLst/>
                <a:gdLst>
                  <a:gd name="T0" fmla="*/ 0 w 142"/>
                  <a:gd name="T1" fmla="*/ 38 h 173"/>
                  <a:gd name="T2" fmla="*/ 58 w 142"/>
                  <a:gd name="T3" fmla="*/ 173 h 173"/>
                  <a:gd name="T4" fmla="*/ 142 w 142"/>
                  <a:gd name="T5" fmla="*/ 159 h 173"/>
                  <a:gd name="T6" fmla="*/ 94 w 142"/>
                  <a:gd name="T7" fmla="*/ 0 h 173"/>
                  <a:gd name="T8" fmla="*/ 0 w 142"/>
                  <a:gd name="T9" fmla="*/ 38 h 173"/>
                </a:gdLst>
                <a:ahLst/>
                <a:cxnLst>
                  <a:cxn ang="0">
                    <a:pos x="T0" y="T1"/>
                  </a:cxn>
                  <a:cxn ang="0">
                    <a:pos x="T2" y="T3"/>
                  </a:cxn>
                  <a:cxn ang="0">
                    <a:pos x="T4" y="T5"/>
                  </a:cxn>
                  <a:cxn ang="0">
                    <a:pos x="T6" y="T7"/>
                  </a:cxn>
                  <a:cxn ang="0">
                    <a:pos x="T8" y="T9"/>
                  </a:cxn>
                </a:cxnLst>
                <a:rect l="0" t="0" r="r" b="b"/>
                <a:pathLst>
                  <a:path w="142" h="173">
                    <a:moveTo>
                      <a:pt x="0" y="38"/>
                    </a:moveTo>
                    <a:lnTo>
                      <a:pt x="58" y="173"/>
                    </a:lnTo>
                    <a:lnTo>
                      <a:pt x="142" y="159"/>
                    </a:lnTo>
                    <a:lnTo>
                      <a:pt x="94" y="0"/>
                    </a:lnTo>
                    <a:lnTo>
                      <a:pt x="0" y="38"/>
                    </a:lnTo>
                    <a:close/>
                  </a:path>
                </a:pathLst>
              </a:custGeom>
              <a:solidFill>
                <a:srgbClr val="9FB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9" name="Freeform 49"/>
              <p:cNvSpPr/>
              <p:nvPr/>
            </p:nvSpPr>
            <p:spPr bwMode="auto">
              <a:xfrm>
                <a:off x="5131" y="2559"/>
                <a:ext cx="405" cy="68"/>
              </a:xfrm>
              <a:custGeom>
                <a:avLst/>
                <a:gdLst>
                  <a:gd name="T0" fmla="*/ 168 w 168"/>
                  <a:gd name="T1" fmla="*/ 14 h 28"/>
                  <a:gd name="T2" fmla="*/ 167 w 168"/>
                  <a:gd name="T3" fmla="*/ 0 h 28"/>
                  <a:gd name="T4" fmla="*/ 0 w 168"/>
                  <a:gd name="T5" fmla="*/ 16 h 28"/>
                  <a:gd name="T6" fmla="*/ 1 w 168"/>
                  <a:gd name="T7" fmla="*/ 28 h 28"/>
                  <a:gd name="T8" fmla="*/ 168 w 168"/>
                  <a:gd name="T9" fmla="*/ 14 h 28"/>
                </a:gdLst>
                <a:ahLst/>
                <a:cxnLst>
                  <a:cxn ang="0">
                    <a:pos x="T0" y="T1"/>
                  </a:cxn>
                  <a:cxn ang="0">
                    <a:pos x="T2" y="T3"/>
                  </a:cxn>
                  <a:cxn ang="0">
                    <a:pos x="T4" y="T5"/>
                  </a:cxn>
                  <a:cxn ang="0">
                    <a:pos x="T6" y="T7"/>
                  </a:cxn>
                  <a:cxn ang="0">
                    <a:pos x="T8" y="T9"/>
                  </a:cxn>
                </a:cxnLst>
                <a:rect l="0" t="0" r="r" b="b"/>
                <a:pathLst>
                  <a:path w="168" h="28">
                    <a:moveTo>
                      <a:pt x="168" y="14"/>
                    </a:moveTo>
                    <a:cubicBezTo>
                      <a:pt x="168" y="10"/>
                      <a:pt x="167" y="5"/>
                      <a:pt x="167" y="0"/>
                    </a:cubicBezTo>
                    <a:cubicBezTo>
                      <a:pt x="0" y="16"/>
                      <a:pt x="0" y="16"/>
                      <a:pt x="0" y="16"/>
                    </a:cubicBezTo>
                    <a:cubicBezTo>
                      <a:pt x="0" y="20"/>
                      <a:pt x="1" y="24"/>
                      <a:pt x="1" y="28"/>
                    </a:cubicBezTo>
                    <a:lnTo>
                      <a:pt x="168" y="14"/>
                    </a:lnTo>
                    <a:close/>
                  </a:path>
                </a:pathLst>
              </a:custGeom>
              <a:solidFill>
                <a:srgbClr val="88A9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0" name="Freeform 50"/>
              <p:cNvSpPr/>
              <p:nvPr/>
            </p:nvSpPr>
            <p:spPr bwMode="auto">
              <a:xfrm>
                <a:off x="5134" y="2593"/>
                <a:ext cx="407" cy="65"/>
              </a:xfrm>
              <a:custGeom>
                <a:avLst/>
                <a:gdLst>
                  <a:gd name="T0" fmla="*/ 167 w 169"/>
                  <a:gd name="T1" fmla="*/ 0 h 27"/>
                  <a:gd name="T2" fmla="*/ 0 w 169"/>
                  <a:gd name="T3" fmla="*/ 14 h 27"/>
                  <a:gd name="T4" fmla="*/ 1 w 169"/>
                  <a:gd name="T5" fmla="*/ 27 h 27"/>
                  <a:gd name="T6" fmla="*/ 169 w 169"/>
                  <a:gd name="T7" fmla="*/ 14 h 27"/>
                  <a:gd name="T8" fmla="*/ 167 w 169"/>
                  <a:gd name="T9" fmla="*/ 0 h 27"/>
                </a:gdLst>
                <a:ahLst/>
                <a:cxnLst>
                  <a:cxn ang="0">
                    <a:pos x="T0" y="T1"/>
                  </a:cxn>
                  <a:cxn ang="0">
                    <a:pos x="T2" y="T3"/>
                  </a:cxn>
                  <a:cxn ang="0">
                    <a:pos x="T4" y="T5"/>
                  </a:cxn>
                  <a:cxn ang="0">
                    <a:pos x="T6" y="T7"/>
                  </a:cxn>
                  <a:cxn ang="0">
                    <a:pos x="T8" y="T9"/>
                  </a:cxn>
                </a:cxnLst>
                <a:rect l="0" t="0" r="r" b="b"/>
                <a:pathLst>
                  <a:path w="169" h="27">
                    <a:moveTo>
                      <a:pt x="167" y="0"/>
                    </a:moveTo>
                    <a:cubicBezTo>
                      <a:pt x="0" y="14"/>
                      <a:pt x="0" y="14"/>
                      <a:pt x="0" y="14"/>
                    </a:cubicBezTo>
                    <a:cubicBezTo>
                      <a:pt x="0" y="19"/>
                      <a:pt x="1" y="23"/>
                      <a:pt x="1" y="27"/>
                    </a:cubicBezTo>
                    <a:cubicBezTo>
                      <a:pt x="169" y="14"/>
                      <a:pt x="169" y="14"/>
                      <a:pt x="169" y="14"/>
                    </a:cubicBezTo>
                    <a:cubicBezTo>
                      <a:pt x="168" y="10"/>
                      <a:pt x="168" y="5"/>
                      <a:pt x="167" y="0"/>
                    </a:cubicBezTo>
                    <a:close/>
                  </a:path>
                </a:pathLst>
              </a:custGeom>
              <a:solidFill>
                <a:srgbClr val="6F4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1" name="Freeform 51"/>
              <p:cNvSpPr/>
              <p:nvPr/>
            </p:nvSpPr>
            <p:spPr bwMode="auto">
              <a:xfrm>
                <a:off x="5139" y="2670"/>
                <a:ext cx="405" cy="61"/>
              </a:xfrm>
              <a:custGeom>
                <a:avLst/>
                <a:gdLst>
                  <a:gd name="T0" fmla="*/ 0 w 168"/>
                  <a:gd name="T1" fmla="*/ 8 h 25"/>
                  <a:gd name="T2" fmla="*/ 1 w 168"/>
                  <a:gd name="T3" fmla="*/ 25 h 25"/>
                  <a:gd name="T4" fmla="*/ 168 w 168"/>
                  <a:gd name="T5" fmla="*/ 17 h 25"/>
                  <a:gd name="T6" fmla="*/ 168 w 168"/>
                  <a:gd name="T7" fmla="*/ 0 h 25"/>
                  <a:gd name="T8" fmla="*/ 0 w 168"/>
                  <a:gd name="T9" fmla="*/ 8 h 25"/>
                </a:gdLst>
                <a:ahLst/>
                <a:cxnLst>
                  <a:cxn ang="0">
                    <a:pos x="T0" y="T1"/>
                  </a:cxn>
                  <a:cxn ang="0">
                    <a:pos x="T2" y="T3"/>
                  </a:cxn>
                  <a:cxn ang="0">
                    <a:pos x="T4" y="T5"/>
                  </a:cxn>
                  <a:cxn ang="0">
                    <a:pos x="T6" y="T7"/>
                  </a:cxn>
                  <a:cxn ang="0">
                    <a:pos x="T8" y="T9"/>
                  </a:cxn>
                </a:cxnLst>
                <a:rect l="0" t="0" r="r" b="b"/>
                <a:pathLst>
                  <a:path w="168" h="25">
                    <a:moveTo>
                      <a:pt x="0" y="8"/>
                    </a:moveTo>
                    <a:cubicBezTo>
                      <a:pt x="0" y="13"/>
                      <a:pt x="0" y="19"/>
                      <a:pt x="1" y="25"/>
                    </a:cubicBezTo>
                    <a:cubicBezTo>
                      <a:pt x="168" y="17"/>
                      <a:pt x="168" y="17"/>
                      <a:pt x="168" y="17"/>
                    </a:cubicBezTo>
                    <a:cubicBezTo>
                      <a:pt x="168" y="11"/>
                      <a:pt x="168" y="5"/>
                      <a:pt x="168" y="0"/>
                    </a:cubicBezTo>
                    <a:lnTo>
                      <a:pt x="0" y="8"/>
                    </a:lnTo>
                    <a:close/>
                  </a:path>
                </a:pathLst>
              </a:custGeom>
              <a:solidFill>
                <a:srgbClr val="6F4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2" name="Freeform 52"/>
              <p:cNvSpPr/>
              <p:nvPr/>
            </p:nvSpPr>
            <p:spPr bwMode="auto">
              <a:xfrm>
                <a:off x="5136" y="2627"/>
                <a:ext cx="408" cy="63"/>
              </a:xfrm>
              <a:custGeom>
                <a:avLst/>
                <a:gdLst>
                  <a:gd name="T0" fmla="*/ 168 w 169"/>
                  <a:gd name="T1" fmla="*/ 0 h 26"/>
                  <a:gd name="T2" fmla="*/ 0 w 169"/>
                  <a:gd name="T3" fmla="*/ 13 h 26"/>
                  <a:gd name="T4" fmla="*/ 1 w 169"/>
                  <a:gd name="T5" fmla="*/ 26 h 26"/>
                  <a:gd name="T6" fmla="*/ 169 w 169"/>
                  <a:gd name="T7" fmla="*/ 18 h 26"/>
                  <a:gd name="T8" fmla="*/ 168 w 169"/>
                  <a:gd name="T9" fmla="*/ 0 h 26"/>
                </a:gdLst>
                <a:ahLst/>
                <a:cxnLst>
                  <a:cxn ang="0">
                    <a:pos x="T0" y="T1"/>
                  </a:cxn>
                  <a:cxn ang="0">
                    <a:pos x="T2" y="T3"/>
                  </a:cxn>
                  <a:cxn ang="0">
                    <a:pos x="T4" y="T5"/>
                  </a:cxn>
                  <a:cxn ang="0">
                    <a:pos x="T6" y="T7"/>
                  </a:cxn>
                  <a:cxn ang="0">
                    <a:pos x="T8" y="T9"/>
                  </a:cxn>
                </a:cxnLst>
                <a:rect l="0" t="0" r="r" b="b"/>
                <a:pathLst>
                  <a:path w="169" h="26">
                    <a:moveTo>
                      <a:pt x="168" y="0"/>
                    </a:moveTo>
                    <a:cubicBezTo>
                      <a:pt x="0" y="13"/>
                      <a:pt x="0" y="13"/>
                      <a:pt x="0" y="13"/>
                    </a:cubicBezTo>
                    <a:cubicBezTo>
                      <a:pt x="0" y="17"/>
                      <a:pt x="1" y="21"/>
                      <a:pt x="1" y="26"/>
                    </a:cubicBezTo>
                    <a:cubicBezTo>
                      <a:pt x="169" y="18"/>
                      <a:pt x="169" y="18"/>
                      <a:pt x="169" y="18"/>
                    </a:cubicBezTo>
                    <a:cubicBezTo>
                      <a:pt x="168" y="12"/>
                      <a:pt x="168" y="6"/>
                      <a:pt x="168" y="0"/>
                    </a:cubicBezTo>
                    <a:close/>
                  </a:path>
                </a:pathLst>
              </a:custGeom>
              <a:solidFill>
                <a:srgbClr val="88A9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3" name="Freeform 53"/>
              <p:cNvSpPr/>
              <p:nvPr/>
            </p:nvSpPr>
            <p:spPr bwMode="auto">
              <a:xfrm>
                <a:off x="5127" y="2528"/>
                <a:ext cx="407" cy="70"/>
              </a:xfrm>
              <a:custGeom>
                <a:avLst/>
                <a:gdLst>
                  <a:gd name="T0" fmla="*/ 169 w 169"/>
                  <a:gd name="T1" fmla="*/ 13 h 29"/>
                  <a:gd name="T2" fmla="*/ 167 w 169"/>
                  <a:gd name="T3" fmla="*/ 0 h 29"/>
                  <a:gd name="T4" fmla="*/ 0 w 169"/>
                  <a:gd name="T5" fmla="*/ 17 h 29"/>
                  <a:gd name="T6" fmla="*/ 2 w 169"/>
                  <a:gd name="T7" fmla="*/ 29 h 29"/>
                  <a:gd name="T8" fmla="*/ 169 w 169"/>
                  <a:gd name="T9" fmla="*/ 13 h 29"/>
                </a:gdLst>
                <a:ahLst/>
                <a:cxnLst>
                  <a:cxn ang="0">
                    <a:pos x="T0" y="T1"/>
                  </a:cxn>
                  <a:cxn ang="0">
                    <a:pos x="T2" y="T3"/>
                  </a:cxn>
                  <a:cxn ang="0">
                    <a:pos x="T4" y="T5"/>
                  </a:cxn>
                  <a:cxn ang="0">
                    <a:pos x="T6" y="T7"/>
                  </a:cxn>
                  <a:cxn ang="0">
                    <a:pos x="T8" y="T9"/>
                  </a:cxn>
                </a:cxnLst>
                <a:rect l="0" t="0" r="r" b="b"/>
                <a:pathLst>
                  <a:path w="169" h="29">
                    <a:moveTo>
                      <a:pt x="169" y="13"/>
                    </a:moveTo>
                    <a:cubicBezTo>
                      <a:pt x="168" y="9"/>
                      <a:pt x="168" y="4"/>
                      <a:pt x="167" y="0"/>
                    </a:cubicBezTo>
                    <a:cubicBezTo>
                      <a:pt x="0" y="17"/>
                      <a:pt x="0" y="17"/>
                      <a:pt x="0" y="17"/>
                    </a:cubicBezTo>
                    <a:cubicBezTo>
                      <a:pt x="1" y="21"/>
                      <a:pt x="1" y="25"/>
                      <a:pt x="2" y="29"/>
                    </a:cubicBezTo>
                    <a:lnTo>
                      <a:pt x="169" y="13"/>
                    </a:lnTo>
                    <a:close/>
                  </a:path>
                </a:pathLst>
              </a:custGeom>
              <a:solidFill>
                <a:srgbClr val="6F4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4" name="Freeform 54"/>
              <p:cNvSpPr/>
              <p:nvPr/>
            </p:nvSpPr>
            <p:spPr bwMode="auto">
              <a:xfrm>
                <a:off x="5298" y="2468"/>
                <a:ext cx="226" cy="50"/>
              </a:xfrm>
              <a:custGeom>
                <a:avLst/>
                <a:gdLst>
                  <a:gd name="T0" fmla="*/ 92 w 94"/>
                  <a:gd name="T1" fmla="*/ 0 h 21"/>
                  <a:gd name="T2" fmla="*/ 0 w 94"/>
                  <a:gd name="T3" fmla="*/ 21 h 21"/>
                  <a:gd name="T4" fmla="*/ 94 w 94"/>
                  <a:gd name="T5" fmla="*/ 12 h 21"/>
                  <a:gd name="T6" fmla="*/ 92 w 94"/>
                  <a:gd name="T7" fmla="*/ 0 h 21"/>
                </a:gdLst>
                <a:ahLst/>
                <a:cxnLst>
                  <a:cxn ang="0">
                    <a:pos x="T0" y="T1"/>
                  </a:cxn>
                  <a:cxn ang="0">
                    <a:pos x="T2" y="T3"/>
                  </a:cxn>
                  <a:cxn ang="0">
                    <a:pos x="T4" y="T5"/>
                  </a:cxn>
                  <a:cxn ang="0">
                    <a:pos x="T6" y="T7"/>
                  </a:cxn>
                </a:cxnLst>
                <a:rect l="0" t="0" r="r" b="b"/>
                <a:pathLst>
                  <a:path w="94" h="21">
                    <a:moveTo>
                      <a:pt x="92" y="0"/>
                    </a:moveTo>
                    <a:cubicBezTo>
                      <a:pt x="0" y="21"/>
                      <a:pt x="0" y="21"/>
                      <a:pt x="0" y="21"/>
                    </a:cubicBezTo>
                    <a:cubicBezTo>
                      <a:pt x="94" y="12"/>
                      <a:pt x="94" y="12"/>
                      <a:pt x="94" y="12"/>
                    </a:cubicBezTo>
                    <a:cubicBezTo>
                      <a:pt x="94" y="8"/>
                      <a:pt x="93" y="4"/>
                      <a:pt x="92" y="0"/>
                    </a:cubicBezTo>
                    <a:close/>
                  </a:path>
                </a:pathLst>
              </a:custGeom>
              <a:solidFill>
                <a:srgbClr val="6F4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5" name="Freeform 55"/>
              <p:cNvSpPr/>
              <p:nvPr/>
            </p:nvSpPr>
            <p:spPr bwMode="auto">
              <a:xfrm>
                <a:off x="5124" y="2497"/>
                <a:ext cx="405" cy="72"/>
              </a:xfrm>
              <a:custGeom>
                <a:avLst/>
                <a:gdLst>
                  <a:gd name="T0" fmla="*/ 72 w 168"/>
                  <a:gd name="T1" fmla="*/ 9 h 30"/>
                  <a:gd name="T2" fmla="*/ 0 w 168"/>
                  <a:gd name="T3" fmla="*/ 26 h 30"/>
                  <a:gd name="T4" fmla="*/ 1 w 168"/>
                  <a:gd name="T5" fmla="*/ 30 h 30"/>
                  <a:gd name="T6" fmla="*/ 168 w 168"/>
                  <a:gd name="T7" fmla="*/ 13 h 30"/>
                  <a:gd name="T8" fmla="*/ 166 w 168"/>
                  <a:gd name="T9" fmla="*/ 0 h 30"/>
                  <a:gd name="T10" fmla="*/ 72 w 168"/>
                  <a:gd name="T11" fmla="*/ 9 h 30"/>
                </a:gdLst>
                <a:ahLst/>
                <a:cxnLst>
                  <a:cxn ang="0">
                    <a:pos x="T0" y="T1"/>
                  </a:cxn>
                  <a:cxn ang="0">
                    <a:pos x="T2" y="T3"/>
                  </a:cxn>
                  <a:cxn ang="0">
                    <a:pos x="T4" y="T5"/>
                  </a:cxn>
                  <a:cxn ang="0">
                    <a:pos x="T6" y="T7"/>
                  </a:cxn>
                  <a:cxn ang="0">
                    <a:pos x="T8" y="T9"/>
                  </a:cxn>
                  <a:cxn ang="0">
                    <a:pos x="T10" y="T11"/>
                  </a:cxn>
                </a:cxnLst>
                <a:rect l="0" t="0" r="r" b="b"/>
                <a:pathLst>
                  <a:path w="168" h="30">
                    <a:moveTo>
                      <a:pt x="72" y="9"/>
                    </a:moveTo>
                    <a:cubicBezTo>
                      <a:pt x="0" y="26"/>
                      <a:pt x="0" y="26"/>
                      <a:pt x="0" y="26"/>
                    </a:cubicBezTo>
                    <a:cubicBezTo>
                      <a:pt x="0" y="27"/>
                      <a:pt x="1" y="29"/>
                      <a:pt x="1" y="30"/>
                    </a:cubicBezTo>
                    <a:cubicBezTo>
                      <a:pt x="168" y="13"/>
                      <a:pt x="168" y="13"/>
                      <a:pt x="168" y="13"/>
                    </a:cubicBezTo>
                    <a:cubicBezTo>
                      <a:pt x="168" y="8"/>
                      <a:pt x="167" y="4"/>
                      <a:pt x="166" y="0"/>
                    </a:cubicBezTo>
                    <a:lnTo>
                      <a:pt x="72" y="9"/>
                    </a:lnTo>
                    <a:close/>
                  </a:path>
                </a:pathLst>
              </a:custGeom>
              <a:solidFill>
                <a:srgbClr val="88A9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6" name="Freeform 56"/>
              <p:cNvSpPr/>
              <p:nvPr/>
            </p:nvSpPr>
            <p:spPr bwMode="auto">
              <a:xfrm>
                <a:off x="5008" y="2711"/>
                <a:ext cx="538" cy="726"/>
              </a:xfrm>
              <a:custGeom>
                <a:avLst/>
                <a:gdLst>
                  <a:gd name="T0" fmla="*/ 223 w 223"/>
                  <a:gd name="T1" fmla="*/ 16 h 301"/>
                  <a:gd name="T2" fmla="*/ 222 w 223"/>
                  <a:gd name="T3" fmla="*/ 0 h 301"/>
                  <a:gd name="T4" fmla="*/ 55 w 223"/>
                  <a:gd name="T5" fmla="*/ 8 h 301"/>
                  <a:gd name="T6" fmla="*/ 55 w 223"/>
                  <a:gd name="T7" fmla="*/ 16 h 301"/>
                  <a:gd name="T8" fmla="*/ 0 w 223"/>
                  <a:gd name="T9" fmla="*/ 239 h 301"/>
                  <a:gd name="T10" fmla="*/ 157 w 223"/>
                  <a:gd name="T11" fmla="*/ 301 h 301"/>
                  <a:gd name="T12" fmla="*/ 223 w 223"/>
                  <a:gd name="T13" fmla="*/ 16 h 301"/>
                </a:gdLst>
                <a:ahLst/>
                <a:cxnLst>
                  <a:cxn ang="0">
                    <a:pos x="T0" y="T1"/>
                  </a:cxn>
                  <a:cxn ang="0">
                    <a:pos x="T2" y="T3"/>
                  </a:cxn>
                  <a:cxn ang="0">
                    <a:pos x="T4" y="T5"/>
                  </a:cxn>
                  <a:cxn ang="0">
                    <a:pos x="T6" y="T7"/>
                  </a:cxn>
                  <a:cxn ang="0">
                    <a:pos x="T8" y="T9"/>
                  </a:cxn>
                  <a:cxn ang="0">
                    <a:pos x="T10" y="T11"/>
                  </a:cxn>
                  <a:cxn ang="0">
                    <a:pos x="T12" y="T13"/>
                  </a:cxn>
                </a:cxnLst>
                <a:rect l="0" t="0" r="r" b="b"/>
                <a:pathLst>
                  <a:path w="223" h="301">
                    <a:moveTo>
                      <a:pt x="223" y="16"/>
                    </a:moveTo>
                    <a:cubicBezTo>
                      <a:pt x="223" y="10"/>
                      <a:pt x="223" y="5"/>
                      <a:pt x="222" y="0"/>
                    </a:cubicBezTo>
                    <a:cubicBezTo>
                      <a:pt x="55" y="8"/>
                      <a:pt x="55" y="8"/>
                      <a:pt x="55" y="8"/>
                    </a:cubicBezTo>
                    <a:cubicBezTo>
                      <a:pt x="55" y="11"/>
                      <a:pt x="55" y="13"/>
                      <a:pt x="55" y="16"/>
                    </a:cubicBezTo>
                    <a:cubicBezTo>
                      <a:pt x="55" y="96"/>
                      <a:pt x="35" y="172"/>
                      <a:pt x="0" y="239"/>
                    </a:cubicBezTo>
                    <a:cubicBezTo>
                      <a:pt x="157" y="301"/>
                      <a:pt x="157" y="301"/>
                      <a:pt x="157" y="301"/>
                    </a:cubicBezTo>
                    <a:cubicBezTo>
                      <a:pt x="199" y="215"/>
                      <a:pt x="223" y="118"/>
                      <a:pt x="223" y="16"/>
                    </a:cubicBezTo>
                    <a:close/>
                  </a:path>
                </a:pathLst>
              </a:custGeom>
              <a:solidFill>
                <a:srgbClr val="D26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7" name="Freeform 57"/>
              <p:cNvSpPr/>
              <p:nvPr/>
            </p:nvSpPr>
            <p:spPr bwMode="auto">
              <a:xfrm>
                <a:off x="4217" y="3857"/>
                <a:ext cx="268" cy="427"/>
              </a:xfrm>
              <a:custGeom>
                <a:avLst/>
                <a:gdLst>
                  <a:gd name="T0" fmla="*/ 51 w 111"/>
                  <a:gd name="T1" fmla="*/ 0 h 177"/>
                  <a:gd name="T2" fmla="*/ 0 w 111"/>
                  <a:gd name="T3" fmla="*/ 13 h 177"/>
                  <a:gd name="T4" fmla="*/ 37 w 111"/>
                  <a:gd name="T5" fmla="*/ 177 h 177"/>
                  <a:gd name="T6" fmla="*/ 111 w 111"/>
                  <a:gd name="T7" fmla="*/ 156 h 177"/>
                  <a:gd name="T8" fmla="*/ 51 w 111"/>
                  <a:gd name="T9" fmla="*/ 0 h 177"/>
                </a:gdLst>
                <a:ahLst/>
                <a:cxnLst>
                  <a:cxn ang="0">
                    <a:pos x="T0" y="T1"/>
                  </a:cxn>
                  <a:cxn ang="0">
                    <a:pos x="T2" y="T3"/>
                  </a:cxn>
                  <a:cxn ang="0">
                    <a:pos x="T4" y="T5"/>
                  </a:cxn>
                  <a:cxn ang="0">
                    <a:pos x="T6" y="T7"/>
                  </a:cxn>
                  <a:cxn ang="0">
                    <a:pos x="T8" y="T9"/>
                  </a:cxn>
                </a:cxnLst>
                <a:rect l="0" t="0" r="r" b="b"/>
                <a:pathLst>
                  <a:path w="111" h="177">
                    <a:moveTo>
                      <a:pt x="51" y="0"/>
                    </a:moveTo>
                    <a:cubicBezTo>
                      <a:pt x="34" y="5"/>
                      <a:pt x="17" y="10"/>
                      <a:pt x="0" y="13"/>
                    </a:cubicBezTo>
                    <a:cubicBezTo>
                      <a:pt x="37" y="177"/>
                      <a:pt x="37" y="177"/>
                      <a:pt x="37" y="177"/>
                    </a:cubicBezTo>
                    <a:cubicBezTo>
                      <a:pt x="62" y="172"/>
                      <a:pt x="87" y="165"/>
                      <a:pt x="111" y="156"/>
                    </a:cubicBezTo>
                    <a:lnTo>
                      <a:pt x="51" y="0"/>
                    </a:lnTo>
                    <a:close/>
                  </a:path>
                </a:pathLst>
              </a:cu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8" name="Freeform 58"/>
              <p:cNvSpPr/>
              <p:nvPr/>
            </p:nvSpPr>
            <p:spPr bwMode="auto">
              <a:xfrm>
                <a:off x="3217" y="3763"/>
                <a:ext cx="680" cy="552"/>
              </a:xfrm>
              <a:custGeom>
                <a:avLst/>
                <a:gdLst>
                  <a:gd name="T0" fmla="*/ 76 w 282"/>
                  <a:gd name="T1" fmla="*/ 0 h 229"/>
                  <a:gd name="T2" fmla="*/ 0 w 282"/>
                  <a:gd name="T3" fmla="*/ 150 h 229"/>
                  <a:gd name="T4" fmla="*/ 267 w 282"/>
                  <a:gd name="T5" fmla="*/ 229 h 229"/>
                  <a:gd name="T6" fmla="*/ 282 w 282"/>
                  <a:gd name="T7" fmla="*/ 62 h 229"/>
                  <a:gd name="T8" fmla="*/ 76 w 282"/>
                  <a:gd name="T9" fmla="*/ 0 h 229"/>
                </a:gdLst>
                <a:ahLst/>
                <a:cxnLst>
                  <a:cxn ang="0">
                    <a:pos x="T0" y="T1"/>
                  </a:cxn>
                  <a:cxn ang="0">
                    <a:pos x="T2" y="T3"/>
                  </a:cxn>
                  <a:cxn ang="0">
                    <a:pos x="T4" y="T5"/>
                  </a:cxn>
                  <a:cxn ang="0">
                    <a:pos x="T6" y="T7"/>
                  </a:cxn>
                  <a:cxn ang="0">
                    <a:pos x="T8" y="T9"/>
                  </a:cxn>
                </a:cxnLst>
                <a:rect l="0" t="0" r="r" b="b"/>
                <a:pathLst>
                  <a:path w="282" h="229">
                    <a:moveTo>
                      <a:pt x="76" y="0"/>
                    </a:moveTo>
                    <a:cubicBezTo>
                      <a:pt x="0" y="150"/>
                      <a:pt x="0" y="150"/>
                      <a:pt x="0" y="150"/>
                    </a:cubicBezTo>
                    <a:cubicBezTo>
                      <a:pt x="80" y="194"/>
                      <a:pt x="171" y="222"/>
                      <a:pt x="267" y="229"/>
                    </a:cubicBezTo>
                    <a:cubicBezTo>
                      <a:pt x="282" y="62"/>
                      <a:pt x="282" y="62"/>
                      <a:pt x="282" y="62"/>
                    </a:cubicBezTo>
                    <a:cubicBezTo>
                      <a:pt x="207" y="57"/>
                      <a:pt x="138" y="35"/>
                      <a:pt x="76" y="0"/>
                    </a:cubicBezTo>
                    <a:close/>
                  </a:path>
                </a:pathLst>
              </a:custGeom>
              <a:solidFill>
                <a:srgbClr val="B1C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9" name="Freeform 59"/>
              <p:cNvSpPr/>
              <p:nvPr/>
            </p:nvSpPr>
            <p:spPr bwMode="auto">
              <a:xfrm>
                <a:off x="2843" y="3584"/>
                <a:ext cx="337" cy="287"/>
              </a:xfrm>
              <a:custGeom>
                <a:avLst/>
                <a:gdLst>
                  <a:gd name="T0" fmla="*/ 132 w 140"/>
                  <a:gd name="T1" fmla="*/ 0 h 119"/>
                  <a:gd name="T2" fmla="*/ 0 w 140"/>
                  <a:gd name="T3" fmla="*/ 105 h 119"/>
                  <a:gd name="T4" fmla="*/ 14 w 140"/>
                  <a:gd name="T5" fmla="*/ 119 h 119"/>
                  <a:gd name="T6" fmla="*/ 140 w 140"/>
                  <a:gd name="T7" fmla="*/ 7 h 119"/>
                  <a:gd name="T8" fmla="*/ 132 w 140"/>
                  <a:gd name="T9" fmla="*/ 0 h 119"/>
                </a:gdLst>
                <a:ahLst/>
                <a:cxnLst>
                  <a:cxn ang="0">
                    <a:pos x="T0" y="T1"/>
                  </a:cxn>
                  <a:cxn ang="0">
                    <a:pos x="T2" y="T3"/>
                  </a:cxn>
                  <a:cxn ang="0">
                    <a:pos x="T4" y="T5"/>
                  </a:cxn>
                  <a:cxn ang="0">
                    <a:pos x="T6" y="T7"/>
                  </a:cxn>
                  <a:cxn ang="0">
                    <a:pos x="T8" y="T9"/>
                  </a:cxn>
                </a:cxnLst>
                <a:rect l="0" t="0" r="r" b="b"/>
                <a:pathLst>
                  <a:path w="140" h="119">
                    <a:moveTo>
                      <a:pt x="132" y="0"/>
                    </a:moveTo>
                    <a:cubicBezTo>
                      <a:pt x="0" y="105"/>
                      <a:pt x="0" y="105"/>
                      <a:pt x="0" y="105"/>
                    </a:cubicBezTo>
                    <a:cubicBezTo>
                      <a:pt x="5" y="110"/>
                      <a:pt x="10" y="115"/>
                      <a:pt x="14" y="119"/>
                    </a:cubicBezTo>
                    <a:cubicBezTo>
                      <a:pt x="140" y="7"/>
                      <a:pt x="140" y="7"/>
                      <a:pt x="140" y="7"/>
                    </a:cubicBezTo>
                    <a:cubicBezTo>
                      <a:pt x="137" y="4"/>
                      <a:pt x="135" y="2"/>
                      <a:pt x="132" y="0"/>
                    </a:cubicBezTo>
                    <a:close/>
                  </a:path>
                </a:pathLst>
              </a:custGeom>
              <a:solidFill>
                <a:srgbClr val="83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0" name="Freeform 60"/>
              <p:cNvSpPr/>
              <p:nvPr/>
            </p:nvSpPr>
            <p:spPr bwMode="auto">
              <a:xfrm>
                <a:off x="2930" y="3635"/>
                <a:ext cx="325" cy="331"/>
              </a:xfrm>
              <a:custGeom>
                <a:avLst/>
                <a:gdLst>
                  <a:gd name="T0" fmla="*/ 119 w 135"/>
                  <a:gd name="T1" fmla="*/ 0 h 137"/>
                  <a:gd name="T2" fmla="*/ 0 w 135"/>
                  <a:gd name="T3" fmla="*/ 119 h 137"/>
                  <a:gd name="T4" fmla="*/ 22 w 135"/>
                  <a:gd name="T5" fmla="*/ 137 h 137"/>
                  <a:gd name="T6" fmla="*/ 135 w 135"/>
                  <a:gd name="T7" fmla="*/ 12 h 137"/>
                  <a:gd name="T8" fmla="*/ 119 w 135"/>
                  <a:gd name="T9" fmla="*/ 0 h 137"/>
                </a:gdLst>
                <a:ahLst/>
                <a:cxnLst>
                  <a:cxn ang="0">
                    <a:pos x="T0" y="T1"/>
                  </a:cxn>
                  <a:cxn ang="0">
                    <a:pos x="T2" y="T3"/>
                  </a:cxn>
                  <a:cxn ang="0">
                    <a:pos x="T4" y="T5"/>
                  </a:cxn>
                  <a:cxn ang="0">
                    <a:pos x="T6" y="T7"/>
                  </a:cxn>
                  <a:cxn ang="0">
                    <a:pos x="T8" y="T9"/>
                  </a:cxn>
                </a:cxnLst>
                <a:rect l="0" t="0" r="r" b="b"/>
                <a:pathLst>
                  <a:path w="135" h="137">
                    <a:moveTo>
                      <a:pt x="119" y="0"/>
                    </a:moveTo>
                    <a:cubicBezTo>
                      <a:pt x="0" y="119"/>
                      <a:pt x="0" y="119"/>
                      <a:pt x="0" y="119"/>
                    </a:cubicBezTo>
                    <a:cubicBezTo>
                      <a:pt x="7" y="125"/>
                      <a:pt x="15" y="131"/>
                      <a:pt x="22" y="137"/>
                    </a:cubicBezTo>
                    <a:cubicBezTo>
                      <a:pt x="135" y="12"/>
                      <a:pt x="135" y="12"/>
                      <a:pt x="135" y="12"/>
                    </a:cubicBezTo>
                    <a:cubicBezTo>
                      <a:pt x="130" y="8"/>
                      <a:pt x="124" y="4"/>
                      <a:pt x="119" y="0"/>
                    </a:cubicBezTo>
                    <a:close/>
                  </a:path>
                </a:pathLst>
              </a:custGeom>
              <a:solidFill>
                <a:srgbClr val="83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1" name="Freeform 61"/>
              <p:cNvSpPr/>
              <p:nvPr/>
            </p:nvSpPr>
            <p:spPr bwMode="auto">
              <a:xfrm>
                <a:off x="2983" y="3664"/>
                <a:ext cx="306" cy="338"/>
              </a:xfrm>
              <a:custGeom>
                <a:avLst/>
                <a:gdLst>
                  <a:gd name="T0" fmla="*/ 113 w 127"/>
                  <a:gd name="T1" fmla="*/ 0 h 140"/>
                  <a:gd name="T2" fmla="*/ 0 w 127"/>
                  <a:gd name="T3" fmla="*/ 125 h 140"/>
                  <a:gd name="T4" fmla="*/ 20 w 127"/>
                  <a:gd name="T5" fmla="*/ 140 h 140"/>
                  <a:gd name="T6" fmla="*/ 127 w 127"/>
                  <a:gd name="T7" fmla="*/ 11 h 140"/>
                  <a:gd name="T8" fmla="*/ 113 w 127"/>
                  <a:gd name="T9" fmla="*/ 0 h 140"/>
                </a:gdLst>
                <a:ahLst/>
                <a:cxnLst>
                  <a:cxn ang="0">
                    <a:pos x="T0" y="T1"/>
                  </a:cxn>
                  <a:cxn ang="0">
                    <a:pos x="T2" y="T3"/>
                  </a:cxn>
                  <a:cxn ang="0">
                    <a:pos x="T4" y="T5"/>
                  </a:cxn>
                  <a:cxn ang="0">
                    <a:pos x="T6" y="T7"/>
                  </a:cxn>
                  <a:cxn ang="0">
                    <a:pos x="T8" y="T9"/>
                  </a:cxn>
                </a:cxnLst>
                <a:rect l="0" t="0" r="r" b="b"/>
                <a:pathLst>
                  <a:path w="127" h="140">
                    <a:moveTo>
                      <a:pt x="113" y="0"/>
                    </a:moveTo>
                    <a:cubicBezTo>
                      <a:pt x="0" y="125"/>
                      <a:pt x="0" y="125"/>
                      <a:pt x="0" y="125"/>
                    </a:cubicBezTo>
                    <a:cubicBezTo>
                      <a:pt x="6" y="130"/>
                      <a:pt x="13" y="135"/>
                      <a:pt x="20" y="140"/>
                    </a:cubicBezTo>
                    <a:cubicBezTo>
                      <a:pt x="127" y="11"/>
                      <a:pt x="127" y="11"/>
                      <a:pt x="127" y="11"/>
                    </a:cubicBezTo>
                    <a:cubicBezTo>
                      <a:pt x="122" y="7"/>
                      <a:pt x="117" y="4"/>
                      <a:pt x="113" y="0"/>
                    </a:cubicBezTo>
                    <a:close/>
                  </a:path>
                </a:pathLst>
              </a:custGeom>
              <a:solidFill>
                <a:srgbClr val="FF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2" name="Freeform 62"/>
              <p:cNvSpPr/>
              <p:nvPr/>
            </p:nvSpPr>
            <p:spPr bwMode="auto">
              <a:xfrm>
                <a:off x="3031" y="3691"/>
                <a:ext cx="299" cy="354"/>
              </a:xfrm>
              <a:custGeom>
                <a:avLst/>
                <a:gdLst>
                  <a:gd name="T0" fmla="*/ 124 w 124"/>
                  <a:gd name="T1" fmla="*/ 12 h 147"/>
                  <a:gd name="T2" fmla="*/ 107 w 124"/>
                  <a:gd name="T3" fmla="*/ 0 h 147"/>
                  <a:gd name="T4" fmla="*/ 0 w 124"/>
                  <a:gd name="T5" fmla="*/ 129 h 147"/>
                  <a:gd name="T6" fmla="*/ 24 w 124"/>
                  <a:gd name="T7" fmla="*/ 147 h 147"/>
                  <a:gd name="T8" fmla="*/ 124 w 124"/>
                  <a:gd name="T9" fmla="*/ 12 h 147"/>
                </a:gdLst>
                <a:ahLst/>
                <a:cxnLst>
                  <a:cxn ang="0">
                    <a:pos x="T0" y="T1"/>
                  </a:cxn>
                  <a:cxn ang="0">
                    <a:pos x="T2" y="T3"/>
                  </a:cxn>
                  <a:cxn ang="0">
                    <a:pos x="T4" y="T5"/>
                  </a:cxn>
                  <a:cxn ang="0">
                    <a:pos x="T6" y="T7"/>
                  </a:cxn>
                  <a:cxn ang="0">
                    <a:pos x="T8" y="T9"/>
                  </a:cxn>
                </a:cxnLst>
                <a:rect l="0" t="0" r="r" b="b"/>
                <a:pathLst>
                  <a:path w="124" h="147">
                    <a:moveTo>
                      <a:pt x="124" y="12"/>
                    </a:moveTo>
                    <a:cubicBezTo>
                      <a:pt x="118" y="8"/>
                      <a:pt x="112" y="4"/>
                      <a:pt x="107" y="0"/>
                    </a:cubicBezTo>
                    <a:cubicBezTo>
                      <a:pt x="0" y="129"/>
                      <a:pt x="0" y="129"/>
                      <a:pt x="0" y="129"/>
                    </a:cubicBezTo>
                    <a:cubicBezTo>
                      <a:pt x="7" y="135"/>
                      <a:pt x="16" y="141"/>
                      <a:pt x="24" y="147"/>
                    </a:cubicBezTo>
                    <a:lnTo>
                      <a:pt x="124" y="12"/>
                    </a:lnTo>
                    <a:close/>
                  </a:path>
                </a:pathLst>
              </a:custGeom>
              <a:solidFill>
                <a:srgbClr val="83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3" name="Freeform 63"/>
              <p:cNvSpPr/>
              <p:nvPr/>
            </p:nvSpPr>
            <p:spPr bwMode="auto">
              <a:xfrm>
                <a:off x="3089" y="3719"/>
                <a:ext cx="270" cy="367"/>
              </a:xfrm>
              <a:custGeom>
                <a:avLst/>
                <a:gdLst>
                  <a:gd name="T0" fmla="*/ 100 w 112"/>
                  <a:gd name="T1" fmla="*/ 0 h 152"/>
                  <a:gd name="T2" fmla="*/ 0 w 112"/>
                  <a:gd name="T3" fmla="*/ 135 h 152"/>
                  <a:gd name="T4" fmla="*/ 26 w 112"/>
                  <a:gd name="T5" fmla="*/ 152 h 152"/>
                  <a:gd name="T6" fmla="*/ 112 w 112"/>
                  <a:gd name="T7" fmla="*/ 7 h 152"/>
                  <a:gd name="T8" fmla="*/ 100 w 112"/>
                  <a:gd name="T9" fmla="*/ 0 h 152"/>
                </a:gdLst>
                <a:ahLst/>
                <a:cxnLst>
                  <a:cxn ang="0">
                    <a:pos x="T0" y="T1"/>
                  </a:cxn>
                  <a:cxn ang="0">
                    <a:pos x="T2" y="T3"/>
                  </a:cxn>
                  <a:cxn ang="0">
                    <a:pos x="T4" y="T5"/>
                  </a:cxn>
                  <a:cxn ang="0">
                    <a:pos x="T6" y="T7"/>
                  </a:cxn>
                  <a:cxn ang="0">
                    <a:pos x="T8" y="T9"/>
                  </a:cxn>
                </a:cxnLst>
                <a:rect l="0" t="0" r="r" b="b"/>
                <a:pathLst>
                  <a:path w="112" h="152">
                    <a:moveTo>
                      <a:pt x="100" y="0"/>
                    </a:moveTo>
                    <a:cubicBezTo>
                      <a:pt x="0" y="135"/>
                      <a:pt x="0" y="135"/>
                      <a:pt x="0" y="135"/>
                    </a:cubicBezTo>
                    <a:cubicBezTo>
                      <a:pt x="8" y="141"/>
                      <a:pt x="17" y="146"/>
                      <a:pt x="26" y="152"/>
                    </a:cubicBezTo>
                    <a:cubicBezTo>
                      <a:pt x="112" y="7"/>
                      <a:pt x="112" y="7"/>
                      <a:pt x="112" y="7"/>
                    </a:cubicBezTo>
                    <a:cubicBezTo>
                      <a:pt x="108" y="5"/>
                      <a:pt x="104" y="2"/>
                      <a:pt x="100" y="0"/>
                    </a:cubicBezTo>
                    <a:close/>
                  </a:path>
                </a:pathLst>
              </a:custGeom>
              <a:solidFill>
                <a:srgbClr val="FF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4" name="Freeform 64"/>
              <p:cNvSpPr/>
              <p:nvPr/>
            </p:nvSpPr>
            <p:spPr bwMode="auto">
              <a:xfrm>
                <a:off x="3151" y="3736"/>
                <a:ext cx="249" cy="389"/>
              </a:xfrm>
              <a:custGeom>
                <a:avLst/>
                <a:gdLst>
                  <a:gd name="T0" fmla="*/ 103 w 103"/>
                  <a:gd name="T1" fmla="*/ 11 h 161"/>
                  <a:gd name="T2" fmla="*/ 86 w 103"/>
                  <a:gd name="T3" fmla="*/ 0 h 161"/>
                  <a:gd name="T4" fmla="*/ 0 w 103"/>
                  <a:gd name="T5" fmla="*/ 145 h 161"/>
                  <a:gd name="T6" fmla="*/ 27 w 103"/>
                  <a:gd name="T7" fmla="*/ 161 h 161"/>
                  <a:gd name="T8" fmla="*/ 103 w 103"/>
                  <a:gd name="T9" fmla="*/ 11 h 161"/>
                </a:gdLst>
                <a:ahLst/>
                <a:cxnLst>
                  <a:cxn ang="0">
                    <a:pos x="T0" y="T1"/>
                  </a:cxn>
                  <a:cxn ang="0">
                    <a:pos x="T2" y="T3"/>
                  </a:cxn>
                  <a:cxn ang="0">
                    <a:pos x="T4" y="T5"/>
                  </a:cxn>
                  <a:cxn ang="0">
                    <a:pos x="T6" y="T7"/>
                  </a:cxn>
                  <a:cxn ang="0">
                    <a:pos x="T8" y="T9"/>
                  </a:cxn>
                </a:cxnLst>
                <a:rect l="0" t="0" r="r" b="b"/>
                <a:pathLst>
                  <a:path w="103" h="161">
                    <a:moveTo>
                      <a:pt x="103" y="11"/>
                    </a:moveTo>
                    <a:cubicBezTo>
                      <a:pt x="97" y="8"/>
                      <a:pt x="91" y="4"/>
                      <a:pt x="86" y="0"/>
                    </a:cubicBezTo>
                    <a:cubicBezTo>
                      <a:pt x="0" y="145"/>
                      <a:pt x="0" y="145"/>
                      <a:pt x="0" y="145"/>
                    </a:cubicBezTo>
                    <a:cubicBezTo>
                      <a:pt x="9" y="151"/>
                      <a:pt x="18" y="156"/>
                      <a:pt x="27" y="161"/>
                    </a:cubicBezTo>
                    <a:lnTo>
                      <a:pt x="103" y="11"/>
                    </a:lnTo>
                    <a:close/>
                  </a:path>
                </a:pathLst>
              </a:custGeom>
              <a:solidFill>
                <a:srgbClr val="83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5" name="Freeform 65"/>
              <p:cNvSpPr/>
              <p:nvPr/>
            </p:nvSpPr>
            <p:spPr bwMode="auto">
              <a:xfrm>
                <a:off x="2876" y="3601"/>
                <a:ext cx="341" cy="321"/>
              </a:xfrm>
              <a:custGeom>
                <a:avLst/>
                <a:gdLst>
                  <a:gd name="T0" fmla="*/ 126 w 141"/>
                  <a:gd name="T1" fmla="*/ 0 h 133"/>
                  <a:gd name="T2" fmla="*/ 0 w 141"/>
                  <a:gd name="T3" fmla="*/ 112 h 133"/>
                  <a:gd name="T4" fmla="*/ 22 w 141"/>
                  <a:gd name="T5" fmla="*/ 133 h 133"/>
                  <a:gd name="T6" fmla="*/ 141 w 141"/>
                  <a:gd name="T7" fmla="*/ 14 h 133"/>
                  <a:gd name="T8" fmla="*/ 126 w 141"/>
                  <a:gd name="T9" fmla="*/ 0 h 133"/>
                </a:gdLst>
                <a:ahLst/>
                <a:cxnLst>
                  <a:cxn ang="0">
                    <a:pos x="T0" y="T1"/>
                  </a:cxn>
                  <a:cxn ang="0">
                    <a:pos x="T2" y="T3"/>
                  </a:cxn>
                  <a:cxn ang="0">
                    <a:pos x="T4" y="T5"/>
                  </a:cxn>
                  <a:cxn ang="0">
                    <a:pos x="T6" y="T7"/>
                  </a:cxn>
                  <a:cxn ang="0">
                    <a:pos x="T8" y="T9"/>
                  </a:cxn>
                </a:cxnLst>
                <a:rect l="0" t="0" r="r" b="b"/>
                <a:pathLst>
                  <a:path w="141" h="133">
                    <a:moveTo>
                      <a:pt x="126" y="0"/>
                    </a:moveTo>
                    <a:cubicBezTo>
                      <a:pt x="0" y="112"/>
                      <a:pt x="0" y="112"/>
                      <a:pt x="0" y="112"/>
                    </a:cubicBezTo>
                    <a:cubicBezTo>
                      <a:pt x="8" y="119"/>
                      <a:pt x="15" y="126"/>
                      <a:pt x="22" y="133"/>
                    </a:cubicBezTo>
                    <a:cubicBezTo>
                      <a:pt x="141" y="14"/>
                      <a:pt x="141" y="14"/>
                      <a:pt x="141" y="14"/>
                    </a:cubicBezTo>
                    <a:cubicBezTo>
                      <a:pt x="136" y="9"/>
                      <a:pt x="131" y="4"/>
                      <a:pt x="126" y="0"/>
                    </a:cubicBezTo>
                    <a:close/>
                  </a:path>
                </a:pathLst>
              </a:custGeom>
              <a:solidFill>
                <a:srgbClr val="FF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6" name="Freeform 66"/>
              <p:cNvSpPr/>
              <p:nvPr/>
            </p:nvSpPr>
            <p:spPr bwMode="auto">
              <a:xfrm>
                <a:off x="2488" y="3208"/>
                <a:ext cx="191" cy="183"/>
              </a:xfrm>
              <a:custGeom>
                <a:avLst/>
                <a:gdLst>
                  <a:gd name="T0" fmla="*/ 79 w 79"/>
                  <a:gd name="T1" fmla="*/ 0 h 76"/>
                  <a:gd name="T2" fmla="*/ 0 w 79"/>
                  <a:gd name="T3" fmla="*/ 21 h 76"/>
                  <a:gd name="T4" fmla="*/ 22 w 79"/>
                  <a:gd name="T5" fmla="*/ 76 h 76"/>
                  <a:gd name="T6" fmla="*/ 79 w 79"/>
                  <a:gd name="T7" fmla="*/ 0 h 76"/>
                </a:gdLst>
                <a:ahLst/>
                <a:cxnLst>
                  <a:cxn ang="0">
                    <a:pos x="T0" y="T1"/>
                  </a:cxn>
                  <a:cxn ang="0">
                    <a:pos x="T2" y="T3"/>
                  </a:cxn>
                  <a:cxn ang="0">
                    <a:pos x="T4" y="T5"/>
                  </a:cxn>
                  <a:cxn ang="0">
                    <a:pos x="T6" y="T7"/>
                  </a:cxn>
                </a:cxnLst>
                <a:rect l="0" t="0" r="r" b="b"/>
                <a:pathLst>
                  <a:path w="79" h="76">
                    <a:moveTo>
                      <a:pt x="79" y="0"/>
                    </a:moveTo>
                    <a:cubicBezTo>
                      <a:pt x="0" y="21"/>
                      <a:pt x="0" y="21"/>
                      <a:pt x="0" y="21"/>
                    </a:cubicBezTo>
                    <a:cubicBezTo>
                      <a:pt x="7" y="39"/>
                      <a:pt x="14" y="58"/>
                      <a:pt x="22" y="76"/>
                    </a:cubicBezTo>
                    <a:cubicBezTo>
                      <a:pt x="45" y="54"/>
                      <a:pt x="64" y="28"/>
                      <a:pt x="79" y="0"/>
                    </a:cubicBezTo>
                    <a:close/>
                  </a:path>
                </a:pathLst>
              </a:custGeom>
              <a:solidFill>
                <a:srgbClr val="47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7" name="Freeform 67"/>
              <p:cNvSpPr/>
              <p:nvPr/>
            </p:nvSpPr>
            <p:spPr bwMode="auto">
              <a:xfrm>
                <a:off x="2614" y="3370"/>
                <a:ext cx="496" cy="195"/>
              </a:xfrm>
              <a:custGeom>
                <a:avLst/>
                <a:gdLst>
                  <a:gd name="T0" fmla="*/ 206 w 206"/>
                  <a:gd name="T1" fmla="*/ 66 h 81"/>
                  <a:gd name="T2" fmla="*/ 158 w 206"/>
                  <a:gd name="T3" fmla="*/ 4 h 81"/>
                  <a:gd name="T4" fmla="*/ 46 w 206"/>
                  <a:gd name="T5" fmla="*/ 0 h 81"/>
                  <a:gd name="T6" fmla="*/ 0 w 206"/>
                  <a:gd name="T7" fmla="*/ 48 h 81"/>
                  <a:gd name="T8" fmla="*/ 206 w 206"/>
                  <a:gd name="T9" fmla="*/ 66 h 81"/>
                </a:gdLst>
                <a:ahLst/>
                <a:cxnLst>
                  <a:cxn ang="0">
                    <a:pos x="T0" y="T1"/>
                  </a:cxn>
                  <a:cxn ang="0">
                    <a:pos x="T2" y="T3"/>
                  </a:cxn>
                  <a:cxn ang="0">
                    <a:pos x="T4" y="T5"/>
                  </a:cxn>
                  <a:cxn ang="0">
                    <a:pos x="T6" y="T7"/>
                  </a:cxn>
                  <a:cxn ang="0">
                    <a:pos x="T8" y="T9"/>
                  </a:cxn>
                </a:cxnLst>
                <a:rect l="0" t="0" r="r" b="b"/>
                <a:pathLst>
                  <a:path w="206" h="81">
                    <a:moveTo>
                      <a:pt x="206" y="66"/>
                    </a:moveTo>
                    <a:cubicBezTo>
                      <a:pt x="188" y="47"/>
                      <a:pt x="172" y="26"/>
                      <a:pt x="158" y="4"/>
                    </a:cubicBezTo>
                    <a:cubicBezTo>
                      <a:pt x="120" y="10"/>
                      <a:pt x="82" y="10"/>
                      <a:pt x="46" y="0"/>
                    </a:cubicBezTo>
                    <a:cubicBezTo>
                      <a:pt x="32" y="17"/>
                      <a:pt x="17" y="33"/>
                      <a:pt x="0" y="48"/>
                    </a:cubicBezTo>
                    <a:cubicBezTo>
                      <a:pt x="61" y="76"/>
                      <a:pt x="136" y="81"/>
                      <a:pt x="206" y="66"/>
                    </a:cubicBezTo>
                    <a:close/>
                  </a:path>
                </a:pathLst>
              </a:custGeom>
              <a:solidFill>
                <a:srgbClr val="FFE3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8" name="Freeform 68"/>
              <p:cNvSpPr/>
              <p:nvPr/>
            </p:nvSpPr>
            <p:spPr bwMode="auto">
              <a:xfrm>
                <a:off x="2597" y="3485"/>
                <a:ext cx="241" cy="345"/>
              </a:xfrm>
              <a:custGeom>
                <a:avLst/>
                <a:gdLst>
                  <a:gd name="T0" fmla="*/ 7 w 100"/>
                  <a:gd name="T1" fmla="*/ 0 h 143"/>
                  <a:gd name="T2" fmla="*/ 0 w 100"/>
                  <a:gd name="T3" fmla="*/ 6 h 143"/>
                  <a:gd name="T4" fmla="*/ 100 w 100"/>
                  <a:gd name="T5" fmla="*/ 143 h 143"/>
                  <a:gd name="T6" fmla="*/ 67 w 100"/>
                  <a:gd name="T7" fmla="*/ 19 h 143"/>
                  <a:gd name="T8" fmla="*/ 7 w 100"/>
                  <a:gd name="T9" fmla="*/ 0 h 143"/>
                </a:gdLst>
                <a:ahLst/>
                <a:cxnLst>
                  <a:cxn ang="0">
                    <a:pos x="T0" y="T1"/>
                  </a:cxn>
                  <a:cxn ang="0">
                    <a:pos x="T2" y="T3"/>
                  </a:cxn>
                  <a:cxn ang="0">
                    <a:pos x="T4" y="T5"/>
                  </a:cxn>
                  <a:cxn ang="0">
                    <a:pos x="T6" y="T7"/>
                  </a:cxn>
                  <a:cxn ang="0">
                    <a:pos x="T8" y="T9"/>
                  </a:cxn>
                </a:cxnLst>
                <a:rect l="0" t="0" r="r" b="b"/>
                <a:pathLst>
                  <a:path w="100" h="143">
                    <a:moveTo>
                      <a:pt x="7" y="0"/>
                    </a:moveTo>
                    <a:cubicBezTo>
                      <a:pt x="5" y="2"/>
                      <a:pt x="2" y="4"/>
                      <a:pt x="0" y="6"/>
                    </a:cubicBezTo>
                    <a:cubicBezTo>
                      <a:pt x="27" y="56"/>
                      <a:pt x="61" y="102"/>
                      <a:pt x="100" y="143"/>
                    </a:cubicBezTo>
                    <a:cubicBezTo>
                      <a:pt x="84" y="103"/>
                      <a:pt x="72" y="62"/>
                      <a:pt x="67" y="19"/>
                    </a:cubicBezTo>
                    <a:cubicBezTo>
                      <a:pt x="46" y="15"/>
                      <a:pt x="26" y="8"/>
                      <a:pt x="7" y="0"/>
                    </a:cubicBezTo>
                    <a:close/>
                  </a:path>
                </a:pathLst>
              </a:custGeom>
              <a:solidFill>
                <a:srgbClr val="47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9" name="Freeform 69"/>
              <p:cNvSpPr/>
              <p:nvPr/>
            </p:nvSpPr>
            <p:spPr bwMode="auto">
              <a:xfrm>
                <a:off x="2758" y="3531"/>
                <a:ext cx="205" cy="307"/>
              </a:xfrm>
              <a:custGeom>
                <a:avLst/>
                <a:gdLst>
                  <a:gd name="T0" fmla="*/ 0 w 85"/>
                  <a:gd name="T1" fmla="*/ 0 h 127"/>
                  <a:gd name="T2" fmla="*/ 33 w 85"/>
                  <a:gd name="T3" fmla="*/ 124 h 127"/>
                  <a:gd name="T4" fmla="*/ 35 w 85"/>
                  <a:gd name="T5" fmla="*/ 127 h 127"/>
                  <a:gd name="T6" fmla="*/ 85 w 85"/>
                  <a:gd name="T7" fmla="*/ 88 h 127"/>
                  <a:gd name="T8" fmla="*/ 65 w 85"/>
                  <a:gd name="T9" fmla="*/ 7 h 127"/>
                  <a:gd name="T10" fmla="*/ 0 w 85"/>
                  <a:gd name="T11" fmla="*/ 0 h 127"/>
                </a:gdLst>
                <a:ahLst/>
                <a:cxnLst>
                  <a:cxn ang="0">
                    <a:pos x="T0" y="T1"/>
                  </a:cxn>
                  <a:cxn ang="0">
                    <a:pos x="T2" y="T3"/>
                  </a:cxn>
                  <a:cxn ang="0">
                    <a:pos x="T4" y="T5"/>
                  </a:cxn>
                  <a:cxn ang="0">
                    <a:pos x="T6" y="T7"/>
                  </a:cxn>
                  <a:cxn ang="0">
                    <a:pos x="T8" y="T9"/>
                  </a:cxn>
                  <a:cxn ang="0">
                    <a:pos x="T10" y="T11"/>
                  </a:cxn>
                </a:cxnLst>
                <a:rect l="0" t="0" r="r" b="b"/>
                <a:pathLst>
                  <a:path w="85" h="127">
                    <a:moveTo>
                      <a:pt x="0" y="0"/>
                    </a:moveTo>
                    <a:cubicBezTo>
                      <a:pt x="5" y="43"/>
                      <a:pt x="17" y="84"/>
                      <a:pt x="33" y="124"/>
                    </a:cubicBezTo>
                    <a:cubicBezTo>
                      <a:pt x="33" y="125"/>
                      <a:pt x="34" y="126"/>
                      <a:pt x="35" y="127"/>
                    </a:cubicBezTo>
                    <a:cubicBezTo>
                      <a:pt x="85" y="88"/>
                      <a:pt x="85" y="88"/>
                      <a:pt x="85" y="88"/>
                    </a:cubicBezTo>
                    <a:cubicBezTo>
                      <a:pt x="75" y="61"/>
                      <a:pt x="68" y="34"/>
                      <a:pt x="65" y="7"/>
                    </a:cubicBezTo>
                    <a:cubicBezTo>
                      <a:pt x="43" y="7"/>
                      <a:pt x="21" y="5"/>
                      <a:pt x="0" y="0"/>
                    </a:cubicBezTo>
                    <a:close/>
                  </a:path>
                </a:pathLst>
              </a:custGeom>
              <a:solidFill>
                <a:srgbClr val="4786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0" name="Freeform 70"/>
              <p:cNvSpPr/>
              <p:nvPr/>
            </p:nvSpPr>
            <p:spPr bwMode="auto">
              <a:xfrm>
                <a:off x="2915" y="3529"/>
                <a:ext cx="246" cy="215"/>
              </a:xfrm>
              <a:custGeom>
                <a:avLst/>
                <a:gdLst>
                  <a:gd name="T0" fmla="*/ 81 w 102"/>
                  <a:gd name="T1" fmla="*/ 0 h 89"/>
                  <a:gd name="T2" fmla="*/ 0 w 102"/>
                  <a:gd name="T3" fmla="*/ 8 h 89"/>
                  <a:gd name="T4" fmla="*/ 20 w 102"/>
                  <a:gd name="T5" fmla="*/ 89 h 89"/>
                  <a:gd name="T6" fmla="*/ 102 w 102"/>
                  <a:gd name="T7" fmla="*/ 23 h 89"/>
                  <a:gd name="T8" fmla="*/ 81 w 102"/>
                  <a:gd name="T9" fmla="*/ 0 h 89"/>
                </a:gdLst>
                <a:ahLst/>
                <a:cxnLst>
                  <a:cxn ang="0">
                    <a:pos x="T0" y="T1"/>
                  </a:cxn>
                  <a:cxn ang="0">
                    <a:pos x="T2" y="T3"/>
                  </a:cxn>
                  <a:cxn ang="0">
                    <a:pos x="T4" y="T5"/>
                  </a:cxn>
                  <a:cxn ang="0">
                    <a:pos x="T6" y="T7"/>
                  </a:cxn>
                  <a:cxn ang="0">
                    <a:pos x="T8" y="T9"/>
                  </a:cxn>
                </a:cxnLst>
                <a:rect l="0" t="0" r="r" b="b"/>
                <a:pathLst>
                  <a:path w="102" h="89">
                    <a:moveTo>
                      <a:pt x="81" y="0"/>
                    </a:moveTo>
                    <a:cubicBezTo>
                      <a:pt x="54" y="6"/>
                      <a:pt x="27" y="9"/>
                      <a:pt x="0" y="8"/>
                    </a:cubicBezTo>
                    <a:cubicBezTo>
                      <a:pt x="3" y="35"/>
                      <a:pt x="10" y="62"/>
                      <a:pt x="20" y="89"/>
                    </a:cubicBezTo>
                    <a:cubicBezTo>
                      <a:pt x="102" y="23"/>
                      <a:pt x="102" y="23"/>
                      <a:pt x="102" y="23"/>
                    </a:cubicBezTo>
                    <a:cubicBezTo>
                      <a:pt x="95" y="15"/>
                      <a:pt x="88" y="8"/>
                      <a:pt x="81" y="0"/>
                    </a:cubicBezTo>
                    <a:close/>
                  </a:path>
                </a:pathLst>
              </a:custGeom>
              <a:solidFill>
                <a:srgbClr val="47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1" name="Freeform 71"/>
              <p:cNvSpPr/>
              <p:nvPr/>
            </p:nvSpPr>
            <p:spPr bwMode="auto">
              <a:xfrm>
                <a:off x="2725" y="3153"/>
                <a:ext cx="270" cy="241"/>
              </a:xfrm>
              <a:custGeom>
                <a:avLst/>
                <a:gdLst>
                  <a:gd name="T0" fmla="*/ 112 w 112"/>
                  <a:gd name="T1" fmla="*/ 94 h 100"/>
                  <a:gd name="T2" fmla="*/ 65 w 112"/>
                  <a:gd name="T3" fmla="*/ 0 h 100"/>
                  <a:gd name="T4" fmla="*/ 51 w 112"/>
                  <a:gd name="T5" fmla="*/ 4 h 100"/>
                  <a:gd name="T6" fmla="*/ 0 w 112"/>
                  <a:gd name="T7" fmla="*/ 90 h 100"/>
                  <a:gd name="T8" fmla="*/ 112 w 112"/>
                  <a:gd name="T9" fmla="*/ 94 h 100"/>
                </a:gdLst>
                <a:ahLst/>
                <a:cxnLst>
                  <a:cxn ang="0">
                    <a:pos x="T0" y="T1"/>
                  </a:cxn>
                  <a:cxn ang="0">
                    <a:pos x="T2" y="T3"/>
                  </a:cxn>
                  <a:cxn ang="0">
                    <a:pos x="T4" y="T5"/>
                  </a:cxn>
                  <a:cxn ang="0">
                    <a:pos x="T6" y="T7"/>
                  </a:cxn>
                  <a:cxn ang="0">
                    <a:pos x="T8" y="T9"/>
                  </a:cxn>
                </a:cxnLst>
                <a:rect l="0" t="0" r="r" b="b"/>
                <a:pathLst>
                  <a:path w="112" h="100">
                    <a:moveTo>
                      <a:pt x="112" y="94"/>
                    </a:moveTo>
                    <a:cubicBezTo>
                      <a:pt x="93" y="65"/>
                      <a:pt x="77" y="33"/>
                      <a:pt x="65" y="0"/>
                    </a:cubicBezTo>
                    <a:cubicBezTo>
                      <a:pt x="51" y="4"/>
                      <a:pt x="51" y="4"/>
                      <a:pt x="51" y="4"/>
                    </a:cubicBezTo>
                    <a:cubicBezTo>
                      <a:pt x="39" y="36"/>
                      <a:pt x="22" y="64"/>
                      <a:pt x="0" y="90"/>
                    </a:cubicBezTo>
                    <a:cubicBezTo>
                      <a:pt x="36" y="100"/>
                      <a:pt x="74" y="100"/>
                      <a:pt x="112" y="94"/>
                    </a:cubicBezTo>
                    <a:close/>
                  </a:path>
                </a:pathLst>
              </a:custGeom>
              <a:solidFill>
                <a:srgbClr val="47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2" name="Freeform 72"/>
              <p:cNvSpPr/>
              <p:nvPr/>
            </p:nvSpPr>
            <p:spPr bwMode="auto">
              <a:xfrm>
                <a:off x="2541" y="3162"/>
                <a:ext cx="307" cy="338"/>
              </a:xfrm>
              <a:custGeom>
                <a:avLst/>
                <a:gdLst>
                  <a:gd name="T0" fmla="*/ 127 w 127"/>
                  <a:gd name="T1" fmla="*/ 0 h 140"/>
                  <a:gd name="T2" fmla="*/ 57 w 127"/>
                  <a:gd name="T3" fmla="*/ 19 h 140"/>
                  <a:gd name="T4" fmla="*/ 0 w 127"/>
                  <a:gd name="T5" fmla="*/ 95 h 140"/>
                  <a:gd name="T6" fmla="*/ 23 w 127"/>
                  <a:gd name="T7" fmla="*/ 140 h 140"/>
                  <a:gd name="T8" fmla="*/ 127 w 127"/>
                  <a:gd name="T9" fmla="*/ 0 h 140"/>
                </a:gdLst>
                <a:ahLst/>
                <a:cxnLst>
                  <a:cxn ang="0">
                    <a:pos x="T0" y="T1"/>
                  </a:cxn>
                  <a:cxn ang="0">
                    <a:pos x="T2" y="T3"/>
                  </a:cxn>
                  <a:cxn ang="0">
                    <a:pos x="T4" y="T5"/>
                  </a:cxn>
                  <a:cxn ang="0">
                    <a:pos x="T6" y="T7"/>
                  </a:cxn>
                  <a:cxn ang="0">
                    <a:pos x="T8" y="T9"/>
                  </a:cxn>
                </a:cxnLst>
                <a:rect l="0" t="0" r="r" b="b"/>
                <a:pathLst>
                  <a:path w="127" h="140">
                    <a:moveTo>
                      <a:pt x="127" y="0"/>
                    </a:moveTo>
                    <a:cubicBezTo>
                      <a:pt x="57" y="19"/>
                      <a:pt x="57" y="19"/>
                      <a:pt x="57" y="19"/>
                    </a:cubicBezTo>
                    <a:cubicBezTo>
                      <a:pt x="42" y="47"/>
                      <a:pt x="23" y="73"/>
                      <a:pt x="0" y="95"/>
                    </a:cubicBezTo>
                    <a:cubicBezTo>
                      <a:pt x="7" y="110"/>
                      <a:pt x="15" y="125"/>
                      <a:pt x="23" y="140"/>
                    </a:cubicBezTo>
                    <a:cubicBezTo>
                      <a:pt x="68" y="101"/>
                      <a:pt x="107" y="55"/>
                      <a:pt x="127" y="0"/>
                    </a:cubicBezTo>
                    <a:close/>
                  </a:path>
                </a:pathLst>
              </a:custGeom>
              <a:solidFill>
                <a:srgbClr val="FF6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3" name="Freeform 73"/>
              <p:cNvSpPr/>
              <p:nvPr/>
            </p:nvSpPr>
            <p:spPr bwMode="auto">
              <a:xfrm>
                <a:off x="2447" y="3003"/>
                <a:ext cx="401" cy="152"/>
              </a:xfrm>
              <a:custGeom>
                <a:avLst/>
                <a:gdLst>
                  <a:gd name="T0" fmla="*/ 166 w 166"/>
                  <a:gd name="T1" fmla="*/ 17 h 63"/>
                  <a:gd name="T2" fmla="*/ 162 w 166"/>
                  <a:gd name="T3" fmla="*/ 0 h 63"/>
                  <a:gd name="T4" fmla="*/ 0 w 166"/>
                  <a:gd name="T5" fmla="*/ 46 h 63"/>
                  <a:gd name="T6" fmla="*/ 4 w 166"/>
                  <a:gd name="T7" fmla="*/ 63 h 63"/>
                  <a:gd name="T8" fmla="*/ 166 w 166"/>
                  <a:gd name="T9" fmla="*/ 17 h 63"/>
                </a:gdLst>
                <a:ahLst/>
                <a:cxnLst>
                  <a:cxn ang="0">
                    <a:pos x="T0" y="T1"/>
                  </a:cxn>
                  <a:cxn ang="0">
                    <a:pos x="T2" y="T3"/>
                  </a:cxn>
                  <a:cxn ang="0">
                    <a:pos x="T4" y="T5"/>
                  </a:cxn>
                  <a:cxn ang="0">
                    <a:pos x="T6" y="T7"/>
                  </a:cxn>
                  <a:cxn ang="0">
                    <a:pos x="T8" y="T9"/>
                  </a:cxn>
                </a:cxnLst>
                <a:rect l="0" t="0" r="r" b="b"/>
                <a:pathLst>
                  <a:path w="166" h="63">
                    <a:moveTo>
                      <a:pt x="166" y="17"/>
                    </a:moveTo>
                    <a:cubicBezTo>
                      <a:pt x="165" y="11"/>
                      <a:pt x="163" y="6"/>
                      <a:pt x="162" y="0"/>
                    </a:cubicBezTo>
                    <a:cubicBezTo>
                      <a:pt x="0" y="46"/>
                      <a:pt x="0" y="46"/>
                      <a:pt x="0" y="46"/>
                    </a:cubicBezTo>
                    <a:cubicBezTo>
                      <a:pt x="2" y="52"/>
                      <a:pt x="3" y="57"/>
                      <a:pt x="4" y="63"/>
                    </a:cubicBezTo>
                    <a:lnTo>
                      <a:pt x="166" y="17"/>
                    </a:lnTo>
                    <a:close/>
                  </a:path>
                </a:pathLst>
              </a:custGeom>
              <a:solidFill>
                <a:srgbClr val="83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4" name="Freeform 74"/>
              <p:cNvSpPr/>
              <p:nvPr/>
            </p:nvSpPr>
            <p:spPr bwMode="auto">
              <a:xfrm>
                <a:off x="2457" y="3044"/>
                <a:ext cx="407" cy="159"/>
              </a:xfrm>
              <a:custGeom>
                <a:avLst/>
                <a:gdLst>
                  <a:gd name="T0" fmla="*/ 162 w 169"/>
                  <a:gd name="T1" fmla="*/ 0 h 66"/>
                  <a:gd name="T2" fmla="*/ 0 w 169"/>
                  <a:gd name="T3" fmla="*/ 46 h 66"/>
                  <a:gd name="T4" fmla="*/ 6 w 169"/>
                  <a:gd name="T5" fmla="*/ 66 h 66"/>
                  <a:gd name="T6" fmla="*/ 169 w 169"/>
                  <a:gd name="T7" fmla="*/ 25 h 66"/>
                  <a:gd name="T8" fmla="*/ 162 w 169"/>
                  <a:gd name="T9" fmla="*/ 0 h 66"/>
                </a:gdLst>
                <a:ahLst/>
                <a:cxnLst>
                  <a:cxn ang="0">
                    <a:pos x="T0" y="T1"/>
                  </a:cxn>
                  <a:cxn ang="0">
                    <a:pos x="T2" y="T3"/>
                  </a:cxn>
                  <a:cxn ang="0">
                    <a:pos x="T4" y="T5"/>
                  </a:cxn>
                  <a:cxn ang="0">
                    <a:pos x="T6" y="T7"/>
                  </a:cxn>
                  <a:cxn ang="0">
                    <a:pos x="T8" y="T9"/>
                  </a:cxn>
                </a:cxnLst>
                <a:rect l="0" t="0" r="r" b="b"/>
                <a:pathLst>
                  <a:path w="169" h="66">
                    <a:moveTo>
                      <a:pt x="162" y="0"/>
                    </a:moveTo>
                    <a:cubicBezTo>
                      <a:pt x="0" y="46"/>
                      <a:pt x="0" y="46"/>
                      <a:pt x="0" y="46"/>
                    </a:cubicBezTo>
                    <a:cubicBezTo>
                      <a:pt x="2" y="52"/>
                      <a:pt x="4" y="59"/>
                      <a:pt x="6" y="66"/>
                    </a:cubicBezTo>
                    <a:cubicBezTo>
                      <a:pt x="169" y="25"/>
                      <a:pt x="169" y="25"/>
                      <a:pt x="169" y="25"/>
                    </a:cubicBezTo>
                    <a:cubicBezTo>
                      <a:pt x="167" y="16"/>
                      <a:pt x="164" y="8"/>
                      <a:pt x="162" y="0"/>
                    </a:cubicBezTo>
                    <a:close/>
                  </a:path>
                </a:pathLst>
              </a:custGeom>
              <a:solidFill>
                <a:srgbClr val="FF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5" name="Freeform 75"/>
              <p:cNvSpPr/>
              <p:nvPr/>
            </p:nvSpPr>
            <p:spPr bwMode="auto">
              <a:xfrm>
                <a:off x="2471" y="3104"/>
                <a:ext cx="410" cy="155"/>
              </a:xfrm>
              <a:custGeom>
                <a:avLst/>
                <a:gdLst>
                  <a:gd name="T0" fmla="*/ 0 w 170"/>
                  <a:gd name="T1" fmla="*/ 41 h 64"/>
                  <a:gd name="T2" fmla="*/ 7 w 170"/>
                  <a:gd name="T3" fmla="*/ 64 h 64"/>
                  <a:gd name="T4" fmla="*/ 170 w 170"/>
                  <a:gd name="T5" fmla="*/ 20 h 64"/>
                  <a:gd name="T6" fmla="*/ 163 w 170"/>
                  <a:gd name="T7" fmla="*/ 0 h 64"/>
                  <a:gd name="T8" fmla="*/ 0 w 170"/>
                  <a:gd name="T9" fmla="*/ 41 h 64"/>
                </a:gdLst>
                <a:ahLst/>
                <a:cxnLst>
                  <a:cxn ang="0">
                    <a:pos x="T0" y="T1"/>
                  </a:cxn>
                  <a:cxn ang="0">
                    <a:pos x="T2" y="T3"/>
                  </a:cxn>
                  <a:cxn ang="0">
                    <a:pos x="T4" y="T5"/>
                  </a:cxn>
                  <a:cxn ang="0">
                    <a:pos x="T6" y="T7"/>
                  </a:cxn>
                  <a:cxn ang="0">
                    <a:pos x="T8" y="T9"/>
                  </a:cxn>
                </a:cxnLst>
                <a:rect l="0" t="0" r="r" b="b"/>
                <a:pathLst>
                  <a:path w="170" h="64">
                    <a:moveTo>
                      <a:pt x="0" y="41"/>
                    </a:moveTo>
                    <a:cubicBezTo>
                      <a:pt x="2" y="49"/>
                      <a:pt x="5" y="56"/>
                      <a:pt x="7" y="64"/>
                    </a:cubicBezTo>
                    <a:cubicBezTo>
                      <a:pt x="170" y="20"/>
                      <a:pt x="170" y="20"/>
                      <a:pt x="170" y="20"/>
                    </a:cubicBezTo>
                    <a:cubicBezTo>
                      <a:pt x="168" y="13"/>
                      <a:pt x="165" y="6"/>
                      <a:pt x="163" y="0"/>
                    </a:cubicBezTo>
                    <a:lnTo>
                      <a:pt x="0" y="41"/>
                    </a:lnTo>
                    <a:close/>
                  </a:path>
                </a:pathLst>
              </a:custGeom>
              <a:solidFill>
                <a:srgbClr val="83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6" name="Freeform 76"/>
              <p:cNvSpPr/>
              <p:nvPr/>
            </p:nvSpPr>
            <p:spPr bwMode="auto">
              <a:xfrm>
                <a:off x="2546" y="2907"/>
                <a:ext cx="282" cy="137"/>
              </a:xfrm>
              <a:custGeom>
                <a:avLst/>
                <a:gdLst>
                  <a:gd name="T0" fmla="*/ 114 w 117"/>
                  <a:gd name="T1" fmla="*/ 0 h 57"/>
                  <a:gd name="T2" fmla="*/ 0 w 117"/>
                  <a:gd name="T3" fmla="*/ 57 h 57"/>
                  <a:gd name="T4" fmla="*/ 117 w 117"/>
                  <a:gd name="T5" fmla="*/ 22 h 57"/>
                  <a:gd name="T6" fmla="*/ 114 w 117"/>
                  <a:gd name="T7" fmla="*/ 0 h 57"/>
                </a:gdLst>
                <a:ahLst/>
                <a:cxnLst>
                  <a:cxn ang="0">
                    <a:pos x="T0" y="T1"/>
                  </a:cxn>
                  <a:cxn ang="0">
                    <a:pos x="T2" y="T3"/>
                  </a:cxn>
                  <a:cxn ang="0">
                    <a:pos x="T4" y="T5"/>
                  </a:cxn>
                  <a:cxn ang="0">
                    <a:pos x="T6" y="T7"/>
                  </a:cxn>
                </a:cxnLst>
                <a:rect l="0" t="0" r="r" b="b"/>
                <a:pathLst>
                  <a:path w="117" h="57">
                    <a:moveTo>
                      <a:pt x="114" y="0"/>
                    </a:moveTo>
                    <a:cubicBezTo>
                      <a:pt x="0" y="57"/>
                      <a:pt x="0" y="57"/>
                      <a:pt x="0" y="57"/>
                    </a:cubicBezTo>
                    <a:cubicBezTo>
                      <a:pt x="117" y="22"/>
                      <a:pt x="117" y="22"/>
                      <a:pt x="117" y="22"/>
                    </a:cubicBezTo>
                    <a:cubicBezTo>
                      <a:pt x="116" y="15"/>
                      <a:pt x="115" y="8"/>
                      <a:pt x="114" y="0"/>
                    </a:cubicBezTo>
                    <a:close/>
                  </a:path>
                </a:pathLst>
              </a:custGeom>
              <a:solidFill>
                <a:srgbClr val="83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7" name="Freeform 77"/>
              <p:cNvSpPr/>
              <p:nvPr/>
            </p:nvSpPr>
            <p:spPr bwMode="auto">
              <a:xfrm>
                <a:off x="2442" y="2960"/>
                <a:ext cx="396" cy="154"/>
              </a:xfrm>
              <a:custGeom>
                <a:avLst/>
                <a:gdLst>
                  <a:gd name="T0" fmla="*/ 164 w 164"/>
                  <a:gd name="T1" fmla="*/ 18 h 64"/>
                  <a:gd name="T2" fmla="*/ 160 w 164"/>
                  <a:gd name="T3" fmla="*/ 0 h 64"/>
                  <a:gd name="T4" fmla="*/ 43 w 164"/>
                  <a:gd name="T5" fmla="*/ 35 h 64"/>
                  <a:gd name="T6" fmla="*/ 0 w 164"/>
                  <a:gd name="T7" fmla="*/ 56 h 64"/>
                  <a:gd name="T8" fmla="*/ 2 w 164"/>
                  <a:gd name="T9" fmla="*/ 64 h 64"/>
                  <a:gd name="T10" fmla="*/ 164 w 164"/>
                  <a:gd name="T11" fmla="*/ 18 h 64"/>
                </a:gdLst>
                <a:ahLst/>
                <a:cxnLst>
                  <a:cxn ang="0">
                    <a:pos x="T0" y="T1"/>
                  </a:cxn>
                  <a:cxn ang="0">
                    <a:pos x="T2" y="T3"/>
                  </a:cxn>
                  <a:cxn ang="0">
                    <a:pos x="T4" y="T5"/>
                  </a:cxn>
                  <a:cxn ang="0">
                    <a:pos x="T6" y="T7"/>
                  </a:cxn>
                  <a:cxn ang="0">
                    <a:pos x="T8" y="T9"/>
                  </a:cxn>
                  <a:cxn ang="0">
                    <a:pos x="T10" y="T11"/>
                  </a:cxn>
                </a:cxnLst>
                <a:rect l="0" t="0" r="r" b="b"/>
                <a:pathLst>
                  <a:path w="164" h="64">
                    <a:moveTo>
                      <a:pt x="164" y="18"/>
                    </a:moveTo>
                    <a:cubicBezTo>
                      <a:pt x="163" y="12"/>
                      <a:pt x="161" y="6"/>
                      <a:pt x="160" y="0"/>
                    </a:cubicBezTo>
                    <a:cubicBezTo>
                      <a:pt x="43" y="35"/>
                      <a:pt x="43" y="35"/>
                      <a:pt x="43" y="35"/>
                    </a:cubicBezTo>
                    <a:cubicBezTo>
                      <a:pt x="0" y="56"/>
                      <a:pt x="0" y="56"/>
                      <a:pt x="0" y="56"/>
                    </a:cubicBezTo>
                    <a:cubicBezTo>
                      <a:pt x="1" y="58"/>
                      <a:pt x="2" y="61"/>
                      <a:pt x="2" y="64"/>
                    </a:cubicBezTo>
                    <a:lnTo>
                      <a:pt x="164" y="18"/>
                    </a:lnTo>
                    <a:close/>
                  </a:path>
                </a:pathLst>
              </a:custGeom>
              <a:solidFill>
                <a:srgbClr val="FF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8" name="Freeform 78"/>
              <p:cNvSpPr/>
              <p:nvPr/>
            </p:nvSpPr>
            <p:spPr bwMode="auto">
              <a:xfrm>
                <a:off x="2421" y="2292"/>
                <a:ext cx="439" cy="241"/>
              </a:xfrm>
              <a:custGeom>
                <a:avLst/>
                <a:gdLst>
                  <a:gd name="T0" fmla="*/ 182 w 182"/>
                  <a:gd name="T1" fmla="*/ 51 h 100"/>
                  <a:gd name="T2" fmla="*/ 22 w 182"/>
                  <a:gd name="T3" fmla="*/ 0 h 100"/>
                  <a:gd name="T4" fmla="*/ 0 w 182"/>
                  <a:gd name="T5" fmla="*/ 100 h 100"/>
                  <a:gd name="T6" fmla="*/ 181 w 182"/>
                  <a:gd name="T7" fmla="*/ 51 h 100"/>
                  <a:gd name="T8" fmla="*/ 182 w 182"/>
                  <a:gd name="T9" fmla="*/ 51 h 100"/>
                </a:gdLst>
                <a:ahLst/>
                <a:cxnLst>
                  <a:cxn ang="0">
                    <a:pos x="T0" y="T1"/>
                  </a:cxn>
                  <a:cxn ang="0">
                    <a:pos x="T2" y="T3"/>
                  </a:cxn>
                  <a:cxn ang="0">
                    <a:pos x="T4" y="T5"/>
                  </a:cxn>
                  <a:cxn ang="0">
                    <a:pos x="T6" y="T7"/>
                  </a:cxn>
                  <a:cxn ang="0">
                    <a:pos x="T8" y="T9"/>
                  </a:cxn>
                </a:cxnLst>
                <a:rect l="0" t="0" r="r" b="b"/>
                <a:pathLst>
                  <a:path w="182" h="100">
                    <a:moveTo>
                      <a:pt x="182" y="51"/>
                    </a:moveTo>
                    <a:cubicBezTo>
                      <a:pt x="22" y="0"/>
                      <a:pt x="22" y="0"/>
                      <a:pt x="22" y="0"/>
                    </a:cubicBezTo>
                    <a:cubicBezTo>
                      <a:pt x="12" y="32"/>
                      <a:pt x="4" y="66"/>
                      <a:pt x="0" y="100"/>
                    </a:cubicBezTo>
                    <a:cubicBezTo>
                      <a:pt x="181" y="51"/>
                      <a:pt x="181" y="51"/>
                      <a:pt x="181" y="51"/>
                    </a:cubicBezTo>
                    <a:cubicBezTo>
                      <a:pt x="181" y="51"/>
                      <a:pt x="181" y="51"/>
                      <a:pt x="182" y="51"/>
                    </a:cubicBezTo>
                    <a:close/>
                  </a:path>
                </a:pathLst>
              </a:custGeom>
              <a:solidFill>
                <a:srgbClr val="83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9" name="Freeform 79"/>
              <p:cNvSpPr/>
              <p:nvPr/>
            </p:nvSpPr>
            <p:spPr bwMode="auto">
              <a:xfrm>
                <a:off x="2421" y="2415"/>
                <a:ext cx="436" cy="262"/>
              </a:xfrm>
              <a:custGeom>
                <a:avLst/>
                <a:gdLst>
                  <a:gd name="T0" fmla="*/ 181 w 181"/>
                  <a:gd name="T1" fmla="*/ 0 h 109"/>
                  <a:gd name="T2" fmla="*/ 0 w 181"/>
                  <a:gd name="T3" fmla="*/ 49 h 109"/>
                  <a:gd name="T4" fmla="*/ 0 w 181"/>
                  <a:gd name="T5" fmla="*/ 49 h 109"/>
                  <a:gd name="T6" fmla="*/ 162 w 181"/>
                  <a:gd name="T7" fmla="*/ 109 h 109"/>
                  <a:gd name="T8" fmla="*/ 181 w 181"/>
                  <a:gd name="T9" fmla="*/ 0 h 109"/>
                </a:gdLst>
                <a:ahLst/>
                <a:cxnLst>
                  <a:cxn ang="0">
                    <a:pos x="T0" y="T1"/>
                  </a:cxn>
                  <a:cxn ang="0">
                    <a:pos x="T2" y="T3"/>
                  </a:cxn>
                  <a:cxn ang="0">
                    <a:pos x="T4" y="T5"/>
                  </a:cxn>
                  <a:cxn ang="0">
                    <a:pos x="T6" y="T7"/>
                  </a:cxn>
                  <a:cxn ang="0">
                    <a:pos x="T8" y="T9"/>
                  </a:cxn>
                </a:cxnLst>
                <a:rect l="0" t="0" r="r" b="b"/>
                <a:pathLst>
                  <a:path w="181" h="109">
                    <a:moveTo>
                      <a:pt x="181" y="0"/>
                    </a:moveTo>
                    <a:cubicBezTo>
                      <a:pt x="0" y="49"/>
                      <a:pt x="0" y="49"/>
                      <a:pt x="0" y="49"/>
                    </a:cubicBezTo>
                    <a:cubicBezTo>
                      <a:pt x="0" y="49"/>
                      <a:pt x="0" y="49"/>
                      <a:pt x="0" y="49"/>
                    </a:cubicBezTo>
                    <a:cubicBezTo>
                      <a:pt x="162" y="109"/>
                      <a:pt x="162" y="109"/>
                      <a:pt x="162" y="109"/>
                    </a:cubicBezTo>
                    <a:cubicBezTo>
                      <a:pt x="165" y="71"/>
                      <a:pt x="171" y="35"/>
                      <a:pt x="181" y="0"/>
                    </a:cubicBezTo>
                    <a:close/>
                  </a:path>
                </a:pathLst>
              </a:custGeom>
              <a:solidFill>
                <a:srgbClr val="B3C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0" name="Freeform 80"/>
              <p:cNvSpPr/>
              <p:nvPr/>
            </p:nvSpPr>
            <p:spPr bwMode="auto">
              <a:xfrm>
                <a:off x="2404" y="2533"/>
                <a:ext cx="407" cy="255"/>
              </a:xfrm>
              <a:custGeom>
                <a:avLst/>
                <a:gdLst>
                  <a:gd name="T0" fmla="*/ 169 w 169"/>
                  <a:gd name="T1" fmla="*/ 60 h 106"/>
                  <a:gd name="T2" fmla="*/ 7 w 169"/>
                  <a:gd name="T3" fmla="*/ 0 h 106"/>
                  <a:gd name="T4" fmla="*/ 0 w 169"/>
                  <a:gd name="T5" fmla="*/ 90 h 106"/>
                  <a:gd name="T6" fmla="*/ 1 w 169"/>
                  <a:gd name="T7" fmla="*/ 106 h 106"/>
                  <a:gd name="T8" fmla="*/ 169 w 169"/>
                  <a:gd name="T9" fmla="*/ 63 h 106"/>
                  <a:gd name="T10" fmla="*/ 169 w 169"/>
                  <a:gd name="T11" fmla="*/ 60 h 106"/>
                </a:gdLst>
                <a:ahLst/>
                <a:cxnLst>
                  <a:cxn ang="0">
                    <a:pos x="T0" y="T1"/>
                  </a:cxn>
                  <a:cxn ang="0">
                    <a:pos x="T2" y="T3"/>
                  </a:cxn>
                  <a:cxn ang="0">
                    <a:pos x="T4" y="T5"/>
                  </a:cxn>
                  <a:cxn ang="0">
                    <a:pos x="T6" y="T7"/>
                  </a:cxn>
                  <a:cxn ang="0">
                    <a:pos x="T8" y="T9"/>
                  </a:cxn>
                  <a:cxn ang="0">
                    <a:pos x="T10" y="T11"/>
                  </a:cxn>
                </a:cxnLst>
                <a:rect l="0" t="0" r="r" b="b"/>
                <a:pathLst>
                  <a:path w="169" h="106">
                    <a:moveTo>
                      <a:pt x="169" y="60"/>
                    </a:moveTo>
                    <a:cubicBezTo>
                      <a:pt x="7" y="0"/>
                      <a:pt x="7" y="0"/>
                      <a:pt x="7" y="0"/>
                    </a:cubicBezTo>
                    <a:cubicBezTo>
                      <a:pt x="2" y="29"/>
                      <a:pt x="0" y="59"/>
                      <a:pt x="0" y="90"/>
                    </a:cubicBezTo>
                    <a:cubicBezTo>
                      <a:pt x="0" y="95"/>
                      <a:pt x="0" y="101"/>
                      <a:pt x="1" y="106"/>
                    </a:cubicBezTo>
                    <a:cubicBezTo>
                      <a:pt x="169" y="63"/>
                      <a:pt x="169" y="63"/>
                      <a:pt x="169" y="63"/>
                    </a:cubicBezTo>
                    <a:cubicBezTo>
                      <a:pt x="169" y="62"/>
                      <a:pt x="169" y="61"/>
                      <a:pt x="169" y="60"/>
                    </a:cubicBezTo>
                    <a:close/>
                  </a:path>
                </a:pathLst>
              </a:custGeom>
              <a:solidFill>
                <a:srgbClr val="47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1" name="Freeform 81"/>
              <p:cNvSpPr/>
              <p:nvPr/>
            </p:nvSpPr>
            <p:spPr bwMode="auto">
              <a:xfrm>
                <a:off x="2406" y="2685"/>
                <a:ext cx="415" cy="229"/>
              </a:xfrm>
              <a:custGeom>
                <a:avLst/>
                <a:gdLst>
                  <a:gd name="T0" fmla="*/ 172 w 172"/>
                  <a:gd name="T1" fmla="*/ 92 h 95"/>
                  <a:gd name="T2" fmla="*/ 167 w 172"/>
                  <a:gd name="T3" fmla="*/ 27 h 95"/>
                  <a:gd name="T4" fmla="*/ 168 w 172"/>
                  <a:gd name="T5" fmla="*/ 0 h 95"/>
                  <a:gd name="T6" fmla="*/ 0 w 172"/>
                  <a:gd name="T7" fmla="*/ 43 h 95"/>
                  <a:gd name="T8" fmla="*/ 0 w 172"/>
                  <a:gd name="T9" fmla="*/ 51 h 95"/>
                  <a:gd name="T10" fmla="*/ 166 w 172"/>
                  <a:gd name="T11" fmla="*/ 95 h 95"/>
                  <a:gd name="T12" fmla="*/ 172 w 172"/>
                  <a:gd name="T13" fmla="*/ 92 h 95"/>
                </a:gdLst>
                <a:ahLst/>
                <a:cxnLst>
                  <a:cxn ang="0">
                    <a:pos x="T0" y="T1"/>
                  </a:cxn>
                  <a:cxn ang="0">
                    <a:pos x="T2" y="T3"/>
                  </a:cxn>
                  <a:cxn ang="0">
                    <a:pos x="T4" y="T5"/>
                  </a:cxn>
                  <a:cxn ang="0">
                    <a:pos x="T6" y="T7"/>
                  </a:cxn>
                  <a:cxn ang="0">
                    <a:pos x="T8" y="T9"/>
                  </a:cxn>
                  <a:cxn ang="0">
                    <a:pos x="T10" y="T11"/>
                  </a:cxn>
                  <a:cxn ang="0">
                    <a:pos x="T12" y="T13"/>
                  </a:cxn>
                </a:cxnLst>
                <a:rect l="0" t="0" r="r" b="b"/>
                <a:pathLst>
                  <a:path w="172" h="95">
                    <a:moveTo>
                      <a:pt x="172" y="92"/>
                    </a:moveTo>
                    <a:cubicBezTo>
                      <a:pt x="169" y="71"/>
                      <a:pt x="167" y="49"/>
                      <a:pt x="167" y="27"/>
                    </a:cubicBezTo>
                    <a:cubicBezTo>
                      <a:pt x="167" y="18"/>
                      <a:pt x="168" y="9"/>
                      <a:pt x="168" y="0"/>
                    </a:cubicBezTo>
                    <a:cubicBezTo>
                      <a:pt x="0" y="43"/>
                      <a:pt x="0" y="43"/>
                      <a:pt x="0" y="43"/>
                    </a:cubicBezTo>
                    <a:cubicBezTo>
                      <a:pt x="0" y="46"/>
                      <a:pt x="0" y="48"/>
                      <a:pt x="0" y="51"/>
                    </a:cubicBezTo>
                    <a:cubicBezTo>
                      <a:pt x="166" y="95"/>
                      <a:pt x="166" y="95"/>
                      <a:pt x="166" y="95"/>
                    </a:cubicBezTo>
                    <a:lnTo>
                      <a:pt x="172" y="92"/>
                    </a:lnTo>
                    <a:close/>
                  </a:path>
                </a:pathLst>
              </a:custGeom>
              <a:solidFill>
                <a:srgbClr val="FF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2" name="Freeform 82"/>
              <p:cNvSpPr/>
              <p:nvPr/>
            </p:nvSpPr>
            <p:spPr bwMode="auto">
              <a:xfrm>
                <a:off x="2406" y="2808"/>
                <a:ext cx="401" cy="287"/>
              </a:xfrm>
              <a:custGeom>
                <a:avLst/>
                <a:gdLst>
                  <a:gd name="T0" fmla="*/ 166 w 166"/>
                  <a:gd name="T1" fmla="*/ 44 h 119"/>
                  <a:gd name="T2" fmla="*/ 0 w 166"/>
                  <a:gd name="T3" fmla="*/ 0 h 119"/>
                  <a:gd name="T4" fmla="*/ 15 w 166"/>
                  <a:gd name="T5" fmla="*/ 119 h 119"/>
                  <a:gd name="T6" fmla="*/ 166 w 166"/>
                  <a:gd name="T7" fmla="*/ 44 h 119"/>
                </a:gdLst>
                <a:ahLst/>
                <a:cxnLst>
                  <a:cxn ang="0">
                    <a:pos x="T0" y="T1"/>
                  </a:cxn>
                  <a:cxn ang="0">
                    <a:pos x="T2" y="T3"/>
                  </a:cxn>
                  <a:cxn ang="0">
                    <a:pos x="T4" y="T5"/>
                  </a:cxn>
                  <a:cxn ang="0">
                    <a:pos x="T6" y="T7"/>
                  </a:cxn>
                </a:cxnLst>
                <a:rect l="0" t="0" r="r" b="b"/>
                <a:pathLst>
                  <a:path w="166" h="119">
                    <a:moveTo>
                      <a:pt x="166" y="44"/>
                    </a:moveTo>
                    <a:cubicBezTo>
                      <a:pt x="0" y="0"/>
                      <a:pt x="0" y="0"/>
                      <a:pt x="0" y="0"/>
                    </a:cubicBezTo>
                    <a:cubicBezTo>
                      <a:pt x="1" y="41"/>
                      <a:pt x="7" y="80"/>
                      <a:pt x="15" y="119"/>
                    </a:cubicBezTo>
                    <a:lnTo>
                      <a:pt x="166" y="44"/>
                    </a:lnTo>
                    <a:close/>
                  </a:path>
                </a:pathLst>
              </a:custGeom>
              <a:solidFill>
                <a:srgbClr val="EB6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3" name="Freeform 83"/>
              <p:cNvSpPr/>
              <p:nvPr/>
            </p:nvSpPr>
            <p:spPr bwMode="auto">
              <a:xfrm>
                <a:off x="2474" y="1804"/>
                <a:ext cx="511" cy="611"/>
              </a:xfrm>
              <a:custGeom>
                <a:avLst/>
                <a:gdLst>
                  <a:gd name="T0" fmla="*/ 0 w 212"/>
                  <a:gd name="T1" fmla="*/ 202 h 253"/>
                  <a:gd name="T2" fmla="*/ 160 w 212"/>
                  <a:gd name="T3" fmla="*/ 253 h 253"/>
                  <a:gd name="T4" fmla="*/ 212 w 212"/>
                  <a:gd name="T5" fmla="*/ 136 h 253"/>
                  <a:gd name="T6" fmla="*/ 102 w 212"/>
                  <a:gd name="T7" fmla="*/ 0 h 253"/>
                  <a:gd name="T8" fmla="*/ 0 w 212"/>
                  <a:gd name="T9" fmla="*/ 202 h 253"/>
                </a:gdLst>
                <a:ahLst/>
                <a:cxnLst>
                  <a:cxn ang="0">
                    <a:pos x="T0" y="T1"/>
                  </a:cxn>
                  <a:cxn ang="0">
                    <a:pos x="T2" y="T3"/>
                  </a:cxn>
                  <a:cxn ang="0">
                    <a:pos x="T4" y="T5"/>
                  </a:cxn>
                  <a:cxn ang="0">
                    <a:pos x="T6" y="T7"/>
                  </a:cxn>
                  <a:cxn ang="0">
                    <a:pos x="T8" y="T9"/>
                  </a:cxn>
                </a:cxnLst>
                <a:rect l="0" t="0" r="r" b="b"/>
                <a:pathLst>
                  <a:path w="212" h="253">
                    <a:moveTo>
                      <a:pt x="0" y="202"/>
                    </a:moveTo>
                    <a:cubicBezTo>
                      <a:pt x="160" y="253"/>
                      <a:pt x="160" y="253"/>
                      <a:pt x="160" y="253"/>
                    </a:cubicBezTo>
                    <a:cubicBezTo>
                      <a:pt x="172" y="211"/>
                      <a:pt x="190" y="172"/>
                      <a:pt x="212" y="136"/>
                    </a:cubicBezTo>
                    <a:cubicBezTo>
                      <a:pt x="102" y="0"/>
                      <a:pt x="102" y="0"/>
                      <a:pt x="102" y="0"/>
                    </a:cubicBezTo>
                    <a:cubicBezTo>
                      <a:pt x="57" y="60"/>
                      <a:pt x="22" y="128"/>
                      <a:pt x="0" y="202"/>
                    </a:cubicBez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4" name="Freeform 84"/>
              <p:cNvSpPr/>
              <p:nvPr/>
            </p:nvSpPr>
            <p:spPr bwMode="auto">
              <a:xfrm>
                <a:off x="2720" y="1698"/>
                <a:ext cx="135" cy="155"/>
              </a:xfrm>
              <a:custGeom>
                <a:avLst/>
                <a:gdLst>
                  <a:gd name="T0" fmla="*/ 37 w 56"/>
                  <a:gd name="T1" fmla="*/ 0 h 64"/>
                  <a:gd name="T2" fmla="*/ 0 w 56"/>
                  <a:gd name="T3" fmla="*/ 44 h 64"/>
                  <a:gd name="T4" fmla="*/ 16 w 56"/>
                  <a:gd name="T5" fmla="*/ 64 h 64"/>
                  <a:gd name="T6" fmla="*/ 56 w 56"/>
                  <a:gd name="T7" fmla="*/ 13 h 64"/>
                  <a:gd name="T8" fmla="*/ 37 w 56"/>
                  <a:gd name="T9" fmla="*/ 0 h 64"/>
                </a:gdLst>
                <a:ahLst/>
                <a:cxnLst>
                  <a:cxn ang="0">
                    <a:pos x="T0" y="T1"/>
                  </a:cxn>
                  <a:cxn ang="0">
                    <a:pos x="T2" y="T3"/>
                  </a:cxn>
                  <a:cxn ang="0">
                    <a:pos x="T4" y="T5"/>
                  </a:cxn>
                  <a:cxn ang="0">
                    <a:pos x="T6" y="T7"/>
                  </a:cxn>
                  <a:cxn ang="0">
                    <a:pos x="T8" y="T9"/>
                  </a:cxn>
                </a:cxnLst>
                <a:rect l="0" t="0" r="r" b="b"/>
                <a:pathLst>
                  <a:path w="56" h="64">
                    <a:moveTo>
                      <a:pt x="37" y="0"/>
                    </a:moveTo>
                    <a:cubicBezTo>
                      <a:pt x="24" y="14"/>
                      <a:pt x="12" y="29"/>
                      <a:pt x="0" y="44"/>
                    </a:cubicBezTo>
                    <a:cubicBezTo>
                      <a:pt x="16" y="64"/>
                      <a:pt x="16" y="64"/>
                      <a:pt x="16" y="64"/>
                    </a:cubicBezTo>
                    <a:cubicBezTo>
                      <a:pt x="56" y="13"/>
                      <a:pt x="56" y="13"/>
                      <a:pt x="56" y="13"/>
                    </a:cubicBezTo>
                    <a:lnTo>
                      <a:pt x="37" y="0"/>
                    </a:lnTo>
                    <a:close/>
                  </a:path>
                </a:pathLst>
              </a:custGeom>
              <a:solidFill>
                <a:srgbClr val="815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5" name="Freeform 85"/>
              <p:cNvSpPr/>
              <p:nvPr/>
            </p:nvSpPr>
            <p:spPr bwMode="auto">
              <a:xfrm>
                <a:off x="2758" y="1729"/>
                <a:ext cx="131" cy="162"/>
              </a:xfrm>
              <a:custGeom>
                <a:avLst/>
                <a:gdLst>
                  <a:gd name="T0" fmla="*/ 97 w 131"/>
                  <a:gd name="T1" fmla="*/ 0 h 162"/>
                  <a:gd name="T2" fmla="*/ 0 w 131"/>
                  <a:gd name="T3" fmla="*/ 124 h 162"/>
                  <a:gd name="T4" fmla="*/ 32 w 131"/>
                  <a:gd name="T5" fmla="*/ 162 h 162"/>
                  <a:gd name="T6" fmla="*/ 131 w 131"/>
                  <a:gd name="T7" fmla="*/ 25 h 162"/>
                  <a:gd name="T8" fmla="*/ 97 w 131"/>
                  <a:gd name="T9" fmla="*/ 0 h 162"/>
                </a:gdLst>
                <a:ahLst/>
                <a:cxnLst>
                  <a:cxn ang="0">
                    <a:pos x="T0" y="T1"/>
                  </a:cxn>
                  <a:cxn ang="0">
                    <a:pos x="T2" y="T3"/>
                  </a:cxn>
                  <a:cxn ang="0">
                    <a:pos x="T4" y="T5"/>
                  </a:cxn>
                  <a:cxn ang="0">
                    <a:pos x="T6" y="T7"/>
                  </a:cxn>
                  <a:cxn ang="0">
                    <a:pos x="T8" y="T9"/>
                  </a:cxn>
                </a:cxnLst>
                <a:rect l="0" t="0" r="r" b="b"/>
                <a:pathLst>
                  <a:path w="131" h="162">
                    <a:moveTo>
                      <a:pt x="97" y="0"/>
                    </a:moveTo>
                    <a:lnTo>
                      <a:pt x="0" y="124"/>
                    </a:lnTo>
                    <a:lnTo>
                      <a:pt x="32" y="162"/>
                    </a:lnTo>
                    <a:lnTo>
                      <a:pt x="131" y="25"/>
                    </a:lnTo>
                    <a:lnTo>
                      <a:pt x="97" y="0"/>
                    </a:lnTo>
                    <a:close/>
                  </a:path>
                </a:pathLst>
              </a:custGeom>
              <a:solidFill>
                <a:srgbClr val="498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6" name="Freeform 86"/>
              <p:cNvSpPr/>
              <p:nvPr/>
            </p:nvSpPr>
            <p:spPr bwMode="auto">
              <a:xfrm>
                <a:off x="2790" y="1754"/>
                <a:ext cx="137" cy="173"/>
              </a:xfrm>
              <a:custGeom>
                <a:avLst/>
                <a:gdLst>
                  <a:gd name="T0" fmla="*/ 99 w 137"/>
                  <a:gd name="T1" fmla="*/ 0 h 173"/>
                  <a:gd name="T2" fmla="*/ 0 w 137"/>
                  <a:gd name="T3" fmla="*/ 137 h 173"/>
                  <a:gd name="T4" fmla="*/ 29 w 137"/>
                  <a:gd name="T5" fmla="*/ 173 h 173"/>
                  <a:gd name="T6" fmla="*/ 137 w 137"/>
                  <a:gd name="T7" fmla="*/ 29 h 173"/>
                  <a:gd name="T8" fmla="*/ 99 w 137"/>
                  <a:gd name="T9" fmla="*/ 0 h 173"/>
                </a:gdLst>
                <a:ahLst/>
                <a:cxnLst>
                  <a:cxn ang="0">
                    <a:pos x="T0" y="T1"/>
                  </a:cxn>
                  <a:cxn ang="0">
                    <a:pos x="T2" y="T3"/>
                  </a:cxn>
                  <a:cxn ang="0">
                    <a:pos x="T4" y="T5"/>
                  </a:cxn>
                  <a:cxn ang="0">
                    <a:pos x="T6" y="T7"/>
                  </a:cxn>
                  <a:cxn ang="0">
                    <a:pos x="T8" y="T9"/>
                  </a:cxn>
                </a:cxnLst>
                <a:rect l="0" t="0" r="r" b="b"/>
                <a:pathLst>
                  <a:path w="137" h="173">
                    <a:moveTo>
                      <a:pt x="99" y="0"/>
                    </a:moveTo>
                    <a:lnTo>
                      <a:pt x="0" y="137"/>
                    </a:lnTo>
                    <a:lnTo>
                      <a:pt x="29" y="173"/>
                    </a:lnTo>
                    <a:lnTo>
                      <a:pt x="137" y="29"/>
                    </a:lnTo>
                    <a:lnTo>
                      <a:pt x="99" y="0"/>
                    </a:lnTo>
                    <a:close/>
                  </a:path>
                </a:pathLst>
              </a:custGeom>
              <a:solidFill>
                <a:srgbClr val="815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7" name="Freeform 87"/>
              <p:cNvSpPr/>
              <p:nvPr/>
            </p:nvSpPr>
            <p:spPr bwMode="auto">
              <a:xfrm>
                <a:off x="2848" y="1809"/>
                <a:ext cx="156" cy="195"/>
              </a:xfrm>
              <a:custGeom>
                <a:avLst/>
                <a:gdLst>
                  <a:gd name="T0" fmla="*/ 156 w 156"/>
                  <a:gd name="T1" fmla="*/ 29 h 195"/>
                  <a:gd name="T2" fmla="*/ 115 w 156"/>
                  <a:gd name="T3" fmla="*/ 0 h 195"/>
                  <a:gd name="T4" fmla="*/ 0 w 156"/>
                  <a:gd name="T5" fmla="*/ 152 h 195"/>
                  <a:gd name="T6" fmla="*/ 33 w 156"/>
                  <a:gd name="T7" fmla="*/ 195 h 195"/>
                  <a:gd name="T8" fmla="*/ 156 w 156"/>
                  <a:gd name="T9" fmla="*/ 29 h 195"/>
                </a:gdLst>
                <a:ahLst/>
                <a:cxnLst>
                  <a:cxn ang="0">
                    <a:pos x="T0" y="T1"/>
                  </a:cxn>
                  <a:cxn ang="0">
                    <a:pos x="T2" y="T3"/>
                  </a:cxn>
                  <a:cxn ang="0">
                    <a:pos x="T4" y="T5"/>
                  </a:cxn>
                  <a:cxn ang="0">
                    <a:pos x="T6" y="T7"/>
                  </a:cxn>
                  <a:cxn ang="0">
                    <a:pos x="T8" y="T9"/>
                  </a:cxn>
                </a:cxnLst>
                <a:rect l="0" t="0" r="r" b="b"/>
                <a:pathLst>
                  <a:path w="156" h="195">
                    <a:moveTo>
                      <a:pt x="156" y="29"/>
                    </a:moveTo>
                    <a:lnTo>
                      <a:pt x="115" y="0"/>
                    </a:lnTo>
                    <a:lnTo>
                      <a:pt x="0" y="152"/>
                    </a:lnTo>
                    <a:lnTo>
                      <a:pt x="33" y="195"/>
                    </a:lnTo>
                    <a:lnTo>
                      <a:pt x="156" y="29"/>
                    </a:lnTo>
                    <a:close/>
                  </a:path>
                </a:pathLst>
              </a:custGeom>
              <a:solidFill>
                <a:srgbClr val="815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8" name="Freeform 88"/>
              <p:cNvSpPr/>
              <p:nvPr/>
            </p:nvSpPr>
            <p:spPr bwMode="auto">
              <a:xfrm>
                <a:off x="2881" y="1838"/>
                <a:ext cx="157" cy="200"/>
              </a:xfrm>
              <a:custGeom>
                <a:avLst/>
                <a:gdLst>
                  <a:gd name="T0" fmla="*/ 157 w 157"/>
                  <a:gd name="T1" fmla="*/ 27 h 200"/>
                  <a:gd name="T2" fmla="*/ 123 w 157"/>
                  <a:gd name="T3" fmla="*/ 0 h 200"/>
                  <a:gd name="T4" fmla="*/ 0 w 157"/>
                  <a:gd name="T5" fmla="*/ 166 h 200"/>
                  <a:gd name="T6" fmla="*/ 29 w 157"/>
                  <a:gd name="T7" fmla="*/ 200 h 200"/>
                  <a:gd name="T8" fmla="*/ 157 w 157"/>
                  <a:gd name="T9" fmla="*/ 27 h 200"/>
                </a:gdLst>
                <a:ahLst/>
                <a:cxnLst>
                  <a:cxn ang="0">
                    <a:pos x="T0" y="T1"/>
                  </a:cxn>
                  <a:cxn ang="0">
                    <a:pos x="T2" y="T3"/>
                  </a:cxn>
                  <a:cxn ang="0">
                    <a:pos x="T4" y="T5"/>
                  </a:cxn>
                  <a:cxn ang="0">
                    <a:pos x="T6" y="T7"/>
                  </a:cxn>
                  <a:cxn ang="0">
                    <a:pos x="T8" y="T9"/>
                  </a:cxn>
                </a:cxnLst>
                <a:rect l="0" t="0" r="r" b="b"/>
                <a:pathLst>
                  <a:path w="157" h="200">
                    <a:moveTo>
                      <a:pt x="157" y="27"/>
                    </a:moveTo>
                    <a:lnTo>
                      <a:pt x="123" y="0"/>
                    </a:lnTo>
                    <a:lnTo>
                      <a:pt x="0" y="166"/>
                    </a:lnTo>
                    <a:lnTo>
                      <a:pt x="29" y="200"/>
                    </a:lnTo>
                    <a:lnTo>
                      <a:pt x="157" y="27"/>
                    </a:lnTo>
                    <a:close/>
                  </a:path>
                </a:pathLst>
              </a:custGeom>
              <a:solidFill>
                <a:srgbClr val="498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9" name="Freeform 89"/>
              <p:cNvSpPr/>
              <p:nvPr/>
            </p:nvSpPr>
            <p:spPr bwMode="auto">
              <a:xfrm>
                <a:off x="2910" y="1865"/>
                <a:ext cx="174" cy="219"/>
              </a:xfrm>
              <a:custGeom>
                <a:avLst/>
                <a:gdLst>
                  <a:gd name="T0" fmla="*/ 128 w 174"/>
                  <a:gd name="T1" fmla="*/ 0 h 219"/>
                  <a:gd name="T2" fmla="*/ 0 w 174"/>
                  <a:gd name="T3" fmla="*/ 173 h 219"/>
                  <a:gd name="T4" fmla="*/ 36 w 174"/>
                  <a:gd name="T5" fmla="*/ 219 h 219"/>
                  <a:gd name="T6" fmla="*/ 174 w 174"/>
                  <a:gd name="T7" fmla="*/ 33 h 219"/>
                  <a:gd name="T8" fmla="*/ 128 w 174"/>
                  <a:gd name="T9" fmla="*/ 0 h 219"/>
                </a:gdLst>
                <a:ahLst/>
                <a:cxnLst>
                  <a:cxn ang="0">
                    <a:pos x="T0" y="T1"/>
                  </a:cxn>
                  <a:cxn ang="0">
                    <a:pos x="T2" y="T3"/>
                  </a:cxn>
                  <a:cxn ang="0">
                    <a:pos x="T4" y="T5"/>
                  </a:cxn>
                  <a:cxn ang="0">
                    <a:pos x="T6" y="T7"/>
                  </a:cxn>
                  <a:cxn ang="0">
                    <a:pos x="T8" y="T9"/>
                  </a:cxn>
                </a:cxnLst>
                <a:rect l="0" t="0" r="r" b="b"/>
                <a:pathLst>
                  <a:path w="174" h="219">
                    <a:moveTo>
                      <a:pt x="128" y="0"/>
                    </a:moveTo>
                    <a:lnTo>
                      <a:pt x="0" y="173"/>
                    </a:lnTo>
                    <a:lnTo>
                      <a:pt x="36" y="219"/>
                    </a:lnTo>
                    <a:lnTo>
                      <a:pt x="174" y="33"/>
                    </a:lnTo>
                    <a:lnTo>
                      <a:pt x="128" y="0"/>
                    </a:lnTo>
                    <a:close/>
                  </a:path>
                </a:pathLst>
              </a:custGeom>
              <a:solidFill>
                <a:srgbClr val="815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0" name="Freeform 90"/>
              <p:cNvSpPr/>
              <p:nvPr/>
            </p:nvSpPr>
            <p:spPr bwMode="auto">
              <a:xfrm>
                <a:off x="2946" y="1898"/>
                <a:ext cx="193" cy="234"/>
              </a:xfrm>
              <a:custGeom>
                <a:avLst/>
                <a:gdLst>
                  <a:gd name="T0" fmla="*/ 80 w 80"/>
                  <a:gd name="T1" fmla="*/ 16 h 97"/>
                  <a:gd name="T2" fmla="*/ 57 w 80"/>
                  <a:gd name="T3" fmla="*/ 0 h 97"/>
                  <a:gd name="T4" fmla="*/ 0 w 80"/>
                  <a:gd name="T5" fmla="*/ 77 h 97"/>
                  <a:gd name="T6" fmla="*/ 16 w 80"/>
                  <a:gd name="T7" fmla="*/ 97 h 97"/>
                  <a:gd name="T8" fmla="*/ 80 w 80"/>
                  <a:gd name="T9" fmla="*/ 16 h 97"/>
                </a:gdLst>
                <a:ahLst/>
                <a:cxnLst>
                  <a:cxn ang="0">
                    <a:pos x="T0" y="T1"/>
                  </a:cxn>
                  <a:cxn ang="0">
                    <a:pos x="T2" y="T3"/>
                  </a:cxn>
                  <a:cxn ang="0">
                    <a:pos x="T4" y="T5"/>
                  </a:cxn>
                  <a:cxn ang="0">
                    <a:pos x="T6" y="T7"/>
                  </a:cxn>
                  <a:cxn ang="0">
                    <a:pos x="T8" y="T9"/>
                  </a:cxn>
                </a:cxnLst>
                <a:rect l="0" t="0" r="r" b="b"/>
                <a:pathLst>
                  <a:path w="80" h="97">
                    <a:moveTo>
                      <a:pt x="80" y="16"/>
                    </a:moveTo>
                    <a:cubicBezTo>
                      <a:pt x="57" y="0"/>
                      <a:pt x="57" y="0"/>
                      <a:pt x="57" y="0"/>
                    </a:cubicBezTo>
                    <a:cubicBezTo>
                      <a:pt x="0" y="77"/>
                      <a:pt x="0" y="77"/>
                      <a:pt x="0" y="77"/>
                    </a:cubicBezTo>
                    <a:cubicBezTo>
                      <a:pt x="16" y="97"/>
                      <a:pt x="16" y="97"/>
                      <a:pt x="16" y="97"/>
                    </a:cubicBezTo>
                    <a:cubicBezTo>
                      <a:pt x="35" y="68"/>
                      <a:pt x="56" y="41"/>
                      <a:pt x="80" y="16"/>
                    </a:cubicBezTo>
                    <a:close/>
                  </a:path>
                </a:pathLst>
              </a:custGeom>
              <a:solidFill>
                <a:srgbClr val="498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1" name="Freeform 91"/>
              <p:cNvSpPr/>
              <p:nvPr/>
            </p:nvSpPr>
            <p:spPr bwMode="auto">
              <a:xfrm>
                <a:off x="2819" y="1783"/>
                <a:ext cx="144" cy="178"/>
              </a:xfrm>
              <a:custGeom>
                <a:avLst/>
                <a:gdLst>
                  <a:gd name="T0" fmla="*/ 108 w 144"/>
                  <a:gd name="T1" fmla="*/ 0 h 178"/>
                  <a:gd name="T2" fmla="*/ 0 w 144"/>
                  <a:gd name="T3" fmla="*/ 144 h 178"/>
                  <a:gd name="T4" fmla="*/ 29 w 144"/>
                  <a:gd name="T5" fmla="*/ 178 h 178"/>
                  <a:gd name="T6" fmla="*/ 144 w 144"/>
                  <a:gd name="T7" fmla="*/ 26 h 178"/>
                  <a:gd name="T8" fmla="*/ 108 w 144"/>
                  <a:gd name="T9" fmla="*/ 0 h 178"/>
                </a:gdLst>
                <a:ahLst/>
                <a:cxnLst>
                  <a:cxn ang="0">
                    <a:pos x="T0" y="T1"/>
                  </a:cxn>
                  <a:cxn ang="0">
                    <a:pos x="T2" y="T3"/>
                  </a:cxn>
                  <a:cxn ang="0">
                    <a:pos x="T4" y="T5"/>
                  </a:cxn>
                  <a:cxn ang="0">
                    <a:pos x="T6" y="T7"/>
                  </a:cxn>
                  <a:cxn ang="0">
                    <a:pos x="T8" y="T9"/>
                  </a:cxn>
                </a:cxnLst>
                <a:rect l="0" t="0" r="r" b="b"/>
                <a:pathLst>
                  <a:path w="144" h="178">
                    <a:moveTo>
                      <a:pt x="108" y="0"/>
                    </a:moveTo>
                    <a:lnTo>
                      <a:pt x="0" y="144"/>
                    </a:lnTo>
                    <a:lnTo>
                      <a:pt x="29" y="178"/>
                    </a:lnTo>
                    <a:lnTo>
                      <a:pt x="144" y="26"/>
                    </a:lnTo>
                    <a:lnTo>
                      <a:pt x="108" y="0"/>
                    </a:lnTo>
                    <a:close/>
                  </a:path>
                </a:pathLst>
              </a:custGeom>
              <a:solidFill>
                <a:srgbClr val="498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2" name="Freeform 92"/>
              <p:cNvSpPr/>
              <p:nvPr/>
            </p:nvSpPr>
            <p:spPr bwMode="auto">
              <a:xfrm>
                <a:off x="2809" y="1442"/>
                <a:ext cx="497" cy="495"/>
              </a:xfrm>
              <a:custGeom>
                <a:avLst/>
                <a:gdLst>
                  <a:gd name="T0" fmla="*/ 0 w 206"/>
                  <a:gd name="T1" fmla="*/ 106 h 205"/>
                  <a:gd name="T2" fmla="*/ 137 w 206"/>
                  <a:gd name="T3" fmla="*/ 205 h 205"/>
                  <a:gd name="T4" fmla="*/ 206 w 206"/>
                  <a:gd name="T5" fmla="*/ 146 h 205"/>
                  <a:gd name="T6" fmla="*/ 122 w 206"/>
                  <a:gd name="T7" fmla="*/ 0 h 205"/>
                  <a:gd name="T8" fmla="*/ 0 w 206"/>
                  <a:gd name="T9" fmla="*/ 106 h 205"/>
                </a:gdLst>
                <a:ahLst/>
                <a:cxnLst>
                  <a:cxn ang="0">
                    <a:pos x="T0" y="T1"/>
                  </a:cxn>
                  <a:cxn ang="0">
                    <a:pos x="T2" y="T3"/>
                  </a:cxn>
                  <a:cxn ang="0">
                    <a:pos x="T4" y="T5"/>
                  </a:cxn>
                  <a:cxn ang="0">
                    <a:pos x="T6" y="T7"/>
                  </a:cxn>
                  <a:cxn ang="0">
                    <a:pos x="T8" y="T9"/>
                  </a:cxn>
                </a:cxnLst>
                <a:rect l="0" t="0" r="r" b="b"/>
                <a:pathLst>
                  <a:path w="206" h="205">
                    <a:moveTo>
                      <a:pt x="0" y="106"/>
                    </a:moveTo>
                    <a:cubicBezTo>
                      <a:pt x="137" y="205"/>
                      <a:pt x="137" y="205"/>
                      <a:pt x="137" y="205"/>
                    </a:cubicBezTo>
                    <a:cubicBezTo>
                      <a:pt x="158" y="183"/>
                      <a:pt x="181" y="164"/>
                      <a:pt x="206" y="146"/>
                    </a:cubicBezTo>
                    <a:cubicBezTo>
                      <a:pt x="122" y="0"/>
                      <a:pt x="122" y="0"/>
                      <a:pt x="122" y="0"/>
                    </a:cubicBezTo>
                    <a:cubicBezTo>
                      <a:pt x="77" y="30"/>
                      <a:pt x="36" y="65"/>
                      <a:pt x="0" y="106"/>
                    </a:cubicBezTo>
                    <a:close/>
                  </a:path>
                </a:pathLst>
              </a:custGeom>
              <a:solidFill>
                <a:srgbClr val="FF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3" name="Freeform 93"/>
              <p:cNvSpPr/>
              <p:nvPr/>
            </p:nvSpPr>
            <p:spPr bwMode="auto">
              <a:xfrm>
                <a:off x="3103" y="1380"/>
                <a:ext cx="152" cy="166"/>
              </a:xfrm>
              <a:custGeom>
                <a:avLst/>
                <a:gdLst>
                  <a:gd name="T0" fmla="*/ 0 w 63"/>
                  <a:gd name="T1" fmla="*/ 26 h 69"/>
                  <a:gd name="T2" fmla="*/ 25 w 63"/>
                  <a:gd name="T3" fmla="*/ 69 h 69"/>
                  <a:gd name="T4" fmla="*/ 63 w 63"/>
                  <a:gd name="T5" fmla="*/ 49 h 69"/>
                  <a:gd name="T6" fmla="*/ 42 w 63"/>
                  <a:gd name="T7" fmla="*/ 0 h 69"/>
                  <a:gd name="T8" fmla="*/ 0 w 63"/>
                  <a:gd name="T9" fmla="*/ 26 h 69"/>
                </a:gdLst>
                <a:ahLst/>
                <a:cxnLst>
                  <a:cxn ang="0">
                    <a:pos x="T0" y="T1"/>
                  </a:cxn>
                  <a:cxn ang="0">
                    <a:pos x="T2" y="T3"/>
                  </a:cxn>
                  <a:cxn ang="0">
                    <a:pos x="T4" y="T5"/>
                  </a:cxn>
                  <a:cxn ang="0">
                    <a:pos x="T6" y="T7"/>
                  </a:cxn>
                  <a:cxn ang="0">
                    <a:pos x="T8" y="T9"/>
                  </a:cxn>
                </a:cxnLst>
                <a:rect l="0" t="0" r="r" b="b"/>
                <a:pathLst>
                  <a:path w="63" h="69">
                    <a:moveTo>
                      <a:pt x="0" y="26"/>
                    </a:moveTo>
                    <a:cubicBezTo>
                      <a:pt x="25" y="69"/>
                      <a:pt x="25" y="69"/>
                      <a:pt x="25" y="69"/>
                    </a:cubicBezTo>
                    <a:cubicBezTo>
                      <a:pt x="38" y="62"/>
                      <a:pt x="50" y="55"/>
                      <a:pt x="63" y="49"/>
                    </a:cubicBezTo>
                    <a:cubicBezTo>
                      <a:pt x="42" y="0"/>
                      <a:pt x="42" y="0"/>
                      <a:pt x="42" y="0"/>
                    </a:cubicBezTo>
                    <a:cubicBezTo>
                      <a:pt x="28" y="8"/>
                      <a:pt x="14" y="17"/>
                      <a:pt x="0" y="26"/>
                    </a:cubicBezTo>
                    <a:close/>
                  </a:path>
                </a:pathLst>
              </a:custGeom>
              <a:solidFill>
                <a:srgbClr val="4E8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4" name="Freeform 94"/>
              <p:cNvSpPr/>
              <p:nvPr/>
            </p:nvSpPr>
            <p:spPr bwMode="auto">
              <a:xfrm>
                <a:off x="3204" y="1319"/>
                <a:ext cx="160" cy="179"/>
              </a:xfrm>
              <a:custGeom>
                <a:avLst/>
                <a:gdLst>
                  <a:gd name="T0" fmla="*/ 0 w 66"/>
                  <a:gd name="T1" fmla="*/ 25 h 74"/>
                  <a:gd name="T2" fmla="*/ 21 w 66"/>
                  <a:gd name="T3" fmla="*/ 74 h 74"/>
                  <a:gd name="T4" fmla="*/ 66 w 66"/>
                  <a:gd name="T5" fmla="*/ 52 h 74"/>
                  <a:gd name="T6" fmla="*/ 49 w 66"/>
                  <a:gd name="T7" fmla="*/ 0 h 74"/>
                  <a:gd name="T8" fmla="*/ 0 w 66"/>
                  <a:gd name="T9" fmla="*/ 25 h 74"/>
                </a:gdLst>
                <a:ahLst/>
                <a:cxnLst>
                  <a:cxn ang="0">
                    <a:pos x="T0" y="T1"/>
                  </a:cxn>
                  <a:cxn ang="0">
                    <a:pos x="T2" y="T3"/>
                  </a:cxn>
                  <a:cxn ang="0">
                    <a:pos x="T4" y="T5"/>
                  </a:cxn>
                  <a:cxn ang="0">
                    <a:pos x="T6" y="T7"/>
                  </a:cxn>
                  <a:cxn ang="0">
                    <a:pos x="T8" y="T9"/>
                  </a:cxn>
                </a:cxnLst>
                <a:rect l="0" t="0" r="r" b="b"/>
                <a:pathLst>
                  <a:path w="66" h="74">
                    <a:moveTo>
                      <a:pt x="0" y="25"/>
                    </a:moveTo>
                    <a:cubicBezTo>
                      <a:pt x="21" y="74"/>
                      <a:pt x="21" y="74"/>
                      <a:pt x="21" y="74"/>
                    </a:cubicBezTo>
                    <a:cubicBezTo>
                      <a:pt x="36" y="66"/>
                      <a:pt x="51" y="59"/>
                      <a:pt x="66" y="52"/>
                    </a:cubicBezTo>
                    <a:cubicBezTo>
                      <a:pt x="49" y="0"/>
                      <a:pt x="49" y="0"/>
                      <a:pt x="49" y="0"/>
                    </a:cubicBezTo>
                    <a:cubicBezTo>
                      <a:pt x="32" y="8"/>
                      <a:pt x="16" y="16"/>
                      <a:pt x="0" y="25"/>
                    </a:cubicBez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5" name="Freeform 95"/>
              <p:cNvSpPr/>
              <p:nvPr/>
            </p:nvSpPr>
            <p:spPr bwMode="auto">
              <a:xfrm>
                <a:off x="3323" y="1278"/>
                <a:ext cx="142" cy="167"/>
              </a:xfrm>
              <a:custGeom>
                <a:avLst/>
                <a:gdLst>
                  <a:gd name="T0" fmla="*/ 0 w 59"/>
                  <a:gd name="T1" fmla="*/ 17 h 69"/>
                  <a:gd name="T2" fmla="*/ 17 w 59"/>
                  <a:gd name="T3" fmla="*/ 69 h 69"/>
                  <a:gd name="T4" fmla="*/ 59 w 59"/>
                  <a:gd name="T5" fmla="*/ 51 h 69"/>
                  <a:gd name="T6" fmla="*/ 40 w 59"/>
                  <a:gd name="T7" fmla="*/ 0 h 69"/>
                  <a:gd name="T8" fmla="*/ 0 w 59"/>
                  <a:gd name="T9" fmla="*/ 17 h 69"/>
                </a:gdLst>
                <a:ahLst/>
                <a:cxnLst>
                  <a:cxn ang="0">
                    <a:pos x="T0" y="T1"/>
                  </a:cxn>
                  <a:cxn ang="0">
                    <a:pos x="T2" y="T3"/>
                  </a:cxn>
                  <a:cxn ang="0">
                    <a:pos x="T4" y="T5"/>
                  </a:cxn>
                  <a:cxn ang="0">
                    <a:pos x="T6" y="T7"/>
                  </a:cxn>
                  <a:cxn ang="0">
                    <a:pos x="T8" y="T9"/>
                  </a:cxn>
                </a:cxnLst>
                <a:rect l="0" t="0" r="r" b="b"/>
                <a:pathLst>
                  <a:path w="59" h="69">
                    <a:moveTo>
                      <a:pt x="0" y="17"/>
                    </a:moveTo>
                    <a:cubicBezTo>
                      <a:pt x="17" y="69"/>
                      <a:pt x="17" y="69"/>
                      <a:pt x="17" y="69"/>
                    </a:cubicBezTo>
                    <a:cubicBezTo>
                      <a:pt x="31" y="62"/>
                      <a:pt x="45" y="57"/>
                      <a:pt x="59" y="51"/>
                    </a:cubicBezTo>
                    <a:cubicBezTo>
                      <a:pt x="40" y="0"/>
                      <a:pt x="40" y="0"/>
                      <a:pt x="40" y="0"/>
                    </a:cubicBezTo>
                    <a:cubicBezTo>
                      <a:pt x="27" y="6"/>
                      <a:pt x="13" y="11"/>
                      <a:pt x="0" y="17"/>
                    </a:cubicBezTo>
                    <a:close/>
                  </a:path>
                </a:pathLst>
              </a:custGeom>
              <a:solidFill>
                <a:srgbClr val="4E8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6" name="Freeform 96"/>
              <p:cNvSpPr/>
              <p:nvPr/>
            </p:nvSpPr>
            <p:spPr bwMode="auto">
              <a:xfrm>
                <a:off x="3419" y="1245"/>
                <a:ext cx="142" cy="156"/>
              </a:xfrm>
              <a:custGeom>
                <a:avLst/>
                <a:gdLst>
                  <a:gd name="T0" fmla="*/ 0 w 59"/>
                  <a:gd name="T1" fmla="*/ 14 h 65"/>
                  <a:gd name="T2" fmla="*/ 19 w 59"/>
                  <a:gd name="T3" fmla="*/ 65 h 65"/>
                  <a:gd name="T4" fmla="*/ 59 w 59"/>
                  <a:gd name="T5" fmla="*/ 51 h 65"/>
                  <a:gd name="T6" fmla="*/ 41 w 59"/>
                  <a:gd name="T7" fmla="*/ 0 h 65"/>
                  <a:gd name="T8" fmla="*/ 0 w 59"/>
                  <a:gd name="T9" fmla="*/ 14 h 65"/>
                </a:gdLst>
                <a:ahLst/>
                <a:cxnLst>
                  <a:cxn ang="0">
                    <a:pos x="T0" y="T1"/>
                  </a:cxn>
                  <a:cxn ang="0">
                    <a:pos x="T2" y="T3"/>
                  </a:cxn>
                  <a:cxn ang="0">
                    <a:pos x="T4" y="T5"/>
                  </a:cxn>
                  <a:cxn ang="0">
                    <a:pos x="T6" y="T7"/>
                  </a:cxn>
                  <a:cxn ang="0">
                    <a:pos x="T8" y="T9"/>
                  </a:cxn>
                </a:cxnLst>
                <a:rect l="0" t="0" r="r" b="b"/>
                <a:pathLst>
                  <a:path w="59" h="65">
                    <a:moveTo>
                      <a:pt x="0" y="14"/>
                    </a:moveTo>
                    <a:cubicBezTo>
                      <a:pt x="19" y="65"/>
                      <a:pt x="19" y="65"/>
                      <a:pt x="19" y="65"/>
                    </a:cubicBezTo>
                    <a:cubicBezTo>
                      <a:pt x="32" y="60"/>
                      <a:pt x="45" y="55"/>
                      <a:pt x="59" y="51"/>
                    </a:cubicBezTo>
                    <a:cubicBezTo>
                      <a:pt x="41" y="0"/>
                      <a:pt x="41" y="0"/>
                      <a:pt x="41" y="0"/>
                    </a:cubicBezTo>
                    <a:cubicBezTo>
                      <a:pt x="28" y="5"/>
                      <a:pt x="14" y="9"/>
                      <a:pt x="0" y="14"/>
                    </a:cubicBez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7" name="Freeform 97"/>
              <p:cNvSpPr/>
              <p:nvPr/>
            </p:nvSpPr>
            <p:spPr bwMode="auto">
              <a:xfrm>
                <a:off x="3518" y="1216"/>
                <a:ext cx="142" cy="152"/>
              </a:xfrm>
              <a:custGeom>
                <a:avLst/>
                <a:gdLst>
                  <a:gd name="T0" fmla="*/ 0 w 59"/>
                  <a:gd name="T1" fmla="*/ 12 h 63"/>
                  <a:gd name="T2" fmla="*/ 18 w 59"/>
                  <a:gd name="T3" fmla="*/ 63 h 63"/>
                  <a:gd name="T4" fmla="*/ 59 w 59"/>
                  <a:gd name="T5" fmla="*/ 51 h 63"/>
                  <a:gd name="T6" fmla="*/ 48 w 59"/>
                  <a:gd name="T7" fmla="*/ 0 h 63"/>
                  <a:gd name="T8" fmla="*/ 0 w 59"/>
                  <a:gd name="T9" fmla="*/ 12 h 63"/>
                </a:gdLst>
                <a:ahLst/>
                <a:cxnLst>
                  <a:cxn ang="0">
                    <a:pos x="T0" y="T1"/>
                  </a:cxn>
                  <a:cxn ang="0">
                    <a:pos x="T2" y="T3"/>
                  </a:cxn>
                  <a:cxn ang="0">
                    <a:pos x="T4" y="T5"/>
                  </a:cxn>
                  <a:cxn ang="0">
                    <a:pos x="T6" y="T7"/>
                  </a:cxn>
                  <a:cxn ang="0">
                    <a:pos x="T8" y="T9"/>
                  </a:cxn>
                </a:cxnLst>
                <a:rect l="0" t="0" r="r" b="b"/>
                <a:pathLst>
                  <a:path w="59" h="63">
                    <a:moveTo>
                      <a:pt x="0" y="12"/>
                    </a:moveTo>
                    <a:cubicBezTo>
                      <a:pt x="18" y="63"/>
                      <a:pt x="18" y="63"/>
                      <a:pt x="18" y="63"/>
                    </a:cubicBezTo>
                    <a:cubicBezTo>
                      <a:pt x="31" y="59"/>
                      <a:pt x="45" y="55"/>
                      <a:pt x="59" y="51"/>
                    </a:cubicBezTo>
                    <a:cubicBezTo>
                      <a:pt x="48" y="0"/>
                      <a:pt x="48" y="0"/>
                      <a:pt x="48" y="0"/>
                    </a:cubicBezTo>
                    <a:cubicBezTo>
                      <a:pt x="32" y="4"/>
                      <a:pt x="16" y="8"/>
                      <a:pt x="0" y="12"/>
                    </a:cubicBezTo>
                    <a:close/>
                  </a:path>
                </a:pathLst>
              </a:custGeom>
              <a:solidFill>
                <a:srgbClr val="4E8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8" name="Freeform 98"/>
              <p:cNvSpPr/>
              <p:nvPr/>
            </p:nvSpPr>
            <p:spPr bwMode="auto">
              <a:xfrm>
                <a:off x="3634" y="1194"/>
                <a:ext cx="144" cy="145"/>
              </a:xfrm>
              <a:custGeom>
                <a:avLst/>
                <a:gdLst>
                  <a:gd name="T0" fmla="*/ 0 w 60"/>
                  <a:gd name="T1" fmla="*/ 9 h 60"/>
                  <a:gd name="T2" fmla="*/ 11 w 60"/>
                  <a:gd name="T3" fmla="*/ 60 h 60"/>
                  <a:gd name="T4" fmla="*/ 60 w 60"/>
                  <a:gd name="T5" fmla="*/ 50 h 60"/>
                  <a:gd name="T6" fmla="*/ 51 w 60"/>
                  <a:gd name="T7" fmla="*/ 0 h 60"/>
                  <a:gd name="T8" fmla="*/ 0 w 60"/>
                  <a:gd name="T9" fmla="*/ 9 h 60"/>
                </a:gdLst>
                <a:ahLst/>
                <a:cxnLst>
                  <a:cxn ang="0">
                    <a:pos x="T0" y="T1"/>
                  </a:cxn>
                  <a:cxn ang="0">
                    <a:pos x="T2" y="T3"/>
                  </a:cxn>
                  <a:cxn ang="0">
                    <a:pos x="T4" y="T5"/>
                  </a:cxn>
                  <a:cxn ang="0">
                    <a:pos x="T6" y="T7"/>
                  </a:cxn>
                  <a:cxn ang="0">
                    <a:pos x="T8" y="T9"/>
                  </a:cxn>
                </a:cxnLst>
                <a:rect l="0" t="0" r="r" b="b"/>
                <a:pathLst>
                  <a:path w="60" h="60">
                    <a:moveTo>
                      <a:pt x="0" y="9"/>
                    </a:moveTo>
                    <a:cubicBezTo>
                      <a:pt x="11" y="60"/>
                      <a:pt x="11" y="60"/>
                      <a:pt x="11" y="60"/>
                    </a:cubicBezTo>
                    <a:cubicBezTo>
                      <a:pt x="27" y="56"/>
                      <a:pt x="43" y="53"/>
                      <a:pt x="60" y="50"/>
                    </a:cubicBezTo>
                    <a:cubicBezTo>
                      <a:pt x="51" y="0"/>
                      <a:pt x="51" y="0"/>
                      <a:pt x="51" y="0"/>
                    </a:cubicBezTo>
                    <a:cubicBezTo>
                      <a:pt x="34" y="2"/>
                      <a:pt x="17" y="5"/>
                      <a:pt x="0" y="9"/>
                    </a:cubicBez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9" name="Freeform 99"/>
              <p:cNvSpPr/>
              <p:nvPr/>
            </p:nvSpPr>
            <p:spPr bwMode="auto">
              <a:xfrm>
                <a:off x="3757" y="1182"/>
                <a:ext cx="123" cy="133"/>
              </a:xfrm>
              <a:custGeom>
                <a:avLst/>
                <a:gdLst>
                  <a:gd name="T0" fmla="*/ 0 w 51"/>
                  <a:gd name="T1" fmla="*/ 5 h 55"/>
                  <a:gd name="T2" fmla="*/ 9 w 51"/>
                  <a:gd name="T3" fmla="*/ 55 h 55"/>
                  <a:gd name="T4" fmla="*/ 51 w 51"/>
                  <a:gd name="T5" fmla="*/ 51 h 55"/>
                  <a:gd name="T6" fmla="*/ 48 w 51"/>
                  <a:gd name="T7" fmla="*/ 0 h 55"/>
                  <a:gd name="T8" fmla="*/ 0 w 51"/>
                  <a:gd name="T9" fmla="*/ 5 h 55"/>
                </a:gdLst>
                <a:ahLst/>
                <a:cxnLst>
                  <a:cxn ang="0">
                    <a:pos x="T0" y="T1"/>
                  </a:cxn>
                  <a:cxn ang="0">
                    <a:pos x="T2" y="T3"/>
                  </a:cxn>
                  <a:cxn ang="0">
                    <a:pos x="T4" y="T5"/>
                  </a:cxn>
                  <a:cxn ang="0">
                    <a:pos x="T6" y="T7"/>
                  </a:cxn>
                  <a:cxn ang="0">
                    <a:pos x="T8" y="T9"/>
                  </a:cxn>
                </a:cxnLst>
                <a:rect l="0" t="0" r="r" b="b"/>
                <a:pathLst>
                  <a:path w="51" h="55">
                    <a:moveTo>
                      <a:pt x="0" y="5"/>
                    </a:moveTo>
                    <a:cubicBezTo>
                      <a:pt x="9" y="55"/>
                      <a:pt x="9" y="55"/>
                      <a:pt x="9" y="55"/>
                    </a:cubicBezTo>
                    <a:cubicBezTo>
                      <a:pt x="23" y="53"/>
                      <a:pt x="37" y="52"/>
                      <a:pt x="51" y="51"/>
                    </a:cubicBezTo>
                    <a:cubicBezTo>
                      <a:pt x="48" y="0"/>
                      <a:pt x="48" y="0"/>
                      <a:pt x="48" y="0"/>
                    </a:cubicBezTo>
                    <a:cubicBezTo>
                      <a:pt x="31" y="1"/>
                      <a:pt x="15" y="3"/>
                      <a:pt x="0" y="5"/>
                    </a:cubicBezTo>
                    <a:close/>
                  </a:path>
                </a:pathLst>
              </a:custGeom>
              <a:solidFill>
                <a:srgbClr val="4E8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0" name="Freeform 100"/>
              <p:cNvSpPr/>
              <p:nvPr/>
            </p:nvSpPr>
            <p:spPr bwMode="auto">
              <a:xfrm>
                <a:off x="3872" y="1177"/>
                <a:ext cx="121" cy="128"/>
              </a:xfrm>
              <a:custGeom>
                <a:avLst/>
                <a:gdLst>
                  <a:gd name="T0" fmla="*/ 42 w 50"/>
                  <a:gd name="T1" fmla="*/ 0 h 53"/>
                  <a:gd name="T2" fmla="*/ 0 w 50"/>
                  <a:gd name="T3" fmla="*/ 2 h 53"/>
                  <a:gd name="T4" fmla="*/ 3 w 50"/>
                  <a:gd name="T5" fmla="*/ 53 h 53"/>
                  <a:gd name="T6" fmla="*/ 50 w 50"/>
                  <a:gd name="T7" fmla="*/ 52 h 53"/>
                  <a:gd name="T8" fmla="*/ 50 w 50"/>
                  <a:gd name="T9" fmla="*/ 1 h 53"/>
                  <a:gd name="T10" fmla="*/ 42 w 50"/>
                  <a:gd name="T11" fmla="*/ 0 h 53"/>
                </a:gdLst>
                <a:ahLst/>
                <a:cxnLst>
                  <a:cxn ang="0">
                    <a:pos x="T0" y="T1"/>
                  </a:cxn>
                  <a:cxn ang="0">
                    <a:pos x="T2" y="T3"/>
                  </a:cxn>
                  <a:cxn ang="0">
                    <a:pos x="T4" y="T5"/>
                  </a:cxn>
                  <a:cxn ang="0">
                    <a:pos x="T6" y="T7"/>
                  </a:cxn>
                  <a:cxn ang="0">
                    <a:pos x="T8" y="T9"/>
                  </a:cxn>
                  <a:cxn ang="0">
                    <a:pos x="T10" y="T11"/>
                  </a:cxn>
                </a:cxnLst>
                <a:rect l="0" t="0" r="r" b="b"/>
                <a:pathLst>
                  <a:path w="50" h="53">
                    <a:moveTo>
                      <a:pt x="42" y="0"/>
                    </a:moveTo>
                    <a:cubicBezTo>
                      <a:pt x="28" y="0"/>
                      <a:pt x="14" y="1"/>
                      <a:pt x="0" y="2"/>
                    </a:cubicBezTo>
                    <a:cubicBezTo>
                      <a:pt x="3" y="53"/>
                      <a:pt x="3" y="53"/>
                      <a:pt x="3" y="53"/>
                    </a:cubicBezTo>
                    <a:cubicBezTo>
                      <a:pt x="19" y="52"/>
                      <a:pt x="34" y="51"/>
                      <a:pt x="50" y="52"/>
                    </a:cubicBezTo>
                    <a:cubicBezTo>
                      <a:pt x="50" y="1"/>
                      <a:pt x="50" y="1"/>
                      <a:pt x="50" y="1"/>
                    </a:cubicBezTo>
                    <a:cubicBezTo>
                      <a:pt x="48" y="1"/>
                      <a:pt x="45" y="0"/>
                      <a:pt x="42" y="0"/>
                    </a:cubicBez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1" name="Freeform 101"/>
              <p:cNvSpPr/>
              <p:nvPr/>
            </p:nvSpPr>
            <p:spPr bwMode="auto">
              <a:xfrm>
                <a:off x="3253" y="1647"/>
                <a:ext cx="137" cy="148"/>
              </a:xfrm>
              <a:custGeom>
                <a:avLst/>
                <a:gdLst>
                  <a:gd name="T0" fmla="*/ 0 w 57"/>
                  <a:gd name="T1" fmla="*/ 23 h 61"/>
                  <a:gd name="T2" fmla="*/ 22 w 57"/>
                  <a:gd name="T3" fmla="*/ 61 h 61"/>
                  <a:gd name="T4" fmla="*/ 57 w 57"/>
                  <a:gd name="T5" fmla="*/ 39 h 61"/>
                  <a:gd name="T6" fmla="*/ 40 w 57"/>
                  <a:gd name="T7" fmla="*/ 0 h 61"/>
                  <a:gd name="T8" fmla="*/ 0 w 57"/>
                  <a:gd name="T9" fmla="*/ 23 h 61"/>
                </a:gdLst>
                <a:ahLst/>
                <a:cxnLst>
                  <a:cxn ang="0">
                    <a:pos x="T0" y="T1"/>
                  </a:cxn>
                  <a:cxn ang="0">
                    <a:pos x="T2" y="T3"/>
                  </a:cxn>
                  <a:cxn ang="0">
                    <a:pos x="T4" y="T5"/>
                  </a:cxn>
                  <a:cxn ang="0">
                    <a:pos x="T6" y="T7"/>
                  </a:cxn>
                  <a:cxn ang="0">
                    <a:pos x="T8" y="T9"/>
                  </a:cxn>
                </a:cxnLst>
                <a:rect l="0" t="0" r="r" b="b"/>
                <a:pathLst>
                  <a:path w="57" h="61">
                    <a:moveTo>
                      <a:pt x="0" y="23"/>
                    </a:moveTo>
                    <a:cubicBezTo>
                      <a:pt x="22" y="61"/>
                      <a:pt x="22" y="61"/>
                      <a:pt x="22" y="61"/>
                    </a:cubicBezTo>
                    <a:cubicBezTo>
                      <a:pt x="33" y="53"/>
                      <a:pt x="45" y="46"/>
                      <a:pt x="57" y="39"/>
                    </a:cubicBezTo>
                    <a:cubicBezTo>
                      <a:pt x="40" y="0"/>
                      <a:pt x="40" y="0"/>
                      <a:pt x="40" y="0"/>
                    </a:cubicBezTo>
                    <a:cubicBezTo>
                      <a:pt x="26" y="7"/>
                      <a:pt x="13" y="15"/>
                      <a:pt x="0" y="23"/>
                    </a:cubicBezTo>
                    <a:close/>
                  </a:path>
                </a:pathLst>
              </a:custGeom>
              <a:solidFill>
                <a:srgbClr val="745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2" name="Freeform 102"/>
              <p:cNvSpPr/>
              <p:nvPr/>
            </p:nvSpPr>
            <p:spPr bwMode="auto">
              <a:xfrm>
                <a:off x="3349" y="1599"/>
                <a:ext cx="130" cy="143"/>
              </a:xfrm>
              <a:custGeom>
                <a:avLst/>
                <a:gdLst>
                  <a:gd name="T0" fmla="*/ 0 w 54"/>
                  <a:gd name="T1" fmla="*/ 20 h 59"/>
                  <a:gd name="T2" fmla="*/ 17 w 54"/>
                  <a:gd name="T3" fmla="*/ 59 h 59"/>
                  <a:gd name="T4" fmla="*/ 54 w 54"/>
                  <a:gd name="T5" fmla="*/ 39 h 59"/>
                  <a:gd name="T6" fmla="*/ 38 w 54"/>
                  <a:gd name="T7" fmla="*/ 0 h 59"/>
                  <a:gd name="T8" fmla="*/ 0 w 54"/>
                  <a:gd name="T9" fmla="*/ 20 h 59"/>
                </a:gdLst>
                <a:ahLst/>
                <a:cxnLst>
                  <a:cxn ang="0">
                    <a:pos x="T0" y="T1"/>
                  </a:cxn>
                  <a:cxn ang="0">
                    <a:pos x="T2" y="T3"/>
                  </a:cxn>
                  <a:cxn ang="0">
                    <a:pos x="T4" y="T5"/>
                  </a:cxn>
                  <a:cxn ang="0">
                    <a:pos x="T6" y="T7"/>
                  </a:cxn>
                  <a:cxn ang="0">
                    <a:pos x="T8" y="T9"/>
                  </a:cxn>
                </a:cxnLst>
                <a:rect l="0" t="0" r="r" b="b"/>
                <a:pathLst>
                  <a:path w="54" h="59">
                    <a:moveTo>
                      <a:pt x="0" y="20"/>
                    </a:moveTo>
                    <a:cubicBezTo>
                      <a:pt x="17" y="59"/>
                      <a:pt x="17" y="59"/>
                      <a:pt x="17" y="59"/>
                    </a:cubicBezTo>
                    <a:cubicBezTo>
                      <a:pt x="29" y="52"/>
                      <a:pt x="42" y="45"/>
                      <a:pt x="54" y="39"/>
                    </a:cubicBezTo>
                    <a:cubicBezTo>
                      <a:pt x="38" y="0"/>
                      <a:pt x="38" y="0"/>
                      <a:pt x="38" y="0"/>
                    </a:cubicBezTo>
                    <a:cubicBezTo>
                      <a:pt x="25" y="6"/>
                      <a:pt x="12" y="13"/>
                      <a:pt x="0" y="20"/>
                    </a:cubicBezTo>
                    <a:close/>
                  </a:path>
                </a:pathLst>
              </a:custGeom>
              <a:solidFill>
                <a:srgbClr val="A7BB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3" name="Freeform 103"/>
              <p:cNvSpPr/>
              <p:nvPr/>
            </p:nvSpPr>
            <p:spPr bwMode="auto">
              <a:xfrm>
                <a:off x="3441" y="1551"/>
                <a:ext cx="142" cy="142"/>
              </a:xfrm>
              <a:custGeom>
                <a:avLst/>
                <a:gdLst>
                  <a:gd name="T0" fmla="*/ 0 w 59"/>
                  <a:gd name="T1" fmla="*/ 20 h 59"/>
                  <a:gd name="T2" fmla="*/ 16 w 59"/>
                  <a:gd name="T3" fmla="*/ 59 h 59"/>
                  <a:gd name="T4" fmla="*/ 59 w 59"/>
                  <a:gd name="T5" fmla="*/ 42 h 59"/>
                  <a:gd name="T6" fmla="*/ 46 w 59"/>
                  <a:gd name="T7" fmla="*/ 0 h 59"/>
                  <a:gd name="T8" fmla="*/ 0 w 59"/>
                  <a:gd name="T9" fmla="*/ 20 h 59"/>
                </a:gdLst>
                <a:ahLst/>
                <a:cxnLst>
                  <a:cxn ang="0">
                    <a:pos x="T0" y="T1"/>
                  </a:cxn>
                  <a:cxn ang="0">
                    <a:pos x="T2" y="T3"/>
                  </a:cxn>
                  <a:cxn ang="0">
                    <a:pos x="T4" y="T5"/>
                  </a:cxn>
                  <a:cxn ang="0">
                    <a:pos x="T6" y="T7"/>
                  </a:cxn>
                  <a:cxn ang="0">
                    <a:pos x="T8" y="T9"/>
                  </a:cxn>
                </a:cxnLst>
                <a:rect l="0" t="0" r="r" b="b"/>
                <a:pathLst>
                  <a:path w="59" h="59">
                    <a:moveTo>
                      <a:pt x="0" y="20"/>
                    </a:moveTo>
                    <a:cubicBezTo>
                      <a:pt x="16" y="59"/>
                      <a:pt x="16" y="59"/>
                      <a:pt x="16" y="59"/>
                    </a:cubicBezTo>
                    <a:cubicBezTo>
                      <a:pt x="30" y="53"/>
                      <a:pt x="44" y="47"/>
                      <a:pt x="59" y="42"/>
                    </a:cubicBezTo>
                    <a:cubicBezTo>
                      <a:pt x="46" y="0"/>
                      <a:pt x="46" y="0"/>
                      <a:pt x="46" y="0"/>
                    </a:cubicBezTo>
                    <a:cubicBezTo>
                      <a:pt x="30" y="6"/>
                      <a:pt x="15" y="13"/>
                      <a:pt x="0" y="20"/>
                    </a:cubicBezTo>
                    <a:close/>
                  </a:path>
                </a:pathLst>
              </a:custGeom>
              <a:solidFill>
                <a:srgbClr val="745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4" name="Freeform 104"/>
              <p:cNvSpPr/>
              <p:nvPr/>
            </p:nvSpPr>
            <p:spPr bwMode="auto">
              <a:xfrm>
                <a:off x="3552" y="1512"/>
                <a:ext cx="137" cy="140"/>
              </a:xfrm>
              <a:custGeom>
                <a:avLst/>
                <a:gdLst>
                  <a:gd name="T0" fmla="*/ 0 w 57"/>
                  <a:gd name="T1" fmla="*/ 16 h 58"/>
                  <a:gd name="T2" fmla="*/ 13 w 57"/>
                  <a:gd name="T3" fmla="*/ 58 h 58"/>
                  <a:gd name="T4" fmla="*/ 57 w 57"/>
                  <a:gd name="T5" fmla="*/ 44 h 58"/>
                  <a:gd name="T6" fmla="*/ 47 w 57"/>
                  <a:gd name="T7" fmla="*/ 0 h 58"/>
                  <a:gd name="T8" fmla="*/ 0 w 57"/>
                  <a:gd name="T9" fmla="*/ 16 h 58"/>
                </a:gdLst>
                <a:ahLst/>
                <a:cxnLst>
                  <a:cxn ang="0">
                    <a:pos x="T0" y="T1"/>
                  </a:cxn>
                  <a:cxn ang="0">
                    <a:pos x="T2" y="T3"/>
                  </a:cxn>
                  <a:cxn ang="0">
                    <a:pos x="T4" y="T5"/>
                  </a:cxn>
                  <a:cxn ang="0">
                    <a:pos x="T6" y="T7"/>
                  </a:cxn>
                  <a:cxn ang="0">
                    <a:pos x="T8" y="T9"/>
                  </a:cxn>
                </a:cxnLst>
                <a:rect l="0" t="0" r="r" b="b"/>
                <a:pathLst>
                  <a:path w="57" h="58">
                    <a:moveTo>
                      <a:pt x="0" y="16"/>
                    </a:moveTo>
                    <a:cubicBezTo>
                      <a:pt x="13" y="58"/>
                      <a:pt x="13" y="58"/>
                      <a:pt x="13" y="58"/>
                    </a:cubicBezTo>
                    <a:cubicBezTo>
                      <a:pt x="27" y="52"/>
                      <a:pt x="42" y="48"/>
                      <a:pt x="57" y="44"/>
                    </a:cubicBezTo>
                    <a:cubicBezTo>
                      <a:pt x="47" y="0"/>
                      <a:pt x="47" y="0"/>
                      <a:pt x="47" y="0"/>
                    </a:cubicBezTo>
                    <a:cubicBezTo>
                      <a:pt x="31" y="5"/>
                      <a:pt x="15" y="10"/>
                      <a:pt x="0" y="16"/>
                    </a:cubicBezTo>
                    <a:close/>
                  </a:path>
                </a:pathLst>
              </a:custGeom>
              <a:solidFill>
                <a:srgbClr val="A7BB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5" name="Freeform 105"/>
              <p:cNvSpPr/>
              <p:nvPr/>
            </p:nvSpPr>
            <p:spPr bwMode="auto">
              <a:xfrm>
                <a:off x="3783" y="1469"/>
                <a:ext cx="102" cy="128"/>
              </a:xfrm>
              <a:custGeom>
                <a:avLst/>
                <a:gdLst>
                  <a:gd name="T0" fmla="*/ 0 w 42"/>
                  <a:gd name="T1" fmla="*/ 6 h 53"/>
                  <a:gd name="T2" fmla="*/ 7 w 42"/>
                  <a:gd name="T3" fmla="*/ 53 h 53"/>
                  <a:gd name="T4" fmla="*/ 42 w 42"/>
                  <a:gd name="T5" fmla="*/ 49 h 53"/>
                  <a:gd name="T6" fmla="*/ 39 w 42"/>
                  <a:gd name="T7" fmla="*/ 0 h 53"/>
                  <a:gd name="T8" fmla="*/ 0 w 42"/>
                  <a:gd name="T9" fmla="*/ 6 h 53"/>
                </a:gdLst>
                <a:ahLst/>
                <a:cxnLst>
                  <a:cxn ang="0">
                    <a:pos x="T0" y="T1"/>
                  </a:cxn>
                  <a:cxn ang="0">
                    <a:pos x="T2" y="T3"/>
                  </a:cxn>
                  <a:cxn ang="0">
                    <a:pos x="T4" y="T5"/>
                  </a:cxn>
                  <a:cxn ang="0">
                    <a:pos x="T6" y="T7"/>
                  </a:cxn>
                  <a:cxn ang="0">
                    <a:pos x="T8" y="T9"/>
                  </a:cxn>
                </a:cxnLst>
                <a:rect l="0" t="0" r="r" b="b"/>
                <a:pathLst>
                  <a:path w="42" h="53">
                    <a:moveTo>
                      <a:pt x="0" y="6"/>
                    </a:moveTo>
                    <a:cubicBezTo>
                      <a:pt x="7" y="53"/>
                      <a:pt x="7" y="53"/>
                      <a:pt x="7" y="53"/>
                    </a:cubicBezTo>
                    <a:cubicBezTo>
                      <a:pt x="18" y="51"/>
                      <a:pt x="30" y="50"/>
                      <a:pt x="42" y="49"/>
                    </a:cubicBezTo>
                    <a:cubicBezTo>
                      <a:pt x="39" y="0"/>
                      <a:pt x="39" y="0"/>
                      <a:pt x="39" y="0"/>
                    </a:cubicBezTo>
                    <a:cubicBezTo>
                      <a:pt x="26" y="1"/>
                      <a:pt x="13" y="3"/>
                      <a:pt x="0" y="6"/>
                    </a:cubicBezTo>
                    <a:close/>
                  </a:path>
                </a:pathLst>
              </a:custGeom>
              <a:solidFill>
                <a:srgbClr val="A7BB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6" name="Freeform 106"/>
              <p:cNvSpPr/>
              <p:nvPr/>
            </p:nvSpPr>
            <p:spPr bwMode="auto">
              <a:xfrm>
                <a:off x="3877" y="1462"/>
                <a:ext cx="116" cy="125"/>
              </a:xfrm>
              <a:custGeom>
                <a:avLst/>
                <a:gdLst>
                  <a:gd name="T0" fmla="*/ 0 w 48"/>
                  <a:gd name="T1" fmla="*/ 3 h 52"/>
                  <a:gd name="T2" fmla="*/ 3 w 48"/>
                  <a:gd name="T3" fmla="*/ 52 h 52"/>
                  <a:gd name="T4" fmla="*/ 40 w 48"/>
                  <a:gd name="T5" fmla="*/ 50 h 52"/>
                  <a:gd name="T6" fmla="*/ 48 w 48"/>
                  <a:gd name="T7" fmla="*/ 51 h 52"/>
                  <a:gd name="T8" fmla="*/ 48 w 48"/>
                  <a:gd name="T9" fmla="*/ 0 h 52"/>
                  <a:gd name="T10" fmla="*/ 0 w 48"/>
                  <a:gd name="T11" fmla="*/ 3 h 52"/>
                </a:gdLst>
                <a:ahLst/>
                <a:cxnLst>
                  <a:cxn ang="0">
                    <a:pos x="T0" y="T1"/>
                  </a:cxn>
                  <a:cxn ang="0">
                    <a:pos x="T2" y="T3"/>
                  </a:cxn>
                  <a:cxn ang="0">
                    <a:pos x="T4" y="T5"/>
                  </a:cxn>
                  <a:cxn ang="0">
                    <a:pos x="T6" y="T7"/>
                  </a:cxn>
                  <a:cxn ang="0">
                    <a:pos x="T8" y="T9"/>
                  </a:cxn>
                  <a:cxn ang="0">
                    <a:pos x="T10" y="T11"/>
                  </a:cxn>
                </a:cxnLst>
                <a:rect l="0" t="0" r="r" b="b"/>
                <a:pathLst>
                  <a:path w="48" h="52">
                    <a:moveTo>
                      <a:pt x="0" y="3"/>
                    </a:moveTo>
                    <a:cubicBezTo>
                      <a:pt x="3" y="52"/>
                      <a:pt x="3" y="52"/>
                      <a:pt x="3" y="52"/>
                    </a:cubicBezTo>
                    <a:cubicBezTo>
                      <a:pt x="15" y="51"/>
                      <a:pt x="28" y="50"/>
                      <a:pt x="40" y="50"/>
                    </a:cubicBezTo>
                    <a:cubicBezTo>
                      <a:pt x="43" y="50"/>
                      <a:pt x="46" y="51"/>
                      <a:pt x="48" y="51"/>
                    </a:cubicBezTo>
                    <a:cubicBezTo>
                      <a:pt x="48" y="0"/>
                      <a:pt x="48" y="0"/>
                      <a:pt x="48" y="0"/>
                    </a:cubicBezTo>
                    <a:cubicBezTo>
                      <a:pt x="32" y="0"/>
                      <a:pt x="16" y="1"/>
                      <a:pt x="0" y="3"/>
                    </a:cubicBezTo>
                    <a:close/>
                  </a:path>
                </a:pathLst>
              </a:custGeom>
              <a:solidFill>
                <a:srgbClr val="745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7" name="Freeform 107"/>
              <p:cNvSpPr/>
              <p:nvPr/>
            </p:nvSpPr>
            <p:spPr bwMode="auto">
              <a:xfrm>
                <a:off x="3665" y="1483"/>
                <a:ext cx="135" cy="136"/>
              </a:xfrm>
              <a:custGeom>
                <a:avLst/>
                <a:gdLst>
                  <a:gd name="T0" fmla="*/ 0 w 56"/>
                  <a:gd name="T1" fmla="*/ 12 h 56"/>
                  <a:gd name="T2" fmla="*/ 10 w 56"/>
                  <a:gd name="T3" fmla="*/ 56 h 56"/>
                  <a:gd name="T4" fmla="*/ 56 w 56"/>
                  <a:gd name="T5" fmla="*/ 47 h 56"/>
                  <a:gd name="T6" fmla="*/ 49 w 56"/>
                  <a:gd name="T7" fmla="*/ 0 h 56"/>
                  <a:gd name="T8" fmla="*/ 0 w 56"/>
                  <a:gd name="T9" fmla="*/ 12 h 56"/>
                </a:gdLst>
                <a:ahLst/>
                <a:cxnLst>
                  <a:cxn ang="0">
                    <a:pos x="T0" y="T1"/>
                  </a:cxn>
                  <a:cxn ang="0">
                    <a:pos x="T2" y="T3"/>
                  </a:cxn>
                  <a:cxn ang="0">
                    <a:pos x="T4" y="T5"/>
                  </a:cxn>
                  <a:cxn ang="0">
                    <a:pos x="T6" y="T7"/>
                  </a:cxn>
                  <a:cxn ang="0">
                    <a:pos x="T8" y="T9"/>
                  </a:cxn>
                </a:cxnLst>
                <a:rect l="0" t="0" r="r" b="b"/>
                <a:pathLst>
                  <a:path w="56" h="56">
                    <a:moveTo>
                      <a:pt x="0" y="12"/>
                    </a:moveTo>
                    <a:cubicBezTo>
                      <a:pt x="10" y="56"/>
                      <a:pt x="10" y="56"/>
                      <a:pt x="10" y="56"/>
                    </a:cubicBezTo>
                    <a:cubicBezTo>
                      <a:pt x="25" y="52"/>
                      <a:pt x="40" y="49"/>
                      <a:pt x="56" y="47"/>
                    </a:cubicBezTo>
                    <a:cubicBezTo>
                      <a:pt x="49" y="0"/>
                      <a:pt x="49" y="0"/>
                      <a:pt x="49" y="0"/>
                    </a:cubicBezTo>
                    <a:cubicBezTo>
                      <a:pt x="32" y="3"/>
                      <a:pt x="16" y="7"/>
                      <a:pt x="0" y="12"/>
                    </a:cubicBezTo>
                    <a:close/>
                  </a:path>
                </a:pathLst>
              </a:custGeom>
              <a:solidFill>
                <a:srgbClr val="745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8" name="Freeform 108"/>
              <p:cNvSpPr/>
              <p:nvPr/>
            </p:nvSpPr>
            <p:spPr bwMode="auto">
              <a:xfrm>
                <a:off x="3163" y="1290"/>
                <a:ext cx="830" cy="413"/>
              </a:xfrm>
              <a:custGeom>
                <a:avLst/>
                <a:gdLst>
                  <a:gd name="T0" fmla="*/ 0 w 344"/>
                  <a:gd name="T1" fmla="*/ 106 h 171"/>
                  <a:gd name="T2" fmla="*/ 37 w 344"/>
                  <a:gd name="T3" fmla="*/ 171 h 171"/>
                  <a:gd name="T4" fmla="*/ 344 w 344"/>
                  <a:gd name="T5" fmla="*/ 71 h 171"/>
                  <a:gd name="T6" fmla="*/ 344 w 344"/>
                  <a:gd name="T7" fmla="*/ 5 h 171"/>
                  <a:gd name="T8" fmla="*/ 0 w 344"/>
                  <a:gd name="T9" fmla="*/ 106 h 171"/>
                </a:gdLst>
                <a:ahLst/>
                <a:cxnLst>
                  <a:cxn ang="0">
                    <a:pos x="T0" y="T1"/>
                  </a:cxn>
                  <a:cxn ang="0">
                    <a:pos x="T2" y="T3"/>
                  </a:cxn>
                  <a:cxn ang="0">
                    <a:pos x="T4" y="T5"/>
                  </a:cxn>
                  <a:cxn ang="0">
                    <a:pos x="T6" y="T7"/>
                  </a:cxn>
                  <a:cxn ang="0">
                    <a:pos x="T8" y="T9"/>
                  </a:cxn>
                </a:cxnLst>
                <a:rect l="0" t="0" r="r" b="b"/>
                <a:pathLst>
                  <a:path w="344" h="171">
                    <a:moveTo>
                      <a:pt x="0" y="106"/>
                    </a:moveTo>
                    <a:cubicBezTo>
                      <a:pt x="37" y="171"/>
                      <a:pt x="37" y="171"/>
                      <a:pt x="37" y="171"/>
                    </a:cubicBezTo>
                    <a:cubicBezTo>
                      <a:pt x="127" y="114"/>
                      <a:pt x="236" y="71"/>
                      <a:pt x="344" y="71"/>
                    </a:cubicBezTo>
                    <a:cubicBezTo>
                      <a:pt x="344" y="5"/>
                      <a:pt x="344" y="5"/>
                      <a:pt x="344" y="5"/>
                    </a:cubicBezTo>
                    <a:cubicBezTo>
                      <a:pt x="225" y="0"/>
                      <a:pt x="103" y="47"/>
                      <a:pt x="0" y="106"/>
                    </a:cubicBezTo>
                    <a:close/>
                  </a:path>
                </a:pathLst>
              </a:custGeom>
              <a:solidFill>
                <a:srgbClr val="83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9" name="Freeform 109"/>
              <p:cNvSpPr/>
              <p:nvPr/>
            </p:nvSpPr>
            <p:spPr bwMode="auto">
              <a:xfrm>
                <a:off x="3860" y="3910"/>
                <a:ext cx="244" cy="410"/>
              </a:xfrm>
              <a:custGeom>
                <a:avLst/>
                <a:gdLst>
                  <a:gd name="T0" fmla="*/ 101 w 101"/>
                  <a:gd name="T1" fmla="*/ 168 h 170"/>
                  <a:gd name="T2" fmla="*/ 86 w 101"/>
                  <a:gd name="T3" fmla="*/ 0 h 170"/>
                  <a:gd name="T4" fmla="*/ 47 w 101"/>
                  <a:gd name="T5" fmla="*/ 2 h 170"/>
                  <a:gd name="T6" fmla="*/ 15 w 101"/>
                  <a:gd name="T7" fmla="*/ 1 h 170"/>
                  <a:gd name="T8" fmla="*/ 0 w 101"/>
                  <a:gd name="T9" fmla="*/ 168 h 170"/>
                  <a:gd name="T10" fmla="*/ 47 w 101"/>
                  <a:gd name="T11" fmla="*/ 170 h 170"/>
                  <a:gd name="T12" fmla="*/ 101 w 101"/>
                  <a:gd name="T13" fmla="*/ 168 h 170"/>
                </a:gdLst>
                <a:ahLst/>
                <a:cxnLst>
                  <a:cxn ang="0">
                    <a:pos x="T0" y="T1"/>
                  </a:cxn>
                  <a:cxn ang="0">
                    <a:pos x="T2" y="T3"/>
                  </a:cxn>
                  <a:cxn ang="0">
                    <a:pos x="T4" y="T5"/>
                  </a:cxn>
                  <a:cxn ang="0">
                    <a:pos x="T6" y="T7"/>
                  </a:cxn>
                  <a:cxn ang="0">
                    <a:pos x="T8" y="T9"/>
                  </a:cxn>
                  <a:cxn ang="0">
                    <a:pos x="T10" y="T11"/>
                  </a:cxn>
                  <a:cxn ang="0">
                    <a:pos x="T12" y="T13"/>
                  </a:cxn>
                </a:cxnLst>
                <a:rect l="0" t="0" r="r" b="b"/>
                <a:pathLst>
                  <a:path w="101" h="170">
                    <a:moveTo>
                      <a:pt x="101" y="168"/>
                    </a:moveTo>
                    <a:cubicBezTo>
                      <a:pt x="86" y="0"/>
                      <a:pt x="86" y="0"/>
                      <a:pt x="86" y="0"/>
                    </a:cubicBezTo>
                    <a:cubicBezTo>
                      <a:pt x="73" y="1"/>
                      <a:pt x="60" y="2"/>
                      <a:pt x="47" y="2"/>
                    </a:cubicBezTo>
                    <a:cubicBezTo>
                      <a:pt x="36" y="2"/>
                      <a:pt x="26" y="1"/>
                      <a:pt x="15" y="1"/>
                    </a:cubicBezTo>
                    <a:cubicBezTo>
                      <a:pt x="0" y="168"/>
                      <a:pt x="0" y="168"/>
                      <a:pt x="0" y="168"/>
                    </a:cubicBezTo>
                    <a:cubicBezTo>
                      <a:pt x="16" y="169"/>
                      <a:pt x="31" y="170"/>
                      <a:pt x="47" y="170"/>
                    </a:cubicBezTo>
                    <a:cubicBezTo>
                      <a:pt x="65" y="170"/>
                      <a:pt x="83" y="169"/>
                      <a:pt x="101" y="168"/>
                    </a:cubicBezTo>
                    <a:close/>
                  </a:path>
                </a:pathLst>
              </a:custGeom>
              <a:solidFill>
                <a:srgbClr val="D47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0" name="Freeform 110"/>
              <p:cNvSpPr/>
              <p:nvPr/>
            </p:nvSpPr>
            <p:spPr bwMode="auto">
              <a:xfrm>
                <a:off x="4068" y="3888"/>
                <a:ext cx="239" cy="427"/>
              </a:xfrm>
              <a:custGeom>
                <a:avLst/>
                <a:gdLst>
                  <a:gd name="T0" fmla="*/ 62 w 99"/>
                  <a:gd name="T1" fmla="*/ 0 h 177"/>
                  <a:gd name="T2" fmla="*/ 0 w 99"/>
                  <a:gd name="T3" fmla="*/ 9 h 177"/>
                  <a:gd name="T4" fmla="*/ 15 w 99"/>
                  <a:gd name="T5" fmla="*/ 177 h 177"/>
                  <a:gd name="T6" fmla="*/ 99 w 99"/>
                  <a:gd name="T7" fmla="*/ 164 h 177"/>
                  <a:gd name="T8" fmla="*/ 62 w 99"/>
                  <a:gd name="T9" fmla="*/ 0 h 177"/>
                </a:gdLst>
                <a:ahLst/>
                <a:cxnLst>
                  <a:cxn ang="0">
                    <a:pos x="T0" y="T1"/>
                  </a:cxn>
                  <a:cxn ang="0">
                    <a:pos x="T2" y="T3"/>
                  </a:cxn>
                  <a:cxn ang="0">
                    <a:pos x="T4" y="T5"/>
                  </a:cxn>
                  <a:cxn ang="0">
                    <a:pos x="T6" y="T7"/>
                  </a:cxn>
                  <a:cxn ang="0">
                    <a:pos x="T8" y="T9"/>
                  </a:cxn>
                </a:cxnLst>
                <a:rect l="0" t="0" r="r" b="b"/>
                <a:pathLst>
                  <a:path w="99" h="177">
                    <a:moveTo>
                      <a:pt x="62" y="0"/>
                    </a:moveTo>
                    <a:cubicBezTo>
                      <a:pt x="42" y="5"/>
                      <a:pt x="21" y="8"/>
                      <a:pt x="0" y="9"/>
                    </a:cubicBezTo>
                    <a:cubicBezTo>
                      <a:pt x="15" y="177"/>
                      <a:pt x="15" y="177"/>
                      <a:pt x="15" y="177"/>
                    </a:cubicBezTo>
                    <a:cubicBezTo>
                      <a:pt x="43" y="174"/>
                      <a:pt x="71" y="170"/>
                      <a:pt x="99" y="164"/>
                    </a:cubicBezTo>
                    <a:lnTo>
                      <a:pt x="62" y="0"/>
                    </a:lnTo>
                    <a:close/>
                  </a:path>
                </a:pathLst>
              </a:custGeom>
              <a:solidFill>
                <a:srgbClr val="0A72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1" name="Freeform 111"/>
              <p:cNvSpPr/>
              <p:nvPr/>
            </p:nvSpPr>
            <p:spPr bwMode="auto">
              <a:xfrm>
                <a:off x="4340" y="3821"/>
                <a:ext cx="258" cy="412"/>
              </a:xfrm>
              <a:custGeom>
                <a:avLst/>
                <a:gdLst>
                  <a:gd name="T0" fmla="*/ 0 w 107"/>
                  <a:gd name="T1" fmla="*/ 15 h 171"/>
                  <a:gd name="T2" fmla="*/ 60 w 107"/>
                  <a:gd name="T3" fmla="*/ 171 h 171"/>
                  <a:gd name="T4" fmla="*/ 107 w 107"/>
                  <a:gd name="T5" fmla="*/ 154 h 171"/>
                  <a:gd name="T6" fmla="*/ 38 w 107"/>
                  <a:gd name="T7" fmla="*/ 0 h 171"/>
                  <a:gd name="T8" fmla="*/ 0 w 107"/>
                  <a:gd name="T9" fmla="*/ 15 h 171"/>
                </a:gdLst>
                <a:ahLst/>
                <a:cxnLst>
                  <a:cxn ang="0">
                    <a:pos x="T0" y="T1"/>
                  </a:cxn>
                  <a:cxn ang="0">
                    <a:pos x="T2" y="T3"/>
                  </a:cxn>
                  <a:cxn ang="0">
                    <a:pos x="T4" y="T5"/>
                  </a:cxn>
                  <a:cxn ang="0">
                    <a:pos x="T6" y="T7"/>
                  </a:cxn>
                  <a:cxn ang="0">
                    <a:pos x="T8" y="T9"/>
                  </a:cxn>
                </a:cxnLst>
                <a:rect l="0" t="0" r="r" b="b"/>
                <a:pathLst>
                  <a:path w="107" h="171">
                    <a:moveTo>
                      <a:pt x="0" y="15"/>
                    </a:moveTo>
                    <a:cubicBezTo>
                      <a:pt x="60" y="171"/>
                      <a:pt x="60" y="171"/>
                      <a:pt x="60" y="171"/>
                    </a:cubicBezTo>
                    <a:cubicBezTo>
                      <a:pt x="76" y="166"/>
                      <a:pt x="91" y="160"/>
                      <a:pt x="107" y="154"/>
                    </a:cubicBezTo>
                    <a:cubicBezTo>
                      <a:pt x="38" y="0"/>
                      <a:pt x="38" y="0"/>
                      <a:pt x="38" y="0"/>
                    </a:cubicBezTo>
                    <a:cubicBezTo>
                      <a:pt x="26" y="5"/>
                      <a:pt x="13" y="10"/>
                      <a:pt x="0" y="15"/>
                    </a:cubicBezTo>
                    <a:close/>
                  </a:path>
                </a:pathLst>
              </a:custGeom>
              <a:solidFill>
                <a:srgbClr val="388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2" name="Freeform 112"/>
              <p:cNvSpPr/>
              <p:nvPr/>
            </p:nvSpPr>
            <p:spPr bwMode="auto">
              <a:xfrm>
                <a:off x="4432" y="3785"/>
                <a:ext cx="289" cy="407"/>
              </a:xfrm>
              <a:custGeom>
                <a:avLst/>
                <a:gdLst>
                  <a:gd name="T0" fmla="*/ 33 w 120"/>
                  <a:gd name="T1" fmla="*/ 0 h 169"/>
                  <a:gd name="T2" fmla="*/ 0 w 120"/>
                  <a:gd name="T3" fmla="*/ 15 h 169"/>
                  <a:gd name="T4" fmla="*/ 69 w 120"/>
                  <a:gd name="T5" fmla="*/ 169 h 169"/>
                  <a:gd name="T6" fmla="*/ 120 w 120"/>
                  <a:gd name="T7" fmla="*/ 143 h 169"/>
                  <a:gd name="T8" fmla="*/ 33 w 120"/>
                  <a:gd name="T9" fmla="*/ 0 h 169"/>
                </a:gdLst>
                <a:ahLst/>
                <a:cxnLst>
                  <a:cxn ang="0">
                    <a:pos x="T0" y="T1"/>
                  </a:cxn>
                  <a:cxn ang="0">
                    <a:pos x="T2" y="T3"/>
                  </a:cxn>
                  <a:cxn ang="0">
                    <a:pos x="T4" y="T5"/>
                  </a:cxn>
                  <a:cxn ang="0">
                    <a:pos x="T6" y="T7"/>
                  </a:cxn>
                  <a:cxn ang="0">
                    <a:pos x="T8" y="T9"/>
                  </a:cxn>
                </a:cxnLst>
                <a:rect l="0" t="0" r="r" b="b"/>
                <a:pathLst>
                  <a:path w="120" h="169">
                    <a:moveTo>
                      <a:pt x="33" y="0"/>
                    </a:moveTo>
                    <a:cubicBezTo>
                      <a:pt x="22" y="5"/>
                      <a:pt x="11" y="10"/>
                      <a:pt x="0" y="15"/>
                    </a:cubicBezTo>
                    <a:cubicBezTo>
                      <a:pt x="69" y="169"/>
                      <a:pt x="69" y="169"/>
                      <a:pt x="69" y="169"/>
                    </a:cubicBezTo>
                    <a:cubicBezTo>
                      <a:pt x="86" y="161"/>
                      <a:pt x="104" y="152"/>
                      <a:pt x="120" y="143"/>
                    </a:cubicBezTo>
                    <a:lnTo>
                      <a:pt x="33" y="0"/>
                    </a:lnTo>
                    <a:close/>
                  </a:path>
                </a:pathLst>
              </a:custGeom>
              <a:solidFill>
                <a:srgbClr val="8353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3" name="Freeform 113"/>
              <p:cNvSpPr/>
              <p:nvPr/>
            </p:nvSpPr>
            <p:spPr bwMode="auto">
              <a:xfrm>
                <a:off x="4512" y="3729"/>
                <a:ext cx="332" cy="401"/>
              </a:xfrm>
              <a:custGeom>
                <a:avLst/>
                <a:gdLst>
                  <a:gd name="T0" fmla="*/ 38 w 138"/>
                  <a:gd name="T1" fmla="*/ 0 h 166"/>
                  <a:gd name="T2" fmla="*/ 0 w 138"/>
                  <a:gd name="T3" fmla="*/ 23 h 166"/>
                  <a:gd name="T4" fmla="*/ 87 w 138"/>
                  <a:gd name="T5" fmla="*/ 166 h 166"/>
                  <a:gd name="T6" fmla="*/ 138 w 138"/>
                  <a:gd name="T7" fmla="*/ 136 h 166"/>
                  <a:gd name="T8" fmla="*/ 38 w 138"/>
                  <a:gd name="T9" fmla="*/ 0 h 166"/>
                </a:gdLst>
                <a:ahLst/>
                <a:cxnLst>
                  <a:cxn ang="0">
                    <a:pos x="T0" y="T1"/>
                  </a:cxn>
                  <a:cxn ang="0">
                    <a:pos x="T2" y="T3"/>
                  </a:cxn>
                  <a:cxn ang="0">
                    <a:pos x="T4" y="T5"/>
                  </a:cxn>
                  <a:cxn ang="0">
                    <a:pos x="T6" y="T7"/>
                  </a:cxn>
                  <a:cxn ang="0">
                    <a:pos x="T8" y="T9"/>
                  </a:cxn>
                </a:cxnLst>
                <a:rect l="0" t="0" r="r" b="b"/>
                <a:pathLst>
                  <a:path w="138" h="166">
                    <a:moveTo>
                      <a:pt x="38" y="0"/>
                    </a:moveTo>
                    <a:cubicBezTo>
                      <a:pt x="26" y="8"/>
                      <a:pt x="13" y="16"/>
                      <a:pt x="0" y="23"/>
                    </a:cubicBezTo>
                    <a:cubicBezTo>
                      <a:pt x="87" y="166"/>
                      <a:pt x="87" y="166"/>
                      <a:pt x="87" y="166"/>
                    </a:cubicBezTo>
                    <a:cubicBezTo>
                      <a:pt x="105" y="157"/>
                      <a:pt x="122" y="147"/>
                      <a:pt x="138" y="136"/>
                    </a:cubicBezTo>
                    <a:lnTo>
                      <a:pt x="38" y="0"/>
                    </a:lnTo>
                    <a:close/>
                  </a:path>
                </a:pathLst>
              </a:custGeom>
              <a:solidFill>
                <a:srgbClr val="388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4" name="Freeform 114"/>
              <p:cNvSpPr/>
              <p:nvPr/>
            </p:nvSpPr>
            <p:spPr bwMode="auto">
              <a:xfrm>
                <a:off x="4603" y="3674"/>
                <a:ext cx="381" cy="383"/>
              </a:xfrm>
              <a:custGeom>
                <a:avLst/>
                <a:gdLst>
                  <a:gd name="T0" fmla="*/ 33 w 158"/>
                  <a:gd name="T1" fmla="*/ 0 h 159"/>
                  <a:gd name="T2" fmla="*/ 0 w 158"/>
                  <a:gd name="T3" fmla="*/ 23 h 159"/>
                  <a:gd name="T4" fmla="*/ 100 w 158"/>
                  <a:gd name="T5" fmla="*/ 159 h 159"/>
                  <a:gd name="T6" fmla="*/ 158 w 158"/>
                  <a:gd name="T7" fmla="*/ 116 h 159"/>
                  <a:gd name="T8" fmla="*/ 33 w 158"/>
                  <a:gd name="T9" fmla="*/ 0 h 159"/>
                </a:gdLst>
                <a:ahLst/>
                <a:cxnLst>
                  <a:cxn ang="0">
                    <a:pos x="T0" y="T1"/>
                  </a:cxn>
                  <a:cxn ang="0">
                    <a:pos x="T2" y="T3"/>
                  </a:cxn>
                  <a:cxn ang="0">
                    <a:pos x="T4" y="T5"/>
                  </a:cxn>
                  <a:cxn ang="0">
                    <a:pos x="T6" y="T7"/>
                  </a:cxn>
                  <a:cxn ang="0">
                    <a:pos x="T8" y="T9"/>
                  </a:cxn>
                </a:cxnLst>
                <a:rect l="0" t="0" r="r" b="b"/>
                <a:pathLst>
                  <a:path w="158" h="159">
                    <a:moveTo>
                      <a:pt x="33" y="0"/>
                    </a:moveTo>
                    <a:cubicBezTo>
                      <a:pt x="22" y="8"/>
                      <a:pt x="11" y="16"/>
                      <a:pt x="0" y="23"/>
                    </a:cubicBezTo>
                    <a:cubicBezTo>
                      <a:pt x="100" y="159"/>
                      <a:pt x="100" y="159"/>
                      <a:pt x="100" y="159"/>
                    </a:cubicBezTo>
                    <a:cubicBezTo>
                      <a:pt x="120" y="145"/>
                      <a:pt x="139" y="131"/>
                      <a:pt x="158" y="116"/>
                    </a:cubicBezTo>
                    <a:lnTo>
                      <a:pt x="33" y="0"/>
                    </a:lnTo>
                    <a:close/>
                  </a:path>
                </a:pathLst>
              </a:custGeom>
              <a:solidFill>
                <a:srgbClr val="8353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5" name="Freeform 115"/>
              <p:cNvSpPr/>
              <p:nvPr/>
            </p:nvSpPr>
            <p:spPr bwMode="auto">
              <a:xfrm>
                <a:off x="4683" y="3606"/>
                <a:ext cx="403" cy="347"/>
              </a:xfrm>
              <a:custGeom>
                <a:avLst/>
                <a:gdLst>
                  <a:gd name="T0" fmla="*/ 34 w 167"/>
                  <a:gd name="T1" fmla="*/ 0 h 144"/>
                  <a:gd name="T2" fmla="*/ 0 w 167"/>
                  <a:gd name="T3" fmla="*/ 28 h 144"/>
                  <a:gd name="T4" fmla="*/ 125 w 167"/>
                  <a:gd name="T5" fmla="*/ 144 h 144"/>
                  <a:gd name="T6" fmla="*/ 167 w 167"/>
                  <a:gd name="T7" fmla="*/ 105 h 144"/>
                  <a:gd name="T8" fmla="*/ 34 w 167"/>
                  <a:gd name="T9" fmla="*/ 0 h 144"/>
                </a:gdLst>
                <a:ahLst/>
                <a:cxnLst>
                  <a:cxn ang="0">
                    <a:pos x="T0" y="T1"/>
                  </a:cxn>
                  <a:cxn ang="0">
                    <a:pos x="T2" y="T3"/>
                  </a:cxn>
                  <a:cxn ang="0">
                    <a:pos x="T4" y="T5"/>
                  </a:cxn>
                  <a:cxn ang="0">
                    <a:pos x="T6" y="T7"/>
                  </a:cxn>
                  <a:cxn ang="0">
                    <a:pos x="T8" y="T9"/>
                  </a:cxn>
                </a:cxnLst>
                <a:rect l="0" t="0" r="r" b="b"/>
                <a:pathLst>
                  <a:path w="167" h="144">
                    <a:moveTo>
                      <a:pt x="34" y="0"/>
                    </a:moveTo>
                    <a:cubicBezTo>
                      <a:pt x="23" y="10"/>
                      <a:pt x="12" y="19"/>
                      <a:pt x="0" y="28"/>
                    </a:cubicBezTo>
                    <a:cubicBezTo>
                      <a:pt x="125" y="144"/>
                      <a:pt x="125" y="144"/>
                      <a:pt x="125" y="144"/>
                    </a:cubicBezTo>
                    <a:cubicBezTo>
                      <a:pt x="139" y="131"/>
                      <a:pt x="153" y="118"/>
                      <a:pt x="167" y="105"/>
                    </a:cubicBezTo>
                    <a:lnTo>
                      <a:pt x="34" y="0"/>
                    </a:lnTo>
                    <a:close/>
                  </a:path>
                </a:pathLst>
              </a:custGeom>
              <a:solidFill>
                <a:srgbClr val="388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6" name="Freeform 116"/>
              <p:cNvSpPr/>
              <p:nvPr/>
            </p:nvSpPr>
            <p:spPr bwMode="auto">
              <a:xfrm>
                <a:off x="4765" y="3531"/>
                <a:ext cx="407" cy="328"/>
              </a:xfrm>
              <a:custGeom>
                <a:avLst/>
                <a:gdLst>
                  <a:gd name="T0" fmla="*/ 31 w 169"/>
                  <a:gd name="T1" fmla="*/ 0 h 136"/>
                  <a:gd name="T2" fmla="*/ 0 w 169"/>
                  <a:gd name="T3" fmla="*/ 31 h 136"/>
                  <a:gd name="T4" fmla="*/ 133 w 169"/>
                  <a:gd name="T5" fmla="*/ 136 h 136"/>
                  <a:gd name="T6" fmla="*/ 169 w 169"/>
                  <a:gd name="T7" fmla="*/ 96 h 136"/>
                  <a:gd name="T8" fmla="*/ 31 w 169"/>
                  <a:gd name="T9" fmla="*/ 0 h 136"/>
                </a:gdLst>
                <a:ahLst/>
                <a:cxnLst>
                  <a:cxn ang="0">
                    <a:pos x="T0" y="T1"/>
                  </a:cxn>
                  <a:cxn ang="0">
                    <a:pos x="T2" y="T3"/>
                  </a:cxn>
                  <a:cxn ang="0">
                    <a:pos x="T4" y="T5"/>
                  </a:cxn>
                  <a:cxn ang="0">
                    <a:pos x="T6" y="T7"/>
                  </a:cxn>
                  <a:cxn ang="0">
                    <a:pos x="T8" y="T9"/>
                  </a:cxn>
                </a:cxnLst>
                <a:rect l="0" t="0" r="r" b="b"/>
                <a:pathLst>
                  <a:path w="169" h="136">
                    <a:moveTo>
                      <a:pt x="31" y="0"/>
                    </a:moveTo>
                    <a:cubicBezTo>
                      <a:pt x="21" y="10"/>
                      <a:pt x="11" y="21"/>
                      <a:pt x="0" y="31"/>
                    </a:cubicBezTo>
                    <a:cubicBezTo>
                      <a:pt x="133" y="136"/>
                      <a:pt x="133" y="136"/>
                      <a:pt x="133" y="136"/>
                    </a:cubicBezTo>
                    <a:cubicBezTo>
                      <a:pt x="146" y="123"/>
                      <a:pt x="158" y="110"/>
                      <a:pt x="169" y="96"/>
                    </a:cubicBezTo>
                    <a:lnTo>
                      <a:pt x="31" y="0"/>
                    </a:lnTo>
                    <a:close/>
                  </a:path>
                </a:pathLst>
              </a:custGeom>
              <a:solidFill>
                <a:srgbClr val="8353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7" name="Freeform 117"/>
              <p:cNvSpPr/>
              <p:nvPr/>
            </p:nvSpPr>
            <p:spPr bwMode="auto">
              <a:xfrm>
                <a:off x="5095" y="3396"/>
                <a:ext cx="292" cy="367"/>
              </a:xfrm>
              <a:custGeom>
                <a:avLst/>
                <a:gdLst>
                  <a:gd name="T0" fmla="*/ 77 w 121"/>
                  <a:gd name="T1" fmla="*/ 0 h 152"/>
                  <a:gd name="T2" fmla="*/ 0 w 121"/>
                  <a:gd name="T3" fmla="*/ 129 h 152"/>
                  <a:gd name="T4" fmla="*/ 32 w 121"/>
                  <a:gd name="T5" fmla="*/ 152 h 152"/>
                  <a:gd name="T6" fmla="*/ 121 w 121"/>
                  <a:gd name="T7" fmla="*/ 17 h 152"/>
                  <a:gd name="T8" fmla="*/ 77 w 121"/>
                  <a:gd name="T9" fmla="*/ 0 h 152"/>
                </a:gdLst>
                <a:ahLst/>
                <a:cxnLst>
                  <a:cxn ang="0">
                    <a:pos x="T0" y="T1"/>
                  </a:cxn>
                  <a:cxn ang="0">
                    <a:pos x="T2" y="T3"/>
                  </a:cxn>
                  <a:cxn ang="0">
                    <a:pos x="T4" y="T5"/>
                  </a:cxn>
                  <a:cxn ang="0">
                    <a:pos x="T6" y="T7"/>
                  </a:cxn>
                  <a:cxn ang="0">
                    <a:pos x="T8" y="T9"/>
                  </a:cxn>
                </a:cxnLst>
                <a:rect l="0" t="0" r="r" b="b"/>
                <a:pathLst>
                  <a:path w="121" h="152">
                    <a:moveTo>
                      <a:pt x="77" y="0"/>
                    </a:moveTo>
                    <a:cubicBezTo>
                      <a:pt x="57" y="46"/>
                      <a:pt x="30" y="90"/>
                      <a:pt x="0" y="129"/>
                    </a:cubicBezTo>
                    <a:cubicBezTo>
                      <a:pt x="32" y="152"/>
                      <a:pt x="32" y="152"/>
                      <a:pt x="32" y="152"/>
                    </a:cubicBezTo>
                    <a:cubicBezTo>
                      <a:pt x="67" y="111"/>
                      <a:pt x="97" y="66"/>
                      <a:pt x="121" y="17"/>
                    </a:cubicBezTo>
                    <a:lnTo>
                      <a:pt x="77" y="0"/>
                    </a:lnTo>
                    <a:close/>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8" name="Freeform 118"/>
              <p:cNvSpPr/>
              <p:nvPr/>
            </p:nvSpPr>
            <p:spPr bwMode="auto">
              <a:xfrm>
                <a:off x="4840" y="3288"/>
                <a:ext cx="277" cy="313"/>
              </a:xfrm>
              <a:custGeom>
                <a:avLst/>
                <a:gdLst>
                  <a:gd name="T0" fmla="*/ 70 w 115"/>
                  <a:gd name="T1" fmla="*/ 0 h 130"/>
                  <a:gd name="T2" fmla="*/ 0 w 115"/>
                  <a:gd name="T3" fmla="*/ 101 h 130"/>
                  <a:gd name="T4" fmla="*/ 43 w 115"/>
                  <a:gd name="T5" fmla="*/ 130 h 130"/>
                  <a:gd name="T6" fmla="*/ 115 w 115"/>
                  <a:gd name="T7" fmla="*/ 18 h 130"/>
                  <a:gd name="T8" fmla="*/ 70 w 115"/>
                  <a:gd name="T9" fmla="*/ 0 h 130"/>
                </a:gdLst>
                <a:ahLst/>
                <a:cxnLst>
                  <a:cxn ang="0">
                    <a:pos x="T0" y="T1"/>
                  </a:cxn>
                  <a:cxn ang="0">
                    <a:pos x="T2" y="T3"/>
                  </a:cxn>
                  <a:cxn ang="0">
                    <a:pos x="T4" y="T5"/>
                  </a:cxn>
                  <a:cxn ang="0">
                    <a:pos x="T6" y="T7"/>
                  </a:cxn>
                  <a:cxn ang="0">
                    <a:pos x="T8" y="T9"/>
                  </a:cxn>
                </a:cxnLst>
                <a:rect l="0" t="0" r="r" b="b"/>
                <a:pathLst>
                  <a:path w="115" h="130">
                    <a:moveTo>
                      <a:pt x="70" y="0"/>
                    </a:moveTo>
                    <a:cubicBezTo>
                      <a:pt x="51" y="37"/>
                      <a:pt x="27" y="70"/>
                      <a:pt x="0" y="101"/>
                    </a:cubicBezTo>
                    <a:cubicBezTo>
                      <a:pt x="43" y="130"/>
                      <a:pt x="43" y="130"/>
                      <a:pt x="43" y="130"/>
                    </a:cubicBezTo>
                    <a:cubicBezTo>
                      <a:pt x="72" y="96"/>
                      <a:pt x="99" y="60"/>
                      <a:pt x="115" y="18"/>
                    </a:cubicBezTo>
                    <a:lnTo>
                      <a:pt x="70" y="0"/>
                    </a:lnTo>
                    <a:close/>
                  </a:path>
                </a:pathLst>
              </a:custGeom>
              <a:solidFill>
                <a:srgbClr val="FF6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9" name="Freeform 119"/>
              <p:cNvSpPr/>
              <p:nvPr/>
            </p:nvSpPr>
            <p:spPr bwMode="auto">
              <a:xfrm>
                <a:off x="4943" y="3331"/>
                <a:ext cx="338" cy="376"/>
              </a:xfrm>
              <a:custGeom>
                <a:avLst/>
                <a:gdLst>
                  <a:gd name="T0" fmla="*/ 140 w 140"/>
                  <a:gd name="T1" fmla="*/ 27 h 156"/>
                  <a:gd name="T2" fmla="*/ 72 w 140"/>
                  <a:gd name="T3" fmla="*/ 0 h 156"/>
                  <a:gd name="T4" fmla="*/ 0 w 140"/>
                  <a:gd name="T5" fmla="*/ 112 h 156"/>
                  <a:gd name="T6" fmla="*/ 63 w 140"/>
                  <a:gd name="T7" fmla="*/ 156 h 156"/>
                  <a:gd name="T8" fmla="*/ 140 w 140"/>
                  <a:gd name="T9" fmla="*/ 27 h 156"/>
                </a:gdLst>
                <a:ahLst/>
                <a:cxnLst>
                  <a:cxn ang="0">
                    <a:pos x="T0" y="T1"/>
                  </a:cxn>
                  <a:cxn ang="0">
                    <a:pos x="T2" y="T3"/>
                  </a:cxn>
                  <a:cxn ang="0">
                    <a:pos x="T4" y="T5"/>
                  </a:cxn>
                  <a:cxn ang="0">
                    <a:pos x="T6" y="T7"/>
                  </a:cxn>
                  <a:cxn ang="0">
                    <a:pos x="T8" y="T9"/>
                  </a:cxn>
                </a:cxnLst>
                <a:rect l="0" t="0" r="r" b="b"/>
                <a:pathLst>
                  <a:path w="140" h="156">
                    <a:moveTo>
                      <a:pt x="140" y="27"/>
                    </a:moveTo>
                    <a:cubicBezTo>
                      <a:pt x="72" y="0"/>
                      <a:pt x="72" y="0"/>
                      <a:pt x="72" y="0"/>
                    </a:cubicBezTo>
                    <a:cubicBezTo>
                      <a:pt x="56" y="42"/>
                      <a:pt x="29" y="78"/>
                      <a:pt x="0" y="112"/>
                    </a:cubicBezTo>
                    <a:cubicBezTo>
                      <a:pt x="63" y="156"/>
                      <a:pt x="63" y="156"/>
                      <a:pt x="63" y="156"/>
                    </a:cubicBezTo>
                    <a:cubicBezTo>
                      <a:pt x="93" y="117"/>
                      <a:pt x="120" y="73"/>
                      <a:pt x="140" y="27"/>
                    </a:cubicBezTo>
                    <a:close/>
                  </a:path>
                </a:pathLst>
              </a:custGeom>
              <a:solidFill>
                <a:srgbClr val="8353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0" name="Freeform 120"/>
              <p:cNvSpPr/>
              <p:nvPr/>
            </p:nvSpPr>
            <p:spPr bwMode="auto">
              <a:xfrm>
                <a:off x="5028" y="2181"/>
                <a:ext cx="492" cy="378"/>
              </a:xfrm>
              <a:custGeom>
                <a:avLst/>
                <a:gdLst>
                  <a:gd name="T0" fmla="*/ 170 w 204"/>
                  <a:gd name="T1" fmla="*/ 0 h 157"/>
                  <a:gd name="T2" fmla="*/ 0 w 204"/>
                  <a:gd name="T3" fmla="*/ 29 h 157"/>
                  <a:gd name="T4" fmla="*/ 40 w 204"/>
                  <a:gd name="T5" fmla="*/ 157 h 157"/>
                  <a:gd name="T6" fmla="*/ 204 w 204"/>
                  <a:gd name="T7" fmla="*/ 119 h 157"/>
                  <a:gd name="T8" fmla="*/ 170 w 204"/>
                  <a:gd name="T9" fmla="*/ 0 h 157"/>
                </a:gdLst>
                <a:ahLst/>
                <a:cxnLst>
                  <a:cxn ang="0">
                    <a:pos x="T0" y="T1"/>
                  </a:cxn>
                  <a:cxn ang="0">
                    <a:pos x="T2" y="T3"/>
                  </a:cxn>
                  <a:cxn ang="0">
                    <a:pos x="T4" y="T5"/>
                  </a:cxn>
                  <a:cxn ang="0">
                    <a:pos x="T6" y="T7"/>
                  </a:cxn>
                  <a:cxn ang="0">
                    <a:pos x="T8" y="T9"/>
                  </a:cxn>
                </a:cxnLst>
                <a:rect l="0" t="0" r="r" b="b"/>
                <a:pathLst>
                  <a:path w="204" h="157">
                    <a:moveTo>
                      <a:pt x="170" y="0"/>
                    </a:moveTo>
                    <a:cubicBezTo>
                      <a:pt x="0" y="29"/>
                      <a:pt x="0" y="29"/>
                      <a:pt x="0" y="29"/>
                    </a:cubicBezTo>
                    <a:cubicBezTo>
                      <a:pt x="19" y="69"/>
                      <a:pt x="33" y="112"/>
                      <a:pt x="40" y="157"/>
                    </a:cubicBezTo>
                    <a:cubicBezTo>
                      <a:pt x="204" y="119"/>
                      <a:pt x="204" y="119"/>
                      <a:pt x="204" y="119"/>
                    </a:cubicBezTo>
                    <a:cubicBezTo>
                      <a:pt x="197" y="78"/>
                      <a:pt x="185" y="38"/>
                      <a:pt x="170" y="0"/>
                    </a:cubicBezTo>
                    <a:close/>
                  </a:path>
                </a:pathLst>
              </a:custGeom>
              <a:solidFill>
                <a:srgbClr val="6A8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1" name="Freeform 121"/>
              <p:cNvSpPr/>
              <p:nvPr/>
            </p:nvSpPr>
            <p:spPr bwMode="auto">
              <a:xfrm>
                <a:off x="4924" y="1867"/>
                <a:ext cx="420" cy="268"/>
              </a:xfrm>
              <a:custGeom>
                <a:avLst/>
                <a:gdLst>
                  <a:gd name="T0" fmla="*/ 145 w 174"/>
                  <a:gd name="T1" fmla="*/ 0 h 111"/>
                  <a:gd name="T2" fmla="*/ 0 w 174"/>
                  <a:gd name="T3" fmla="*/ 86 h 111"/>
                  <a:gd name="T4" fmla="*/ 17 w 174"/>
                  <a:gd name="T5" fmla="*/ 111 h 111"/>
                  <a:gd name="T6" fmla="*/ 174 w 174"/>
                  <a:gd name="T7" fmla="*/ 47 h 111"/>
                  <a:gd name="T8" fmla="*/ 145 w 174"/>
                  <a:gd name="T9" fmla="*/ 0 h 111"/>
                </a:gdLst>
                <a:ahLst/>
                <a:cxnLst>
                  <a:cxn ang="0">
                    <a:pos x="T0" y="T1"/>
                  </a:cxn>
                  <a:cxn ang="0">
                    <a:pos x="T2" y="T3"/>
                  </a:cxn>
                  <a:cxn ang="0">
                    <a:pos x="T4" y="T5"/>
                  </a:cxn>
                  <a:cxn ang="0">
                    <a:pos x="T6" y="T7"/>
                  </a:cxn>
                  <a:cxn ang="0">
                    <a:pos x="T8" y="T9"/>
                  </a:cxn>
                </a:cxnLst>
                <a:rect l="0" t="0" r="r" b="b"/>
                <a:pathLst>
                  <a:path w="174" h="111">
                    <a:moveTo>
                      <a:pt x="145" y="0"/>
                    </a:moveTo>
                    <a:cubicBezTo>
                      <a:pt x="0" y="86"/>
                      <a:pt x="0" y="86"/>
                      <a:pt x="0" y="86"/>
                    </a:cubicBezTo>
                    <a:cubicBezTo>
                      <a:pt x="6" y="94"/>
                      <a:pt x="12" y="102"/>
                      <a:pt x="17" y="111"/>
                    </a:cubicBezTo>
                    <a:cubicBezTo>
                      <a:pt x="174" y="47"/>
                      <a:pt x="174" y="47"/>
                      <a:pt x="174" y="47"/>
                    </a:cubicBezTo>
                    <a:cubicBezTo>
                      <a:pt x="165" y="31"/>
                      <a:pt x="156" y="15"/>
                      <a:pt x="145"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2" name="Freeform 122"/>
              <p:cNvSpPr/>
              <p:nvPr/>
            </p:nvSpPr>
            <p:spPr bwMode="auto">
              <a:xfrm>
                <a:off x="4736" y="1385"/>
                <a:ext cx="538" cy="501"/>
              </a:xfrm>
              <a:custGeom>
                <a:avLst/>
                <a:gdLst>
                  <a:gd name="T0" fmla="*/ 6 w 223"/>
                  <a:gd name="T1" fmla="*/ 0 h 208"/>
                  <a:gd name="T2" fmla="*/ 0 w 223"/>
                  <a:gd name="T3" fmla="*/ 21 h 208"/>
                  <a:gd name="T4" fmla="*/ 209 w 223"/>
                  <a:gd name="T5" fmla="*/ 208 h 208"/>
                  <a:gd name="T6" fmla="*/ 223 w 223"/>
                  <a:gd name="T7" fmla="*/ 200 h 208"/>
                  <a:gd name="T8" fmla="*/ 6 w 223"/>
                  <a:gd name="T9" fmla="*/ 0 h 208"/>
                </a:gdLst>
                <a:ahLst/>
                <a:cxnLst>
                  <a:cxn ang="0">
                    <a:pos x="T0" y="T1"/>
                  </a:cxn>
                  <a:cxn ang="0">
                    <a:pos x="T2" y="T3"/>
                  </a:cxn>
                  <a:cxn ang="0">
                    <a:pos x="T4" y="T5"/>
                  </a:cxn>
                  <a:cxn ang="0">
                    <a:pos x="T6" y="T7"/>
                  </a:cxn>
                  <a:cxn ang="0">
                    <a:pos x="T8" y="T9"/>
                  </a:cxn>
                </a:cxnLst>
                <a:rect l="0" t="0" r="r" b="b"/>
                <a:pathLst>
                  <a:path w="223" h="208">
                    <a:moveTo>
                      <a:pt x="6" y="0"/>
                    </a:moveTo>
                    <a:cubicBezTo>
                      <a:pt x="0" y="21"/>
                      <a:pt x="0" y="21"/>
                      <a:pt x="0" y="21"/>
                    </a:cubicBezTo>
                    <a:cubicBezTo>
                      <a:pt x="80" y="72"/>
                      <a:pt x="153" y="133"/>
                      <a:pt x="209" y="208"/>
                    </a:cubicBezTo>
                    <a:cubicBezTo>
                      <a:pt x="223" y="200"/>
                      <a:pt x="223" y="200"/>
                      <a:pt x="223" y="200"/>
                    </a:cubicBezTo>
                    <a:cubicBezTo>
                      <a:pt x="167" y="118"/>
                      <a:pt x="93" y="49"/>
                      <a:pt x="6" y="0"/>
                    </a:cubicBezTo>
                    <a:close/>
                  </a:path>
                </a:pathLst>
              </a:custGeom>
              <a:solidFill>
                <a:srgbClr val="FA6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3" name="Freeform 123"/>
              <p:cNvSpPr/>
              <p:nvPr/>
            </p:nvSpPr>
            <p:spPr bwMode="auto">
              <a:xfrm>
                <a:off x="4721" y="1435"/>
                <a:ext cx="519" cy="480"/>
              </a:xfrm>
              <a:custGeom>
                <a:avLst/>
                <a:gdLst>
                  <a:gd name="T0" fmla="*/ 6 w 215"/>
                  <a:gd name="T1" fmla="*/ 0 h 199"/>
                  <a:gd name="T2" fmla="*/ 0 w 215"/>
                  <a:gd name="T3" fmla="*/ 25 h 199"/>
                  <a:gd name="T4" fmla="*/ 196 w 215"/>
                  <a:gd name="T5" fmla="*/ 199 h 199"/>
                  <a:gd name="T6" fmla="*/ 215 w 215"/>
                  <a:gd name="T7" fmla="*/ 187 h 199"/>
                  <a:gd name="T8" fmla="*/ 6 w 215"/>
                  <a:gd name="T9" fmla="*/ 0 h 199"/>
                </a:gdLst>
                <a:ahLst/>
                <a:cxnLst>
                  <a:cxn ang="0">
                    <a:pos x="T0" y="T1"/>
                  </a:cxn>
                  <a:cxn ang="0">
                    <a:pos x="T2" y="T3"/>
                  </a:cxn>
                  <a:cxn ang="0">
                    <a:pos x="T4" y="T5"/>
                  </a:cxn>
                  <a:cxn ang="0">
                    <a:pos x="T6" y="T7"/>
                  </a:cxn>
                  <a:cxn ang="0">
                    <a:pos x="T8" y="T9"/>
                  </a:cxn>
                </a:cxnLst>
                <a:rect l="0" t="0" r="r" b="b"/>
                <a:pathLst>
                  <a:path w="215" h="199">
                    <a:moveTo>
                      <a:pt x="6" y="0"/>
                    </a:moveTo>
                    <a:cubicBezTo>
                      <a:pt x="0" y="25"/>
                      <a:pt x="0" y="25"/>
                      <a:pt x="0" y="25"/>
                    </a:cubicBezTo>
                    <a:cubicBezTo>
                      <a:pt x="76" y="69"/>
                      <a:pt x="143" y="130"/>
                      <a:pt x="196" y="199"/>
                    </a:cubicBezTo>
                    <a:cubicBezTo>
                      <a:pt x="215" y="187"/>
                      <a:pt x="215" y="187"/>
                      <a:pt x="215" y="187"/>
                    </a:cubicBezTo>
                    <a:cubicBezTo>
                      <a:pt x="159" y="112"/>
                      <a:pt x="86" y="51"/>
                      <a:pt x="6" y="0"/>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4" name="Freeform 124"/>
              <p:cNvSpPr/>
              <p:nvPr/>
            </p:nvSpPr>
            <p:spPr bwMode="auto">
              <a:xfrm>
                <a:off x="4709" y="1496"/>
                <a:ext cx="485" cy="448"/>
              </a:xfrm>
              <a:custGeom>
                <a:avLst/>
                <a:gdLst>
                  <a:gd name="T0" fmla="*/ 5 w 201"/>
                  <a:gd name="T1" fmla="*/ 0 h 186"/>
                  <a:gd name="T2" fmla="*/ 0 w 201"/>
                  <a:gd name="T3" fmla="*/ 20 h 186"/>
                  <a:gd name="T4" fmla="*/ 180 w 201"/>
                  <a:gd name="T5" fmla="*/ 186 h 186"/>
                  <a:gd name="T6" fmla="*/ 201 w 201"/>
                  <a:gd name="T7" fmla="*/ 174 h 186"/>
                  <a:gd name="T8" fmla="*/ 5 w 201"/>
                  <a:gd name="T9" fmla="*/ 0 h 186"/>
                </a:gdLst>
                <a:ahLst/>
                <a:cxnLst>
                  <a:cxn ang="0">
                    <a:pos x="T0" y="T1"/>
                  </a:cxn>
                  <a:cxn ang="0">
                    <a:pos x="T2" y="T3"/>
                  </a:cxn>
                  <a:cxn ang="0">
                    <a:pos x="T4" y="T5"/>
                  </a:cxn>
                  <a:cxn ang="0">
                    <a:pos x="T6" y="T7"/>
                  </a:cxn>
                  <a:cxn ang="0">
                    <a:pos x="T8" y="T9"/>
                  </a:cxn>
                </a:cxnLst>
                <a:rect l="0" t="0" r="r" b="b"/>
                <a:pathLst>
                  <a:path w="201" h="186">
                    <a:moveTo>
                      <a:pt x="5" y="0"/>
                    </a:moveTo>
                    <a:cubicBezTo>
                      <a:pt x="0" y="20"/>
                      <a:pt x="0" y="20"/>
                      <a:pt x="0" y="20"/>
                    </a:cubicBezTo>
                    <a:cubicBezTo>
                      <a:pt x="76" y="54"/>
                      <a:pt x="131" y="118"/>
                      <a:pt x="180" y="186"/>
                    </a:cubicBezTo>
                    <a:cubicBezTo>
                      <a:pt x="201" y="174"/>
                      <a:pt x="201" y="174"/>
                      <a:pt x="201" y="174"/>
                    </a:cubicBezTo>
                    <a:cubicBezTo>
                      <a:pt x="148" y="105"/>
                      <a:pt x="81" y="44"/>
                      <a:pt x="5" y="0"/>
                    </a:cubicBezTo>
                    <a:close/>
                  </a:path>
                </a:pathLst>
              </a:custGeom>
              <a:solidFill>
                <a:srgbClr val="FA6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5" name="Freeform 125"/>
              <p:cNvSpPr/>
              <p:nvPr/>
            </p:nvSpPr>
            <p:spPr bwMode="auto">
              <a:xfrm>
                <a:off x="4695" y="1544"/>
                <a:ext cx="448" cy="429"/>
              </a:xfrm>
              <a:custGeom>
                <a:avLst/>
                <a:gdLst>
                  <a:gd name="T0" fmla="*/ 6 w 186"/>
                  <a:gd name="T1" fmla="*/ 0 h 178"/>
                  <a:gd name="T2" fmla="*/ 0 w 186"/>
                  <a:gd name="T3" fmla="*/ 21 h 178"/>
                  <a:gd name="T4" fmla="*/ 166 w 186"/>
                  <a:gd name="T5" fmla="*/ 178 h 178"/>
                  <a:gd name="T6" fmla="*/ 186 w 186"/>
                  <a:gd name="T7" fmla="*/ 166 h 178"/>
                  <a:gd name="T8" fmla="*/ 6 w 186"/>
                  <a:gd name="T9" fmla="*/ 0 h 178"/>
                </a:gdLst>
                <a:ahLst/>
                <a:cxnLst>
                  <a:cxn ang="0">
                    <a:pos x="T0" y="T1"/>
                  </a:cxn>
                  <a:cxn ang="0">
                    <a:pos x="T2" y="T3"/>
                  </a:cxn>
                  <a:cxn ang="0">
                    <a:pos x="T4" y="T5"/>
                  </a:cxn>
                  <a:cxn ang="0">
                    <a:pos x="T6" y="T7"/>
                  </a:cxn>
                  <a:cxn ang="0">
                    <a:pos x="T8" y="T9"/>
                  </a:cxn>
                </a:cxnLst>
                <a:rect l="0" t="0" r="r" b="b"/>
                <a:pathLst>
                  <a:path w="186" h="178">
                    <a:moveTo>
                      <a:pt x="6" y="0"/>
                    </a:moveTo>
                    <a:cubicBezTo>
                      <a:pt x="0" y="21"/>
                      <a:pt x="0" y="21"/>
                      <a:pt x="0" y="21"/>
                    </a:cubicBezTo>
                    <a:cubicBezTo>
                      <a:pt x="65" y="61"/>
                      <a:pt x="126" y="112"/>
                      <a:pt x="166" y="178"/>
                    </a:cubicBezTo>
                    <a:cubicBezTo>
                      <a:pt x="186" y="166"/>
                      <a:pt x="186" y="166"/>
                      <a:pt x="186" y="166"/>
                    </a:cubicBezTo>
                    <a:cubicBezTo>
                      <a:pt x="137" y="98"/>
                      <a:pt x="82" y="34"/>
                      <a:pt x="6" y="0"/>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6" name="Freeform 126"/>
              <p:cNvSpPr/>
              <p:nvPr/>
            </p:nvSpPr>
            <p:spPr bwMode="auto">
              <a:xfrm>
                <a:off x="4683" y="1594"/>
                <a:ext cx="412" cy="398"/>
              </a:xfrm>
              <a:custGeom>
                <a:avLst/>
                <a:gdLst>
                  <a:gd name="T0" fmla="*/ 158 w 171"/>
                  <a:gd name="T1" fmla="*/ 165 h 165"/>
                  <a:gd name="T2" fmla="*/ 171 w 171"/>
                  <a:gd name="T3" fmla="*/ 157 h 165"/>
                  <a:gd name="T4" fmla="*/ 5 w 171"/>
                  <a:gd name="T5" fmla="*/ 0 h 165"/>
                  <a:gd name="T6" fmla="*/ 0 w 171"/>
                  <a:gd name="T7" fmla="*/ 20 h 165"/>
                  <a:gd name="T8" fmla="*/ 158 w 171"/>
                  <a:gd name="T9" fmla="*/ 165 h 165"/>
                </a:gdLst>
                <a:ahLst/>
                <a:cxnLst>
                  <a:cxn ang="0">
                    <a:pos x="T0" y="T1"/>
                  </a:cxn>
                  <a:cxn ang="0">
                    <a:pos x="T2" y="T3"/>
                  </a:cxn>
                  <a:cxn ang="0">
                    <a:pos x="T4" y="T5"/>
                  </a:cxn>
                  <a:cxn ang="0">
                    <a:pos x="T6" y="T7"/>
                  </a:cxn>
                  <a:cxn ang="0">
                    <a:pos x="T8" y="T9"/>
                  </a:cxn>
                </a:cxnLst>
                <a:rect l="0" t="0" r="r" b="b"/>
                <a:pathLst>
                  <a:path w="171" h="165">
                    <a:moveTo>
                      <a:pt x="158" y="165"/>
                    </a:moveTo>
                    <a:cubicBezTo>
                      <a:pt x="171" y="157"/>
                      <a:pt x="171" y="157"/>
                      <a:pt x="171" y="157"/>
                    </a:cubicBezTo>
                    <a:cubicBezTo>
                      <a:pt x="131" y="91"/>
                      <a:pt x="70" y="40"/>
                      <a:pt x="5" y="0"/>
                    </a:cubicBezTo>
                    <a:cubicBezTo>
                      <a:pt x="0" y="20"/>
                      <a:pt x="0" y="20"/>
                      <a:pt x="0" y="20"/>
                    </a:cubicBezTo>
                    <a:cubicBezTo>
                      <a:pt x="60" y="59"/>
                      <a:pt x="118" y="106"/>
                      <a:pt x="158" y="165"/>
                    </a:cubicBezTo>
                    <a:close/>
                  </a:path>
                </a:pathLst>
              </a:custGeom>
              <a:solidFill>
                <a:srgbClr val="FA6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7" name="Freeform 127"/>
              <p:cNvSpPr/>
              <p:nvPr/>
            </p:nvSpPr>
            <p:spPr bwMode="auto">
              <a:xfrm>
                <a:off x="4656" y="1701"/>
                <a:ext cx="355" cy="342"/>
              </a:xfrm>
              <a:custGeom>
                <a:avLst/>
                <a:gdLst>
                  <a:gd name="T0" fmla="*/ 133 w 147"/>
                  <a:gd name="T1" fmla="*/ 142 h 142"/>
                  <a:gd name="T2" fmla="*/ 147 w 147"/>
                  <a:gd name="T3" fmla="*/ 134 h 142"/>
                  <a:gd name="T4" fmla="*/ 5 w 147"/>
                  <a:gd name="T5" fmla="*/ 0 h 142"/>
                  <a:gd name="T6" fmla="*/ 0 w 147"/>
                  <a:gd name="T7" fmla="*/ 18 h 142"/>
                  <a:gd name="T8" fmla="*/ 133 w 147"/>
                  <a:gd name="T9" fmla="*/ 142 h 142"/>
                </a:gdLst>
                <a:ahLst/>
                <a:cxnLst>
                  <a:cxn ang="0">
                    <a:pos x="T0" y="T1"/>
                  </a:cxn>
                  <a:cxn ang="0">
                    <a:pos x="T2" y="T3"/>
                  </a:cxn>
                  <a:cxn ang="0">
                    <a:pos x="T4" y="T5"/>
                  </a:cxn>
                  <a:cxn ang="0">
                    <a:pos x="T6" y="T7"/>
                  </a:cxn>
                  <a:cxn ang="0">
                    <a:pos x="T8" y="T9"/>
                  </a:cxn>
                </a:cxnLst>
                <a:rect l="0" t="0" r="r" b="b"/>
                <a:pathLst>
                  <a:path w="147" h="142">
                    <a:moveTo>
                      <a:pt x="133" y="142"/>
                    </a:moveTo>
                    <a:cubicBezTo>
                      <a:pt x="147" y="134"/>
                      <a:pt x="147" y="134"/>
                      <a:pt x="147" y="134"/>
                    </a:cubicBezTo>
                    <a:cubicBezTo>
                      <a:pt x="111" y="78"/>
                      <a:pt x="63" y="31"/>
                      <a:pt x="5" y="0"/>
                    </a:cubicBezTo>
                    <a:cubicBezTo>
                      <a:pt x="0" y="18"/>
                      <a:pt x="0" y="18"/>
                      <a:pt x="0" y="18"/>
                    </a:cubicBezTo>
                    <a:cubicBezTo>
                      <a:pt x="58" y="39"/>
                      <a:pt x="99" y="89"/>
                      <a:pt x="133" y="142"/>
                    </a:cubicBezTo>
                    <a:close/>
                  </a:path>
                </a:pathLst>
              </a:custGeom>
              <a:solidFill>
                <a:srgbClr val="FA6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8" name="Freeform 128"/>
              <p:cNvSpPr/>
              <p:nvPr/>
            </p:nvSpPr>
            <p:spPr bwMode="auto">
              <a:xfrm>
                <a:off x="4642" y="1744"/>
                <a:ext cx="335" cy="330"/>
              </a:xfrm>
              <a:custGeom>
                <a:avLst/>
                <a:gdLst>
                  <a:gd name="T0" fmla="*/ 6 w 139"/>
                  <a:gd name="T1" fmla="*/ 0 h 137"/>
                  <a:gd name="T2" fmla="*/ 0 w 139"/>
                  <a:gd name="T3" fmla="*/ 21 h 137"/>
                  <a:gd name="T4" fmla="*/ 117 w 139"/>
                  <a:gd name="T5" fmla="*/ 137 h 137"/>
                  <a:gd name="T6" fmla="*/ 139 w 139"/>
                  <a:gd name="T7" fmla="*/ 124 h 137"/>
                  <a:gd name="T8" fmla="*/ 6 w 139"/>
                  <a:gd name="T9" fmla="*/ 0 h 137"/>
                </a:gdLst>
                <a:ahLst/>
                <a:cxnLst>
                  <a:cxn ang="0">
                    <a:pos x="T0" y="T1"/>
                  </a:cxn>
                  <a:cxn ang="0">
                    <a:pos x="T2" y="T3"/>
                  </a:cxn>
                  <a:cxn ang="0">
                    <a:pos x="T4" y="T5"/>
                  </a:cxn>
                  <a:cxn ang="0">
                    <a:pos x="T6" y="T7"/>
                  </a:cxn>
                  <a:cxn ang="0">
                    <a:pos x="T8" y="T9"/>
                  </a:cxn>
                </a:cxnLst>
                <a:rect l="0" t="0" r="r" b="b"/>
                <a:pathLst>
                  <a:path w="139" h="137">
                    <a:moveTo>
                      <a:pt x="6" y="0"/>
                    </a:moveTo>
                    <a:cubicBezTo>
                      <a:pt x="0" y="21"/>
                      <a:pt x="0" y="21"/>
                      <a:pt x="0" y="21"/>
                    </a:cubicBezTo>
                    <a:cubicBezTo>
                      <a:pt x="46" y="52"/>
                      <a:pt x="85" y="92"/>
                      <a:pt x="117" y="137"/>
                    </a:cubicBezTo>
                    <a:cubicBezTo>
                      <a:pt x="139" y="124"/>
                      <a:pt x="139" y="124"/>
                      <a:pt x="139" y="124"/>
                    </a:cubicBezTo>
                    <a:cubicBezTo>
                      <a:pt x="105" y="71"/>
                      <a:pt x="64" y="21"/>
                      <a:pt x="6" y="0"/>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9" name="Freeform 129"/>
              <p:cNvSpPr/>
              <p:nvPr/>
            </p:nvSpPr>
            <p:spPr bwMode="auto">
              <a:xfrm>
                <a:off x="4668" y="1643"/>
                <a:ext cx="396" cy="381"/>
              </a:xfrm>
              <a:custGeom>
                <a:avLst/>
                <a:gdLst>
                  <a:gd name="T0" fmla="*/ 142 w 164"/>
                  <a:gd name="T1" fmla="*/ 158 h 158"/>
                  <a:gd name="T2" fmla="*/ 164 w 164"/>
                  <a:gd name="T3" fmla="*/ 145 h 158"/>
                  <a:gd name="T4" fmla="*/ 6 w 164"/>
                  <a:gd name="T5" fmla="*/ 0 h 158"/>
                  <a:gd name="T6" fmla="*/ 0 w 164"/>
                  <a:gd name="T7" fmla="*/ 24 h 158"/>
                  <a:gd name="T8" fmla="*/ 142 w 164"/>
                  <a:gd name="T9" fmla="*/ 158 h 158"/>
                </a:gdLst>
                <a:ahLst/>
                <a:cxnLst>
                  <a:cxn ang="0">
                    <a:pos x="T0" y="T1"/>
                  </a:cxn>
                  <a:cxn ang="0">
                    <a:pos x="T2" y="T3"/>
                  </a:cxn>
                  <a:cxn ang="0">
                    <a:pos x="T4" y="T5"/>
                  </a:cxn>
                  <a:cxn ang="0">
                    <a:pos x="T6" y="T7"/>
                  </a:cxn>
                  <a:cxn ang="0">
                    <a:pos x="T8" y="T9"/>
                  </a:cxn>
                </a:cxnLst>
                <a:rect l="0" t="0" r="r" b="b"/>
                <a:pathLst>
                  <a:path w="164" h="158">
                    <a:moveTo>
                      <a:pt x="142" y="158"/>
                    </a:moveTo>
                    <a:cubicBezTo>
                      <a:pt x="164" y="145"/>
                      <a:pt x="164" y="145"/>
                      <a:pt x="164" y="145"/>
                    </a:cubicBezTo>
                    <a:cubicBezTo>
                      <a:pt x="124" y="86"/>
                      <a:pt x="66" y="39"/>
                      <a:pt x="6" y="0"/>
                    </a:cubicBezTo>
                    <a:cubicBezTo>
                      <a:pt x="0" y="24"/>
                      <a:pt x="0" y="24"/>
                      <a:pt x="0" y="24"/>
                    </a:cubicBezTo>
                    <a:cubicBezTo>
                      <a:pt x="58" y="55"/>
                      <a:pt x="106" y="102"/>
                      <a:pt x="142" y="158"/>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0" name="Freeform 130"/>
              <p:cNvSpPr/>
              <p:nvPr/>
            </p:nvSpPr>
            <p:spPr bwMode="auto">
              <a:xfrm>
                <a:off x="3993" y="1180"/>
                <a:ext cx="548" cy="484"/>
              </a:xfrm>
              <a:custGeom>
                <a:avLst/>
                <a:gdLst>
                  <a:gd name="T0" fmla="*/ 170 w 227"/>
                  <a:gd name="T1" fmla="*/ 201 h 201"/>
                  <a:gd name="T2" fmla="*/ 227 w 227"/>
                  <a:gd name="T3" fmla="*/ 43 h 201"/>
                  <a:gd name="T4" fmla="*/ 0 w 227"/>
                  <a:gd name="T5" fmla="*/ 0 h 201"/>
                  <a:gd name="T6" fmla="*/ 0 w 227"/>
                  <a:gd name="T7" fmla="*/ 168 h 201"/>
                  <a:gd name="T8" fmla="*/ 170 w 227"/>
                  <a:gd name="T9" fmla="*/ 201 h 201"/>
                </a:gdLst>
                <a:ahLst/>
                <a:cxnLst>
                  <a:cxn ang="0">
                    <a:pos x="T0" y="T1"/>
                  </a:cxn>
                  <a:cxn ang="0">
                    <a:pos x="T2" y="T3"/>
                  </a:cxn>
                  <a:cxn ang="0">
                    <a:pos x="T4" y="T5"/>
                  </a:cxn>
                  <a:cxn ang="0">
                    <a:pos x="T6" y="T7"/>
                  </a:cxn>
                  <a:cxn ang="0">
                    <a:pos x="T8" y="T9"/>
                  </a:cxn>
                </a:cxnLst>
                <a:rect l="0" t="0" r="r" b="b"/>
                <a:pathLst>
                  <a:path w="227" h="201">
                    <a:moveTo>
                      <a:pt x="170" y="201"/>
                    </a:moveTo>
                    <a:cubicBezTo>
                      <a:pt x="227" y="43"/>
                      <a:pt x="227" y="43"/>
                      <a:pt x="227" y="43"/>
                    </a:cubicBezTo>
                    <a:cubicBezTo>
                      <a:pt x="157" y="16"/>
                      <a:pt x="80" y="1"/>
                      <a:pt x="0" y="0"/>
                    </a:cubicBezTo>
                    <a:cubicBezTo>
                      <a:pt x="0" y="168"/>
                      <a:pt x="0" y="168"/>
                      <a:pt x="0" y="168"/>
                    </a:cubicBezTo>
                    <a:cubicBezTo>
                      <a:pt x="60" y="168"/>
                      <a:pt x="117" y="180"/>
                      <a:pt x="170" y="201"/>
                    </a:cubicBezTo>
                    <a:close/>
                  </a:path>
                </a:pathLst>
              </a:custGeom>
              <a:solidFill>
                <a:srgbClr val="EB6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1" name="Freeform 131"/>
              <p:cNvSpPr/>
              <p:nvPr/>
            </p:nvSpPr>
            <p:spPr bwMode="auto">
              <a:xfrm>
                <a:off x="4080" y="1578"/>
                <a:ext cx="444" cy="434"/>
              </a:xfrm>
              <a:custGeom>
                <a:avLst/>
                <a:gdLst>
                  <a:gd name="T0" fmla="*/ 9 w 184"/>
                  <a:gd name="T1" fmla="*/ 0 h 180"/>
                  <a:gd name="T2" fmla="*/ 0 w 184"/>
                  <a:gd name="T3" fmla="*/ 135 h 180"/>
                  <a:gd name="T4" fmla="*/ 137 w 184"/>
                  <a:gd name="T5" fmla="*/ 180 h 180"/>
                  <a:gd name="T6" fmla="*/ 184 w 184"/>
                  <a:gd name="T7" fmla="*/ 53 h 180"/>
                  <a:gd name="T8" fmla="*/ 9 w 184"/>
                  <a:gd name="T9" fmla="*/ 0 h 180"/>
                </a:gdLst>
                <a:ahLst/>
                <a:cxnLst>
                  <a:cxn ang="0">
                    <a:pos x="T0" y="T1"/>
                  </a:cxn>
                  <a:cxn ang="0">
                    <a:pos x="T2" y="T3"/>
                  </a:cxn>
                  <a:cxn ang="0">
                    <a:pos x="T4" y="T5"/>
                  </a:cxn>
                  <a:cxn ang="0">
                    <a:pos x="T6" y="T7"/>
                  </a:cxn>
                  <a:cxn ang="0">
                    <a:pos x="T8" y="T9"/>
                  </a:cxn>
                </a:cxnLst>
                <a:rect l="0" t="0" r="r" b="b"/>
                <a:pathLst>
                  <a:path w="184" h="180">
                    <a:moveTo>
                      <a:pt x="9" y="0"/>
                    </a:moveTo>
                    <a:cubicBezTo>
                      <a:pt x="0" y="135"/>
                      <a:pt x="0" y="135"/>
                      <a:pt x="0" y="135"/>
                    </a:cubicBezTo>
                    <a:cubicBezTo>
                      <a:pt x="50" y="140"/>
                      <a:pt x="96" y="156"/>
                      <a:pt x="137" y="180"/>
                    </a:cubicBezTo>
                    <a:cubicBezTo>
                      <a:pt x="184" y="53"/>
                      <a:pt x="184" y="53"/>
                      <a:pt x="184" y="53"/>
                    </a:cubicBezTo>
                    <a:cubicBezTo>
                      <a:pt x="131" y="25"/>
                      <a:pt x="72" y="6"/>
                      <a:pt x="9" y="0"/>
                    </a:cubicBezTo>
                    <a:close/>
                  </a:path>
                </a:pathLst>
              </a:custGeom>
              <a:solidFill>
                <a:srgbClr val="FF62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2" name="Freeform 132"/>
              <p:cNvSpPr/>
              <p:nvPr/>
            </p:nvSpPr>
            <p:spPr bwMode="auto">
              <a:xfrm>
                <a:off x="4697" y="2099"/>
                <a:ext cx="381" cy="296"/>
              </a:xfrm>
              <a:custGeom>
                <a:avLst/>
                <a:gdLst>
                  <a:gd name="T0" fmla="*/ 109 w 158"/>
                  <a:gd name="T1" fmla="*/ 0 h 123"/>
                  <a:gd name="T2" fmla="*/ 0 w 158"/>
                  <a:gd name="T3" fmla="*/ 81 h 123"/>
                  <a:gd name="T4" fmla="*/ 23 w 158"/>
                  <a:gd name="T5" fmla="*/ 123 h 123"/>
                  <a:gd name="T6" fmla="*/ 158 w 158"/>
                  <a:gd name="T7" fmla="*/ 96 h 123"/>
                  <a:gd name="T8" fmla="*/ 109 w 158"/>
                  <a:gd name="T9" fmla="*/ 0 h 123"/>
                </a:gdLst>
                <a:ahLst/>
                <a:cxnLst>
                  <a:cxn ang="0">
                    <a:pos x="T0" y="T1"/>
                  </a:cxn>
                  <a:cxn ang="0">
                    <a:pos x="T2" y="T3"/>
                  </a:cxn>
                  <a:cxn ang="0">
                    <a:pos x="T4" y="T5"/>
                  </a:cxn>
                  <a:cxn ang="0">
                    <a:pos x="T6" y="T7"/>
                  </a:cxn>
                  <a:cxn ang="0">
                    <a:pos x="T8" y="T9"/>
                  </a:cxn>
                </a:cxnLst>
                <a:rect l="0" t="0" r="r" b="b"/>
                <a:pathLst>
                  <a:path w="158" h="123">
                    <a:moveTo>
                      <a:pt x="109" y="0"/>
                    </a:moveTo>
                    <a:cubicBezTo>
                      <a:pt x="0" y="81"/>
                      <a:pt x="0" y="81"/>
                      <a:pt x="0" y="81"/>
                    </a:cubicBezTo>
                    <a:cubicBezTo>
                      <a:pt x="9" y="94"/>
                      <a:pt x="17" y="109"/>
                      <a:pt x="23" y="123"/>
                    </a:cubicBezTo>
                    <a:cubicBezTo>
                      <a:pt x="158" y="96"/>
                      <a:pt x="158" y="96"/>
                      <a:pt x="158" y="96"/>
                    </a:cubicBezTo>
                    <a:cubicBezTo>
                      <a:pt x="145" y="62"/>
                      <a:pt x="128" y="30"/>
                      <a:pt x="109" y="0"/>
                    </a:cubicBezTo>
                    <a:close/>
                  </a:path>
                </a:pathLst>
              </a:custGeom>
              <a:solidFill>
                <a:srgbClr val="FFC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3" name="Freeform 133"/>
              <p:cNvSpPr/>
              <p:nvPr/>
            </p:nvSpPr>
            <p:spPr bwMode="auto">
              <a:xfrm>
                <a:off x="4753" y="2330"/>
                <a:ext cx="371" cy="154"/>
              </a:xfrm>
              <a:custGeom>
                <a:avLst/>
                <a:gdLst>
                  <a:gd name="T0" fmla="*/ 135 w 154"/>
                  <a:gd name="T1" fmla="*/ 0 h 64"/>
                  <a:gd name="T2" fmla="*/ 0 w 154"/>
                  <a:gd name="T3" fmla="*/ 27 h 64"/>
                  <a:gd name="T4" fmla="*/ 3 w 154"/>
                  <a:gd name="T5" fmla="*/ 33 h 64"/>
                  <a:gd name="T6" fmla="*/ 152 w 154"/>
                  <a:gd name="T7" fmla="*/ 64 h 64"/>
                  <a:gd name="T8" fmla="*/ 154 w 154"/>
                  <a:gd name="T9" fmla="*/ 63 h 64"/>
                  <a:gd name="T10" fmla="*/ 135 w 154"/>
                  <a:gd name="T11" fmla="*/ 0 h 64"/>
                </a:gdLst>
                <a:ahLst/>
                <a:cxnLst>
                  <a:cxn ang="0">
                    <a:pos x="T0" y="T1"/>
                  </a:cxn>
                  <a:cxn ang="0">
                    <a:pos x="T2" y="T3"/>
                  </a:cxn>
                  <a:cxn ang="0">
                    <a:pos x="T4" y="T5"/>
                  </a:cxn>
                  <a:cxn ang="0">
                    <a:pos x="T6" y="T7"/>
                  </a:cxn>
                  <a:cxn ang="0">
                    <a:pos x="T8" y="T9"/>
                  </a:cxn>
                  <a:cxn ang="0">
                    <a:pos x="T10" y="T11"/>
                  </a:cxn>
                </a:cxnLst>
                <a:rect l="0" t="0" r="r" b="b"/>
                <a:pathLst>
                  <a:path w="154" h="64">
                    <a:moveTo>
                      <a:pt x="135" y="0"/>
                    </a:moveTo>
                    <a:cubicBezTo>
                      <a:pt x="0" y="27"/>
                      <a:pt x="0" y="27"/>
                      <a:pt x="0" y="27"/>
                    </a:cubicBezTo>
                    <a:cubicBezTo>
                      <a:pt x="1" y="29"/>
                      <a:pt x="2" y="31"/>
                      <a:pt x="3" y="33"/>
                    </a:cubicBezTo>
                    <a:cubicBezTo>
                      <a:pt x="152" y="64"/>
                      <a:pt x="152" y="64"/>
                      <a:pt x="152" y="64"/>
                    </a:cubicBezTo>
                    <a:cubicBezTo>
                      <a:pt x="154" y="63"/>
                      <a:pt x="154" y="63"/>
                      <a:pt x="154" y="63"/>
                    </a:cubicBezTo>
                    <a:cubicBezTo>
                      <a:pt x="149" y="41"/>
                      <a:pt x="142" y="20"/>
                      <a:pt x="135" y="0"/>
                    </a:cubicBezTo>
                    <a:close/>
                  </a:path>
                </a:pathLst>
              </a:custGeom>
              <a:solidFill>
                <a:srgbClr val="9DB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4" name="Freeform 134"/>
              <p:cNvSpPr/>
              <p:nvPr/>
            </p:nvSpPr>
            <p:spPr bwMode="auto">
              <a:xfrm>
                <a:off x="5119" y="2482"/>
                <a:ext cx="5" cy="2"/>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1"/>
                      <a:pt x="0" y="1"/>
                      <a:pt x="0" y="1"/>
                    </a:cubicBezTo>
                    <a:cubicBezTo>
                      <a:pt x="2" y="1"/>
                      <a:pt x="2" y="1"/>
                      <a:pt x="2" y="1"/>
                    </a:cubicBezTo>
                    <a:cubicBezTo>
                      <a:pt x="2" y="0"/>
                      <a:pt x="2" y="0"/>
                      <a:pt x="2" y="0"/>
                    </a:cubicBezTo>
                    <a:close/>
                  </a:path>
                </a:pathLst>
              </a:custGeom>
              <a:solidFill>
                <a:srgbClr val="9DB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5" name="Freeform 135"/>
              <p:cNvSpPr/>
              <p:nvPr/>
            </p:nvSpPr>
            <p:spPr bwMode="auto">
              <a:xfrm>
                <a:off x="4823" y="2484"/>
                <a:ext cx="330" cy="259"/>
              </a:xfrm>
              <a:custGeom>
                <a:avLst/>
                <a:gdLst>
                  <a:gd name="T0" fmla="*/ 137 w 137"/>
                  <a:gd name="T1" fmla="*/ 107 h 107"/>
                  <a:gd name="T2" fmla="*/ 125 w 137"/>
                  <a:gd name="T3" fmla="*/ 0 h 107"/>
                  <a:gd name="T4" fmla="*/ 123 w 137"/>
                  <a:gd name="T5" fmla="*/ 0 h 107"/>
                  <a:gd name="T6" fmla="*/ 0 w 137"/>
                  <a:gd name="T7" fmla="*/ 67 h 107"/>
                  <a:gd name="T8" fmla="*/ 1 w 137"/>
                  <a:gd name="T9" fmla="*/ 83 h 107"/>
                  <a:gd name="T10" fmla="*/ 137 w 137"/>
                  <a:gd name="T11" fmla="*/ 107 h 107"/>
                  <a:gd name="T12" fmla="*/ 137 w 137"/>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137" h="107">
                    <a:moveTo>
                      <a:pt x="137" y="107"/>
                    </a:moveTo>
                    <a:cubicBezTo>
                      <a:pt x="137" y="70"/>
                      <a:pt x="133" y="34"/>
                      <a:pt x="125" y="0"/>
                    </a:cubicBezTo>
                    <a:cubicBezTo>
                      <a:pt x="123" y="0"/>
                      <a:pt x="123" y="0"/>
                      <a:pt x="123" y="0"/>
                    </a:cubicBezTo>
                    <a:cubicBezTo>
                      <a:pt x="0" y="67"/>
                      <a:pt x="0" y="67"/>
                      <a:pt x="0" y="67"/>
                    </a:cubicBezTo>
                    <a:cubicBezTo>
                      <a:pt x="0" y="72"/>
                      <a:pt x="1" y="78"/>
                      <a:pt x="1" y="83"/>
                    </a:cubicBezTo>
                    <a:cubicBezTo>
                      <a:pt x="137" y="107"/>
                      <a:pt x="137" y="107"/>
                      <a:pt x="137" y="107"/>
                    </a:cubicBezTo>
                    <a:cubicBezTo>
                      <a:pt x="137" y="107"/>
                      <a:pt x="137" y="107"/>
                      <a:pt x="137" y="107"/>
                    </a:cubicBezTo>
                    <a:close/>
                  </a:path>
                </a:pathLst>
              </a:custGeom>
              <a:solidFill>
                <a:srgbClr val="B64E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6" name="Freeform 136"/>
              <p:cNvSpPr/>
              <p:nvPr/>
            </p:nvSpPr>
            <p:spPr bwMode="auto">
              <a:xfrm>
                <a:off x="4825" y="2685"/>
                <a:ext cx="328" cy="118"/>
              </a:xfrm>
              <a:custGeom>
                <a:avLst/>
                <a:gdLst>
                  <a:gd name="T0" fmla="*/ 0 w 136"/>
                  <a:gd name="T1" fmla="*/ 0 h 49"/>
                  <a:gd name="T2" fmla="*/ 1 w 136"/>
                  <a:gd name="T3" fmla="*/ 24 h 49"/>
                  <a:gd name="T4" fmla="*/ 0 w 136"/>
                  <a:gd name="T5" fmla="*/ 49 h 49"/>
                  <a:gd name="T6" fmla="*/ 136 w 136"/>
                  <a:gd name="T7" fmla="*/ 26 h 49"/>
                  <a:gd name="T8" fmla="*/ 136 w 136"/>
                  <a:gd name="T9" fmla="*/ 24 h 49"/>
                  <a:gd name="T10" fmla="*/ 0 w 136"/>
                  <a:gd name="T11" fmla="*/ 0 h 49"/>
                </a:gdLst>
                <a:ahLst/>
                <a:cxnLst>
                  <a:cxn ang="0">
                    <a:pos x="T0" y="T1"/>
                  </a:cxn>
                  <a:cxn ang="0">
                    <a:pos x="T2" y="T3"/>
                  </a:cxn>
                  <a:cxn ang="0">
                    <a:pos x="T4" y="T5"/>
                  </a:cxn>
                  <a:cxn ang="0">
                    <a:pos x="T6" y="T7"/>
                  </a:cxn>
                  <a:cxn ang="0">
                    <a:pos x="T8" y="T9"/>
                  </a:cxn>
                  <a:cxn ang="0">
                    <a:pos x="T10" y="T11"/>
                  </a:cxn>
                </a:cxnLst>
                <a:rect l="0" t="0" r="r" b="b"/>
                <a:pathLst>
                  <a:path w="136" h="49">
                    <a:moveTo>
                      <a:pt x="0" y="0"/>
                    </a:moveTo>
                    <a:cubicBezTo>
                      <a:pt x="1" y="8"/>
                      <a:pt x="1" y="16"/>
                      <a:pt x="1" y="24"/>
                    </a:cubicBezTo>
                    <a:cubicBezTo>
                      <a:pt x="1" y="33"/>
                      <a:pt x="1" y="41"/>
                      <a:pt x="0" y="49"/>
                    </a:cubicBezTo>
                    <a:cubicBezTo>
                      <a:pt x="136" y="26"/>
                      <a:pt x="136" y="26"/>
                      <a:pt x="136" y="26"/>
                    </a:cubicBezTo>
                    <a:cubicBezTo>
                      <a:pt x="136" y="25"/>
                      <a:pt x="136" y="25"/>
                      <a:pt x="136" y="24"/>
                    </a:cubicBezTo>
                    <a:lnTo>
                      <a:pt x="0" y="0"/>
                    </a:lnTo>
                    <a:close/>
                  </a:path>
                </a:pathLst>
              </a:custGeom>
              <a:solidFill>
                <a:srgbClr val="FF7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7" name="Freeform 137"/>
              <p:cNvSpPr/>
              <p:nvPr/>
            </p:nvSpPr>
            <p:spPr bwMode="auto">
              <a:xfrm>
                <a:off x="4760" y="2410"/>
                <a:ext cx="359" cy="236"/>
              </a:xfrm>
              <a:custGeom>
                <a:avLst/>
                <a:gdLst>
                  <a:gd name="T0" fmla="*/ 0 w 149"/>
                  <a:gd name="T1" fmla="*/ 0 h 98"/>
                  <a:gd name="T2" fmla="*/ 26 w 149"/>
                  <a:gd name="T3" fmla="*/ 98 h 98"/>
                  <a:gd name="T4" fmla="*/ 149 w 149"/>
                  <a:gd name="T5" fmla="*/ 31 h 98"/>
                  <a:gd name="T6" fmla="*/ 0 w 149"/>
                  <a:gd name="T7" fmla="*/ 0 h 98"/>
                </a:gdLst>
                <a:ahLst/>
                <a:cxnLst>
                  <a:cxn ang="0">
                    <a:pos x="T0" y="T1"/>
                  </a:cxn>
                  <a:cxn ang="0">
                    <a:pos x="T2" y="T3"/>
                  </a:cxn>
                  <a:cxn ang="0">
                    <a:pos x="T4" y="T5"/>
                  </a:cxn>
                  <a:cxn ang="0">
                    <a:pos x="T6" y="T7"/>
                  </a:cxn>
                </a:cxnLst>
                <a:rect l="0" t="0" r="r" b="b"/>
                <a:pathLst>
                  <a:path w="149" h="98">
                    <a:moveTo>
                      <a:pt x="0" y="0"/>
                    </a:moveTo>
                    <a:cubicBezTo>
                      <a:pt x="13" y="31"/>
                      <a:pt x="22" y="64"/>
                      <a:pt x="26" y="98"/>
                    </a:cubicBezTo>
                    <a:cubicBezTo>
                      <a:pt x="149" y="31"/>
                      <a:pt x="149" y="31"/>
                      <a:pt x="149" y="31"/>
                    </a:cubicBezTo>
                    <a:lnTo>
                      <a:pt x="0" y="0"/>
                    </a:lnTo>
                    <a:close/>
                  </a:path>
                </a:pathLst>
              </a:custGeom>
              <a:solidFill>
                <a:srgbClr val="FC74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8" name="Freeform 138"/>
              <p:cNvSpPr/>
              <p:nvPr/>
            </p:nvSpPr>
            <p:spPr bwMode="auto">
              <a:xfrm>
                <a:off x="4806" y="2902"/>
                <a:ext cx="328" cy="91"/>
              </a:xfrm>
              <a:custGeom>
                <a:avLst/>
                <a:gdLst>
                  <a:gd name="T0" fmla="*/ 136 w 136"/>
                  <a:gd name="T1" fmla="*/ 23 h 38"/>
                  <a:gd name="T2" fmla="*/ 3 w 136"/>
                  <a:gd name="T3" fmla="*/ 0 h 38"/>
                  <a:gd name="T4" fmla="*/ 0 w 136"/>
                  <a:gd name="T5" fmla="*/ 15 h 38"/>
                  <a:gd name="T6" fmla="*/ 133 w 136"/>
                  <a:gd name="T7" fmla="*/ 38 h 38"/>
                  <a:gd name="T8" fmla="*/ 136 w 136"/>
                  <a:gd name="T9" fmla="*/ 23 h 38"/>
                </a:gdLst>
                <a:ahLst/>
                <a:cxnLst>
                  <a:cxn ang="0">
                    <a:pos x="T0" y="T1"/>
                  </a:cxn>
                  <a:cxn ang="0">
                    <a:pos x="T2" y="T3"/>
                  </a:cxn>
                  <a:cxn ang="0">
                    <a:pos x="T4" y="T5"/>
                  </a:cxn>
                  <a:cxn ang="0">
                    <a:pos x="T6" y="T7"/>
                  </a:cxn>
                  <a:cxn ang="0">
                    <a:pos x="T8" y="T9"/>
                  </a:cxn>
                </a:cxnLst>
                <a:rect l="0" t="0" r="r" b="b"/>
                <a:pathLst>
                  <a:path w="136" h="38">
                    <a:moveTo>
                      <a:pt x="136" y="23"/>
                    </a:moveTo>
                    <a:cubicBezTo>
                      <a:pt x="3" y="0"/>
                      <a:pt x="3" y="0"/>
                      <a:pt x="3" y="0"/>
                    </a:cubicBezTo>
                    <a:cubicBezTo>
                      <a:pt x="2" y="5"/>
                      <a:pt x="1" y="10"/>
                      <a:pt x="0" y="15"/>
                    </a:cubicBezTo>
                    <a:cubicBezTo>
                      <a:pt x="133" y="38"/>
                      <a:pt x="133" y="38"/>
                      <a:pt x="133" y="38"/>
                    </a:cubicBezTo>
                    <a:cubicBezTo>
                      <a:pt x="134" y="33"/>
                      <a:pt x="135" y="28"/>
                      <a:pt x="136" y="23"/>
                    </a:cubicBezTo>
                    <a:close/>
                  </a:path>
                </a:pathLst>
              </a:custGeom>
              <a:solidFill>
                <a:srgbClr val="FC74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9" name="Freeform 139"/>
              <p:cNvSpPr/>
              <p:nvPr/>
            </p:nvSpPr>
            <p:spPr bwMode="auto">
              <a:xfrm>
                <a:off x="4789" y="2962"/>
                <a:ext cx="323" cy="130"/>
              </a:xfrm>
              <a:custGeom>
                <a:avLst/>
                <a:gdLst>
                  <a:gd name="T0" fmla="*/ 134 w 134"/>
                  <a:gd name="T1" fmla="*/ 35 h 54"/>
                  <a:gd name="T2" fmla="*/ 4 w 134"/>
                  <a:gd name="T3" fmla="*/ 0 h 54"/>
                  <a:gd name="T4" fmla="*/ 0 w 134"/>
                  <a:gd name="T5" fmla="*/ 15 h 54"/>
                  <a:gd name="T6" fmla="*/ 129 w 134"/>
                  <a:gd name="T7" fmla="*/ 54 h 54"/>
                  <a:gd name="T8" fmla="*/ 134 w 134"/>
                  <a:gd name="T9" fmla="*/ 35 h 54"/>
                </a:gdLst>
                <a:ahLst/>
                <a:cxnLst>
                  <a:cxn ang="0">
                    <a:pos x="T0" y="T1"/>
                  </a:cxn>
                  <a:cxn ang="0">
                    <a:pos x="T2" y="T3"/>
                  </a:cxn>
                  <a:cxn ang="0">
                    <a:pos x="T4" y="T5"/>
                  </a:cxn>
                  <a:cxn ang="0">
                    <a:pos x="T6" y="T7"/>
                  </a:cxn>
                  <a:cxn ang="0">
                    <a:pos x="T8" y="T9"/>
                  </a:cxn>
                </a:cxnLst>
                <a:rect l="0" t="0" r="r" b="b"/>
                <a:pathLst>
                  <a:path w="134" h="54">
                    <a:moveTo>
                      <a:pt x="134" y="35"/>
                    </a:moveTo>
                    <a:cubicBezTo>
                      <a:pt x="4" y="0"/>
                      <a:pt x="4" y="0"/>
                      <a:pt x="4" y="0"/>
                    </a:cubicBezTo>
                    <a:cubicBezTo>
                      <a:pt x="3" y="5"/>
                      <a:pt x="1" y="10"/>
                      <a:pt x="0" y="15"/>
                    </a:cubicBezTo>
                    <a:cubicBezTo>
                      <a:pt x="129" y="54"/>
                      <a:pt x="129" y="54"/>
                      <a:pt x="129" y="54"/>
                    </a:cubicBezTo>
                    <a:cubicBezTo>
                      <a:pt x="131" y="48"/>
                      <a:pt x="133" y="41"/>
                      <a:pt x="134" y="35"/>
                    </a:cubicBezTo>
                    <a:close/>
                  </a:path>
                </a:pathLst>
              </a:custGeom>
              <a:solidFill>
                <a:srgbClr val="FC74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0" name="Freeform 140"/>
              <p:cNvSpPr/>
              <p:nvPr/>
            </p:nvSpPr>
            <p:spPr bwMode="auto">
              <a:xfrm>
                <a:off x="4777" y="2998"/>
                <a:ext cx="323" cy="138"/>
              </a:xfrm>
              <a:custGeom>
                <a:avLst/>
                <a:gdLst>
                  <a:gd name="T0" fmla="*/ 134 w 134"/>
                  <a:gd name="T1" fmla="*/ 39 h 57"/>
                  <a:gd name="T2" fmla="*/ 5 w 134"/>
                  <a:gd name="T3" fmla="*/ 0 h 57"/>
                  <a:gd name="T4" fmla="*/ 0 w 134"/>
                  <a:gd name="T5" fmla="*/ 13 h 57"/>
                  <a:gd name="T6" fmla="*/ 128 w 134"/>
                  <a:gd name="T7" fmla="*/ 57 h 57"/>
                  <a:gd name="T8" fmla="*/ 134 w 134"/>
                  <a:gd name="T9" fmla="*/ 39 h 57"/>
                </a:gdLst>
                <a:ahLst/>
                <a:cxnLst>
                  <a:cxn ang="0">
                    <a:pos x="T0" y="T1"/>
                  </a:cxn>
                  <a:cxn ang="0">
                    <a:pos x="T2" y="T3"/>
                  </a:cxn>
                  <a:cxn ang="0">
                    <a:pos x="T4" y="T5"/>
                  </a:cxn>
                  <a:cxn ang="0">
                    <a:pos x="T6" y="T7"/>
                  </a:cxn>
                  <a:cxn ang="0">
                    <a:pos x="T8" y="T9"/>
                  </a:cxn>
                </a:cxnLst>
                <a:rect l="0" t="0" r="r" b="b"/>
                <a:pathLst>
                  <a:path w="134" h="57">
                    <a:moveTo>
                      <a:pt x="134" y="39"/>
                    </a:moveTo>
                    <a:cubicBezTo>
                      <a:pt x="5" y="0"/>
                      <a:pt x="5" y="0"/>
                      <a:pt x="5" y="0"/>
                    </a:cubicBezTo>
                    <a:cubicBezTo>
                      <a:pt x="3" y="4"/>
                      <a:pt x="2" y="9"/>
                      <a:pt x="0" y="13"/>
                    </a:cubicBezTo>
                    <a:cubicBezTo>
                      <a:pt x="128" y="57"/>
                      <a:pt x="128" y="57"/>
                      <a:pt x="128" y="57"/>
                    </a:cubicBezTo>
                    <a:cubicBezTo>
                      <a:pt x="130" y="51"/>
                      <a:pt x="132" y="45"/>
                      <a:pt x="134" y="39"/>
                    </a:cubicBezTo>
                    <a:close/>
                  </a:path>
                </a:pathLst>
              </a:custGeom>
              <a:solidFill>
                <a:srgbClr val="88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1" name="Freeform 141"/>
              <p:cNvSpPr/>
              <p:nvPr/>
            </p:nvSpPr>
            <p:spPr bwMode="auto">
              <a:xfrm>
                <a:off x="4760" y="3030"/>
                <a:ext cx="326" cy="161"/>
              </a:xfrm>
              <a:custGeom>
                <a:avLst/>
                <a:gdLst>
                  <a:gd name="T0" fmla="*/ 7 w 135"/>
                  <a:gd name="T1" fmla="*/ 0 h 67"/>
                  <a:gd name="T2" fmla="*/ 0 w 135"/>
                  <a:gd name="T3" fmla="*/ 19 h 67"/>
                  <a:gd name="T4" fmla="*/ 126 w 135"/>
                  <a:gd name="T5" fmla="*/ 67 h 67"/>
                  <a:gd name="T6" fmla="*/ 135 w 135"/>
                  <a:gd name="T7" fmla="*/ 44 h 67"/>
                  <a:gd name="T8" fmla="*/ 7 w 135"/>
                  <a:gd name="T9" fmla="*/ 0 h 67"/>
                </a:gdLst>
                <a:ahLst/>
                <a:cxnLst>
                  <a:cxn ang="0">
                    <a:pos x="T0" y="T1"/>
                  </a:cxn>
                  <a:cxn ang="0">
                    <a:pos x="T2" y="T3"/>
                  </a:cxn>
                  <a:cxn ang="0">
                    <a:pos x="T4" y="T5"/>
                  </a:cxn>
                  <a:cxn ang="0">
                    <a:pos x="T6" y="T7"/>
                  </a:cxn>
                  <a:cxn ang="0">
                    <a:pos x="T8" y="T9"/>
                  </a:cxn>
                </a:cxnLst>
                <a:rect l="0" t="0" r="r" b="b"/>
                <a:pathLst>
                  <a:path w="135" h="67">
                    <a:moveTo>
                      <a:pt x="7" y="0"/>
                    </a:moveTo>
                    <a:cubicBezTo>
                      <a:pt x="5" y="6"/>
                      <a:pt x="3" y="13"/>
                      <a:pt x="0" y="19"/>
                    </a:cubicBezTo>
                    <a:cubicBezTo>
                      <a:pt x="126" y="67"/>
                      <a:pt x="126" y="67"/>
                      <a:pt x="126" y="67"/>
                    </a:cubicBezTo>
                    <a:cubicBezTo>
                      <a:pt x="129" y="59"/>
                      <a:pt x="132" y="52"/>
                      <a:pt x="135" y="44"/>
                    </a:cubicBezTo>
                    <a:lnTo>
                      <a:pt x="7" y="0"/>
                    </a:lnTo>
                    <a:close/>
                  </a:path>
                </a:pathLst>
              </a:custGeom>
              <a:solidFill>
                <a:srgbClr val="FC74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2" name="Freeform 142"/>
              <p:cNvSpPr/>
              <p:nvPr/>
            </p:nvSpPr>
            <p:spPr bwMode="auto">
              <a:xfrm>
                <a:off x="4799" y="2938"/>
                <a:ext cx="328" cy="108"/>
              </a:xfrm>
              <a:custGeom>
                <a:avLst/>
                <a:gdLst>
                  <a:gd name="T0" fmla="*/ 136 w 136"/>
                  <a:gd name="T1" fmla="*/ 23 h 45"/>
                  <a:gd name="T2" fmla="*/ 3 w 136"/>
                  <a:gd name="T3" fmla="*/ 0 h 45"/>
                  <a:gd name="T4" fmla="*/ 0 w 136"/>
                  <a:gd name="T5" fmla="*/ 10 h 45"/>
                  <a:gd name="T6" fmla="*/ 130 w 136"/>
                  <a:gd name="T7" fmla="*/ 45 h 45"/>
                  <a:gd name="T8" fmla="*/ 136 w 136"/>
                  <a:gd name="T9" fmla="*/ 23 h 45"/>
                </a:gdLst>
                <a:ahLst/>
                <a:cxnLst>
                  <a:cxn ang="0">
                    <a:pos x="T0" y="T1"/>
                  </a:cxn>
                  <a:cxn ang="0">
                    <a:pos x="T2" y="T3"/>
                  </a:cxn>
                  <a:cxn ang="0">
                    <a:pos x="T4" y="T5"/>
                  </a:cxn>
                  <a:cxn ang="0">
                    <a:pos x="T6" y="T7"/>
                  </a:cxn>
                  <a:cxn ang="0">
                    <a:pos x="T8" y="T9"/>
                  </a:cxn>
                </a:cxnLst>
                <a:rect l="0" t="0" r="r" b="b"/>
                <a:pathLst>
                  <a:path w="136" h="45">
                    <a:moveTo>
                      <a:pt x="136" y="23"/>
                    </a:moveTo>
                    <a:cubicBezTo>
                      <a:pt x="3" y="0"/>
                      <a:pt x="3" y="0"/>
                      <a:pt x="3" y="0"/>
                    </a:cubicBezTo>
                    <a:cubicBezTo>
                      <a:pt x="2" y="4"/>
                      <a:pt x="1" y="7"/>
                      <a:pt x="0" y="10"/>
                    </a:cubicBezTo>
                    <a:cubicBezTo>
                      <a:pt x="130" y="45"/>
                      <a:pt x="130" y="45"/>
                      <a:pt x="130" y="45"/>
                    </a:cubicBezTo>
                    <a:cubicBezTo>
                      <a:pt x="132" y="38"/>
                      <a:pt x="134" y="30"/>
                      <a:pt x="136" y="23"/>
                    </a:cubicBezTo>
                    <a:close/>
                  </a:path>
                </a:pathLst>
              </a:custGeom>
              <a:solidFill>
                <a:srgbClr val="88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3" name="Freeform 143"/>
              <p:cNvSpPr/>
              <p:nvPr/>
            </p:nvSpPr>
            <p:spPr bwMode="auto">
              <a:xfrm>
                <a:off x="4813" y="2870"/>
                <a:ext cx="326" cy="87"/>
              </a:xfrm>
              <a:custGeom>
                <a:avLst/>
                <a:gdLst>
                  <a:gd name="T0" fmla="*/ 135 w 135"/>
                  <a:gd name="T1" fmla="*/ 23 h 36"/>
                  <a:gd name="T2" fmla="*/ 2 w 135"/>
                  <a:gd name="T3" fmla="*/ 0 h 36"/>
                  <a:gd name="T4" fmla="*/ 0 w 135"/>
                  <a:gd name="T5" fmla="*/ 13 h 36"/>
                  <a:gd name="T6" fmla="*/ 133 w 135"/>
                  <a:gd name="T7" fmla="*/ 36 h 36"/>
                  <a:gd name="T8" fmla="*/ 135 w 135"/>
                  <a:gd name="T9" fmla="*/ 23 h 36"/>
                </a:gdLst>
                <a:ahLst/>
                <a:cxnLst>
                  <a:cxn ang="0">
                    <a:pos x="T0" y="T1"/>
                  </a:cxn>
                  <a:cxn ang="0">
                    <a:pos x="T2" y="T3"/>
                  </a:cxn>
                  <a:cxn ang="0">
                    <a:pos x="T4" y="T5"/>
                  </a:cxn>
                  <a:cxn ang="0">
                    <a:pos x="T6" y="T7"/>
                  </a:cxn>
                  <a:cxn ang="0">
                    <a:pos x="T8" y="T9"/>
                  </a:cxn>
                </a:cxnLst>
                <a:rect l="0" t="0" r="r" b="b"/>
                <a:pathLst>
                  <a:path w="135" h="36">
                    <a:moveTo>
                      <a:pt x="135" y="23"/>
                    </a:moveTo>
                    <a:cubicBezTo>
                      <a:pt x="2" y="0"/>
                      <a:pt x="2" y="0"/>
                      <a:pt x="2" y="0"/>
                    </a:cubicBezTo>
                    <a:cubicBezTo>
                      <a:pt x="1" y="4"/>
                      <a:pt x="1" y="9"/>
                      <a:pt x="0" y="13"/>
                    </a:cubicBezTo>
                    <a:cubicBezTo>
                      <a:pt x="133" y="36"/>
                      <a:pt x="133" y="36"/>
                      <a:pt x="133" y="36"/>
                    </a:cubicBezTo>
                    <a:cubicBezTo>
                      <a:pt x="134" y="32"/>
                      <a:pt x="134" y="27"/>
                      <a:pt x="135" y="23"/>
                    </a:cubicBezTo>
                    <a:close/>
                  </a:path>
                </a:pathLst>
              </a:custGeom>
              <a:solidFill>
                <a:srgbClr val="88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4" name="Freeform 144"/>
              <p:cNvSpPr/>
              <p:nvPr/>
            </p:nvSpPr>
            <p:spPr bwMode="auto">
              <a:xfrm>
                <a:off x="4355" y="3075"/>
                <a:ext cx="709" cy="683"/>
              </a:xfrm>
              <a:custGeom>
                <a:avLst/>
                <a:gdLst>
                  <a:gd name="T0" fmla="*/ 294 w 294"/>
                  <a:gd name="T1" fmla="*/ 48 h 283"/>
                  <a:gd name="T2" fmla="*/ 168 w 294"/>
                  <a:gd name="T3" fmla="*/ 0 h 283"/>
                  <a:gd name="T4" fmla="*/ 0 w 294"/>
                  <a:gd name="T5" fmla="*/ 177 h 283"/>
                  <a:gd name="T6" fmla="*/ 89 w 294"/>
                  <a:gd name="T7" fmla="*/ 283 h 283"/>
                  <a:gd name="T8" fmla="*/ 294 w 294"/>
                  <a:gd name="T9" fmla="*/ 48 h 283"/>
                </a:gdLst>
                <a:ahLst/>
                <a:cxnLst>
                  <a:cxn ang="0">
                    <a:pos x="T0" y="T1"/>
                  </a:cxn>
                  <a:cxn ang="0">
                    <a:pos x="T2" y="T3"/>
                  </a:cxn>
                  <a:cxn ang="0">
                    <a:pos x="T4" y="T5"/>
                  </a:cxn>
                  <a:cxn ang="0">
                    <a:pos x="T6" y="T7"/>
                  </a:cxn>
                  <a:cxn ang="0">
                    <a:pos x="T8" y="T9"/>
                  </a:cxn>
                </a:cxnLst>
                <a:rect l="0" t="0" r="r" b="b"/>
                <a:pathLst>
                  <a:path w="294" h="283">
                    <a:moveTo>
                      <a:pt x="294" y="48"/>
                    </a:moveTo>
                    <a:cubicBezTo>
                      <a:pt x="168" y="0"/>
                      <a:pt x="168" y="0"/>
                      <a:pt x="168" y="0"/>
                    </a:cubicBezTo>
                    <a:cubicBezTo>
                      <a:pt x="135" y="77"/>
                      <a:pt x="75" y="140"/>
                      <a:pt x="0" y="177"/>
                    </a:cubicBezTo>
                    <a:cubicBezTo>
                      <a:pt x="32" y="210"/>
                      <a:pt x="59" y="247"/>
                      <a:pt x="89" y="283"/>
                    </a:cubicBezTo>
                    <a:cubicBezTo>
                      <a:pt x="181" y="229"/>
                      <a:pt x="253" y="147"/>
                      <a:pt x="294" y="48"/>
                    </a:cubicBez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5" name="Freeform 145"/>
              <p:cNvSpPr/>
              <p:nvPr/>
            </p:nvSpPr>
            <p:spPr bwMode="auto">
              <a:xfrm>
                <a:off x="3542" y="3527"/>
                <a:ext cx="627" cy="388"/>
              </a:xfrm>
              <a:custGeom>
                <a:avLst/>
                <a:gdLst>
                  <a:gd name="T0" fmla="*/ 260 w 260"/>
                  <a:gd name="T1" fmla="*/ 155 h 161"/>
                  <a:gd name="T2" fmla="*/ 243 w 260"/>
                  <a:gd name="T3" fmla="*/ 21 h 161"/>
                  <a:gd name="T4" fmla="*/ 182 w 260"/>
                  <a:gd name="T5" fmla="*/ 26 h 161"/>
                  <a:gd name="T6" fmla="*/ 48 w 260"/>
                  <a:gd name="T7" fmla="*/ 0 h 161"/>
                  <a:gd name="T8" fmla="*/ 0 w 260"/>
                  <a:gd name="T9" fmla="*/ 126 h 161"/>
                  <a:gd name="T10" fmla="*/ 182 w 260"/>
                  <a:gd name="T11" fmla="*/ 161 h 161"/>
                  <a:gd name="T12" fmla="*/ 260 w 260"/>
                  <a:gd name="T13" fmla="*/ 155 h 161"/>
                </a:gdLst>
                <a:ahLst/>
                <a:cxnLst>
                  <a:cxn ang="0">
                    <a:pos x="T0" y="T1"/>
                  </a:cxn>
                  <a:cxn ang="0">
                    <a:pos x="T2" y="T3"/>
                  </a:cxn>
                  <a:cxn ang="0">
                    <a:pos x="T4" y="T5"/>
                  </a:cxn>
                  <a:cxn ang="0">
                    <a:pos x="T6" y="T7"/>
                  </a:cxn>
                  <a:cxn ang="0">
                    <a:pos x="T8" y="T9"/>
                  </a:cxn>
                  <a:cxn ang="0">
                    <a:pos x="T10" y="T11"/>
                  </a:cxn>
                  <a:cxn ang="0">
                    <a:pos x="T12" y="T13"/>
                  </a:cxn>
                </a:cxnLst>
                <a:rect l="0" t="0" r="r" b="b"/>
                <a:pathLst>
                  <a:path w="260" h="161">
                    <a:moveTo>
                      <a:pt x="260" y="155"/>
                    </a:moveTo>
                    <a:cubicBezTo>
                      <a:pt x="243" y="21"/>
                      <a:pt x="243" y="21"/>
                      <a:pt x="243" y="21"/>
                    </a:cubicBezTo>
                    <a:cubicBezTo>
                      <a:pt x="223" y="25"/>
                      <a:pt x="203" y="26"/>
                      <a:pt x="182" y="26"/>
                    </a:cubicBezTo>
                    <a:cubicBezTo>
                      <a:pt x="134" y="26"/>
                      <a:pt x="89" y="17"/>
                      <a:pt x="48" y="0"/>
                    </a:cubicBezTo>
                    <a:cubicBezTo>
                      <a:pt x="0" y="126"/>
                      <a:pt x="0" y="126"/>
                      <a:pt x="0" y="126"/>
                    </a:cubicBezTo>
                    <a:cubicBezTo>
                      <a:pt x="56" y="149"/>
                      <a:pt x="118" y="161"/>
                      <a:pt x="182" y="161"/>
                    </a:cubicBezTo>
                    <a:cubicBezTo>
                      <a:pt x="209" y="161"/>
                      <a:pt x="235" y="159"/>
                      <a:pt x="260" y="155"/>
                    </a:cubicBezTo>
                    <a:close/>
                  </a:path>
                </a:pathLst>
              </a:custGeom>
              <a:solidFill>
                <a:srgbClr val="4E6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6" name="Freeform 146"/>
              <p:cNvSpPr/>
              <p:nvPr/>
            </p:nvSpPr>
            <p:spPr bwMode="auto">
              <a:xfrm>
                <a:off x="2809" y="2762"/>
                <a:ext cx="533" cy="789"/>
              </a:xfrm>
              <a:custGeom>
                <a:avLst/>
                <a:gdLst>
                  <a:gd name="T0" fmla="*/ 134 w 221"/>
                  <a:gd name="T1" fmla="*/ 327 h 327"/>
                  <a:gd name="T2" fmla="*/ 221 w 221"/>
                  <a:gd name="T3" fmla="*/ 223 h 327"/>
                  <a:gd name="T4" fmla="*/ 135 w 221"/>
                  <a:gd name="T5" fmla="*/ 12 h 327"/>
                  <a:gd name="T6" fmla="*/ 0 w 221"/>
                  <a:gd name="T7" fmla="*/ 0 h 327"/>
                  <a:gd name="T8" fmla="*/ 134 w 221"/>
                  <a:gd name="T9" fmla="*/ 327 h 327"/>
                </a:gdLst>
                <a:ahLst/>
                <a:cxnLst>
                  <a:cxn ang="0">
                    <a:pos x="T0" y="T1"/>
                  </a:cxn>
                  <a:cxn ang="0">
                    <a:pos x="T2" y="T3"/>
                  </a:cxn>
                  <a:cxn ang="0">
                    <a:pos x="T4" y="T5"/>
                  </a:cxn>
                  <a:cxn ang="0">
                    <a:pos x="T6" y="T7"/>
                  </a:cxn>
                  <a:cxn ang="0">
                    <a:pos x="T8" y="T9"/>
                  </a:cxn>
                </a:cxnLst>
                <a:rect l="0" t="0" r="r" b="b"/>
                <a:pathLst>
                  <a:path w="221" h="327">
                    <a:moveTo>
                      <a:pt x="134" y="327"/>
                    </a:moveTo>
                    <a:cubicBezTo>
                      <a:pt x="221" y="223"/>
                      <a:pt x="221" y="223"/>
                      <a:pt x="221" y="223"/>
                    </a:cubicBezTo>
                    <a:cubicBezTo>
                      <a:pt x="171" y="166"/>
                      <a:pt x="140" y="93"/>
                      <a:pt x="135" y="12"/>
                    </a:cubicBezTo>
                    <a:cubicBezTo>
                      <a:pt x="0" y="0"/>
                      <a:pt x="0" y="0"/>
                      <a:pt x="0" y="0"/>
                    </a:cubicBezTo>
                    <a:cubicBezTo>
                      <a:pt x="2" y="127"/>
                      <a:pt x="52" y="242"/>
                      <a:pt x="134" y="327"/>
                    </a:cubicBezTo>
                    <a:close/>
                  </a:path>
                </a:pathLst>
              </a:custGeom>
              <a:solidFill>
                <a:srgbClr val="9F5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7" name="Freeform 147"/>
              <p:cNvSpPr/>
              <p:nvPr/>
            </p:nvSpPr>
            <p:spPr bwMode="auto">
              <a:xfrm>
                <a:off x="2809" y="2525"/>
                <a:ext cx="342" cy="266"/>
              </a:xfrm>
              <a:custGeom>
                <a:avLst/>
                <a:gdLst>
                  <a:gd name="T0" fmla="*/ 0 w 142"/>
                  <a:gd name="T1" fmla="*/ 90 h 110"/>
                  <a:gd name="T2" fmla="*/ 0 w 142"/>
                  <a:gd name="T3" fmla="*/ 98 h 110"/>
                  <a:gd name="T4" fmla="*/ 135 w 142"/>
                  <a:gd name="T5" fmla="*/ 110 h 110"/>
                  <a:gd name="T6" fmla="*/ 135 w 142"/>
                  <a:gd name="T7" fmla="*/ 90 h 110"/>
                  <a:gd name="T8" fmla="*/ 142 w 142"/>
                  <a:gd name="T9" fmla="*/ 20 h 110"/>
                  <a:gd name="T10" fmla="*/ 8 w 142"/>
                  <a:gd name="T11" fmla="*/ 0 h 110"/>
                  <a:gd name="T12" fmla="*/ 0 w 142"/>
                  <a:gd name="T13" fmla="*/ 90 h 110"/>
                </a:gdLst>
                <a:ahLst/>
                <a:cxnLst>
                  <a:cxn ang="0">
                    <a:pos x="T0" y="T1"/>
                  </a:cxn>
                  <a:cxn ang="0">
                    <a:pos x="T2" y="T3"/>
                  </a:cxn>
                  <a:cxn ang="0">
                    <a:pos x="T4" y="T5"/>
                  </a:cxn>
                  <a:cxn ang="0">
                    <a:pos x="T6" y="T7"/>
                  </a:cxn>
                  <a:cxn ang="0">
                    <a:pos x="T8" y="T9"/>
                  </a:cxn>
                  <a:cxn ang="0">
                    <a:pos x="T10" y="T11"/>
                  </a:cxn>
                  <a:cxn ang="0">
                    <a:pos x="T12" y="T13"/>
                  </a:cxn>
                </a:cxnLst>
                <a:rect l="0" t="0" r="r" b="b"/>
                <a:pathLst>
                  <a:path w="142" h="110">
                    <a:moveTo>
                      <a:pt x="0" y="90"/>
                    </a:moveTo>
                    <a:cubicBezTo>
                      <a:pt x="0" y="93"/>
                      <a:pt x="0" y="95"/>
                      <a:pt x="0" y="98"/>
                    </a:cubicBezTo>
                    <a:cubicBezTo>
                      <a:pt x="135" y="110"/>
                      <a:pt x="135" y="110"/>
                      <a:pt x="135" y="110"/>
                    </a:cubicBezTo>
                    <a:cubicBezTo>
                      <a:pt x="135" y="103"/>
                      <a:pt x="135" y="97"/>
                      <a:pt x="135" y="90"/>
                    </a:cubicBezTo>
                    <a:cubicBezTo>
                      <a:pt x="135" y="66"/>
                      <a:pt x="137" y="43"/>
                      <a:pt x="142" y="20"/>
                    </a:cubicBezTo>
                    <a:cubicBezTo>
                      <a:pt x="8" y="0"/>
                      <a:pt x="8" y="0"/>
                      <a:pt x="8" y="0"/>
                    </a:cubicBezTo>
                    <a:cubicBezTo>
                      <a:pt x="3" y="29"/>
                      <a:pt x="0" y="59"/>
                      <a:pt x="0" y="90"/>
                    </a:cubicBezTo>
                    <a:close/>
                  </a:path>
                </a:pathLst>
              </a:cu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8" name="Freeform 148"/>
              <p:cNvSpPr/>
              <p:nvPr/>
            </p:nvSpPr>
            <p:spPr bwMode="auto">
              <a:xfrm>
                <a:off x="2828" y="2193"/>
                <a:ext cx="159" cy="340"/>
              </a:xfrm>
              <a:custGeom>
                <a:avLst/>
                <a:gdLst>
                  <a:gd name="T0" fmla="*/ 49 w 66"/>
                  <a:gd name="T1" fmla="*/ 0 h 141"/>
                  <a:gd name="T2" fmla="*/ 0 w 66"/>
                  <a:gd name="T3" fmla="*/ 138 h 141"/>
                  <a:gd name="T4" fmla="*/ 19 w 66"/>
                  <a:gd name="T5" fmla="*/ 141 h 141"/>
                  <a:gd name="T6" fmla="*/ 66 w 66"/>
                  <a:gd name="T7" fmla="*/ 11 h 141"/>
                  <a:gd name="T8" fmla="*/ 49 w 66"/>
                  <a:gd name="T9" fmla="*/ 0 h 141"/>
                </a:gdLst>
                <a:ahLst/>
                <a:cxnLst>
                  <a:cxn ang="0">
                    <a:pos x="T0" y="T1"/>
                  </a:cxn>
                  <a:cxn ang="0">
                    <a:pos x="T2" y="T3"/>
                  </a:cxn>
                  <a:cxn ang="0">
                    <a:pos x="T4" y="T5"/>
                  </a:cxn>
                  <a:cxn ang="0">
                    <a:pos x="T6" y="T7"/>
                  </a:cxn>
                  <a:cxn ang="0">
                    <a:pos x="T8" y="T9"/>
                  </a:cxn>
                </a:cxnLst>
                <a:rect l="0" t="0" r="r" b="b"/>
                <a:pathLst>
                  <a:path w="66" h="141">
                    <a:moveTo>
                      <a:pt x="49" y="0"/>
                    </a:moveTo>
                    <a:cubicBezTo>
                      <a:pt x="26" y="43"/>
                      <a:pt x="10" y="89"/>
                      <a:pt x="0" y="138"/>
                    </a:cubicBezTo>
                    <a:cubicBezTo>
                      <a:pt x="19" y="141"/>
                      <a:pt x="19" y="141"/>
                      <a:pt x="19" y="141"/>
                    </a:cubicBezTo>
                    <a:cubicBezTo>
                      <a:pt x="30" y="96"/>
                      <a:pt x="46" y="52"/>
                      <a:pt x="66" y="11"/>
                    </a:cubicBezTo>
                    <a:lnTo>
                      <a:pt x="49" y="0"/>
                    </a:lnTo>
                    <a:close/>
                  </a:path>
                </a:pathLst>
              </a:custGeom>
              <a:solidFill>
                <a:srgbClr val="83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9" name="Freeform 149"/>
              <p:cNvSpPr/>
              <p:nvPr/>
            </p:nvSpPr>
            <p:spPr bwMode="auto">
              <a:xfrm>
                <a:off x="2874" y="2219"/>
                <a:ext cx="150" cy="321"/>
              </a:xfrm>
              <a:custGeom>
                <a:avLst/>
                <a:gdLst>
                  <a:gd name="T0" fmla="*/ 47 w 62"/>
                  <a:gd name="T1" fmla="*/ 0 h 133"/>
                  <a:gd name="T2" fmla="*/ 0 w 62"/>
                  <a:gd name="T3" fmla="*/ 130 h 133"/>
                  <a:gd name="T4" fmla="*/ 22 w 62"/>
                  <a:gd name="T5" fmla="*/ 133 h 133"/>
                  <a:gd name="T6" fmla="*/ 62 w 62"/>
                  <a:gd name="T7" fmla="*/ 9 h 133"/>
                  <a:gd name="T8" fmla="*/ 47 w 62"/>
                  <a:gd name="T9" fmla="*/ 0 h 133"/>
                </a:gdLst>
                <a:ahLst/>
                <a:cxnLst>
                  <a:cxn ang="0">
                    <a:pos x="T0" y="T1"/>
                  </a:cxn>
                  <a:cxn ang="0">
                    <a:pos x="T2" y="T3"/>
                  </a:cxn>
                  <a:cxn ang="0">
                    <a:pos x="T4" y="T5"/>
                  </a:cxn>
                  <a:cxn ang="0">
                    <a:pos x="T6" y="T7"/>
                  </a:cxn>
                  <a:cxn ang="0">
                    <a:pos x="T8" y="T9"/>
                  </a:cxn>
                </a:cxnLst>
                <a:rect l="0" t="0" r="r" b="b"/>
                <a:pathLst>
                  <a:path w="62" h="133">
                    <a:moveTo>
                      <a:pt x="47" y="0"/>
                    </a:moveTo>
                    <a:cubicBezTo>
                      <a:pt x="27" y="41"/>
                      <a:pt x="11" y="85"/>
                      <a:pt x="0" y="130"/>
                    </a:cubicBezTo>
                    <a:cubicBezTo>
                      <a:pt x="22" y="133"/>
                      <a:pt x="22" y="133"/>
                      <a:pt x="22" y="133"/>
                    </a:cubicBezTo>
                    <a:cubicBezTo>
                      <a:pt x="32" y="91"/>
                      <a:pt x="44" y="48"/>
                      <a:pt x="62" y="9"/>
                    </a:cubicBezTo>
                    <a:lnTo>
                      <a:pt x="47" y="0"/>
                    </a:lnTo>
                    <a:close/>
                  </a:path>
                </a:pathLst>
              </a:custGeom>
              <a:solidFill>
                <a:srgbClr val="FFD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0" name="Freeform 150"/>
              <p:cNvSpPr/>
              <p:nvPr/>
            </p:nvSpPr>
            <p:spPr bwMode="auto">
              <a:xfrm>
                <a:off x="2927" y="2241"/>
                <a:ext cx="138" cy="306"/>
              </a:xfrm>
              <a:custGeom>
                <a:avLst/>
                <a:gdLst>
                  <a:gd name="T0" fmla="*/ 40 w 57"/>
                  <a:gd name="T1" fmla="*/ 0 h 127"/>
                  <a:gd name="T2" fmla="*/ 0 w 57"/>
                  <a:gd name="T3" fmla="*/ 124 h 127"/>
                  <a:gd name="T4" fmla="*/ 21 w 57"/>
                  <a:gd name="T5" fmla="*/ 127 h 127"/>
                  <a:gd name="T6" fmla="*/ 57 w 57"/>
                  <a:gd name="T7" fmla="*/ 10 h 127"/>
                  <a:gd name="T8" fmla="*/ 40 w 57"/>
                  <a:gd name="T9" fmla="*/ 0 h 127"/>
                </a:gdLst>
                <a:ahLst/>
                <a:cxnLst>
                  <a:cxn ang="0">
                    <a:pos x="T0" y="T1"/>
                  </a:cxn>
                  <a:cxn ang="0">
                    <a:pos x="T2" y="T3"/>
                  </a:cxn>
                  <a:cxn ang="0">
                    <a:pos x="T4" y="T5"/>
                  </a:cxn>
                  <a:cxn ang="0">
                    <a:pos x="T6" y="T7"/>
                  </a:cxn>
                  <a:cxn ang="0">
                    <a:pos x="T8" y="T9"/>
                  </a:cxn>
                </a:cxnLst>
                <a:rect l="0" t="0" r="r" b="b"/>
                <a:pathLst>
                  <a:path w="57" h="127">
                    <a:moveTo>
                      <a:pt x="40" y="0"/>
                    </a:moveTo>
                    <a:cubicBezTo>
                      <a:pt x="22" y="39"/>
                      <a:pt x="10" y="82"/>
                      <a:pt x="0" y="124"/>
                    </a:cubicBezTo>
                    <a:cubicBezTo>
                      <a:pt x="21" y="127"/>
                      <a:pt x="21" y="127"/>
                      <a:pt x="21" y="127"/>
                    </a:cubicBezTo>
                    <a:cubicBezTo>
                      <a:pt x="30" y="87"/>
                      <a:pt x="38" y="46"/>
                      <a:pt x="57" y="10"/>
                    </a:cubicBezTo>
                    <a:lnTo>
                      <a:pt x="40" y="0"/>
                    </a:lnTo>
                    <a:close/>
                  </a:path>
                </a:pathLst>
              </a:custGeom>
              <a:solidFill>
                <a:srgbClr val="83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1" name="Freeform 151"/>
              <p:cNvSpPr/>
              <p:nvPr/>
            </p:nvSpPr>
            <p:spPr bwMode="auto">
              <a:xfrm>
                <a:off x="2978" y="2265"/>
                <a:ext cx="118" cy="287"/>
              </a:xfrm>
              <a:custGeom>
                <a:avLst/>
                <a:gdLst>
                  <a:gd name="T0" fmla="*/ 49 w 49"/>
                  <a:gd name="T1" fmla="*/ 8 h 119"/>
                  <a:gd name="T2" fmla="*/ 36 w 49"/>
                  <a:gd name="T3" fmla="*/ 0 h 119"/>
                  <a:gd name="T4" fmla="*/ 0 w 49"/>
                  <a:gd name="T5" fmla="*/ 117 h 119"/>
                  <a:gd name="T6" fmla="*/ 14 w 49"/>
                  <a:gd name="T7" fmla="*/ 119 h 119"/>
                  <a:gd name="T8" fmla="*/ 49 w 49"/>
                  <a:gd name="T9" fmla="*/ 8 h 119"/>
                </a:gdLst>
                <a:ahLst/>
                <a:cxnLst>
                  <a:cxn ang="0">
                    <a:pos x="T0" y="T1"/>
                  </a:cxn>
                  <a:cxn ang="0">
                    <a:pos x="T2" y="T3"/>
                  </a:cxn>
                  <a:cxn ang="0">
                    <a:pos x="T4" y="T5"/>
                  </a:cxn>
                  <a:cxn ang="0">
                    <a:pos x="T6" y="T7"/>
                  </a:cxn>
                  <a:cxn ang="0">
                    <a:pos x="T8" y="T9"/>
                  </a:cxn>
                </a:cxnLst>
                <a:rect l="0" t="0" r="r" b="b"/>
                <a:pathLst>
                  <a:path w="49" h="119">
                    <a:moveTo>
                      <a:pt x="49" y="8"/>
                    </a:moveTo>
                    <a:cubicBezTo>
                      <a:pt x="36" y="0"/>
                      <a:pt x="36" y="0"/>
                      <a:pt x="36" y="0"/>
                    </a:cubicBezTo>
                    <a:cubicBezTo>
                      <a:pt x="17" y="36"/>
                      <a:pt x="9" y="77"/>
                      <a:pt x="0" y="117"/>
                    </a:cubicBezTo>
                    <a:cubicBezTo>
                      <a:pt x="14" y="119"/>
                      <a:pt x="14" y="119"/>
                      <a:pt x="14" y="119"/>
                    </a:cubicBezTo>
                    <a:cubicBezTo>
                      <a:pt x="23" y="81"/>
                      <a:pt x="35" y="44"/>
                      <a:pt x="49" y="8"/>
                    </a:cubicBezTo>
                    <a:close/>
                  </a:path>
                </a:pathLst>
              </a:custGeom>
              <a:solidFill>
                <a:srgbClr val="FFD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2" name="Freeform 152"/>
              <p:cNvSpPr/>
              <p:nvPr/>
            </p:nvSpPr>
            <p:spPr bwMode="auto">
              <a:xfrm>
                <a:off x="3012" y="2284"/>
                <a:ext cx="135" cy="275"/>
              </a:xfrm>
              <a:custGeom>
                <a:avLst/>
                <a:gdLst>
                  <a:gd name="T0" fmla="*/ 35 w 56"/>
                  <a:gd name="T1" fmla="*/ 0 h 114"/>
                  <a:gd name="T2" fmla="*/ 0 w 56"/>
                  <a:gd name="T3" fmla="*/ 111 h 114"/>
                  <a:gd name="T4" fmla="*/ 20 w 56"/>
                  <a:gd name="T5" fmla="*/ 114 h 114"/>
                  <a:gd name="T6" fmla="*/ 56 w 56"/>
                  <a:gd name="T7" fmla="*/ 13 h 114"/>
                  <a:gd name="T8" fmla="*/ 35 w 56"/>
                  <a:gd name="T9" fmla="*/ 0 h 114"/>
                </a:gdLst>
                <a:ahLst/>
                <a:cxnLst>
                  <a:cxn ang="0">
                    <a:pos x="T0" y="T1"/>
                  </a:cxn>
                  <a:cxn ang="0">
                    <a:pos x="T2" y="T3"/>
                  </a:cxn>
                  <a:cxn ang="0">
                    <a:pos x="T4" y="T5"/>
                  </a:cxn>
                  <a:cxn ang="0">
                    <a:pos x="T6" y="T7"/>
                  </a:cxn>
                  <a:cxn ang="0">
                    <a:pos x="T8" y="T9"/>
                  </a:cxn>
                </a:cxnLst>
                <a:rect l="0" t="0" r="r" b="b"/>
                <a:pathLst>
                  <a:path w="56" h="114">
                    <a:moveTo>
                      <a:pt x="35" y="0"/>
                    </a:moveTo>
                    <a:cubicBezTo>
                      <a:pt x="21" y="36"/>
                      <a:pt x="9" y="73"/>
                      <a:pt x="0" y="111"/>
                    </a:cubicBezTo>
                    <a:cubicBezTo>
                      <a:pt x="20" y="114"/>
                      <a:pt x="20" y="114"/>
                      <a:pt x="20" y="114"/>
                    </a:cubicBezTo>
                    <a:cubicBezTo>
                      <a:pt x="29" y="80"/>
                      <a:pt x="41" y="46"/>
                      <a:pt x="56" y="13"/>
                    </a:cubicBezTo>
                    <a:lnTo>
                      <a:pt x="35" y="0"/>
                    </a:lnTo>
                    <a:close/>
                  </a:path>
                </a:pathLst>
              </a:custGeom>
              <a:solidFill>
                <a:srgbClr val="835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3" name="Freeform 153"/>
              <p:cNvSpPr/>
              <p:nvPr/>
            </p:nvSpPr>
            <p:spPr bwMode="auto">
              <a:xfrm>
                <a:off x="3060" y="2316"/>
                <a:ext cx="164" cy="258"/>
              </a:xfrm>
              <a:custGeom>
                <a:avLst/>
                <a:gdLst>
                  <a:gd name="T0" fmla="*/ 68 w 68"/>
                  <a:gd name="T1" fmla="*/ 19 h 107"/>
                  <a:gd name="T2" fmla="*/ 36 w 68"/>
                  <a:gd name="T3" fmla="*/ 0 h 107"/>
                  <a:gd name="T4" fmla="*/ 0 w 68"/>
                  <a:gd name="T5" fmla="*/ 101 h 107"/>
                  <a:gd name="T6" fmla="*/ 38 w 68"/>
                  <a:gd name="T7" fmla="*/ 107 h 107"/>
                  <a:gd name="T8" fmla="*/ 68 w 68"/>
                  <a:gd name="T9" fmla="*/ 19 h 107"/>
                </a:gdLst>
                <a:ahLst/>
                <a:cxnLst>
                  <a:cxn ang="0">
                    <a:pos x="T0" y="T1"/>
                  </a:cxn>
                  <a:cxn ang="0">
                    <a:pos x="T2" y="T3"/>
                  </a:cxn>
                  <a:cxn ang="0">
                    <a:pos x="T4" y="T5"/>
                  </a:cxn>
                  <a:cxn ang="0">
                    <a:pos x="T6" y="T7"/>
                  </a:cxn>
                  <a:cxn ang="0">
                    <a:pos x="T8" y="T9"/>
                  </a:cxn>
                </a:cxnLst>
                <a:rect l="0" t="0" r="r" b="b"/>
                <a:pathLst>
                  <a:path w="68" h="107">
                    <a:moveTo>
                      <a:pt x="68" y="19"/>
                    </a:moveTo>
                    <a:cubicBezTo>
                      <a:pt x="36" y="0"/>
                      <a:pt x="36" y="0"/>
                      <a:pt x="36" y="0"/>
                    </a:cubicBezTo>
                    <a:cubicBezTo>
                      <a:pt x="21" y="33"/>
                      <a:pt x="9" y="67"/>
                      <a:pt x="0" y="101"/>
                    </a:cubicBezTo>
                    <a:cubicBezTo>
                      <a:pt x="38" y="107"/>
                      <a:pt x="38" y="107"/>
                      <a:pt x="38" y="107"/>
                    </a:cubicBezTo>
                    <a:cubicBezTo>
                      <a:pt x="44" y="76"/>
                      <a:pt x="54" y="47"/>
                      <a:pt x="68" y="19"/>
                    </a:cubicBezTo>
                    <a:close/>
                  </a:path>
                </a:pathLst>
              </a:custGeom>
              <a:solidFill>
                <a:srgbClr val="FFD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4" name="Freeform 154"/>
              <p:cNvSpPr/>
              <p:nvPr/>
            </p:nvSpPr>
            <p:spPr bwMode="auto">
              <a:xfrm>
                <a:off x="2946" y="1749"/>
                <a:ext cx="603" cy="612"/>
              </a:xfrm>
              <a:custGeom>
                <a:avLst/>
                <a:gdLst>
                  <a:gd name="T0" fmla="*/ 250 w 250"/>
                  <a:gd name="T1" fmla="*/ 110 h 254"/>
                  <a:gd name="T2" fmla="*/ 172 w 250"/>
                  <a:gd name="T3" fmla="*/ 0 h 254"/>
                  <a:gd name="T4" fmla="*/ 0 w 250"/>
                  <a:gd name="T5" fmla="*/ 184 h 254"/>
                  <a:gd name="T6" fmla="*/ 115 w 250"/>
                  <a:gd name="T7" fmla="*/ 254 h 254"/>
                  <a:gd name="T8" fmla="*/ 250 w 250"/>
                  <a:gd name="T9" fmla="*/ 110 h 254"/>
                </a:gdLst>
                <a:ahLst/>
                <a:cxnLst>
                  <a:cxn ang="0">
                    <a:pos x="T0" y="T1"/>
                  </a:cxn>
                  <a:cxn ang="0">
                    <a:pos x="T2" y="T3"/>
                  </a:cxn>
                  <a:cxn ang="0">
                    <a:pos x="T4" y="T5"/>
                  </a:cxn>
                  <a:cxn ang="0">
                    <a:pos x="T6" y="T7"/>
                  </a:cxn>
                  <a:cxn ang="0">
                    <a:pos x="T8" y="T9"/>
                  </a:cxn>
                </a:cxnLst>
                <a:rect l="0" t="0" r="r" b="b"/>
                <a:pathLst>
                  <a:path w="250" h="254">
                    <a:moveTo>
                      <a:pt x="250" y="110"/>
                    </a:moveTo>
                    <a:cubicBezTo>
                      <a:pt x="172" y="0"/>
                      <a:pt x="172" y="0"/>
                      <a:pt x="172" y="0"/>
                    </a:cubicBezTo>
                    <a:cubicBezTo>
                      <a:pt x="99" y="45"/>
                      <a:pt x="40" y="109"/>
                      <a:pt x="0" y="184"/>
                    </a:cubicBezTo>
                    <a:cubicBezTo>
                      <a:pt x="115" y="254"/>
                      <a:pt x="115" y="254"/>
                      <a:pt x="115" y="254"/>
                    </a:cubicBezTo>
                    <a:cubicBezTo>
                      <a:pt x="145" y="194"/>
                      <a:pt x="192" y="144"/>
                      <a:pt x="250" y="110"/>
                    </a:cubicBezTo>
                    <a:close/>
                  </a:path>
                </a:pathLst>
              </a:custGeom>
              <a:solidFill>
                <a:srgbClr val="CC47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5" name="Freeform 155"/>
              <p:cNvSpPr/>
              <p:nvPr/>
            </p:nvSpPr>
            <p:spPr bwMode="auto">
              <a:xfrm>
                <a:off x="3132" y="3300"/>
                <a:ext cx="232" cy="275"/>
              </a:xfrm>
              <a:custGeom>
                <a:avLst/>
                <a:gdLst>
                  <a:gd name="T0" fmla="*/ 87 w 96"/>
                  <a:gd name="T1" fmla="*/ 0 h 114"/>
                  <a:gd name="T2" fmla="*/ 0 w 96"/>
                  <a:gd name="T3" fmla="*/ 104 h 114"/>
                  <a:gd name="T4" fmla="*/ 10 w 96"/>
                  <a:gd name="T5" fmla="*/ 114 h 114"/>
                  <a:gd name="T6" fmla="*/ 96 w 96"/>
                  <a:gd name="T7" fmla="*/ 10 h 114"/>
                  <a:gd name="T8" fmla="*/ 87 w 96"/>
                  <a:gd name="T9" fmla="*/ 0 h 114"/>
                </a:gdLst>
                <a:ahLst/>
                <a:cxnLst>
                  <a:cxn ang="0">
                    <a:pos x="T0" y="T1"/>
                  </a:cxn>
                  <a:cxn ang="0">
                    <a:pos x="T2" y="T3"/>
                  </a:cxn>
                  <a:cxn ang="0">
                    <a:pos x="T4" y="T5"/>
                  </a:cxn>
                  <a:cxn ang="0">
                    <a:pos x="T6" y="T7"/>
                  </a:cxn>
                  <a:cxn ang="0">
                    <a:pos x="T8" y="T9"/>
                  </a:cxn>
                </a:cxnLst>
                <a:rect l="0" t="0" r="r" b="b"/>
                <a:pathLst>
                  <a:path w="96" h="114">
                    <a:moveTo>
                      <a:pt x="87" y="0"/>
                    </a:moveTo>
                    <a:cubicBezTo>
                      <a:pt x="0" y="104"/>
                      <a:pt x="0" y="104"/>
                      <a:pt x="0" y="104"/>
                    </a:cubicBezTo>
                    <a:cubicBezTo>
                      <a:pt x="3" y="108"/>
                      <a:pt x="6" y="111"/>
                      <a:pt x="10" y="114"/>
                    </a:cubicBezTo>
                    <a:cubicBezTo>
                      <a:pt x="96" y="10"/>
                      <a:pt x="96" y="10"/>
                      <a:pt x="96" y="10"/>
                    </a:cubicBezTo>
                    <a:cubicBezTo>
                      <a:pt x="93" y="7"/>
                      <a:pt x="90" y="3"/>
                      <a:pt x="87" y="0"/>
                    </a:cubicBezTo>
                    <a:close/>
                  </a:path>
                </a:pathLst>
              </a:cu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6" name="Freeform 156"/>
              <p:cNvSpPr/>
              <p:nvPr/>
            </p:nvSpPr>
            <p:spPr bwMode="auto">
              <a:xfrm>
                <a:off x="3156" y="3324"/>
                <a:ext cx="225" cy="277"/>
              </a:xfrm>
              <a:custGeom>
                <a:avLst/>
                <a:gdLst>
                  <a:gd name="T0" fmla="*/ 86 w 93"/>
                  <a:gd name="T1" fmla="*/ 0 h 115"/>
                  <a:gd name="T2" fmla="*/ 0 w 93"/>
                  <a:gd name="T3" fmla="*/ 104 h 115"/>
                  <a:gd name="T4" fmla="*/ 11 w 93"/>
                  <a:gd name="T5" fmla="*/ 115 h 115"/>
                  <a:gd name="T6" fmla="*/ 93 w 93"/>
                  <a:gd name="T7" fmla="*/ 7 h 115"/>
                  <a:gd name="T8" fmla="*/ 86 w 93"/>
                  <a:gd name="T9" fmla="*/ 0 h 115"/>
                </a:gdLst>
                <a:ahLst/>
                <a:cxnLst>
                  <a:cxn ang="0">
                    <a:pos x="T0" y="T1"/>
                  </a:cxn>
                  <a:cxn ang="0">
                    <a:pos x="T2" y="T3"/>
                  </a:cxn>
                  <a:cxn ang="0">
                    <a:pos x="T4" y="T5"/>
                  </a:cxn>
                  <a:cxn ang="0">
                    <a:pos x="T6" y="T7"/>
                  </a:cxn>
                  <a:cxn ang="0">
                    <a:pos x="T8" y="T9"/>
                  </a:cxn>
                </a:cxnLst>
                <a:rect l="0" t="0" r="r" b="b"/>
                <a:pathLst>
                  <a:path w="93" h="115">
                    <a:moveTo>
                      <a:pt x="86" y="0"/>
                    </a:moveTo>
                    <a:cubicBezTo>
                      <a:pt x="0" y="104"/>
                      <a:pt x="0" y="104"/>
                      <a:pt x="0" y="104"/>
                    </a:cubicBezTo>
                    <a:cubicBezTo>
                      <a:pt x="3" y="108"/>
                      <a:pt x="7" y="112"/>
                      <a:pt x="11" y="115"/>
                    </a:cubicBezTo>
                    <a:cubicBezTo>
                      <a:pt x="93" y="7"/>
                      <a:pt x="93" y="7"/>
                      <a:pt x="93" y="7"/>
                    </a:cubicBezTo>
                    <a:cubicBezTo>
                      <a:pt x="91" y="5"/>
                      <a:pt x="89" y="2"/>
                      <a:pt x="86" y="0"/>
                    </a:cubicBezTo>
                    <a:close/>
                  </a:path>
                </a:pathLst>
              </a:custGeom>
              <a:solidFill>
                <a:srgbClr val="FF77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7" name="Freeform 157"/>
              <p:cNvSpPr/>
              <p:nvPr/>
            </p:nvSpPr>
            <p:spPr bwMode="auto">
              <a:xfrm>
                <a:off x="3183" y="3341"/>
                <a:ext cx="226" cy="282"/>
              </a:xfrm>
              <a:custGeom>
                <a:avLst/>
                <a:gdLst>
                  <a:gd name="T0" fmla="*/ 82 w 94"/>
                  <a:gd name="T1" fmla="*/ 0 h 117"/>
                  <a:gd name="T2" fmla="*/ 0 w 94"/>
                  <a:gd name="T3" fmla="*/ 108 h 117"/>
                  <a:gd name="T4" fmla="*/ 10 w 94"/>
                  <a:gd name="T5" fmla="*/ 117 h 117"/>
                  <a:gd name="T6" fmla="*/ 94 w 94"/>
                  <a:gd name="T7" fmla="*/ 12 h 117"/>
                  <a:gd name="T8" fmla="*/ 82 w 94"/>
                  <a:gd name="T9" fmla="*/ 0 h 117"/>
                </a:gdLst>
                <a:ahLst/>
                <a:cxnLst>
                  <a:cxn ang="0">
                    <a:pos x="T0" y="T1"/>
                  </a:cxn>
                  <a:cxn ang="0">
                    <a:pos x="T2" y="T3"/>
                  </a:cxn>
                  <a:cxn ang="0">
                    <a:pos x="T4" y="T5"/>
                  </a:cxn>
                  <a:cxn ang="0">
                    <a:pos x="T6" y="T7"/>
                  </a:cxn>
                  <a:cxn ang="0">
                    <a:pos x="T8" y="T9"/>
                  </a:cxn>
                </a:cxnLst>
                <a:rect l="0" t="0" r="r" b="b"/>
                <a:pathLst>
                  <a:path w="94" h="117">
                    <a:moveTo>
                      <a:pt x="82" y="0"/>
                    </a:moveTo>
                    <a:cubicBezTo>
                      <a:pt x="0" y="108"/>
                      <a:pt x="0" y="108"/>
                      <a:pt x="0" y="108"/>
                    </a:cubicBezTo>
                    <a:cubicBezTo>
                      <a:pt x="4" y="111"/>
                      <a:pt x="7" y="114"/>
                      <a:pt x="10" y="117"/>
                    </a:cubicBezTo>
                    <a:cubicBezTo>
                      <a:pt x="94" y="12"/>
                      <a:pt x="94" y="12"/>
                      <a:pt x="94" y="12"/>
                    </a:cubicBezTo>
                    <a:cubicBezTo>
                      <a:pt x="90" y="8"/>
                      <a:pt x="86" y="4"/>
                      <a:pt x="82" y="0"/>
                    </a:cubicBezTo>
                    <a:close/>
                  </a:path>
                </a:pathLst>
              </a:cu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8" name="Freeform 158"/>
              <p:cNvSpPr/>
              <p:nvPr/>
            </p:nvSpPr>
            <p:spPr bwMode="auto">
              <a:xfrm>
                <a:off x="3238" y="3416"/>
                <a:ext cx="179" cy="255"/>
              </a:xfrm>
              <a:custGeom>
                <a:avLst/>
                <a:gdLst>
                  <a:gd name="T0" fmla="*/ 74 w 74"/>
                  <a:gd name="T1" fmla="*/ 0 h 106"/>
                  <a:gd name="T2" fmla="*/ 0 w 74"/>
                  <a:gd name="T3" fmla="*/ 97 h 106"/>
                  <a:gd name="T4" fmla="*/ 11 w 74"/>
                  <a:gd name="T5" fmla="*/ 106 h 106"/>
                  <a:gd name="T6" fmla="*/ 69 w 74"/>
                  <a:gd name="T7" fmla="*/ 31 h 106"/>
                  <a:gd name="T8" fmla="*/ 74 w 74"/>
                  <a:gd name="T9" fmla="*/ 0 h 106"/>
                </a:gdLst>
                <a:ahLst/>
                <a:cxnLst>
                  <a:cxn ang="0">
                    <a:pos x="T0" y="T1"/>
                  </a:cxn>
                  <a:cxn ang="0">
                    <a:pos x="T2" y="T3"/>
                  </a:cxn>
                  <a:cxn ang="0">
                    <a:pos x="T4" y="T5"/>
                  </a:cxn>
                  <a:cxn ang="0">
                    <a:pos x="T6" y="T7"/>
                  </a:cxn>
                  <a:cxn ang="0">
                    <a:pos x="T8" y="T9"/>
                  </a:cxn>
                </a:cxnLst>
                <a:rect l="0" t="0" r="r" b="b"/>
                <a:pathLst>
                  <a:path w="74" h="106">
                    <a:moveTo>
                      <a:pt x="74" y="0"/>
                    </a:moveTo>
                    <a:cubicBezTo>
                      <a:pt x="0" y="97"/>
                      <a:pt x="0" y="97"/>
                      <a:pt x="0" y="97"/>
                    </a:cubicBezTo>
                    <a:cubicBezTo>
                      <a:pt x="4" y="100"/>
                      <a:pt x="8" y="103"/>
                      <a:pt x="11" y="106"/>
                    </a:cubicBezTo>
                    <a:cubicBezTo>
                      <a:pt x="69" y="31"/>
                      <a:pt x="69" y="31"/>
                      <a:pt x="69" y="31"/>
                    </a:cubicBezTo>
                    <a:lnTo>
                      <a:pt x="74" y="0"/>
                    </a:lnTo>
                    <a:close/>
                  </a:path>
                </a:pathLst>
              </a:cu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9" name="Freeform 159"/>
              <p:cNvSpPr/>
              <p:nvPr/>
            </p:nvSpPr>
            <p:spPr bwMode="auto">
              <a:xfrm>
                <a:off x="3265" y="3490"/>
                <a:ext cx="140" cy="208"/>
              </a:xfrm>
              <a:custGeom>
                <a:avLst/>
                <a:gdLst>
                  <a:gd name="T0" fmla="*/ 53 w 58"/>
                  <a:gd name="T1" fmla="*/ 33 h 86"/>
                  <a:gd name="T2" fmla="*/ 58 w 58"/>
                  <a:gd name="T3" fmla="*/ 0 h 86"/>
                  <a:gd name="T4" fmla="*/ 0 w 58"/>
                  <a:gd name="T5" fmla="*/ 75 h 86"/>
                  <a:gd name="T6" fmla="*/ 15 w 58"/>
                  <a:gd name="T7" fmla="*/ 86 h 86"/>
                  <a:gd name="T8" fmla="*/ 53 w 58"/>
                  <a:gd name="T9" fmla="*/ 33 h 86"/>
                </a:gdLst>
                <a:ahLst/>
                <a:cxnLst>
                  <a:cxn ang="0">
                    <a:pos x="T0" y="T1"/>
                  </a:cxn>
                  <a:cxn ang="0">
                    <a:pos x="T2" y="T3"/>
                  </a:cxn>
                  <a:cxn ang="0">
                    <a:pos x="T4" y="T5"/>
                  </a:cxn>
                  <a:cxn ang="0">
                    <a:pos x="T6" y="T7"/>
                  </a:cxn>
                  <a:cxn ang="0">
                    <a:pos x="T8" y="T9"/>
                  </a:cxn>
                </a:cxnLst>
                <a:rect l="0" t="0" r="r" b="b"/>
                <a:pathLst>
                  <a:path w="58" h="86">
                    <a:moveTo>
                      <a:pt x="53" y="33"/>
                    </a:moveTo>
                    <a:cubicBezTo>
                      <a:pt x="58" y="0"/>
                      <a:pt x="58" y="0"/>
                      <a:pt x="58" y="0"/>
                    </a:cubicBezTo>
                    <a:cubicBezTo>
                      <a:pt x="0" y="75"/>
                      <a:pt x="0" y="75"/>
                      <a:pt x="0" y="75"/>
                    </a:cubicBezTo>
                    <a:cubicBezTo>
                      <a:pt x="5" y="79"/>
                      <a:pt x="10" y="82"/>
                      <a:pt x="15" y="86"/>
                    </a:cubicBezTo>
                    <a:lnTo>
                      <a:pt x="53" y="33"/>
                    </a:lnTo>
                    <a:close/>
                  </a:path>
                </a:pathLst>
              </a:custGeom>
              <a:solidFill>
                <a:srgbClr val="FF77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0" name="Freeform 160"/>
              <p:cNvSpPr/>
              <p:nvPr/>
            </p:nvSpPr>
            <p:spPr bwMode="auto">
              <a:xfrm>
                <a:off x="3301" y="3570"/>
                <a:ext cx="92" cy="145"/>
              </a:xfrm>
              <a:custGeom>
                <a:avLst/>
                <a:gdLst>
                  <a:gd name="T0" fmla="*/ 38 w 38"/>
                  <a:gd name="T1" fmla="*/ 0 h 60"/>
                  <a:gd name="T2" fmla="*/ 0 w 38"/>
                  <a:gd name="T3" fmla="*/ 53 h 60"/>
                  <a:gd name="T4" fmla="*/ 10 w 38"/>
                  <a:gd name="T5" fmla="*/ 60 h 60"/>
                  <a:gd name="T6" fmla="*/ 33 w 38"/>
                  <a:gd name="T7" fmla="*/ 27 h 60"/>
                  <a:gd name="T8" fmla="*/ 38 w 38"/>
                  <a:gd name="T9" fmla="*/ 0 h 60"/>
                </a:gdLst>
                <a:ahLst/>
                <a:cxnLst>
                  <a:cxn ang="0">
                    <a:pos x="T0" y="T1"/>
                  </a:cxn>
                  <a:cxn ang="0">
                    <a:pos x="T2" y="T3"/>
                  </a:cxn>
                  <a:cxn ang="0">
                    <a:pos x="T4" y="T5"/>
                  </a:cxn>
                  <a:cxn ang="0">
                    <a:pos x="T6" y="T7"/>
                  </a:cxn>
                  <a:cxn ang="0">
                    <a:pos x="T8" y="T9"/>
                  </a:cxn>
                </a:cxnLst>
                <a:rect l="0" t="0" r="r" b="b"/>
                <a:pathLst>
                  <a:path w="38" h="60">
                    <a:moveTo>
                      <a:pt x="38" y="0"/>
                    </a:moveTo>
                    <a:cubicBezTo>
                      <a:pt x="0" y="53"/>
                      <a:pt x="0" y="53"/>
                      <a:pt x="0" y="53"/>
                    </a:cubicBezTo>
                    <a:cubicBezTo>
                      <a:pt x="3" y="55"/>
                      <a:pt x="7" y="58"/>
                      <a:pt x="10" y="60"/>
                    </a:cubicBezTo>
                    <a:cubicBezTo>
                      <a:pt x="33" y="27"/>
                      <a:pt x="33" y="27"/>
                      <a:pt x="33" y="27"/>
                    </a:cubicBezTo>
                    <a:lnTo>
                      <a:pt x="38" y="0"/>
                    </a:lnTo>
                    <a:close/>
                  </a:path>
                </a:pathLst>
              </a:cu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1" name="Freeform 161"/>
              <p:cNvSpPr/>
              <p:nvPr/>
            </p:nvSpPr>
            <p:spPr bwMode="auto">
              <a:xfrm>
                <a:off x="3325" y="3635"/>
                <a:ext cx="56" cy="104"/>
              </a:xfrm>
              <a:custGeom>
                <a:avLst/>
                <a:gdLst>
                  <a:gd name="T0" fmla="*/ 23 w 23"/>
                  <a:gd name="T1" fmla="*/ 0 h 43"/>
                  <a:gd name="T2" fmla="*/ 0 w 23"/>
                  <a:gd name="T3" fmla="*/ 33 h 43"/>
                  <a:gd name="T4" fmla="*/ 16 w 23"/>
                  <a:gd name="T5" fmla="*/ 43 h 43"/>
                  <a:gd name="T6" fmla="*/ 23 w 23"/>
                  <a:gd name="T7" fmla="*/ 0 h 43"/>
                </a:gdLst>
                <a:ahLst/>
                <a:cxnLst>
                  <a:cxn ang="0">
                    <a:pos x="T0" y="T1"/>
                  </a:cxn>
                  <a:cxn ang="0">
                    <a:pos x="T2" y="T3"/>
                  </a:cxn>
                  <a:cxn ang="0">
                    <a:pos x="T4" y="T5"/>
                  </a:cxn>
                  <a:cxn ang="0">
                    <a:pos x="T6" y="T7"/>
                  </a:cxn>
                </a:cxnLst>
                <a:rect l="0" t="0" r="r" b="b"/>
                <a:pathLst>
                  <a:path w="23" h="43">
                    <a:moveTo>
                      <a:pt x="23" y="0"/>
                    </a:moveTo>
                    <a:cubicBezTo>
                      <a:pt x="0" y="33"/>
                      <a:pt x="0" y="33"/>
                      <a:pt x="0" y="33"/>
                    </a:cubicBezTo>
                    <a:cubicBezTo>
                      <a:pt x="5" y="37"/>
                      <a:pt x="10" y="40"/>
                      <a:pt x="16" y="43"/>
                    </a:cubicBezTo>
                    <a:lnTo>
                      <a:pt x="23" y="0"/>
                    </a:lnTo>
                    <a:close/>
                  </a:path>
                </a:pathLst>
              </a:custGeom>
              <a:solidFill>
                <a:srgbClr val="FF77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2" name="Freeform 162"/>
              <p:cNvSpPr/>
              <p:nvPr/>
            </p:nvSpPr>
            <p:spPr bwMode="auto">
              <a:xfrm>
                <a:off x="3207" y="3370"/>
                <a:ext cx="217" cy="280"/>
              </a:xfrm>
              <a:custGeom>
                <a:avLst/>
                <a:gdLst>
                  <a:gd name="T0" fmla="*/ 90 w 90"/>
                  <a:gd name="T1" fmla="*/ 5 h 116"/>
                  <a:gd name="T2" fmla="*/ 84 w 90"/>
                  <a:gd name="T3" fmla="*/ 0 h 116"/>
                  <a:gd name="T4" fmla="*/ 0 w 90"/>
                  <a:gd name="T5" fmla="*/ 105 h 116"/>
                  <a:gd name="T6" fmla="*/ 13 w 90"/>
                  <a:gd name="T7" fmla="*/ 116 h 116"/>
                  <a:gd name="T8" fmla="*/ 87 w 90"/>
                  <a:gd name="T9" fmla="*/ 19 h 116"/>
                  <a:gd name="T10" fmla="*/ 90 w 90"/>
                  <a:gd name="T11" fmla="*/ 5 h 116"/>
                </a:gdLst>
                <a:ahLst/>
                <a:cxnLst>
                  <a:cxn ang="0">
                    <a:pos x="T0" y="T1"/>
                  </a:cxn>
                  <a:cxn ang="0">
                    <a:pos x="T2" y="T3"/>
                  </a:cxn>
                  <a:cxn ang="0">
                    <a:pos x="T4" y="T5"/>
                  </a:cxn>
                  <a:cxn ang="0">
                    <a:pos x="T6" y="T7"/>
                  </a:cxn>
                  <a:cxn ang="0">
                    <a:pos x="T8" y="T9"/>
                  </a:cxn>
                  <a:cxn ang="0">
                    <a:pos x="T10" y="T11"/>
                  </a:cxn>
                </a:cxnLst>
                <a:rect l="0" t="0" r="r" b="b"/>
                <a:pathLst>
                  <a:path w="90" h="116">
                    <a:moveTo>
                      <a:pt x="90" y="5"/>
                    </a:moveTo>
                    <a:cubicBezTo>
                      <a:pt x="88" y="3"/>
                      <a:pt x="86" y="1"/>
                      <a:pt x="84" y="0"/>
                    </a:cubicBezTo>
                    <a:cubicBezTo>
                      <a:pt x="0" y="105"/>
                      <a:pt x="0" y="105"/>
                      <a:pt x="0" y="105"/>
                    </a:cubicBezTo>
                    <a:cubicBezTo>
                      <a:pt x="4" y="109"/>
                      <a:pt x="9" y="113"/>
                      <a:pt x="13" y="116"/>
                    </a:cubicBezTo>
                    <a:cubicBezTo>
                      <a:pt x="87" y="19"/>
                      <a:pt x="87" y="19"/>
                      <a:pt x="87" y="19"/>
                    </a:cubicBezTo>
                    <a:lnTo>
                      <a:pt x="90" y="5"/>
                    </a:lnTo>
                    <a:close/>
                  </a:path>
                </a:pathLst>
              </a:custGeom>
              <a:solidFill>
                <a:srgbClr val="FF77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3" name="Freeform 163"/>
              <p:cNvSpPr/>
              <p:nvPr/>
            </p:nvSpPr>
            <p:spPr bwMode="auto">
              <a:xfrm>
                <a:off x="3359" y="3394"/>
                <a:ext cx="294" cy="448"/>
              </a:xfrm>
              <a:custGeom>
                <a:avLst/>
                <a:gdLst>
                  <a:gd name="T0" fmla="*/ 25 w 122"/>
                  <a:gd name="T1" fmla="*/ 0 h 186"/>
                  <a:gd name="T2" fmla="*/ 0 w 122"/>
                  <a:gd name="T3" fmla="*/ 148 h 186"/>
                  <a:gd name="T4" fmla="*/ 74 w 122"/>
                  <a:gd name="T5" fmla="*/ 186 h 186"/>
                  <a:gd name="T6" fmla="*/ 122 w 122"/>
                  <a:gd name="T7" fmla="*/ 60 h 186"/>
                  <a:gd name="T8" fmla="*/ 25 w 122"/>
                  <a:gd name="T9" fmla="*/ 0 h 186"/>
                </a:gdLst>
                <a:ahLst/>
                <a:cxnLst>
                  <a:cxn ang="0">
                    <a:pos x="T0" y="T1"/>
                  </a:cxn>
                  <a:cxn ang="0">
                    <a:pos x="T2" y="T3"/>
                  </a:cxn>
                  <a:cxn ang="0">
                    <a:pos x="T4" y="T5"/>
                  </a:cxn>
                  <a:cxn ang="0">
                    <a:pos x="T6" y="T7"/>
                  </a:cxn>
                  <a:cxn ang="0">
                    <a:pos x="T8" y="T9"/>
                  </a:cxn>
                </a:cxnLst>
                <a:rect l="0" t="0" r="r" b="b"/>
                <a:pathLst>
                  <a:path w="122" h="186">
                    <a:moveTo>
                      <a:pt x="25" y="0"/>
                    </a:moveTo>
                    <a:cubicBezTo>
                      <a:pt x="0" y="148"/>
                      <a:pt x="0" y="148"/>
                      <a:pt x="0" y="148"/>
                    </a:cubicBezTo>
                    <a:cubicBezTo>
                      <a:pt x="24" y="163"/>
                      <a:pt x="48" y="176"/>
                      <a:pt x="74" y="186"/>
                    </a:cubicBezTo>
                    <a:cubicBezTo>
                      <a:pt x="122" y="60"/>
                      <a:pt x="122" y="60"/>
                      <a:pt x="122" y="60"/>
                    </a:cubicBezTo>
                    <a:cubicBezTo>
                      <a:pt x="86" y="45"/>
                      <a:pt x="54" y="25"/>
                      <a:pt x="25" y="0"/>
                    </a:cubicBezTo>
                    <a:close/>
                  </a:path>
                </a:pathLst>
              </a:custGeom>
              <a:solidFill>
                <a:srgbClr val="8853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4" name="Freeform 164"/>
              <p:cNvSpPr/>
              <p:nvPr/>
            </p:nvSpPr>
            <p:spPr bwMode="auto">
              <a:xfrm>
                <a:off x="4128" y="3570"/>
                <a:ext cx="39" cy="294"/>
              </a:xfrm>
              <a:custGeom>
                <a:avLst/>
                <a:gdLst>
                  <a:gd name="T0" fmla="*/ 0 w 16"/>
                  <a:gd name="T1" fmla="*/ 3 h 122"/>
                  <a:gd name="T2" fmla="*/ 16 w 16"/>
                  <a:gd name="T3" fmla="*/ 122 h 122"/>
                  <a:gd name="T4" fmla="*/ 16 w 16"/>
                  <a:gd name="T5" fmla="*/ 0 h 122"/>
                  <a:gd name="T6" fmla="*/ 0 w 16"/>
                  <a:gd name="T7" fmla="*/ 3 h 122"/>
                </a:gdLst>
                <a:ahLst/>
                <a:cxnLst>
                  <a:cxn ang="0">
                    <a:pos x="T0" y="T1"/>
                  </a:cxn>
                  <a:cxn ang="0">
                    <a:pos x="T2" y="T3"/>
                  </a:cxn>
                  <a:cxn ang="0">
                    <a:pos x="T4" y="T5"/>
                  </a:cxn>
                  <a:cxn ang="0">
                    <a:pos x="T6" y="T7"/>
                  </a:cxn>
                </a:cxnLst>
                <a:rect l="0" t="0" r="r" b="b"/>
                <a:pathLst>
                  <a:path w="16" h="122">
                    <a:moveTo>
                      <a:pt x="0" y="3"/>
                    </a:moveTo>
                    <a:cubicBezTo>
                      <a:pt x="16" y="122"/>
                      <a:pt x="16" y="122"/>
                      <a:pt x="16" y="122"/>
                    </a:cubicBezTo>
                    <a:cubicBezTo>
                      <a:pt x="16" y="0"/>
                      <a:pt x="16" y="0"/>
                      <a:pt x="16" y="0"/>
                    </a:cubicBezTo>
                    <a:cubicBezTo>
                      <a:pt x="10" y="1"/>
                      <a:pt x="5" y="2"/>
                      <a:pt x="0" y="3"/>
                    </a:cubicBezTo>
                    <a:close/>
                  </a:path>
                </a:pathLst>
              </a:custGeom>
              <a:solidFill>
                <a:srgbClr val="77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5" name="Freeform 165"/>
              <p:cNvSpPr/>
              <p:nvPr/>
            </p:nvSpPr>
            <p:spPr bwMode="auto">
              <a:xfrm>
                <a:off x="4203" y="3548"/>
                <a:ext cx="41" cy="345"/>
              </a:xfrm>
              <a:custGeom>
                <a:avLst/>
                <a:gdLst>
                  <a:gd name="T0" fmla="*/ 0 w 17"/>
                  <a:gd name="T1" fmla="*/ 5 h 143"/>
                  <a:gd name="T2" fmla="*/ 0 w 17"/>
                  <a:gd name="T3" fmla="*/ 143 h 143"/>
                  <a:gd name="T4" fmla="*/ 17 w 17"/>
                  <a:gd name="T5" fmla="*/ 140 h 143"/>
                  <a:gd name="T6" fmla="*/ 17 w 17"/>
                  <a:gd name="T7" fmla="*/ 0 h 143"/>
                  <a:gd name="T8" fmla="*/ 0 w 17"/>
                  <a:gd name="T9" fmla="*/ 5 h 143"/>
                </a:gdLst>
                <a:ahLst/>
                <a:cxnLst>
                  <a:cxn ang="0">
                    <a:pos x="T0" y="T1"/>
                  </a:cxn>
                  <a:cxn ang="0">
                    <a:pos x="T2" y="T3"/>
                  </a:cxn>
                  <a:cxn ang="0">
                    <a:pos x="T4" y="T5"/>
                  </a:cxn>
                  <a:cxn ang="0">
                    <a:pos x="T6" y="T7"/>
                  </a:cxn>
                  <a:cxn ang="0">
                    <a:pos x="T8" y="T9"/>
                  </a:cxn>
                </a:cxnLst>
                <a:rect l="0" t="0" r="r" b="b"/>
                <a:pathLst>
                  <a:path w="17" h="143">
                    <a:moveTo>
                      <a:pt x="0" y="5"/>
                    </a:moveTo>
                    <a:cubicBezTo>
                      <a:pt x="0" y="143"/>
                      <a:pt x="0" y="143"/>
                      <a:pt x="0" y="143"/>
                    </a:cubicBezTo>
                    <a:cubicBezTo>
                      <a:pt x="6" y="142"/>
                      <a:pt x="11" y="141"/>
                      <a:pt x="17" y="140"/>
                    </a:cubicBezTo>
                    <a:cubicBezTo>
                      <a:pt x="17" y="0"/>
                      <a:pt x="17" y="0"/>
                      <a:pt x="17" y="0"/>
                    </a:cubicBezTo>
                    <a:cubicBezTo>
                      <a:pt x="12" y="2"/>
                      <a:pt x="6" y="4"/>
                      <a:pt x="0" y="5"/>
                    </a:cubicBezTo>
                    <a:close/>
                  </a:path>
                </a:pathLst>
              </a:custGeom>
              <a:solidFill>
                <a:srgbClr val="77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6" name="Freeform 166"/>
              <p:cNvSpPr/>
              <p:nvPr/>
            </p:nvSpPr>
            <p:spPr bwMode="auto">
              <a:xfrm>
                <a:off x="4244" y="3534"/>
                <a:ext cx="38" cy="352"/>
              </a:xfrm>
              <a:custGeom>
                <a:avLst/>
                <a:gdLst>
                  <a:gd name="T0" fmla="*/ 0 w 16"/>
                  <a:gd name="T1" fmla="*/ 6 h 146"/>
                  <a:gd name="T2" fmla="*/ 0 w 16"/>
                  <a:gd name="T3" fmla="*/ 146 h 146"/>
                  <a:gd name="T4" fmla="*/ 16 w 16"/>
                  <a:gd name="T5" fmla="*/ 142 h 146"/>
                  <a:gd name="T6" fmla="*/ 16 w 16"/>
                  <a:gd name="T7" fmla="*/ 0 h 146"/>
                  <a:gd name="T8" fmla="*/ 0 w 16"/>
                  <a:gd name="T9" fmla="*/ 6 h 146"/>
                </a:gdLst>
                <a:ahLst/>
                <a:cxnLst>
                  <a:cxn ang="0">
                    <a:pos x="T0" y="T1"/>
                  </a:cxn>
                  <a:cxn ang="0">
                    <a:pos x="T2" y="T3"/>
                  </a:cxn>
                  <a:cxn ang="0">
                    <a:pos x="T4" y="T5"/>
                  </a:cxn>
                  <a:cxn ang="0">
                    <a:pos x="T6" y="T7"/>
                  </a:cxn>
                  <a:cxn ang="0">
                    <a:pos x="T8" y="T9"/>
                  </a:cxn>
                </a:cxnLst>
                <a:rect l="0" t="0" r="r" b="b"/>
                <a:pathLst>
                  <a:path w="16" h="146">
                    <a:moveTo>
                      <a:pt x="0" y="6"/>
                    </a:moveTo>
                    <a:cubicBezTo>
                      <a:pt x="0" y="146"/>
                      <a:pt x="0" y="146"/>
                      <a:pt x="0" y="146"/>
                    </a:cubicBezTo>
                    <a:cubicBezTo>
                      <a:pt x="5" y="145"/>
                      <a:pt x="11" y="143"/>
                      <a:pt x="16" y="142"/>
                    </a:cubicBezTo>
                    <a:cubicBezTo>
                      <a:pt x="16" y="0"/>
                      <a:pt x="16" y="0"/>
                      <a:pt x="16" y="0"/>
                    </a:cubicBezTo>
                    <a:cubicBezTo>
                      <a:pt x="11" y="2"/>
                      <a:pt x="5" y="4"/>
                      <a:pt x="0" y="6"/>
                    </a:cubicBezTo>
                    <a:close/>
                  </a:path>
                </a:pathLst>
              </a:custGeom>
              <a:solidFill>
                <a:srgbClr val="E86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7" name="Freeform 167"/>
              <p:cNvSpPr/>
              <p:nvPr/>
            </p:nvSpPr>
            <p:spPr bwMode="auto">
              <a:xfrm>
                <a:off x="4282" y="3522"/>
                <a:ext cx="32" cy="354"/>
              </a:xfrm>
              <a:custGeom>
                <a:avLst/>
                <a:gdLst>
                  <a:gd name="T0" fmla="*/ 0 w 13"/>
                  <a:gd name="T1" fmla="*/ 5 h 147"/>
                  <a:gd name="T2" fmla="*/ 0 w 13"/>
                  <a:gd name="T3" fmla="*/ 147 h 147"/>
                  <a:gd name="T4" fmla="*/ 13 w 13"/>
                  <a:gd name="T5" fmla="*/ 143 h 147"/>
                  <a:gd name="T6" fmla="*/ 13 w 13"/>
                  <a:gd name="T7" fmla="*/ 0 h 147"/>
                  <a:gd name="T8" fmla="*/ 0 w 13"/>
                  <a:gd name="T9" fmla="*/ 5 h 147"/>
                </a:gdLst>
                <a:ahLst/>
                <a:cxnLst>
                  <a:cxn ang="0">
                    <a:pos x="T0" y="T1"/>
                  </a:cxn>
                  <a:cxn ang="0">
                    <a:pos x="T2" y="T3"/>
                  </a:cxn>
                  <a:cxn ang="0">
                    <a:pos x="T4" y="T5"/>
                  </a:cxn>
                  <a:cxn ang="0">
                    <a:pos x="T6" y="T7"/>
                  </a:cxn>
                  <a:cxn ang="0">
                    <a:pos x="T8" y="T9"/>
                  </a:cxn>
                </a:cxnLst>
                <a:rect l="0" t="0" r="r" b="b"/>
                <a:pathLst>
                  <a:path w="13" h="147">
                    <a:moveTo>
                      <a:pt x="0" y="5"/>
                    </a:moveTo>
                    <a:cubicBezTo>
                      <a:pt x="0" y="147"/>
                      <a:pt x="0" y="147"/>
                      <a:pt x="0" y="147"/>
                    </a:cubicBezTo>
                    <a:cubicBezTo>
                      <a:pt x="4" y="146"/>
                      <a:pt x="9" y="144"/>
                      <a:pt x="13" y="143"/>
                    </a:cubicBezTo>
                    <a:cubicBezTo>
                      <a:pt x="13" y="0"/>
                      <a:pt x="13" y="0"/>
                      <a:pt x="13" y="0"/>
                    </a:cubicBezTo>
                    <a:cubicBezTo>
                      <a:pt x="9" y="2"/>
                      <a:pt x="4" y="4"/>
                      <a:pt x="0" y="5"/>
                    </a:cubicBezTo>
                    <a:close/>
                  </a:path>
                </a:pathLst>
              </a:custGeom>
              <a:solidFill>
                <a:srgbClr val="77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8" name="Freeform 168"/>
              <p:cNvSpPr/>
              <p:nvPr/>
            </p:nvSpPr>
            <p:spPr bwMode="auto">
              <a:xfrm>
                <a:off x="4314" y="3502"/>
                <a:ext cx="43" cy="365"/>
              </a:xfrm>
              <a:custGeom>
                <a:avLst/>
                <a:gdLst>
                  <a:gd name="T0" fmla="*/ 17 w 18"/>
                  <a:gd name="T1" fmla="*/ 0 h 151"/>
                  <a:gd name="T2" fmla="*/ 0 w 18"/>
                  <a:gd name="T3" fmla="*/ 8 h 151"/>
                  <a:gd name="T4" fmla="*/ 0 w 18"/>
                  <a:gd name="T5" fmla="*/ 151 h 151"/>
                  <a:gd name="T6" fmla="*/ 18 w 18"/>
                  <a:gd name="T7" fmla="*/ 146 h 151"/>
                  <a:gd name="T8" fmla="*/ 18 w 18"/>
                  <a:gd name="T9" fmla="*/ 0 h 151"/>
                  <a:gd name="T10" fmla="*/ 17 w 18"/>
                  <a:gd name="T11" fmla="*/ 0 h 151"/>
                </a:gdLst>
                <a:ahLst/>
                <a:cxnLst>
                  <a:cxn ang="0">
                    <a:pos x="T0" y="T1"/>
                  </a:cxn>
                  <a:cxn ang="0">
                    <a:pos x="T2" y="T3"/>
                  </a:cxn>
                  <a:cxn ang="0">
                    <a:pos x="T4" y="T5"/>
                  </a:cxn>
                  <a:cxn ang="0">
                    <a:pos x="T6" y="T7"/>
                  </a:cxn>
                  <a:cxn ang="0">
                    <a:pos x="T8" y="T9"/>
                  </a:cxn>
                  <a:cxn ang="0">
                    <a:pos x="T10" y="T11"/>
                  </a:cxn>
                </a:cxnLst>
                <a:rect l="0" t="0" r="r" b="b"/>
                <a:pathLst>
                  <a:path w="18" h="151">
                    <a:moveTo>
                      <a:pt x="17" y="0"/>
                    </a:moveTo>
                    <a:cubicBezTo>
                      <a:pt x="12" y="3"/>
                      <a:pt x="6" y="5"/>
                      <a:pt x="0" y="8"/>
                    </a:cubicBezTo>
                    <a:cubicBezTo>
                      <a:pt x="0" y="151"/>
                      <a:pt x="0" y="151"/>
                      <a:pt x="0" y="151"/>
                    </a:cubicBezTo>
                    <a:cubicBezTo>
                      <a:pt x="6" y="149"/>
                      <a:pt x="12" y="147"/>
                      <a:pt x="18" y="146"/>
                    </a:cubicBezTo>
                    <a:cubicBezTo>
                      <a:pt x="18" y="0"/>
                      <a:pt x="18" y="0"/>
                      <a:pt x="18" y="0"/>
                    </a:cubicBezTo>
                    <a:cubicBezTo>
                      <a:pt x="18" y="0"/>
                      <a:pt x="18" y="0"/>
                      <a:pt x="17" y="0"/>
                    </a:cubicBezTo>
                    <a:close/>
                  </a:path>
                </a:pathLst>
              </a:custGeom>
              <a:solidFill>
                <a:srgbClr val="E86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9" name="Freeform 169"/>
              <p:cNvSpPr/>
              <p:nvPr/>
            </p:nvSpPr>
            <p:spPr bwMode="auto">
              <a:xfrm>
                <a:off x="4393" y="3543"/>
                <a:ext cx="34" cy="297"/>
              </a:xfrm>
              <a:custGeom>
                <a:avLst/>
                <a:gdLst>
                  <a:gd name="T0" fmla="*/ 0 w 14"/>
                  <a:gd name="T1" fmla="*/ 0 h 123"/>
                  <a:gd name="T2" fmla="*/ 0 w 14"/>
                  <a:gd name="T3" fmla="*/ 123 h 123"/>
                  <a:gd name="T4" fmla="*/ 14 w 14"/>
                  <a:gd name="T5" fmla="*/ 118 h 123"/>
                  <a:gd name="T6" fmla="*/ 14 w 14"/>
                  <a:gd name="T7" fmla="*/ 16 h 123"/>
                  <a:gd name="T8" fmla="*/ 0 w 14"/>
                  <a:gd name="T9" fmla="*/ 0 h 123"/>
                </a:gdLst>
                <a:ahLst/>
                <a:cxnLst>
                  <a:cxn ang="0">
                    <a:pos x="T0" y="T1"/>
                  </a:cxn>
                  <a:cxn ang="0">
                    <a:pos x="T2" y="T3"/>
                  </a:cxn>
                  <a:cxn ang="0">
                    <a:pos x="T4" y="T5"/>
                  </a:cxn>
                  <a:cxn ang="0">
                    <a:pos x="T6" y="T7"/>
                  </a:cxn>
                  <a:cxn ang="0">
                    <a:pos x="T8" y="T9"/>
                  </a:cxn>
                </a:cxnLst>
                <a:rect l="0" t="0" r="r" b="b"/>
                <a:pathLst>
                  <a:path w="14" h="123">
                    <a:moveTo>
                      <a:pt x="0" y="0"/>
                    </a:moveTo>
                    <a:cubicBezTo>
                      <a:pt x="0" y="123"/>
                      <a:pt x="0" y="123"/>
                      <a:pt x="0" y="123"/>
                    </a:cubicBezTo>
                    <a:cubicBezTo>
                      <a:pt x="5" y="121"/>
                      <a:pt x="9" y="119"/>
                      <a:pt x="14" y="118"/>
                    </a:cubicBezTo>
                    <a:cubicBezTo>
                      <a:pt x="14" y="16"/>
                      <a:pt x="14" y="16"/>
                      <a:pt x="14" y="16"/>
                    </a:cubicBezTo>
                    <a:cubicBezTo>
                      <a:pt x="9" y="11"/>
                      <a:pt x="5" y="6"/>
                      <a:pt x="0" y="0"/>
                    </a:cubicBezTo>
                    <a:close/>
                  </a:path>
                </a:pathLst>
              </a:custGeom>
              <a:solidFill>
                <a:srgbClr val="E86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0" name="Freeform 170"/>
              <p:cNvSpPr/>
              <p:nvPr/>
            </p:nvSpPr>
            <p:spPr bwMode="auto">
              <a:xfrm>
                <a:off x="4473" y="3640"/>
                <a:ext cx="36" cy="166"/>
              </a:xfrm>
              <a:custGeom>
                <a:avLst/>
                <a:gdLst>
                  <a:gd name="T0" fmla="*/ 0 w 15"/>
                  <a:gd name="T1" fmla="*/ 0 h 69"/>
                  <a:gd name="T2" fmla="*/ 0 w 15"/>
                  <a:gd name="T3" fmla="*/ 69 h 69"/>
                  <a:gd name="T4" fmla="*/ 15 w 15"/>
                  <a:gd name="T5" fmla="*/ 62 h 69"/>
                  <a:gd name="T6" fmla="*/ 15 w 15"/>
                  <a:gd name="T7" fmla="*/ 19 h 69"/>
                  <a:gd name="T8" fmla="*/ 0 w 15"/>
                  <a:gd name="T9" fmla="*/ 0 h 69"/>
                </a:gdLst>
                <a:ahLst/>
                <a:cxnLst>
                  <a:cxn ang="0">
                    <a:pos x="T0" y="T1"/>
                  </a:cxn>
                  <a:cxn ang="0">
                    <a:pos x="T2" y="T3"/>
                  </a:cxn>
                  <a:cxn ang="0">
                    <a:pos x="T4" y="T5"/>
                  </a:cxn>
                  <a:cxn ang="0">
                    <a:pos x="T6" y="T7"/>
                  </a:cxn>
                  <a:cxn ang="0">
                    <a:pos x="T8" y="T9"/>
                  </a:cxn>
                </a:cxnLst>
                <a:rect l="0" t="0" r="r" b="b"/>
                <a:pathLst>
                  <a:path w="15" h="69">
                    <a:moveTo>
                      <a:pt x="0" y="0"/>
                    </a:moveTo>
                    <a:cubicBezTo>
                      <a:pt x="0" y="69"/>
                      <a:pt x="0" y="69"/>
                      <a:pt x="0" y="69"/>
                    </a:cubicBezTo>
                    <a:cubicBezTo>
                      <a:pt x="5" y="67"/>
                      <a:pt x="10" y="64"/>
                      <a:pt x="15" y="62"/>
                    </a:cubicBezTo>
                    <a:cubicBezTo>
                      <a:pt x="15" y="19"/>
                      <a:pt x="15" y="19"/>
                      <a:pt x="15" y="19"/>
                    </a:cubicBezTo>
                    <a:cubicBezTo>
                      <a:pt x="10" y="13"/>
                      <a:pt x="5" y="6"/>
                      <a:pt x="0" y="0"/>
                    </a:cubicBezTo>
                    <a:close/>
                  </a:path>
                </a:pathLst>
              </a:custGeom>
              <a:solidFill>
                <a:srgbClr val="E86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1" name="Freeform 171"/>
              <p:cNvSpPr/>
              <p:nvPr/>
            </p:nvSpPr>
            <p:spPr bwMode="auto">
              <a:xfrm>
                <a:off x="4509" y="3686"/>
                <a:ext cx="60" cy="103"/>
              </a:xfrm>
              <a:custGeom>
                <a:avLst/>
                <a:gdLst>
                  <a:gd name="T0" fmla="*/ 0 w 25"/>
                  <a:gd name="T1" fmla="*/ 0 h 43"/>
                  <a:gd name="T2" fmla="*/ 0 w 25"/>
                  <a:gd name="T3" fmla="*/ 43 h 43"/>
                  <a:gd name="T4" fmla="*/ 25 w 25"/>
                  <a:gd name="T5" fmla="*/ 30 h 43"/>
                  <a:gd name="T6" fmla="*/ 0 w 25"/>
                  <a:gd name="T7" fmla="*/ 0 h 43"/>
                </a:gdLst>
                <a:ahLst/>
                <a:cxnLst>
                  <a:cxn ang="0">
                    <a:pos x="T0" y="T1"/>
                  </a:cxn>
                  <a:cxn ang="0">
                    <a:pos x="T2" y="T3"/>
                  </a:cxn>
                  <a:cxn ang="0">
                    <a:pos x="T4" y="T5"/>
                  </a:cxn>
                  <a:cxn ang="0">
                    <a:pos x="T6" y="T7"/>
                  </a:cxn>
                </a:cxnLst>
                <a:rect l="0" t="0" r="r" b="b"/>
                <a:pathLst>
                  <a:path w="25" h="43">
                    <a:moveTo>
                      <a:pt x="0" y="0"/>
                    </a:moveTo>
                    <a:cubicBezTo>
                      <a:pt x="0" y="43"/>
                      <a:pt x="0" y="43"/>
                      <a:pt x="0" y="43"/>
                    </a:cubicBezTo>
                    <a:cubicBezTo>
                      <a:pt x="9" y="39"/>
                      <a:pt x="17" y="34"/>
                      <a:pt x="25" y="30"/>
                    </a:cubicBezTo>
                    <a:cubicBezTo>
                      <a:pt x="16" y="20"/>
                      <a:pt x="8" y="10"/>
                      <a:pt x="0" y="0"/>
                    </a:cubicBezTo>
                    <a:close/>
                  </a:path>
                </a:pathLst>
              </a:custGeom>
              <a:solidFill>
                <a:srgbClr val="77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2" name="Freeform 172"/>
              <p:cNvSpPr/>
              <p:nvPr/>
            </p:nvSpPr>
            <p:spPr bwMode="auto">
              <a:xfrm>
                <a:off x="4427" y="3582"/>
                <a:ext cx="46" cy="246"/>
              </a:xfrm>
              <a:custGeom>
                <a:avLst/>
                <a:gdLst>
                  <a:gd name="T0" fmla="*/ 0 w 19"/>
                  <a:gd name="T1" fmla="*/ 0 h 102"/>
                  <a:gd name="T2" fmla="*/ 0 w 19"/>
                  <a:gd name="T3" fmla="*/ 102 h 102"/>
                  <a:gd name="T4" fmla="*/ 19 w 19"/>
                  <a:gd name="T5" fmla="*/ 93 h 102"/>
                  <a:gd name="T6" fmla="*/ 19 w 19"/>
                  <a:gd name="T7" fmla="*/ 24 h 102"/>
                  <a:gd name="T8" fmla="*/ 0 w 19"/>
                  <a:gd name="T9" fmla="*/ 0 h 102"/>
                </a:gdLst>
                <a:ahLst/>
                <a:cxnLst>
                  <a:cxn ang="0">
                    <a:pos x="T0" y="T1"/>
                  </a:cxn>
                  <a:cxn ang="0">
                    <a:pos x="T2" y="T3"/>
                  </a:cxn>
                  <a:cxn ang="0">
                    <a:pos x="T4" y="T5"/>
                  </a:cxn>
                  <a:cxn ang="0">
                    <a:pos x="T6" y="T7"/>
                  </a:cxn>
                  <a:cxn ang="0">
                    <a:pos x="T8" y="T9"/>
                  </a:cxn>
                </a:cxnLst>
                <a:rect l="0" t="0" r="r" b="b"/>
                <a:pathLst>
                  <a:path w="19" h="102">
                    <a:moveTo>
                      <a:pt x="0" y="0"/>
                    </a:moveTo>
                    <a:cubicBezTo>
                      <a:pt x="0" y="102"/>
                      <a:pt x="0" y="102"/>
                      <a:pt x="0" y="102"/>
                    </a:cubicBezTo>
                    <a:cubicBezTo>
                      <a:pt x="6" y="99"/>
                      <a:pt x="13" y="96"/>
                      <a:pt x="19" y="93"/>
                    </a:cubicBezTo>
                    <a:cubicBezTo>
                      <a:pt x="19" y="24"/>
                      <a:pt x="19" y="24"/>
                      <a:pt x="19" y="24"/>
                    </a:cubicBezTo>
                    <a:cubicBezTo>
                      <a:pt x="13" y="16"/>
                      <a:pt x="6" y="8"/>
                      <a:pt x="0" y="0"/>
                    </a:cubicBezTo>
                    <a:close/>
                  </a:path>
                </a:pathLst>
              </a:custGeom>
              <a:solidFill>
                <a:srgbClr val="77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3" name="Freeform 173"/>
              <p:cNvSpPr/>
              <p:nvPr/>
            </p:nvSpPr>
            <p:spPr bwMode="auto">
              <a:xfrm>
                <a:off x="4357" y="3502"/>
                <a:ext cx="36" cy="353"/>
              </a:xfrm>
              <a:custGeom>
                <a:avLst/>
                <a:gdLst>
                  <a:gd name="T0" fmla="*/ 0 w 15"/>
                  <a:gd name="T1" fmla="*/ 0 h 146"/>
                  <a:gd name="T2" fmla="*/ 0 w 15"/>
                  <a:gd name="T3" fmla="*/ 146 h 146"/>
                  <a:gd name="T4" fmla="*/ 15 w 15"/>
                  <a:gd name="T5" fmla="*/ 140 h 146"/>
                  <a:gd name="T6" fmla="*/ 15 w 15"/>
                  <a:gd name="T7" fmla="*/ 17 h 146"/>
                  <a:gd name="T8" fmla="*/ 0 w 15"/>
                  <a:gd name="T9" fmla="*/ 0 h 146"/>
                </a:gdLst>
                <a:ahLst/>
                <a:cxnLst>
                  <a:cxn ang="0">
                    <a:pos x="T0" y="T1"/>
                  </a:cxn>
                  <a:cxn ang="0">
                    <a:pos x="T2" y="T3"/>
                  </a:cxn>
                  <a:cxn ang="0">
                    <a:pos x="T4" y="T5"/>
                  </a:cxn>
                  <a:cxn ang="0">
                    <a:pos x="T6" y="T7"/>
                  </a:cxn>
                  <a:cxn ang="0">
                    <a:pos x="T8" y="T9"/>
                  </a:cxn>
                </a:cxnLst>
                <a:rect l="0" t="0" r="r" b="b"/>
                <a:pathLst>
                  <a:path w="15" h="146">
                    <a:moveTo>
                      <a:pt x="0" y="0"/>
                    </a:moveTo>
                    <a:cubicBezTo>
                      <a:pt x="0" y="146"/>
                      <a:pt x="0" y="146"/>
                      <a:pt x="0" y="146"/>
                    </a:cubicBezTo>
                    <a:cubicBezTo>
                      <a:pt x="5" y="144"/>
                      <a:pt x="10" y="142"/>
                      <a:pt x="15" y="140"/>
                    </a:cubicBezTo>
                    <a:cubicBezTo>
                      <a:pt x="15" y="17"/>
                      <a:pt x="15" y="17"/>
                      <a:pt x="15" y="17"/>
                    </a:cubicBezTo>
                    <a:cubicBezTo>
                      <a:pt x="10" y="12"/>
                      <a:pt x="5" y="6"/>
                      <a:pt x="0" y="0"/>
                    </a:cubicBezTo>
                    <a:close/>
                  </a:path>
                </a:pathLst>
              </a:custGeom>
              <a:solidFill>
                <a:srgbClr val="7742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4" name="Freeform 174"/>
              <p:cNvSpPr/>
              <p:nvPr/>
            </p:nvSpPr>
            <p:spPr bwMode="auto">
              <a:xfrm>
                <a:off x="4167" y="3560"/>
                <a:ext cx="36" cy="340"/>
              </a:xfrm>
              <a:custGeom>
                <a:avLst/>
                <a:gdLst>
                  <a:gd name="T0" fmla="*/ 0 w 15"/>
                  <a:gd name="T1" fmla="*/ 4 h 141"/>
                  <a:gd name="T2" fmla="*/ 0 w 15"/>
                  <a:gd name="T3" fmla="*/ 126 h 141"/>
                  <a:gd name="T4" fmla="*/ 1 w 15"/>
                  <a:gd name="T5" fmla="*/ 141 h 141"/>
                  <a:gd name="T6" fmla="*/ 15 w 15"/>
                  <a:gd name="T7" fmla="*/ 138 h 141"/>
                  <a:gd name="T8" fmla="*/ 15 w 15"/>
                  <a:gd name="T9" fmla="*/ 0 h 141"/>
                  <a:gd name="T10" fmla="*/ 0 w 15"/>
                  <a:gd name="T11" fmla="*/ 4 h 141"/>
                </a:gdLst>
                <a:ahLst/>
                <a:cxnLst>
                  <a:cxn ang="0">
                    <a:pos x="T0" y="T1"/>
                  </a:cxn>
                  <a:cxn ang="0">
                    <a:pos x="T2" y="T3"/>
                  </a:cxn>
                  <a:cxn ang="0">
                    <a:pos x="T4" y="T5"/>
                  </a:cxn>
                  <a:cxn ang="0">
                    <a:pos x="T6" y="T7"/>
                  </a:cxn>
                  <a:cxn ang="0">
                    <a:pos x="T8" y="T9"/>
                  </a:cxn>
                  <a:cxn ang="0">
                    <a:pos x="T10" y="T11"/>
                  </a:cxn>
                </a:cxnLst>
                <a:rect l="0" t="0" r="r" b="b"/>
                <a:pathLst>
                  <a:path w="15" h="141">
                    <a:moveTo>
                      <a:pt x="0" y="4"/>
                    </a:moveTo>
                    <a:cubicBezTo>
                      <a:pt x="0" y="126"/>
                      <a:pt x="0" y="126"/>
                      <a:pt x="0" y="126"/>
                    </a:cubicBezTo>
                    <a:cubicBezTo>
                      <a:pt x="1" y="141"/>
                      <a:pt x="1" y="141"/>
                      <a:pt x="1" y="141"/>
                    </a:cubicBezTo>
                    <a:cubicBezTo>
                      <a:pt x="6" y="140"/>
                      <a:pt x="11" y="139"/>
                      <a:pt x="15" y="138"/>
                    </a:cubicBezTo>
                    <a:cubicBezTo>
                      <a:pt x="15" y="0"/>
                      <a:pt x="15" y="0"/>
                      <a:pt x="15" y="0"/>
                    </a:cubicBezTo>
                    <a:cubicBezTo>
                      <a:pt x="10" y="2"/>
                      <a:pt x="5" y="3"/>
                      <a:pt x="0" y="4"/>
                    </a:cubicBezTo>
                    <a:close/>
                  </a:path>
                </a:pathLst>
              </a:custGeom>
              <a:solidFill>
                <a:srgbClr val="E86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5" name="Freeform 175"/>
              <p:cNvSpPr/>
              <p:nvPr/>
            </p:nvSpPr>
            <p:spPr bwMode="auto">
              <a:xfrm>
                <a:off x="4818" y="2747"/>
                <a:ext cx="335" cy="179"/>
              </a:xfrm>
              <a:custGeom>
                <a:avLst/>
                <a:gdLst>
                  <a:gd name="T0" fmla="*/ 139 w 139"/>
                  <a:gd name="T1" fmla="*/ 0 h 74"/>
                  <a:gd name="T2" fmla="*/ 3 w 139"/>
                  <a:gd name="T3" fmla="*/ 23 h 74"/>
                  <a:gd name="T4" fmla="*/ 0 w 139"/>
                  <a:gd name="T5" fmla="*/ 51 h 74"/>
                  <a:gd name="T6" fmla="*/ 133 w 139"/>
                  <a:gd name="T7" fmla="*/ 74 h 74"/>
                  <a:gd name="T8" fmla="*/ 139 w 139"/>
                  <a:gd name="T9" fmla="*/ 0 h 74"/>
                </a:gdLst>
                <a:ahLst/>
                <a:cxnLst>
                  <a:cxn ang="0">
                    <a:pos x="T0" y="T1"/>
                  </a:cxn>
                  <a:cxn ang="0">
                    <a:pos x="T2" y="T3"/>
                  </a:cxn>
                  <a:cxn ang="0">
                    <a:pos x="T4" y="T5"/>
                  </a:cxn>
                  <a:cxn ang="0">
                    <a:pos x="T6" y="T7"/>
                  </a:cxn>
                  <a:cxn ang="0">
                    <a:pos x="T8" y="T9"/>
                  </a:cxn>
                </a:cxnLst>
                <a:rect l="0" t="0" r="r" b="b"/>
                <a:pathLst>
                  <a:path w="139" h="74">
                    <a:moveTo>
                      <a:pt x="139" y="0"/>
                    </a:moveTo>
                    <a:cubicBezTo>
                      <a:pt x="3" y="23"/>
                      <a:pt x="3" y="23"/>
                      <a:pt x="3" y="23"/>
                    </a:cubicBezTo>
                    <a:cubicBezTo>
                      <a:pt x="2" y="32"/>
                      <a:pt x="1" y="42"/>
                      <a:pt x="0" y="51"/>
                    </a:cubicBezTo>
                    <a:cubicBezTo>
                      <a:pt x="133" y="74"/>
                      <a:pt x="133" y="74"/>
                      <a:pt x="133" y="74"/>
                    </a:cubicBezTo>
                    <a:cubicBezTo>
                      <a:pt x="137" y="50"/>
                      <a:pt x="139" y="25"/>
                      <a:pt x="139" y="0"/>
                    </a:cubicBezTo>
                    <a:close/>
                  </a:path>
                </a:pathLst>
              </a:custGeom>
              <a:solidFill>
                <a:srgbClr val="FFD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6" name="Freeform 176"/>
              <p:cNvSpPr/>
              <p:nvPr/>
            </p:nvSpPr>
            <p:spPr bwMode="auto">
              <a:xfrm>
                <a:off x="4410" y="1705"/>
                <a:ext cx="550" cy="589"/>
              </a:xfrm>
              <a:custGeom>
                <a:avLst/>
                <a:gdLst>
                  <a:gd name="T0" fmla="*/ 47 w 228"/>
                  <a:gd name="T1" fmla="*/ 0 h 244"/>
                  <a:gd name="T2" fmla="*/ 0 w 228"/>
                  <a:gd name="T3" fmla="*/ 127 h 244"/>
                  <a:gd name="T4" fmla="*/ 119 w 228"/>
                  <a:gd name="T5" fmla="*/ 244 h 244"/>
                  <a:gd name="T6" fmla="*/ 228 w 228"/>
                  <a:gd name="T7" fmla="*/ 163 h 244"/>
                  <a:gd name="T8" fmla="*/ 47 w 228"/>
                  <a:gd name="T9" fmla="*/ 0 h 244"/>
                </a:gdLst>
                <a:ahLst/>
                <a:cxnLst>
                  <a:cxn ang="0">
                    <a:pos x="T0" y="T1"/>
                  </a:cxn>
                  <a:cxn ang="0">
                    <a:pos x="T2" y="T3"/>
                  </a:cxn>
                  <a:cxn ang="0">
                    <a:pos x="T4" y="T5"/>
                  </a:cxn>
                  <a:cxn ang="0">
                    <a:pos x="T6" y="T7"/>
                  </a:cxn>
                  <a:cxn ang="0">
                    <a:pos x="T8" y="T9"/>
                  </a:cxn>
                </a:cxnLst>
                <a:rect l="0" t="0" r="r" b="b"/>
                <a:pathLst>
                  <a:path w="228" h="244">
                    <a:moveTo>
                      <a:pt x="47" y="0"/>
                    </a:moveTo>
                    <a:cubicBezTo>
                      <a:pt x="0" y="127"/>
                      <a:pt x="0" y="127"/>
                      <a:pt x="0" y="127"/>
                    </a:cubicBezTo>
                    <a:cubicBezTo>
                      <a:pt x="48" y="156"/>
                      <a:pt x="89" y="196"/>
                      <a:pt x="119" y="244"/>
                    </a:cubicBezTo>
                    <a:cubicBezTo>
                      <a:pt x="228" y="163"/>
                      <a:pt x="228" y="163"/>
                      <a:pt x="228" y="163"/>
                    </a:cubicBezTo>
                    <a:cubicBezTo>
                      <a:pt x="182" y="94"/>
                      <a:pt x="120" y="38"/>
                      <a:pt x="47" y="0"/>
                    </a:cubicBezTo>
                    <a:close/>
                  </a:path>
                </a:pathLst>
              </a:custGeom>
              <a:solidFill>
                <a:srgbClr val="994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7" name="Freeform 177"/>
              <p:cNvSpPr/>
              <p:nvPr/>
            </p:nvSpPr>
            <p:spPr bwMode="auto">
              <a:xfrm>
                <a:off x="3361" y="1570"/>
                <a:ext cx="741" cy="444"/>
              </a:xfrm>
              <a:custGeom>
                <a:avLst/>
                <a:gdLst>
                  <a:gd name="T0" fmla="*/ 257 w 307"/>
                  <a:gd name="T1" fmla="*/ 135 h 184"/>
                  <a:gd name="T2" fmla="*/ 298 w 307"/>
                  <a:gd name="T3" fmla="*/ 138 h 184"/>
                  <a:gd name="T4" fmla="*/ 307 w 307"/>
                  <a:gd name="T5" fmla="*/ 3 h 184"/>
                  <a:gd name="T6" fmla="*/ 257 w 307"/>
                  <a:gd name="T7" fmla="*/ 0 h 184"/>
                  <a:gd name="T8" fmla="*/ 0 w 307"/>
                  <a:gd name="T9" fmla="*/ 74 h 184"/>
                  <a:gd name="T10" fmla="*/ 78 w 307"/>
                  <a:gd name="T11" fmla="*/ 184 h 184"/>
                  <a:gd name="T12" fmla="*/ 257 w 307"/>
                  <a:gd name="T13" fmla="*/ 135 h 184"/>
                </a:gdLst>
                <a:ahLst/>
                <a:cxnLst>
                  <a:cxn ang="0">
                    <a:pos x="T0" y="T1"/>
                  </a:cxn>
                  <a:cxn ang="0">
                    <a:pos x="T2" y="T3"/>
                  </a:cxn>
                  <a:cxn ang="0">
                    <a:pos x="T4" y="T5"/>
                  </a:cxn>
                  <a:cxn ang="0">
                    <a:pos x="T6" y="T7"/>
                  </a:cxn>
                  <a:cxn ang="0">
                    <a:pos x="T8" y="T9"/>
                  </a:cxn>
                  <a:cxn ang="0">
                    <a:pos x="T10" y="T11"/>
                  </a:cxn>
                  <a:cxn ang="0">
                    <a:pos x="T12" y="T13"/>
                  </a:cxn>
                </a:cxnLst>
                <a:rect l="0" t="0" r="r" b="b"/>
                <a:pathLst>
                  <a:path w="307" h="184">
                    <a:moveTo>
                      <a:pt x="257" y="135"/>
                    </a:moveTo>
                    <a:cubicBezTo>
                      <a:pt x="271" y="135"/>
                      <a:pt x="285" y="136"/>
                      <a:pt x="298" y="138"/>
                    </a:cubicBezTo>
                    <a:cubicBezTo>
                      <a:pt x="307" y="3"/>
                      <a:pt x="307" y="3"/>
                      <a:pt x="307" y="3"/>
                    </a:cubicBezTo>
                    <a:cubicBezTo>
                      <a:pt x="291" y="1"/>
                      <a:pt x="274" y="0"/>
                      <a:pt x="257" y="0"/>
                    </a:cubicBezTo>
                    <a:cubicBezTo>
                      <a:pt x="162" y="0"/>
                      <a:pt x="74" y="27"/>
                      <a:pt x="0" y="74"/>
                    </a:cubicBezTo>
                    <a:cubicBezTo>
                      <a:pt x="78" y="184"/>
                      <a:pt x="78" y="184"/>
                      <a:pt x="78" y="184"/>
                    </a:cubicBezTo>
                    <a:cubicBezTo>
                      <a:pt x="130" y="153"/>
                      <a:pt x="191" y="135"/>
                      <a:pt x="257" y="135"/>
                    </a:cubicBezTo>
                    <a:close/>
                  </a:path>
                </a:pathLst>
              </a:custGeom>
              <a:solidFill>
                <a:srgbClr val="9274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8" name="Freeform 178"/>
              <p:cNvSpPr/>
              <p:nvPr/>
            </p:nvSpPr>
            <p:spPr bwMode="auto">
              <a:xfrm>
                <a:off x="3284" y="2050"/>
                <a:ext cx="376" cy="360"/>
              </a:xfrm>
              <a:custGeom>
                <a:avLst/>
                <a:gdLst>
                  <a:gd name="T0" fmla="*/ 156 w 156"/>
                  <a:gd name="T1" fmla="*/ 107 h 149"/>
                  <a:gd name="T2" fmla="*/ 73 w 156"/>
                  <a:gd name="T3" fmla="*/ 0 h 149"/>
                  <a:gd name="T4" fmla="*/ 0 w 156"/>
                  <a:gd name="T5" fmla="*/ 69 h 149"/>
                  <a:gd name="T6" fmla="*/ 108 w 156"/>
                  <a:gd name="T7" fmla="*/ 149 h 149"/>
                  <a:gd name="T8" fmla="*/ 156 w 156"/>
                  <a:gd name="T9" fmla="*/ 107 h 149"/>
                </a:gdLst>
                <a:ahLst/>
                <a:cxnLst>
                  <a:cxn ang="0">
                    <a:pos x="T0" y="T1"/>
                  </a:cxn>
                  <a:cxn ang="0">
                    <a:pos x="T2" y="T3"/>
                  </a:cxn>
                  <a:cxn ang="0">
                    <a:pos x="T4" y="T5"/>
                  </a:cxn>
                  <a:cxn ang="0">
                    <a:pos x="T6" y="T7"/>
                  </a:cxn>
                  <a:cxn ang="0">
                    <a:pos x="T8" y="T9"/>
                  </a:cxn>
                </a:cxnLst>
                <a:rect l="0" t="0" r="r" b="b"/>
                <a:pathLst>
                  <a:path w="156" h="149">
                    <a:moveTo>
                      <a:pt x="156" y="107"/>
                    </a:moveTo>
                    <a:cubicBezTo>
                      <a:pt x="73" y="0"/>
                      <a:pt x="73" y="0"/>
                      <a:pt x="73" y="0"/>
                    </a:cubicBezTo>
                    <a:cubicBezTo>
                      <a:pt x="46" y="20"/>
                      <a:pt x="21" y="43"/>
                      <a:pt x="0" y="69"/>
                    </a:cubicBezTo>
                    <a:cubicBezTo>
                      <a:pt x="108" y="149"/>
                      <a:pt x="108" y="149"/>
                      <a:pt x="108" y="149"/>
                    </a:cubicBezTo>
                    <a:cubicBezTo>
                      <a:pt x="122" y="133"/>
                      <a:pt x="138" y="119"/>
                      <a:pt x="156" y="107"/>
                    </a:cubicBez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9" name="Freeform 179"/>
              <p:cNvSpPr/>
              <p:nvPr/>
            </p:nvSpPr>
            <p:spPr bwMode="auto">
              <a:xfrm>
                <a:off x="3704" y="1889"/>
                <a:ext cx="291" cy="320"/>
              </a:xfrm>
              <a:custGeom>
                <a:avLst/>
                <a:gdLst>
                  <a:gd name="T0" fmla="*/ 114 w 121"/>
                  <a:gd name="T1" fmla="*/ 0 h 133"/>
                  <a:gd name="T2" fmla="*/ 110 w 121"/>
                  <a:gd name="T3" fmla="*/ 0 h 133"/>
                  <a:gd name="T4" fmla="*/ 0 w 121"/>
                  <a:gd name="T5" fmla="*/ 17 h 133"/>
                  <a:gd name="T6" fmla="*/ 121 w 121"/>
                  <a:gd name="T7" fmla="*/ 133 h 133"/>
                  <a:gd name="T8" fmla="*/ 114 w 121"/>
                  <a:gd name="T9" fmla="*/ 0 h 133"/>
                </a:gdLst>
                <a:ahLst/>
                <a:cxnLst>
                  <a:cxn ang="0">
                    <a:pos x="T0" y="T1"/>
                  </a:cxn>
                  <a:cxn ang="0">
                    <a:pos x="T2" y="T3"/>
                  </a:cxn>
                  <a:cxn ang="0">
                    <a:pos x="T4" y="T5"/>
                  </a:cxn>
                  <a:cxn ang="0">
                    <a:pos x="T6" y="T7"/>
                  </a:cxn>
                  <a:cxn ang="0">
                    <a:pos x="T8" y="T9"/>
                  </a:cxn>
                </a:cxnLst>
                <a:rect l="0" t="0" r="r" b="b"/>
                <a:pathLst>
                  <a:path w="121" h="133">
                    <a:moveTo>
                      <a:pt x="114" y="0"/>
                    </a:moveTo>
                    <a:cubicBezTo>
                      <a:pt x="113" y="0"/>
                      <a:pt x="112" y="0"/>
                      <a:pt x="110" y="0"/>
                    </a:cubicBezTo>
                    <a:cubicBezTo>
                      <a:pt x="72" y="0"/>
                      <a:pt x="35" y="6"/>
                      <a:pt x="0" y="17"/>
                    </a:cubicBezTo>
                    <a:cubicBezTo>
                      <a:pt x="121" y="133"/>
                      <a:pt x="121" y="133"/>
                      <a:pt x="121" y="133"/>
                    </a:cubicBezTo>
                    <a:lnTo>
                      <a:pt x="114" y="0"/>
                    </a:lnTo>
                    <a:close/>
                  </a:path>
                </a:pathLst>
              </a:custGeom>
              <a:solidFill>
                <a:srgbClr val="FF6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0" name="Freeform 180"/>
              <p:cNvSpPr/>
              <p:nvPr/>
            </p:nvSpPr>
            <p:spPr bwMode="auto">
              <a:xfrm>
                <a:off x="3653" y="1930"/>
                <a:ext cx="345" cy="378"/>
              </a:xfrm>
              <a:custGeom>
                <a:avLst/>
                <a:gdLst>
                  <a:gd name="T0" fmla="*/ 21 w 143"/>
                  <a:gd name="T1" fmla="*/ 0 h 157"/>
                  <a:gd name="T2" fmla="*/ 15 w 143"/>
                  <a:gd name="T3" fmla="*/ 2 h 157"/>
                  <a:gd name="T4" fmla="*/ 0 w 143"/>
                  <a:gd name="T5" fmla="*/ 154 h 157"/>
                  <a:gd name="T6" fmla="*/ 3 w 143"/>
                  <a:gd name="T7" fmla="*/ 157 h 157"/>
                  <a:gd name="T8" fmla="*/ 131 w 143"/>
                  <a:gd name="T9" fmla="*/ 118 h 157"/>
                  <a:gd name="T10" fmla="*/ 143 w 143"/>
                  <a:gd name="T11" fmla="*/ 118 h 157"/>
                  <a:gd name="T12" fmla="*/ 142 w 143"/>
                  <a:gd name="T13" fmla="*/ 116 h 157"/>
                  <a:gd name="T14" fmla="*/ 21 w 143"/>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57">
                    <a:moveTo>
                      <a:pt x="21" y="0"/>
                    </a:moveTo>
                    <a:cubicBezTo>
                      <a:pt x="19" y="1"/>
                      <a:pt x="17" y="2"/>
                      <a:pt x="15" y="2"/>
                    </a:cubicBezTo>
                    <a:cubicBezTo>
                      <a:pt x="0" y="154"/>
                      <a:pt x="0" y="154"/>
                      <a:pt x="0" y="154"/>
                    </a:cubicBezTo>
                    <a:cubicBezTo>
                      <a:pt x="3" y="157"/>
                      <a:pt x="3" y="157"/>
                      <a:pt x="3" y="157"/>
                    </a:cubicBezTo>
                    <a:cubicBezTo>
                      <a:pt x="39" y="132"/>
                      <a:pt x="84" y="118"/>
                      <a:pt x="131" y="118"/>
                    </a:cubicBezTo>
                    <a:cubicBezTo>
                      <a:pt x="135" y="118"/>
                      <a:pt x="139" y="118"/>
                      <a:pt x="143" y="118"/>
                    </a:cubicBezTo>
                    <a:cubicBezTo>
                      <a:pt x="142" y="116"/>
                      <a:pt x="142" y="116"/>
                      <a:pt x="142" y="116"/>
                    </a:cubicBezTo>
                    <a:lnTo>
                      <a:pt x="21" y="0"/>
                    </a:lnTo>
                    <a:close/>
                  </a:path>
                </a:pathLst>
              </a:custGeom>
              <a:solidFill>
                <a:srgbClr val="A23F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1" name="Freeform 181"/>
              <p:cNvSpPr/>
              <p:nvPr/>
            </p:nvSpPr>
            <p:spPr bwMode="auto">
              <a:xfrm>
                <a:off x="3460" y="1935"/>
                <a:ext cx="229" cy="366"/>
              </a:xfrm>
              <a:custGeom>
                <a:avLst/>
                <a:gdLst>
                  <a:gd name="T0" fmla="*/ 80 w 95"/>
                  <a:gd name="T1" fmla="*/ 152 h 152"/>
                  <a:gd name="T2" fmla="*/ 95 w 95"/>
                  <a:gd name="T3" fmla="*/ 0 h 152"/>
                  <a:gd name="T4" fmla="*/ 0 w 95"/>
                  <a:gd name="T5" fmla="*/ 48 h 152"/>
                  <a:gd name="T6" fmla="*/ 80 w 95"/>
                  <a:gd name="T7" fmla="*/ 152 h 152"/>
                </a:gdLst>
                <a:ahLst/>
                <a:cxnLst>
                  <a:cxn ang="0">
                    <a:pos x="T0" y="T1"/>
                  </a:cxn>
                  <a:cxn ang="0">
                    <a:pos x="T2" y="T3"/>
                  </a:cxn>
                  <a:cxn ang="0">
                    <a:pos x="T4" y="T5"/>
                  </a:cxn>
                  <a:cxn ang="0">
                    <a:pos x="T6" y="T7"/>
                  </a:cxn>
                </a:cxnLst>
                <a:rect l="0" t="0" r="r" b="b"/>
                <a:pathLst>
                  <a:path w="95" h="152">
                    <a:moveTo>
                      <a:pt x="80" y="152"/>
                    </a:moveTo>
                    <a:cubicBezTo>
                      <a:pt x="95" y="0"/>
                      <a:pt x="95" y="0"/>
                      <a:pt x="95" y="0"/>
                    </a:cubicBezTo>
                    <a:cubicBezTo>
                      <a:pt x="61" y="12"/>
                      <a:pt x="29" y="28"/>
                      <a:pt x="0" y="48"/>
                    </a:cubicBezTo>
                    <a:lnTo>
                      <a:pt x="80" y="152"/>
                    </a:lnTo>
                    <a:close/>
                  </a:path>
                </a:pathLst>
              </a:custGeom>
              <a:solidFill>
                <a:srgbClr val="834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2" name="Freeform 182"/>
              <p:cNvSpPr/>
              <p:nvPr/>
            </p:nvSpPr>
            <p:spPr bwMode="auto">
              <a:xfrm>
                <a:off x="3979" y="1889"/>
                <a:ext cx="361" cy="403"/>
              </a:xfrm>
              <a:custGeom>
                <a:avLst/>
                <a:gdLst>
                  <a:gd name="T0" fmla="*/ 0 w 150"/>
                  <a:gd name="T1" fmla="*/ 0 h 167"/>
                  <a:gd name="T2" fmla="*/ 8 w 150"/>
                  <a:gd name="T3" fmla="*/ 135 h 167"/>
                  <a:gd name="T4" fmla="*/ 114 w 150"/>
                  <a:gd name="T5" fmla="*/ 167 h 167"/>
                  <a:gd name="T6" fmla="*/ 150 w 150"/>
                  <a:gd name="T7" fmla="*/ 34 h 167"/>
                  <a:gd name="T8" fmla="*/ 0 w 150"/>
                  <a:gd name="T9" fmla="*/ 0 h 167"/>
                </a:gdLst>
                <a:ahLst/>
                <a:cxnLst>
                  <a:cxn ang="0">
                    <a:pos x="T0" y="T1"/>
                  </a:cxn>
                  <a:cxn ang="0">
                    <a:pos x="T2" y="T3"/>
                  </a:cxn>
                  <a:cxn ang="0">
                    <a:pos x="T4" y="T5"/>
                  </a:cxn>
                  <a:cxn ang="0">
                    <a:pos x="T6" y="T7"/>
                  </a:cxn>
                  <a:cxn ang="0">
                    <a:pos x="T8" y="T9"/>
                  </a:cxn>
                </a:cxnLst>
                <a:rect l="0" t="0" r="r" b="b"/>
                <a:pathLst>
                  <a:path w="150" h="167">
                    <a:moveTo>
                      <a:pt x="0" y="0"/>
                    </a:moveTo>
                    <a:cubicBezTo>
                      <a:pt x="8" y="135"/>
                      <a:pt x="8" y="135"/>
                      <a:pt x="8" y="135"/>
                    </a:cubicBezTo>
                    <a:cubicBezTo>
                      <a:pt x="46" y="137"/>
                      <a:pt x="82" y="148"/>
                      <a:pt x="114" y="167"/>
                    </a:cubicBezTo>
                    <a:cubicBezTo>
                      <a:pt x="150" y="34"/>
                      <a:pt x="150" y="34"/>
                      <a:pt x="150" y="34"/>
                    </a:cubicBezTo>
                    <a:cubicBezTo>
                      <a:pt x="104" y="13"/>
                      <a:pt x="54" y="1"/>
                      <a:pt x="0" y="0"/>
                    </a:cubicBezTo>
                    <a:close/>
                  </a:path>
                </a:pathLst>
              </a:custGeom>
              <a:solidFill>
                <a:srgbClr val="A7B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3" name="Freeform 183"/>
              <p:cNvSpPr/>
              <p:nvPr/>
            </p:nvSpPr>
            <p:spPr bwMode="auto">
              <a:xfrm>
                <a:off x="4254" y="1971"/>
                <a:ext cx="246" cy="393"/>
              </a:xfrm>
              <a:custGeom>
                <a:avLst/>
                <a:gdLst>
                  <a:gd name="T0" fmla="*/ 36 w 102"/>
                  <a:gd name="T1" fmla="*/ 0 h 163"/>
                  <a:gd name="T2" fmla="*/ 0 w 102"/>
                  <a:gd name="T3" fmla="*/ 133 h 163"/>
                  <a:gd name="T4" fmla="*/ 40 w 102"/>
                  <a:gd name="T5" fmla="*/ 163 h 163"/>
                  <a:gd name="T6" fmla="*/ 102 w 102"/>
                  <a:gd name="T7" fmla="*/ 40 h 163"/>
                  <a:gd name="T8" fmla="*/ 36 w 102"/>
                  <a:gd name="T9" fmla="*/ 0 h 163"/>
                </a:gdLst>
                <a:ahLst/>
                <a:cxnLst>
                  <a:cxn ang="0">
                    <a:pos x="T0" y="T1"/>
                  </a:cxn>
                  <a:cxn ang="0">
                    <a:pos x="T2" y="T3"/>
                  </a:cxn>
                  <a:cxn ang="0">
                    <a:pos x="T4" y="T5"/>
                  </a:cxn>
                  <a:cxn ang="0">
                    <a:pos x="T6" y="T7"/>
                  </a:cxn>
                  <a:cxn ang="0">
                    <a:pos x="T8" y="T9"/>
                  </a:cxn>
                </a:cxnLst>
                <a:rect l="0" t="0" r="r" b="b"/>
                <a:pathLst>
                  <a:path w="102" h="163">
                    <a:moveTo>
                      <a:pt x="36" y="0"/>
                    </a:moveTo>
                    <a:cubicBezTo>
                      <a:pt x="0" y="133"/>
                      <a:pt x="0" y="133"/>
                      <a:pt x="0" y="133"/>
                    </a:cubicBezTo>
                    <a:cubicBezTo>
                      <a:pt x="14" y="142"/>
                      <a:pt x="28" y="152"/>
                      <a:pt x="40" y="163"/>
                    </a:cubicBezTo>
                    <a:cubicBezTo>
                      <a:pt x="60" y="122"/>
                      <a:pt x="81" y="81"/>
                      <a:pt x="102" y="40"/>
                    </a:cubicBezTo>
                    <a:cubicBezTo>
                      <a:pt x="82" y="24"/>
                      <a:pt x="59" y="11"/>
                      <a:pt x="36" y="0"/>
                    </a:cubicBezTo>
                    <a:close/>
                  </a:path>
                </a:pathLst>
              </a:custGeom>
              <a:solidFill>
                <a:srgbClr val="95B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4" name="Freeform 184"/>
              <p:cNvSpPr/>
              <p:nvPr/>
            </p:nvSpPr>
            <p:spPr bwMode="auto">
              <a:xfrm>
                <a:off x="4350" y="2067"/>
                <a:ext cx="502" cy="683"/>
              </a:xfrm>
              <a:custGeom>
                <a:avLst/>
                <a:gdLst>
                  <a:gd name="T0" fmla="*/ 62 w 208"/>
                  <a:gd name="T1" fmla="*/ 0 h 283"/>
                  <a:gd name="T2" fmla="*/ 0 w 208"/>
                  <a:gd name="T3" fmla="*/ 123 h 283"/>
                  <a:gd name="T4" fmla="*/ 73 w 208"/>
                  <a:gd name="T5" fmla="*/ 283 h 283"/>
                  <a:gd name="T6" fmla="*/ 208 w 208"/>
                  <a:gd name="T7" fmla="*/ 282 h 283"/>
                  <a:gd name="T8" fmla="*/ 62 w 208"/>
                  <a:gd name="T9" fmla="*/ 0 h 283"/>
                </a:gdLst>
                <a:ahLst/>
                <a:cxnLst>
                  <a:cxn ang="0">
                    <a:pos x="T0" y="T1"/>
                  </a:cxn>
                  <a:cxn ang="0">
                    <a:pos x="T2" y="T3"/>
                  </a:cxn>
                  <a:cxn ang="0">
                    <a:pos x="T4" y="T5"/>
                  </a:cxn>
                  <a:cxn ang="0">
                    <a:pos x="T6" y="T7"/>
                  </a:cxn>
                  <a:cxn ang="0">
                    <a:pos x="T8" y="T9"/>
                  </a:cxn>
                </a:cxnLst>
                <a:rect l="0" t="0" r="r" b="b"/>
                <a:pathLst>
                  <a:path w="208" h="283">
                    <a:moveTo>
                      <a:pt x="62" y="0"/>
                    </a:moveTo>
                    <a:cubicBezTo>
                      <a:pt x="41" y="41"/>
                      <a:pt x="20" y="82"/>
                      <a:pt x="0" y="123"/>
                    </a:cubicBezTo>
                    <a:cubicBezTo>
                      <a:pt x="43" y="163"/>
                      <a:pt x="71" y="220"/>
                      <a:pt x="73" y="283"/>
                    </a:cubicBezTo>
                    <a:cubicBezTo>
                      <a:pt x="208" y="282"/>
                      <a:pt x="208" y="282"/>
                      <a:pt x="208" y="282"/>
                    </a:cubicBezTo>
                    <a:cubicBezTo>
                      <a:pt x="205" y="167"/>
                      <a:pt x="148" y="65"/>
                      <a:pt x="62" y="0"/>
                    </a:cubicBezTo>
                    <a:close/>
                  </a:path>
                </a:pathLst>
              </a:custGeom>
              <a:solidFill>
                <a:srgbClr val="A47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5" name="Freeform 185"/>
              <p:cNvSpPr/>
              <p:nvPr/>
            </p:nvSpPr>
            <p:spPr bwMode="auto">
              <a:xfrm>
                <a:off x="4483" y="2747"/>
                <a:ext cx="369" cy="345"/>
              </a:xfrm>
              <a:custGeom>
                <a:avLst/>
                <a:gdLst>
                  <a:gd name="T0" fmla="*/ 153 w 153"/>
                  <a:gd name="T1" fmla="*/ 10 h 143"/>
                  <a:gd name="T2" fmla="*/ 153 w 153"/>
                  <a:gd name="T3" fmla="*/ 0 h 143"/>
                  <a:gd name="T4" fmla="*/ 18 w 153"/>
                  <a:gd name="T5" fmla="*/ 1 h 143"/>
                  <a:gd name="T6" fmla="*/ 18 w 153"/>
                  <a:gd name="T7" fmla="*/ 10 h 143"/>
                  <a:gd name="T8" fmla="*/ 0 w 153"/>
                  <a:gd name="T9" fmla="*/ 99 h 143"/>
                  <a:gd name="T10" fmla="*/ 128 w 153"/>
                  <a:gd name="T11" fmla="*/ 143 h 143"/>
                  <a:gd name="T12" fmla="*/ 153 w 153"/>
                  <a:gd name="T13" fmla="*/ 10 h 143"/>
                </a:gdLst>
                <a:ahLst/>
                <a:cxnLst>
                  <a:cxn ang="0">
                    <a:pos x="T0" y="T1"/>
                  </a:cxn>
                  <a:cxn ang="0">
                    <a:pos x="T2" y="T3"/>
                  </a:cxn>
                  <a:cxn ang="0">
                    <a:pos x="T4" y="T5"/>
                  </a:cxn>
                  <a:cxn ang="0">
                    <a:pos x="T6" y="T7"/>
                  </a:cxn>
                  <a:cxn ang="0">
                    <a:pos x="T8" y="T9"/>
                  </a:cxn>
                  <a:cxn ang="0">
                    <a:pos x="T10" y="T11"/>
                  </a:cxn>
                  <a:cxn ang="0">
                    <a:pos x="T12" y="T13"/>
                  </a:cxn>
                </a:cxnLst>
                <a:rect l="0" t="0" r="r" b="b"/>
                <a:pathLst>
                  <a:path w="153" h="143">
                    <a:moveTo>
                      <a:pt x="153" y="10"/>
                    </a:moveTo>
                    <a:cubicBezTo>
                      <a:pt x="153" y="7"/>
                      <a:pt x="153" y="3"/>
                      <a:pt x="153" y="0"/>
                    </a:cubicBezTo>
                    <a:cubicBezTo>
                      <a:pt x="18" y="1"/>
                      <a:pt x="18" y="1"/>
                      <a:pt x="18" y="1"/>
                    </a:cubicBezTo>
                    <a:cubicBezTo>
                      <a:pt x="18" y="4"/>
                      <a:pt x="18" y="7"/>
                      <a:pt x="18" y="10"/>
                    </a:cubicBezTo>
                    <a:cubicBezTo>
                      <a:pt x="18" y="42"/>
                      <a:pt x="12" y="72"/>
                      <a:pt x="0" y="99"/>
                    </a:cubicBezTo>
                    <a:cubicBezTo>
                      <a:pt x="128" y="143"/>
                      <a:pt x="128" y="143"/>
                      <a:pt x="128" y="143"/>
                    </a:cubicBezTo>
                    <a:cubicBezTo>
                      <a:pt x="144" y="102"/>
                      <a:pt x="153" y="57"/>
                      <a:pt x="153" y="10"/>
                    </a:cubicBezTo>
                    <a:close/>
                  </a:path>
                </a:pathLst>
              </a:custGeom>
              <a:solidFill>
                <a:srgbClr val="417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6" name="Freeform 186"/>
              <p:cNvSpPr/>
              <p:nvPr/>
            </p:nvSpPr>
            <p:spPr bwMode="auto">
              <a:xfrm>
                <a:off x="3260" y="3112"/>
                <a:ext cx="325" cy="296"/>
              </a:xfrm>
              <a:custGeom>
                <a:avLst/>
                <a:gdLst>
                  <a:gd name="T0" fmla="*/ 111 w 135"/>
                  <a:gd name="T1" fmla="*/ 0 h 123"/>
                  <a:gd name="T2" fmla="*/ 0 w 135"/>
                  <a:gd name="T3" fmla="*/ 76 h 123"/>
                  <a:gd name="T4" fmla="*/ 41 w 135"/>
                  <a:gd name="T5" fmla="*/ 123 h 123"/>
                  <a:gd name="T6" fmla="*/ 135 w 135"/>
                  <a:gd name="T7" fmla="*/ 27 h 123"/>
                  <a:gd name="T8" fmla="*/ 111 w 135"/>
                  <a:gd name="T9" fmla="*/ 0 h 123"/>
                </a:gdLst>
                <a:ahLst/>
                <a:cxnLst>
                  <a:cxn ang="0">
                    <a:pos x="T0" y="T1"/>
                  </a:cxn>
                  <a:cxn ang="0">
                    <a:pos x="T2" y="T3"/>
                  </a:cxn>
                  <a:cxn ang="0">
                    <a:pos x="T4" y="T5"/>
                  </a:cxn>
                  <a:cxn ang="0">
                    <a:pos x="T6" y="T7"/>
                  </a:cxn>
                  <a:cxn ang="0">
                    <a:pos x="T8" y="T9"/>
                  </a:cxn>
                </a:cxnLst>
                <a:rect l="0" t="0" r="r" b="b"/>
                <a:pathLst>
                  <a:path w="135" h="123">
                    <a:moveTo>
                      <a:pt x="111" y="0"/>
                    </a:moveTo>
                    <a:cubicBezTo>
                      <a:pt x="0" y="76"/>
                      <a:pt x="0" y="76"/>
                      <a:pt x="0" y="76"/>
                    </a:cubicBezTo>
                    <a:cubicBezTo>
                      <a:pt x="12" y="93"/>
                      <a:pt x="26" y="109"/>
                      <a:pt x="41" y="123"/>
                    </a:cubicBezTo>
                    <a:cubicBezTo>
                      <a:pt x="135" y="27"/>
                      <a:pt x="135" y="27"/>
                      <a:pt x="135" y="27"/>
                    </a:cubicBezTo>
                    <a:cubicBezTo>
                      <a:pt x="126" y="19"/>
                      <a:pt x="118" y="10"/>
                      <a:pt x="111" y="0"/>
                    </a:cubicBezTo>
                    <a:close/>
                  </a:path>
                </a:pathLst>
              </a:custGeom>
              <a:solidFill>
                <a:srgbClr val="864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7" name="Freeform 187"/>
              <p:cNvSpPr/>
              <p:nvPr/>
            </p:nvSpPr>
            <p:spPr bwMode="auto">
              <a:xfrm>
                <a:off x="3359" y="3177"/>
                <a:ext cx="296" cy="316"/>
              </a:xfrm>
              <a:custGeom>
                <a:avLst/>
                <a:gdLst>
                  <a:gd name="T0" fmla="*/ 94 w 123"/>
                  <a:gd name="T1" fmla="*/ 0 h 131"/>
                  <a:gd name="T2" fmla="*/ 0 w 123"/>
                  <a:gd name="T3" fmla="*/ 96 h 131"/>
                  <a:gd name="T4" fmla="*/ 42 w 123"/>
                  <a:gd name="T5" fmla="*/ 131 h 131"/>
                  <a:gd name="T6" fmla="*/ 123 w 123"/>
                  <a:gd name="T7" fmla="*/ 23 h 131"/>
                  <a:gd name="T8" fmla="*/ 94 w 123"/>
                  <a:gd name="T9" fmla="*/ 0 h 131"/>
                </a:gdLst>
                <a:ahLst/>
                <a:cxnLst>
                  <a:cxn ang="0">
                    <a:pos x="T0" y="T1"/>
                  </a:cxn>
                  <a:cxn ang="0">
                    <a:pos x="T2" y="T3"/>
                  </a:cxn>
                  <a:cxn ang="0">
                    <a:pos x="T4" y="T5"/>
                  </a:cxn>
                  <a:cxn ang="0">
                    <a:pos x="T6" y="T7"/>
                  </a:cxn>
                  <a:cxn ang="0">
                    <a:pos x="T8" y="T9"/>
                  </a:cxn>
                </a:cxnLst>
                <a:rect l="0" t="0" r="r" b="b"/>
                <a:pathLst>
                  <a:path w="123" h="131">
                    <a:moveTo>
                      <a:pt x="94" y="0"/>
                    </a:moveTo>
                    <a:cubicBezTo>
                      <a:pt x="0" y="96"/>
                      <a:pt x="0" y="96"/>
                      <a:pt x="0" y="96"/>
                    </a:cubicBezTo>
                    <a:cubicBezTo>
                      <a:pt x="13" y="109"/>
                      <a:pt x="27" y="120"/>
                      <a:pt x="42" y="131"/>
                    </a:cubicBezTo>
                    <a:cubicBezTo>
                      <a:pt x="123" y="23"/>
                      <a:pt x="123" y="23"/>
                      <a:pt x="123" y="23"/>
                    </a:cubicBezTo>
                    <a:cubicBezTo>
                      <a:pt x="113" y="16"/>
                      <a:pt x="103" y="9"/>
                      <a:pt x="94" y="0"/>
                    </a:cubicBezTo>
                    <a:close/>
                  </a:path>
                </a:pathLst>
              </a:custGeom>
              <a:solidFill>
                <a:srgbClr val="864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8" name="Freeform 188"/>
              <p:cNvSpPr/>
              <p:nvPr/>
            </p:nvSpPr>
            <p:spPr bwMode="auto">
              <a:xfrm>
                <a:off x="3460" y="3232"/>
                <a:ext cx="248" cy="326"/>
              </a:xfrm>
              <a:custGeom>
                <a:avLst/>
                <a:gdLst>
                  <a:gd name="T0" fmla="*/ 81 w 103"/>
                  <a:gd name="T1" fmla="*/ 0 h 135"/>
                  <a:gd name="T2" fmla="*/ 0 w 103"/>
                  <a:gd name="T3" fmla="*/ 108 h 135"/>
                  <a:gd name="T4" fmla="*/ 46 w 103"/>
                  <a:gd name="T5" fmla="*/ 135 h 135"/>
                  <a:gd name="T6" fmla="*/ 103 w 103"/>
                  <a:gd name="T7" fmla="*/ 14 h 135"/>
                  <a:gd name="T8" fmla="*/ 81 w 103"/>
                  <a:gd name="T9" fmla="*/ 0 h 135"/>
                </a:gdLst>
                <a:ahLst/>
                <a:cxnLst>
                  <a:cxn ang="0">
                    <a:pos x="T0" y="T1"/>
                  </a:cxn>
                  <a:cxn ang="0">
                    <a:pos x="T2" y="T3"/>
                  </a:cxn>
                  <a:cxn ang="0">
                    <a:pos x="T4" y="T5"/>
                  </a:cxn>
                  <a:cxn ang="0">
                    <a:pos x="T6" y="T7"/>
                  </a:cxn>
                  <a:cxn ang="0">
                    <a:pos x="T8" y="T9"/>
                  </a:cxn>
                </a:cxnLst>
                <a:rect l="0" t="0" r="r" b="b"/>
                <a:pathLst>
                  <a:path w="103" h="135">
                    <a:moveTo>
                      <a:pt x="81" y="0"/>
                    </a:moveTo>
                    <a:cubicBezTo>
                      <a:pt x="0" y="108"/>
                      <a:pt x="0" y="108"/>
                      <a:pt x="0" y="108"/>
                    </a:cubicBezTo>
                    <a:cubicBezTo>
                      <a:pt x="15" y="118"/>
                      <a:pt x="30" y="127"/>
                      <a:pt x="46" y="135"/>
                    </a:cubicBezTo>
                    <a:cubicBezTo>
                      <a:pt x="103" y="14"/>
                      <a:pt x="103" y="14"/>
                      <a:pt x="103" y="14"/>
                    </a:cubicBezTo>
                    <a:cubicBezTo>
                      <a:pt x="96" y="10"/>
                      <a:pt x="88" y="5"/>
                      <a:pt x="81" y="0"/>
                    </a:cubicBezTo>
                    <a:close/>
                  </a:path>
                </a:pathLst>
              </a:custGeom>
              <a:solidFill>
                <a:srgbClr val="74C7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9" name="Freeform 189"/>
              <p:cNvSpPr/>
              <p:nvPr/>
            </p:nvSpPr>
            <p:spPr bwMode="auto">
              <a:xfrm>
                <a:off x="3571" y="3266"/>
                <a:ext cx="222" cy="359"/>
              </a:xfrm>
              <a:custGeom>
                <a:avLst/>
                <a:gdLst>
                  <a:gd name="T0" fmla="*/ 92 w 92"/>
                  <a:gd name="T1" fmla="*/ 14 h 149"/>
                  <a:gd name="T2" fmla="*/ 57 w 92"/>
                  <a:gd name="T3" fmla="*/ 0 h 149"/>
                  <a:gd name="T4" fmla="*/ 0 w 92"/>
                  <a:gd name="T5" fmla="*/ 121 h 149"/>
                  <a:gd name="T6" fmla="*/ 75 w 92"/>
                  <a:gd name="T7" fmla="*/ 149 h 149"/>
                  <a:gd name="T8" fmla="*/ 92 w 92"/>
                  <a:gd name="T9" fmla="*/ 14 h 149"/>
                </a:gdLst>
                <a:ahLst/>
                <a:cxnLst>
                  <a:cxn ang="0">
                    <a:pos x="T0" y="T1"/>
                  </a:cxn>
                  <a:cxn ang="0">
                    <a:pos x="T2" y="T3"/>
                  </a:cxn>
                  <a:cxn ang="0">
                    <a:pos x="T4" y="T5"/>
                  </a:cxn>
                  <a:cxn ang="0">
                    <a:pos x="T6" y="T7"/>
                  </a:cxn>
                  <a:cxn ang="0">
                    <a:pos x="T8" y="T9"/>
                  </a:cxn>
                </a:cxnLst>
                <a:rect l="0" t="0" r="r" b="b"/>
                <a:pathLst>
                  <a:path w="92" h="149">
                    <a:moveTo>
                      <a:pt x="92" y="14"/>
                    </a:moveTo>
                    <a:cubicBezTo>
                      <a:pt x="80" y="10"/>
                      <a:pt x="68" y="5"/>
                      <a:pt x="57" y="0"/>
                    </a:cubicBezTo>
                    <a:cubicBezTo>
                      <a:pt x="0" y="121"/>
                      <a:pt x="0" y="121"/>
                      <a:pt x="0" y="121"/>
                    </a:cubicBezTo>
                    <a:cubicBezTo>
                      <a:pt x="24" y="133"/>
                      <a:pt x="49" y="143"/>
                      <a:pt x="75" y="149"/>
                    </a:cubicBezTo>
                    <a:lnTo>
                      <a:pt x="92" y="14"/>
                    </a:lnTo>
                    <a:close/>
                  </a:path>
                </a:pathLst>
              </a:custGeom>
              <a:solidFill>
                <a:srgbClr val="ED5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0" name="Freeform 190"/>
              <p:cNvSpPr/>
              <p:nvPr/>
            </p:nvSpPr>
            <p:spPr bwMode="auto">
              <a:xfrm>
                <a:off x="3200" y="2217"/>
                <a:ext cx="345" cy="284"/>
              </a:xfrm>
              <a:custGeom>
                <a:avLst/>
                <a:gdLst>
                  <a:gd name="T0" fmla="*/ 143 w 143"/>
                  <a:gd name="T1" fmla="*/ 80 h 118"/>
                  <a:gd name="T2" fmla="*/ 35 w 143"/>
                  <a:gd name="T3" fmla="*/ 0 h 118"/>
                  <a:gd name="T4" fmla="*/ 0 w 143"/>
                  <a:gd name="T5" fmla="*/ 52 h 118"/>
                  <a:gd name="T6" fmla="*/ 117 w 143"/>
                  <a:gd name="T7" fmla="*/ 118 h 118"/>
                  <a:gd name="T8" fmla="*/ 143 w 143"/>
                  <a:gd name="T9" fmla="*/ 80 h 118"/>
                </a:gdLst>
                <a:ahLst/>
                <a:cxnLst>
                  <a:cxn ang="0">
                    <a:pos x="T0" y="T1"/>
                  </a:cxn>
                  <a:cxn ang="0">
                    <a:pos x="T2" y="T3"/>
                  </a:cxn>
                  <a:cxn ang="0">
                    <a:pos x="T4" y="T5"/>
                  </a:cxn>
                  <a:cxn ang="0">
                    <a:pos x="T6" y="T7"/>
                  </a:cxn>
                  <a:cxn ang="0">
                    <a:pos x="T8" y="T9"/>
                  </a:cxn>
                </a:cxnLst>
                <a:rect l="0" t="0" r="r" b="b"/>
                <a:pathLst>
                  <a:path w="143" h="118">
                    <a:moveTo>
                      <a:pt x="143" y="80"/>
                    </a:moveTo>
                    <a:cubicBezTo>
                      <a:pt x="35" y="0"/>
                      <a:pt x="35" y="0"/>
                      <a:pt x="35" y="0"/>
                    </a:cubicBezTo>
                    <a:cubicBezTo>
                      <a:pt x="22" y="16"/>
                      <a:pt x="10" y="34"/>
                      <a:pt x="0" y="52"/>
                    </a:cubicBezTo>
                    <a:cubicBezTo>
                      <a:pt x="117" y="118"/>
                      <a:pt x="117" y="118"/>
                      <a:pt x="117" y="118"/>
                    </a:cubicBezTo>
                    <a:cubicBezTo>
                      <a:pt x="125" y="104"/>
                      <a:pt x="133" y="92"/>
                      <a:pt x="143" y="80"/>
                    </a:cubicBezTo>
                    <a:close/>
                  </a:path>
                </a:pathLst>
              </a:custGeom>
              <a:solidFill>
                <a:srgbClr val="88B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1" name="Freeform 191"/>
              <p:cNvSpPr/>
              <p:nvPr/>
            </p:nvSpPr>
            <p:spPr bwMode="auto">
              <a:xfrm>
                <a:off x="3101" y="2458"/>
                <a:ext cx="337" cy="224"/>
              </a:xfrm>
              <a:custGeom>
                <a:avLst/>
                <a:gdLst>
                  <a:gd name="T0" fmla="*/ 140 w 140"/>
                  <a:gd name="T1" fmla="*/ 60 h 93"/>
                  <a:gd name="T2" fmla="*/ 18 w 140"/>
                  <a:gd name="T3" fmla="*/ 0 h 93"/>
                  <a:gd name="T4" fmla="*/ 0 w 140"/>
                  <a:gd name="T5" fmla="*/ 66 h 93"/>
                  <a:gd name="T6" fmla="*/ 132 w 140"/>
                  <a:gd name="T7" fmla="*/ 93 h 93"/>
                  <a:gd name="T8" fmla="*/ 140 w 140"/>
                  <a:gd name="T9" fmla="*/ 60 h 93"/>
                </a:gdLst>
                <a:ahLst/>
                <a:cxnLst>
                  <a:cxn ang="0">
                    <a:pos x="T0" y="T1"/>
                  </a:cxn>
                  <a:cxn ang="0">
                    <a:pos x="T2" y="T3"/>
                  </a:cxn>
                  <a:cxn ang="0">
                    <a:pos x="T4" y="T5"/>
                  </a:cxn>
                  <a:cxn ang="0">
                    <a:pos x="T6" y="T7"/>
                  </a:cxn>
                  <a:cxn ang="0">
                    <a:pos x="T8" y="T9"/>
                  </a:cxn>
                </a:cxnLst>
                <a:rect l="0" t="0" r="r" b="b"/>
                <a:pathLst>
                  <a:path w="140" h="93">
                    <a:moveTo>
                      <a:pt x="140" y="60"/>
                    </a:moveTo>
                    <a:cubicBezTo>
                      <a:pt x="18" y="0"/>
                      <a:pt x="18" y="0"/>
                      <a:pt x="18" y="0"/>
                    </a:cubicBezTo>
                    <a:cubicBezTo>
                      <a:pt x="10" y="21"/>
                      <a:pt x="4" y="43"/>
                      <a:pt x="0" y="66"/>
                    </a:cubicBezTo>
                    <a:cubicBezTo>
                      <a:pt x="132" y="93"/>
                      <a:pt x="132" y="93"/>
                      <a:pt x="132" y="93"/>
                    </a:cubicBezTo>
                    <a:cubicBezTo>
                      <a:pt x="134" y="81"/>
                      <a:pt x="137" y="70"/>
                      <a:pt x="140" y="60"/>
                    </a:cubicBezTo>
                    <a:close/>
                  </a:path>
                </a:pathLst>
              </a:custGeom>
              <a:solidFill>
                <a:srgbClr val="FF88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2" name="Freeform 192"/>
              <p:cNvSpPr/>
              <p:nvPr/>
            </p:nvSpPr>
            <p:spPr bwMode="auto">
              <a:xfrm>
                <a:off x="3089" y="2617"/>
                <a:ext cx="330" cy="152"/>
              </a:xfrm>
              <a:custGeom>
                <a:avLst/>
                <a:gdLst>
                  <a:gd name="T0" fmla="*/ 137 w 137"/>
                  <a:gd name="T1" fmla="*/ 27 h 63"/>
                  <a:gd name="T2" fmla="*/ 5 w 137"/>
                  <a:gd name="T3" fmla="*/ 0 h 63"/>
                  <a:gd name="T4" fmla="*/ 0 w 137"/>
                  <a:gd name="T5" fmla="*/ 54 h 63"/>
                  <a:gd name="T6" fmla="*/ 134 w 137"/>
                  <a:gd name="T7" fmla="*/ 63 h 63"/>
                  <a:gd name="T8" fmla="*/ 137 w 137"/>
                  <a:gd name="T9" fmla="*/ 27 h 63"/>
                </a:gdLst>
                <a:ahLst/>
                <a:cxnLst>
                  <a:cxn ang="0">
                    <a:pos x="T0" y="T1"/>
                  </a:cxn>
                  <a:cxn ang="0">
                    <a:pos x="T2" y="T3"/>
                  </a:cxn>
                  <a:cxn ang="0">
                    <a:pos x="T4" y="T5"/>
                  </a:cxn>
                  <a:cxn ang="0">
                    <a:pos x="T6" y="T7"/>
                  </a:cxn>
                  <a:cxn ang="0">
                    <a:pos x="T8" y="T9"/>
                  </a:cxn>
                </a:cxnLst>
                <a:rect l="0" t="0" r="r" b="b"/>
                <a:pathLst>
                  <a:path w="137" h="63">
                    <a:moveTo>
                      <a:pt x="137" y="27"/>
                    </a:moveTo>
                    <a:cubicBezTo>
                      <a:pt x="5" y="0"/>
                      <a:pt x="5" y="0"/>
                      <a:pt x="5" y="0"/>
                    </a:cubicBezTo>
                    <a:cubicBezTo>
                      <a:pt x="2" y="17"/>
                      <a:pt x="0" y="36"/>
                      <a:pt x="0" y="54"/>
                    </a:cubicBezTo>
                    <a:cubicBezTo>
                      <a:pt x="134" y="63"/>
                      <a:pt x="134" y="63"/>
                      <a:pt x="134" y="63"/>
                    </a:cubicBezTo>
                    <a:cubicBezTo>
                      <a:pt x="134" y="50"/>
                      <a:pt x="135" y="38"/>
                      <a:pt x="137" y="27"/>
                    </a:cubicBezTo>
                    <a:close/>
                  </a:path>
                </a:pathLst>
              </a:custGeom>
              <a:solidFill>
                <a:srgbClr val="B3C7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3" name="Freeform 193"/>
              <p:cNvSpPr/>
              <p:nvPr/>
            </p:nvSpPr>
            <p:spPr bwMode="auto">
              <a:xfrm>
                <a:off x="3086" y="2747"/>
                <a:ext cx="331" cy="121"/>
              </a:xfrm>
              <a:custGeom>
                <a:avLst/>
                <a:gdLst>
                  <a:gd name="T0" fmla="*/ 135 w 137"/>
                  <a:gd name="T1" fmla="*/ 10 h 50"/>
                  <a:gd name="T2" fmla="*/ 135 w 137"/>
                  <a:gd name="T3" fmla="*/ 9 h 50"/>
                  <a:gd name="T4" fmla="*/ 1 w 137"/>
                  <a:gd name="T5" fmla="*/ 0 h 50"/>
                  <a:gd name="T6" fmla="*/ 0 w 137"/>
                  <a:gd name="T7" fmla="*/ 10 h 50"/>
                  <a:gd name="T8" fmla="*/ 3 w 137"/>
                  <a:gd name="T9" fmla="*/ 50 h 50"/>
                  <a:gd name="T10" fmla="*/ 137 w 137"/>
                  <a:gd name="T11" fmla="*/ 43 h 50"/>
                  <a:gd name="T12" fmla="*/ 135 w 137"/>
                  <a:gd name="T13" fmla="*/ 10 h 50"/>
                </a:gdLst>
                <a:ahLst/>
                <a:cxnLst>
                  <a:cxn ang="0">
                    <a:pos x="T0" y="T1"/>
                  </a:cxn>
                  <a:cxn ang="0">
                    <a:pos x="T2" y="T3"/>
                  </a:cxn>
                  <a:cxn ang="0">
                    <a:pos x="T4" y="T5"/>
                  </a:cxn>
                  <a:cxn ang="0">
                    <a:pos x="T6" y="T7"/>
                  </a:cxn>
                  <a:cxn ang="0">
                    <a:pos x="T8" y="T9"/>
                  </a:cxn>
                  <a:cxn ang="0">
                    <a:pos x="T10" y="T11"/>
                  </a:cxn>
                  <a:cxn ang="0">
                    <a:pos x="T12" y="T13"/>
                  </a:cxn>
                </a:cxnLst>
                <a:rect l="0" t="0" r="r" b="b"/>
                <a:pathLst>
                  <a:path w="137" h="50">
                    <a:moveTo>
                      <a:pt x="135" y="10"/>
                    </a:moveTo>
                    <a:cubicBezTo>
                      <a:pt x="135" y="10"/>
                      <a:pt x="135" y="9"/>
                      <a:pt x="135" y="9"/>
                    </a:cubicBezTo>
                    <a:cubicBezTo>
                      <a:pt x="1" y="0"/>
                      <a:pt x="1" y="0"/>
                      <a:pt x="1" y="0"/>
                    </a:cubicBezTo>
                    <a:cubicBezTo>
                      <a:pt x="1" y="3"/>
                      <a:pt x="0" y="7"/>
                      <a:pt x="0" y="10"/>
                    </a:cubicBezTo>
                    <a:cubicBezTo>
                      <a:pt x="0" y="23"/>
                      <a:pt x="1" y="37"/>
                      <a:pt x="3" y="50"/>
                    </a:cubicBezTo>
                    <a:cubicBezTo>
                      <a:pt x="137" y="43"/>
                      <a:pt x="137" y="43"/>
                      <a:pt x="137" y="43"/>
                    </a:cubicBezTo>
                    <a:cubicBezTo>
                      <a:pt x="136" y="32"/>
                      <a:pt x="135" y="21"/>
                      <a:pt x="135" y="10"/>
                    </a:cubicBezTo>
                    <a:close/>
                  </a:path>
                </a:pathLst>
              </a:custGeom>
              <a:solidFill>
                <a:srgbClr val="77A7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4" name="Freeform 194"/>
              <p:cNvSpPr/>
              <p:nvPr/>
            </p:nvSpPr>
            <p:spPr bwMode="auto">
              <a:xfrm>
                <a:off x="3094" y="2851"/>
                <a:ext cx="342" cy="118"/>
              </a:xfrm>
              <a:custGeom>
                <a:avLst/>
                <a:gdLst>
                  <a:gd name="T0" fmla="*/ 0 w 142"/>
                  <a:gd name="T1" fmla="*/ 7 h 49"/>
                  <a:gd name="T2" fmla="*/ 7 w 142"/>
                  <a:gd name="T3" fmla="*/ 49 h 49"/>
                  <a:gd name="T4" fmla="*/ 142 w 142"/>
                  <a:gd name="T5" fmla="*/ 33 h 49"/>
                  <a:gd name="T6" fmla="*/ 134 w 142"/>
                  <a:gd name="T7" fmla="*/ 0 h 49"/>
                  <a:gd name="T8" fmla="*/ 0 w 142"/>
                  <a:gd name="T9" fmla="*/ 7 h 49"/>
                </a:gdLst>
                <a:ahLst/>
                <a:cxnLst>
                  <a:cxn ang="0">
                    <a:pos x="T0" y="T1"/>
                  </a:cxn>
                  <a:cxn ang="0">
                    <a:pos x="T2" y="T3"/>
                  </a:cxn>
                  <a:cxn ang="0">
                    <a:pos x="T4" y="T5"/>
                  </a:cxn>
                  <a:cxn ang="0">
                    <a:pos x="T6" y="T7"/>
                  </a:cxn>
                  <a:cxn ang="0">
                    <a:pos x="T8" y="T9"/>
                  </a:cxn>
                </a:cxnLst>
                <a:rect l="0" t="0" r="r" b="b"/>
                <a:pathLst>
                  <a:path w="142" h="49">
                    <a:moveTo>
                      <a:pt x="0" y="7"/>
                    </a:moveTo>
                    <a:cubicBezTo>
                      <a:pt x="1" y="21"/>
                      <a:pt x="3" y="35"/>
                      <a:pt x="7" y="49"/>
                    </a:cubicBezTo>
                    <a:cubicBezTo>
                      <a:pt x="142" y="33"/>
                      <a:pt x="142" y="33"/>
                      <a:pt x="142" y="33"/>
                    </a:cubicBezTo>
                    <a:cubicBezTo>
                      <a:pt x="138" y="23"/>
                      <a:pt x="136" y="12"/>
                      <a:pt x="134" y="0"/>
                    </a:cubicBezTo>
                    <a:lnTo>
                      <a:pt x="0" y="7"/>
                    </a:lnTo>
                    <a:close/>
                  </a:path>
                </a:pathLst>
              </a:custGeom>
              <a:solidFill>
                <a:srgbClr val="A44E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5" name="Freeform 195"/>
              <p:cNvSpPr/>
              <p:nvPr/>
            </p:nvSpPr>
            <p:spPr bwMode="auto">
              <a:xfrm>
                <a:off x="3144" y="2342"/>
                <a:ext cx="338" cy="261"/>
              </a:xfrm>
              <a:custGeom>
                <a:avLst/>
                <a:gdLst>
                  <a:gd name="T0" fmla="*/ 140 w 140"/>
                  <a:gd name="T1" fmla="*/ 66 h 108"/>
                  <a:gd name="T2" fmla="*/ 23 w 140"/>
                  <a:gd name="T3" fmla="*/ 0 h 108"/>
                  <a:gd name="T4" fmla="*/ 0 w 140"/>
                  <a:gd name="T5" fmla="*/ 48 h 108"/>
                  <a:gd name="T6" fmla="*/ 122 w 140"/>
                  <a:gd name="T7" fmla="*/ 108 h 108"/>
                  <a:gd name="T8" fmla="*/ 140 w 140"/>
                  <a:gd name="T9" fmla="*/ 66 h 108"/>
                </a:gdLst>
                <a:ahLst/>
                <a:cxnLst>
                  <a:cxn ang="0">
                    <a:pos x="T0" y="T1"/>
                  </a:cxn>
                  <a:cxn ang="0">
                    <a:pos x="T2" y="T3"/>
                  </a:cxn>
                  <a:cxn ang="0">
                    <a:pos x="T4" y="T5"/>
                  </a:cxn>
                  <a:cxn ang="0">
                    <a:pos x="T6" y="T7"/>
                  </a:cxn>
                  <a:cxn ang="0">
                    <a:pos x="T8" y="T9"/>
                  </a:cxn>
                </a:cxnLst>
                <a:rect l="0" t="0" r="r" b="b"/>
                <a:pathLst>
                  <a:path w="140" h="108">
                    <a:moveTo>
                      <a:pt x="140" y="66"/>
                    </a:moveTo>
                    <a:cubicBezTo>
                      <a:pt x="23" y="0"/>
                      <a:pt x="23" y="0"/>
                      <a:pt x="23" y="0"/>
                    </a:cubicBezTo>
                    <a:cubicBezTo>
                      <a:pt x="14" y="15"/>
                      <a:pt x="7" y="31"/>
                      <a:pt x="0" y="48"/>
                    </a:cubicBezTo>
                    <a:cubicBezTo>
                      <a:pt x="122" y="108"/>
                      <a:pt x="122" y="108"/>
                      <a:pt x="122" y="108"/>
                    </a:cubicBezTo>
                    <a:cubicBezTo>
                      <a:pt x="127" y="93"/>
                      <a:pt x="133" y="79"/>
                      <a:pt x="140" y="66"/>
                    </a:cubicBezTo>
                    <a:close/>
                  </a:path>
                </a:pathLst>
              </a:custGeom>
              <a:solidFill>
                <a:srgbClr val="FF7C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6" name="Freeform 196"/>
              <p:cNvSpPr/>
              <p:nvPr/>
            </p:nvSpPr>
            <p:spPr bwMode="auto">
              <a:xfrm>
                <a:off x="3110" y="2931"/>
                <a:ext cx="418" cy="364"/>
              </a:xfrm>
              <a:custGeom>
                <a:avLst/>
                <a:gdLst>
                  <a:gd name="T0" fmla="*/ 0 w 173"/>
                  <a:gd name="T1" fmla="*/ 16 h 151"/>
                  <a:gd name="T2" fmla="*/ 62 w 173"/>
                  <a:gd name="T3" fmla="*/ 151 h 151"/>
                  <a:gd name="T4" fmla="*/ 173 w 173"/>
                  <a:gd name="T5" fmla="*/ 75 h 151"/>
                  <a:gd name="T6" fmla="*/ 135 w 173"/>
                  <a:gd name="T7" fmla="*/ 0 h 151"/>
                  <a:gd name="T8" fmla="*/ 0 w 173"/>
                  <a:gd name="T9" fmla="*/ 16 h 151"/>
                </a:gdLst>
                <a:ahLst/>
                <a:cxnLst>
                  <a:cxn ang="0">
                    <a:pos x="T0" y="T1"/>
                  </a:cxn>
                  <a:cxn ang="0">
                    <a:pos x="T2" y="T3"/>
                  </a:cxn>
                  <a:cxn ang="0">
                    <a:pos x="T4" y="T5"/>
                  </a:cxn>
                  <a:cxn ang="0">
                    <a:pos x="T6" y="T7"/>
                  </a:cxn>
                  <a:cxn ang="0">
                    <a:pos x="T8" y="T9"/>
                  </a:cxn>
                </a:cxnLst>
                <a:rect l="0" t="0" r="r" b="b"/>
                <a:pathLst>
                  <a:path w="173" h="151">
                    <a:moveTo>
                      <a:pt x="0" y="16"/>
                    </a:moveTo>
                    <a:cubicBezTo>
                      <a:pt x="11" y="66"/>
                      <a:pt x="33" y="112"/>
                      <a:pt x="62" y="151"/>
                    </a:cubicBezTo>
                    <a:cubicBezTo>
                      <a:pt x="173" y="75"/>
                      <a:pt x="173" y="75"/>
                      <a:pt x="173" y="75"/>
                    </a:cubicBezTo>
                    <a:cubicBezTo>
                      <a:pt x="156" y="53"/>
                      <a:pt x="143" y="28"/>
                      <a:pt x="135" y="0"/>
                    </a:cubicBezTo>
                    <a:lnTo>
                      <a:pt x="0" y="16"/>
                    </a:lnTo>
                    <a:close/>
                  </a:path>
                </a:pathLst>
              </a:custGeom>
              <a:solidFill>
                <a:srgbClr val="864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7" name="Freeform 197"/>
              <p:cNvSpPr/>
              <p:nvPr/>
            </p:nvSpPr>
            <p:spPr bwMode="auto">
              <a:xfrm>
                <a:off x="3752" y="3300"/>
                <a:ext cx="420" cy="354"/>
              </a:xfrm>
              <a:custGeom>
                <a:avLst/>
                <a:gdLst>
                  <a:gd name="T0" fmla="*/ 174 w 174"/>
                  <a:gd name="T1" fmla="*/ 137 h 147"/>
                  <a:gd name="T2" fmla="*/ 128 w 174"/>
                  <a:gd name="T3" fmla="*/ 9 h 147"/>
                  <a:gd name="T4" fmla="*/ 90 w 174"/>
                  <a:gd name="T5" fmla="*/ 12 h 147"/>
                  <a:gd name="T6" fmla="*/ 17 w 174"/>
                  <a:gd name="T7" fmla="*/ 0 h 147"/>
                  <a:gd name="T8" fmla="*/ 0 w 174"/>
                  <a:gd name="T9" fmla="*/ 135 h 147"/>
                  <a:gd name="T10" fmla="*/ 90 w 174"/>
                  <a:gd name="T11" fmla="*/ 147 h 147"/>
                  <a:gd name="T12" fmla="*/ 174 w 174"/>
                  <a:gd name="T13" fmla="*/ 137 h 147"/>
                </a:gdLst>
                <a:ahLst/>
                <a:cxnLst>
                  <a:cxn ang="0">
                    <a:pos x="T0" y="T1"/>
                  </a:cxn>
                  <a:cxn ang="0">
                    <a:pos x="T2" y="T3"/>
                  </a:cxn>
                  <a:cxn ang="0">
                    <a:pos x="T4" y="T5"/>
                  </a:cxn>
                  <a:cxn ang="0">
                    <a:pos x="T6" y="T7"/>
                  </a:cxn>
                  <a:cxn ang="0">
                    <a:pos x="T8" y="T9"/>
                  </a:cxn>
                  <a:cxn ang="0">
                    <a:pos x="T10" y="T11"/>
                  </a:cxn>
                  <a:cxn ang="0">
                    <a:pos x="T12" y="T13"/>
                  </a:cxn>
                </a:cxnLst>
                <a:rect l="0" t="0" r="r" b="b"/>
                <a:pathLst>
                  <a:path w="174" h="147">
                    <a:moveTo>
                      <a:pt x="174" y="137"/>
                    </a:moveTo>
                    <a:cubicBezTo>
                      <a:pt x="128" y="9"/>
                      <a:pt x="128" y="9"/>
                      <a:pt x="128" y="9"/>
                    </a:cubicBezTo>
                    <a:cubicBezTo>
                      <a:pt x="115" y="11"/>
                      <a:pt x="103" y="12"/>
                      <a:pt x="90" y="12"/>
                    </a:cubicBezTo>
                    <a:cubicBezTo>
                      <a:pt x="65" y="12"/>
                      <a:pt x="40" y="8"/>
                      <a:pt x="17" y="0"/>
                    </a:cubicBezTo>
                    <a:cubicBezTo>
                      <a:pt x="0" y="135"/>
                      <a:pt x="0" y="135"/>
                      <a:pt x="0" y="135"/>
                    </a:cubicBezTo>
                    <a:cubicBezTo>
                      <a:pt x="29" y="143"/>
                      <a:pt x="59" y="147"/>
                      <a:pt x="90" y="147"/>
                    </a:cubicBezTo>
                    <a:cubicBezTo>
                      <a:pt x="119" y="147"/>
                      <a:pt x="147" y="143"/>
                      <a:pt x="174" y="137"/>
                    </a:cubicBezTo>
                    <a:close/>
                  </a:path>
                </a:pathLst>
              </a:custGeom>
              <a:solidFill>
                <a:srgbClr val="FF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8" name="Freeform 198"/>
              <p:cNvSpPr/>
              <p:nvPr/>
            </p:nvSpPr>
            <p:spPr bwMode="auto">
              <a:xfrm>
                <a:off x="4061" y="3280"/>
                <a:ext cx="171" cy="63"/>
              </a:xfrm>
              <a:custGeom>
                <a:avLst/>
                <a:gdLst>
                  <a:gd name="T0" fmla="*/ 57 w 71"/>
                  <a:gd name="T1" fmla="*/ 0 h 26"/>
                  <a:gd name="T2" fmla="*/ 0 w 71"/>
                  <a:gd name="T3" fmla="*/ 17 h 26"/>
                  <a:gd name="T4" fmla="*/ 3 w 71"/>
                  <a:gd name="T5" fmla="*/ 26 h 26"/>
                  <a:gd name="T6" fmla="*/ 71 w 71"/>
                  <a:gd name="T7" fmla="*/ 22 h 26"/>
                  <a:gd name="T8" fmla="*/ 57 w 71"/>
                  <a:gd name="T9" fmla="*/ 0 h 26"/>
                </a:gdLst>
                <a:ahLst/>
                <a:cxnLst>
                  <a:cxn ang="0">
                    <a:pos x="T0" y="T1"/>
                  </a:cxn>
                  <a:cxn ang="0">
                    <a:pos x="T2" y="T3"/>
                  </a:cxn>
                  <a:cxn ang="0">
                    <a:pos x="T4" y="T5"/>
                  </a:cxn>
                  <a:cxn ang="0">
                    <a:pos x="T6" y="T7"/>
                  </a:cxn>
                  <a:cxn ang="0">
                    <a:pos x="T8" y="T9"/>
                  </a:cxn>
                </a:cxnLst>
                <a:rect l="0" t="0" r="r" b="b"/>
                <a:pathLst>
                  <a:path w="71" h="26">
                    <a:moveTo>
                      <a:pt x="57" y="0"/>
                    </a:moveTo>
                    <a:cubicBezTo>
                      <a:pt x="39" y="8"/>
                      <a:pt x="20" y="14"/>
                      <a:pt x="0" y="17"/>
                    </a:cubicBezTo>
                    <a:cubicBezTo>
                      <a:pt x="3" y="26"/>
                      <a:pt x="3" y="26"/>
                      <a:pt x="3" y="26"/>
                    </a:cubicBezTo>
                    <a:cubicBezTo>
                      <a:pt x="71" y="22"/>
                      <a:pt x="71" y="22"/>
                      <a:pt x="71" y="22"/>
                    </a:cubicBezTo>
                    <a:cubicBezTo>
                      <a:pt x="66" y="15"/>
                      <a:pt x="61" y="7"/>
                      <a:pt x="57" y="0"/>
                    </a:cubicBezTo>
                    <a:close/>
                  </a:path>
                </a:pathLst>
              </a:custGeom>
              <a:solidFill>
                <a:srgbClr val="864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9" name="Freeform 199"/>
              <p:cNvSpPr/>
              <p:nvPr/>
            </p:nvSpPr>
            <p:spPr bwMode="auto">
              <a:xfrm>
                <a:off x="4068" y="3334"/>
                <a:ext cx="181" cy="41"/>
              </a:xfrm>
              <a:custGeom>
                <a:avLst/>
                <a:gdLst>
                  <a:gd name="T0" fmla="*/ 68 w 75"/>
                  <a:gd name="T1" fmla="*/ 0 h 17"/>
                  <a:gd name="T2" fmla="*/ 0 w 75"/>
                  <a:gd name="T3" fmla="*/ 4 h 17"/>
                  <a:gd name="T4" fmla="*/ 4 w 75"/>
                  <a:gd name="T5" fmla="*/ 17 h 17"/>
                  <a:gd name="T6" fmla="*/ 75 w 75"/>
                  <a:gd name="T7" fmla="*/ 12 h 17"/>
                  <a:gd name="T8" fmla="*/ 68 w 75"/>
                  <a:gd name="T9" fmla="*/ 0 h 17"/>
                </a:gdLst>
                <a:ahLst/>
                <a:cxnLst>
                  <a:cxn ang="0">
                    <a:pos x="T0" y="T1"/>
                  </a:cxn>
                  <a:cxn ang="0">
                    <a:pos x="T2" y="T3"/>
                  </a:cxn>
                  <a:cxn ang="0">
                    <a:pos x="T4" y="T5"/>
                  </a:cxn>
                  <a:cxn ang="0">
                    <a:pos x="T6" y="T7"/>
                  </a:cxn>
                  <a:cxn ang="0">
                    <a:pos x="T8" y="T9"/>
                  </a:cxn>
                </a:cxnLst>
                <a:rect l="0" t="0" r="r" b="b"/>
                <a:pathLst>
                  <a:path w="75" h="17">
                    <a:moveTo>
                      <a:pt x="68" y="0"/>
                    </a:moveTo>
                    <a:cubicBezTo>
                      <a:pt x="0" y="4"/>
                      <a:pt x="0" y="4"/>
                      <a:pt x="0" y="4"/>
                    </a:cubicBezTo>
                    <a:cubicBezTo>
                      <a:pt x="4" y="17"/>
                      <a:pt x="4" y="17"/>
                      <a:pt x="4" y="17"/>
                    </a:cubicBezTo>
                    <a:cubicBezTo>
                      <a:pt x="75" y="12"/>
                      <a:pt x="75" y="12"/>
                      <a:pt x="75" y="12"/>
                    </a:cubicBezTo>
                    <a:cubicBezTo>
                      <a:pt x="73" y="8"/>
                      <a:pt x="70" y="4"/>
                      <a:pt x="68" y="0"/>
                    </a:cubicBezTo>
                    <a:close/>
                  </a:path>
                </a:pathLst>
              </a:custGeom>
              <a:solidFill>
                <a:srgbClr val="90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0" name="Freeform 200"/>
              <p:cNvSpPr/>
              <p:nvPr/>
            </p:nvSpPr>
            <p:spPr bwMode="auto">
              <a:xfrm>
                <a:off x="4077" y="3362"/>
                <a:ext cx="189" cy="39"/>
              </a:xfrm>
              <a:custGeom>
                <a:avLst/>
                <a:gdLst>
                  <a:gd name="T0" fmla="*/ 71 w 78"/>
                  <a:gd name="T1" fmla="*/ 0 h 16"/>
                  <a:gd name="T2" fmla="*/ 0 w 78"/>
                  <a:gd name="T3" fmla="*/ 5 h 16"/>
                  <a:gd name="T4" fmla="*/ 4 w 78"/>
                  <a:gd name="T5" fmla="*/ 16 h 16"/>
                  <a:gd name="T6" fmla="*/ 78 w 78"/>
                  <a:gd name="T7" fmla="*/ 10 h 16"/>
                  <a:gd name="T8" fmla="*/ 71 w 78"/>
                  <a:gd name="T9" fmla="*/ 0 h 16"/>
                </a:gdLst>
                <a:ahLst/>
                <a:cxnLst>
                  <a:cxn ang="0">
                    <a:pos x="T0" y="T1"/>
                  </a:cxn>
                  <a:cxn ang="0">
                    <a:pos x="T2" y="T3"/>
                  </a:cxn>
                  <a:cxn ang="0">
                    <a:pos x="T4" y="T5"/>
                  </a:cxn>
                  <a:cxn ang="0">
                    <a:pos x="T6" y="T7"/>
                  </a:cxn>
                  <a:cxn ang="0">
                    <a:pos x="T8" y="T9"/>
                  </a:cxn>
                </a:cxnLst>
                <a:rect l="0" t="0" r="r" b="b"/>
                <a:pathLst>
                  <a:path w="78" h="16">
                    <a:moveTo>
                      <a:pt x="71" y="0"/>
                    </a:moveTo>
                    <a:cubicBezTo>
                      <a:pt x="0" y="5"/>
                      <a:pt x="0" y="5"/>
                      <a:pt x="0" y="5"/>
                    </a:cubicBezTo>
                    <a:cubicBezTo>
                      <a:pt x="4" y="16"/>
                      <a:pt x="4" y="16"/>
                      <a:pt x="4" y="16"/>
                    </a:cubicBezTo>
                    <a:cubicBezTo>
                      <a:pt x="78" y="10"/>
                      <a:pt x="78" y="10"/>
                      <a:pt x="78" y="10"/>
                    </a:cubicBezTo>
                    <a:cubicBezTo>
                      <a:pt x="75" y="7"/>
                      <a:pt x="73" y="3"/>
                      <a:pt x="71" y="0"/>
                    </a:cubicBezTo>
                    <a:close/>
                  </a:path>
                </a:pathLst>
              </a:custGeom>
              <a:solidFill>
                <a:srgbClr val="864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1" name="Freeform 201"/>
              <p:cNvSpPr/>
              <p:nvPr/>
            </p:nvSpPr>
            <p:spPr bwMode="auto">
              <a:xfrm>
                <a:off x="4087" y="3387"/>
                <a:ext cx="203" cy="50"/>
              </a:xfrm>
              <a:custGeom>
                <a:avLst/>
                <a:gdLst>
                  <a:gd name="T0" fmla="*/ 74 w 84"/>
                  <a:gd name="T1" fmla="*/ 0 h 21"/>
                  <a:gd name="T2" fmla="*/ 0 w 84"/>
                  <a:gd name="T3" fmla="*/ 6 h 21"/>
                  <a:gd name="T4" fmla="*/ 6 w 84"/>
                  <a:gd name="T5" fmla="*/ 21 h 21"/>
                  <a:gd name="T6" fmla="*/ 84 w 84"/>
                  <a:gd name="T7" fmla="*/ 16 h 21"/>
                  <a:gd name="T8" fmla="*/ 74 w 84"/>
                  <a:gd name="T9" fmla="*/ 0 h 21"/>
                </a:gdLst>
                <a:ahLst/>
                <a:cxnLst>
                  <a:cxn ang="0">
                    <a:pos x="T0" y="T1"/>
                  </a:cxn>
                  <a:cxn ang="0">
                    <a:pos x="T2" y="T3"/>
                  </a:cxn>
                  <a:cxn ang="0">
                    <a:pos x="T4" y="T5"/>
                  </a:cxn>
                  <a:cxn ang="0">
                    <a:pos x="T6" y="T7"/>
                  </a:cxn>
                  <a:cxn ang="0">
                    <a:pos x="T8" y="T9"/>
                  </a:cxn>
                </a:cxnLst>
                <a:rect l="0" t="0" r="r" b="b"/>
                <a:pathLst>
                  <a:path w="84" h="21">
                    <a:moveTo>
                      <a:pt x="74" y="0"/>
                    </a:moveTo>
                    <a:cubicBezTo>
                      <a:pt x="0" y="6"/>
                      <a:pt x="0" y="6"/>
                      <a:pt x="0" y="6"/>
                    </a:cubicBezTo>
                    <a:cubicBezTo>
                      <a:pt x="6" y="21"/>
                      <a:pt x="6" y="21"/>
                      <a:pt x="6" y="21"/>
                    </a:cubicBezTo>
                    <a:cubicBezTo>
                      <a:pt x="84" y="16"/>
                      <a:pt x="84" y="16"/>
                      <a:pt x="84" y="16"/>
                    </a:cubicBezTo>
                    <a:cubicBezTo>
                      <a:pt x="80" y="11"/>
                      <a:pt x="77" y="6"/>
                      <a:pt x="74" y="0"/>
                    </a:cubicBezTo>
                    <a:close/>
                  </a:path>
                </a:pathLst>
              </a:custGeom>
              <a:solidFill>
                <a:srgbClr val="90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2" name="Freeform 202"/>
              <p:cNvSpPr/>
              <p:nvPr/>
            </p:nvSpPr>
            <p:spPr bwMode="auto">
              <a:xfrm>
                <a:off x="4102" y="3425"/>
                <a:ext cx="214" cy="51"/>
              </a:xfrm>
              <a:custGeom>
                <a:avLst/>
                <a:gdLst>
                  <a:gd name="T0" fmla="*/ 78 w 89"/>
                  <a:gd name="T1" fmla="*/ 0 h 21"/>
                  <a:gd name="T2" fmla="*/ 0 w 89"/>
                  <a:gd name="T3" fmla="*/ 5 h 21"/>
                  <a:gd name="T4" fmla="*/ 6 w 89"/>
                  <a:gd name="T5" fmla="*/ 21 h 21"/>
                  <a:gd name="T6" fmla="*/ 89 w 89"/>
                  <a:gd name="T7" fmla="*/ 18 h 21"/>
                  <a:gd name="T8" fmla="*/ 78 w 89"/>
                  <a:gd name="T9" fmla="*/ 0 h 21"/>
                </a:gdLst>
                <a:ahLst/>
                <a:cxnLst>
                  <a:cxn ang="0">
                    <a:pos x="T0" y="T1"/>
                  </a:cxn>
                  <a:cxn ang="0">
                    <a:pos x="T2" y="T3"/>
                  </a:cxn>
                  <a:cxn ang="0">
                    <a:pos x="T4" y="T5"/>
                  </a:cxn>
                  <a:cxn ang="0">
                    <a:pos x="T6" y="T7"/>
                  </a:cxn>
                  <a:cxn ang="0">
                    <a:pos x="T8" y="T9"/>
                  </a:cxn>
                </a:cxnLst>
                <a:rect l="0" t="0" r="r" b="b"/>
                <a:pathLst>
                  <a:path w="89" h="21">
                    <a:moveTo>
                      <a:pt x="78" y="0"/>
                    </a:moveTo>
                    <a:cubicBezTo>
                      <a:pt x="0" y="5"/>
                      <a:pt x="0" y="5"/>
                      <a:pt x="0" y="5"/>
                    </a:cubicBezTo>
                    <a:cubicBezTo>
                      <a:pt x="6" y="21"/>
                      <a:pt x="6" y="21"/>
                      <a:pt x="6" y="21"/>
                    </a:cubicBezTo>
                    <a:cubicBezTo>
                      <a:pt x="89" y="18"/>
                      <a:pt x="89" y="18"/>
                      <a:pt x="89" y="18"/>
                    </a:cubicBezTo>
                    <a:cubicBezTo>
                      <a:pt x="85" y="12"/>
                      <a:pt x="81" y="6"/>
                      <a:pt x="78" y="0"/>
                    </a:cubicBezTo>
                    <a:close/>
                  </a:path>
                </a:pathLst>
              </a:custGeom>
              <a:solidFill>
                <a:srgbClr val="864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3" name="Freeform 203"/>
              <p:cNvSpPr/>
              <p:nvPr/>
            </p:nvSpPr>
            <p:spPr bwMode="auto">
              <a:xfrm>
                <a:off x="4116" y="3469"/>
                <a:ext cx="227" cy="45"/>
              </a:xfrm>
              <a:custGeom>
                <a:avLst/>
                <a:gdLst>
                  <a:gd name="T0" fmla="*/ 83 w 94"/>
                  <a:gd name="T1" fmla="*/ 0 h 19"/>
                  <a:gd name="T2" fmla="*/ 0 w 94"/>
                  <a:gd name="T3" fmla="*/ 3 h 19"/>
                  <a:gd name="T4" fmla="*/ 5 w 94"/>
                  <a:gd name="T5" fmla="*/ 19 h 19"/>
                  <a:gd name="T6" fmla="*/ 94 w 94"/>
                  <a:gd name="T7" fmla="*/ 16 h 19"/>
                  <a:gd name="T8" fmla="*/ 83 w 94"/>
                  <a:gd name="T9" fmla="*/ 0 h 19"/>
                </a:gdLst>
                <a:ahLst/>
                <a:cxnLst>
                  <a:cxn ang="0">
                    <a:pos x="T0" y="T1"/>
                  </a:cxn>
                  <a:cxn ang="0">
                    <a:pos x="T2" y="T3"/>
                  </a:cxn>
                  <a:cxn ang="0">
                    <a:pos x="T4" y="T5"/>
                  </a:cxn>
                  <a:cxn ang="0">
                    <a:pos x="T6" y="T7"/>
                  </a:cxn>
                  <a:cxn ang="0">
                    <a:pos x="T8" y="T9"/>
                  </a:cxn>
                </a:cxnLst>
                <a:rect l="0" t="0" r="r" b="b"/>
                <a:pathLst>
                  <a:path w="94" h="19">
                    <a:moveTo>
                      <a:pt x="83" y="0"/>
                    </a:moveTo>
                    <a:cubicBezTo>
                      <a:pt x="0" y="3"/>
                      <a:pt x="0" y="3"/>
                      <a:pt x="0" y="3"/>
                    </a:cubicBezTo>
                    <a:cubicBezTo>
                      <a:pt x="5" y="19"/>
                      <a:pt x="5" y="19"/>
                      <a:pt x="5" y="19"/>
                    </a:cubicBezTo>
                    <a:cubicBezTo>
                      <a:pt x="94" y="16"/>
                      <a:pt x="94" y="16"/>
                      <a:pt x="94" y="16"/>
                    </a:cubicBezTo>
                    <a:cubicBezTo>
                      <a:pt x="90" y="10"/>
                      <a:pt x="87" y="5"/>
                      <a:pt x="83" y="0"/>
                    </a:cubicBezTo>
                    <a:close/>
                  </a:path>
                </a:pathLst>
              </a:custGeom>
              <a:solidFill>
                <a:srgbClr val="90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4" name="Freeform 204"/>
              <p:cNvSpPr/>
              <p:nvPr/>
            </p:nvSpPr>
            <p:spPr bwMode="auto">
              <a:xfrm>
                <a:off x="4128" y="3507"/>
                <a:ext cx="249" cy="53"/>
              </a:xfrm>
              <a:custGeom>
                <a:avLst/>
                <a:gdLst>
                  <a:gd name="T0" fmla="*/ 103 w 103"/>
                  <a:gd name="T1" fmla="*/ 19 h 22"/>
                  <a:gd name="T2" fmla="*/ 89 w 103"/>
                  <a:gd name="T3" fmla="*/ 0 h 22"/>
                  <a:gd name="T4" fmla="*/ 0 w 103"/>
                  <a:gd name="T5" fmla="*/ 3 h 22"/>
                  <a:gd name="T6" fmla="*/ 7 w 103"/>
                  <a:gd name="T7" fmla="*/ 22 h 22"/>
                  <a:gd name="T8" fmla="*/ 98 w 103"/>
                  <a:gd name="T9" fmla="*/ 22 h 22"/>
                  <a:gd name="T10" fmla="*/ 103 w 103"/>
                  <a:gd name="T11" fmla="*/ 19 h 22"/>
                </a:gdLst>
                <a:ahLst/>
                <a:cxnLst>
                  <a:cxn ang="0">
                    <a:pos x="T0" y="T1"/>
                  </a:cxn>
                  <a:cxn ang="0">
                    <a:pos x="T2" y="T3"/>
                  </a:cxn>
                  <a:cxn ang="0">
                    <a:pos x="T4" y="T5"/>
                  </a:cxn>
                  <a:cxn ang="0">
                    <a:pos x="T6" y="T7"/>
                  </a:cxn>
                  <a:cxn ang="0">
                    <a:pos x="T8" y="T9"/>
                  </a:cxn>
                  <a:cxn ang="0">
                    <a:pos x="T10" y="T11"/>
                  </a:cxn>
                </a:cxnLst>
                <a:rect l="0" t="0" r="r" b="b"/>
                <a:pathLst>
                  <a:path w="103" h="22">
                    <a:moveTo>
                      <a:pt x="103" y="19"/>
                    </a:moveTo>
                    <a:cubicBezTo>
                      <a:pt x="98" y="13"/>
                      <a:pt x="93" y="6"/>
                      <a:pt x="89" y="0"/>
                    </a:cubicBezTo>
                    <a:cubicBezTo>
                      <a:pt x="0" y="3"/>
                      <a:pt x="0" y="3"/>
                      <a:pt x="0" y="3"/>
                    </a:cubicBezTo>
                    <a:cubicBezTo>
                      <a:pt x="7" y="22"/>
                      <a:pt x="7" y="22"/>
                      <a:pt x="7" y="22"/>
                    </a:cubicBezTo>
                    <a:cubicBezTo>
                      <a:pt x="98" y="22"/>
                      <a:pt x="98" y="22"/>
                      <a:pt x="98" y="22"/>
                    </a:cubicBezTo>
                    <a:cubicBezTo>
                      <a:pt x="100" y="21"/>
                      <a:pt x="101" y="20"/>
                      <a:pt x="103" y="19"/>
                    </a:cubicBezTo>
                    <a:close/>
                  </a:path>
                </a:pathLst>
              </a:custGeom>
              <a:solidFill>
                <a:srgbClr val="864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 name="Group 406"/>
            <p:cNvGrpSpPr/>
            <p:nvPr/>
          </p:nvGrpSpPr>
          <p:grpSpPr bwMode="auto">
            <a:xfrm>
              <a:off x="3206751" y="-42863"/>
              <a:ext cx="6003925" cy="6884988"/>
              <a:chOff x="2020" y="-27"/>
              <a:chExt cx="3782" cy="4337"/>
            </a:xfrm>
          </p:grpSpPr>
          <p:sp>
            <p:nvSpPr>
              <p:cNvPr id="165" name="Freeform 206"/>
              <p:cNvSpPr/>
              <p:nvPr/>
            </p:nvSpPr>
            <p:spPr bwMode="auto">
              <a:xfrm>
                <a:off x="4159" y="3599"/>
                <a:ext cx="104" cy="31"/>
              </a:xfrm>
              <a:custGeom>
                <a:avLst/>
                <a:gdLst>
                  <a:gd name="T0" fmla="*/ 43 w 43"/>
                  <a:gd name="T1" fmla="*/ 2 h 13"/>
                  <a:gd name="T2" fmla="*/ 0 w 43"/>
                  <a:gd name="T3" fmla="*/ 0 h 13"/>
                  <a:gd name="T4" fmla="*/ 5 w 43"/>
                  <a:gd name="T5" fmla="*/ 13 h 13"/>
                  <a:gd name="T6" fmla="*/ 43 w 43"/>
                  <a:gd name="T7" fmla="*/ 2 h 13"/>
                </a:gdLst>
                <a:ahLst/>
                <a:cxnLst>
                  <a:cxn ang="0">
                    <a:pos x="T0" y="T1"/>
                  </a:cxn>
                  <a:cxn ang="0">
                    <a:pos x="T2" y="T3"/>
                  </a:cxn>
                  <a:cxn ang="0">
                    <a:pos x="T4" y="T5"/>
                  </a:cxn>
                  <a:cxn ang="0">
                    <a:pos x="T6" y="T7"/>
                  </a:cxn>
                </a:cxnLst>
                <a:rect l="0" t="0" r="r" b="b"/>
                <a:pathLst>
                  <a:path w="43" h="13">
                    <a:moveTo>
                      <a:pt x="43" y="2"/>
                    </a:moveTo>
                    <a:cubicBezTo>
                      <a:pt x="0" y="0"/>
                      <a:pt x="0" y="0"/>
                      <a:pt x="0" y="0"/>
                    </a:cubicBezTo>
                    <a:cubicBezTo>
                      <a:pt x="5" y="13"/>
                      <a:pt x="5" y="13"/>
                      <a:pt x="5" y="13"/>
                    </a:cubicBezTo>
                    <a:cubicBezTo>
                      <a:pt x="18" y="10"/>
                      <a:pt x="31" y="6"/>
                      <a:pt x="43" y="2"/>
                    </a:cubicBezTo>
                    <a:close/>
                  </a:path>
                </a:pathLst>
              </a:custGeom>
              <a:solidFill>
                <a:srgbClr val="864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6" name="Freeform 207"/>
              <p:cNvSpPr/>
              <p:nvPr/>
            </p:nvSpPr>
            <p:spPr bwMode="auto">
              <a:xfrm>
                <a:off x="4145" y="3560"/>
                <a:ext cx="219" cy="44"/>
              </a:xfrm>
              <a:custGeom>
                <a:avLst/>
                <a:gdLst>
                  <a:gd name="T0" fmla="*/ 91 w 91"/>
                  <a:gd name="T1" fmla="*/ 0 h 18"/>
                  <a:gd name="T2" fmla="*/ 0 w 91"/>
                  <a:gd name="T3" fmla="*/ 0 h 18"/>
                  <a:gd name="T4" fmla="*/ 6 w 91"/>
                  <a:gd name="T5" fmla="*/ 16 h 18"/>
                  <a:gd name="T6" fmla="*/ 49 w 91"/>
                  <a:gd name="T7" fmla="*/ 18 h 18"/>
                  <a:gd name="T8" fmla="*/ 91 w 91"/>
                  <a:gd name="T9" fmla="*/ 0 h 18"/>
                </a:gdLst>
                <a:ahLst/>
                <a:cxnLst>
                  <a:cxn ang="0">
                    <a:pos x="T0" y="T1"/>
                  </a:cxn>
                  <a:cxn ang="0">
                    <a:pos x="T2" y="T3"/>
                  </a:cxn>
                  <a:cxn ang="0">
                    <a:pos x="T4" y="T5"/>
                  </a:cxn>
                  <a:cxn ang="0">
                    <a:pos x="T6" y="T7"/>
                  </a:cxn>
                  <a:cxn ang="0">
                    <a:pos x="T8" y="T9"/>
                  </a:cxn>
                </a:cxnLst>
                <a:rect l="0" t="0" r="r" b="b"/>
                <a:pathLst>
                  <a:path w="91" h="18">
                    <a:moveTo>
                      <a:pt x="91" y="0"/>
                    </a:moveTo>
                    <a:cubicBezTo>
                      <a:pt x="0" y="0"/>
                      <a:pt x="0" y="0"/>
                      <a:pt x="0" y="0"/>
                    </a:cubicBezTo>
                    <a:cubicBezTo>
                      <a:pt x="6" y="16"/>
                      <a:pt x="6" y="16"/>
                      <a:pt x="6" y="16"/>
                    </a:cubicBezTo>
                    <a:cubicBezTo>
                      <a:pt x="49" y="18"/>
                      <a:pt x="49" y="18"/>
                      <a:pt x="49" y="18"/>
                    </a:cubicBezTo>
                    <a:cubicBezTo>
                      <a:pt x="63" y="13"/>
                      <a:pt x="77" y="7"/>
                      <a:pt x="91" y="0"/>
                    </a:cubicBezTo>
                    <a:close/>
                  </a:path>
                </a:pathLst>
              </a:custGeom>
              <a:solidFill>
                <a:srgbClr val="90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7" name="Freeform 208"/>
              <p:cNvSpPr/>
              <p:nvPr/>
            </p:nvSpPr>
            <p:spPr bwMode="auto">
              <a:xfrm>
                <a:off x="4198" y="2986"/>
                <a:ext cx="593" cy="567"/>
              </a:xfrm>
              <a:custGeom>
                <a:avLst/>
                <a:gdLst>
                  <a:gd name="T0" fmla="*/ 118 w 246"/>
                  <a:gd name="T1" fmla="*/ 0 h 235"/>
                  <a:gd name="T2" fmla="*/ 0 w 246"/>
                  <a:gd name="T3" fmla="*/ 122 h 235"/>
                  <a:gd name="T4" fmla="*/ 74 w 246"/>
                  <a:gd name="T5" fmla="*/ 235 h 235"/>
                  <a:gd name="T6" fmla="*/ 246 w 246"/>
                  <a:gd name="T7" fmla="*/ 44 h 235"/>
                  <a:gd name="T8" fmla="*/ 118 w 246"/>
                  <a:gd name="T9" fmla="*/ 0 h 235"/>
                </a:gdLst>
                <a:ahLst/>
                <a:cxnLst>
                  <a:cxn ang="0">
                    <a:pos x="T0" y="T1"/>
                  </a:cxn>
                  <a:cxn ang="0">
                    <a:pos x="T2" y="T3"/>
                  </a:cxn>
                  <a:cxn ang="0">
                    <a:pos x="T4" y="T5"/>
                  </a:cxn>
                  <a:cxn ang="0">
                    <a:pos x="T6" y="T7"/>
                  </a:cxn>
                  <a:cxn ang="0">
                    <a:pos x="T8" y="T9"/>
                  </a:cxn>
                </a:cxnLst>
                <a:rect l="0" t="0" r="r" b="b"/>
                <a:pathLst>
                  <a:path w="246" h="235">
                    <a:moveTo>
                      <a:pt x="118" y="0"/>
                    </a:moveTo>
                    <a:cubicBezTo>
                      <a:pt x="96" y="54"/>
                      <a:pt x="53" y="98"/>
                      <a:pt x="0" y="122"/>
                    </a:cubicBezTo>
                    <a:cubicBezTo>
                      <a:pt x="24" y="160"/>
                      <a:pt x="47" y="199"/>
                      <a:pt x="74" y="235"/>
                    </a:cubicBezTo>
                    <a:cubicBezTo>
                      <a:pt x="152" y="195"/>
                      <a:pt x="214" y="127"/>
                      <a:pt x="246" y="44"/>
                    </a:cubicBezTo>
                    <a:lnTo>
                      <a:pt x="118" y="0"/>
                    </a:lnTo>
                    <a:close/>
                  </a:path>
                </a:pathLst>
              </a:custGeom>
              <a:solidFill>
                <a:srgbClr val="6F4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8" name="Oval 209"/>
              <p:cNvSpPr>
                <a:spLocks noChangeArrowheads="1"/>
              </p:cNvSpPr>
              <p:nvPr/>
            </p:nvSpPr>
            <p:spPr bwMode="auto">
              <a:xfrm>
                <a:off x="3692" y="2465"/>
                <a:ext cx="578" cy="579"/>
              </a:xfrm>
              <a:prstGeom prst="ellipse">
                <a:avLst/>
              </a:pr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Oval 210"/>
              <p:cNvSpPr>
                <a:spLocks noChangeArrowheads="1"/>
              </p:cNvSpPr>
              <p:nvPr/>
            </p:nvSpPr>
            <p:spPr bwMode="auto">
              <a:xfrm>
                <a:off x="3810" y="2576"/>
                <a:ext cx="354" cy="357"/>
              </a:xfrm>
              <a:prstGeom prst="ellipse">
                <a:avLst/>
              </a:prstGeom>
              <a:solidFill>
                <a:srgbClr val="FF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Oval 211"/>
              <p:cNvSpPr>
                <a:spLocks noChangeArrowheads="1"/>
              </p:cNvSpPr>
              <p:nvPr/>
            </p:nvSpPr>
            <p:spPr bwMode="auto">
              <a:xfrm>
                <a:off x="3897" y="2658"/>
                <a:ext cx="180" cy="181"/>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1" name="Freeform 212"/>
              <p:cNvSpPr/>
              <p:nvPr/>
            </p:nvSpPr>
            <p:spPr bwMode="auto">
              <a:xfrm>
                <a:off x="3407" y="2301"/>
                <a:ext cx="369" cy="478"/>
              </a:xfrm>
              <a:custGeom>
                <a:avLst/>
                <a:gdLst>
                  <a:gd name="T0" fmla="*/ 118 w 153"/>
                  <a:gd name="T1" fmla="*/ 188 h 198"/>
                  <a:gd name="T2" fmla="*/ 153 w 153"/>
                  <a:gd name="T3" fmla="*/ 103 h 198"/>
                  <a:gd name="T4" fmla="*/ 104 w 153"/>
                  <a:gd name="T5" fmla="*/ 0 h 198"/>
                  <a:gd name="T6" fmla="*/ 0 w 153"/>
                  <a:gd name="T7" fmla="*/ 195 h 198"/>
                  <a:gd name="T8" fmla="*/ 0 w 153"/>
                  <a:gd name="T9" fmla="*/ 198 h 198"/>
                  <a:gd name="T10" fmla="*/ 118 w 153"/>
                  <a:gd name="T11" fmla="*/ 193 h 198"/>
                  <a:gd name="T12" fmla="*/ 118 w 153"/>
                  <a:gd name="T13" fmla="*/ 188 h 198"/>
                </a:gdLst>
                <a:ahLst/>
                <a:cxnLst>
                  <a:cxn ang="0">
                    <a:pos x="T0" y="T1"/>
                  </a:cxn>
                  <a:cxn ang="0">
                    <a:pos x="T2" y="T3"/>
                  </a:cxn>
                  <a:cxn ang="0">
                    <a:pos x="T4" y="T5"/>
                  </a:cxn>
                  <a:cxn ang="0">
                    <a:pos x="T6" y="T7"/>
                  </a:cxn>
                  <a:cxn ang="0">
                    <a:pos x="T8" y="T9"/>
                  </a:cxn>
                  <a:cxn ang="0">
                    <a:pos x="T10" y="T11"/>
                  </a:cxn>
                  <a:cxn ang="0">
                    <a:pos x="T12" y="T13"/>
                  </a:cxn>
                </a:cxnLst>
                <a:rect l="0" t="0" r="r" b="b"/>
                <a:pathLst>
                  <a:path w="153" h="198">
                    <a:moveTo>
                      <a:pt x="118" y="188"/>
                    </a:moveTo>
                    <a:cubicBezTo>
                      <a:pt x="118" y="155"/>
                      <a:pt x="131" y="124"/>
                      <a:pt x="153" y="103"/>
                    </a:cubicBezTo>
                    <a:cubicBezTo>
                      <a:pt x="104" y="0"/>
                      <a:pt x="104" y="0"/>
                      <a:pt x="104" y="0"/>
                    </a:cubicBezTo>
                    <a:cubicBezTo>
                      <a:pt x="41" y="42"/>
                      <a:pt x="0" y="114"/>
                      <a:pt x="0" y="195"/>
                    </a:cubicBezTo>
                    <a:cubicBezTo>
                      <a:pt x="0" y="196"/>
                      <a:pt x="0" y="197"/>
                      <a:pt x="0" y="198"/>
                    </a:cubicBezTo>
                    <a:cubicBezTo>
                      <a:pt x="118" y="193"/>
                      <a:pt x="118" y="193"/>
                      <a:pt x="118" y="193"/>
                    </a:cubicBezTo>
                    <a:cubicBezTo>
                      <a:pt x="118" y="191"/>
                      <a:pt x="118" y="190"/>
                      <a:pt x="118" y="188"/>
                    </a:cubicBezTo>
                    <a:close/>
                  </a:path>
                </a:pathLst>
              </a:custGeom>
              <a:solidFill>
                <a:srgbClr val="8349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2" name="Freeform 213"/>
              <p:cNvSpPr/>
              <p:nvPr/>
            </p:nvSpPr>
            <p:spPr bwMode="auto">
              <a:xfrm>
                <a:off x="3658" y="2226"/>
                <a:ext cx="253" cy="324"/>
              </a:xfrm>
              <a:custGeom>
                <a:avLst/>
                <a:gdLst>
                  <a:gd name="T0" fmla="*/ 0 w 105"/>
                  <a:gd name="T1" fmla="*/ 31 h 134"/>
                  <a:gd name="T2" fmla="*/ 49 w 105"/>
                  <a:gd name="T3" fmla="*/ 134 h 134"/>
                  <a:gd name="T4" fmla="*/ 105 w 105"/>
                  <a:gd name="T5" fmla="*/ 102 h 134"/>
                  <a:gd name="T6" fmla="*/ 71 w 105"/>
                  <a:gd name="T7" fmla="*/ 0 h 134"/>
                  <a:gd name="T8" fmla="*/ 0 w 105"/>
                  <a:gd name="T9" fmla="*/ 31 h 134"/>
                </a:gdLst>
                <a:ahLst/>
                <a:cxnLst>
                  <a:cxn ang="0">
                    <a:pos x="T0" y="T1"/>
                  </a:cxn>
                  <a:cxn ang="0">
                    <a:pos x="T2" y="T3"/>
                  </a:cxn>
                  <a:cxn ang="0">
                    <a:pos x="T4" y="T5"/>
                  </a:cxn>
                  <a:cxn ang="0">
                    <a:pos x="T6" y="T7"/>
                  </a:cxn>
                  <a:cxn ang="0">
                    <a:pos x="T8" y="T9"/>
                  </a:cxn>
                </a:cxnLst>
                <a:rect l="0" t="0" r="r" b="b"/>
                <a:pathLst>
                  <a:path w="105" h="134">
                    <a:moveTo>
                      <a:pt x="0" y="31"/>
                    </a:moveTo>
                    <a:cubicBezTo>
                      <a:pt x="49" y="134"/>
                      <a:pt x="49" y="134"/>
                      <a:pt x="49" y="134"/>
                    </a:cubicBezTo>
                    <a:cubicBezTo>
                      <a:pt x="64" y="119"/>
                      <a:pt x="83" y="108"/>
                      <a:pt x="105" y="102"/>
                    </a:cubicBezTo>
                    <a:cubicBezTo>
                      <a:pt x="71" y="0"/>
                      <a:pt x="71" y="0"/>
                      <a:pt x="71" y="0"/>
                    </a:cubicBezTo>
                    <a:cubicBezTo>
                      <a:pt x="46" y="6"/>
                      <a:pt x="22" y="17"/>
                      <a:pt x="0" y="31"/>
                    </a:cubicBezTo>
                    <a:close/>
                  </a:path>
                </a:pathLst>
              </a:custGeom>
              <a:solidFill>
                <a:srgbClr val="959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3" name="Freeform 214"/>
              <p:cNvSpPr/>
              <p:nvPr/>
            </p:nvSpPr>
            <p:spPr bwMode="auto">
              <a:xfrm>
                <a:off x="3829" y="2207"/>
                <a:ext cx="420" cy="321"/>
              </a:xfrm>
              <a:custGeom>
                <a:avLst/>
                <a:gdLst>
                  <a:gd name="T0" fmla="*/ 58 w 174"/>
                  <a:gd name="T1" fmla="*/ 0 h 133"/>
                  <a:gd name="T2" fmla="*/ 0 w 174"/>
                  <a:gd name="T3" fmla="*/ 8 h 133"/>
                  <a:gd name="T4" fmla="*/ 34 w 174"/>
                  <a:gd name="T5" fmla="*/ 110 h 133"/>
                  <a:gd name="T6" fmla="*/ 63 w 174"/>
                  <a:gd name="T7" fmla="*/ 107 h 133"/>
                  <a:gd name="T8" fmla="*/ 138 w 174"/>
                  <a:gd name="T9" fmla="*/ 133 h 133"/>
                  <a:gd name="T10" fmla="*/ 174 w 174"/>
                  <a:gd name="T11" fmla="*/ 31 h 133"/>
                  <a:gd name="T12" fmla="*/ 58 w 17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74" h="133">
                    <a:moveTo>
                      <a:pt x="58" y="0"/>
                    </a:moveTo>
                    <a:cubicBezTo>
                      <a:pt x="38" y="0"/>
                      <a:pt x="19" y="3"/>
                      <a:pt x="0" y="8"/>
                    </a:cubicBezTo>
                    <a:cubicBezTo>
                      <a:pt x="34" y="110"/>
                      <a:pt x="34" y="110"/>
                      <a:pt x="34" y="110"/>
                    </a:cubicBezTo>
                    <a:cubicBezTo>
                      <a:pt x="43" y="108"/>
                      <a:pt x="53" y="107"/>
                      <a:pt x="63" y="107"/>
                    </a:cubicBezTo>
                    <a:cubicBezTo>
                      <a:pt x="91" y="107"/>
                      <a:pt x="117" y="117"/>
                      <a:pt x="138" y="133"/>
                    </a:cubicBezTo>
                    <a:cubicBezTo>
                      <a:pt x="174" y="31"/>
                      <a:pt x="174" y="31"/>
                      <a:pt x="174" y="31"/>
                    </a:cubicBezTo>
                    <a:cubicBezTo>
                      <a:pt x="140" y="12"/>
                      <a:pt x="100" y="0"/>
                      <a:pt x="58" y="0"/>
                    </a:cubicBezTo>
                    <a:close/>
                  </a:path>
                </a:pathLst>
              </a:custGeom>
              <a:solidFill>
                <a:srgbClr val="568B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4" name="Freeform 215"/>
              <p:cNvSpPr/>
              <p:nvPr/>
            </p:nvSpPr>
            <p:spPr bwMode="auto">
              <a:xfrm>
                <a:off x="4162" y="2282"/>
                <a:ext cx="345" cy="427"/>
              </a:xfrm>
              <a:custGeom>
                <a:avLst/>
                <a:gdLst>
                  <a:gd name="T0" fmla="*/ 36 w 143"/>
                  <a:gd name="T1" fmla="*/ 0 h 177"/>
                  <a:gd name="T2" fmla="*/ 0 w 143"/>
                  <a:gd name="T3" fmla="*/ 102 h 177"/>
                  <a:gd name="T4" fmla="*/ 44 w 143"/>
                  <a:gd name="T5" fmla="*/ 177 h 177"/>
                  <a:gd name="T6" fmla="*/ 143 w 143"/>
                  <a:gd name="T7" fmla="*/ 132 h 177"/>
                  <a:gd name="T8" fmla="*/ 36 w 143"/>
                  <a:gd name="T9" fmla="*/ 0 h 177"/>
                </a:gdLst>
                <a:ahLst/>
                <a:cxnLst>
                  <a:cxn ang="0">
                    <a:pos x="T0" y="T1"/>
                  </a:cxn>
                  <a:cxn ang="0">
                    <a:pos x="T2" y="T3"/>
                  </a:cxn>
                  <a:cxn ang="0">
                    <a:pos x="T4" y="T5"/>
                  </a:cxn>
                  <a:cxn ang="0">
                    <a:pos x="T6" y="T7"/>
                  </a:cxn>
                  <a:cxn ang="0">
                    <a:pos x="T8" y="T9"/>
                  </a:cxn>
                </a:cxnLst>
                <a:rect l="0" t="0" r="r" b="b"/>
                <a:pathLst>
                  <a:path w="143" h="177">
                    <a:moveTo>
                      <a:pt x="36" y="0"/>
                    </a:moveTo>
                    <a:cubicBezTo>
                      <a:pt x="0" y="102"/>
                      <a:pt x="0" y="102"/>
                      <a:pt x="0" y="102"/>
                    </a:cubicBezTo>
                    <a:cubicBezTo>
                      <a:pt x="23" y="120"/>
                      <a:pt x="39" y="147"/>
                      <a:pt x="44" y="177"/>
                    </a:cubicBezTo>
                    <a:cubicBezTo>
                      <a:pt x="143" y="132"/>
                      <a:pt x="143" y="132"/>
                      <a:pt x="143" y="132"/>
                    </a:cubicBezTo>
                    <a:cubicBezTo>
                      <a:pt x="125" y="76"/>
                      <a:pt x="86" y="29"/>
                      <a:pt x="36" y="0"/>
                    </a:cubicBezTo>
                    <a:close/>
                  </a:path>
                </a:pathLst>
              </a:custGeom>
              <a:solidFill>
                <a:srgbClr val="FF6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5" name="Freeform 216"/>
              <p:cNvSpPr/>
              <p:nvPr/>
            </p:nvSpPr>
            <p:spPr bwMode="auto">
              <a:xfrm>
                <a:off x="3407" y="2767"/>
                <a:ext cx="301" cy="258"/>
              </a:xfrm>
              <a:custGeom>
                <a:avLst/>
                <a:gdLst>
                  <a:gd name="T0" fmla="*/ 118 w 125"/>
                  <a:gd name="T1" fmla="*/ 0 h 107"/>
                  <a:gd name="T2" fmla="*/ 0 w 125"/>
                  <a:gd name="T3" fmla="*/ 5 h 107"/>
                  <a:gd name="T4" fmla="*/ 24 w 125"/>
                  <a:gd name="T5" fmla="*/ 107 h 107"/>
                  <a:gd name="T6" fmla="*/ 125 w 125"/>
                  <a:gd name="T7" fmla="*/ 38 h 107"/>
                  <a:gd name="T8" fmla="*/ 118 w 125"/>
                  <a:gd name="T9" fmla="*/ 0 h 107"/>
                </a:gdLst>
                <a:ahLst/>
                <a:cxnLst>
                  <a:cxn ang="0">
                    <a:pos x="T0" y="T1"/>
                  </a:cxn>
                  <a:cxn ang="0">
                    <a:pos x="T2" y="T3"/>
                  </a:cxn>
                  <a:cxn ang="0">
                    <a:pos x="T4" y="T5"/>
                  </a:cxn>
                  <a:cxn ang="0">
                    <a:pos x="T6" y="T7"/>
                  </a:cxn>
                  <a:cxn ang="0">
                    <a:pos x="T8" y="T9"/>
                  </a:cxn>
                </a:cxnLst>
                <a:rect l="0" t="0" r="r" b="b"/>
                <a:pathLst>
                  <a:path w="125" h="107">
                    <a:moveTo>
                      <a:pt x="118" y="0"/>
                    </a:moveTo>
                    <a:cubicBezTo>
                      <a:pt x="0" y="5"/>
                      <a:pt x="0" y="5"/>
                      <a:pt x="0" y="5"/>
                    </a:cubicBezTo>
                    <a:cubicBezTo>
                      <a:pt x="0" y="42"/>
                      <a:pt x="9" y="76"/>
                      <a:pt x="24" y="107"/>
                    </a:cubicBezTo>
                    <a:cubicBezTo>
                      <a:pt x="125" y="38"/>
                      <a:pt x="125" y="38"/>
                      <a:pt x="125" y="38"/>
                    </a:cubicBezTo>
                    <a:cubicBezTo>
                      <a:pt x="121" y="26"/>
                      <a:pt x="118" y="13"/>
                      <a:pt x="118" y="0"/>
                    </a:cubicBezTo>
                    <a:close/>
                  </a:path>
                </a:pathLst>
              </a:custGeom>
              <a:solidFill>
                <a:srgbClr val="FFD4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6" name="Freeform 217"/>
              <p:cNvSpPr/>
              <p:nvPr/>
            </p:nvSpPr>
            <p:spPr bwMode="auto">
              <a:xfrm>
                <a:off x="3465" y="2858"/>
                <a:ext cx="383" cy="439"/>
              </a:xfrm>
              <a:custGeom>
                <a:avLst/>
                <a:gdLst>
                  <a:gd name="T0" fmla="*/ 101 w 159"/>
                  <a:gd name="T1" fmla="*/ 0 h 182"/>
                  <a:gd name="T2" fmla="*/ 0 w 159"/>
                  <a:gd name="T3" fmla="*/ 69 h 182"/>
                  <a:gd name="T4" fmla="*/ 124 w 159"/>
                  <a:gd name="T5" fmla="*/ 182 h 182"/>
                  <a:gd name="T6" fmla="*/ 159 w 159"/>
                  <a:gd name="T7" fmla="*/ 64 h 182"/>
                  <a:gd name="T8" fmla="*/ 101 w 159"/>
                  <a:gd name="T9" fmla="*/ 0 h 182"/>
                </a:gdLst>
                <a:ahLst/>
                <a:cxnLst>
                  <a:cxn ang="0">
                    <a:pos x="T0" y="T1"/>
                  </a:cxn>
                  <a:cxn ang="0">
                    <a:pos x="T2" y="T3"/>
                  </a:cxn>
                  <a:cxn ang="0">
                    <a:pos x="T4" y="T5"/>
                  </a:cxn>
                  <a:cxn ang="0">
                    <a:pos x="T6" y="T7"/>
                  </a:cxn>
                  <a:cxn ang="0">
                    <a:pos x="T8" y="T9"/>
                  </a:cxn>
                </a:cxnLst>
                <a:rect l="0" t="0" r="r" b="b"/>
                <a:pathLst>
                  <a:path w="159" h="182">
                    <a:moveTo>
                      <a:pt x="101" y="0"/>
                    </a:moveTo>
                    <a:cubicBezTo>
                      <a:pt x="0" y="69"/>
                      <a:pt x="0" y="69"/>
                      <a:pt x="0" y="69"/>
                    </a:cubicBezTo>
                    <a:cubicBezTo>
                      <a:pt x="26" y="120"/>
                      <a:pt x="70" y="161"/>
                      <a:pt x="124" y="182"/>
                    </a:cubicBezTo>
                    <a:cubicBezTo>
                      <a:pt x="159" y="64"/>
                      <a:pt x="159" y="64"/>
                      <a:pt x="159" y="64"/>
                    </a:cubicBezTo>
                    <a:cubicBezTo>
                      <a:pt x="132" y="50"/>
                      <a:pt x="112" y="27"/>
                      <a:pt x="101" y="0"/>
                    </a:cubicBezTo>
                    <a:close/>
                  </a:path>
                </a:pathLst>
              </a:custGeom>
              <a:solidFill>
                <a:srgbClr val="E658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7" name="Freeform 218"/>
              <p:cNvSpPr/>
              <p:nvPr/>
            </p:nvSpPr>
            <p:spPr bwMode="auto">
              <a:xfrm>
                <a:off x="3764" y="3013"/>
                <a:ext cx="183" cy="321"/>
              </a:xfrm>
              <a:custGeom>
                <a:avLst/>
                <a:gdLst>
                  <a:gd name="T0" fmla="*/ 69 w 76"/>
                  <a:gd name="T1" fmla="*/ 11 h 133"/>
                  <a:gd name="T2" fmla="*/ 35 w 76"/>
                  <a:gd name="T3" fmla="*/ 0 h 133"/>
                  <a:gd name="T4" fmla="*/ 0 w 76"/>
                  <a:gd name="T5" fmla="*/ 118 h 133"/>
                  <a:gd name="T6" fmla="*/ 76 w 76"/>
                  <a:gd name="T7" fmla="*/ 133 h 133"/>
                  <a:gd name="T8" fmla="*/ 69 w 76"/>
                  <a:gd name="T9" fmla="*/ 11 h 133"/>
                </a:gdLst>
                <a:ahLst/>
                <a:cxnLst>
                  <a:cxn ang="0">
                    <a:pos x="T0" y="T1"/>
                  </a:cxn>
                  <a:cxn ang="0">
                    <a:pos x="T2" y="T3"/>
                  </a:cxn>
                  <a:cxn ang="0">
                    <a:pos x="T4" y="T5"/>
                  </a:cxn>
                  <a:cxn ang="0">
                    <a:pos x="T6" y="T7"/>
                  </a:cxn>
                  <a:cxn ang="0">
                    <a:pos x="T8" y="T9"/>
                  </a:cxn>
                </a:cxnLst>
                <a:rect l="0" t="0" r="r" b="b"/>
                <a:pathLst>
                  <a:path w="76" h="133">
                    <a:moveTo>
                      <a:pt x="69" y="11"/>
                    </a:moveTo>
                    <a:cubicBezTo>
                      <a:pt x="57" y="9"/>
                      <a:pt x="45" y="5"/>
                      <a:pt x="35" y="0"/>
                    </a:cubicBezTo>
                    <a:cubicBezTo>
                      <a:pt x="0" y="118"/>
                      <a:pt x="0" y="118"/>
                      <a:pt x="0" y="118"/>
                    </a:cubicBezTo>
                    <a:cubicBezTo>
                      <a:pt x="24" y="127"/>
                      <a:pt x="50" y="132"/>
                      <a:pt x="76" y="133"/>
                    </a:cubicBezTo>
                    <a:lnTo>
                      <a:pt x="69" y="11"/>
                    </a:lnTo>
                    <a:close/>
                  </a:path>
                </a:pathLst>
              </a:custGeom>
              <a:solidFill>
                <a:srgbClr val="6F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8" name="Freeform 219"/>
              <p:cNvSpPr/>
              <p:nvPr/>
            </p:nvSpPr>
            <p:spPr bwMode="auto">
              <a:xfrm>
                <a:off x="3930" y="3010"/>
                <a:ext cx="290" cy="326"/>
              </a:xfrm>
              <a:custGeom>
                <a:avLst/>
                <a:gdLst>
                  <a:gd name="T0" fmla="*/ 120 w 120"/>
                  <a:gd name="T1" fmla="*/ 110 h 135"/>
                  <a:gd name="T2" fmla="*/ 77 w 120"/>
                  <a:gd name="T3" fmla="*/ 0 h 135"/>
                  <a:gd name="T4" fmla="*/ 21 w 120"/>
                  <a:gd name="T5" fmla="*/ 14 h 135"/>
                  <a:gd name="T6" fmla="*/ 0 w 120"/>
                  <a:gd name="T7" fmla="*/ 12 h 135"/>
                  <a:gd name="T8" fmla="*/ 7 w 120"/>
                  <a:gd name="T9" fmla="*/ 134 h 135"/>
                  <a:gd name="T10" fmla="*/ 16 w 120"/>
                  <a:gd name="T11" fmla="*/ 135 h 135"/>
                  <a:gd name="T12" fmla="*/ 120 w 120"/>
                  <a:gd name="T13" fmla="*/ 110 h 135"/>
                </a:gdLst>
                <a:ahLst/>
                <a:cxnLst>
                  <a:cxn ang="0">
                    <a:pos x="T0" y="T1"/>
                  </a:cxn>
                  <a:cxn ang="0">
                    <a:pos x="T2" y="T3"/>
                  </a:cxn>
                  <a:cxn ang="0">
                    <a:pos x="T4" y="T5"/>
                  </a:cxn>
                  <a:cxn ang="0">
                    <a:pos x="T6" y="T7"/>
                  </a:cxn>
                  <a:cxn ang="0">
                    <a:pos x="T8" y="T9"/>
                  </a:cxn>
                  <a:cxn ang="0">
                    <a:pos x="T10" y="T11"/>
                  </a:cxn>
                  <a:cxn ang="0">
                    <a:pos x="T12" y="T13"/>
                  </a:cxn>
                </a:cxnLst>
                <a:rect l="0" t="0" r="r" b="b"/>
                <a:pathLst>
                  <a:path w="120" h="135">
                    <a:moveTo>
                      <a:pt x="120" y="110"/>
                    </a:moveTo>
                    <a:cubicBezTo>
                      <a:pt x="77" y="0"/>
                      <a:pt x="77" y="0"/>
                      <a:pt x="77" y="0"/>
                    </a:cubicBezTo>
                    <a:cubicBezTo>
                      <a:pt x="60" y="9"/>
                      <a:pt x="41" y="14"/>
                      <a:pt x="21" y="14"/>
                    </a:cubicBezTo>
                    <a:cubicBezTo>
                      <a:pt x="14" y="14"/>
                      <a:pt x="7" y="14"/>
                      <a:pt x="0" y="12"/>
                    </a:cubicBezTo>
                    <a:cubicBezTo>
                      <a:pt x="7" y="134"/>
                      <a:pt x="7" y="134"/>
                      <a:pt x="7" y="134"/>
                    </a:cubicBezTo>
                    <a:cubicBezTo>
                      <a:pt x="10" y="135"/>
                      <a:pt x="13" y="135"/>
                      <a:pt x="16" y="135"/>
                    </a:cubicBezTo>
                    <a:cubicBezTo>
                      <a:pt x="53" y="135"/>
                      <a:pt x="89" y="126"/>
                      <a:pt x="120" y="110"/>
                    </a:cubicBezTo>
                    <a:close/>
                  </a:path>
                </a:pathLst>
              </a:custGeom>
              <a:solidFill>
                <a:srgbClr val="568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9" name="Freeform 220"/>
              <p:cNvSpPr/>
              <p:nvPr/>
            </p:nvSpPr>
            <p:spPr bwMode="auto">
              <a:xfrm>
                <a:off x="4116" y="2600"/>
                <a:ext cx="417" cy="676"/>
              </a:xfrm>
              <a:custGeom>
                <a:avLst/>
                <a:gdLst>
                  <a:gd name="T0" fmla="*/ 173 w 173"/>
                  <a:gd name="T1" fmla="*/ 71 h 280"/>
                  <a:gd name="T2" fmla="*/ 162 w 173"/>
                  <a:gd name="T3" fmla="*/ 0 h 280"/>
                  <a:gd name="T4" fmla="*/ 63 w 173"/>
                  <a:gd name="T5" fmla="*/ 45 h 280"/>
                  <a:gd name="T6" fmla="*/ 64 w 173"/>
                  <a:gd name="T7" fmla="*/ 58 h 280"/>
                  <a:gd name="T8" fmla="*/ 88 w 173"/>
                  <a:gd name="T9" fmla="*/ 57 h 280"/>
                  <a:gd name="T10" fmla="*/ 64 w 173"/>
                  <a:gd name="T11" fmla="*/ 58 h 280"/>
                  <a:gd name="T12" fmla="*/ 64 w 173"/>
                  <a:gd name="T13" fmla="*/ 64 h 280"/>
                  <a:gd name="T14" fmla="*/ 0 w 173"/>
                  <a:gd name="T15" fmla="*/ 170 h 280"/>
                  <a:gd name="T16" fmla="*/ 43 w 173"/>
                  <a:gd name="T17" fmla="*/ 280 h 280"/>
                  <a:gd name="T18" fmla="*/ 173 w 173"/>
                  <a:gd name="T19" fmla="*/ 7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280">
                    <a:moveTo>
                      <a:pt x="173" y="71"/>
                    </a:moveTo>
                    <a:cubicBezTo>
                      <a:pt x="173" y="46"/>
                      <a:pt x="169" y="22"/>
                      <a:pt x="162" y="0"/>
                    </a:cubicBezTo>
                    <a:cubicBezTo>
                      <a:pt x="63" y="45"/>
                      <a:pt x="63" y="45"/>
                      <a:pt x="63" y="45"/>
                    </a:cubicBezTo>
                    <a:cubicBezTo>
                      <a:pt x="63" y="50"/>
                      <a:pt x="64" y="54"/>
                      <a:pt x="64" y="58"/>
                    </a:cubicBezTo>
                    <a:cubicBezTo>
                      <a:pt x="88" y="57"/>
                      <a:pt x="88" y="57"/>
                      <a:pt x="88" y="57"/>
                    </a:cubicBezTo>
                    <a:cubicBezTo>
                      <a:pt x="64" y="58"/>
                      <a:pt x="64" y="58"/>
                      <a:pt x="64" y="58"/>
                    </a:cubicBezTo>
                    <a:cubicBezTo>
                      <a:pt x="64" y="60"/>
                      <a:pt x="64" y="62"/>
                      <a:pt x="64" y="64"/>
                    </a:cubicBezTo>
                    <a:cubicBezTo>
                      <a:pt x="64" y="110"/>
                      <a:pt x="38" y="150"/>
                      <a:pt x="0" y="170"/>
                    </a:cubicBezTo>
                    <a:cubicBezTo>
                      <a:pt x="43" y="280"/>
                      <a:pt x="43" y="280"/>
                      <a:pt x="43" y="280"/>
                    </a:cubicBezTo>
                    <a:cubicBezTo>
                      <a:pt x="120" y="242"/>
                      <a:pt x="173" y="163"/>
                      <a:pt x="173" y="71"/>
                    </a:cubicBezTo>
                    <a:close/>
                  </a:path>
                </a:pathLst>
              </a:custGeom>
              <a:solidFill>
                <a:srgbClr val="FFEB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0" name="Freeform 221"/>
              <p:cNvSpPr/>
              <p:nvPr/>
            </p:nvSpPr>
            <p:spPr bwMode="auto">
              <a:xfrm>
                <a:off x="5177" y="1399"/>
                <a:ext cx="229" cy="207"/>
              </a:xfrm>
              <a:custGeom>
                <a:avLst/>
                <a:gdLst>
                  <a:gd name="T0" fmla="*/ 87 w 95"/>
                  <a:gd name="T1" fmla="*/ 86 h 86"/>
                  <a:gd name="T2" fmla="*/ 0 w 95"/>
                  <a:gd name="T3" fmla="*/ 7 h 86"/>
                  <a:gd name="T4" fmla="*/ 4 w 95"/>
                  <a:gd name="T5" fmla="*/ 0 h 86"/>
                  <a:gd name="T6" fmla="*/ 95 w 95"/>
                  <a:gd name="T7" fmla="*/ 81 h 86"/>
                  <a:gd name="T8" fmla="*/ 94 w 95"/>
                  <a:gd name="T9" fmla="*/ 82 h 86"/>
                  <a:gd name="T10" fmla="*/ 87 w 95"/>
                  <a:gd name="T11" fmla="*/ 86 h 86"/>
                </a:gdLst>
                <a:ahLst/>
                <a:cxnLst>
                  <a:cxn ang="0">
                    <a:pos x="T0" y="T1"/>
                  </a:cxn>
                  <a:cxn ang="0">
                    <a:pos x="T2" y="T3"/>
                  </a:cxn>
                  <a:cxn ang="0">
                    <a:pos x="T4" y="T5"/>
                  </a:cxn>
                  <a:cxn ang="0">
                    <a:pos x="T6" y="T7"/>
                  </a:cxn>
                  <a:cxn ang="0">
                    <a:pos x="T8" y="T9"/>
                  </a:cxn>
                  <a:cxn ang="0">
                    <a:pos x="T10" y="T11"/>
                  </a:cxn>
                </a:cxnLst>
                <a:rect l="0" t="0" r="r" b="b"/>
                <a:pathLst>
                  <a:path w="95" h="86">
                    <a:moveTo>
                      <a:pt x="87" y="86"/>
                    </a:moveTo>
                    <a:cubicBezTo>
                      <a:pt x="52" y="68"/>
                      <a:pt x="25" y="38"/>
                      <a:pt x="0" y="7"/>
                    </a:cubicBezTo>
                    <a:cubicBezTo>
                      <a:pt x="1" y="5"/>
                      <a:pt x="3" y="2"/>
                      <a:pt x="4" y="0"/>
                    </a:cubicBezTo>
                    <a:cubicBezTo>
                      <a:pt x="30" y="31"/>
                      <a:pt x="62" y="58"/>
                      <a:pt x="95" y="81"/>
                    </a:cubicBezTo>
                    <a:cubicBezTo>
                      <a:pt x="94" y="81"/>
                      <a:pt x="94" y="82"/>
                      <a:pt x="94" y="82"/>
                    </a:cubicBezTo>
                    <a:cubicBezTo>
                      <a:pt x="91" y="83"/>
                      <a:pt x="89" y="85"/>
                      <a:pt x="87" y="86"/>
                    </a:cubicBezTo>
                    <a:close/>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1" name="Freeform 222"/>
              <p:cNvSpPr/>
              <p:nvPr/>
            </p:nvSpPr>
            <p:spPr bwMode="auto">
              <a:xfrm>
                <a:off x="5165" y="1416"/>
                <a:ext cx="222" cy="207"/>
              </a:xfrm>
              <a:custGeom>
                <a:avLst/>
                <a:gdLst>
                  <a:gd name="T0" fmla="*/ 0 w 92"/>
                  <a:gd name="T1" fmla="*/ 9 h 86"/>
                  <a:gd name="T2" fmla="*/ 5 w 92"/>
                  <a:gd name="T3" fmla="*/ 0 h 86"/>
                  <a:gd name="T4" fmla="*/ 92 w 92"/>
                  <a:gd name="T5" fmla="*/ 79 h 86"/>
                  <a:gd name="T6" fmla="*/ 83 w 92"/>
                  <a:gd name="T7" fmla="*/ 86 h 86"/>
                  <a:gd name="T8" fmla="*/ 0 w 92"/>
                  <a:gd name="T9" fmla="*/ 9 h 86"/>
                </a:gdLst>
                <a:ahLst/>
                <a:cxnLst>
                  <a:cxn ang="0">
                    <a:pos x="T0" y="T1"/>
                  </a:cxn>
                  <a:cxn ang="0">
                    <a:pos x="T2" y="T3"/>
                  </a:cxn>
                  <a:cxn ang="0">
                    <a:pos x="T4" y="T5"/>
                  </a:cxn>
                  <a:cxn ang="0">
                    <a:pos x="T6" y="T7"/>
                  </a:cxn>
                  <a:cxn ang="0">
                    <a:pos x="T8" y="T9"/>
                  </a:cxn>
                </a:cxnLst>
                <a:rect l="0" t="0" r="r" b="b"/>
                <a:pathLst>
                  <a:path w="92" h="86">
                    <a:moveTo>
                      <a:pt x="0" y="9"/>
                    </a:moveTo>
                    <a:cubicBezTo>
                      <a:pt x="1" y="6"/>
                      <a:pt x="3" y="3"/>
                      <a:pt x="5" y="0"/>
                    </a:cubicBezTo>
                    <a:cubicBezTo>
                      <a:pt x="30" y="31"/>
                      <a:pt x="57" y="61"/>
                      <a:pt x="92" y="79"/>
                    </a:cubicBezTo>
                    <a:cubicBezTo>
                      <a:pt x="89" y="82"/>
                      <a:pt x="86" y="84"/>
                      <a:pt x="83" y="86"/>
                    </a:cubicBezTo>
                    <a:cubicBezTo>
                      <a:pt x="51" y="66"/>
                      <a:pt x="23" y="39"/>
                      <a:pt x="0" y="9"/>
                    </a:cubicBezTo>
                    <a:close/>
                  </a:path>
                </a:pathLst>
              </a:custGeom>
              <a:solidFill>
                <a:srgbClr val="583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2" name="Freeform 223"/>
              <p:cNvSpPr/>
              <p:nvPr/>
            </p:nvSpPr>
            <p:spPr bwMode="auto">
              <a:xfrm>
                <a:off x="5151" y="1438"/>
                <a:ext cx="214" cy="205"/>
              </a:xfrm>
              <a:custGeom>
                <a:avLst/>
                <a:gdLst>
                  <a:gd name="T0" fmla="*/ 0 w 89"/>
                  <a:gd name="T1" fmla="*/ 10 h 85"/>
                  <a:gd name="T2" fmla="*/ 6 w 89"/>
                  <a:gd name="T3" fmla="*/ 0 h 85"/>
                  <a:gd name="T4" fmla="*/ 89 w 89"/>
                  <a:gd name="T5" fmla="*/ 77 h 85"/>
                  <a:gd name="T6" fmla="*/ 79 w 89"/>
                  <a:gd name="T7" fmla="*/ 85 h 85"/>
                  <a:gd name="T8" fmla="*/ 0 w 89"/>
                  <a:gd name="T9" fmla="*/ 10 h 85"/>
                </a:gdLst>
                <a:ahLst/>
                <a:cxnLst>
                  <a:cxn ang="0">
                    <a:pos x="T0" y="T1"/>
                  </a:cxn>
                  <a:cxn ang="0">
                    <a:pos x="T2" y="T3"/>
                  </a:cxn>
                  <a:cxn ang="0">
                    <a:pos x="T4" y="T5"/>
                  </a:cxn>
                  <a:cxn ang="0">
                    <a:pos x="T6" y="T7"/>
                  </a:cxn>
                  <a:cxn ang="0">
                    <a:pos x="T8" y="T9"/>
                  </a:cxn>
                </a:cxnLst>
                <a:rect l="0" t="0" r="r" b="b"/>
                <a:pathLst>
                  <a:path w="89" h="85">
                    <a:moveTo>
                      <a:pt x="0" y="10"/>
                    </a:moveTo>
                    <a:cubicBezTo>
                      <a:pt x="2" y="7"/>
                      <a:pt x="4" y="3"/>
                      <a:pt x="6" y="0"/>
                    </a:cubicBezTo>
                    <a:cubicBezTo>
                      <a:pt x="29" y="30"/>
                      <a:pt x="57" y="57"/>
                      <a:pt x="89" y="77"/>
                    </a:cubicBezTo>
                    <a:cubicBezTo>
                      <a:pt x="86" y="80"/>
                      <a:pt x="83" y="82"/>
                      <a:pt x="79" y="85"/>
                    </a:cubicBezTo>
                    <a:cubicBezTo>
                      <a:pt x="48" y="66"/>
                      <a:pt x="22" y="39"/>
                      <a:pt x="0" y="10"/>
                    </a:cubicBezTo>
                    <a:close/>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3" name="Freeform 224"/>
              <p:cNvSpPr/>
              <p:nvPr/>
            </p:nvSpPr>
            <p:spPr bwMode="auto">
              <a:xfrm>
                <a:off x="5136" y="1462"/>
                <a:ext cx="205" cy="193"/>
              </a:xfrm>
              <a:custGeom>
                <a:avLst/>
                <a:gdLst>
                  <a:gd name="T0" fmla="*/ 0 w 85"/>
                  <a:gd name="T1" fmla="*/ 8 h 80"/>
                  <a:gd name="T2" fmla="*/ 6 w 85"/>
                  <a:gd name="T3" fmla="*/ 0 h 80"/>
                  <a:gd name="T4" fmla="*/ 85 w 85"/>
                  <a:gd name="T5" fmla="*/ 75 h 80"/>
                  <a:gd name="T6" fmla="*/ 80 w 85"/>
                  <a:gd name="T7" fmla="*/ 80 h 80"/>
                  <a:gd name="T8" fmla="*/ 0 w 85"/>
                  <a:gd name="T9" fmla="*/ 8 h 80"/>
                </a:gdLst>
                <a:ahLst/>
                <a:cxnLst>
                  <a:cxn ang="0">
                    <a:pos x="T0" y="T1"/>
                  </a:cxn>
                  <a:cxn ang="0">
                    <a:pos x="T2" y="T3"/>
                  </a:cxn>
                  <a:cxn ang="0">
                    <a:pos x="T4" y="T5"/>
                  </a:cxn>
                  <a:cxn ang="0">
                    <a:pos x="T6" y="T7"/>
                  </a:cxn>
                  <a:cxn ang="0">
                    <a:pos x="T8" y="T9"/>
                  </a:cxn>
                </a:cxnLst>
                <a:rect l="0" t="0" r="r" b="b"/>
                <a:pathLst>
                  <a:path w="85" h="80">
                    <a:moveTo>
                      <a:pt x="0" y="8"/>
                    </a:moveTo>
                    <a:cubicBezTo>
                      <a:pt x="2" y="6"/>
                      <a:pt x="4" y="3"/>
                      <a:pt x="6" y="0"/>
                    </a:cubicBezTo>
                    <a:cubicBezTo>
                      <a:pt x="28" y="29"/>
                      <a:pt x="54" y="56"/>
                      <a:pt x="85" y="75"/>
                    </a:cubicBezTo>
                    <a:cubicBezTo>
                      <a:pt x="84" y="77"/>
                      <a:pt x="82" y="78"/>
                      <a:pt x="80" y="80"/>
                    </a:cubicBezTo>
                    <a:cubicBezTo>
                      <a:pt x="49" y="62"/>
                      <a:pt x="20" y="38"/>
                      <a:pt x="0" y="8"/>
                    </a:cubicBezTo>
                    <a:close/>
                  </a:path>
                </a:pathLst>
              </a:custGeom>
              <a:solidFill>
                <a:srgbClr val="583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4" name="Freeform 225"/>
              <p:cNvSpPr/>
              <p:nvPr/>
            </p:nvSpPr>
            <p:spPr bwMode="auto">
              <a:xfrm>
                <a:off x="5122" y="1481"/>
                <a:ext cx="207" cy="193"/>
              </a:xfrm>
              <a:custGeom>
                <a:avLst/>
                <a:gdLst>
                  <a:gd name="T0" fmla="*/ 77 w 86"/>
                  <a:gd name="T1" fmla="*/ 80 h 80"/>
                  <a:gd name="T2" fmla="*/ 0 w 86"/>
                  <a:gd name="T3" fmla="*/ 9 h 80"/>
                  <a:gd name="T4" fmla="*/ 2 w 86"/>
                  <a:gd name="T5" fmla="*/ 7 h 80"/>
                  <a:gd name="T6" fmla="*/ 6 w 86"/>
                  <a:gd name="T7" fmla="*/ 0 h 80"/>
                  <a:gd name="T8" fmla="*/ 86 w 86"/>
                  <a:gd name="T9" fmla="*/ 72 h 80"/>
                  <a:gd name="T10" fmla="*/ 77 w 86"/>
                  <a:gd name="T11" fmla="*/ 80 h 80"/>
                  <a:gd name="T12" fmla="*/ 77 w 86"/>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6" h="80">
                    <a:moveTo>
                      <a:pt x="77" y="80"/>
                    </a:moveTo>
                    <a:cubicBezTo>
                      <a:pt x="49" y="61"/>
                      <a:pt x="21" y="37"/>
                      <a:pt x="0" y="9"/>
                    </a:cubicBezTo>
                    <a:cubicBezTo>
                      <a:pt x="1" y="9"/>
                      <a:pt x="1" y="8"/>
                      <a:pt x="2" y="7"/>
                    </a:cubicBezTo>
                    <a:cubicBezTo>
                      <a:pt x="3" y="5"/>
                      <a:pt x="5" y="3"/>
                      <a:pt x="6" y="0"/>
                    </a:cubicBezTo>
                    <a:cubicBezTo>
                      <a:pt x="26" y="30"/>
                      <a:pt x="55" y="54"/>
                      <a:pt x="86" y="72"/>
                    </a:cubicBezTo>
                    <a:cubicBezTo>
                      <a:pt x="83" y="74"/>
                      <a:pt x="80" y="77"/>
                      <a:pt x="77" y="80"/>
                    </a:cubicBezTo>
                    <a:cubicBezTo>
                      <a:pt x="77" y="80"/>
                      <a:pt x="77" y="80"/>
                      <a:pt x="77" y="80"/>
                    </a:cubicBezTo>
                    <a:close/>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5" name="Freeform 226"/>
              <p:cNvSpPr/>
              <p:nvPr/>
            </p:nvSpPr>
            <p:spPr bwMode="auto">
              <a:xfrm>
                <a:off x="5110" y="1503"/>
                <a:ext cx="197" cy="185"/>
              </a:xfrm>
              <a:custGeom>
                <a:avLst/>
                <a:gdLst>
                  <a:gd name="T0" fmla="*/ 0 w 82"/>
                  <a:gd name="T1" fmla="*/ 7 h 77"/>
                  <a:gd name="T2" fmla="*/ 5 w 82"/>
                  <a:gd name="T3" fmla="*/ 0 h 77"/>
                  <a:gd name="T4" fmla="*/ 82 w 82"/>
                  <a:gd name="T5" fmla="*/ 71 h 77"/>
                  <a:gd name="T6" fmla="*/ 75 w 82"/>
                  <a:gd name="T7" fmla="*/ 77 h 77"/>
                  <a:gd name="T8" fmla="*/ 0 w 82"/>
                  <a:gd name="T9" fmla="*/ 7 h 77"/>
                </a:gdLst>
                <a:ahLst/>
                <a:cxnLst>
                  <a:cxn ang="0">
                    <a:pos x="T0" y="T1"/>
                  </a:cxn>
                  <a:cxn ang="0">
                    <a:pos x="T2" y="T3"/>
                  </a:cxn>
                  <a:cxn ang="0">
                    <a:pos x="T4" y="T5"/>
                  </a:cxn>
                  <a:cxn ang="0">
                    <a:pos x="T6" y="T7"/>
                  </a:cxn>
                  <a:cxn ang="0">
                    <a:pos x="T8" y="T9"/>
                  </a:cxn>
                </a:cxnLst>
                <a:rect l="0" t="0" r="r" b="b"/>
                <a:pathLst>
                  <a:path w="82" h="77">
                    <a:moveTo>
                      <a:pt x="0" y="7"/>
                    </a:moveTo>
                    <a:cubicBezTo>
                      <a:pt x="2" y="5"/>
                      <a:pt x="4" y="3"/>
                      <a:pt x="5" y="0"/>
                    </a:cubicBezTo>
                    <a:cubicBezTo>
                      <a:pt x="26" y="28"/>
                      <a:pt x="54" y="52"/>
                      <a:pt x="82" y="71"/>
                    </a:cubicBezTo>
                    <a:cubicBezTo>
                      <a:pt x="79" y="73"/>
                      <a:pt x="77" y="75"/>
                      <a:pt x="75" y="77"/>
                    </a:cubicBezTo>
                    <a:cubicBezTo>
                      <a:pt x="46" y="59"/>
                      <a:pt x="22" y="34"/>
                      <a:pt x="0" y="7"/>
                    </a:cubicBezTo>
                    <a:close/>
                  </a:path>
                </a:pathLst>
              </a:custGeom>
              <a:solidFill>
                <a:srgbClr val="583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6" name="Freeform 227"/>
              <p:cNvSpPr/>
              <p:nvPr/>
            </p:nvSpPr>
            <p:spPr bwMode="auto">
              <a:xfrm>
                <a:off x="5095" y="1520"/>
                <a:ext cx="196" cy="188"/>
              </a:xfrm>
              <a:custGeom>
                <a:avLst/>
                <a:gdLst>
                  <a:gd name="T0" fmla="*/ 0 w 81"/>
                  <a:gd name="T1" fmla="*/ 7 h 78"/>
                  <a:gd name="T2" fmla="*/ 6 w 81"/>
                  <a:gd name="T3" fmla="*/ 0 h 78"/>
                  <a:gd name="T4" fmla="*/ 81 w 81"/>
                  <a:gd name="T5" fmla="*/ 70 h 78"/>
                  <a:gd name="T6" fmla="*/ 73 w 81"/>
                  <a:gd name="T7" fmla="*/ 78 h 78"/>
                  <a:gd name="T8" fmla="*/ 0 w 81"/>
                  <a:gd name="T9" fmla="*/ 7 h 78"/>
                </a:gdLst>
                <a:ahLst/>
                <a:cxnLst>
                  <a:cxn ang="0">
                    <a:pos x="T0" y="T1"/>
                  </a:cxn>
                  <a:cxn ang="0">
                    <a:pos x="T2" y="T3"/>
                  </a:cxn>
                  <a:cxn ang="0">
                    <a:pos x="T4" y="T5"/>
                  </a:cxn>
                  <a:cxn ang="0">
                    <a:pos x="T6" y="T7"/>
                  </a:cxn>
                  <a:cxn ang="0">
                    <a:pos x="T8" y="T9"/>
                  </a:cxn>
                </a:cxnLst>
                <a:rect l="0" t="0" r="r" b="b"/>
                <a:pathLst>
                  <a:path w="81" h="78">
                    <a:moveTo>
                      <a:pt x="0" y="7"/>
                    </a:moveTo>
                    <a:cubicBezTo>
                      <a:pt x="2" y="5"/>
                      <a:pt x="4" y="3"/>
                      <a:pt x="6" y="0"/>
                    </a:cubicBezTo>
                    <a:cubicBezTo>
                      <a:pt x="28" y="27"/>
                      <a:pt x="52" y="52"/>
                      <a:pt x="81" y="70"/>
                    </a:cubicBezTo>
                    <a:cubicBezTo>
                      <a:pt x="78" y="73"/>
                      <a:pt x="75" y="76"/>
                      <a:pt x="73" y="78"/>
                    </a:cubicBezTo>
                    <a:cubicBezTo>
                      <a:pt x="44" y="59"/>
                      <a:pt x="19" y="35"/>
                      <a:pt x="0" y="7"/>
                    </a:cubicBezTo>
                    <a:close/>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7" name="Freeform 228"/>
              <p:cNvSpPr/>
              <p:nvPr/>
            </p:nvSpPr>
            <p:spPr bwMode="auto">
              <a:xfrm>
                <a:off x="5194" y="1674"/>
                <a:ext cx="65" cy="65"/>
              </a:xfrm>
              <a:custGeom>
                <a:avLst/>
                <a:gdLst>
                  <a:gd name="T0" fmla="*/ 20 w 27"/>
                  <a:gd name="T1" fmla="*/ 27 h 27"/>
                  <a:gd name="T2" fmla="*/ 0 w 27"/>
                  <a:gd name="T3" fmla="*/ 14 h 27"/>
                  <a:gd name="T4" fmla="*/ 1 w 27"/>
                  <a:gd name="T5" fmla="*/ 3 h 27"/>
                  <a:gd name="T6" fmla="*/ 1 w 27"/>
                  <a:gd name="T7" fmla="*/ 1 h 27"/>
                  <a:gd name="T8" fmla="*/ 1 w 27"/>
                  <a:gd name="T9" fmla="*/ 0 h 27"/>
                  <a:gd name="T10" fmla="*/ 27 w 27"/>
                  <a:gd name="T11" fmla="*/ 20 h 27"/>
                  <a:gd name="T12" fmla="*/ 20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0" y="27"/>
                    </a:moveTo>
                    <a:cubicBezTo>
                      <a:pt x="13" y="23"/>
                      <a:pt x="6" y="18"/>
                      <a:pt x="0" y="14"/>
                    </a:cubicBezTo>
                    <a:cubicBezTo>
                      <a:pt x="1" y="10"/>
                      <a:pt x="1" y="6"/>
                      <a:pt x="1" y="3"/>
                    </a:cubicBezTo>
                    <a:cubicBezTo>
                      <a:pt x="1" y="2"/>
                      <a:pt x="1" y="2"/>
                      <a:pt x="1" y="1"/>
                    </a:cubicBezTo>
                    <a:cubicBezTo>
                      <a:pt x="1" y="1"/>
                      <a:pt x="1" y="1"/>
                      <a:pt x="1" y="0"/>
                    </a:cubicBezTo>
                    <a:cubicBezTo>
                      <a:pt x="9" y="7"/>
                      <a:pt x="18" y="14"/>
                      <a:pt x="27" y="20"/>
                    </a:cubicBezTo>
                    <a:cubicBezTo>
                      <a:pt x="24" y="22"/>
                      <a:pt x="22" y="25"/>
                      <a:pt x="20" y="27"/>
                    </a:cubicBezTo>
                    <a:close/>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8" name="Freeform 229"/>
              <p:cNvSpPr/>
              <p:nvPr/>
            </p:nvSpPr>
            <p:spPr bwMode="auto">
              <a:xfrm>
                <a:off x="5187" y="1734"/>
                <a:ext cx="41" cy="53"/>
              </a:xfrm>
              <a:custGeom>
                <a:avLst/>
                <a:gdLst>
                  <a:gd name="T0" fmla="*/ 2 w 17"/>
                  <a:gd name="T1" fmla="*/ 12 h 22"/>
                  <a:gd name="T2" fmla="*/ 1 w 17"/>
                  <a:gd name="T3" fmla="*/ 0 h 22"/>
                  <a:gd name="T4" fmla="*/ 17 w 17"/>
                  <a:gd name="T5" fmla="*/ 10 h 22"/>
                  <a:gd name="T6" fmla="*/ 2 w 17"/>
                  <a:gd name="T7" fmla="*/ 12 h 22"/>
                </a:gdLst>
                <a:ahLst/>
                <a:cxnLst>
                  <a:cxn ang="0">
                    <a:pos x="T0" y="T1"/>
                  </a:cxn>
                  <a:cxn ang="0">
                    <a:pos x="T2" y="T3"/>
                  </a:cxn>
                  <a:cxn ang="0">
                    <a:pos x="T4" y="T5"/>
                  </a:cxn>
                  <a:cxn ang="0">
                    <a:pos x="T6" y="T7"/>
                  </a:cxn>
                </a:cxnLst>
                <a:rect l="0" t="0" r="r" b="b"/>
                <a:pathLst>
                  <a:path w="17" h="22">
                    <a:moveTo>
                      <a:pt x="2" y="12"/>
                    </a:moveTo>
                    <a:cubicBezTo>
                      <a:pt x="0" y="8"/>
                      <a:pt x="0" y="4"/>
                      <a:pt x="1" y="0"/>
                    </a:cubicBezTo>
                    <a:cubicBezTo>
                      <a:pt x="6" y="3"/>
                      <a:pt x="11" y="7"/>
                      <a:pt x="17" y="10"/>
                    </a:cubicBezTo>
                    <a:cubicBezTo>
                      <a:pt x="13" y="16"/>
                      <a:pt x="7" y="22"/>
                      <a:pt x="2" y="12"/>
                    </a:cubicBezTo>
                    <a:close/>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9" name="Freeform 230"/>
              <p:cNvSpPr/>
              <p:nvPr/>
            </p:nvSpPr>
            <p:spPr bwMode="auto">
              <a:xfrm>
                <a:off x="5189" y="1708"/>
                <a:ext cx="53" cy="50"/>
              </a:xfrm>
              <a:custGeom>
                <a:avLst/>
                <a:gdLst>
                  <a:gd name="T0" fmla="*/ 22 w 22"/>
                  <a:gd name="T1" fmla="*/ 13 h 21"/>
                  <a:gd name="T2" fmla="*/ 19 w 22"/>
                  <a:gd name="T3" fmla="*/ 17 h 21"/>
                  <a:gd name="T4" fmla="*/ 16 w 22"/>
                  <a:gd name="T5" fmla="*/ 21 h 21"/>
                  <a:gd name="T6" fmla="*/ 0 w 22"/>
                  <a:gd name="T7" fmla="*/ 11 h 21"/>
                  <a:gd name="T8" fmla="*/ 2 w 22"/>
                  <a:gd name="T9" fmla="*/ 0 h 21"/>
                  <a:gd name="T10" fmla="*/ 22 w 22"/>
                  <a:gd name="T11" fmla="*/ 13 h 21"/>
                </a:gdLst>
                <a:ahLst/>
                <a:cxnLst>
                  <a:cxn ang="0">
                    <a:pos x="T0" y="T1"/>
                  </a:cxn>
                  <a:cxn ang="0">
                    <a:pos x="T2" y="T3"/>
                  </a:cxn>
                  <a:cxn ang="0">
                    <a:pos x="T4" y="T5"/>
                  </a:cxn>
                  <a:cxn ang="0">
                    <a:pos x="T6" y="T7"/>
                  </a:cxn>
                  <a:cxn ang="0">
                    <a:pos x="T8" y="T9"/>
                  </a:cxn>
                  <a:cxn ang="0">
                    <a:pos x="T10" y="T11"/>
                  </a:cxn>
                </a:cxnLst>
                <a:rect l="0" t="0" r="r" b="b"/>
                <a:pathLst>
                  <a:path w="22" h="21">
                    <a:moveTo>
                      <a:pt x="22" y="13"/>
                    </a:moveTo>
                    <a:cubicBezTo>
                      <a:pt x="21" y="15"/>
                      <a:pt x="20" y="16"/>
                      <a:pt x="19" y="17"/>
                    </a:cubicBezTo>
                    <a:cubicBezTo>
                      <a:pt x="18" y="18"/>
                      <a:pt x="17" y="20"/>
                      <a:pt x="16" y="21"/>
                    </a:cubicBezTo>
                    <a:cubicBezTo>
                      <a:pt x="10" y="18"/>
                      <a:pt x="5" y="14"/>
                      <a:pt x="0" y="11"/>
                    </a:cubicBezTo>
                    <a:cubicBezTo>
                      <a:pt x="0" y="7"/>
                      <a:pt x="1" y="3"/>
                      <a:pt x="2" y="0"/>
                    </a:cubicBezTo>
                    <a:cubicBezTo>
                      <a:pt x="8" y="4"/>
                      <a:pt x="15" y="9"/>
                      <a:pt x="22" y="13"/>
                    </a:cubicBezTo>
                    <a:close/>
                  </a:path>
                </a:pathLst>
              </a:custGeom>
              <a:solidFill>
                <a:srgbClr val="583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0" name="Freeform 231"/>
              <p:cNvSpPr/>
              <p:nvPr/>
            </p:nvSpPr>
            <p:spPr bwMode="auto">
              <a:xfrm>
                <a:off x="5076" y="1537"/>
                <a:ext cx="195" cy="185"/>
              </a:xfrm>
              <a:custGeom>
                <a:avLst/>
                <a:gdLst>
                  <a:gd name="T0" fmla="*/ 50 w 81"/>
                  <a:gd name="T1" fmla="*/ 57 h 77"/>
                  <a:gd name="T2" fmla="*/ 22 w 81"/>
                  <a:gd name="T3" fmla="*/ 33 h 77"/>
                  <a:gd name="T4" fmla="*/ 0 w 81"/>
                  <a:gd name="T5" fmla="*/ 8 h 77"/>
                  <a:gd name="T6" fmla="*/ 8 w 81"/>
                  <a:gd name="T7" fmla="*/ 0 h 77"/>
                  <a:gd name="T8" fmla="*/ 81 w 81"/>
                  <a:gd name="T9" fmla="*/ 71 h 77"/>
                  <a:gd name="T10" fmla="*/ 76 w 81"/>
                  <a:gd name="T11" fmla="*/ 77 h 77"/>
                  <a:gd name="T12" fmla="*/ 50 w 81"/>
                  <a:gd name="T13" fmla="*/ 57 h 77"/>
                </a:gdLst>
                <a:ahLst/>
                <a:cxnLst>
                  <a:cxn ang="0">
                    <a:pos x="T0" y="T1"/>
                  </a:cxn>
                  <a:cxn ang="0">
                    <a:pos x="T2" y="T3"/>
                  </a:cxn>
                  <a:cxn ang="0">
                    <a:pos x="T4" y="T5"/>
                  </a:cxn>
                  <a:cxn ang="0">
                    <a:pos x="T6" y="T7"/>
                  </a:cxn>
                  <a:cxn ang="0">
                    <a:pos x="T8" y="T9"/>
                  </a:cxn>
                  <a:cxn ang="0">
                    <a:pos x="T10" y="T11"/>
                  </a:cxn>
                  <a:cxn ang="0">
                    <a:pos x="T12" y="T13"/>
                  </a:cxn>
                </a:cxnLst>
                <a:rect l="0" t="0" r="r" b="b"/>
                <a:pathLst>
                  <a:path w="81" h="77">
                    <a:moveTo>
                      <a:pt x="50" y="57"/>
                    </a:moveTo>
                    <a:cubicBezTo>
                      <a:pt x="47" y="45"/>
                      <a:pt x="34" y="36"/>
                      <a:pt x="22" y="33"/>
                    </a:cubicBezTo>
                    <a:cubicBezTo>
                      <a:pt x="14" y="25"/>
                      <a:pt x="6" y="17"/>
                      <a:pt x="0" y="8"/>
                    </a:cubicBezTo>
                    <a:cubicBezTo>
                      <a:pt x="2" y="5"/>
                      <a:pt x="5" y="3"/>
                      <a:pt x="8" y="0"/>
                    </a:cubicBezTo>
                    <a:cubicBezTo>
                      <a:pt x="27" y="28"/>
                      <a:pt x="52" y="52"/>
                      <a:pt x="81" y="71"/>
                    </a:cubicBezTo>
                    <a:cubicBezTo>
                      <a:pt x="79" y="73"/>
                      <a:pt x="77" y="75"/>
                      <a:pt x="76" y="77"/>
                    </a:cubicBezTo>
                    <a:cubicBezTo>
                      <a:pt x="67" y="71"/>
                      <a:pt x="58" y="64"/>
                      <a:pt x="50" y="57"/>
                    </a:cubicBezTo>
                    <a:close/>
                  </a:path>
                </a:pathLst>
              </a:custGeom>
              <a:solidFill>
                <a:srgbClr val="583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1" name="Freeform 232"/>
              <p:cNvSpPr/>
              <p:nvPr/>
            </p:nvSpPr>
            <p:spPr bwMode="auto">
              <a:xfrm>
                <a:off x="5059" y="1556"/>
                <a:ext cx="70" cy="63"/>
              </a:xfrm>
              <a:custGeom>
                <a:avLst/>
                <a:gdLst>
                  <a:gd name="T0" fmla="*/ 3 w 29"/>
                  <a:gd name="T1" fmla="*/ 3 h 26"/>
                  <a:gd name="T2" fmla="*/ 7 w 29"/>
                  <a:gd name="T3" fmla="*/ 0 h 26"/>
                  <a:gd name="T4" fmla="*/ 29 w 29"/>
                  <a:gd name="T5" fmla="*/ 25 h 26"/>
                  <a:gd name="T6" fmla="*/ 29 w 29"/>
                  <a:gd name="T7" fmla="*/ 25 h 26"/>
                  <a:gd name="T8" fmla="*/ 17 w 29"/>
                  <a:gd name="T9" fmla="*/ 26 h 26"/>
                  <a:gd name="T10" fmla="*/ 0 w 29"/>
                  <a:gd name="T11" fmla="*/ 6 h 26"/>
                  <a:gd name="T12" fmla="*/ 3 w 29"/>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3" y="3"/>
                    </a:moveTo>
                    <a:cubicBezTo>
                      <a:pt x="4" y="2"/>
                      <a:pt x="5" y="1"/>
                      <a:pt x="7" y="0"/>
                    </a:cubicBezTo>
                    <a:cubicBezTo>
                      <a:pt x="13" y="9"/>
                      <a:pt x="21" y="17"/>
                      <a:pt x="29" y="25"/>
                    </a:cubicBezTo>
                    <a:cubicBezTo>
                      <a:pt x="29" y="25"/>
                      <a:pt x="29" y="25"/>
                      <a:pt x="29" y="25"/>
                    </a:cubicBezTo>
                    <a:cubicBezTo>
                      <a:pt x="25" y="24"/>
                      <a:pt x="21" y="25"/>
                      <a:pt x="17" y="26"/>
                    </a:cubicBezTo>
                    <a:cubicBezTo>
                      <a:pt x="11" y="19"/>
                      <a:pt x="5" y="13"/>
                      <a:pt x="0" y="6"/>
                    </a:cubicBezTo>
                    <a:cubicBezTo>
                      <a:pt x="1" y="5"/>
                      <a:pt x="2" y="4"/>
                      <a:pt x="3" y="3"/>
                    </a:cubicBezTo>
                    <a:close/>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2" name="Freeform 233"/>
              <p:cNvSpPr/>
              <p:nvPr/>
            </p:nvSpPr>
            <p:spPr bwMode="auto">
              <a:xfrm>
                <a:off x="5042" y="1570"/>
                <a:ext cx="58" cy="56"/>
              </a:xfrm>
              <a:custGeom>
                <a:avLst/>
                <a:gdLst>
                  <a:gd name="T0" fmla="*/ 0 w 24"/>
                  <a:gd name="T1" fmla="*/ 5 h 23"/>
                  <a:gd name="T2" fmla="*/ 7 w 24"/>
                  <a:gd name="T3" fmla="*/ 0 h 23"/>
                  <a:gd name="T4" fmla="*/ 24 w 24"/>
                  <a:gd name="T5" fmla="*/ 20 h 23"/>
                  <a:gd name="T6" fmla="*/ 15 w 24"/>
                  <a:gd name="T7" fmla="*/ 23 h 23"/>
                  <a:gd name="T8" fmla="*/ 0 w 24"/>
                  <a:gd name="T9" fmla="*/ 5 h 23"/>
                </a:gdLst>
                <a:ahLst/>
                <a:cxnLst>
                  <a:cxn ang="0">
                    <a:pos x="T0" y="T1"/>
                  </a:cxn>
                  <a:cxn ang="0">
                    <a:pos x="T2" y="T3"/>
                  </a:cxn>
                  <a:cxn ang="0">
                    <a:pos x="T4" y="T5"/>
                  </a:cxn>
                  <a:cxn ang="0">
                    <a:pos x="T6" y="T7"/>
                  </a:cxn>
                  <a:cxn ang="0">
                    <a:pos x="T8" y="T9"/>
                  </a:cxn>
                </a:cxnLst>
                <a:rect l="0" t="0" r="r" b="b"/>
                <a:pathLst>
                  <a:path w="24" h="23">
                    <a:moveTo>
                      <a:pt x="0" y="5"/>
                    </a:moveTo>
                    <a:cubicBezTo>
                      <a:pt x="2" y="3"/>
                      <a:pt x="4" y="2"/>
                      <a:pt x="7" y="0"/>
                    </a:cubicBezTo>
                    <a:cubicBezTo>
                      <a:pt x="12" y="7"/>
                      <a:pt x="18" y="13"/>
                      <a:pt x="24" y="20"/>
                    </a:cubicBezTo>
                    <a:cubicBezTo>
                      <a:pt x="21" y="21"/>
                      <a:pt x="18" y="22"/>
                      <a:pt x="15" y="23"/>
                    </a:cubicBezTo>
                    <a:cubicBezTo>
                      <a:pt x="10" y="17"/>
                      <a:pt x="5" y="11"/>
                      <a:pt x="0" y="5"/>
                    </a:cubicBezTo>
                    <a:close/>
                  </a:path>
                </a:pathLst>
              </a:custGeom>
              <a:solidFill>
                <a:srgbClr val="583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3" name="Freeform 234"/>
              <p:cNvSpPr/>
              <p:nvPr/>
            </p:nvSpPr>
            <p:spPr bwMode="auto">
              <a:xfrm>
                <a:off x="5004" y="1597"/>
                <a:ext cx="50" cy="36"/>
              </a:xfrm>
              <a:custGeom>
                <a:avLst/>
                <a:gdLst>
                  <a:gd name="T0" fmla="*/ 5 w 21"/>
                  <a:gd name="T1" fmla="*/ 10 h 15"/>
                  <a:gd name="T2" fmla="*/ 8 w 21"/>
                  <a:gd name="T3" fmla="*/ 0 h 15"/>
                  <a:gd name="T4" fmla="*/ 21 w 21"/>
                  <a:gd name="T5" fmla="*/ 14 h 15"/>
                  <a:gd name="T6" fmla="*/ 5 w 21"/>
                  <a:gd name="T7" fmla="*/ 10 h 15"/>
                </a:gdLst>
                <a:ahLst/>
                <a:cxnLst>
                  <a:cxn ang="0">
                    <a:pos x="T0" y="T1"/>
                  </a:cxn>
                  <a:cxn ang="0">
                    <a:pos x="T2" y="T3"/>
                  </a:cxn>
                  <a:cxn ang="0">
                    <a:pos x="T4" y="T5"/>
                  </a:cxn>
                  <a:cxn ang="0">
                    <a:pos x="T6" y="T7"/>
                  </a:cxn>
                </a:cxnLst>
                <a:rect l="0" t="0" r="r" b="b"/>
                <a:pathLst>
                  <a:path w="21" h="15">
                    <a:moveTo>
                      <a:pt x="5" y="10"/>
                    </a:moveTo>
                    <a:cubicBezTo>
                      <a:pt x="0" y="5"/>
                      <a:pt x="4" y="2"/>
                      <a:pt x="8" y="0"/>
                    </a:cubicBezTo>
                    <a:cubicBezTo>
                      <a:pt x="12" y="5"/>
                      <a:pt x="17" y="9"/>
                      <a:pt x="21" y="14"/>
                    </a:cubicBezTo>
                    <a:cubicBezTo>
                      <a:pt x="15" y="15"/>
                      <a:pt x="9" y="14"/>
                      <a:pt x="5" y="10"/>
                    </a:cubicBezTo>
                    <a:close/>
                  </a:path>
                </a:pathLst>
              </a:custGeom>
              <a:solidFill>
                <a:srgbClr val="583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4" name="Freeform 235"/>
              <p:cNvSpPr/>
              <p:nvPr/>
            </p:nvSpPr>
            <p:spPr bwMode="auto">
              <a:xfrm>
                <a:off x="5023" y="1582"/>
                <a:ext cx="55" cy="49"/>
              </a:xfrm>
              <a:custGeom>
                <a:avLst/>
                <a:gdLst>
                  <a:gd name="T0" fmla="*/ 8 w 23"/>
                  <a:gd name="T1" fmla="*/ 0 h 20"/>
                  <a:gd name="T2" fmla="*/ 23 w 23"/>
                  <a:gd name="T3" fmla="*/ 18 h 20"/>
                  <a:gd name="T4" fmla="*/ 13 w 23"/>
                  <a:gd name="T5" fmla="*/ 20 h 20"/>
                  <a:gd name="T6" fmla="*/ 0 w 23"/>
                  <a:gd name="T7" fmla="*/ 6 h 20"/>
                  <a:gd name="T8" fmla="*/ 2 w 23"/>
                  <a:gd name="T9" fmla="*/ 5 h 20"/>
                  <a:gd name="T10" fmla="*/ 8 w 23"/>
                  <a:gd name="T11" fmla="*/ 0 h 20"/>
                </a:gdLst>
                <a:ahLst/>
                <a:cxnLst>
                  <a:cxn ang="0">
                    <a:pos x="T0" y="T1"/>
                  </a:cxn>
                  <a:cxn ang="0">
                    <a:pos x="T2" y="T3"/>
                  </a:cxn>
                  <a:cxn ang="0">
                    <a:pos x="T4" y="T5"/>
                  </a:cxn>
                  <a:cxn ang="0">
                    <a:pos x="T6" y="T7"/>
                  </a:cxn>
                  <a:cxn ang="0">
                    <a:pos x="T8" y="T9"/>
                  </a:cxn>
                  <a:cxn ang="0">
                    <a:pos x="T10" y="T11"/>
                  </a:cxn>
                </a:cxnLst>
                <a:rect l="0" t="0" r="r" b="b"/>
                <a:pathLst>
                  <a:path w="23" h="20">
                    <a:moveTo>
                      <a:pt x="8" y="0"/>
                    </a:moveTo>
                    <a:cubicBezTo>
                      <a:pt x="13" y="6"/>
                      <a:pt x="18" y="12"/>
                      <a:pt x="23" y="18"/>
                    </a:cubicBezTo>
                    <a:cubicBezTo>
                      <a:pt x="20" y="18"/>
                      <a:pt x="16" y="19"/>
                      <a:pt x="13" y="20"/>
                    </a:cubicBezTo>
                    <a:cubicBezTo>
                      <a:pt x="9" y="15"/>
                      <a:pt x="4" y="11"/>
                      <a:pt x="0" y="6"/>
                    </a:cubicBezTo>
                    <a:cubicBezTo>
                      <a:pt x="1" y="5"/>
                      <a:pt x="1" y="5"/>
                      <a:pt x="2" y="5"/>
                    </a:cubicBezTo>
                    <a:cubicBezTo>
                      <a:pt x="4" y="3"/>
                      <a:pt x="6" y="2"/>
                      <a:pt x="8" y="0"/>
                    </a:cubicBezTo>
                    <a:close/>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5" name="Freeform 236"/>
              <p:cNvSpPr/>
              <p:nvPr/>
            </p:nvSpPr>
            <p:spPr bwMode="auto">
              <a:xfrm>
                <a:off x="5199" y="1061"/>
                <a:ext cx="603" cy="519"/>
              </a:xfrm>
              <a:custGeom>
                <a:avLst/>
                <a:gdLst>
                  <a:gd name="T0" fmla="*/ 0 w 250"/>
                  <a:gd name="T1" fmla="*/ 131 h 215"/>
                  <a:gd name="T2" fmla="*/ 66 w 250"/>
                  <a:gd name="T3" fmla="*/ 41 h 215"/>
                  <a:gd name="T4" fmla="*/ 192 w 250"/>
                  <a:gd name="T5" fmla="*/ 18 h 215"/>
                  <a:gd name="T6" fmla="*/ 226 w 250"/>
                  <a:gd name="T7" fmla="*/ 37 h 215"/>
                  <a:gd name="T8" fmla="*/ 247 w 250"/>
                  <a:gd name="T9" fmla="*/ 69 h 215"/>
                  <a:gd name="T10" fmla="*/ 234 w 250"/>
                  <a:gd name="T11" fmla="*/ 74 h 215"/>
                  <a:gd name="T12" fmla="*/ 216 w 250"/>
                  <a:gd name="T13" fmla="*/ 83 h 215"/>
                  <a:gd name="T14" fmla="*/ 185 w 250"/>
                  <a:gd name="T15" fmla="*/ 133 h 215"/>
                  <a:gd name="T16" fmla="*/ 146 w 250"/>
                  <a:gd name="T17" fmla="*/ 176 h 215"/>
                  <a:gd name="T18" fmla="*/ 95 w 250"/>
                  <a:gd name="T19" fmla="*/ 215 h 215"/>
                  <a:gd name="T20" fmla="*/ 0 w 250"/>
                  <a:gd name="T21" fmla="*/ 13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15">
                    <a:moveTo>
                      <a:pt x="0" y="131"/>
                    </a:moveTo>
                    <a:cubicBezTo>
                      <a:pt x="18" y="99"/>
                      <a:pt x="35" y="64"/>
                      <a:pt x="66" y="41"/>
                    </a:cubicBezTo>
                    <a:cubicBezTo>
                      <a:pt x="102" y="15"/>
                      <a:pt x="150" y="0"/>
                      <a:pt x="192" y="18"/>
                    </a:cubicBezTo>
                    <a:cubicBezTo>
                      <a:pt x="204" y="24"/>
                      <a:pt x="216" y="28"/>
                      <a:pt x="226" y="37"/>
                    </a:cubicBezTo>
                    <a:cubicBezTo>
                      <a:pt x="232" y="43"/>
                      <a:pt x="250" y="59"/>
                      <a:pt x="247" y="69"/>
                    </a:cubicBezTo>
                    <a:cubicBezTo>
                      <a:pt x="246" y="75"/>
                      <a:pt x="239" y="73"/>
                      <a:pt x="234" y="74"/>
                    </a:cubicBezTo>
                    <a:cubicBezTo>
                      <a:pt x="228" y="75"/>
                      <a:pt x="221" y="79"/>
                      <a:pt x="216" y="83"/>
                    </a:cubicBezTo>
                    <a:cubicBezTo>
                      <a:pt x="201" y="97"/>
                      <a:pt x="196" y="117"/>
                      <a:pt x="185" y="133"/>
                    </a:cubicBezTo>
                    <a:cubicBezTo>
                      <a:pt x="174" y="149"/>
                      <a:pt x="161" y="164"/>
                      <a:pt x="146" y="176"/>
                    </a:cubicBezTo>
                    <a:cubicBezTo>
                      <a:pt x="129" y="190"/>
                      <a:pt x="112" y="203"/>
                      <a:pt x="95" y="215"/>
                    </a:cubicBezTo>
                    <a:cubicBezTo>
                      <a:pt x="60" y="191"/>
                      <a:pt x="25" y="164"/>
                      <a:pt x="0" y="131"/>
                    </a:cubicBezTo>
                    <a:close/>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6" name="Freeform 237"/>
              <p:cNvSpPr/>
              <p:nvPr/>
            </p:nvSpPr>
            <p:spPr bwMode="auto">
              <a:xfrm>
                <a:off x="5187" y="1377"/>
                <a:ext cx="241" cy="217"/>
              </a:xfrm>
              <a:custGeom>
                <a:avLst/>
                <a:gdLst>
                  <a:gd name="T0" fmla="*/ 100 w 100"/>
                  <a:gd name="T1" fmla="*/ 84 h 90"/>
                  <a:gd name="T2" fmla="*/ 91 w 100"/>
                  <a:gd name="T3" fmla="*/ 90 h 90"/>
                  <a:gd name="T4" fmla="*/ 0 w 100"/>
                  <a:gd name="T5" fmla="*/ 9 h 90"/>
                  <a:gd name="T6" fmla="*/ 3 w 100"/>
                  <a:gd name="T7" fmla="*/ 4 h 90"/>
                  <a:gd name="T8" fmla="*/ 5 w 100"/>
                  <a:gd name="T9" fmla="*/ 0 h 90"/>
                  <a:gd name="T10" fmla="*/ 100 w 100"/>
                  <a:gd name="T11" fmla="*/ 84 h 90"/>
                </a:gdLst>
                <a:ahLst/>
                <a:cxnLst>
                  <a:cxn ang="0">
                    <a:pos x="T0" y="T1"/>
                  </a:cxn>
                  <a:cxn ang="0">
                    <a:pos x="T2" y="T3"/>
                  </a:cxn>
                  <a:cxn ang="0">
                    <a:pos x="T4" y="T5"/>
                  </a:cxn>
                  <a:cxn ang="0">
                    <a:pos x="T6" y="T7"/>
                  </a:cxn>
                  <a:cxn ang="0">
                    <a:pos x="T8" y="T9"/>
                  </a:cxn>
                  <a:cxn ang="0">
                    <a:pos x="T10" y="T11"/>
                  </a:cxn>
                </a:cxnLst>
                <a:rect l="0" t="0" r="r" b="b"/>
                <a:pathLst>
                  <a:path w="100" h="90">
                    <a:moveTo>
                      <a:pt x="100" y="84"/>
                    </a:moveTo>
                    <a:cubicBezTo>
                      <a:pt x="97" y="86"/>
                      <a:pt x="94" y="88"/>
                      <a:pt x="91" y="90"/>
                    </a:cubicBezTo>
                    <a:cubicBezTo>
                      <a:pt x="58" y="67"/>
                      <a:pt x="26" y="40"/>
                      <a:pt x="0" y="9"/>
                    </a:cubicBezTo>
                    <a:cubicBezTo>
                      <a:pt x="1" y="7"/>
                      <a:pt x="2" y="6"/>
                      <a:pt x="3" y="4"/>
                    </a:cubicBezTo>
                    <a:cubicBezTo>
                      <a:pt x="4" y="3"/>
                      <a:pt x="4" y="2"/>
                      <a:pt x="5" y="0"/>
                    </a:cubicBezTo>
                    <a:cubicBezTo>
                      <a:pt x="30" y="33"/>
                      <a:pt x="65" y="60"/>
                      <a:pt x="100" y="84"/>
                    </a:cubicBezTo>
                    <a:close/>
                  </a:path>
                </a:pathLst>
              </a:custGeom>
              <a:solidFill>
                <a:srgbClr val="583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7" name="Freeform 238"/>
              <p:cNvSpPr/>
              <p:nvPr/>
            </p:nvSpPr>
            <p:spPr bwMode="auto">
              <a:xfrm>
                <a:off x="5300" y="1153"/>
                <a:ext cx="335" cy="330"/>
              </a:xfrm>
              <a:custGeom>
                <a:avLst/>
                <a:gdLst>
                  <a:gd name="T0" fmla="*/ 126 w 139"/>
                  <a:gd name="T1" fmla="*/ 78 h 137"/>
                  <a:gd name="T2" fmla="*/ 81 w 139"/>
                  <a:gd name="T3" fmla="*/ 119 h 137"/>
                  <a:gd name="T4" fmla="*/ 38 w 139"/>
                  <a:gd name="T5" fmla="*/ 125 h 137"/>
                  <a:gd name="T6" fmla="*/ 6 w 139"/>
                  <a:gd name="T7" fmla="*/ 86 h 137"/>
                  <a:gd name="T8" fmla="*/ 27 w 139"/>
                  <a:gd name="T9" fmla="*/ 43 h 137"/>
                  <a:gd name="T10" fmla="*/ 69 w 139"/>
                  <a:gd name="T11" fmla="*/ 6 h 137"/>
                  <a:gd name="T12" fmla="*/ 85 w 139"/>
                  <a:gd name="T13" fmla="*/ 3 h 137"/>
                  <a:gd name="T14" fmla="*/ 123 w 139"/>
                  <a:gd name="T15" fmla="*/ 15 h 137"/>
                  <a:gd name="T16" fmla="*/ 126 w 139"/>
                  <a:gd name="T17" fmla="*/ 78 h 137"/>
                  <a:gd name="T18" fmla="*/ 126 w 139"/>
                  <a:gd name="T19"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7">
                    <a:moveTo>
                      <a:pt x="126" y="78"/>
                    </a:moveTo>
                    <a:cubicBezTo>
                      <a:pt x="114" y="95"/>
                      <a:pt x="96" y="107"/>
                      <a:pt x="81" y="119"/>
                    </a:cubicBezTo>
                    <a:cubicBezTo>
                      <a:pt x="68" y="130"/>
                      <a:pt x="53" y="137"/>
                      <a:pt x="38" y="125"/>
                    </a:cubicBezTo>
                    <a:cubicBezTo>
                      <a:pt x="25" y="115"/>
                      <a:pt x="10" y="101"/>
                      <a:pt x="6" y="86"/>
                    </a:cubicBezTo>
                    <a:cubicBezTo>
                      <a:pt x="0" y="68"/>
                      <a:pt x="16" y="55"/>
                      <a:pt x="27" y="43"/>
                    </a:cubicBezTo>
                    <a:cubicBezTo>
                      <a:pt x="39" y="29"/>
                      <a:pt x="51" y="14"/>
                      <a:pt x="69" y="6"/>
                    </a:cubicBezTo>
                    <a:cubicBezTo>
                      <a:pt x="74" y="5"/>
                      <a:pt x="80" y="3"/>
                      <a:pt x="85" y="3"/>
                    </a:cubicBezTo>
                    <a:cubicBezTo>
                      <a:pt x="101" y="0"/>
                      <a:pt x="113" y="2"/>
                      <a:pt x="123" y="15"/>
                    </a:cubicBezTo>
                    <a:cubicBezTo>
                      <a:pt x="138" y="32"/>
                      <a:pt x="139" y="59"/>
                      <a:pt x="126" y="78"/>
                    </a:cubicBezTo>
                    <a:cubicBezTo>
                      <a:pt x="126" y="78"/>
                      <a:pt x="126" y="78"/>
                      <a:pt x="126"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8" name="Freeform 239"/>
              <p:cNvSpPr/>
              <p:nvPr/>
            </p:nvSpPr>
            <p:spPr bwMode="auto">
              <a:xfrm>
                <a:off x="5423" y="1223"/>
                <a:ext cx="121" cy="135"/>
              </a:xfrm>
              <a:custGeom>
                <a:avLst/>
                <a:gdLst>
                  <a:gd name="T0" fmla="*/ 0 w 50"/>
                  <a:gd name="T1" fmla="*/ 41 h 56"/>
                  <a:gd name="T2" fmla="*/ 12 w 50"/>
                  <a:gd name="T3" fmla="*/ 27 h 56"/>
                  <a:gd name="T4" fmla="*/ 23 w 50"/>
                  <a:gd name="T5" fmla="*/ 16 h 56"/>
                  <a:gd name="T6" fmla="*/ 41 w 50"/>
                  <a:gd name="T7" fmla="*/ 17 h 56"/>
                  <a:gd name="T8" fmla="*/ 22 w 50"/>
                  <a:gd name="T9" fmla="*/ 39 h 56"/>
                  <a:gd name="T10" fmla="*/ 0 w 50"/>
                  <a:gd name="T11" fmla="*/ 43 h 56"/>
                  <a:gd name="T12" fmla="*/ 0 w 50"/>
                  <a:gd name="T13" fmla="*/ 41 h 56"/>
                </a:gdLst>
                <a:ahLst/>
                <a:cxnLst>
                  <a:cxn ang="0">
                    <a:pos x="T0" y="T1"/>
                  </a:cxn>
                  <a:cxn ang="0">
                    <a:pos x="T2" y="T3"/>
                  </a:cxn>
                  <a:cxn ang="0">
                    <a:pos x="T4" y="T5"/>
                  </a:cxn>
                  <a:cxn ang="0">
                    <a:pos x="T6" y="T7"/>
                  </a:cxn>
                  <a:cxn ang="0">
                    <a:pos x="T8" y="T9"/>
                  </a:cxn>
                  <a:cxn ang="0">
                    <a:pos x="T10" y="T11"/>
                  </a:cxn>
                  <a:cxn ang="0">
                    <a:pos x="T12" y="T13"/>
                  </a:cxn>
                </a:cxnLst>
                <a:rect l="0" t="0" r="r" b="b"/>
                <a:pathLst>
                  <a:path w="50" h="56">
                    <a:moveTo>
                      <a:pt x="0" y="41"/>
                    </a:moveTo>
                    <a:cubicBezTo>
                      <a:pt x="1" y="36"/>
                      <a:pt x="8" y="30"/>
                      <a:pt x="12" y="27"/>
                    </a:cubicBezTo>
                    <a:cubicBezTo>
                      <a:pt x="16" y="23"/>
                      <a:pt x="19" y="19"/>
                      <a:pt x="23" y="16"/>
                    </a:cubicBezTo>
                    <a:cubicBezTo>
                      <a:pt x="30" y="11"/>
                      <a:pt x="50" y="0"/>
                      <a:pt x="41" y="17"/>
                    </a:cubicBezTo>
                    <a:cubicBezTo>
                      <a:pt x="37" y="25"/>
                      <a:pt x="28" y="32"/>
                      <a:pt x="22" y="39"/>
                    </a:cubicBezTo>
                    <a:cubicBezTo>
                      <a:pt x="18" y="43"/>
                      <a:pt x="2" y="56"/>
                      <a:pt x="0" y="43"/>
                    </a:cubicBezTo>
                    <a:cubicBezTo>
                      <a:pt x="0" y="42"/>
                      <a:pt x="0" y="42"/>
                      <a:pt x="0" y="41"/>
                    </a:cubicBezTo>
                    <a:close/>
                  </a:path>
                </a:pathLst>
              </a:custGeom>
              <a:solidFill>
                <a:srgbClr val="EB72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9" name="Freeform 240"/>
              <p:cNvSpPr/>
              <p:nvPr/>
            </p:nvSpPr>
            <p:spPr bwMode="auto">
              <a:xfrm>
                <a:off x="5582" y="1283"/>
                <a:ext cx="17" cy="24"/>
              </a:xfrm>
              <a:custGeom>
                <a:avLst/>
                <a:gdLst>
                  <a:gd name="T0" fmla="*/ 6 w 7"/>
                  <a:gd name="T1" fmla="*/ 3 h 10"/>
                  <a:gd name="T2" fmla="*/ 7 w 7"/>
                  <a:gd name="T3" fmla="*/ 9 h 10"/>
                  <a:gd name="T4" fmla="*/ 5 w 7"/>
                  <a:gd name="T5" fmla="*/ 10 h 10"/>
                  <a:gd name="T6" fmla="*/ 4 w 7"/>
                  <a:gd name="T7" fmla="*/ 8 h 10"/>
                  <a:gd name="T8" fmla="*/ 4 w 7"/>
                  <a:gd name="T9" fmla="*/ 4 h 10"/>
                  <a:gd name="T10" fmla="*/ 1 w 7"/>
                  <a:gd name="T11" fmla="*/ 3 h 10"/>
                  <a:gd name="T12" fmla="*/ 0 w 7"/>
                  <a:gd name="T13" fmla="*/ 1 h 10"/>
                  <a:gd name="T14" fmla="*/ 1 w 7"/>
                  <a:gd name="T15" fmla="*/ 0 h 10"/>
                  <a:gd name="T16" fmla="*/ 6 w 7"/>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6" y="3"/>
                    </a:moveTo>
                    <a:cubicBezTo>
                      <a:pt x="7" y="4"/>
                      <a:pt x="7" y="6"/>
                      <a:pt x="7" y="9"/>
                    </a:cubicBezTo>
                    <a:cubicBezTo>
                      <a:pt x="7" y="9"/>
                      <a:pt x="6" y="10"/>
                      <a:pt x="5" y="10"/>
                    </a:cubicBezTo>
                    <a:cubicBezTo>
                      <a:pt x="5" y="9"/>
                      <a:pt x="4" y="9"/>
                      <a:pt x="4" y="8"/>
                    </a:cubicBezTo>
                    <a:cubicBezTo>
                      <a:pt x="5" y="7"/>
                      <a:pt x="4" y="5"/>
                      <a:pt x="4" y="4"/>
                    </a:cubicBezTo>
                    <a:cubicBezTo>
                      <a:pt x="3" y="3"/>
                      <a:pt x="2" y="3"/>
                      <a:pt x="1" y="3"/>
                    </a:cubicBezTo>
                    <a:cubicBezTo>
                      <a:pt x="0" y="3"/>
                      <a:pt x="0" y="2"/>
                      <a:pt x="0" y="1"/>
                    </a:cubicBezTo>
                    <a:cubicBezTo>
                      <a:pt x="0" y="1"/>
                      <a:pt x="1" y="0"/>
                      <a:pt x="1" y="0"/>
                    </a:cubicBezTo>
                    <a:cubicBezTo>
                      <a:pt x="3" y="0"/>
                      <a:pt x="5" y="1"/>
                      <a:pt x="6" y="3"/>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0" name="Freeform 241"/>
              <p:cNvSpPr/>
              <p:nvPr/>
            </p:nvSpPr>
            <p:spPr bwMode="auto">
              <a:xfrm>
                <a:off x="5481" y="1172"/>
                <a:ext cx="19" cy="20"/>
              </a:xfrm>
              <a:custGeom>
                <a:avLst/>
                <a:gdLst>
                  <a:gd name="T0" fmla="*/ 8 w 8"/>
                  <a:gd name="T1" fmla="*/ 7 h 8"/>
                  <a:gd name="T2" fmla="*/ 7 w 8"/>
                  <a:gd name="T3" fmla="*/ 8 h 8"/>
                  <a:gd name="T4" fmla="*/ 5 w 8"/>
                  <a:gd name="T5" fmla="*/ 7 h 8"/>
                  <a:gd name="T6" fmla="*/ 1 w 8"/>
                  <a:gd name="T7" fmla="*/ 2 h 8"/>
                  <a:gd name="T8" fmla="*/ 0 w 8"/>
                  <a:gd name="T9" fmla="*/ 1 h 8"/>
                  <a:gd name="T10" fmla="*/ 2 w 8"/>
                  <a:gd name="T11" fmla="*/ 0 h 8"/>
                  <a:gd name="T12" fmla="*/ 8 w 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7"/>
                    </a:moveTo>
                    <a:cubicBezTo>
                      <a:pt x="8" y="8"/>
                      <a:pt x="7" y="8"/>
                      <a:pt x="7" y="8"/>
                    </a:cubicBezTo>
                    <a:cubicBezTo>
                      <a:pt x="6" y="8"/>
                      <a:pt x="5" y="8"/>
                      <a:pt x="5" y="7"/>
                    </a:cubicBezTo>
                    <a:cubicBezTo>
                      <a:pt x="5" y="5"/>
                      <a:pt x="4" y="3"/>
                      <a:pt x="1" y="2"/>
                    </a:cubicBezTo>
                    <a:cubicBezTo>
                      <a:pt x="1" y="2"/>
                      <a:pt x="0" y="1"/>
                      <a:pt x="0" y="1"/>
                    </a:cubicBezTo>
                    <a:cubicBezTo>
                      <a:pt x="0" y="0"/>
                      <a:pt x="1" y="0"/>
                      <a:pt x="2" y="0"/>
                    </a:cubicBezTo>
                    <a:cubicBezTo>
                      <a:pt x="6" y="1"/>
                      <a:pt x="8" y="4"/>
                      <a:pt x="8" y="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1" name="Freeform 242"/>
              <p:cNvSpPr/>
              <p:nvPr/>
            </p:nvSpPr>
            <p:spPr bwMode="auto">
              <a:xfrm>
                <a:off x="5532" y="1315"/>
                <a:ext cx="26" cy="24"/>
              </a:xfrm>
              <a:custGeom>
                <a:avLst/>
                <a:gdLst>
                  <a:gd name="T0" fmla="*/ 1 w 11"/>
                  <a:gd name="T1" fmla="*/ 5 h 10"/>
                  <a:gd name="T2" fmla="*/ 5 w 11"/>
                  <a:gd name="T3" fmla="*/ 10 h 10"/>
                  <a:gd name="T4" fmla="*/ 1 w 11"/>
                  <a:gd name="T5" fmla="*/ 5 h 10"/>
                </a:gdLst>
                <a:ahLst/>
                <a:cxnLst>
                  <a:cxn ang="0">
                    <a:pos x="T0" y="T1"/>
                  </a:cxn>
                  <a:cxn ang="0">
                    <a:pos x="T2" y="T3"/>
                  </a:cxn>
                  <a:cxn ang="0">
                    <a:pos x="T4" y="T5"/>
                  </a:cxn>
                </a:cxnLst>
                <a:rect l="0" t="0" r="r" b="b"/>
                <a:pathLst>
                  <a:path w="11" h="10">
                    <a:moveTo>
                      <a:pt x="1" y="5"/>
                    </a:moveTo>
                    <a:cubicBezTo>
                      <a:pt x="4" y="0"/>
                      <a:pt x="11" y="8"/>
                      <a:pt x="5" y="10"/>
                    </a:cubicBezTo>
                    <a:cubicBezTo>
                      <a:pt x="3" y="10"/>
                      <a:pt x="0" y="8"/>
                      <a:pt x="1" y="5"/>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2" name="Freeform 243"/>
              <p:cNvSpPr/>
              <p:nvPr/>
            </p:nvSpPr>
            <p:spPr bwMode="auto">
              <a:xfrm>
                <a:off x="5430" y="1199"/>
                <a:ext cx="29" cy="24"/>
              </a:xfrm>
              <a:custGeom>
                <a:avLst/>
                <a:gdLst>
                  <a:gd name="T0" fmla="*/ 2 w 12"/>
                  <a:gd name="T1" fmla="*/ 5 h 10"/>
                  <a:gd name="T2" fmla="*/ 6 w 12"/>
                  <a:gd name="T3" fmla="*/ 9 h 10"/>
                  <a:gd name="T4" fmla="*/ 2 w 12"/>
                  <a:gd name="T5" fmla="*/ 5 h 10"/>
                </a:gdLst>
                <a:ahLst/>
                <a:cxnLst>
                  <a:cxn ang="0">
                    <a:pos x="T0" y="T1"/>
                  </a:cxn>
                  <a:cxn ang="0">
                    <a:pos x="T2" y="T3"/>
                  </a:cxn>
                  <a:cxn ang="0">
                    <a:pos x="T4" y="T5"/>
                  </a:cxn>
                </a:cxnLst>
                <a:rect l="0" t="0" r="r" b="b"/>
                <a:pathLst>
                  <a:path w="12" h="10">
                    <a:moveTo>
                      <a:pt x="2" y="5"/>
                    </a:moveTo>
                    <a:cubicBezTo>
                      <a:pt x="5" y="0"/>
                      <a:pt x="12" y="8"/>
                      <a:pt x="6" y="9"/>
                    </a:cubicBezTo>
                    <a:cubicBezTo>
                      <a:pt x="3" y="10"/>
                      <a:pt x="0" y="8"/>
                      <a:pt x="2" y="5"/>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3" name="Freeform 244"/>
              <p:cNvSpPr/>
              <p:nvPr/>
            </p:nvSpPr>
            <p:spPr bwMode="auto">
              <a:xfrm>
                <a:off x="3877" y="374"/>
                <a:ext cx="671" cy="610"/>
              </a:xfrm>
              <a:custGeom>
                <a:avLst/>
                <a:gdLst>
                  <a:gd name="T0" fmla="*/ 264 w 278"/>
                  <a:gd name="T1" fmla="*/ 187 h 253"/>
                  <a:gd name="T2" fmla="*/ 271 w 278"/>
                  <a:gd name="T3" fmla="*/ 165 h 253"/>
                  <a:gd name="T4" fmla="*/ 234 w 278"/>
                  <a:gd name="T5" fmla="*/ 41 h 253"/>
                  <a:gd name="T6" fmla="*/ 183 w 278"/>
                  <a:gd name="T7" fmla="*/ 22 h 253"/>
                  <a:gd name="T8" fmla="*/ 86 w 278"/>
                  <a:gd name="T9" fmla="*/ 30 h 253"/>
                  <a:gd name="T10" fmla="*/ 45 w 278"/>
                  <a:gd name="T11" fmla="*/ 23 h 253"/>
                  <a:gd name="T12" fmla="*/ 14 w 278"/>
                  <a:gd name="T13" fmla="*/ 22 h 253"/>
                  <a:gd name="T14" fmla="*/ 40 w 278"/>
                  <a:gd name="T15" fmla="*/ 137 h 253"/>
                  <a:gd name="T16" fmla="*/ 114 w 278"/>
                  <a:gd name="T17" fmla="*/ 202 h 253"/>
                  <a:gd name="T18" fmla="*/ 153 w 278"/>
                  <a:gd name="T1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 h="253">
                    <a:moveTo>
                      <a:pt x="264" y="187"/>
                    </a:moveTo>
                    <a:cubicBezTo>
                      <a:pt x="267" y="180"/>
                      <a:pt x="269" y="173"/>
                      <a:pt x="271" y="165"/>
                    </a:cubicBezTo>
                    <a:cubicBezTo>
                      <a:pt x="278" y="123"/>
                      <a:pt x="267" y="70"/>
                      <a:pt x="234" y="41"/>
                    </a:cubicBezTo>
                    <a:cubicBezTo>
                      <a:pt x="220" y="29"/>
                      <a:pt x="201" y="23"/>
                      <a:pt x="183" y="22"/>
                    </a:cubicBezTo>
                    <a:cubicBezTo>
                      <a:pt x="148" y="20"/>
                      <a:pt x="119" y="28"/>
                      <a:pt x="86" y="30"/>
                    </a:cubicBezTo>
                    <a:cubicBezTo>
                      <a:pt x="72" y="31"/>
                      <a:pt x="57" y="31"/>
                      <a:pt x="45" y="23"/>
                    </a:cubicBezTo>
                    <a:cubicBezTo>
                      <a:pt x="32" y="15"/>
                      <a:pt x="25" y="0"/>
                      <a:pt x="14" y="22"/>
                    </a:cubicBezTo>
                    <a:cubicBezTo>
                      <a:pt x="0" y="53"/>
                      <a:pt x="23" y="110"/>
                      <a:pt x="40" y="137"/>
                    </a:cubicBezTo>
                    <a:cubicBezTo>
                      <a:pt x="59" y="166"/>
                      <a:pt x="85" y="184"/>
                      <a:pt x="114" y="202"/>
                    </a:cubicBezTo>
                    <a:cubicBezTo>
                      <a:pt x="133" y="213"/>
                      <a:pt x="148" y="231"/>
                      <a:pt x="153" y="253"/>
                    </a:cubicBezTo>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4" name="Freeform 245"/>
              <p:cNvSpPr/>
              <p:nvPr/>
            </p:nvSpPr>
            <p:spPr bwMode="auto">
              <a:xfrm>
                <a:off x="4208" y="859"/>
                <a:ext cx="340" cy="485"/>
              </a:xfrm>
              <a:custGeom>
                <a:avLst/>
                <a:gdLst>
                  <a:gd name="T0" fmla="*/ 124 w 141"/>
                  <a:gd name="T1" fmla="*/ 99 h 201"/>
                  <a:gd name="T2" fmla="*/ 126 w 141"/>
                  <a:gd name="T3" fmla="*/ 87 h 201"/>
                  <a:gd name="T4" fmla="*/ 131 w 141"/>
                  <a:gd name="T5" fmla="*/ 60 h 201"/>
                  <a:gd name="T6" fmla="*/ 138 w 141"/>
                  <a:gd name="T7" fmla="*/ 26 h 201"/>
                  <a:gd name="T8" fmla="*/ 141 w 141"/>
                  <a:gd name="T9" fmla="*/ 0 h 201"/>
                  <a:gd name="T10" fmla="*/ 101 w 141"/>
                  <a:gd name="T11" fmla="*/ 25 h 201"/>
                  <a:gd name="T12" fmla="*/ 0 w 141"/>
                  <a:gd name="T13" fmla="*/ 16 h 201"/>
                  <a:gd name="T14" fmla="*/ 3 w 141"/>
                  <a:gd name="T15" fmla="*/ 26 h 201"/>
                  <a:gd name="T16" fmla="*/ 13 w 141"/>
                  <a:gd name="T17" fmla="*/ 111 h 201"/>
                  <a:gd name="T18" fmla="*/ 1 w 141"/>
                  <a:gd name="T19" fmla="*/ 179 h 201"/>
                  <a:gd name="T20" fmla="*/ 10 w 141"/>
                  <a:gd name="T21" fmla="*/ 188 h 201"/>
                  <a:gd name="T22" fmla="*/ 30 w 141"/>
                  <a:gd name="T23" fmla="*/ 162 h 201"/>
                  <a:gd name="T24" fmla="*/ 74 w 141"/>
                  <a:gd name="T25" fmla="*/ 155 h 201"/>
                  <a:gd name="T26" fmla="*/ 88 w 141"/>
                  <a:gd name="T27" fmla="*/ 169 h 201"/>
                  <a:gd name="T28" fmla="*/ 88 w 141"/>
                  <a:gd name="T29" fmla="*/ 189 h 201"/>
                  <a:gd name="T30" fmla="*/ 102 w 141"/>
                  <a:gd name="T31" fmla="*/ 188 h 201"/>
                  <a:gd name="T32" fmla="*/ 112 w 141"/>
                  <a:gd name="T33" fmla="*/ 161 h 201"/>
                  <a:gd name="T34" fmla="*/ 124 w 141"/>
                  <a:gd name="T35" fmla="*/ 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201">
                    <a:moveTo>
                      <a:pt x="124" y="99"/>
                    </a:moveTo>
                    <a:cubicBezTo>
                      <a:pt x="125" y="95"/>
                      <a:pt x="125" y="91"/>
                      <a:pt x="126" y="87"/>
                    </a:cubicBezTo>
                    <a:cubicBezTo>
                      <a:pt x="128" y="78"/>
                      <a:pt x="129" y="69"/>
                      <a:pt x="131" y="60"/>
                    </a:cubicBezTo>
                    <a:cubicBezTo>
                      <a:pt x="134" y="48"/>
                      <a:pt x="137" y="37"/>
                      <a:pt x="138" y="26"/>
                    </a:cubicBezTo>
                    <a:cubicBezTo>
                      <a:pt x="140" y="17"/>
                      <a:pt x="141" y="9"/>
                      <a:pt x="141" y="0"/>
                    </a:cubicBezTo>
                    <a:cubicBezTo>
                      <a:pt x="131" y="12"/>
                      <a:pt x="117" y="21"/>
                      <a:pt x="101" y="25"/>
                    </a:cubicBezTo>
                    <a:cubicBezTo>
                      <a:pt x="69" y="32"/>
                      <a:pt x="28" y="35"/>
                      <a:pt x="0" y="16"/>
                    </a:cubicBezTo>
                    <a:cubicBezTo>
                      <a:pt x="1" y="19"/>
                      <a:pt x="2" y="22"/>
                      <a:pt x="3" y="26"/>
                    </a:cubicBezTo>
                    <a:cubicBezTo>
                      <a:pt x="10" y="53"/>
                      <a:pt x="14" y="82"/>
                      <a:pt x="13" y="111"/>
                    </a:cubicBezTo>
                    <a:cubicBezTo>
                      <a:pt x="11" y="134"/>
                      <a:pt x="4" y="156"/>
                      <a:pt x="1" y="179"/>
                    </a:cubicBezTo>
                    <a:cubicBezTo>
                      <a:pt x="0" y="185"/>
                      <a:pt x="3" y="191"/>
                      <a:pt x="10" y="188"/>
                    </a:cubicBezTo>
                    <a:cubicBezTo>
                      <a:pt x="19" y="185"/>
                      <a:pt x="24" y="169"/>
                      <a:pt x="30" y="162"/>
                    </a:cubicBezTo>
                    <a:cubicBezTo>
                      <a:pt x="38" y="151"/>
                      <a:pt x="62" y="152"/>
                      <a:pt x="74" y="155"/>
                    </a:cubicBezTo>
                    <a:cubicBezTo>
                      <a:pt x="82" y="157"/>
                      <a:pt x="87" y="161"/>
                      <a:pt x="88" y="169"/>
                    </a:cubicBezTo>
                    <a:cubicBezTo>
                      <a:pt x="89" y="176"/>
                      <a:pt x="87" y="183"/>
                      <a:pt x="88" y="189"/>
                    </a:cubicBezTo>
                    <a:cubicBezTo>
                      <a:pt x="90" y="201"/>
                      <a:pt x="99" y="194"/>
                      <a:pt x="102" y="188"/>
                    </a:cubicBezTo>
                    <a:cubicBezTo>
                      <a:pt x="107" y="180"/>
                      <a:pt x="109" y="170"/>
                      <a:pt x="112" y="161"/>
                    </a:cubicBezTo>
                    <a:cubicBezTo>
                      <a:pt x="117" y="141"/>
                      <a:pt x="120" y="120"/>
                      <a:pt x="124" y="99"/>
                    </a:cubicBezTo>
                    <a:close/>
                  </a:path>
                </a:pathLst>
              </a:custGeom>
              <a:solidFill>
                <a:srgbClr val="417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5" name="Freeform 246"/>
              <p:cNvSpPr/>
              <p:nvPr/>
            </p:nvSpPr>
            <p:spPr bwMode="auto">
              <a:xfrm>
                <a:off x="5377" y="1293"/>
                <a:ext cx="111" cy="94"/>
              </a:xfrm>
              <a:custGeom>
                <a:avLst/>
                <a:gdLst>
                  <a:gd name="T0" fmla="*/ 5 w 46"/>
                  <a:gd name="T1" fmla="*/ 2 h 39"/>
                  <a:gd name="T2" fmla="*/ 12 w 46"/>
                  <a:gd name="T3" fmla="*/ 34 h 39"/>
                  <a:gd name="T4" fmla="*/ 31 w 46"/>
                  <a:gd name="T5" fmla="*/ 37 h 39"/>
                  <a:gd name="T6" fmla="*/ 46 w 46"/>
                  <a:gd name="T7" fmla="*/ 28 h 39"/>
                  <a:gd name="T8" fmla="*/ 45 w 46"/>
                  <a:gd name="T9" fmla="*/ 25 h 39"/>
                  <a:gd name="T10" fmla="*/ 43 w 46"/>
                  <a:gd name="T11" fmla="*/ 26 h 39"/>
                  <a:gd name="T12" fmla="*/ 30 w 46"/>
                  <a:gd name="T13" fmla="*/ 33 h 39"/>
                  <a:gd name="T14" fmla="*/ 14 w 46"/>
                  <a:gd name="T15" fmla="*/ 31 h 39"/>
                  <a:gd name="T16" fmla="*/ 9 w 46"/>
                  <a:gd name="T17" fmla="*/ 4 h 39"/>
                  <a:gd name="T18" fmla="*/ 8 w 46"/>
                  <a:gd name="T19" fmla="*/ 1 h 39"/>
                  <a:gd name="T20" fmla="*/ 5 w 46"/>
                  <a:gd name="T2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9">
                    <a:moveTo>
                      <a:pt x="5" y="2"/>
                    </a:moveTo>
                    <a:cubicBezTo>
                      <a:pt x="0" y="12"/>
                      <a:pt x="2" y="27"/>
                      <a:pt x="12" y="34"/>
                    </a:cubicBezTo>
                    <a:cubicBezTo>
                      <a:pt x="17" y="37"/>
                      <a:pt x="24" y="39"/>
                      <a:pt x="31" y="37"/>
                    </a:cubicBezTo>
                    <a:cubicBezTo>
                      <a:pt x="37" y="36"/>
                      <a:pt x="43" y="33"/>
                      <a:pt x="46" y="28"/>
                    </a:cubicBezTo>
                    <a:cubicBezTo>
                      <a:pt x="46" y="27"/>
                      <a:pt x="46" y="26"/>
                      <a:pt x="45" y="25"/>
                    </a:cubicBezTo>
                    <a:cubicBezTo>
                      <a:pt x="44" y="25"/>
                      <a:pt x="43" y="25"/>
                      <a:pt x="43" y="26"/>
                    </a:cubicBezTo>
                    <a:cubicBezTo>
                      <a:pt x="40" y="30"/>
                      <a:pt x="35" y="32"/>
                      <a:pt x="30" y="33"/>
                    </a:cubicBezTo>
                    <a:cubicBezTo>
                      <a:pt x="24" y="35"/>
                      <a:pt x="19" y="34"/>
                      <a:pt x="14" y="31"/>
                    </a:cubicBezTo>
                    <a:cubicBezTo>
                      <a:pt x="6" y="25"/>
                      <a:pt x="4" y="12"/>
                      <a:pt x="9" y="4"/>
                    </a:cubicBezTo>
                    <a:cubicBezTo>
                      <a:pt x="9" y="3"/>
                      <a:pt x="9" y="1"/>
                      <a:pt x="8" y="1"/>
                    </a:cubicBezTo>
                    <a:cubicBezTo>
                      <a:pt x="7" y="0"/>
                      <a:pt x="6" y="1"/>
                      <a:pt x="5"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6" name="Freeform 247"/>
              <p:cNvSpPr/>
              <p:nvPr/>
            </p:nvSpPr>
            <p:spPr bwMode="auto">
              <a:xfrm>
                <a:off x="2095" y="1223"/>
                <a:ext cx="519" cy="581"/>
              </a:xfrm>
              <a:custGeom>
                <a:avLst/>
                <a:gdLst>
                  <a:gd name="T0" fmla="*/ 113 w 215"/>
                  <a:gd name="T1" fmla="*/ 241 h 241"/>
                  <a:gd name="T2" fmla="*/ 215 w 215"/>
                  <a:gd name="T3" fmla="*/ 136 h 241"/>
                  <a:gd name="T4" fmla="*/ 204 w 215"/>
                  <a:gd name="T5" fmla="*/ 118 h 241"/>
                  <a:gd name="T6" fmla="*/ 154 w 215"/>
                  <a:gd name="T7" fmla="*/ 53 h 241"/>
                  <a:gd name="T8" fmla="*/ 45 w 215"/>
                  <a:gd name="T9" fmla="*/ 20 h 241"/>
                  <a:gd name="T10" fmla="*/ 7 w 215"/>
                  <a:gd name="T11" fmla="*/ 65 h 241"/>
                  <a:gd name="T12" fmla="*/ 7 w 215"/>
                  <a:gd name="T13" fmla="*/ 125 h 241"/>
                  <a:gd name="T14" fmla="*/ 38 w 215"/>
                  <a:gd name="T15" fmla="*/ 177 h 241"/>
                  <a:gd name="T16" fmla="*/ 89 w 215"/>
                  <a:gd name="T17" fmla="*/ 220 h 241"/>
                  <a:gd name="T18" fmla="*/ 113 w 215"/>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41">
                    <a:moveTo>
                      <a:pt x="113" y="241"/>
                    </a:moveTo>
                    <a:cubicBezTo>
                      <a:pt x="152" y="211"/>
                      <a:pt x="188" y="176"/>
                      <a:pt x="215" y="136"/>
                    </a:cubicBezTo>
                    <a:cubicBezTo>
                      <a:pt x="212" y="130"/>
                      <a:pt x="208" y="124"/>
                      <a:pt x="204" y="118"/>
                    </a:cubicBezTo>
                    <a:cubicBezTo>
                      <a:pt x="189" y="95"/>
                      <a:pt x="174" y="72"/>
                      <a:pt x="154" y="53"/>
                    </a:cubicBezTo>
                    <a:cubicBezTo>
                      <a:pt x="126" y="27"/>
                      <a:pt x="85" y="0"/>
                      <a:pt x="45" y="20"/>
                    </a:cubicBezTo>
                    <a:cubicBezTo>
                      <a:pt x="28" y="28"/>
                      <a:pt x="12" y="46"/>
                      <a:pt x="7" y="65"/>
                    </a:cubicBezTo>
                    <a:cubicBezTo>
                      <a:pt x="1" y="86"/>
                      <a:pt x="0" y="104"/>
                      <a:pt x="7" y="125"/>
                    </a:cubicBezTo>
                    <a:cubicBezTo>
                      <a:pt x="15" y="145"/>
                      <a:pt x="23" y="161"/>
                      <a:pt x="38" y="177"/>
                    </a:cubicBezTo>
                    <a:cubicBezTo>
                      <a:pt x="53" y="193"/>
                      <a:pt x="72" y="206"/>
                      <a:pt x="89" y="220"/>
                    </a:cubicBezTo>
                    <a:cubicBezTo>
                      <a:pt x="97" y="227"/>
                      <a:pt x="105" y="234"/>
                      <a:pt x="113" y="241"/>
                    </a:cubicBezTo>
                    <a:close/>
                  </a:path>
                </a:pathLst>
              </a:custGeom>
              <a:solidFill>
                <a:srgbClr val="FF5B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7" name="Freeform 248"/>
              <p:cNvSpPr/>
              <p:nvPr/>
            </p:nvSpPr>
            <p:spPr bwMode="auto">
              <a:xfrm>
                <a:off x="2368" y="1551"/>
                <a:ext cx="258" cy="270"/>
              </a:xfrm>
              <a:custGeom>
                <a:avLst/>
                <a:gdLst>
                  <a:gd name="T0" fmla="*/ 107 w 107"/>
                  <a:gd name="T1" fmla="*/ 9 h 112"/>
                  <a:gd name="T2" fmla="*/ 102 w 107"/>
                  <a:gd name="T3" fmla="*/ 0 h 112"/>
                  <a:gd name="T4" fmla="*/ 0 w 107"/>
                  <a:gd name="T5" fmla="*/ 105 h 112"/>
                  <a:gd name="T6" fmla="*/ 9 w 107"/>
                  <a:gd name="T7" fmla="*/ 112 h 112"/>
                  <a:gd name="T8" fmla="*/ 107 w 107"/>
                  <a:gd name="T9" fmla="*/ 9 h 112"/>
                </a:gdLst>
                <a:ahLst/>
                <a:cxnLst>
                  <a:cxn ang="0">
                    <a:pos x="T0" y="T1"/>
                  </a:cxn>
                  <a:cxn ang="0">
                    <a:pos x="T2" y="T3"/>
                  </a:cxn>
                  <a:cxn ang="0">
                    <a:pos x="T4" y="T5"/>
                  </a:cxn>
                  <a:cxn ang="0">
                    <a:pos x="T6" y="T7"/>
                  </a:cxn>
                  <a:cxn ang="0">
                    <a:pos x="T8" y="T9"/>
                  </a:cxn>
                </a:cxnLst>
                <a:rect l="0" t="0" r="r" b="b"/>
                <a:pathLst>
                  <a:path w="107" h="112">
                    <a:moveTo>
                      <a:pt x="107" y="9"/>
                    </a:moveTo>
                    <a:cubicBezTo>
                      <a:pt x="106" y="6"/>
                      <a:pt x="104" y="3"/>
                      <a:pt x="102" y="0"/>
                    </a:cubicBezTo>
                    <a:cubicBezTo>
                      <a:pt x="75" y="40"/>
                      <a:pt x="39" y="75"/>
                      <a:pt x="0" y="105"/>
                    </a:cubicBezTo>
                    <a:cubicBezTo>
                      <a:pt x="3" y="107"/>
                      <a:pt x="6" y="109"/>
                      <a:pt x="9" y="112"/>
                    </a:cubicBezTo>
                    <a:cubicBezTo>
                      <a:pt x="44" y="82"/>
                      <a:pt x="83" y="51"/>
                      <a:pt x="107" y="9"/>
                    </a:cubicBezTo>
                    <a:close/>
                  </a:path>
                </a:pathLst>
              </a:custGeom>
              <a:solidFill>
                <a:srgbClr val="346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8" name="Freeform 249"/>
              <p:cNvSpPr/>
              <p:nvPr/>
            </p:nvSpPr>
            <p:spPr bwMode="auto">
              <a:xfrm>
                <a:off x="2389" y="1573"/>
                <a:ext cx="251" cy="263"/>
              </a:xfrm>
              <a:custGeom>
                <a:avLst/>
                <a:gdLst>
                  <a:gd name="T0" fmla="*/ 104 w 104"/>
                  <a:gd name="T1" fmla="*/ 9 h 109"/>
                  <a:gd name="T2" fmla="*/ 98 w 104"/>
                  <a:gd name="T3" fmla="*/ 0 h 109"/>
                  <a:gd name="T4" fmla="*/ 0 w 104"/>
                  <a:gd name="T5" fmla="*/ 103 h 109"/>
                  <a:gd name="T6" fmla="*/ 8 w 104"/>
                  <a:gd name="T7" fmla="*/ 109 h 109"/>
                  <a:gd name="T8" fmla="*/ 104 w 104"/>
                  <a:gd name="T9" fmla="*/ 9 h 109"/>
                </a:gdLst>
                <a:ahLst/>
                <a:cxnLst>
                  <a:cxn ang="0">
                    <a:pos x="T0" y="T1"/>
                  </a:cxn>
                  <a:cxn ang="0">
                    <a:pos x="T2" y="T3"/>
                  </a:cxn>
                  <a:cxn ang="0">
                    <a:pos x="T4" y="T5"/>
                  </a:cxn>
                  <a:cxn ang="0">
                    <a:pos x="T6" y="T7"/>
                  </a:cxn>
                  <a:cxn ang="0">
                    <a:pos x="T8" y="T9"/>
                  </a:cxn>
                </a:cxnLst>
                <a:rect l="0" t="0" r="r" b="b"/>
                <a:pathLst>
                  <a:path w="104" h="109">
                    <a:moveTo>
                      <a:pt x="104" y="9"/>
                    </a:moveTo>
                    <a:cubicBezTo>
                      <a:pt x="102" y="6"/>
                      <a:pt x="100" y="3"/>
                      <a:pt x="98" y="0"/>
                    </a:cubicBezTo>
                    <a:cubicBezTo>
                      <a:pt x="74" y="42"/>
                      <a:pt x="35" y="73"/>
                      <a:pt x="0" y="103"/>
                    </a:cubicBezTo>
                    <a:cubicBezTo>
                      <a:pt x="3" y="105"/>
                      <a:pt x="6" y="107"/>
                      <a:pt x="8" y="109"/>
                    </a:cubicBezTo>
                    <a:cubicBezTo>
                      <a:pt x="45" y="82"/>
                      <a:pt x="81" y="49"/>
                      <a:pt x="104" y="9"/>
                    </a:cubicBezTo>
                    <a:close/>
                  </a:path>
                </a:pathLst>
              </a:custGeom>
              <a:solidFill>
                <a:srgbClr val="CF9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9" name="Freeform 250"/>
              <p:cNvSpPr/>
              <p:nvPr/>
            </p:nvSpPr>
            <p:spPr bwMode="auto">
              <a:xfrm>
                <a:off x="2409" y="1594"/>
                <a:ext cx="243" cy="261"/>
              </a:xfrm>
              <a:custGeom>
                <a:avLst/>
                <a:gdLst>
                  <a:gd name="T0" fmla="*/ 101 w 101"/>
                  <a:gd name="T1" fmla="*/ 9 h 108"/>
                  <a:gd name="T2" fmla="*/ 96 w 101"/>
                  <a:gd name="T3" fmla="*/ 0 h 108"/>
                  <a:gd name="T4" fmla="*/ 0 w 101"/>
                  <a:gd name="T5" fmla="*/ 100 h 108"/>
                  <a:gd name="T6" fmla="*/ 10 w 101"/>
                  <a:gd name="T7" fmla="*/ 108 h 108"/>
                  <a:gd name="T8" fmla="*/ 101 w 101"/>
                  <a:gd name="T9" fmla="*/ 9 h 108"/>
                </a:gdLst>
                <a:ahLst/>
                <a:cxnLst>
                  <a:cxn ang="0">
                    <a:pos x="T0" y="T1"/>
                  </a:cxn>
                  <a:cxn ang="0">
                    <a:pos x="T2" y="T3"/>
                  </a:cxn>
                  <a:cxn ang="0">
                    <a:pos x="T4" y="T5"/>
                  </a:cxn>
                  <a:cxn ang="0">
                    <a:pos x="T6" y="T7"/>
                  </a:cxn>
                  <a:cxn ang="0">
                    <a:pos x="T8" y="T9"/>
                  </a:cxn>
                </a:cxnLst>
                <a:rect l="0" t="0" r="r" b="b"/>
                <a:pathLst>
                  <a:path w="101" h="108">
                    <a:moveTo>
                      <a:pt x="101" y="9"/>
                    </a:moveTo>
                    <a:cubicBezTo>
                      <a:pt x="99" y="6"/>
                      <a:pt x="98" y="3"/>
                      <a:pt x="96" y="0"/>
                    </a:cubicBezTo>
                    <a:cubicBezTo>
                      <a:pt x="73" y="40"/>
                      <a:pt x="37" y="73"/>
                      <a:pt x="0" y="100"/>
                    </a:cubicBezTo>
                    <a:cubicBezTo>
                      <a:pt x="4" y="103"/>
                      <a:pt x="7" y="106"/>
                      <a:pt x="10" y="108"/>
                    </a:cubicBezTo>
                    <a:cubicBezTo>
                      <a:pt x="44" y="79"/>
                      <a:pt x="78" y="48"/>
                      <a:pt x="101" y="9"/>
                    </a:cubicBezTo>
                    <a:close/>
                  </a:path>
                </a:pathLst>
              </a:custGeom>
              <a:solidFill>
                <a:srgbClr val="346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0" name="Freeform 251"/>
              <p:cNvSpPr/>
              <p:nvPr/>
            </p:nvSpPr>
            <p:spPr bwMode="auto">
              <a:xfrm>
                <a:off x="2433" y="1616"/>
                <a:ext cx="229" cy="256"/>
              </a:xfrm>
              <a:custGeom>
                <a:avLst/>
                <a:gdLst>
                  <a:gd name="T0" fmla="*/ 9 w 95"/>
                  <a:gd name="T1" fmla="*/ 106 h 106"/>
                  <a:gd name="T2" fmla="*/ 95 w 95"/>
                  <a:gd name="T3" fmla="*/ 6 h 106"/>
                  <a:gd name="T4" fmla="*/ 91 w 95"/>
                  <a:gd name="T5" fmla="*/ 0 h 106"/>
                  <a:gd name="T6" fmla="*/ 0 w 95"/>
                  <a:gd name="T7" fmla="*/ 99 h 106"/>
                  <a:gd name="T8" fmla="*/ 5 w 95"/>
                  <a:gd name="T9" fmla="*/ 103 h 106"/>
                  <a:gd name="T10" fmla="*/ 9 w 95"/>
                  <a:gd name="T11" fmla="*/ 106 h 106"/>
                </a:gdLst>
                <a:ahLst/>
                <a:cxnLst>
                  <a:cxn ang="0">
                    <a:pos x="T0" y="T1"/>
                  </a:cxn>
                  <a:cxn ang="0">
                    <a:pos x="T2" y="T3"/>
                  </a:cxn>
                  <a:cxn ang="0">
                    <a:pos x="T4" y="T5"/>
                  </a:cxn>
                  <a:cxn ang="0">
                    <a:pos x="T6" y="T7"/>
                  </a:cxn>
                  <a:cxn ang="0">
                    <a:pos x="T8" y="T9"/>
                  </a:cxn>
                  <a:cxn ang="0">
                    <a:pos x="T10" y="T11"/>
                  </a:cxn>
                </a:cxnLst>
                <a:rect l="0" t="0" r="r" b="b"/>
                <a:pathLst>
                  <a:path w="95" h="106">
                    <a:moveTo>
                      <a:pt x="9" y="106"/>
                    </a:moveTo>
                    <a:cubicBezTo>
                      <a:pt x="44" y="78"/>
                      <a:pt x="77" y="46"/>
                      <a:pt x="95" y="6"/>
                    </a:cubicBezTo>
                    <a:cubicBezTo>
                      <a:pt x="94" y="4"/>
                      <a:pt x="93" y="2"/>
                      <a:pt x="91" y="0"/>
                    </a:cubicBezTo>
                    <a:cubicBezTo>
                      <a:pt x="68" y="39"/>
                      <a:pt x="34" y="70"/>
                      <a:pt x="0" y="99"/>
                    </a:cubicBezTo>
                    <a:cubicBezTo>
                      <a:pt x="2" y="100"/>
                      <a:pt x="3" y="102"/>
                      <a:pt x="5" y="103"/>
                    </a:cubicBezTo>
                    <a:cubicBezTo>
                      <a:pt x="6" y="104"/>
                      <a:pt x="7" y="105"/>
                      <a:pt x="9" y="106"/>
                    </a:cubicBezTo>
                    <a:close/>
                  </a:path>
                </a:pathLst>
              </a:custGeom>
              <a:solidFill>
                <a:srgbClr val="CF9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1" name="Freeform 252"/>
              <p:cNvSpPr/>
              <p:nvPr/>
            </p:nvSpPr>
            <p:spPr bwMode="auto">
              <a:xfrm>
                <a:off x="2454" y="1631"/>
                <a:ext cx="230" cy="258"/>
              </a:xfrm>
              <a:custGeom>
                <a:avLst/>
                <a:gdLst>
                  <a:gd name="T0" fmla="*/ 95 w 95"/>
                  <a:gd name="T1" fmla="*/ 12 h 107"/>
                  <a:gd name="T2" fmla="*/ 86 w 95"/>
                  <a:gd name="T3" fmla="*/ 0 h 107"/>
                  <a:gd name="T4" fmla="*/ 0 w 95"/>
                  <a:gd name="T5" fmla="*/ 100 h 107"/>
                  <a:gd name="T6" fmla="*/ 8 w 95"/>
                  <a:gd name="T7" fmla="*/ 107 h 107"/>
                  <a:gd name="T8" fmla="*/ 95 w 95"/>
                  <a:gd name="T9" fmla="*/ 12 h 107"/>
                </a:gdLst>
                <a:ahLst/>
                <a:cxnLst>
                  <a:cxn ang="0">
                    <a:pos x="T0" y="T1"/>
                  </a:cxn>
                  <a:cxn ang="0">
                    <a:pos x="T2" y="T3"/>
                  </a:cxn>
                  <a:cxn ang="0">
                    <a:pos x="T4" y="T5"/>
                  </a:cxn>
                  <a:cxn ang="0">
                    <a:pos x="T6" y="T7"/>
                  </a:cxn>
                  <a:cxn ang="0">
                    <a:pos x="T8" y="T9"/>
                  </a:cxn>
                </a:cxnLst>
                <a:rect l="0" t="0" r="r" b="b"/>
                <a:pathLst>
                  <a:path w="95" h="107">
                    <a:moveTo>
                      <a:pt x="95" y="12"/>
                    </a:moveTo>
                    <a:cubicBezTo>
                      <a:pt x="92" y="8"/>
                      <a:pt x="89" y="4"/>
                      <a:pt x="86" y="0"/>
                    </a:cubicBezTo>
                    <a:cubicBezTo>
                      <a:pt x="68" y="40"/>
                      <a:pt x="35" y="72"/>
                      <a:pt x="0" y="100"/>
                    </a:cubicBezTo>
                    <a:cubicBezTo>
                      <a:pt x="2" y="102"/>
                      <a:pt x="5" y="104"/>
                      <a:pt x="8" y="107"/>
                    </a:cubicBezTo>
                    <a:cubicBezTo>
                      <a:pt x="41" y="80"/>
                      <a:pt x="75" y="50"/>
                      <a:pt x="95" y="12"/>
                    </a:cubicBezTo>
                    <a:close/>
                  </a:path>
                </a:pathLst>
              </a:custGeom>
              <a:solidFill>
                <a:srgbClr val="346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2" name="Freeform 253"/>
              <p:cNvSpPr/>
              <p:nvPr/>
            </p:nvSpPr>
            <p:spPr bwMode="auto">
              <a:xfrm>
                <a:off x="2556" y="1918"/>
                <a:ext cx="50" cy="48"/>
              </a:xfrm>
              <a:custGeom>
                <a:avLst/>
                <a:gdLst>
                  <a:gd name="T0" fmla="*/ 0 w 21"/>
                  <a:gd name="T1" fmla="*/ 15 h 20"/>
                  <a:gd name="T2" fmla="*/ 9 w 21"/>
                  <a:gd name="T3" fmla="*/ 20 h 20"/>
                  <a:gd name="T4" fmla="*/ 21 w 21"/>
                  <a:gd name="T5" fmla="*/ 7 h 20"/>
                  <a:gd name="T6" fmla="*/ 17 w 21"/>
                  <a:gd name="T7" fmla="*/ 0 h 20"/>
                  <a:gd name="T8" fmla="*/ 0 w 21"/>
                  <a:gd name="T9" fmla="*/ 15 h 20"/>
                </a:gdLst>
                <a:ahLst/>
                <a:cxnLst>
                  <a:cxn ang="0">
                    <a:pos x="T0" y="T1"/>
                  </a:cxn>
                  <a:cxn ang="0">
                    <a:pos x="T2" y="T3"/>
                  </a:cxn>
                  <a:cxn ang="0">
                    <a:pos x="T4" y="T5"/>
                  </a:cxn>
                  <a:cxn ang="0">
                    <a:pos x="T6" y="T7"/>
                  </a:cxn>
                  <a:cxn ang="0">
                    <a:pos x="T8" y="T9"/>
                  </a:cxn>
                </a:cxnLst>
                <a:rect l="0" t="0" r="r" b="b"/>
                <a:pathLst>
                  <a:path w="21" h="20">
                    <a:moveTo>
                      <a:pt x="0" y="15"/>
                    </a:moveTo>
                    <a:cubicBezTo>
                      <a:pt x="3" y="16"/>
                      <a:pt x="6" y="18"/>
                      <a:pt x="9" y="20"/>
                    </a:cubicBezTo>
                    <a:cubicBezTo>
                      <a:pt x="13" y="15"/>
                      <a:pt x="17" y="11"/>
                      <a:pt x="21" y="7"/>
                    </a:cubicBezTo>
                    <a:cubicBezTo>
                      <a:pt x="20" y="4"/>
                      <a:pt x="18" y="2"/>
                      <a:pt x="17" y="0"/>
                    </a:cubicBezTo>
                    <a:cubicBezTo>
                      <a:pt x="11" y="5"/>
                      <a:pt x="6" y="10"/>
                      <a:pt x="0" y="15"/>
                    </a:cubicBezTo>
                    <a:close/>
                  </a:path>
                </a:pathLst>
              </a:custGeom>
              <a:solidFill>
                <a:srgbClr val="CF9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3" name="Freeform 254"/>
              <p:cNvSpPr/>
              <p:nvPr/>
            </p:nvSpPr>
            <p:spPr bwMode="auto">
              <a:xfrm>
                <a:off x="2577" y="1935"/>
                <a:ext cx="51" cy="41"/>
              </a:xfrm>
              <a:custGeom>
                <a:avLst/>
                <a:gdLst>
                  <a:gd name="T0" fmla="*/ 0 w 21"/>
                  <a:gd name="T1" fmla="*/ 13 h 17"/>
                  <a:gd name="T2" fmla="*/ 3 w 21"/>
                  <a:gd name="T3" fmla="*/ 14 h 17"/>
                  <a:gd name="T4" fmla="*/ 16 w 21"/>
                  <a:gd name="T5" fmla="*/ 6 h 17"/>
                  <a:gd name="T6" fmla="*/ 12 w 21"/>
                  <a:gd name="T7" fmla="*/ 0 h 17"/>
                  <a:gd name="T8" fmla="*/ 0 w 21"/>
                  <a:gd name="T9" fmla="*/ 13 h 17"/>
                </a:gdLst>
                <a:ahLst/>
                <a:cxnLst>
                  <a:cxn ang="0">
                    <a:pos x="T0" y="T1"/>
                  </a:cxn>
                  <a:cxn ang="0">
                    <a:pos x="T2" y="T3"/>
                  </a:cxn>
                  <a:cxn ang="0">
                    <a:pos x="T4" y="T5"/>
                  </a:cxn>
                  <a:cxn ang="0">
                    <a:pos x="T6" y="T7"/>
                  </a:cxn>
                  <a:cxn ang="0">
                    <a:pos x="T8" y="T9"/>
                  </a:cxn>
                </a:cxnLst>
                <a:rect l="0" t="0" r="r" b="b"/>
                <a:pathLst>
                  <a:path w="21" h="17">
                    <a:moveTo>
                      <a:pt x="0" y="13"/>
                    </a:moveTo>
                    <a:cubicBezTo>
                      <a:pt x="1" y="13"/>
                      <a:pt x="2" y="14"/>
                      <a:pt x="3" y="14"/>
                    </a:cubicBezTo>
                    <a:cubicBezTo>
                      <a:pt x="10" y="17"/>
                      <a:pt x="21" y="16"/>
                      <a:pt x="16" y="6"/>
                    </a:cubicBezTo>
                    <a:cubicBezTo>
                      <a:pt x="15" y="4"/>
                      <a:pt x="14" y="2"/>
                      <a:pt x="12" y="0"/>
                    </a:cubicBezTo>
                    <a:cubicBezTo>
                      <a:pt x="8" y="4"/>
                      <a:pt x="4" y="8"/>
                      <a:pt x="0" y="13"/>
                    </a:cubicBezTo>
                    <a:close/>
                  </a:path>
                </a:pathLst>
              </a:custGeom>
              <a:solidFill>
                <a:srgbClr val="346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4" name="Freeform 255"/>
              <p:cNvSpPr/>
              <p:nvPr/>
            </p:nvSpPr>
            <p:spPr bwMode="auto">
              <a:xfrm>
                <a:off x="2536" y="1898"/>
                <a:ext cx="61" cy="56"/>
              </a:xfrm>
              <a:custGeom>
                <a:avLst/>
                <a:gdLst>
                  <a:gd name="T0" fmla="*/ 25 w 25"/>
                  <a:gd name="T1" fmla="*/ 8 h 23"/>
                  <a:gd name="T2" fmla="*/ 19 w 25"/>
                  <a:gd name="T3" fmla="*/ 0 h 23"/>
                  <a:gd name="T4" fmla="*/ 0 w 25"/>
                  <a:gd name="T5" fmla="*/ 16 h 23"/>
                  <a:gd name="T6" fmla="*/ 8 w 25"/>
                  <a:gd name="T7" fmla="*/ 23 h 23"/>
                  <a:gd name="T8" fmla="*/ 25 w 25"/>
                  <a:gd name="T9" fmla="*/ 8 h 23"/>
                </a:gdLst>
                <a:ahLst/>
                <a:cxnLst>
                  <a:cxn ang="0">
                    <a:pos x="T0" y="T1"/>
                  </a:cxn>
                  <a:cxn ang="0">
                    <a:pos x="T2" y="T3"/>
                  </a:cxn>
                  <a:cxn ang="0">
                    <a:pos x="T4" y="T5"/>
                  </a:cxn>
                  <a:cxn ang="0">
                    <a:pos x="T6" y="T7"/>
                  </a:cxn>
                  <a:cxn ang="0">
                    <a:pos x="T8" y="T9"/>
                  </a:cxn>
                </a:cxnLst>
                <a:rect l="0" t="0" r="r" b="b"/>
                <a:pathLst>
                  <a:path w="25" h="23">
                    <a:moveTo>
                      <a:pt x="25" y="8"/>
                    </a:moveTo>
                    <a:cubicBezTo>
                      <a:pt x="23" y="5"/>
                      <a:pt x="21" y="3"/>
                      <a:pt x="19" y="0"/>
                    </a:cubicBezTo>
                    <a:cubicBezTo>
                      <a:pt x="13" y="6"/>
                      <a:pt x="7" y="11"/>
                      <a:pt x="0" y="16"/>
                    </a:cubicBezTo>
                    <a:cubicBezTo>
                      <a:pt x="3" y="18"/>
                      <a:pt x="6" y="21"/>
                      <a:pt x="8" y="23"/>
                    </a:cubicBezTo>
                    <a:cubicBezTo>
                      <a:pt x="14" y="18"/>
                      <a:pt x="19" y="13"/>
                      <a:pt x="25" y="8"/>
                    </a:cubicBezTo>
                    <a:close/>
                  </a:path>
                </a:pathLst>
              </a:custGeom>
              <a:solidFill>
                <a:srgbClr val="346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5" name="Freeform 256"/>
              <p:cNvSpPr/>
              <p:nvPr/>
            </p:nvSpPr>
            <p:spPr bwMode="auto">
              <a:xfrm>
                <a:off x="2517" y="1862"/>
                <a:ext cx="65" cy="75"/>
              </a:xfrm>
              <a:custGeom>
                <a:avLst/>
                <a:gdLst>
                  <a:gd name="T0" fmla="*/ 27 w 27"/>
                  <a:gd name="T1" fmla="*/ 15 h 31"/>
                  <a:gd name="T2" fmla="*/ 26 w 27"/>
                  <a:gd name="T3" fmla="*/ 0 h 31"/>
                  <a:gd name="T4" fmla="*/ 0 w 27"/>
                  <a:gd name="T5" fmla="*/ 25 h 31"/>
                  <a:gd name="T6" fmla="*/ 8 w 27"/>
                  <a:gd name="T7" fmla="*/ 31 h 31"/>
                  <a:gd name="T8" fmla="*/ 27 w 27"/>
                  <a:gd name="T9" fmla="*/ 15 h 31"/>
                </a:gdLst>
                <a:ahLst/>
                <a:cxnLst>
                  <a:cxn ang="0">
                    <a:pos x="T0" y="T1"/>
                  </a:cxn>
                  <a:cxn ang="0">
                    <a:pos x="T2" y="T3"/>
                  </a:cxn>
                  <a:cxn ang="0">
                    <a:pos x="T4" y="T5"/>
                  </a:cxn>
                  <a:cxn ang="0">
                    <a:pos x="T6" y="T7"/>
                  </a:cxn>
                  <a:cxn ang="0">
                    <a:pos x="T8" y="T9"/>
                  </a:cxn>
                </a:cxnLst>
                <a:rect l="0" t="0" r="r" b="b"/>
                <a:pathLst>
                  <a:path w="27" h="31">
                    <a:moveTo>
                      <a:pt x="27" y="15"/>
                    </a:moveTo>
                    <a:cubicBezTo>
                      <a:pt x="25" y="10"/>
                      <a:pt x="24" y="5"/>
                      <a:pt x="26" y="0"/>
                    </a:cubicBezTo>
                    <a:cubicBezTo>
                      <a:pt x="17" y="8"/>
                      <a:pt x="8" y="16"/>
                      <a:pt x="0" y="25"/>
                    </a:cubicBezTo>
                    <a:cubicBezTo>
                      <a:pt x="3" y="27"/>
                      <a:pt x="6" y="29"/>
                      <a:pt x="8" y="31"/>
                    </a:cubicBezTo>
                    <a:cubicBezTo>
                      <a:pt x="15" y="26"/>
                      <a:pt x="21" y="21"/>
                      <a:pt x="27" y="15"/>
                    </a:cubicBezTo>
                    <a:close/>
                  </a:path>
                </a:pathLst>
              </a:custGeom>
              <a:solidFill>
                <a:srgbClr val="CF9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6" name="Freeform 257"/>
              <p:cNvSpPr/>
              <p:nvPr/>
            </p:nvSpPr>
            <p:spPr bwMode="auto">
              <a:xfrm>
                <a:off x="2498" y="1679"/>
                <a:ext cx="222" cy="243"/>
              </a:xfrm>
              <a:custGeom>
                <a:avLst/>
                <a:gdLst>
                  <a:gd name="T0" fmla="*/ 8 w 92"/>
                  <a:gd name="T1" fmla="*/ 101 h 101"/>
                  <a:gd name="T2" fmla="*/ 34 w 92"/>
                  <a:gd name="T3" fmla="*/ 76 h 101"/>
                  <a:gd name="T4" fmla="*/ 35 w 92"/>
                  <a:gd name="T5" fmla="*/ 73 h 101"/>
                  <a:gd name="T6" fmla="*/ 73 w 92"/>
                  <a:gd name="T7" fmla="*/ 36 h 101"/>
                  <a:gd name="T8" fmla="*/ 92 w 92"/>
                  <a:gd name="T9" fmla="*/ 7 h 101"/>
                  <a:gd name="T10" fmla="*/ 85 w 92"/>
                  <a:gd name="T11" fmla="*/ 0 h 101"/>
                  <a:gd name="T12" fmla="*/ 0 w 92"/>
                  <a:gd name="T13" fmla="*/ 95 h 101"/>
                  <a:gd name="T14" fmla="*/ 6 w 92"/>
                  <a:gd name="T15" fmla="*/ 99 h 101"/>
                  <a:gd name="T16" fmla="*/ 8 w 92"/>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01">
                    <a:moveTo>
                      <a:pt x="8" y="101"/>
                    </a:moveTo>
                    <a:cubicBezTo>
                      <a:pt x="16" y="92"/>
                      <a:pt x="25" y="84"/>
                      <a:pt x="34" y="76"/>
                    </a:cubicBezTo>
                    <a:cubicBezTo>
                      <a:pt x="34" y="75"/>
                      <a:pt x="35" y="74"/>
                      <a:pt x="35" y="73"/>
                    </a:cubicBezTo>
                    <a:cubicBezTo>
                      <a:pt x="41" y="63"/>
                      <a:pt x="59" y="41"/>
                      <a:pt x="73" y="36"/>
                    </a:cubicBezTo>
                    <a:cubicBezTo>
                      <a:pt x="81" y="27"/>
                      <a:pt x="87" y="18"/>
                      <a:pt x="92" y="7"/>
                    </a:cubicBezTo>
                    <a:cubicBezTo>
                      <a:pt x="89" y="5"/>
                      <a:pt x="87" y="2"/>
                      <a:pt x="85" y="0"/>
                    </a:cubicBezTo>
                    <a:cubicBezTo>
                      <a:pt x="65" y="38"/>
                      <a:pt x="33" y="68"/>
                      <a:pt x="0" y="95"/>
                    </a:cubicBezTo>
                    <a:cubicBezTo>
                      <a:pt x="2" y="97"/>
                      <a:pt x="4" y="98"/>
                      <a:pt x="6" y="99"/>
                    </a:cubicBezTo>
                    <a:cubicBezTo>
                      <a:pt x="7" y="100"/>
                      <a:pt x="7" y="100"/>
                      <a:pt x="8" y="101"/>
                    </a:cubicBezTo>
                    <a:close/>
                  </a:path>
                </a:pathLst>
              </a:custGeom>
              <a:solidFill>
                <a:srgbClr val="346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7" name="Freeform 258"/>
              <p:cNvSpPr/>
              <p:nvPr/>
            </p:nvSpPr>
            <p:spPr bwMode="auto">
              <a:xfrm>
                <a:off x="2674" y="1696"/>
                <a:ext cx="63" cy="72"/>
              </a:xfrm>
              <a:custGeom>
                <a:avLst/>
                <a:gdLst>
                  <a:gd name="T0" fmla="*/ 6 w 26"/>
                  <a:gd name="T1" fmla="*/ 29 h 30"/>
                  <a:gd name="T2" fmla="*/ 11 w 26"/>
                  <a:gd name="T3" fmla="*/ 30 h 30"/>
                  <a:gd name="T4" fmla="*/ 26 w 26"/>
                  <a:gd name="T5" fmla="*/ 7 h 30"/>
                  <a:gd name="T6" fmla="*/ 19 w 26"/>
                  <a:gd name="T7" fmla="*/ 0 h 30"/>
                  <a:gd name="T8" fmla="*/ 0 w 26"/>
                  <a:gd name="T9" fmla="*/ 29 h 30"/>
                  <a:gd name="T10" fmla="*/ 6 w 26"/>
                  <a:gd name="T11" fmla="*/ 29 h 30"/>
                </a:gdLst>
                <a:ahLst/>
                <a:cxnLst>
                  <a:cxn ang="0">
                    <a:pos x="T0" y="T1"/>
                  </a:cxn>
                  <a:cxn ang="0">
                    <a:pos x="T2" y="T3"/>
                  </a:cxn>
                  <a:cxn ang="0">
                    <a:pos x="T4" y="T5"/>
                  </a:cxn>
                  <a:cxn ang="0">
                    <a:pos x="T6" y="T7"/>
                  </a:cxn>
                  <a:cxn ang="0">
                    <a:pos x="T8" y="T9"/>
                  </a:cxn>
                  <a:cxn ang="0">
                    <a:pos x="T10" y="T11"/>
                  </a:cxn>
                </a:cxnLst>
                <a:rect l="0" t="0" r="r" b="b"/>
                <a:pathLst>
                  <a:path w="26" h="30">
                    <a:moveTo>
                      <a:pt x="6" y="29"/>
                    </a:moveTo>
                    <a:cubicBezTo>
                      <a:pt x="8" y="29"/>
                      <a:pt x="10" y="30"/>
                      <a:pt x="11" y="30"/>
                    </a:cubicBezTo>
                    <a:cubicBezTo>
                      <a:pt x="17" y="23"/>
                      <a:pt x="22" y="15"/>
                      <a:pt x="26" y="7"/>
                    </a:cubicBezTo>
                    <a:cubicBezTo>
                      <a:pt x="24" y="5"/>
                      <a:pt x="22" y="2"/>
                      <a:pt x="19" y="0"/>
                    </a:cubicBezTo>
                    <a:cubicBezTo>
                      <a:pt x="14" y="11"/>
                      <a:pt x="8" y="20"/>
                      <a:pt x="0" y="29"/>
                    </a:cubicBezTo>
                    <a:cubicBezTo>
                      <a:pt x="2" y="29"/>
                      <a:pt x="4" y="28"/>
                      <a:pt x="6" y="29"/>
                    </a:cubicBezTo>
                    <a:close/>
                  </a:path>
                </a:pathLst>
              </a:custGeom>
              <a:solidFill>
                <a:srgbClr val="CF9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8" name="Freeform 259"/>
              <p:cNvSpPr/>
              <p:nvPr/>
            </p:nvSpPr>
            <p:spPr bwMode="auto">
              <a:xfrm>
                <a:off x="2700" y="1713"/>
                <a:ext cx="58" cy="67"/>
              </a:xfrm>
              <a:custGeom>
                <a:avLst/>
                <a:gdLst>
                  <a:gd name="T0" fmla="*/ 24 w 24"/>
                  <a:gd name="T1" fmla="*/ 9 h 28"/>
                  <a:gd name="T2" fmla="*/ 15 w 24"/>
                  <a:gd name="T3" fmla="*/ 0 h 28"/>
                  <a:gd name="T4" fmla="*/ 0 w 24"/>
                  <a:gd name="T5" fmla="*/ 23 h 28"/>
                  <a:gd name="T6" fmla="*/ 10 w 24"/>
                  <a:gd name="T7" fmla="*/ 28 h 28"/>
                  <a:gd name="T8" fmla="*/ 24 w 24"/>
                  <a:gd name="T9" fmla="*/ 9 h 28"/>
                </a:gdLst>
                <a:ahLst/>
                <a:cxnLst>
                  <a:cxn ang="0">
                    <a:pos x="T0" y="T1"/>
                  </a:cxn>
                  <a:cxn ang="0">
                    <a:pos x="T2" y="T3"/>
                  </a:cxn>
                  <a:cxn ang="0">
                    <a:pos x="T4" y="T5"/>
                  </a:cxn>
                  <a:cxn ang="0">
                    <a:pos x="T6" y="T7"/>
                  </a:cxn>
                  <a:cxn ang="0">
                    <a:pos x="T8" y="T9"/>
                  </a:cxn>
                </a:cxnLst>
                <a:rect l="0" t="0" r="r" b="b"/>
                <a:pathLst>
                  <a:path w="24" h="28">
                    <a:moveTo>
                      <a:pt x="24" y="9"/>
                    </a:moveTo>
                    <a:cubicBezTo>
                      <a:pt x="21" y="6"/>
                      <a:pt x="18" y="3"/>
                      <a:pt x="15" y="0"/>
                    </a:cubicBezTo>
                    <a:cubicBezTo>
                      <a:pt x="11" y="8"/>
                      <a:pt x="6" y="16"/>
                      <a:pt x="0" y="23"/>
                    </a:cubicBezTo>
                    <a:cubicBezTo>
                      <a:pt x="3" y="25"/>
                      <a:pt x="6" y="26"/>
                      <a:pt x="10" y="28"/>
                    </a:cubicBezTo>
                    <a:cubicBezTo>
                      <a:pt x="15" y="22"/>
                      <a:pt x="19" y="15"/>
                      <a:pt x="24" y="9"/>
                    </a:cubicBezTo>
                    <a:close/>
                  </a:path>
                </a:pathLst>
              </a:custGeom>
              <a:solidFill>
                <a:srgbClr val="346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9" name="Freeform 260"/>
              <p:cNvSpPr/>
              <p:nvPr/>
            </p:nvSpPr>
            <p:spPr bwMode="auto">
              <a:xfrm>
                <a:off x="2744" y="1749"/>
                <a:ext cx="41" cy="43"/>
              </a:xfrm>
              <a:custGeom>
                <a:avLst/>
                <a:gdLst>
                  <a:gd name="T0" fmla="*/ 10 w 17"/>
                  <a:gd name="T1" fmla="*/ 17 h 18"/>
                  <a:gd name="T2" fmla="*/ 10 w 17"/>
                  <a:gd name="T3" fmla="*/ 0 h 18"/>
                  <a:gd name="T4" fmla="*/ 0 w 17"/>
                  <a:gd name="T5" fmla="*/ 17 h 18"/>
                  <a:gd name="T6" fmla="*/ 10 w 17"/>
                  <a:gd name="T7" fmla="*/ 17 h 18"/>
                </a:gdLst>
                <a:ahLst/>
                <a:cxnLst>
                  <a:cxn ang="0">
                    <a:pos x="T0" y="T1"/>
                  </a:cxn>
                  <a:cxn ang="0">
                    <a:pos x="T2" y="T3"/>
                  </a:cxn>
                  <a:cxn ang="0">
                    <a:pos x="T4" y="T5"/>
                  </a:cxn>
                  <a:cxn ang="0">
                    <a:pos x="T6" y="T7"/>
                  </a:cxn>
                </a:cxnLst>
                <a:rect l="0" t="0" r="r" b="b"/>
                <a:pathLst>
                  <a:path w="17" h="18">
                    <a:moveTo>
                      <a:pt x="10" y="17"/>
                    </a:moveTo>
                    <a:cubicBezTo>
                      <a:pt x="17" y="13"/>
                      <a:pt x="15" y="7"/>
                      <a:pt x="10" y="0"/>
                    </a:cubicBezTo>
                    <a:cubicBezTo>
                      <a:pt x="7" y="6"/>
                      <a:pt x="4" y="11"/>
                      <a:pt x="0" y="17"/>
                    </a:cubicBezTo>
                    <a:cubicBezTo>
                      <a:pt x="4" y="18"/>
                      <a:pt x="7" y="18"/>
                      <a:pt x="10" y="17"/>
                    </a:cubicBezTo>
                    <a:close/>
                  </a:path>
                </a:pathLst>
              </a:custGeom>
              <a:solidFill>
                <a:srgbClr val="346D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0" name="Freeform 261"/>
              <p:cNvSpPr/>
              <p:nvPr/>
            </p:nvSpPr>
            <p:spPr bwMode="auto">
              <a:xfrm>
                <a:off x="2725" y="1734"/>
                <a:ext cx="43" cy="56"/>
              </a:xfrm>
              <a:custGeom>
                <a:avLst/>
                <a:gdLst>
                  <a:gd name="T0" fmla="*/ 0 w 18"/>
                  <a:gd name="T1" fmla="*/ 19 h 23"/>
                  <a:gd name="T2" fmla="*/ 8 w 18"/>
                  <a:gd name="T3" fmla="*/ 23 h 23"/>
                  <a:gd name="T4" fmla="*/ 18 w 18"/>
                  <a:gd name="T5" fmla="*/ 6 h 23"/>
                  <a:gd name="T6" fmla="*/ 14 w 18"/>
                  <a:gd name="T7" fmla="*/ 0 h 23"/>
                  <a:gd name="T8" fmla="*/ 0 w 18"/>
                  <a:gd name="T9" fmla="*/ 19 h 23"/>
                </a:gdLst>
                <a:ahLst/>
                <a:cxnLst>
                  <a:cxn ang="0">
                    <a:pos x="T0" y="T1"/>
                  </a:cxn>
                  <a:cxn ang="0">
                    <a:pos x="T2" y="T3"/>
                  </a:cxn>
                  <a:cxn ang="0">
                    <a:pos x="T4" y="T5"/>
                  </a:cxn>
                  <a:cxn ang="0">
                    <a:pos x="T6" y="T7"/>
                  </a:cxn>
                  <a:cxn ang="0">
                    <a:pos x="T8" y="T9"/>
                  </a:cxn>
                </a:cxnLst>
                <a:rect l="0" t="0" r="r" b="b"/>
                <a:pathLst>
                  <a:path w="18" h="23">
                    <a:moveTo>
                      <a:pt x="0" y="19"/>
                    </a:moveTo>
                    <a:cubicBezTo>
                      <a:pt x="2" y="20"/>
                      <a:pt x="5" y="22"/>
                      <a:pt x="8" y="23"/>
                    </a:cubicBezTo>
                    <a:cubicBezTo>
                      <a:pt x="12" y="17"/>
                      <a:pt x="15" y="12"/>
                      <a:pt x="18" y="6"/>
                    </a:cubicBezTo>
                    <a:cubicBezTo>
                      <a:pt x="17" y="4"/>
                      <a:pt x="15" y="2"/>
                      <a:pt x="14" y="0"/>
                    </a:cubicBezTo>
                    <a:cubicBezTo>
                      <a:pt x="9" y="6"/>
                      <a:pt x="5" y="13"/>
                      <a:pt x="0" y="19"/>
                    </a:cubicBezTo>
                    <a:close/>
                  </a:path>
                </a:pathLst>
              </a:custGeom>
              <a:solidFill>
                <a:srgbClr val="CF9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1" name="Freeform 262"/>
              <p:cNvSpPr/>
              <p:nvPr/>
            </p:nvSpPr>
            <p:spPr bwMode="auto">
              <a:xfrm>
                <a:off x="2474" y="1660"/>
                <a:ext cx="229" cy="248"/>
              </a:xfrm>
              <a:custGeom>
                <a:avLst/>
                <a:gdLst>
                  <a:gd name="T0" fmla="*/ 95 w 95"/>
                  <a:gd name="T1" fmla="*/ 8 h 103"/>
                  <a:gd name="T2" fmla="*/ 92 w 95"/>
                  <a:gd name="T3" fmla="*/ 6 h 103"/>
                  <a:gd name="T4" fmla="*/ 87 w 95"/>
                  <a:gd name="T5" fmla="*/ 0 h 103"/>
                  <a:gd name="T6" fmla="*/ 0 w 95"/>
                  <a:gd name="T7" fmla="*/ 95 h 103"/>
                  <a:gd name="T8" fmla="*/ 10 w 95"/>
                  <a:gd name="T9" fmla="*/ 103 h 103"/>
                  <a:gd name="T10" fmla="*/ 95 w 95"/>
                  <a:gd name="T11" fmla="*/ 8 h 103"/>
                </a:gdLst>
                <a:ahLst/>
                <a:cxnLst>
                  <a:cxn ang="0">
                    <a:pos x="T0" y="T1"/>
                  </a:cxn>
                  <a:cxn ang="0">
                    <a:pos x="T2" y="T3"/>
                  </a:cxn>
                  <a:cxn ang="0">
                    <a:pos x="T4" y="T5"/>
                  </a:cxn>
                  <a:cxn ang="0">
                    <a:pos x="T6" y="T7"/>
                  </a:cxn>
                  <a:cxn ang="0">
                    <a:pos x="T8" y="T9"/>
                  </a:cxn>
                  <a:cxn ang="0">
                    <a:pos x="T10" y="T11"/>
                  </a:cxn>
                </a:cxnLst>
                <a:rect l="0" t="0" r="r" b="b"/>
                <a:pathLst>
                  <a:path w="95" h="103">
                    <a:moveTo>
                      <a:pt x="95" y="8"/>
                    </a:moveTo>
                    <a:cubicBezTo>
                      <a:pt x="94" y="7"/>
                      <a:pt x="93" y="6"/>
                      <a:pt x="92" y="6"/>
                    </a:cubicBezTo>
                    <a:cubicBezTo>
                      <a:pt x="90" y="4"/>
                      <a:pt x="89" y="2"/>
                      <a:pt x="87" y="0"/>
                    </a:cubicBezTo>
                    <a:cubicBezTo>
                      <a:pt x="67" y="38"/>
                      <a:pt x="33" y="68"/>
                      <a:pt x="0" y="95"/>
                    </a:cubicBezTo>
                    <a:cubicBezTo>
                      <a:pt x="3" y="98"/>
                      <a:pt x="6" y="100"/>
                      <a:pt x="10" y="103"/>
                    </a:cubicBezTo>
                    <a:cubicBezTo>
                      <a:pt x="43" y="76"/>
                      <a:pt x="75" y="46"/>
                      <a:pt x="95" y="8"/>
                    </a:cubicBezTo>
                    <a:close/>
                  </a:path>
                </a:pathLst>
              </a:custGeom>
              <a:solidFill>
                <a:srgbClr val="CF9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2" name="Freeform 263"/>
              <p:cNvSpPr/>
              <p:nvPr/>
            </p:nvSpPr>
            <p:spPr bwMode="auto">
              <a:xfrm>
                <a:off x="2199" y="1515"/>
                <a:ext cx="91" cy="91"/>
              </a:xfrm>
              <a:custGeom>
                <a:avLst/>
                <a:gdLst>
                  <a:gd name="T0" fmla="*/ 26 w 38"/>
                  <a:gd name="T1" fmla="*/ 31 h 38"/>
                  <a:gd name="T2" fmla="*/ 23 w 38"/>
                  <a:gd name="T3" fmla="*/ 5 h 38"/>
                  <a:gd name="T4" fmla="*/ 26 w 38"/>
                  <a:gd name="T5" fmla="*/ 31 h 38"/>
                </a:gdLst>
                <a:ahLst/>
                <a:cxnLst>
                  <a:cxn ang="0">
                    <a:pos x="T0" y="T1"/>
                  </a:cxn>
                  <a:cxn ang="0">
                    <a:pos x="T2" y="T3"/>
                  </a:cxn>
                  <a:cxn ang="0">
                    <a:pos x="T4" y="T5"/>
                  </a:cxn>
                </a:cxnLst>
                <a:rect l="0" t="0" r="r" b="b"/>
                <a:pathLst>
                  <a:path w="38" h="38">
                    <a:moveTo>
                      <a:pt x="26" y="31"/>
                    </a:moveTo>
                    <a:cubicBezTo>
                      <a:pt x="6" y="38"/>
                      <a:pt x="0" y="0"/>
                      <a:pt x="23" y="5"/>
                    </a:cubicBezTo>
                    <a:cubicBezTo>
                      <a:pt x="37" y="8"/>
                      <a:pt x="38" y="26"/>
                      <a:pt x="26" y="31"/>
                    </a:cubicBezTo>
                    <a:close/>
                  </a:path>
                </a:pathLst>
              </a:custGeom>
              <a:solidFill>
                <a:srgbClr val="FFA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3" name="Freeform 264"/>
              <p:cNvSpPr/>
              <p:nvPr/>
            </p:nvSpPr>
            <p:spPr bwMode="auto">
              <a:xfrm>
                <a:off x="2327" y="1266"/>
                <a:ext cx="74" cy="58"/>
              </a:xfrm>
              <a:custGeom>
                <a:avLst/>
                <a:gdLst>
                  <a:gd name="T0" fmla="*/ 0 w 31"/>
                  <a:gd name="T1" fmla="*/ 6 h 24"/>
                  <a:gd name="T2" fmla="*/ 24 w 31"/>
                  <a:gd name="T3" fmla="*/ 19 h 24"/>
                  <a:gd name="T4" fmla="*/ 31 w 31"/>
                  <a:gd name="T5" fmla="*/ 13 h 24"/>
                  <a:gd name="T6" fmla="*/ 2 w 31"/>
                  <a:gd name="T7" fmla="*/ 0 h 24"/>
                  <a:gd name="T8" fmla="*/ 0 w 31"/>
                  <a:gd name="T9" fmla="*/ 6 h 24"/>
                </a:gdLst>
                <a:ahLst/>
                <a:cxnLst>
                  <a:cxn ang="0">
                    <a:pos x="T0" y="T1"/>
                  </a:cxn>
                  <a:cxn ang="0">
                    <a:pos x="T2" y="T3"/>
                  </a:cxn>
                  <a:cxn ang="0">
                    <a:pos x="T4" y="T5"/>
                  </a:cxn>
                  <a:cxn ang="0">
                    <a:pos x="T6" y="T7"/>
                  </a:cxn>
                  <a:cxn ang="0">
                    <a:pos x="T8" y="T9"/>
                  </a:cxn>
                </a:cxnLst>
                <a:rect l="0" t="0" r="r" b="b"/>
                <a:pathLst>
                  <a:path w="31" h="24">
                    <a:moveTo>
                      <a:pt x="0" y="6"/>
                    </a:moveTo>
                    <a:cubicBezTo>
                      <a:pt x="0" y="20"/>
                      <a:pt x="15" y="24"/>
                      <a:pt x="24" y="19"/>
                    </a:cubicBezTo>
                    <a:cubicBezTo>
                      <a:pt x="27" y="18"/>
                      <a:pt x="29" y="16"/>
                      <a:pt x="31" y="13"/>
                    </a:cubicBezTo>
                    <a:cubicBezTo>
                      <a:pt x="22" y="6"/>
                      <a:pt x="12" y="1"/>
                      <a:pt x="2" y="0"/>
                    </a:cubicBezTo>
                    <a:cubicBezTo>
                      <a:pt x="1" y="1"/>
                      <a:pt x="0" y="4"/>
                      <a:pt x="0" y="6"/>
                    </a:cubicBezTo>
                    <a:close/>
                  </a:path>
                </a:pathLst>
              </a:custGeom>
              <a:solidFill>
                <a:srgbClr val="FFA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4" name="Freeform 265"/>
              <p:cNvSpPr/>
              <p:nvPr/>
            </p:nvSpPr>
            <p:spPr bwMode="auto">
              <a:xfrm>
                <a:off x="2160" y="1315"/>
                <a:ext cx="314" cy="352"/>
              </a:xfrm>
              <a:custGeom>
                <a:avLst/>
                <a:gdLst>
                  <a:gd name="T0" fmla="*/ 123 w 130"/>
                  <a:gd name="T1" fmla="*/ 38 h 146"/>
                  <a:gd name="T2" fmla="*/ 127 w 130"/>
                  <a:gd name="T3" fmla="*/ 46 h 146"/>
                  <a:gd name="T4" fmla="*/ 125 w 130"/>
                  <a:gd name="T5" fmla="*/ 86 h 146"/>
                  <a:gd name="T6" fmla="*/ 101 w 130"/>
                  <a:gd name="T7" fmla="*/ 118 h 146"/>
                  <a:gd name="T8" fmla="*/ 3 w 130"/>
                  <a:gd name="T9" fmla="*/ 74 h 146"/>
                  <a:gd name="T10" fmla="*/ 18 w 130"/>
                  <a:gd name="T11" fmla="*/ 22 h 146"/>
                  <a:gd name="T12" fmla="*/ 79 w 130"/>
                  <a:gd name="T13" fmla="*/ 6 h 146"/>
                  <a:gd name="T14" fmla="*/ 123 w 130"/>
                  <a:gd name="T15" fmla="*/ 38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46">
                    <a:moveTo>
                      <a:pt x="123" y="38"/>
                    </a:moveTo>
                    <a:cubicBezTo>
                      <a:pt x="125" y="41"/>
                      <a:pt x="126" y="43"/>
                      <a:pt x="127" y="46"/>
                    </a:cubicBezTo>
                    <a:cubicBezTo>
                      <a:pt x="130" y="58"/>
                      <a:pt x="129" y="75"/>
                      <a:pt x="125" y="86"/>
                    </a:cubicBezTo>
                    <a:cubicBezTo>
                      <a:pt x="120" y="98"/>
                      <a:pt x="112" y="110"/>
                      <a:pt x="101" y="118"/>
                    </a:cubicBezTo>
                    <a:cubicBezTo>
                      <a:pt x="64" y="146"/>
                      <a:pt x="13" y="116"/>
                      <a:pt x="3" y="74"/>
                    </a:cubicBezTo>
                    <a:cubicBezTo>
                      <a:pt x="0" y="58"/>
                      <a:pt x="6" y="34"/>
                      <a:pt x="18" y="22"/>
                    </a:cubicBezTo>
                    <a:cubicBezTo>
                      <a:pt x="33" y="6"/>
                      <a:pt x="58" y="0"/>
                      <a:pt x="79" y="6"/>
                    </a:cubicBezTo>
                    <a:cubicBezTo>
                      <a:pt x="97" y="11"/>
                      <a:pt x="115" y="21"/>
                      <a:pt x="123" y="38"/>
                    </a:cubicBezTo>
                    <a:close/>
                  </a:path>
                </a:pathLst>
              </a:custGeom>
              <a:solidFill>
                <a:srgbClr val="FFD9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5" name="Freeform 266"/>
              <p:cNvSpPr/>
              <p:nvPr/>
            </p:nvSpPr>
            <p:spPr bwMode="auto">
              <a:xfrm>
                <a:off x="2020" y="1187"/>
                <a:ext cx="140" cy="202"/>
              </a:xfrm>
              <a:custGeom>
                <a:avLst/>
                <a:gdLst>
                  <a:gd name="T0" fmla="*/ 58 w 58"/>
                  <a:gd name="T1" fmla="*/ 47 h 84"/>
                  <a:gd name="T2" fmla="*/ 44 w 58"/>
                  <a:gd name="T3" fmla="*/ 28 h 84"/>
                  <a:gd name="T4" fmla="*/ 33 w 58"/>
                  <a:gd name="T5" fmla="*/ 4 h 84"/>
                  <a:gd name="T6" fmla="*/ 16 w 58"/>
                  <a:gd name="T7" fmla="*/ 22 h 84"/>
                  <a:gd name="T8" fmla="*/ 37 w 58"/>
                  <a:gd name="T9" fmla="*/ 44 h 84"/>
                  <a:gd name="T10" fmla="*/ 9 w 58"/>
                  <a:gd name="T11" fmla="*/ 57 h 84"/>
                  <a:gd name="T12" fmla="*/ 13 w 58"/>
                  <a:gd name="T13" fmla="*/ 82 h 84"/>
                  <a:gd name="T14" fmla="*/ 34 w 58"/>
                  <a:gd name="T15" fmla="*/ 63 h 84"/>
                  <a:gd name="T16" fmla="*/ 55 w 58"/>
                  <a:gd name="T17"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84">
                    <a:moveTo>
                      <a:pt x="58" y="47"/>
                    </a:moveTo>
                    <a:cubicBezTo>
                      <a:pt x="49" y="42"/>
                      <a:pt x="46" y="39"/>
                      <a:pt x="44" y="28"/>
                    </a:cubicBezTo>
                    <a:cubicBezTo>
                      <a:pt x="42" y="20"/>
                      <a:pt x="43" y="6"/>
                      <a:pt x="33" y="4"/>
                    </a:cubicBezTo>
                    <a:cubicBezTo>
                      <a:pt x="22" y="0"/>
                      <a:pt x="15" y="13"/>
                      <a:pt x="16" y="22"/>
                    </a:cubicBezTo>
                    <a:cubicBezTo>
                      <a:pt x="17" y="32"/>
                      <a:pt x="27" y="41"/>
                      <a:pt x="37" y="44"/>
                    </a:cubicBezTo>
                    <a:cubicBezTo>
                      <a:pt x="27" y="47"/>
                      <a:pt x="16" y="49"/>
                      <a:pt x="9" y="57"/>
                    </a:cubicBezTo>
                    <a:cubicBezTo>
                      <a:pt x="1" y="66"/>
                      <a:pt x="0" y="81"/>
                      <a:pt x="13" y="82"/>
                    </a:cubicBezTo>
                    <a:cubicBezTo>
                      <a:pt x="25" y="84"/>
                      <a:pt x="29" y="73"/>
                      <a:pt x="34" y="63"/>
                    </a:cubicBezTo>
                    <a:cubicBezTo>
                      <a:pt x="37" y="56"/>
                      <a:pt x="46" y="48"/>
                      <a:pt x="55" y="54"/>
                    </a:cubicBezTo>
                  </a:path>
                </a:pathLst>
              </a:custGeom>
              <a:solidFill>
                <a:srgbClr val="588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6" name="Freeform 267"/>
              <p:cNvSpPr/>
              <p:nvPr/>
            </p:nvSpPr>
            <p:spPr bwMode="auto">
              <a:xfrm>
                <a:off x="2334" y="1363"/>
                <a:ext cx="19" cy="17"/>
              </a:xfrm>
              <a:custGeom>
                <a:avLst/>
                <a:gdLst>
                  <a:gd name="T0" fmla="*/ 2 w 8"/>
                  <a:gd name="T1" fmla="*/ 6 h 7"/>
                  <a:gd name="T2" fmla="*/ 7 w 8"/>
                  <a:gd name="T3" fmla="*/ 6 h 7"/>
                  <a:gd name="T4" fmla="*/ 7 w 8"/>
                  <a:gd name="T5" fmla="*/ 1 h 7"/>
                  <a:gd name="T6" fmla="*/ 2 w 8"/>
                  <a:gd name="T7" fmla="*/ 1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3" y="7"/>
                      <a:pt x="5" y="7"/>
                      <a:pt x="7" y="6"/>
                    </a:cubicBezTo>
                    <a:cubicBezTo>
                      <a:pt x="8" y="5"/>
                      <a:pt x="8" y="3"/>
                      <a:pt x="7" y="1"/>
                    </a:cubicBezTo>
                    <a:cubicBezTo>
                      <a:pt x="5" y="0"/>
                      <a:pt x="3" y="0"/>
                      <a:pt x="2" y="1"/>
                    </a:cubicBezTo>
                    <a:cubicBezTo>
                      <a:pt x="0" y="3"/>
                      <a:pt x="0" y="5"/>
                      <a:pt x="2" y="6"/>
                    </a:cubicBezTo>
                    <a:close/>
                  </a:path>
                </a:pathLst>
              </a:custGeom>
              <a:solidFill>
                <a:srgbClr val="7E3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7" name="Freeform 268"/>
              <p:cNvSpPr/>
              <p:nvPr/>
            </p:nvSpPr>
            <p:spPr bwMode="auto">
              <a:xfrm>
                <a:off x="2213" y="1479"/>
                <a:ext cx="17" cy="17"/>
              </a:xfrm>
              <a:custGeom>
                <a:avLst/>
                <a:gdLst>
                  <a:gd name="T0" fmla="*/ 1 w 7"/>
                  <a:gd name="T1" fmla="*/ 6 h 7"/>
                  <a:gd name="T2" fmla="*/ 6 w 7"/>
                  <a:gd name="T3" fmla="*/ 6 h 7"/>
                  <a:gd name="T4" fmla="*/ 6 w 7"/>
                  <a:gd name="T5" fmla="*/ 1 h 7"/>
                  <a:gd name="T6" fmla="*/ 1 w 7"/>
                  <a:gd name="T7" fmla="*/ 1 h 7"/>
                  <a:gd name="T8" fmla="*/ 1 w 7"/>
                  <a:gd name="T9" fmla="*/ 6 h 7"/>
                </a:gdLst>
                <a:ahLst/>
                <a:cxnLst>
                  <a:cxn ang="0">
                    <a:pos x="T0" y="T1"/>
                  </a:cxn>
                  <a:cxn ang="0">
                    <a:pos x="T2" y="T3"/>
                  </a:cxn>
                  <a:cxn ang="0">
                    <a:pos x="T4" y="T5"/>
                  </a:cxn>
                  <a:cxn ang="0">
                    <a:pos x="T6" y="T7"/>
                  </a:cxn>
                  <a:cxn ang="0">
                    <a:pos x="T8" y="T9"/>
                  </a:cxn>
                </a:cxnLst>
                <a:rect l="0" t="0" r="r" b="b"/>
                <a:pathLst>
                  <a:path w="7" h="7">
                    <a:moveTo>
                      <a:pt x="1" y="6"/>
                    </a:moveTo>
                    <a:cubicBezTo>
                      <a:pt x="3" y="7"/>
                      <a:pt x="5" y="7"/>
                      <a:pt x="6" y="6"/>
                    </a:cubicBezTo>
                    <a:cubicBezTo>
                      <a:pt x="7" y="4"/>
                      <a:pt x="7" y="2"/>
                      <a:pt x="6" y="1"/>
                    </a:cubicBezTo>
                    <a:cubicBezTo>
                      <a:pt x="5" y="0"/>
                      <a:pt x="3" y="0"/>
                      <a:pt x="1" y="1"/>
                    </a:cubicBezTo>
                    <a:cubicBezTo>
                      <a:pt x="0" y="2"/>
                      <a:pt x="0" y="4"/>
                      <a:pt x="1" y="6"/>
                    </a:cubicBezTo>
                    <a:close/>
                  </a:path>
                </a:pathLst>
              </a:custGeom>
              <a:solidFill>
                <a:srgbClr val="7E3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8" name="Freeform 269"/>
              <p:cNvSpPr/>
              <p:nvPr/>
            </p:nvSpPr>
            <p:spPr bwMode="auto">
              <a:xfrm>
                <a:off x="2262" y="1414"/>
                <a:ext cx="67" cy="62"/>
              </a:xfrm>
              <a:custGeom>
                <a:avLst/>
                <a:gdLst>
                  <a:gd name="T0" fmla="*/ 9 w 28"/>
                  <a:gd name="T1" fmla="*/ 2 h 26"/>
                  <a:gd name="T2" fmla="*/ 25 w 28"/>
                  <a:gd name="T3" fmla="*/ 12 h 26"/>
                  <a:gd name="T4" fmla="*/ 17 w 28"/>
                  <a:gd name="T5" fmla="*/ 25 h 26"/>
                  <a:gd name="T6" fmla="*/ 5 w 28"/>
                  <a:gd name="T7" fmla="*/ 14 h 26"/>
                  <a:gd name="T8" fmla="*/ 9 w 28"/>
                  <a:gd name="T9" fmla="*/ 2 h 26"/>
                  <a:gd name="T10" fmla="*/ 9 w 28"/>
                  <a:gd name="T11" fmla="*/ 2 h 26"/>
                </a:gdLst>
                <a:ahLst/>
                <a:cxnLst>
                  <a:cxn ang="0">
                    <a:pos x="T0" y="T1"/>
                  </a:cxn>
                  <a:cxn ang="0">
                    <a:pos x="T2" y="T3"/>
                  </a:cxn>
                  <a:cxn ang="0">
                    <a:pos x="T4" y="T5"/>
                  </a:cxn>
                  <a:cxn ang="0">
                    <a:pos x="T6" y="T7"/>
                  </a:cxn>
                  <a:cxn ang="0">
                    <a:pos x="T8" y="T9"/>
                  </a:cxn>
                  <a:cxn ang="0">
                    <a:pos x="T10" y="T11"/>
                  </a:cxn>
                </a:cxnLst>
                <a:rect l="0" t="0" r="r" b="b"/>
                <a:pathLst>
                  <a:path w="28" h="26">
                    <a:moveTo>
                      <a:pt x="9" y="2"/>
                    </a:moveTo>
                    <a:cubicBezTo>
                      <a:pt x="14" y="3"/>
                      <a:pt x="22" y="8"/>
                      <a:pt x="25" y="12"/>
                    </a:cubicBezTo>
                    <a:cubicBezTo>
                      <a:pt x="28" y="15"/>
                      <a:pt x="22" y="23"/>
                      <a:pt x="17" y="25"/>
                    </a:cubicBezTo>
                    <a:cubicBezTo>
                      <a:pt x="11" y="26"/>
                      <a:pt x="7" y="18"/>
                      <a:pt x="5" y="14"/>
                    </a:cubicBezTo>
                    <a:cubicBezTo>
                      <a:pt x="3" y="9"/>
                      <a:pt x="0" y="0"/>
                      <a:pt x="9" y="2"/>
                    </a:cubicBezTo>
                    <a:cubicBezTo>
                      <a:pt x="9" y="2"/>
                      <a:pt x="9" y="2"/>
                      <a:pt x="9" y="2"/>
                    </a:cubicBezTo>
                    <a:close/>
                  </a:path>
                </a:pathLst>
              </a:custGeom>
              <a:solidFill>
                <a:srgbClr val="7E3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9" name="Freeform 270"/>
              <p:cNvSpPr/>
              <p:nvPr/>
            </p:nvSpPr>
            <p:spPr bwMode="auto">
              <a:xfrm>
                <a:off x="2158" y="1568"/>
                <a:ext cx="87" cy="82"/>
              </a:xfrm>
              <a:custGeom>
                <a:avLst/>
                <a:gdLst>
                  <a:gd name="T0" fmla="*/ 21 w 36"/>
                  <a:gd name="T1" fmla="*/ 34 h 34"/>
                  <a:gd name="T2" fmla="*/ 10 w 36"/>
                  <a:gd name="T3" fmla="*/ 8 h 34"/>
                  <a:gd name="T4" fmla="*/ 34 w 36"/>
                  <a:gd name="T5" fmla="*/ 13 h 34"/>
                  <a:gd name="T6" fmla="*/ 32 w 36"/>
                  <a:gd name="T7" fmla="*/ 27 h 34"/>
                  <a:gd name="T8" fmla="*/ 21 w 36"/>
                  <a:gd name="T9" fmla="*/ 34 h 34"/>
                </a:gdLst>
                <a:ahLst/>
                <a:cxnLst>
                  <a:cxn ang="0">
                    <a:pos x="T0" y="T1"/>
                  </a:cxn>
                  <a:cxn ang="0">
                    <a:pos x="T2" y="T3"/>
                  </a:cxn>
                  <a:cxn ang="0">
                    <a:pos x="T4" y="T5"/>
                  </a:cxn>
                  <a:cxn ang="0">
                    <a:pos x="T6" y="T7"/>
                  </a:cxn>
                  <a:cxn ang="0">
                    <a:pos x="T8" y="T9"/>
                  </a:cxn>
                </a:cxnLst>
                <a:rect l="0" t="0" r="r" b="b"/>
                <a:pathLst>
                  <a:path w="36" h="34">
                    <a:moveTo>
                      <a:pt x="21" y="34"/>
                    </a:moveTo>
                    <a:cubicBezTo>
                      <a:pt x="8" y="34"/>
                      <a:pt x="0" y="17"/>
                      <a:pt x="10" y="8"/>
                    </a:cubicBezTo>
                    <a:cubicBezTo>
                      <a:pt x="17" y="0"/>
                      <a:pt x="29" y="3"/>
                      <a:pt x="34" y="13"/>
                    </a:cubicBezTo>
                    <a:cubicBezTo>
                      <a:pt x="36" y="17"/>
                      <a:pt x="36" y="23"/>
                      <a:pt x="32" y="27"/>
                    </a:cubicBezTo>
                    <a:cubicBezTo>
                      <a:pt x="29" y="32"/>
                      <a:pt x="25" y="34"/>
                      <a:pt x="21" y="34"/>
                    </a:cubicBezTo>
                    <a:close/>
                  </a:path>
                </a:pathLst>
              </a:custGeom>
              <a:solidFill>
                <a:srgbClr val="FFA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0" name="Freeform 271"/>
              <p:cNvSpPr/>
              <p:nvPr/>
            </p:nvSpPr>
            <p:spPr bwMode="auto">
              <a:xfrm>
                <a:off x="2421" y="1578"/>
                <a:ext cx="128" cy="106"/>
              </a:xfrm>
              <a:custGeom>
                <a:avLst/>
                <a:gdLst>
                  <a:gd name="T0" fmla="*/ 27 w 53"/>
                  <a:gd name="T1" fmla="*/ 41 h 44"/>
                  <a:gd name="T2" fmla="*/ 41 w 53"/>
                  <a:gd name="T3" fmla="*/ 16 h 44"/>
                  <a:gd name="T4" fmla="*/ 27 w 53"/>
                  <a:gd name="T5" fmla="*/ 41 h 44"/>
                </a:gdLst>
                <a:ahLst/>
                <a:cxnLst>
                  <a:cxn ang="0">
                    <a:pos x="T0" y="T1"/>
                  </a:cxn>
                  <a:cxn ang="0">
                    <a:pos x="T2" y="T3"/>
                  </a:cxn>
                  <a:cxn ang="0">
                    <a:pos x="T4" y="T5"/>
                  </a:cxn>
                </a:cxnLst>
                <a:rect l="0" t="0" r="r" b="b"/>
                <a:pathLst>
                  <a:path w="53" h="44">
                    <a:moveTo>
                      <a:pt x="27" y="41"/>
                    </a:moveTo>
                    <a:cubicBezTo>
                      <a:pt x="0" y="36"/>
                      <a:pt x="23" y="0"/>
                      <a:pt x="41" y="16"/>
                    </a:cubicBezTo>
                    <a:cubicBezTo>
                      <a:pt x="53" y="27"/>
                      <a:pt x="42" y="44"/>
                      <a:pt x="27" y="41"/>
                    </a:cubicBezTo>
                    <a:close/>
                  </a:path>
                </a:pathLst>
              </a:custGeom>
              <a:solidFill>
                <a:srgbClr val="FFA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1" name="Freeform 272"/>
              <p:cNvSpPr/>
              <p:nvPr/>
            </p:nvSpPr>
            <p:spPr bwMode="auto">
              <a:xfrm>
                <a:off x="2286" y="1667"/>
                <a:ext cx="94" cy="91"/>
              </a:xfrm>
              <a:custGeom>
                <a:avLst/>
                <a:gdLst>
                  <a:gd name="T0" fmla="*/ 26 w 39"/>
                  <a:gd name="T1" fmla="*/ 30 h 38"/>
                  <a:gd name="T2" fmla="*/ 24 w 39"/>
                  <a:gd name="T3" fmla="*/ 4 h 38"/>
                  <a:gd name="T4" fmla="*/ 26 w 39"/>
                  <a:gd name="T5" fmla="*/ 30 h 38"/>
                </a:gdLst>
                <a:ahLst/>
                <a:cxnLst>
                  <a:cxn ang="0">
                    <a:pos x="T0" y="T1"/>
                  </a:cxn>
                  <a:cxn ang="0">
                    <a:pos x="T2" y="T3"/>
                  </a:cxn>
                  <a:cxn ang="0">
                    <a:pos x="T4" y="T5"/>
                  </a:cxn>
                </a:cxnLst>
                <a:rect l="0" t="0" r="r" b="b"/>
                <a:pathLst>
                  <a:path w="39" h="38">
                    <a:moveTo>
                      <a:pt x="26" y="30"/>
                    </a:moveTo>
                    <a:cubicBezTo>
                      <a:pt x="6" y="38"/>
                      <a:pt x="0" y="0"/>
                      <a:pt x="24" y="4"/>
                    </a:cubicBezTo>
                    <a:cubicBezTo>
                      <a:pt x="37" y="7"/>
                      <a:pt x="39" y="26"/>
                      <a:pt x="26" y="30"/>
                    </a:cubicBezTo>
                    <a:close/>
                  </a:path>
                </a:pathLst>
              </a:custGeom>
              <a:solidFill>
                <a:srgbClr val="FFA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2" name="Freeform 273"/>
              <p:cNvSpPr/>
              <p:nvPr/>
            </p:nvSpPr>
            <p:spPr bwMode="auto">
              <a:xfrm>
                <a:off x="2184" y="1257"/>
                <a:ext cx="65" cy="53"/>
              </a:xfrm>
              <a:custGeom>
                <a:avLst/>
                <a:gdLst>
                  <a:gd name="T0" fmla="*/ 24 w 27"/>
                  <a:gd name="T1" fmla="*/ 0 h 22"/>
                  <a:gd name="T2" fmla="*/ 17 w 27"/>
                  <a:gd name="T3" fmla="*/ 19 h 22"/>
                  <a:gd name="T4" fmla="*/ 0 w 27"/>
                  <a:gd name="T5" fmla="*/ 11 h 22"/>
                  <a:gd name="T6" fmla="*/ 24 w 27"/>
                  <a:gd name="T7" fmla="*/ 0 h 22"/>
                </a:gdLst>
                <a:ahLst/>
                <a:cxnLst>
                  <a:cxn ang="0">
                    <a:pos x="T0" y="T1"/>
                  </a:cxn>
                  <a:cxn ang="0">
                    <a:pos x="T2" y="T3"/>
                  </a:cxn>
                  <a:cxn ang="0">
                    <a:pos x="T4" y="T5"/>
                  </a:cxn>
                  <a:cxn ang="0">
                    <a:pos x="T6" y="T7"/>
                  </a:cxn>
                </a:cxnLst>
                <a:rect l="0" t="0" r="r" b="b"/>
                <a:pathLst>
                  <a:path w="27" h="22">
                    <a:moveTo>
                      <a:pt x="24" y="0"/>
                    </a:moveTo>
                    <a:cubicBezTo>
                      <a:pt x="27" y="7"/>
                      <a:pt x="25" y="16"/>
                      <a:pt x="17" y="19"/>
                    </a:cubicBezTo>
                    <a:cubicBezTo>
                      <a:pt x="8" y="22"/>
                      <a:pt x="2" y="17"/>
                      <a:pt x="0" y="11"/>
                    </a:cubicBezTo>
                    <a:cubicBezTo>
                      <a:pt x="6" y="4"/>
                      <a:pt x="15" y="1"/>
                      <a:pt x="24" y="0"/>
                    </a:cubicBezTo>
                    <a:close/>
                  </a:path>
                </a:pathLst>
              </a:custGeom>
              <a:solidFill>
                <a:srgbClr val="FFA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3" name="Freeform 274"/>
              <p:cNvSpPr/>
              <p:nvPr/>
            </p:nvSpPr>
            <p:spPr bwMode="auto">
              <a:xfrm>
                <a:off x="2488" y="1414"/>
                <a:ext cx="75" cy="77"/>
              </a:xfrm>
              <a:custGeom>
                <a:avLst/>
                <a:gdLst>
                  <a:gd name="T0" fmla="*/ 12 w 31"/>
                  <a:gd name="T1" fmla="*/ 0 h 32"/>
                  <a:gd name="T2" fmla="*/ 4 w 31"/>
                  <a:gd name="T3" fmla="*/ 21 h 32"/>
                  <a:gd name="T4" fmla="*/ 31 w 31"/>
                  <a:gd name="T5" fmla="*/ 22 h 32"/>
                </a:gdLst>
                <a:ahLst/>
                <a:cxnLst>
                  <a:cxn ang="0">
                    <a:pos x="T0" y="T1"/>
                  </a:cxn>
                  <a:cxn ang="0">
                    <a:pos x="T2" y="T3"/>
                  </a:cxn>
                  <a:cxn ang="0">
                    <a:pos x="T4" y="T5"/>
                  </a:cxn>
                </a:cxnLst>
                <a:rect l="0" t="0" r="r" b="b"/>
                <a:pathLst>
                  <a:path w="31" h="32">
                    <a:moveTo>
                      <a:pt x="12" y="0"/>
                    </a:moveTo>
                    <a:cubicBezTo>
                      <a:pt x="3" y="2"/>
                      <a:pt x="0" y="13"/>
                      <a:pt x="4" y="21"/>
                    </a:cubicBezTo>
                    <a:cubicBezTo>
                      <a:pt x="9" y="32"/>
                      <a:pt x="25" y="31"/>
                      <a:pt x="31" y="22"/>
                    </a:cubicBezTo>
                  </a:path>
                </a:pathLst>
              </a:custGeom>
              <a:solidFill>
                <a:srgbClr val="FFA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4" name="Freeform 275"/>
              <p:cNvSpPr/>
              <p:nvPr/>
            </p:nvSpPr>
            <p:spPr bwMode="auto">
              <a:xfrm>
                <a:off x="2100" y="1418"/>
                <a:ext cx="39" cy="73"/>
              </a:xfrm>
              <a:custGeom>
                <a:avLst/>
                <a:gdLst>
                  <a:gd name="T0" fmla="*/ 16 w 16"/>
                  <a:gd name="T1" fmla="*/ 15 h 30"/>
                  <a:gd name="T2" fmla="*/ 2 w 16"/>
                  <a:gd name="T3" fmla="*/ 30 h 30"/>
                  <a:gd name="T4" fmla="*/ 2 w 16"/>
                  <a:gd name="T5" fmla="*/ 1 h 30"/>
                  <a:gd name="T6" fmla="*/ 16 w 16"/>
                  <a:gd name="T7" fmla="*/ 15 h 30"/>
                </a:gdLst>
                <a:ahLst/>
                <a:cxnLst>
                  <a:cxn ang="0">
                    <a:pos x="T0" y="T1"/>
                  </a:cxn>
                  <a:cxn ang="0">
                    <a:pos x="T2" y="T3"/>
                  </a:cxn>
                  <a:cxn ang="0">
                    <a:pos x="T4" y="T5"/>
                  </a:cxn>
                  <a:cxn ang="0">
                    <a:pos x="T6" y="T7"/>
                  </a:cxn>
                </a:cxnLst>
                <a:rect l="0" t="0" r="r" b="b"/>
                <a:pathLst>
                  <a:path w="16" h="30">
                    <a:moveTo>
                      <a:pt x="16" y="15"/>
                    </a:moveTo>
                    <a:cubicBezTo>
                      <a:pt x="16" y="24"/>
                      <a:pt x="9" y="29"/>
                      <a:pt x="2" y="30"/>
                    </a:cubicBezTo>
                    <a:cubicBezTo>
                      <a:pt x="0" y="21"/>
                      <a:pt x="0" y="11"/>
                      <a:pt x="2" y="1"/>
                    </a:cubicBezTo>
                    <a:cubicBezTo>
                      <a:pt x="10" y="0"/>
                      <a:pt x="16" y="7"/>
                      <a:pt x="16" y="15"/>
                    </a:cubicBezTo>
                    <a:close/>
                  </a:path>
                </a:pathLst>
              </a:custGeom>
              <a:solidFill>
                <a:srgbClr val="FFA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5" name="Freeform 276"/>
              <p:cNvSpPr/>
              <p:nvPr/>
            </p:nvSpPr>
            <p:spPr bwMode="auto">
              <a:xfrm>
                <a:off x="2336" y="1356"/>
                <a:ext cx="82" cy="72"/>
              </a:xfrm>
              <a:custGeom>
                <a:avLst/>
                <a:gdLst>
                  <a:gd name="T0" fmla="*/ 16 w 34"/>
                  <a:gd name="T1" fmla="*/ 28 h 30"/>
                  <a:gd name="T2" fmla="*/ 28 w 34"/>
                  <a:gd name="T3" fmla="*/ 11 h 30"/>
                  <a:gd name="T4" fmla="*/ 16 w 34"/>
                  <a:gd name="T5" fmla="*/ 28 h 30"/>
                </a:gdLst>
                <a:ahLst/>
                <a:cxnLst>
                  <a:cxn ang="0">
                    <a:pos x="T0" y="T1"/>
                  </a:cxn>
                  <a:cxn ang="0">
                    <a:pos x="T2" y="T3"/>
                  </a:cxn>
                  <a:cxn ang="0">
                    <a:pos x="T4" y="T5"/>
                  </a:cxn>
                </a:cxnLst>
                <a:rect l="0" t="0" r="r" b="b"/>
                <a:pathLst>
                  <a:path w="34" h="30">
                    <a:moveTo>
                      <a:pt x="16" y="28"/>
                    </a:moveTo>
                    <a:cubicBezTo>
                      <a:pt x="0" y="24"/>
                      <a:pt x="19" y="0"/>
                      <a:pt x="28" y="11"/>
                    </a:cubicBezTo>
                    <a:cubicBezTo>
                      <a:pt x="34" y="17"/>
                      <a:pt x="24" y="30"/>
                      <a:pt x="16" y="28"/>
                    </a:cubicBezTo>
                    <a:close/>
                  </a:path>
                </a:pathLst>
              </a:custGeom>
              <a:solidFill>
                <a:srgbClr val="FFA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6" name="Freeform 277"/>
              <p:cNvSpPr/>
              <p:nvPr/>
            </p:nvSpPr>
            <p:spPr bwMode="auto">
              <a:xfrm>
                <a:off x="2194" y="1483"/>
                <a:ext cx="82" cy="73"/>
              </a:xfrm>
              <a:custGeom>
                <a:avLst/>
                <a:gdLst>
                  <a:gd name="T0" fmla="*/ 17 w 34"/>
                  <a:gd name="T1" fmla="*/ 28 h 30"/>
                  <a:gd name="T2" fmla="*/ 28 w 34"/>
                  <a:gd name="T3" fmla="*/ 10 h 30"/>
                  <a:gd name="T4" fmla="*/ 17 w 34"/>
                  <a:gd name="T5" fmla="*/ 28 h 30"/>
                </a:gdLst>
                <a:ahLst/>
                <a:cxnLst>
                  <a:cxn ang="0">
                    <a:pos x="T0" y="T1"/>
                  </a:cxn>
                  <a:cxn ang="0">
                    <a:pos x="T2" y="T3"/>
                  </a:cxn>
                  <a:cxn ang="0">
                    <a:pos x="T4" y="T5"/>
                  </a:cxn>
                </a:cxnLst>
                <a:rect l="0" t="0" r="r" b="b"/>
                <a:pathLst>
                  <a:path w="34" h="30">
                    <a:moveTo>
                      <a:pt x="17" y="28"/>
                    </a:moveTo>
                    <a:cubicBezTo>
                      <a:pt x="0" y="24"/>
                      <a:pt x="19" y="0"/>
                      <a:pt x="28" y="10"/>
                    </a:cubicBezTo>
                    <a:cubicBezTo>
                      <a:pt x="34" y="17"/>
                      <a:pt x="24" y="30"/>
                      <a:pt x="17" y="28"/>
                    </a:cubicBezTo>
                    <a:close/>
                  </a:path>
                </a:pathLst>
              </a:custGeom>
              <a:solidFill>
                <a:srgbClr val="FFA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7" name="Freeform 278"/>
              <p:cNvSpPr/>
              <p:nvPr/>
            </p:nvSpPr>
            <p:spPr bwMode="auto">
              <a:xfrm>
                <a:off x="2233" y="1401"/>
                <a:ext cx="178" cy="160"/>
              </a:xfrm>
              <a:custGeom>
                <a:avLst/>
                <a:gdLst>
                  <a:gd name="T0" fmla="*/ 60 w 74"/>
                  <a:gd name="T1" fmla="*/ 2 h 66"/>
                  <a:gd name="T2" fmla="*/ 69 w 74"/>
                  <a:gd name="T3" fmla="*/ 28 h 66"/>
                  <a:gd name="T4" fmla="*/ 52 w 74"/>
                  <a:gd name="T5" fmla="*/ 55 h 66"/>
                  <a:gd name="T6" fmla="*/ 26 w 74"/>
                  <a:gd name="T7" fmla="*/ 62 h 66"/>
                  <a:gd name="T8" fmla="*/ 2 w 74"/>
                  <a:gd name="T9" fmla="*/ 47 h 66"/>
                  <a:gd name="T10" fmla="*/ 0 w 74"/>
                  <a:gd name="T11" fmla="*/ 48 h 66"/>
                  <a:gd name="T12" fmla="*/ 26 w 74"/>
                  <a:gd name="T13" fmla="*/ 65 h 66"/>
                  <a:gd name="T14" fmla="*/ 53 w 74"/>
                  <a:gd name="T15" fmla="*/ 57 h 66"/>
                  <a:gd name="T16" fmla="*/ 71 w 74"/>
                  <a:gd name="T17" fmla="*/ 29 h 66"/>
                  <a:gd name="T18" fmla="*/ 62 w 74"/>
                  <a:gd name="T19" fmla="*/ 0 h 66"/>
                  <a:gd name="T20" fmla="*/ 60 w 74"/>
                  <a:gd name="T2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6">
                    <a:moveTo>
                      <a:pt x="60" y="2"/>
                    </a:moveTo>
                    <a:cubicBezTo>
                      <a:pt x="65" y="9"/>
                      <a:pt x="71" y="18"/>
                      <a:pt x="69" y="28"/>
                    </a:cubicBezTo>
                    <a:cubicBezTo>
                      <a:pt x="67" y="37"/>
                      <a:pt x="59" y="49"/>
                      <a:pt x="52" y="55"/>
                    </a:cubicBezTo>
                    <a:cubicBezTo>
                      <a:pt x="45" y="61"/>
                      <a:pt x="36" y="64"/>
                      <a:pt x="26" y="62"/>
                    </a:cubicBezTo>
                    <a:cubicBezTo>
                      <a:pt x="16" y="61"/>
                      <a:pt x="7" y="55"/>
                      <a:pt x="2" y="47"/>
                    </a:cubicBezTo>
                    <a:cubicBezTo>
                      <a:pt x="0" y="48"/>
                      <a:pt x="0" y="48"/>
                      <a:pt x="0" y="48"/>
                    </a:cubicBezTo>
                    <a:cubicBezTo>
                      <a:pt x="5" y="57"/>
                      <a:pt x="15" y="63"/>
                      <a:pt x="26" y="65"/>
                    </a:cubicBezTo>
                    <a:cubicBezTo>
                      <a:pt x="36" y="66"/>
                      <a:pt x="46" y="64"/>
                      <a:pt x="53" y="57"/>
                    </a:cubicBezTo>
                    <a:cubicBezTo>
                      <a:pt x="61" y="50"/>
                      <a:pt x="69" y="38"/>
                      <a:pt x="71" y="29"/>
                    </a:cubicBezTo>
                    <a:cubicBezTo>
                      <a:pt x="74" y="17"/>
                      <a:pt x="68" y="8"/>
                      <a:pt x="62" y="0"/>
                    </a:cubicBezTo>
                    <a:lnTo>
                      <a:pt x="60" y="2"/>
                    </a:lnTo>
                    <a:close/>
                  </a:path>
                </a:pathLst>
              </a:custGeom>
              <a:solidFill>
                <a:srgbClr val="7E3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8" name="Freeform 279"/>
              <p:cNvSpPr/>
              <p:nvPr/>
            </p:nvSpPr>
            <p:spPr bwMode="auto">
              <a:xfrm>
                <a:off x="2143" y="1317"/>
                <a:ext cx="172" cy="164"/>
              </a:xfrm>
              <a:custGeom>
                <a:avLst/>
                <a:gdLst>
                  <a:gd name="T0" fmla="*/ 15 w 71"/>
                  <a:gd name="T1" fmla="*/ 33 h 68"/>
                  <a:gd name="T2" fmla="*/ 52 w 71"/>
                  <a:gd name="T3" fmla="*/ 2 h 68"/>
                  <a:gd name="T4" fmla="*/ 68 w 71"/>
                  <a:gd name="T5" fmla="*/ 3 h 68"/>
                  <a:gd name="T6" fmla="*/ 61 w 71"/>
                  <a:gd name="T7" fmla="*/ 16 h 68"/>
                  <a:gd name="T8" fmla="*/ 37 w 71"/>
                  <a:gd name="T9" fmla="*/ 30 h 68"/>
                  <a:gd name="T10" fmla="*/ 38 w 71"/>
                  <a:gd name="T11" fmla="*/ 45 h 68"/>
                  <a:gd name="T12" fmla="*/ 27 w 71"/>
                  <a:gd name="T13" fmla="*/ 49 h 68"/>
                  <a:gd name="T14" fmla="*/ 18 w 71"/>
                  <a:gd name="T15" fmla="*/ 55 h 68"/>
                  <a:gd name="T16" fmla="*/ 11 w 71"/>
                  <a:gd name="T17" fmla="*/ 68 h 68"/>
                  <a:gd name="T18" fmla="*/ 15 w 71"/>
                  <a:gd name="T1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8">
                    <a:moveTo>
                      <a:pt x="15" y="33"/>
                    </a:moveTo>
                    <a:cubicBezTo>
                      <a:pt x="22" y="18"/>
                      <a:pt x="35" y="4"/>
                      <a:pt x="52" y="2"/>
                    </a:cubicBezTo>
                    <a:cubicBezTo>
                      <a:pt x="56" y="2"/>
                      <a:pt x="65" y="0"/>
                      <a:pt x="68" y="3"/>
                    </a:cubicBezTo>
                    <a:cubicBezTo>
                      <a:pt x="71" y="7"/>
                      <a:pt x="65" y="14"/>
                      <a:pt x="61" y="16"/>
                    </a:cubicBezTo>
                    <a:cubicBezTo>
                      <a:pt x="54" y="20"/>
                      <a:pt x="37" y="20"/>
                      <a:pt x="37" y="30"/>
                    </a:cubicBezTo>
                    <a:cubicBezTo>
                      <a:pt x="38" y="35"/>
                      <a:pt x="41" y="38"/>
                      <a:pt x="38" y="45"/>
                    </a:cubicBezTo>
                    <a:cubicBezTo>
                      <a:pt x="35" y="50"/>
                      <a:pt x="32" y="50"/>
                      <a:pt x="27" y="49"/>
                    </a:cubicBezTo>
                    <a:cubicBezTo>
                      <a:pt x="20" y="48"/>
                      <a:pt x="19" y="48"/>
                      <a:pt x="18" y="55"/>
                    </a:cubicBezTo>
                    <a:cubicBezTo>
                      <a:pt x="17" y="60"/>
                      <a:pt x="17" y="65"/>
                      <a:pt x="11" y="68"/>
                    </a:cubicBezTo>
                    <a:cubicBezTo>
                      <a:pt x="0" y="61"/>
                      <a:pt x="10" y="41"/>
                      <a:pt x="15" y="33"/>
                    </a:cubicBezTo>
                    <a:close/>
                  </a:path>
                </a:pathLst>
              </a:custGeom>
              <a:solidFill>
                <a:srgbClr val="7E3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9" name="Freeform 280"/>
              <p:cNvSpPr/>
              <p:nvPr/>
            </p:nvSpPr>
            <p:spPr bwMode="auto">
              <a:xfrm>
                <a:off x="2855" y="-27"/>
                <a:ext cx="755" cy="1448"/>
              </a:xfrm>
              <a:custGeom>
                <a:avLst/>
                <a:gdLst>
                  <a:gd name="T0" fmla="*/ 309 w 313"/>
                  <a:gd name="T1" fmla="*/ 517 h 600"/>
                  <a:gd name="T2" fmla="*/ 304 w 313"/>
                  <a:gd name="T3" fmla="*/ 542 h 600"/>
                  <a:gd name="T4" fmla="*/ 279 w 313"/>
                  <a:gd name="T5" fmla="*/ 517 h 600"/>
                  <a:gd name="T6" fmla="*/ 202 w 313"/>
                  <a:gd name="T7" fmla="*/ 534 h 600"/>
                  <a:gd name="T8" fmla="*/ 191 w 313"/>
                  <a:gd name="T9" fmla="*/ 600 h 600"/>
                  <a:gd name="T10" fmla="*/ 174 w 313"/>
                  <a:gd name="T11" fmla="*/ 565 h 600"/>
                  <a:gd name="T12" fmla="*/ 125 w 313"/>
                  <a:gd name="T13" fmla="*/ 476 h 600"/>
                  <a:gd name="T14" fmla="*/ 67 w 313"/>
                  <a:gd name="T15" fmla="*/ 368 h 600"/>
                  <a:gd name="T16" fmla="*/ 21 w 313"/>
                  <a:gd name="T17" fmla="*/ 249 h 600"/>
                  <a:gd name="T18" fmla="*/ 4 w 313"/>
                  <a:gd name="T19" fmla="*/ 166 h 600"/>
                  <a:gd name="T20" fmla="*/ 30 w 313"/>
                  <a:gd name="T21" fmla="*/ 46 h 600"/>
                  <a:gd name="T22" fmla="*/ 147 w 313"/>
                  <a:gd name="T23" fmla="*/ 30 h 600"/>
                  <a:gd name="T24" fmla="*/ 193 w 313"/>
                  <a:gd name="T25" fmla="*/ 88 h 600"/>
                  <a:gd name="T26" fmla="*/ 220 w 313"/>
                  <a:gd name="T27" fmla="*/ 244 h 600"/>
                  <a:gd name="T28" fmla="*/ 256 w 313"/>
                  <a:gd name="T29" fmla="*/ 406 h 600"/>
                  <a:gd name="T30" fmla="*/ 309 w 313"/>
                  <a:gd name="T31"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3" h="600">
                    <a:moveTo>
                      <a:pt x="309" y="517"/>
                    </a:moveTo>
                    <a:cubicBezTo>
                      <a:pt x="313" y="532"/>
                      <a:pt x="313" y="542"/>
                      <a:pt x="304" y="542"/>
                    </a:cubicBezTo>
                    <a:cubicBezTo>
                      <a:pt x="295" y="543"/>
                      <a:pt x="285" y="522"/>
                      <a:pt x="279" y="517"/>
                    </a:cubicBezTo>
                    <a:cubicBezTo>
                      <a:pt x="260" y="502"/>
                      <a:pt x="211" y="509"/>
                      <a:pt x="202" y="534"/>
                    </a:cubicBezTo>
                    <a:cubicBezTo>
                      <a:pt x="195" y="551"/>
                      <a:pt x="219" y="595"/>
                      <a:pt x="191" y="600"/>
                    </a:cubicBezTo>
                    <a:cubicBezTo>
                      <a:pt x="185" y="588"/>
                      <a:pt x="178" y="577"/>
                      <a:pt x="174" y="565"/>
                    </a:cubicBezTo>
                    <a:cubicBezTo>
                      <a:pt x="165" y="532"/>
                      <a:pt x="142" y="505"/>
                      <a:pt x="125" y="476"/>
                    </a:cubicBezTo>
                    <a:cubicBezTo>
                      <a:pt x="105" y="441"/>
                      <a:pt x="85" y="404"/>
                      <a:pt x="67" y="368"/>
                    </a:cubicBezTo>
                    <a:cubicBezTo>
                      <a:pt x="49" y="330"/>
                      <a:pt x="34" y="289"/>
                      <a:pt x="21" y="249"/>
                    </a:cubicBezTo>
                    <a:cubicBezTo>
                      <a:pt x="12" y="222"/>
                      <a:pt x="8" y="194"/>
                      <a:pt x="4" y="166"/>
                    </a:cubicBezTo>
                    <a:cubicBezTo>
                      <a:pt x="0" y="125"/>
                      <a:pt x="4" y="79"/>
                      <a:pt x="30" y="46"/>
                    </a:cubicBezTo>
                    <a:cubicBezTo>
                      <a:pt x="58" y="10"/>
                      <a:pt x="111" y="0"/>
                      <a:pt x="147" y="30"/>
                    </a:cubicBezTo>
                    <a:cubicBezTo>
                      <a:pt x="167" y="46"/>
                      <a:pt x="183" y="65"/>
                      <a:pt x="193" y="88"/>
                    </a:cubicBezTo>
                    <a:cubicBezTo>
                      <a:pt x="213" y="138"/>
                      <a:pt x="217" y="189"/>
                      <a:pt x="220" y="244"/>
                    </a:cubicBezTo>
                    <a:cubicBezTo>
                      <a:pt x="223" y="301"/>
                      <a:pt x="233" y="354"/>
                      <a:pt x="256" y="406"/>
                    </a:cubicBezTo>
                    <a:cubicBezTo>
                      <a:pt x="260" y="416"/>
                      <a:pt x="299" y="480"/>
                      <a:pt x="309" y="517"/>
                    </a:cubicBezTo>
                    <a:close/>
                  </a:path>
                </a:pathLst>
              </a:custGeom>
              <a:solidFill>
                <a:srgbClr val="49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0" name="Freeform 281"/>
              <p:cNvSpPr/>
              <p:nvPr/>
            </p:nvSpPr>
            <p:spPr bwMode="auto">
              <a:xfrm>
                <a:off x="2990" y="687"/>
                <a:ext cx="106" cy="119"/>
              </a:xfrm>
              <a:custGeom>
                <a:avLst/>
                <a:gdLst>
                  <a:gd name="T0" fmla="*/ 37 w 44"/>
                  <a:gd name="T1" fmla="*/ 31 h 49"/>
                  <a:gd name="T2" fmla="*/ 4 w 44"/>
                  <a:gd name="T3" fmla="*/ 27 h 49"/>
                  <a:gd name="T4" fmla="*/ 37 w 44"/>
                  <a:gd name="T5" fmla="*/ 31 h 49"/>
                </a:gdLst>
                <a:ahLst/>
                <a:cxnLst>
                  <a:cxn ang="0">
                    <a:pos x="T0" y="T1"/>
                  </a:cxn>
                  <a:cxn ang="0">
                    <a:pos x="T2" y="T3"/>
                  </a:cxn>
                  <a:cxn ang="0">
                    <a:pos x="T4" y="T5"/>
                  </a:cxn>
                </a:cxnLst>
                <a:rect l="0" t="0" r="r" b="b"/>
                <a:pathLst>
                  <a:path w="44" h="49">
                    <a:moveTo>
                      <a:pt x="37" y="31"/>
                    </a:moveTo>
                    <a:cubicBezTo>
                      <a:pt x="32" y="49"/>
                      <a:pt x="7" y="45"/>
                      <a:pt x="4" y="27"/>
                    </a:cubicBezTo>
                    <a:cubicBezTo>
                      <a:pt x="0" y="0"/>
                      <a:pt x="44" y="5"/>
                      <a:pt x="37" y="31"/>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1" name="Freeform 282"/>
              <p:cNvSpPr/>
              <p:nvPr/>
            </p:nvSpPr>
            <p:spPr bwMode="auto">
              <a:xfrm>
                <a:off x="3195" y="757"/>
                <a:ext cx="104" cy="121"/>
              </a:xfrm>
              <a:custGeom>
                <a:avLst/>
                <a:gdLst>
                  <a:gd name="T0" fmla="*/ 36 w 43"/>
                  <a:gd name="T1" fmla="*/ 31 h 50"/>
                  <a:gd name="T2" fmla="*/ 4 w 43"/>
                  <a:gd name="T3" fmla="*/ 28 h 50"/>
                  <a:gd name="T4" fmla="*/ 36 w 43"/>
                  <a:gd name="T5" fmla="*/ 31 h 50"/>
                </a:gdLst>
                <a:ahLst/>
                <a:cxnLst>
                  <a:cxn ang="0">
                    <a:pos x="T0" y="T1"/>
                  </a:cxn>
                  <a:cxn ang="0">
                    <a:pos x="T2" y="T3"/>
                  </a:cxn>
                  <a:cxn ang="0">
                    <a:pos x="T4" y="T5"/>
                  </a:cxn>
                </a:cxnLst>
                <a:rect l="0" t="0" r="r" b="b"/>
                <a:pathLst>
                  <a:path w="43" h="50">
                    <a:moveTo>
                      <a:pt x="36" y="31"/>
                    </a:moveTo>
                    <a:cubicBezTo>
                      <a:pt x="31" y="50"/>
                      <a:pt x="6" y="45"/>
                      <a:pt x="4" y="28"/>
                    </a:cubicBezTo>
                    <a:cubicBezTo>
                      <a:pt x="0" y="0"/>
                      <a:pt x="43" y="6"/>
                      <a:pt x="36" y="31"/>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2" name="Freeform 283"/>
              <p:cNvSpPr/>
              <p:nvPr/>
            </p:nvSpPr>
            <p:spPr bwMode="auto">
              <a:xfrm>
                <a:off x="2876" y="449"/>
                <a:ext cx="61" cy="84"/>
              </a:xfrm>
              <a:custGeom>
                <a:avLst/>
                <a:gdLst>
                  <a:gd name="T0" fmla="*/ 0 w 25"/>
                  <a:gd name="T1" fmla="*/ 2 h 35"/>
                  <a:gd name="T2" fmla="*/ 10 w 25"/>
                  <a:gd name="T3" fmla="*/ 35 h 35"/>
                  <a:gd name="T4" fmla="*/ 21 w 25"/>
                  <a:gd name="T5" fmla="*/ 24 h 35"/>
                  <a:gd name="T6" fmla="*/ 0 w 25"/>
                  <a:gd name="T7" fmla="*/ 2 h 35"/>
                </a:gdLst>
                <a:ahLst/>
                <a:cxnLst>
                  <a:cxn ang="0">
                    <a:pos x="T0" y="T1"/>
                  </a:cxn>
                  <a:cxn ang="0">
                    <a:pos x="T2" y="T3"/>
                  </a:cxn>
                  <a:cxn ang="0">
                    <a:pos x="T4" y="T5"/>
                  </a:cxn>
                  <a:cxn ang="0">
                    <a:pos x="T6" y="T7"/>
                  </a:cxn>
                </a:cxnLst>
                <a:rect l="0" t="0" r="r" b="b"/>
                <a:pathLst>
                  <a:path w="25" h="35">
                    <a:moveTo>
                      <a:pt x="0" y="2"/>
                    </a:moveTo>
                    <a:cubicBezTo>
                      <a:pt x="3" y="13"/>
                      <a:pt x="6" y="24"/>
                      <a:pt x="10" y="35"/>
                    </a:cubicBezTo>
                    <a:cubicBezTo>
                      <a:pt x="15" y="34"/>
                      <a:pt x="19" y="31"/>
                      <a:pt x="21" y="24"/>
                    </a:cubicBezTo>
                    <a:cubicBezTo>
                      <a:pt x="25" y="8"/>
                      <a:pt x="11" y="0"/>
                      <a:pt x="0" y="2"/>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3" name="Freeform 284"/>
              <p:cNvSpPr/>
              <p:nvPr/>
            </p:nvSpPr>
            <p:spPr bwMode="auto">
              <a:xfrm>
                <a:off x="3110" y="519"/>
                <a:ext cx="107" cy="120"/>
              </a:xfrm>
              <a:custGeom>
                <a:avLst/>
                <a:gdLst>
                  <a:gd name="T0" fmla="*/ 37 w 44"/>
                  <a:gd name="T1" fmla="*/ 31 h 50"/>
                  <a:gd name="T2" fmla="*/ 4 w 44"/>
                  <a:gd name="T3" fmla="*/ 27 h 50"/>
                  <a:gd name="T4" fmla="*/ 37 w 44"/>
                  <a:gd name="T5" fmla="*/ 31 h 50"/>
                </a:gdLst>
                <a:ahLst/>
                <a:cxnLst>
                  <a:cxn ang="0">
                    <a:pos x="T0" y="T1"/>
                  </a:cxn>
                  <a:cxn ang="0">
                    <a:pos x="T2" y="T3"/>
                  </a:cxn>
                  <a:cxn ang="0">
                    <a:pos x="T4" y="T5"/>
                  </a:cxn>
                </a:cxnLst>
                <a:rect l="0" t="0" r="r" b="b"/>
                <a:pathLst>
                  <a:path w="44" h="50">
                    <a:moveTo>
                      <a:pt x="37" y="31"/>
                    </a:moveTo>
                    <a:cubicBezTo>
                      <a:pt x="32" y="50"/>
                      <a:pt x="7" y="45"/>
                      <a:pt x="4" y="27"/>
                    </a:cubicBezTo>
                    <a:cubicBezTo>
                      <a:pt x="0" y="0"/>
                      <a:pt x="44" y="5"/>
                      <a:pt x="37" y="31"/>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4" name="Freeform 285"/>
              <p:cNvSpPr/>
              <p:nvPr/>
            </p:nvSpPr>
            <p:spPr bwMode="auto">
              <a:xfrm>
                <a:off x="3337" y="603"/>
                <a:ext cx="63" cy="89"/>
              </a:xfrm>
              <a:custGeom>
                <a:avLst/>
                <a:gdLst>
                  <a:gd name="T0" fmla="*/ 2 w 26"/>
                  <a:gd name="T1" fmla="*/ 19 h 37"/>
                  <a:gd name="T2" fmla="*/ 26 w 26"/>
                  <a:gd name="T3" fmla="*/ 33 h 37"/>
                  <a:gd name="T4" fmla="*/ 19 w 26"/>
                  <a:gd name="T5" fmla="*/ 1 h 37"/>
                  <a:gd name="T6" fmla="*/ 2 w 26"/>
                  <a:gd name="T7" fmla="*/ 19 h 37"/>
                </a:gdLst>
                <a:ahLst/>
                <a:cxnLst>
                  <a:cxn ang="0">
                    <a:pos x="T0" y="T1"/>
                  </a:cxn>
                  <a:cxn ang="0">
                    <a:pos x="T2" y="T3"/>
                  </a:cxn>
                  <a:cxn ang="0">
                    <a:pos x="T4" y="T5"/>
                  </a:cxn>
                  <a:cxn ang="0">
                    <a:pos x="T6" y="T7"/>
                  </a:cxn>
                </a:cxnLst>
                <a:rect l="0" t="0" r="r" b="b"/>
                <a:pathLst>
                  <a:path w="26" h="37">
                    <a:moveTo>
                      <a:pt x="2" y="19"/>
                    </a:moveTo>
                    <a:cubicBezTo>
                      <a:pt x="4" y="31"/>
                      <a:pt x="16" y="37"/>
                      <a:pt x="26" y="33"/>
                    </a:cubicBezTo>
                    <a:cubicBezTo>
                      <a:pt x="23" y="22"/>
                      <a:pt x="21" y="12"/>
                      <a:pt x="19" y="1"/>
                    </a:cubicBezTo>
                    <a:cubicBezTo>
                      <a:pt x="10" y="0"/>
                      <a:pt x="0" y="5"/>
                      <a:pt x="2" y="19"/>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5" name="Freeform 286"/>
              <p:cNvSpPr/>
              <p:nvPr/>
            </p:nvSpPr>
            <p:spPr bwMode="auto">
              <a:xfrm>
                <a:off x="3081" y="953"/>
                <a:ext cx="78" cy="91"/>
              </a:xfrm>
              <a:custGeom>
                <a:avLst/>
                <a:gdLst>
                  <a:gd name="T0" fmla="*/ 25 w 32"/>
                  <a:gd name="T1" fmla="*/ 12 h 38"/>
                  <a:gd name="T2" fmla="*/ 18 w 32"/>
                  <a:gd name="T3" fmla="*/ 38 h 38"/>
                  <a:gd name="T4" fmla="*/ 0 w 32"/>
                  <a:gd name="T5" fmla="*/ 10 h 38"/>
                  <a:gd name="T6" fmla="*/ 25 w 32"/>
                  <a:gd name="T7" fmla="*/ 12 h 38"/>
                </a:gdLst>
                <a:ahLst/>
                <a:cxnLst>
                  <a:cxn ang="0">
                    <a:pos x="T0" y="T1"/>
                  </a:cxn>
                  <a:cxn ang="0">
                    <a:pos x="T2" y="T3"/>
                  </a:cxn>
                  <a:cxn ang="0">
                    <a:pos x="T4" y="T5"/>
                  </a:cxn>
                  <a:cxn ang="0">
                    <a:pos x="T6" y="T7"/>
                  </a:cxn>
                </a:cxnLst>
                <a:rect l="0" t="0" r="r" b="b"/>
                <a:pathLst>
                  <a:path w="32" h="38">
                    <a:moveTo>
                      <a:pt x="25" y="12"/>
                    </a:moveTo>
                    <a:cubicBezTo>
                      <a:pt x="32" y="21"/>
                      <a:pt x="27" y="34"/>
                      <a:pt x="18" y="38"/>
                    </a:cubicBezTo>
                    <a:cubicBezTo>
                      <a:pt x="12" y="29"/>
                      <a:pt x="6" y="19"/>
                      <a:pt x="0" y="10"/>
                    </a:cubicBezTo>
                    <a:cubicBezTo>
                      <a:pt x="6" y="3"/>
                      <a:pt x="17" y="0"/>
                      <a:pt x="25" y="12"/>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6" name="Freeform 287"/>
              <p:cNvSpPr/>
              <p:nvPr/>
            </p:nvSpPr>
            <p:spPr bwMode="auto">
              <a:xfrm>
                <a:off x="3323" y="924"/>
                <a:ext cx="106" cy="120"/>
              </a:xfrm>
              <a:custGeom>
                <a:avLst/>
                <a:gdLst>
                  <a:gd name="T0" fmla="*/ 37 w 44"/>
                  <a:gd name="T1" fmla="*/ 31 h 50"/>
                  <a:gd name="T2" fmla="*/ 4 w 44"/>
                  <a:gd name="T3" fmla="*/ 27 h 50"/>
                  <a:gd name="T4" fmla="*/ 37 w 44"/>
                  <a:gd name="T5" fmla="*/ 31 h 50"/>
                </a:gdLst>
                <a:ahLst/>
                <a:cxnLst>
                  <a:cxn ang="0">
                    <a:pos x="T0" y="T1"/>
                  </a:cxn>
                  <a:cxn ang="0">
                    <a:pos x="T2" y="T3"/>
                  </a:cxn>
                  <a:cxn ang="0">
                    <a:pos x="T4" y="T5"/>
                  </a:cxn>
                </a:cxnLst>
                <a:rect l="0" t="0" r="r" b="b"/>
                <a:pathLst>
                  <a:path w="44" h="50">
                    <a:moveTo>
                      <a:pt x="37" y="31"/>
                    </a:moveTo>
                    <a:cubicBezTo>
                      <a:pt x="32" y="50"/>
                      <a:pt x="7" y="45"/>
                      <a:pt x="4" y="27"/>
                    </a:cubicBezTo>
                    <a:cubicBezTo>
                      <a:pt x="0" y="0"/>
                      <a:pt x="44" y="5"/>
                      <a:pt x="37" y="31"/>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7" name="Freeform 288"/>
              <p:cNvSpPr/>
              <p:nvPr/>
            </p:nvSpPr>
            <p:spPr bwMode="auto">
              <a:xfrm>
                <a:off x="3217" y="1095"/>
                <a:ext cx="106" cy="121"/>
              </a:xfrm>
              <a:custGeom>
                <a:avLst/>
                <a:gdLst>
                  <a:gd name="T0" fmla="*/ 37 w 44"/>
                  <a:gd name="T1" fmla="*/ 32 h 50"/>
                  <a:gd name="T2" fmla="*/ 4 w 44"/>
                  <a:gd name="T3" fmla="*/ 28 h 50"/>
                  <a:gd name="T4" fmla="*/ 37 w 44"/>
                  <a:gd name="T5" fmla="*/ 32 h 50"/>
                </a:gdLst>
                <a:ahLst/>
                <a:cxnLst>
                  <a:cxn ang="0">
                    <a:pos x="T0" y="T1"/>
                  </a:cxn>
                  <a:cxn ang="0">
                    <a:pos x="T2" y="T3"/>
                  </a:cxn>
                  <a:cxn ang="0">
                    <a:pos x="T4" y="T5"/>
                  </a:cxn>
                </a:cxnLst>
                <a:rect l="0" t="0" r="r" b="b"/>
                <a:pathLst>
                  <a:path w="44" h="50">
                    <a:moveTo>
                      <a:pt x="37" y="32"/>
                    </a:moveTo>
                    <a:cubicBezTo>
                      <a:pt x="32" y="50"/>
                      <a:pt x="7" y="45"/>
                      <a:pt x="4" y="28"/>
                    </a:cubicBezTo>
                    <a:cubicBezTo>
                      <a:pt x="0" y="0"/>
                      <a:pt x="44" y="6"/>
                      <a:pt x="37" y="32"/>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8" name="Freeform 289"/>
              <p:cNvSpPr/>
              <p:nvPr/>
            </p:nvSpPr>
            <p:spPr bwMode="auto">
              <a:xfrm>
                <a:off x="3470" y="1013"/>
                <a:ext cx="77" cy="92"/>
              </a:xfrm>
              <a:custGeom>
                <a:avLst/>
                <a:gdLst>
                  <a:gd name="T0" fmla="*/ 13 w 32"/>
                  <a:gd name="T1" fmla="*/ 0 h 38"/>
                  <a:gd name="T2" fmla="*/ 2 w 32"/>
                  <a:gd name="T3" fmla="*/ 17 h 38"/>
                  <a:gd name="T4" fmla="*/ 32 w 32"/>
                  <a:gd name="T5" fmla="*/ 27 h 38"/>
                  <a:gd name="T6" fmla="*/ 26 w 32"/>
                  <a:gd name="T7" fmla="*/ 20 h 38"/>
                  <a:gd name="T8" fmla="*/ 13 w 32"/>
                  <a:gd name="T9" fmla="*/ 0 h 38"/>
                </a:gdLst>
                <a:ahLst/>
                <a:cxnLst>
                  <a:cxn ang="0">
                    <a:pos x="T0" y="T1"/>
                  </a:cxn>
                  <a:cxn ang="0">
                    <a:pos x="T2" y="T3"/>
                  </a:cxn>
                  <a:cxn ang="0">
                    <a:pos x="T4" y="T5"/>
                  </a:cxn>
                  <a:cxn ang="0">
                    <a:pos x="T6" y="T7"/>
                  </a:cxn>
                  <a:cxn ang="0">
                    <a:pos x="T8" y="T9"/>
                  </a:cxn>
                </a:cxnLst>
                <a:rect l="0" t="0" r="r" b="b"/>
                <a:pathLst>
                  <a:path w="32" h="38">
                    <a:moveTo>
                      <a:pt x="13" y="0"/>
                    </a:moveTo>
                    <a:cubicBezTo>
                      <a:pt x="6" y="1"/>
                      <a:pt x="0" y="7"/>
                      <a:pt x="2" y="17"/>
                    </a:cubicBezTo>
                    <a:cubicBezTo>
                      <a:pt x="4" y="33"/>
                      <a:pt x="24" y="38"/>
                      <a:pt x="32" y="27"/>
                    </a:cubicBezTo>
                    <a:cubicBezTo>
                      <a:pt x="30" y="25"/>
                      <a:pt x="28" y="22"/>
                      <a:pt x="26" y="20"/>
                    </a:cubicBezTo>
                    <a:cubicBezTo>
                      <a:pt x="21" y="14"/>
                      <a:pt x="17" y="7"/>
                      <a:pt x="13" y="0"/>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9" name="Freeform 290"/>
              <p:cNvSpPr/>
              <p:nvPr/>
            </p:nvSpPr>
            <p:spPr bwMode="auto">
              <a:xfrm>
                <a:off x="2879" y="118"/>
                <a:ext cx="65" cy="85"/>
              </a:xfrm>
              <a:custGeom>
                <a:avLst/>
                <a:gdLst>
                  <a:gd name="T0" fmla="*/ 11 w 27"/>
                  <a:gd name="T1" fmla="*/ 0 h 35"/>
                  <a:gd name="T2" fmla="*/ 1 w 27"/>
                  <a:gd name="T3" fmla="*/ 32 h 35"/>
                  <a:gd name="T4" fmla="*/ 23 w 27"/>
                  <a:gd name="T5" fmla="*/ 22 h 35"/>
                  <a:gd name="T6" fmla="*/ 11 w 27"/>
                  <a:gd name="T7" fmla="*/ 0 h 35"/>
                </a:gdLst>
                <a:ahLst/>
                <a:cxnLst>
                  <a:cxn ang="0">
                    <a:pos x="T0" y="T1"/>
                  </a:cxn>
                  <a:cxn ang="0">
                    <a:pos x="T2" y="T3"/>
                  </a:cxn>
                  <a:cxn ang="0">
                    <a:pos x="T4" y="T5"/>
                  </a:cxn>
                  <a:cxn ang="0">
                    <a:pos x="T6" y="T7"/>
                  </a:cxn>
                </a:cxnLst>
                <a:rect l="0" t="0" r="r" b="b"/>
                <a:pathLst>
                  <a:path w="27" h="35">
                    <a:moveTo>
                      <a:pt x="11" y="0"/>
                    </a:moveTo>
                    <a:cubicBezTo>
                      <a:pt x="5" y="10"/>
                      <a:pt x="0" y="21"/>
                      <a:pt x="1" y="32"/>
                    </a:cubicBezTo>
                    <a:cubicBezTo>
                      <a:pt x="10" y="35"/>
                      <a:pt x="20" y="33"/>
                      <a:pt x="23" y="22"/>
                    </a:cubicBezTo>
                    <a:cubicBezTo>
                      <a:pt x="27" y="10"/>
                      <a:pt x="19" y="2"/>
                      <a:pt x="11" y="0"/>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0" name="Freeform 291"/>
              <p:cNvSpPr/>
              <p:nvPr/>
            </p:nvSpPr>
            <p:spPr bwMode="auto">
              <a:xfrm>
                <a:off x="3053" y="53"/>
                <a:ext cx="106" cy="118"/>
              </a:xfrm>
              <a:custGeom>
                <a:avLst/>
                <a:gdLst>
                  <a:gd name="T0" fmla="*/ 36 w 44"/>
                  <a:gd name="T1" fmla="*/ 31 h 49"/>
                  <a:gd name="T2" fmla="*/ 4 w 44"/>
                  <a:gd name="T3" fmla="*/ 27 h 49"/>
                  <a:gd name="T4" fmla="*/ 36 w 44"/>
                  <a:gd name="T5" fmla="*/ 31 h 49"/>
                </a:gdLst>
                <a:ahLst/>
                <a:cxnLst>
                  <a:cxn ang="0">
                    <a:pos x="T0" y="T1"/>
                  </a:cxn>
                  <a:cxn ang="0">
                    <a:pos x="T2" y="T3"/>
                  </a:cxn>
                  <a:cxn ang="0">
                    <a:pos x="T4" y="T5"/>
                  </a:cxn>
                </a:cxnLst>
                <a:rect l="0" t="0" r="r" b="b"/>
                <a:pathLst>
                  <a:path w="44" h="49">
                    <a:moveTo>
                      <a:pt x="36" y="31"/>
                    </a:moveTo>
                    <a:cubicBezTo>
                      <a:pt x="31" y="49"/>
                      <a:pt x="7" y="44"/>
                      <a:pt x="4" y="27"/>
                    </a:cubicBezTo>
                    <a:cubicBezTo>
                      <a:pt x="0" y="0"/>
                      <a:pt x="44" y="5"/>
                      <a:pt x="36" y="31"/>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1" name="Freeform 292"/>
              <p:cNvSpPr/>
              <p:nvPr/>
            </p:nvSpPr>
            <p:spPr bwMode="auto">
              <a:xfrm>
                <a:off x="3301" y="282"/>
                <a:ext cx="63" cy="89"/>
              </a:xfrm>
              <a:custGeom>
                <a:avLst/>
                <a:gdLst>
                  <a:gd name="T0" fmla="*/ 2 w 26"/>
                  <a:gd name="T1" fmla="*/ 19 h 37"/>
                  <a:gd name="T2" fmla="*/ 26 w 26"/>
                  <a:gd name="T3" fmla="*/ 34 h 37"/>
                  <a:gd name="T4" fmla="*/ 20 w 26"/>
                  <a:gd name="T5" fmla="*/ 1 h 37"/>
                  <a:gd name="T6" fmla="*/ 2 w 26"/>
                  <a:gd name="T7" fmla="*/ 19 h 37"/>
                </a:gdLst>
                <a:ahLst/>
                <a:cxnLst>
                  <a:cxn ang="0">
                    <a:pos x="T0" y="T1"/>
                  </a:cxn>
                  <a:cxn ang="0">
                    <a:pos x="T2" y="T3"/>
                  </a:cxn>
                  <a:cxn ang="0">
                    <a:pos x="T4" y="T5"/>
                  </a:cxn>
                  <a:cxn ang="0">
                    <a:pos x="T6" y="T7"/>
                  </a:cxn>
                </a:cxnLst>
                <a:rect l="0" t="0" r="r" b="b"/>
                <a:pathLst>
                  <a:path w="26" h="37">
                    <a:moveTo>
                      <a:pt x="2" y="19"/>
                    </a:moveTo>
                    <a:cubicBezTo>
                      <a:pt x="4" y="31"/>
                      <a:pt x="17" y="37"/>
                      <a:pt x="26" y="34"/>
                    </a:cubicBezTo>
                    <a:cubicBezTo>
                      <a:pt x="25" y="23"/>
                      <a:pt x="23" y="12"/>
                      <a:pt x="20" y="1"/>
                    </a:cubicBezTo>
                    <a:cubicBezTo>
                      <a:pt x="10" y="0"/>
                      <a:pt x="0" y="5"/>
                      <a:pt x="2" y="19"/>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2" name="Freeform 293"/>
              <p:cNvSpPr/>
              <p:nvPr/>
            </p:nvSpPr>
            <p:spPr bwMode="auto">
              <a:xfrm>
                <a:off x="2985" y="292"/>
                <a:ext cx="104" cy="120"/>
              </a:xfrm>
              <a:custGeom>
                <a:avLst/>
                <a:gdLst>
                  <a:gd name="T0" fmla="*/ 36 w 43"/>
                  <a:gd name="T1" fmla="*/ 31 h 50"/>
                  <a:gd name="T2" fmla="*/ 4 w 43"/>
                  <a:gd name="T3" fmla="*/ 28 h 50"/>
                  <a:gd name="T4" fmla="*/ 36 w 43"/>
                  <a:gd name="T5" fmla="*/ 31 h 50"/>
                </a:gdLst>
                <a:ahLst/>
                <a:cxnLst>
                  <a:cxn ang="0">
                    <a:pos x="T0" y="T1"/>
                  </a:cxn>
                  <a:cxn ang="0">
                    <a:pos x="T2" y="T3"/>
                  </a:cxn>
                  <a:cxn ang="0">
                    <a:pos x="T4" y="T5"/>
                  </a:cxn>
                </a:cxnLst>
                <a:rect l="0" t="0" r="r" b="b"/>
                <a:pathLst>
                  <a:path w="43" h="50">
                    <a:moveTo>
                      <a:pt x="36" y="31"/>
                    </a:moveTo>
                    <a:cubicBezTo>
                      <a:pt x="31" y="50"/>
                      <a:pt x="6" y="45"/>
                      <a:pt x="4" y="28"/>
                    </a:cubicBezTo>
                    <a:cubicBezTo>
                      <a:pt x="0" y="0"/>
                      <a:pt x="43" y="6"/>
                      <a:pt x="36" y="31"/>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3" name="Freeform 294"/>
              <p:cNvSpPr/>
              <p:nvPr/>
            </p:nvSpPr>
            <p:spPr bwMode="auto">
              <a:xfrm>
                <a:off x="3224" y="63"/>
                <a:ext cx="65" cy="70"/>
              </a:xfrm>
              <a:custGeom>
                <a:avLst/>
                <a:gdLst>
                  <a:gd name="T0" fmla="*/ 1 w 27"/>
                  <a:gd name="T1" fmla="*/ 10 h 29"/>
                  <a:gd name="T2" fmla="*/ 27 w 27"/>
                  <a:gd name="T3" fmla="*/ 22 h 29"/>
                  <a:gd name="T4" fmla="*/ 2 w 27"/>
                  <a:gd name="T5" fmla="*/ 0 h 29"/>
                  <a:gd name="T6" fmla="*/ 1 w 27"/>
                  <a:gd name="T7" fmla="*/ 10 h 29"/>
                </a:gdLst>
                <a:ahLst/>
                <a:cxnLst>
                  <a:cxn ang="0">
                    <a:pos x="T0" y="T1"/>
                  </a:cxn>
                  <a:cxn ang="0">
                    <a:pos x="T2" y="T3"/>
                  </a:cxn>
                  <a:cxn ang="0">
                    <a:pos x="T4" y="T5"/>
                  </a:cxn>
                  <a:cxn ang="0">
                    <a:pos x="T6" y="T7"/>
                  </a:cxn>
                </a:cxnLst>
                <a:rect l="0" t="0" r="r" b="b"/>
                <a:pathLst>
                  <a:path w="27" h="29">
                    <a:moveTo>
                      <a:pt x="1" y="10"/>
                    </a:moveTo>
                    <a:cubicBezTo>
                      <a:pt x="3" y="23"/>
                      <a:pt x="18" y="29"/>
                      <a:pt x="27" y="22"/>
                    </a:cubicBezTo>
                    <a:cubicBezTo>
                      <a:pt x="20" y="13"/>
                      <a:pt x="11" y="6"/>
                      <a:pt x="2" y="0"/>
                    </a:cubicBezTo>
                    <a:cubicBezTo>
                      <a:pt x="0" y="2"/>
                      <a:pt x="0" y="6"/>
                      <a:pt x="1" y="10"/>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4" name="Freeform 295"/>
              <p:cNvSpPr/>
              <p:nvPr/>
            </p:nvSpPr>
            <p:spPr bwMode="auto">
              <a:xfrm>
                <a:off x="2949" y="97"/>
                <a:ext cx="335" cy="475"/>
              </a:xfrm>
              <a:custGeom>
                <a:avLst/>
                <a:gdLst>
                  <a:gd name="T0" fmla="*/ 83 w 139"/>
                  <a:gd name="T1" fmla="*/ 196 h 197"/>
                  <a:gd name="T2" fmla="*/ 108 w 139"/>
                  <a:gd name="T3" fmla="*/ 192 h 197"/>
                  <a:gd name="T4" fmla="*/ 139 w 139"/>
                  <a:gd name="T5" fmla="*/ 120 h 197"/>
                  <a:gd name="T6" fmla="*/ 94 w 139"/>
                  <a:gd name="T7" fmla="*/ 22 h 197"/>
                  <a:gd name="T8" fmla="*/ 12 w 139"/>
                  <a:gd name="T9" fmla="*/ 52 h 197"/>
                  <a:gd name="T10" fmla="*/ 41 w 139"/>
                  <a:gd name="T11" fmla="*/ 170 h 197"/>
                  <a:gd name="T12" fmla="*/ 83 w 139"/>
                  <a:gd name="T13" fmla="*/ 196 h 197"/>
                </a:gdLst>
                <a:ahLst/>
                <a:cxnLst>
                  <a:cxn ang="0">
                    <a:pos x="T0" y="T1"/>
                  </a:cxn>
                  <a:cxn ang="0">
                    <a:pos x="T2" y="T3"/>
                  </a:cxn>
                  <a:cxn ang="0">
                    <a:pos x="T4" y="T5"/>
                  </a:cxn>
                  <a:cxn ang="0">
                    <a:pos x="T6" y="T7"/>
                  </a:cxn>
                  <a:cxn ang="0">
                    <a:pos x="T8" y="T9"/>
                  </a:cxn>
                  <a:cxn ang="0">
                    <a:pos x="T10" y="T11"/>
                  </a:cxn>
                  <a:cxn ang="0">
                    <a:pos x="T12" y="T13"/>
                  </a:cxn>
                </a:cxnLst>
                <a:rect l="0" t="0" r="r" b="b"/>
                <a:pathLst>
                  <a:path w="139" h="197">
                    <a:moveTo>
                      <a:pt x="83" y="196"/>
                    </a:moveTo>
                    <a:cubicBezTo>
                      <a:pt x="91" y="197"/>
                      <a:pt x="100" y="196"/>
                      <a:pt x="108" y="192"/>
                    </a:cubicBezTo>
                    <a:cubicBezTo>
                      <a:pt x="136" y="180"/>
                      <a:pt x="139" y="147"/>
                      <a:pt x="139" y="120"/>
                    </a:cubicBezTo>
                    <a:cubicBezTo>
                      <a:pt x="139" y="84"/>
                      <a:pt x="124" y="43"/>
                      <a:pt x="94" y="22"/>
                    </a:cubicBezTo>
                    <a:cubicBezTo>
                      <a:pt x="63" y="0"/>
                      <a:pt x="24" y="17"/>
                      <a:pt x="12" y="52"/>
                    </a:cubicBezTo>
                    <a:cubicBezTo>
                      <a:pt x="0" y="89"/>
                      <a:pt x="19" y="139"/>
                      <a:pt x="41" y="170"/>
                    </a:cubicBezTo>
                    <a:cubicBezTo>
                      <a:pt x="51" y="184"/>
                      <a:pt x="67" y="194"/>
                      <a:pt x="83" y="196"/>
                    </a:cubicBezTo>
                    <a:close/>
                  </a:path>
                </a:pathLst>
              </a:custGeom>
              <a:solidFill>
                <a:srgbClr val="E8E1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5" name="Freeform 296"/>
              <p:cNvSpPr/>
              <p:nvPr/>
            </p:nvSpPr>
            <p:spPr bwMode="auto">
              <a:xfrm>
                <a:off x="3002" y="280"/>
                <a:ext cx="26" cy="31"/>
              </a:xfrm>
              <a:custGeom>
                <a:avLst/>
                <a:gdLst>
                  <a:gd name="T0" fmla="*/ 9 w 11"/>
                  <a:gd name="T1" fmla="*/ 12 h 13"/>
                  <a:gd name="T2" fmla="*/ 11 w 11"/>
                  <a:gd name="T3" fmla="*/ 8 h 13"/>
                  <a:gd name="T4" fmla="*/ 4 w 11"/>
                  <a:gd name="T5" fmla="*/ 11 h 13"/>
                  <a:gd name="T6" fmla="*/ 9 w 11"/>
                  <a:gd name="T7" fmla="*/ 12 h 13"/>
                </a:gdLst>
                <a:ahLst/>
                <a:cxnLst>
                  <a:cxn ang="0">
                    <a:pos x="T0" y="T1"/>
                  </a:cxn>
                  <a:cxn ang="0">
                    <a:pos x="T2" y="T3"/>
                  </a:cxn>
                  <a:cxn ang="0">
                    <a:pos x="T4" y="T5"/>
                  </a:cxn>
                  <a:cxn ang="0">
                    <a:pos x="T6" y="T7"/>
                  </a:cxn>
                </a:cxnLst>
                <a:rect l="0" t="0" r="r" b="b"/>
                <a:pathLst>
                  <a:path w="11" h="13">
                    <a:moveTo>
                      <a:pt x="9" y="12"/>
                    </a:moveTo>
                    <a:cubicBezTo>
                      <a:pt x="10" y="12"/>
                      <a:pt x="11" y="10"/>
                      <a:pt x="11" y="8"/>
                    </a:cubicBezTo>
                    <a:cubicBezTo>
                      <a:pt x="10" y="0"/>
                      <a:pt x="0" y="5"/>
                      <a:pt x="4" y="11"/>
                    </a:cubicBezTo>
                    <a:cubicBezTo>
                      <a:pt x="6" y="13"/>
                      <a:pt x="7" y="13"/>
                      <a:pt x="9" y="12"/>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6" name="Freeform 297"/>
              <p:cNvSpPr/>
              <p:nvPr/>
            </p:nvSpPr>
            <p:spPr bwMode="auto">
              <a:xfrm>
                <a:off x="3202" y="220"/>
                <a:ext cx="24" cy="31"/>
              </a:xfrm>
              <a:custGeom>
                <a:avLst/>
                <a:gdLst>
                  <a:gd name="T0" fmla="*/ 8 w 10"/>
                  <a:gd name="T1" fmla="*/ 12 h 13"/>
                  <a:gd name="T2" fmla="*/ 10 w 10"/>
                  <a:gd name="T3" fmla="*/ 7 h 13"/>
                  <a:gd name="T4" fmla="*/ 4 w 10"/>
                  <a:gd name="T5" fmla="*/ 11 h 13"/>
                  <a:gd name="T6" fmla="*/ 8 w 10"/>
                  <a:gd name="T7" fmla="*/ 12 h 13"/>
                </a:gdLst>
                <a:ahLst/>
                <a:cxnLst>
                  <a:cxn ang="0">
                    <a:pos x="T0" y="T1"/>
                  </a:cxn>
                  <a:cxn ang="0">
                    <a:pos x="T2" y="T3"/>
                  </a:cxn>
                  <a:cxn ang="0">
                    <a:pos x="T4" y="T5"/>
                  </a:cxn>
                  <a:cxn ang="0">
                    <a:pos x="T6" y="T7"/>
                  </a:cxn>
                </a:cxnLst>
                <a:rect l="0" t="0" r="r" b="b"/>
                <a:pathLst>
                  <a:path w="10" h="13">
                    <a:moveTo>
                      <a:pt x="8" y="12"/>
                    </a:moveTo>
                    <a:cubicBezTo>
                      <a:pt x="9" y="11"/>
                      <a:pt x="10" y="9"/>
                      <a:pt x="10" y="7"/>
                    </a:cubicBezTo>
                    <a:cubicBezTo>
                      <a:pt x="10" y="0"/>
                      <a:pt x="0" y="4"/>
                      <a:pt x="4" y="11"/>
                    </a:cubicBezTo>
                    <a:cubicBezTo>
                      <a:pt x="5" y="13"/>
                      <a:pt x="7" y="13"/>
                      <a:pt x="8" y="12"/>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7" name="Freeform 298"/>
              <p:cNvSpPr/>
              <p:nvPr/>
            </p:nvSpPr>
            <p:spPr bwMode="auto">
              <a:xfrm>
                <a:off x="3120" y="224"/>
                <a:ext cx="58" cy="160"/>
              </a:xfrm>
              <a:custGeom>
                <a:avLst/>
                <a:gdLst>
                  <a:gd name="T0" fmla="*/ 21 w 24"/>
                  <a:gd name="T1" fmla="*/ 44 h 66"/>
                  <a:gd name="T2" fmla="*/ 23 w 24"/>
                  <a:gd name="T3" fmla="*/ 58 h 66"/>
                  <a:gd name="T4" fmla="*/ 11 w 24"/>
                  <a:gd name="T5" fmla="*/ 63 h 66"/>
                  <a:gd name="T6" fmla="*/ 5 w 24"/>
                  <a:gd name="T7" fmla="*/ 36 h 66"/>
                  <a:gd name="T8" fmla="*/ 2 w 24"/>
                  <a:gd name="T9" fmla="*/ 13 h 66"/>
                  <a:gd name="T10" fmla="*/ 21 w 24"/>
                  <a:gd name="T11" fmla="*/ 44 h 66"/>
                </a:gdLst>
                <a:ahLst/>
                <a:cxnLst>
                  <a:cxn ang="0">
                    <a:pos x="T0" y="T1"/>
                  </a:cxn>
                  <a:cxn ang="0">
                    <a:pos x="T2" y="T3"/>
                  </a:cxn>
                  <a:cxn ang="0">
                    <a:pos x="T4" y="T5"/>
                  </a:cxn>
                  <a:cxn ang="0">
                    <a:pos x="T6" y="T7"/>
                  </a:cxn>
                  <a:cxn ang="0">
                    <a:pos x="T8" y="T9"/>
                  </a:cxn>
                  <a:cxn ang="0">
                    <a:pos x="T10" y="T11"/>
                  </a:cxn>
                </a:cxnLst>
                <a:rect l="0" t="0" r="r" b="b"/>
                <a:pathLst>
                  <a:path w="24" h="66">
                    <a:moveTo>
                      <a:pt x="21" y="44"/>
                    </a:moveTo>
                    <a:cubicBezTo>
                      <a:pt x="21" y="47"/>
                      <a:pt x="24" y="55"/>
                      <a:pt x="23" y="58"/>
                    </a:cubicBezTo>
                    <a:cubicBezTo>
                      <a:pt x="22" y="62"/>
                      <a:pt x="15" y="66"/>
                      <a:pt x="11" y="63"/>
                    </a:cubicBezTo>
                    <a:cubicBezTo>
                      <a:pt x="6" y="60"/>
                      <a:pt x="6" y="42"/>
                      <a:pt x="5" y="36"/>
                    </a:cubicBezTo>
                    <a:cubicBezTo>
                      <a:pt x="4" y="31"/>
                      <a:pt x="0" y="18"/>
                      <a:pt x="2" y="13"/>
                    </a:cubicBezTo>
                    <a:cubicBezTo>
                      <a:pt x="10" y="0"/>
                      <a:pt x="20" y="39"/>
                      <a:pt x="21" y="44"/>
                    </a:cubicBez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8" name="Freeform 299"/>
              <p:cNvSpPr/>
              <p:nvPr/>
            </p:nvSpPr>
            <p:spPr bwMode="auto">
              <a:xfrm>
                <a:off x="3079" y="328"/>
                <a:ext cx="166" cy="109"/>
              </a:xfrm>
              <a:custGeom>
                <a:avLst/>
                <a:gdLst>
                  <a:gd name="T0" fmla="*/ 60 w 69"/>
                  <a:gd name="T1" fmla="*/ 1 h 45"/>
                  <a:gd name="T2" fmla="*/ 36 w 69"/>
                  <a:gd name="T3" fmla="*/ 38 h 45"/>
                  <a:gd name="T4" fmla="*/ 3 w 69"/>
                  <a:gd name="T5" fmla="*/ 18 h 45"/>
                  <a:gd name="T6" fmla="*/ 0 w 69"/>
                  <a:gd name="T7" fmla="*/ 19 h 45"/>
                  <a:gd name="T8" fmla="*/ 37 w 69"/>
                  <a:gd name="T9" fmla="*/ 42 h 45"/>
                  <a:gd name="T10" fmla="*/ 64 w 69"/>
                  <a:gd name="T11" fmla="*/ 0 h 45"/>
                  <a:gd name="T12" fmla="*/ 60 w 69"/>
                  <a:gd name="T13" fmla="*/ 1 h 45"/>
                </a:gdLst>
                <a:ahLst/>
                <a:cxnLst>
                  <a:cxn ang="0">
                    <a:pos x="T0" y="T1"/>
                  </a:cxn>
                  <a:cxn ang="0">
                    <a:pos x="T2" y="T3"/>
                  </a:cxn>
                  <a:cxn ang="0">
                    <a:pos x="T4" y="T5"/>
                  </a:cxn>
                  <a:cxn ang="0">
                    <a:pos x="T6" y="T7"/>
                  </a:cxn>
                  <a:cxn ang="0">
                    <a:pos x="T8" y="T9"/>
                  </a:cxn>
                  <a:cxn ang="0">
                    <a:pos x="T10" y="T11"/>
                  </a:cxn>
                  <a:cxn ang="0">
                    <a:pos x="T12" y="T13"/>
                  </a:cxn>
                </a:cxnLst>
                <a:rect l="0" t="0" r="r" b="b"/>
                <a:pathLst>
                  <a:path w="69" h="45">
                    <a:moveTo>
                      <a:pt x="60" y="1"/>
                    </a:moveTo>
                    <a:cubicBezTo>
                      <a:pt x="64" y="20"/>
                      <a:pt x="51" y="34"/>
                      <a:pt x="36" y="38"/>
                    </a:cubicBezTo>
                    <a:cubicBezTo>
                      <a:pt x="24" y="41"/>
                      <a:pt x="8" y="37"/>
                      <a:pt x="3" y="18"/>
                    </a:cubicBezTo>
                    <a:cubicBezTo>
                      <a:pt x="0" y="19"/>
                      <a:pt x="0" y="19"/>
                      <a:pt x="0" y="19"/>
                    </a:cubicBezTo>
                    <a:cubicBezTo>
                      <a:pt x="5" y="39"/>
                      <a:pt x="22" y="45"/>
                      <a:pt x="37" y="42"/>
                    </a:cubicBezTo>
                    <a:cubicBezTo>
                      <a:pt x="54" y="38"/>
                      <a:pt x="69" y="22"/>
                      <a:pt x="64" y="0"/>
                    </a:cubicBezTo>
                    <a:lnTo>
                      <a:pt x="60" y="1"/>
                    </a:ln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9" name="Freeform 300"/>
              <p:cNvSpPr/>
              <p:nvPr/>
            </p:nvSpPr>
            <p:spPr bwMode="auto">
              <a:xfrm>
                <a:off x="2363" y="1100"/>
                <a:ext cx="458" cy="289"/>
              </a:xfrm>
              <a:custGeom>
                <a:avLst/>
                <a:gdLst>
                  <a:gd name="T0" fmla="*/ 0 w 190"/>
                  <a:gd name="T1" fmla="*/ 77 h 120"/>
                  <a:gd name="T2" fmla="*/ 131 w 190"/>
                  <a:gd name="T3" fmla="*/ 48 h 120"/>
                  <a:gd name="T4" fmla="*/ 117 w 190"/>
                  <a:gd name="T5" fmla="*/ 10 h 120"/>
                  <a:gd name="T6" fmla="*/ 140 w 190"/>
                  <a:gd name="T7" fmla="*/ 31 h 120"/>
                  <a:gd name="T8" fmla="*/ 160 w 190"/>
                  <a:gd name="T9" fmla="*/ 4 h 120"/>
                  <a:gd name="T10" fmla="*/ 152 w 190"/>
                  <a:gd name="T11" fmla="*/ 35 h 120"/>
                  <a:gd name="T12" fmla="*/ 175 w 190"/>
                  <a:gd name="T13" fmla="*/ 22 h 120"/>
                  <a:gd name="T14" fmla="*/ 161 w 190"/>
                  <a:gd name="T15" fmla="*/ 46 h 120"/>
                  <a:gd name="T16" fmla="*/ 186 w 190"/>
                  <a:gd name="T17" fmla="*/ 45 h 120"/>
                  <a:gd name="T18" fmla="*/ 166 w 190"/>
                  <a:gd name="T19" fmla="*/ 57 h 120"/>
                  <a:gd name="T20" fmla="*/ 182 w 190"/>
                  <a:gd name="T21" fmla="*/ 72 h 120"/>
                  <a:gd name="T22" fmla="*/ 159 w 190"/>
                  <a:gd name="T23" fmla="*/ 65 h 120"/>
                  <a:gd name="T24" fmla="*/ 138 w 190"/>
                  <a:gd name="T25" fmla="*/ 69 h 120"/>
                  <a:gd name="T26" fmla="*/ 117 w 190"/>
                  <a:gd name="T27" fmla="*/ 82 h 120"/>
                  <a:gd name="T28" fmla="*/ 12 w 190"/>
                  <a:gd name="T29"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120">
                    <a:moveTo>
                      <a:pt x="0" y="77"/>
                    </a:moveTo>
                    <a:cubicBezTo>
                      <a:pt x="32" y="120"/>
                      <a:pt x="105" y="78"/>
                      <a:pt x="131" y="48"/>
                    </a:cubicBezTo>
                    <a:cubicBezTo>
                      <a:pt x="125" y="42"/>
                      <a:pt x="108" y="19"/>
                      <a:pt x="117" y="10"/>
                    </a:cubicBezTo>
                    <a:cubicBezTo>
                      <a:pt x="127" y="2"/>
                      <a:pt x="138" y="24"/>
                      <a:pt x="140" y="31"/>
                    </a:cubicBezTo>
                    <a:cubicBezTo>
                      <a:pt x="141" y="23"/>
                      <a:pt x="148" y="0"/>
                      <a:pt x="160" y="4"/>
                    </a:cubicBezTo>
                    <a:cubicBezTo>
                      <a:pt x="160" y="14"/>
                      <a:pt x="155" y="26"/>
                      <a:pt x="152" y="35"/>
                    </a:cubicBezTo>
                    <a:cubicBezTo>
                      <a:pt x="159" y="30"/>
                      <a:pt x="165" y="19"/>
                      <a:pt x="175" y="22"/>
                    </a:cubicBezTo>
                    <a:cubicBezTo>
                      <a:pt x="175" y="33"/>
                      <a:pt x="166" y="38"/>
                      <a:pt x="161" y="46"/>
                    </a:cubicBezTo>
                    <a:cubicBezTo>
                      <a:pt x="165" y="44"/>
                      <a:pt x="183" y="37"/>
                      <a:pt x="186" y="45"/>
                    </a:cubicBezTo>
                    <a:cubicBezTo>
                      <a:pt x="189" y="53"/>
                      <a:pt x="170" y="56"/>
                      <a:pt x="166" y="57"/>
                    </a:cubicBezTo>
                    <a:cubicBezTo>
                      <a:pt x="173" y="57"/>
                      <a:pt x="190" y="64"/>
                      <a:pt x="182" y="72"/>
                    </a:cubicBezTo>
                    <a:cubicBezTo>
                      <a:pt x="174" y="79"/>
                      <a:pt x="165" y="68"/>
                      <a:pt x="159" y="65"/>
                    </a:cubicBezTo>
                    <a:cubicBezTo>
                      <a:pt x="147" y="58"/>
                      <a:pt x="148" y="61"/>
                      <a:pt x="138" y="69"/>
                    </a:cubicBezTo>
                    <a:cubicBezTo>
                      <a:pt x="132" y="74"/>
                      <a:pt x="124" y="78"/>
                      <a:pt x="117" y="82"/>
                    </a:cubicBezTo>
                    <a:cubicBezTo>
                      <a:pt x="83" y="101"/>
                      <a:pt x="51" y="111"/>
                      <a:pt x="12" y="107"/>
                    </a:cubicBezTo>
                  </a:path>
                </a:pathLst>
              </a:custGeom>
              <a:solidFill>
                <a:srgbClr val="FF5B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0" name="Freeform 301"/>
              <p:cNvSpPr/>
              <p:nvPr/>
            </p:nvSpPr>
            <p:spPr bwMode="auto">
              <a:xfrm>
                <a:off x="5496" y="1474"/>
                <a:ext cx="94" cy="468"/>
              </a:xfrm>
              <a:custGeom>
                <a:avLst/>
                <a:gdLst>
                  <a:gd name="T0" fmla="*/ 27 w 39"/>
                  <a:gd name="T1" fmla="*/ 3 h 194"/>
                  <a:gd name="T2" fmla="*/ 17 w 39"/>
                  <a:gd name="T3" fmla="*/ 91 h 194"/>
                  <a:gd name="T4" fmla="*/ 29 w 39"/>
                  <a:gd name="T5" fmla="*/ 159 h 194"/>
                  <a:gd name="T6" fmla="*/ 15 w 39"/>
                  <a:gd name="T7" fmla="*/ 177 h 194"/>
                  <a:gd name="T8" fmla="*/ 1 w 39"/>
                  <a:gd name="T9" fmla="*/ 122 h 194"/>
                  <a:gd name="T10" fmla="*/ 9 w 39"/>
                  <a:gd name="T11" fmla="*/ 0 h 194"/>
                </a:gdLst>
                <a:ahLst/>
                <a:cxnLst>
                  <a:cxn ang="0">
                    <a:pos x="T0" y="T1"/>
                  </a:cxn>
                  <a:cxn ang="0">
                    <a:pos x="T2" y="T3"/>
                  </a:cxn>
                  <a:cxn ang="0">
                    <a:pos x="T4" y="T5"/>
                  </a:cxn>
                  <a:cxn ang="0">
                    <a:pos x="T6" y="T7"/>
                  </a:cxn>
                  <a:cxn ang="0">
                    <a:pos x="T8" y="T9"/>
                  </a:cxn>
                  <a:cxn ang="0">
                    <a:pos x="T10" y="T11"/>
                  </a:cxn>
                </a:cxnLst>
                <a:rect l="0" t="0" r="r" b="b"/>
                <a:pathLst>
                  <a:path w="39" h="194">
                    <a:moveTo>
                      <a:pt x="27" y="3"/>
                    </a:moveTo>
                    <a:cubicBezTo>
                      <a:pt x="23" y="33"/>
                      <a:pt x="19" y="61"/>
                      <a:pt x="17" y="91"/>
                    </a:cubicBezTo>
                    <a:cubicBezTo>
                      <a:pt x="15" y="116"/>
                      <a:pt x="22" y="136"/>
                      <a:pt x="29" y="159"/>
                    </a:cubicBezTo>
                    <a:cubicBezTo>
                      <a:pt x="32" y="168"/>
                      <a:pt x="39" y="194"/>
                      <a:pt x="15" y="177"/>
                    </a:cubicBezTo>
                    <a:cubicBezTo>
                      <a:pt x="1" y="167"/>
                      <a:pt x="1" y="136"/>
                      <a:pt x="1" y="122"/>
                    </a:cubicBezTo>
                    <a:cubicBezTo>
                      <a:pt x="0" y="81"/>
                      <a:pt x="9" y="41"/>
                      <a:pt x="9" y="0"/>
                    </a:cubicBezTo>
                  </a:path>
                </a:pathLst>
              </a:custGeom>
              <a:solidFill>
                <a:srgbClr val="869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1" name="Freeform 302"/>
              <p:cNvSpPr/>
              <p:nvPr/>
            </p:nvSpPr>
            <p:spPr bwMode="auto">
              <a:xfrm>
                <a:off x="3178" y="1295"/>
                <a:ext cx="810" cy="316"/>
              </a:xfrm>
              <a:custGeom>
                <a:avLst/>
                <a:gdLst>
                  <a:gd name="T0" fmla="*/ 0 w 336"/>
                  <a:gd name="T1" fmla="*/ 103 h 131"/>
                  <a:gd name="T2" fmla="*/ 85 w 336"/>
                  <a:gd name="T3" fmla="*/ 131 h 131"/>
                  <a:gd name="T4" fmla="*/ 88 w 336"/>
                  <a:gd name="T5" fmla="*/ 54 h 131"/>
                  <a:gd name="T6" fmla="*/ 157 w 336"/>
                  <a:gd name="T7" fmla="*/ 103 h 131"/>
                  <a:gd name="T8" fmla="*/ 176 w 336"/>
                  <a:gd name="T9" fmla="*/ 25 h 131"/>
                  <a:gd name="T10" fmla="*/ 235 w 336"/>
                  <a:gd name="T11" fmla="*/ 77 h 131"/>
                  <a:gd name="T12" fmla="*/ 253 w 336"/>
                  <a:gd name="T13" fmla="*/ 10 h 131"/>
                  <a:gd name="T14" fmla="*/ 305 w 336"/>
                  <a:gd name="T15" fmla="*/ 67 h 131"/>
                  <a:gd name="T16" fmla="*/ 336 w 336"/>
                  <a:gd name="T17" fmla="*/ 2 h 131"/>
                  <a:gd name="T18" fmla="*/ 0 w 336"/>
                  <a:gd name="T19" fmla="*/ 10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131">
                    <a:moveTo>
                      <a:pt x="0" y="103"/>
                    </a:moveTo>
                    <a:cubicBezTo>
                      <a:pt x="85" y="131"/>
                      <a:pt x="85" y="131"/>
                      <a:pt x="85" y="131"/>
                    </a:cubicBezTo>
                    <a:cubicBezTo>
                      <a:pt x="88" y="54"/>
                      <a:pt x="88" y="54"/>
                      <a:pt x="88" y="54"/>
                    </a:cubicBezTo>
                    <a:cubicBezTo>
                      <a:pt x="157" y="103"/>
                      <a:pt x="157" y="103"/>
                      <a:pt x="157" y="103"/>
                    </a:cubicBezTo>
                    <a:cubicBezTo>
                      <a:pt x="176" y="25"/>
                      <a:pt x="176" y="25"/>
                      <a:pt x="176" y="25"/>
                    </a:cubicBezTo>
                    <a:cubicBezTo>
                      <a:pt x="235" y="77"/>
                      <a:pt x="235" y="77"/>
                      <a:pt x="235" y="77"/>
                    </a:cubicBezTo>
                    <a:cubicBezTo>
                      <a:pt x="253" y="10"/>
                      <a:pt x="253" y="10"/>
                      <a:pt x="253" y="10"/>
                    </a:cubicBezTo>
                    <a:cubicBezTo>
                      <a:pt x="305" y="67"/>
                      <a:pt x="305" y="67"/>
                      <a:pt x="305" y="67"/>
                    </a:cubicBezTo>
                    <a:cubicBezTo>
                      <a:pt x="336" y="2"/>
                      <a:pt x="336" y="2"/>
                      <a:pt x="336" y="2"/>
                    </a:cubicBezTo>
                    <a:cubicBezTo>
                      <a:pt x="336" y="2"/>
                      <a:pt x="142" y="0"/>
                      <a:pt x="0" y="103"/>
                    </a:cubicBezTo>
                    <a:close/>
                  </a:path>
                </a:pathLst>
              </a:custGeom>
              <a:solidFill>
                <a:srgbClr val="D8D1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2" name="Freeform 303"/>
              <p:cNvSpPr/>
              <p:nvPr/>
            </p:nvSpPr>
            <p:spPr bwMode="auto">
              <a:xfrm>
                <a:off x="3233" y="1447"/>
                <a:ext cx="107" cy="87"/>
              </a:xfrm>
              <a:custGeom>
                <a:avLst/>
                <a:gdLst>
                  <a:gd name="T0" fmla="*/ 0 w 44"/>
                  <a:gd name="T1" fmla="*/ 24 h 36"/>
                  <a:gd name="T2" fmla="*/ 40 w 44"/>
                  <a:gd name="T3" fmla="*/ 36 h 36"/>
                  <a:gd name="T4" fmla="*/ 44 w 44"/>
                  <a:gd name="T5" fmla="*/ 0 h 36"/>
                  <a:gd name="T6" fmla="*/ 0 w 44"/>
                  <a:gd name="T7" fmla="*/ 24 h 36"/>
                </a:gdLst>
                <a:ahLst/>
                <a:cxnLst>
                  <a:cxn ang="0">
                    <a:pos x="T0" y="T1"/>
                  </a:cxn>
                  <a:cxn ang="0">
                    <a:pos x="T2" y="T3"/>
                  </a:cxn>
                  <a:cxn ang="0">
                    <a:pos x="T4" y="T5"/>
                  </a:cxn>
                  <a:cxn ang="0">
                    <a:pos x="T6" y="T7"/>
                  </a:cxn>
                </a:cxnLst>
                <a:rect l="0" t="0" r="r" b="b"/>
                <a:pathLst>
                  <a:path w="44" h="36">
                    <a:moveTo>
                      <a:pt x="0" y="24"/>
                    </a:moveTo>
                    <a:cubicBezTo>
                      <a:pt x="40" y="36"/>
                      <a:pt x="40" y="36"/>
                      <a:pt x="40" y="36"/>
                    </a:cubicBezTo>
                    <a:cubicBezTo>
                      <a:pt x="44" y="0"/>
                      <a:pt x="44" y="0"/>
                      <a:pt x="44" y="0"/>
                    </a:cubicBezTo>
                    <a:cubicBezTo>
                      <a:pt x="44" y="0"/>
                      <a:pt x="16" y="11"/>
                      <a:pt x="0" y="24"/>
                    </a:cubicBezTo>
                    <a:close/>
                  </a:path>
                </a:pathLst>
              </a:cu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3" name="Freeform 304"/>
              <p:cNvSpPr/>
              <p:nvPr/>
            </p:nvSpPr>
            <p:spPr bwMode="auto">
              <a:xfrm>
                <a:off x="3441" y="1368"/>
                <a:ext cx="116" cy="84"/>
              </a:xfrm>
              <a:custGeom>
                <a:avLst/>
                <a:gdLst>
                  <a:gd name="T0" fmla="*/ 0 w 48"/>
                  <a:gd name="T1" fmla="*/ 15 h 35"/>
                  <a:gd name="T2" fmla="*/ 37 w 48"/>
                  <a:gd name="T3" fmla="*/ 35 h 35"/>
                  <a:gd name="T4" fmla="*/ 48 w 48"/>
                  <a:gd name="T5" fmla="*/ 0 h 35"/>
                  <a:gd name="T6" fmla="*/ 0 w 48"/>
                  <a:gd name="T7" fmla="*/ 15 h 35"/>
                </a:gdLst>
                <a:ahLst/>
                <a:cxnLst>
                  <a:cxn ang="0">
                    <a:pos x="T0" y="T1"/>
                  </a:cxn>
                  <a:cxn ang="0">
                    <a:pos x="T2" y="T3"/>
                  </a:cxn>
                  <a:cxn ang="0">
                    <a:pos x="T4" y="T5"/>
                  </a:cxn>
                  <a:cxn ang="0">
                    <a:pos x="T6" y="T7"/>
                  </a:cxn>
                </a:cxnLst>
                <a:rect l="0" t="0" r="r" b="b"/>
                <a:pathLst>
                  <a:path w="48" h="35">
                    <a:moveTo>
                      <a:pt x="0" y="15"/>
                    </a:moveTo>
                    <a:cubicBezTo>
                      <a:pt x="37" y="35"/>
                      <a:pt x="37" y="35"/>
                      <a:pt x="37" y="35"/>
                    </a:cubicBezTo>
                    <a:cubicBezTo>
                      <a:pt x="48" y="0"/>
                      <a:pt x="48" y="0"/>
                      <a:pt x="48" y="0"/>
                    </a:cubicBezTo>
                    <a:cubicBezTo>
                      <a:pt x="48" y="0"/>
                      <a:pt x="18" y="6"/>
                      <a:pt x="0" y="15"/>
                    </a:cubicBezTo>
                    <a:close/>
                  </a:path>
                </a:pathLst>
              </a:cu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4" name="Freeform 305"/>
              <p:cNvSpPr/>
              <p:nvPr/>
            </p:nvSpPr>
            <p:spPr bwMode="auto">
              <a:xfrm>
                <a:off x="3658" y="1324"/>
                <a:ext cx="84" cy="70"/>
              </a:xfrm>
              <a:custGeom>
                <a:avLst/>
                <a:gdLst>
                  <a:gd name="T0" fmla="*/ 0 w 35"/>
                  <a:gd name="T1" fmla="*/ 7 h 29"/>
                  <a:gd name="T2" fmla="*/ 27 w 35"/>
                  <a:gd name="T3" fmla="*/ 29 h 29"/>
                  <a:gd name="T4" fmla="*/ 35 w 35"/>
                  <a:gd name="T5" fmla="*/ 0 h 29"/>
                  <a:gd name="T6" fmla="*/ 0 w 35"/>
                  <a:gd name="T7" fmla="*/ 7 h 29"/>
                </a:gdLst>
                <a:ahLst/>
                <a:cxnLst>
                  <a:cxn ang="0">
                    <a:pos x="T0" y="T1"/>
                  </a:cxn>
                  <a:cxn ang="0">
                    <a:pos x="T2" y="T3"/>
                  </a:cxn>
                  <a:cxn ang="0">
                    <a:pos x="T4" y="T5"/>
                  </a:cxn>
                  <a:cxn ang="0">
                    <a:pos x="T6" y="T7"/>
                  </a:cxn>
                </a:cxnLst>
                <a:rect l="0" t="0" r="r" b="b"/>
                <a:pathLst>
                  <a:path w="35" h="29">
                    <a:moveTo>
                      <a:pt x="0" y="7"/>
                    </a:moveTo>
                    <a:cubicBezTo>
                      <a:pt x="27" y="29"/>
                      <a:pt x="27" y="29"/>
                      <a:pt x="27" y="29"/>
                    </a:cubicBezTo>
                    <a:cubicBezTo>
                      <a:pt x="35" y="0"/>
                      <a:pt x="35" y="0"/>
                      <a:pt x="35" y="0"/>
                    </a:cubicBezTo>
                    <a:cubicBezTo>
                      <a:pt x="35" y="0"/>
                      <a:pt x="7" y="4"/>
                      <a:pt x="0" y="7"/>
                    </a:cubicBezTo>
                    <a:close/>
                  </a:path>
                </a:pathLst>
              </a:cu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5" name="Freeform 306"/>
              <p:cNvSpPr/>
              <p:nvPr/>
            </p:nvSpPr>
            <p:spPr bwMode="auto">
              <a:xfrm>
                <a:off x="3846" y="1300"/>
                <a:ext cx="94" cy="77"/>
              </a:xfrm>
              <a:custGeom>
                <a:avLst/>
                <a:gdLst>
                  <a:gd name="T0" fmla="*/ 0 w 39"/>
                  <a:gd name="T1" fmla="*/ 4 h 32"/>
                  <a:gd name="T2" fmla="*/ 24 w 39"/>
                  <a:gd name="T3" fmla="*/ 32 h 32"/>
                  <a:gd name="T4" fmla="*/ 39 w 39"/>
                  <a:gd name="T5" fmla="*/ 1 h 32"/>
                  <a:gd name="T6" fmla="*/ 0 w 39"/>
                  <a:gd name="T7" fmla="*/ 4 h 32"/>
                </a:gdLst>
                <a:ahLst/>
                <a:cxnLst>
                  <a:cxn ang="0">
                    <a:pos x="T0" y="T1"/>
                  </a:cxn>
                  <a:cxn ang="0">
                    <a:pos x="T2" y="T3"/>
                  </a:cxn>
                  <a:cxn ang="0">
                    <a:pos x="T4" y="T5"/>
                  </a:cxn>
                  <a:cxn ang="0">
                    <a:pos x="T6" y="T7"/>
                  </a:cxn>
                </a:cxnLst>
                <a:rect l="0" t="0" r="r" b="b"/>
                <a:pathLst>
                  <a:path w="39" h="32">
                    <a:moveTo>
                      <a:pt x="0" y="4"/>
                    </a:moveTo>
                    <a:cubicBezTo>
                      <a:pt x="24" y="32"/>
                      <a:pt x="24" y="32"/>
                      <a:pt x="24" y="32"/>
                    </a:cubicBezTo>
                    <a:cubicBezTo>
                      <a:pt x="39" y="1"/>
                      <a:pt x="39" y="1"/>
                      <a:pt x="39" y="1"/>
                    </a:cubicBezTo>
                    <a:cubicBezTo>
                      <a:pt x="39" y="1"/>
                      <a:pt x="17" y="0"/>
                      <a:pt x="0" y="4"/>
                    </a:cubicBezTo>
                    <a:close/>
                  </a:path>
                </a:pathLst>
              </a:cu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6" name="Freeform 307"/>
              <p:cNvSpPr/>
              <p:nvPr/>
            </p:nvSpPr>
            <p:spPr bwMode="auto">
              <a:xfrm>
                <a:off x="3212" y="1631"/>
                <a:ext cx="108" cy="72"/>
              </a:xfrm>
              <a:custGeom>
                <a:avLst/>
                <a:gdLst>
                  <a:gd name="T0" fmla="*/ 0 w 108"/>
                  <a:gd name="T1" fmla="*/ 0 h 72"/>
                  <a:gd name="T2" fmla="*/ 108 w 108"/>
                  <a:gd name="T3" fmla="*/ 31 h 72"/>
                  <a:gd name="T4" fmla="*/ 41 w 108"/>
                  <a:gd name="T5" fmla="*/ 72 h 72"/>
                  <a:gd name="T6" fmla="*/ 0 w 108"/>
                  <a:gd name="T7" fmla="*/ 0 h 72"/>
                </a:gdLst>
                <a:ahLst/>
                <a:cxnLst>
                  <a:cxn ang="0">
                    <a:pos x="T0" y="T1"/>
                  </a:cxn>
                  <a:cxn ang="0">
                    <a:pos x="T2" y="T3"/>
                  </a:cxn>
                  <a:cxn ang="0">
                    <a:pos x="T4" y="T5"/>
                  </a:cxn>
                  <a:cxn ang="0">
                    <a:pos x="T6" y="T7"/>
                  </a:cxn>
                </a:cxnLst>
                <a:rect l="0" t="0" r="r" b="b"/>
                <a:pathLst>
                  <a:path w="108" h="72">
                    <a:moveTo>
                      <a:pt x="0" y="0"/>
                    </a:moveTo>
                    <a:lnTo>
                      <a:pt x="108" y="31"/>
                    </a:lnTo>
                    <a:lnTo>
                      <a:pt x="41" y="72"/>
                    </a:lnTo>
                    <a:lnTo>
                      <a:pt x="0" y="0"/>
                    </a:lnTo>
                    <a:close/>
                  </a:path>
                </a:pathLst>
              </a:custGeom>
              <a:solidFill>
                <a:srgbClr val="FF5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7" name="Freeform 308"/>
              <p:cNvSpPr/>
              <p:nvPr/>
            </p:nvSpPr>
            <p:spPr bwMode="auto">
              <a:xfrm>
                <a:off x="3436" y="1512"/>
                <a:ext cx="72" cy="85"/>
              </a:xfrm>
              <a:custGeom>
                <a:avLst/>
                <a:gdLst>
                  <a:gd name="T0" fmla="*/ 2 w 72"/>
                  <a:gd name="T1" fmla="*/ 85 h 85"/>
                  <a:gd name="T2" fmla="*/ 72 w 72"/>
                  <a:gd name="T3" fmla="*/ 56 h 85"/>
                  <a:gd name="T4" fmla="*/ 0 w 72"/>
                  <a:gd name="T5" fmla="*/ 0 h 85"/>
                  <a:gd name="T6" fmla="*/ 2 w 72"/>
                  <a:gd name="T7" fmla="*/ 85 h 85"/>
                </a:gdLst>
                <a:ahLst/>
                <a:cxnLst>
                  <a:cxn ang="0">
                    <a:pos x="T0" y="T1"/>
                  </a:cxn>
                  <a:cxn ang="0">
                    <a:pos x="T2" y="T3"/>
                  </a:cxn>
                  <a:cxn ang="0">
                    <a:pos x="T4" y="T5"/>
                  </a:cxn>
                  <a:cxn ang="0">
                    <a:pos x="T6" y="T7"/>
                  </a:cxn>
                </a:cxnLst>
                <a:rect l="0" t="0" r="r" b="b"/>
                <a:pathLst>
                  <a:path w="72" h="85">
                    <a:moveTo>
                      <a:pt x="2" y="85"/>
                    </a:moveTo>
                    <a:lnTo>
                      <a:pt x="72" y="56"/>
                    </a:lnTo>
                    <a:lnTo>
                      <a:pt x="0" y="0"/>
                    </a:lnTo>
                    <a:lnTo>
                      <a:pt x="2" y="85"/>
                    </a:lnTo>
                    <a:close/>
                  </a:path>
                </a:pathLst>
              </a:custGeom>
              <a:solidFill>
                <a:srgbClr val="FF5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8" name="Freeform 309"/>
              <p:cNvSpPr/>
              <p:nvPr/>
            </p:nvSpPr>
            <p:spPr bwMode="auto">
              <a:xfrm>
                <a:off x="3619" y="1440"/>
                <a:ext cx="85" cy="84"/>
              </a:xfrm>
              <a:custGeom>
                <a:avLst/>
                <a:gdLst>
                  <a:gd name="T0" fmla="*/ 0 w 35"/>
                  <a:gd name="T1" fmla="*/ 35 h 35"/>
                  <a:gd name="T2" fmla="*/ 35 w 35"/>
                  <a:gd name="T3" fmla="*/ 25 h 35"/>
                  <a:gd name="T4" fmla="*/ 5 w 35"/>
                  <a:gd name="T5" fmla="*/ 0 h 35"/>
                  <a:gd name="T6" fmla="*/ 0 w 35"/>
                  <a:gd name="T7" fmla="*/ 35 h 35"/>
                </a:gdLst>
                <a:ahLst/>
                <a:cxnLst>
                  <a:cxn ang="0">
                    <a:pos x="T0" y="T1"/>
                  </a:cxn>
                  <a:cxn ang="0">
                    <a:pos x="T2" y="T3"/>
                  </a:cxn>
                  <a:cxn ang="0">
                    <a:pos x="T4" y="T5"/>
                  </a:cxn>
                  <a:cxn ang="0">
                    <a:pos x="T6" y="T7"/>
                  </a:cxn>
                </a:cxnLst>
                <a:rect l="0" t="0" r="r" b="b"/>
                <a:pathLst>
                  <a:path w="35" h="35">
                    <a:moveTo>
                      <a:pt x="0" y="35"/>
                    </a:moveTo>
                    <a:cubicBezTo>
                      <a:pt x="0" y="35"/>
                      <a:pt x="31" y="26"/>
                      <a:pt x="35" y="25"/>
                    </a:cubicBezTo>
                    <a:cubicBezTo>
                      <a:pt x="5" y="0"/>
                      <a:pt x="5" y="0"/>
                      <a:pt x="5" y="0"/>
                    </a:cubicBezTo>
                    <a:lnTo>
                      <a:pt x="0" y="35"/>
                    </a:lnTo>
                    <a:close/>
                  </a:path>
                </a:pathLst>
              </a:custGeom>
              <a:solidFill>
                <a:srgbClr val="FF5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9" name="Freeform 310"/>
              <p:cNvSpPr/>
              <p:nvPr/>
            </p:nvSpPr>
            <p:spPr bwMode="auto">
              <a:xfrm>
                <a:off x="3798" y="1409"/>
                <a:ext cx="65" cy="70"/>
              </a:xfrm>
              <a:custGeom>
                <a:avLst/>
                <a:gdLst>
                  <a:gd name="T0" fmla="*/ 0 w 65"/>
                  <a:gd name="T1" fmla="*/ 70 h 70"/>
                  <a:gd name="T2" fmla="*/ 65 w 65"/>
                  <a:gd name="T3" fmla="*/ 60 h 70"/>
                  <a:gd name="T4" fmla="*/ 14 w 65"/>
                  <a:gd name="T5" fmla="*/ 0 h 70"/>
                  <a:gd name="T6" fmla="*/ 0 w 65"/>
                  <a:gd name="T7" fmla="*/ 70 h 70"/>
                </a:gdLst>
                <a:ahLst/>
                <a:cxnLst>
                  <a:cxn ang="0">
                    <a:pos x="T0" y="T1"/>
                  </a:cxn>
                  <a:cxn ang="0">
                    <a:pos x="T2" y="T3"/>
                  </a:cxn>
                  <a:cxn ang="0">
                    <a:pos x="T4" y="T5"/>
                  </a:cxn>
                  <a:cxn ang="0">
                    <a:pos x="T6" y="T7"/>
                  </a:cxn>
                </a:cxnLst>
                <a:rect l="0" t="0" r="r" b="b"/>
                <a:pathLst>
                  <a:path w="65" h="70">
                    <a:moveTo>
                      <a:pt x="0" y="70"/>
                    </a:moveTo>
                    <a:lnTo>
                      <a:pt x="65" y="60"/>
                    </a:lnTo>
                    <a:lnTo>
                      <a:pt x="14" y="0"/>
                    </a:lnTo>
                    <a:lnTo>
                      <a:pt x="0" y="70"/>
                    </a:lnTo>
                    <a:close/>
                  </a:path>
                </a:pathLst>
              </a:custGeom>
              <a:solidFill>
                <a:srgbClr val="FF5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0" name="Freeform 311"/>
              <p:cNvSpPr/>
              <p:nvPr/>
            </p:nvSpPr>
            <p:spPr bwMode="auto">
              <a:xfrm>
                <a:off x="3952" y="1399"/>
                <a:ext cx="39" cy="63"/>
              </a:xfrm>
              <a:custGeom>
                <a:avLst/>
                <a:gdLst>
                  <a:gd name="T0" fmla="*/ 39 w 39"/>
                  <a:gd name="T1" fmla="*/ 0 h 63"/>
                  <a:gd name="T2" fmla="*/ 0 w 39"/>
                  <a:gd name="T3" fmla="*/ 60 h 63"/>
                  <a:gd name="T4" fmla="*/ 39 w 39"/>
                  <a:gd name="T5" fmla="*/ 63 h 63"/>
                  <a:gd name="T6" fmla="*/ 39 w 39"/>
                  <a:gd name="T7" fmla="*/ 0 h 63"/>
                </a:gdLst>
                <a:ahLst/>
                <a:cxnLst>
                  <a:cxn ang="0">
                    <a:pos x="T0" y="T1"/>
                  </a:cxn>
                  <a:cxn ang="0">
                    <a:pos x="T2" y="T3"/>
                  </a:cxn>
                  <a:cxn ang="0">
                    <a:pos x="T4" y="T5"/>
                  </a:cxn>
                  <a:cxn ang="0">
                    <a:pos x="T6" y="T7"/>
                  </a:cxn>
                </a:cxnLst>
                <a:rect l="0" t="0" r="r" b="b"/>
                <a:pathLst>
                  <a:path w="39" h="63">
                    <a:moveTo>
                      <a:pt x="39" y="0"/>
                    </a:moveTo>
                    <a:lnTo>
                      <a:pt x="0" y="60"/>
                    </a:lnTo>
                    <a:lnTo>
                      <a:pt x="39" y="63"/>
                    </a:lnTo>
                    <a:lnTo>
                      <a:pt x="39" y="0"/>
                    </a:lnTo>
                    <a:close/>
                  </a:path>
                </a:pathLst>
              </a:custGeom>
              <a:solidFill>
                <a:srgbClr val="FF5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1" name="Oval 312"/>
              <p:cNvSpPr>
                <a:spLocks noChangeArrowheads="1"/>
              </p:cNvSpPr>
              <p:nvPr/>
            </p:nvSpPr>
            <p:spPr bwMode="auto">
              <a:xfrm>
                <a:off x="2879" y="1686"/>
                <a:ext cx="38" cy="39"/>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2" name="Oval 313"/>
              <p:cNvSpPr>
                <a:spLocks noChangeArrowheads="1"/>
              </p:cNvSpPr>
              <p:nvPr/>
            </p:nvSpPr>
            <p:spPr bwMode="auto">
              <a:xfrm>
                <a:off x="3072" y="1532"/>
                <a:ext cx="38" cy="36"/>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3" name="Oval 314"/>
              <p:cNvSpPr>
                <a:spLocks noChangeArrowheads="1"/>
              </p:cNvSpPr>
              <p:nvPr/>
            </p:nvSpPr>
            <p:spPr bwMode="auto">
              <a:xfrm>
                <a:off x="3028" y="1662"/>
                <a:ext cx="39" cy="36"/>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4" name="Oval 315"/>
              <p:cNvSpPr>
                <a:spLocks noChangeArrowheads="1"/>
              </p:cNvSpPr>
              <p:nvPr/>
            </p:nvSpPr>
            <p:spPr bwMode="auto">
              <a:xfrm>
                <a:off x="3147" y="1623"/>
                <a:ext cx="38" cy="39"/>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5" name="Oval 316"/>
              <p:cNvSpPr>
                <a:spLocks noChangeArrowheads="1"/>
              </p:cNvSpPr>
              <p:nvPr/>
            </p:nvSpPr>
            <p:spPr bwMode="auto">
              <a:xfrm>
                <a:off x="3115" y="1725"/>
                <a:ext cx="39" cy="36"/>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6" name="Oval 317"/>
              <p:cNvSpPr>
                <a:spLocks noChangeArrowheads="1"/>
              </p:cNvSpPr>
              <p:nvPr/>
            </p:nvSpPr>
            <p:spPr bwMode="auto">
              <a:xfrm>
                <a:off x="3245" y="1768"/>
                <a:ext cx="39" cy="36"/>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7" name="Oval 318"/>
              <p:cNvSpPr>
                <a:spLocks noChangeArrowheads="1"/>
              </p:cNvSpPr>
              <p:nvPr/>
            </p:nvSpPr>
            <p:spPr bwMode="auto">
              <a:xfrm>
                <a:off x="3021" y="1780"/>
                <a:ext cx="39" cy="36"/>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8" name="Oval 319"/>
              <p:cNvSpPr>
                <a:spLocks noChangeArrowheads="1"/>
              </p:cNvSpPr>
              <p:nvPr/>
            </p:nvSpPr>
            <p:spPr bwMode="auto">
              <a:xfrm>
                <a:off x="3142" y="1836"/>
                <a:ext cx="36" cy="38"/>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9" name="Oval 320"/>
              <p:cNvSpPr>
                <a:spLocks noChangeArrowheads="1"/>
              </p:cNvSpPr>
              <p:nvPr/>
            </p:nvSpPr>
            <p:spPr bwMode="auto">
              <a:xfrm>
                <a:off x="2966" y="1568"/>
                <a:ext cx="38" cy="38"/>
              </a:xfrm>
              <a:prstGeom prst="ellipse">
                <a:avLst/>
              </a:prstGeom>
              <a:solidFill>
                <a:srgbClr val="77C5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0" name="Freeform 321"/>
              <p:cNvSpPr/>
              <p:nvPr/>
            </p:nvSpPr>
            <p:spPr bwMode="auto">
              <a:xfrm>
                <a:off x="2430" y="2347"/>
                <a:ext cx="251" cy="130"/>
              </a:xfrm>
              <a:custGeom>
                <a:avLst/>
                <a:gdLst>
                  <a:gd name="T0" fmla="*/ 13 w 104"/>
                  <a:gd name="T1" fmla="*/ 0 h 54"/>
                  <a:gd name="T2" fmla="*/ 104 w 104"/>
                  <a:gd name="T3" fmla="*/ 25 h 54"/>
                  <a:gd name="T4" fmla="*/ 0 w 104"/>
                  <a:gd name="T5" fmla="*/ 54 h 54"/>
                  <a:gd name="T6" fmla="*/ 13 w 104"/>
                  <a:gd name="T7" fmla="*/ 0 h 54"/>
                </a:gdLst>
                <a:ahLst/>
                <a:cxnLst>
                  <a:cxn ang="0">
                    <a:pos x="T0" y="T1"/>
                  </a:cxn>
                  <a:cxn ang="0">
                    <a:pos x="T2" y="T3"/>
                  </a:cxn>
                  <a:cxn ang="0">
                    <a:pos x="T4" y="T5"/>
                  </a:cxn>
                  <a:cxn ang="0">
                    <a:pos x="T6" y="T7"/>
                  </a:cxn>
                </a:cxnLst>
                <a:rect l="0" t="0" r="r" b="b"/>
                <a:pathLst>
                  <a:path w="104" h="54">
                    <a:moveTo>
                      <a:pt x="13" y="0"/>
                    </a:moveTo>
                    <a:cubicBezTo>
                      <a:pt x="104" y="25"/>
                      <a:pt x="104" y="25"/>
                      <a:pt x="104" y="25"/>
                    </a:cubicBezTo>
                    <a:cubicBezTo>
                      <a:pt x="0" y="54"/>
                      <a:pt x="0" y="54"/>
                      <a:pt x="0" y="54"/>
                    </a:cubicBezTo>
                    <a:cubicBezTo>
                      <a:pt x="0" y="54"/>
                      <a:pt x="5" y="2"/>
                      <a:pt x="13" y="0"/>
                    </a:cubicBezTo>
                    <a:close/>
                  </a:path>
                </a:pathLst>
              </a:custGeom>
              <a:solidFill>
                <a:srgbClr val="EB6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1" name="Freeform 322"/>
              <p:cNvSpPr/>
              <p:nvPr/>
            </p:nvSpPr>
            <p:spPr bwMode="auto">
              <a:xfrm>
                <a:off x="2599" y="2489"/>
                <a:ext cx="229" cy="126"/>
              </a:xfrm>
              <a:custGeom>
                <a:avLst/>
                <a:gdLst>
                  <a:gd name="T0" fmla="*/ 229 w 229"/>
                  <a:gd name="T1" fmla="*/ 0 h 126"/>
                  <a:gd name="T2" fmla="*/ 0 w 229"/>
                  <a:gd name="T3" fmla="*/ 56 h 126"/>
                  <a:gd name="T4" fmla="*/ 205 w 229"/>
                  <a:gd name="T5" fmla="*/ 126 h 126"/>
                  <a:gd name="T6" fmla="*/ 229 w 229"/>
                  <a:gd name="T7" fmla="*/ 0 h 126"/>
                </a:gdLst>
                <a:ahLst/>
                <a:cxnLst>
                  <a:cxn ang="0">
                    <a:pos x="T0" y="T1"/>
                  </a:cxn>
                  <a:cxn ang="0">
                    <a:pos x="T2" y="T3"/>
                  </a:cxn>
                  <a:cxn ang="0">
                    <a:pos x="T4" y="T5"/>
                  </a:cxn>
                  <a:cxn ang="0">
                    <a:pos x="T6" y="T7"/>
                  </a:cxn>
                </a:cxnLst>
                <a:rect l="0" t="0" r="r" b="b"/>
                <a:pathLst>
                  <a:path w="229" h="126">
                    <a:moveTo>
                      <a:pt x="229" y="0"/>
                    </a:moveTo>
                    <a:lnTo>
                      <a:pt x="0" y="56"/>
                    </a:lnTo>
                    <a:lnTo>
                      <a:pt x="205" y="126"/>
                    </a:lnTo>
                    <a:lnTo>
                      <a:pt x="229" y="0"/>
                    </a:lnTo>
                    <a:close/>
                  </a:path>
                </a:pathLst>
              </a:custGeom>
              <a:solidFill>
                <a:srgbClr val="8349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2" name="Freeform 323"/>
              <p:cNvSpPr/>
              <p:nvPr/>
            </p:nvSpPr>
            <p:spPr bwMode="auto">
              <a:xfrm>
                <a:off x="2406" y="2600"/>
                <a:ext cx="212" cy="114"/>
              </a:xfrm>
              <a:custGeom>
                <a:avLst/>
                <a:gdLst>
                  <a:gd name="T0" fmla="*/ 7 w 212"/>
                  <a:gd name="T1" fmla="*/ 0 h 114"/>
                  <a:gd name="T2" fmla="*/ 212 w 212"/>
                  <a:gd name="T3" fmla="*/ 70 h 114"/>
                  <a:gd name="T4" fmla="*/ 0 w 212"/>
                  <a:gd name="T5" fmla="*/ 114 h 114"/>
                  <a:gd name="T6" fmla="*/ 7 w 212"/>
                  <a:gd name="T7" fmla="*/ 0 h 114"/>
                </a:gdLst>
                <a:ahLst/>
                <a:cxnLst>
                  <a:cxn ang="0">
                    <a:pos x="T0" y="T1"/>
                  </a:cxn>
                  <a:cxn ang="0">
                    <a:pos x="T2" y="T3"/>
                  </a:cxn>
                  <a:cxn ang="0">
                    <a:pos x="T4" y="T5"/>
                  </a:cxn>
                  <a:cxn ang="0">
                    <a:pos x="T6" y="T7"/>
                  </a:cxn>
                </a:cxnLst>
                <a:rect l="0" t="0" r="r" b="b"/>
                <a:pathLst>
                  <a:path w="212" h="114">
                    <a:moveTo>
                      <a:pt x="7" y="0"/>
                    </a:moveTo>
                    <a:lnTo>
                      <a:pt x="212" y="70"/>
                    </a:lnTo>
                    <a:lnTo>
                      <a:pt x="0" y="114"/>
                    </a:lnTo>
                    <a:lnTo>
                      <a:pt x="7" y="0"/>
                    </a:lnTo>
                    <a:close/>
                  </a:path>
                </a:pathLst>
              </a:custGeom>
              <a:solidFill>
                <a:srgbClr val="CC47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3" name="Freeform 324"/>
              <p:cNvSpPr/>
              <p:nvPr/>
            </p:nvSpPr>
            <p:spPr bwMode="auto">
              <a:xfrm>
                <a:off x="2623" y="2743"/>
                <a:ext cx="188" cy="108"/>
              </a:xfrm>
              <a:custGeom>
                <a:avLst/>
                <a:gdLst>
                  <a:gd name="T0" fmla="*/ 77 w 78"/>
                  <a:gd name="T1" fmla="*/ 0 h 45"/>
                  <a:gd name="T2" fmla="*/ 0 w 78"/>
                  <a:gd name="T3" fmla="*/ 24 h 45"/>
                  <a:gd name="T4" fmla="*/ 78 w 78"/>
                  <a:gd name="T5" fmla="*/ 45 h 45"/>
                  <a:gd name="T6" fmla="*/ 77 w 78"/>
                  <a:gd name="T7" fmla="*/ 0 h 45"/>
                </a:gdLst>
                <a:ahLst/>
                <a:cxnLst>
                  <a:cxn ang="0">
                    <a:pos x="T0" y="T1"/>
                  </a:cxn>
                  <a:cxn ang="0">
                    <a:pos x="T2" y="T3"/>
                  </a:cxn>
                  <a:cxn ang="0">
                    <a:pos x="T4" y="T5"/>
                  </a:cxn>
                  <a:cxn ang="0">
                    <a:pos x="T6" y="T7"/>
                  </a:cxn>
                </a:cxnLst>
                <a:rect l="0" t="0" r="r" b="b"/>
                <a:pathLst>
                  <a:path w="78" h="45">
                    <a:moveTo>
                      <a:pt x="77" y="0"/>
                    </a:moveTo>
                    <a:cubicBezTo>
                      <a:pt x="0" y="24"/>
                      <a:pt x="0" y="24"/>
                      <a:pt x="0" y="24"/>
                    </a:cubicBezTo>
                    <a:cubicBezTo>
                      <a:pt x="78" y="45"/>
                      <a:pt x="78" y="45"/>
                      <a:pt x="78" y="45"/>
                    </a:cubicBezTo>
                    <a:cubicBezTo>
                      <a:pt x="78" y="45"/>
                      <a:pt x="73" y="10"/>
                      <a:pt x="77"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4" name="Freeform 325"/>
              <p:cNvSpPr/>
              <p:nvPr/>
            </p:nvSpPr>
            <p:spPr bwMode="auto">
              <a:xfrm>
                <a:off x="2413" y="2882"/>
                <a:ext cx="237" cy="131"/>
              </a:xfrm>
              <a:custGeom>
                <a:avLst/>
                <a:gdLst>
                  <a:gd name="T0" fmla="*/ 0 w 98"/>
                  <a:gd name="T1" fmla="*/ 0 h 54"/>
                  <a:gd name="T2" fmla="*/ 98 w 98"/>
                  <a:gd name="T3" fmla="*/ 18 h 54"/>
                  <a:gd name="T4" fmla="*/ 7 w 98"/>
                  <a:gd name="T5" fmla="*/ 54 h 54"/>
                  <a:gd name="T6" fmla="*/ 0 w 98"/>
                  <a:gd name="T7" fmla="*/ 0 h 54"/>
                </a:gdLst>
                <a:ahLst/>
                <a:cxnLst>
                  <a:cxn ang="0">
                    <a:pos x="T0" y="T1"/>
                  </a:cxn>
                  <a:cxn ang="0">
                    <a:pos x="T2" y="T3"/>
                  </a:cxn>
                  <a:cxn ang="0">
                    <a:pos x="T4" y="T5"/>
                  </a:cxn>
                  <a:cxn ang="0">
                    <a:pos x="T6" y="T7"/>
                  </a:cxn>
                </a:cxnLst>
                <a:rect l="0" t="0" r="r" b="b"/>
                <a:pathLst>
                  <a:path w="98" h="54">
                    <a:moveTo>
                      <a:pt x="0" y="0"/>
                    </a:moveTo>
                    <a:cubicBezTo>
                      <a:pt x="98" y="18"/>
                      <a:pt x="98" y="18"/>
                      <a:pt x="98" y="18"/>
                    </a:cubicBezTo>
                    <a:cubicBezTo>
                      <a:pt x="7" y="54"/>
                      <a:pt x="7" y="54"/>
                      <a:pt x="7" y="54"/>
                    </a:cubicBezTo>
                    <a:cubicBezTo>
                      <a:pt x="7" y="54"/>
                      <a:pt x="0" y="7"/>
                      <a:pt x="0" y="0"/>
                    </a:cubicBezTo>
                    <a:close/>
                  </a:path>
                </a:pathLst>
              </a:custGeom>
              <a:solidFill>
                <a:srgbClr val="B3C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5" name="Freeform 326"/>
              <p:cNvSpPr/>
              <p:nvPr/>
            </p:nvSpPr>
            <p:spPr bwMode="auto">
              <a:xfrm>
                <a:off x="2488" y="2111"/>
                <a:ext cx="111" cy="149"/>
              </a:xfrm>
              <a:custGeom>
                <a:avLst/>
                <a:gdLst>
                  <a:gd name="T0" fmla="*/ 21 w 46"/>
                  <a:gd name="T1" fmla="*/ 0 h 62"/>
                  <a:gd name="T2" fmla="*/ 0 w 46"/>
                  <a:gd name="T3" fmla="*/ 58 h 62"/>
                  <a:gd name="T4" fmla="*/ 15 w 46"/>
                  <a:gd name="T5" fmla="*/ 62 h 62"/>
                  <a:gd name="T6" fmla="*/ 46 w 46"/>
                  <a:gd name="T7" fmla="*/ 31 h 62"/>
                  <a:gd name="T8" fmla="*/ 21 w 46"/>
                  <a:gd name="T9" fmla="*/ 0 h 62"/>
                </a:gdLst>
                <a:ahLst/>
                <a:cxnLst>
                  <a:cxn ang="0">
                    <a:pos x="T0" y="T1"/>
                  </a:cxn>
                  <a:cxn ang="0">
                    <a:pos x="T2" y="T3"/>
                  </a:cxn>
                  <a:cxn ang="0">
                    <a:pos x="T4" y="T5"/>
                  </a:cxn>
                  <a:cxn ang="0">
                    <a:pos x="T6" y="T7"/>
                  </a:cxn>
                  <a:cxn ang="0">
                    <a:pos x="T8" y="T9"/>
                  </a:cxn>
                </a:cxnLst>
                <a:rect l="0" t="0" r="r" b="b"/>
                <a:pathLst>
                  <a:path w="46" h="62">
                    <a:moveTo>
                      <a:pt x="21" y="0"/>
                    </a:moveTo>
                    <a:cubicBezTo>
                      <a:pt x="13" y="19"/>
                      <a:pt x="6" y="38"/>
                      <a:pt x="0" y="58"/>
                    </a:cubicBezTo>
                    <a:cubicBezTo>
                      <a:pt x="5" y="60"/>
                      <a:pt x="10" y="62"/>
                      <a:pt x="15" y="62"/>
                    </a:cubicBezTo>
                    <a:cubicBezTo>
                      <a:pt x="32" y="62"/>
                      <a:pt x="46" y="48"/>
                      <a:pt x="46" y="31"/>
                    </a:cubicBezTo>
                    <a:cubicBezTo>
                      <a:pt x="46" y="15"/>
                      <a:pt x="35" y="3"/>
                      <a:pt x="21"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6" name="Oval 327"/>
              <p:cNvSpPr>
                <a:spLocks noChangeArrowheads="1"/>
              </p:cNvSpPr>
              <p:nvPr/>
            </p:nvSpPr>
            <p:spPr bwMode="auto">
              <a:xfrm>
                <a:off x="2693" y="2202"/>
                <a:ext cx="75" cy="75"/>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7" name="Oval 328"/>
              <p:cNvSpPr>
                <a:spLocks noChangeArrowheads="1"/>
              </p:cNvSpPr>
              <p:nvPr/>
            </p:nvSpPr>
            <p:spPr bwMode="auto">
              <a:xfrm>
                <a:off x="2643" y="2009"/>
                <a:ext cx="113" cy="114"/>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8" name="Freeform 329"/>
              <p:cNvSpPr/>
              <p:nvPr/>
            </p:nvSpPr>
            <p:spPr bwMode="auto">
              <a:xfrm>
                <a:off x="2835" y="1997"/>
                <a:ext cx="143" cy="169"/>
              </a:xfrm>
              <a:custGeom>
                <a:avLst/>
                <a:gdLst>
                  <a:gd name="T0" fmla="*/ 16 w 59"/>
                  <a:gd name="T1" fmla="*/ 0 h 70"/>
                  <a:gd name="T2" fmla="*/ 0 w 59"/>
                  <a:gd name="T3" fmla="*/ 31 h 70"/>
                  <a:gd name="T4" fmla="*/ 39 w 59"/>
                  <a:gd name="T5" fmla="*/ 70 h 70"/>
                  <a:gd name="T6" fmla="*/ 52 w 59"/>
                  <a:gd name="T7" fmla="*/ 68 h 70"/>
                  <a:gd name="T8" fmla="*/ 59 w 59"/>
                  <a:gd name="T9" fmla="*/ 54 h 70"/>
                  <a:gd name="T10" fmla="*/ 16 w 59"/>
                  <a:gd name="T11" fmla="*/ 0 h 70"/>
                </a:gdLst>
                <a:ahLst/>
                <a:cxnLst>
                  <a:cxn ang="0">
                    <a:pos x="T0" y="T1"/>
                  </a:cxn>
                  <a:cxn ang="0">
                    <a:pos x="T2" y="T3"/>
                  </a:cxn>
                  <a:cxn ang="0">
                    <a:pos x="T4" y="T5"/>
                  </a:cxn>
                  <a:cxn ang="0">
                    <a:pos x="T6" y="T7"/>
                  </a:cxn>
                  <a:cxn ang="0">
                    <a:pos x="T8" y="T9"/>
                  </a:cxn>
                  <a:cxn ang="0">
                    <a:pos x="T10" y="T11"/>
                  </a:cxn>
                </a:cxnLst>
                <a:rect l="0" t="0" r="r" b="b"/>
                <a:pathLst>
                  <a:path w="59" h="70">
                    <a:moveTo>
                      <a:pt x="16" y="0"/>
                    </a:moveTo>
                    <a:cubicBezTo>
                      <a:pt x="7" y="7"/>
                      <a:pt x="0" y="18"/>
                      <a:pt x="0" y="31"/>
                    </a:cubicBezTo>
                    <a:cubicBezTo>
                      <a:pt x="0" y="53"/>
                      <a:pt x="17" y="70"/>
                      <a:pt x="39" y="70"/>
                    </a:cubicBezTo>
                    <a:cubicBezTo>
                      <a:pt x="43" y="70"/>
                      <a:pt x="48" y="69"/>
                      <a:pt x="52" y="68"/>
                    </a:cubicBezTo>
                    <a:cubicBezTo>
                      <a:pt x="54" y="63"/>
                      <a:pt x="57" y="58"/>
                      <a:pt x="59" y="54"/>
                    </a:cubicBezTo>
                    <a:lnTo>
                      <a:pt x="16" y="0"/>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9" name="Freeform 330"/>
              <p:cNvSpPr/>
              <p:nvPr/>
            </p:nvSpPr>
            <p:spPr bwMode="auto">
              <a:xfrm>
                <a:off x="2640" y="1802"/>
                <a:ext cx="126" cy="120"/>
              </a:xfrm>
              <a:custGeom>
                <a:avLst/>
                <a:gdLst>
                  <a:gd name="T0" fmla="*/ 34 w 52"/>
                  <a:gd name="T1" fmla="*/ 0 h 50"/>
                  <a:gd name="T2" fmla="*/ 0 w 52"/>
                  <a:gd name="T3" fmla="*/ 44 h 50"/>
                  <a:gd name="T4" fmla="*/ 19 w 52"/>
                  <a:gd name="T5" fmla="*/ 50 h 50"/>
                  <a:gd name="T6" fmla="*/ 52 w 52"/>
                  <a:gd name="T7" fmla="*/ 23 h 50"/>
                  <a:gd name="T8" fmla="*/ 34 w 52"/>
                  <a:gd name="T9" fmla="*/ 0 h 50"/>
                </a:gdLst>
                <a:ahLst/>
                <a:cxnLst>
                  <a:cxn ang="0">
                    <a:pos x="T0" y="T1"/>
                  </a:cxn>
                  <a:cxn ang="0">
                    <a:pos x="T2" y="T3"/>
                  </a:cxn>
                  <a:cxn ang="0">
                    <a:pos x="T4" y="T5"/>
                  </a:cxn>
                  <a:cxn ang="0">
                    <a:pos x="T6" y="T7"/>
                  </a:cxn>
                  <a:cxn ang="0">
                    <a:pos x="T8" y="T9"/>
                  </a:cxn>
                </a:cxnLst>
                <a:rect l="0" t="0" r="r" b="b"/>
                <a:pathLst>
                  <a:path w="52" h="50">
                    <a:moveTo>
                      <a:pt x="34" y="0"/>
                    </a:moveTo>
                    <a:cubicBezTo>
                      <a:pt x="21" y="14"/>
                      <a:pt x="10" y="29"/>
                      <a:pt x="0" y="44"/>
                    </a:cubicBezTo>
                    <a:cubicBezTo>
                      <a:pt x="6" y="48"/>
                      <a:pt x="12" y="50"/>
                      <a:pt x="19" y="50"/>
                    </a:cubicBezTo>
                    <a:cubicBezTo>
                      <a:pt x="35" y="50"/>
                      <a:pt x="49" y="39"/>
                      <a:pt x="52" y="23"/>
                    </a:cubicBezTo>
                    <a:lnTo>
                      <a:pt x="34" y="0"/>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0" name="Freeform 331"/>
              <p:cNvSpPr/>
              <p:nvPr/>
            </p:nvSpPr>
            <p:spPr bwMode="auto">
              <a:xfrm>
                <a:off x="2749" y="2308"/>
                <a:ext cx="125" cy="102"/>
              </a:xfrm>
              <a:custGeom>
                <a:avLst/>
                <a:gdLst>
                  <a:gd name="T0" fmla="*/ 52 w 52"/>
                  <a:gd name="T1" fmla="*/ 13 h 42"/>
                  <a:gd name="T2" fmla="*/ 28 w 52"/>
                  <a:gd name="T3" fmla="*/ 0 h 42"/>
                  <a:gd name="T4" fmla="*/ 0 w 52"/>
                  <a:gd name="T5" fmla="*/ 29 h 42"/>
                  <a:gd name="T6" fmla="*/ 0 w 52"/>
                  <a:gd name="T7" fmla="*/ 29 h 42"/>
                  <a:gd name="T8" fmla="*/ 41 w 52"/>
                  <a:gd name="T9" fmla="*/ 42 h 42"/>
                  <a:gd name="T10" fmla="*/ 52 w 52"/>
                  <a:gd name="T11" fmla="*/ 13 h 42"/>
                </a:gdLst>
                <a:ahLst/>
                <a:cxnLst>
                  <a:cxn ang="0">
                    <a:pos x="T0" y="T1"/>
                  </a:cxn>
                  <a:cxn ang="0">
                    <a:pos x="T2" y="T3"/>
                  </a:cxn>
                  <a:cxn ang="0">
                    <a:pos x="T4" y="T5"/>
                  </a:cxn>
                  <a:cxn ang="0">
                    <a:pos x="T6" y="T7"/>
                  </a:cxn>
                  <a:cxn ang="0">
                    <a:pos x="T8" y="T9"/>
                  </a:cxn>
                  <a:cxn ang="0">
                    <a:pos x="T10" y="T11"/>
                  </a:cxn>
                </a:cxnLst>
                <a:rect l="0" t="0" r="r" b="b"/>
                <a:pathLst>
                  <a:path w="52" h="42">
                    <a:moveTo>
                      <a:pt x="52" y="13"/>
                    </a:moveTo>
                    <a:cubicBezTo>
                      <a:pt x="47" y="5"/>
                      <a:pt x="38" y="0"/>
                      <a:pt x="28" y="0"/>
                    </a:cubicBezTo>
                    <a:cubicBezTo>
                      <a:pt x="13" y="0"/>
                      <a:pt x="0" y="13"/>
                      <a:pt x="0" y="29"/>
                    </a:cubicBezTo>
                    <a:cubicBezTo>
                      <a:pt x="0" y="29"/>
                      <a:pt x="0" y="29"/>
                      <a:pt x="0" y="29"/>
                    </a:cubicBezTo>
                    <a:cubicBezTo>
                      <a:pt x="41" y="42"/>
                      <a:pt x="41" y="42"/>
                      <a:pt x="41" y="42"/>
                    </a:cubicBezTo>
                    <a:cubicBezTo>
                      <a:pt x="45" y="32"/>
                      <a:pt x="48" y="23"/>
                      <a:pt x="52" y="13"/>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1" name="Freeform 332"/>
              <p:cNvSpPr/>
              <p:nvPr/>
            </p:nvSpPr>
            <p:spPr bwMode="auto">
              <a:xfrm>
                <a:off x="3988" y="1295"/>
                <a:ext cx="509" cy="336"/>
              </a:xfrm>
              <a:custGeom>
                <a:avLst/>
                <a:gdLst>
                  <a:gd name="T0" fmla="*/ 3 w 509"/>
                  <a:gd name="T1" fmla="*/ 167 h 336"/>
                  <a:gd name="T2" fmla="*/ 68 w 509"/>
                  <a:gd name="T3" fmla="*/ 280 h 336"/>
                  <a:gd name="T4" fmla="*/ 155 w 509"/>
                  <a:gd name="T5" fmla="*/ 143 h 336"/>
                  <a:gd name="T6" fmla="*/ 198 w 509"/>
                  <a:gd name="T7" fmla="*/ 292 h 336"/>
                  <a:gd name="T8" fmla="*/ 316 w 509"/>
                  <a:gd name="T9" fmla="*/ 167 h 336"/>
                  <a:gd name="T10" fmla="*/ 340 w 509"/>
                  <a:gd name="T11" fmla="*/ 336 h 336"/>
                  <a:gd name="T12" fmla="*/ 478 w 509"/>
                  <a:gd name="T13" fmla="*/ 205 h 336"/>
                  <a:gd name="T14" fmla="*/ 509 w 509"/>
                  <a:gd name="T15" fmla="*/ 104 h 336"/>
                  <a:gd name="T16" fmla="*/ 410 w 509"/>
                  <a:gd name="T17" fmla="*/ 119 h 336"/>
                  <a:gd name="T18" fmla="*/ 348 w 509"/>
                  <a:gd name="T19" fmla="*/ 49 h 336"/>
                  <a:gd name="T20" fmla="*/ 261 w 509"/>
                  <a:gd name="T21" fmla="*/ 119 h 336"/>
                  <a:gd name="T22" fmla="*/ 186 w 509"/>
                  <a:gd name="T23" fmla="*/ 0 h 336"/>
                  <a:gd name="T24" fmla="*/ 92 w 509"/>
                  <a:gd name="T25" fmla="*/ 123 h 336"/>
                  <a:gd name="T26" fmla="*/ 0 w 509"/>
                  <a:gd name="T27" fmla="*/ 5 h 336"/>
                  <a:gd name="T28" fmla="*/ 3 w 509"/>
                  <a:gd name="T29" fmla="*/ 16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336">
                    <a:moveTo>
                      <a:pt x="3" y="167"/>
                    </a:moveTo>
                    <a:lnTo>
                      <a:pt x="68" y="280"/>
                    </a:lnTo>
                    <a:lnTo>
                      <a:pt x="155" y="143"/>
                    </a:lnTo>
                    <a:lnTo>
                      <a:pt x="198" y="292"/>
                    </a:lnTo>
                    <a:lnTo>
                      <a:pt x="316" y="167"/>
                    </a:lnTo>
                    <a:lnTo>
                      <a:pt x="340" y="336"/>
                    </a:lnTo>
                    <a:lnTo>
                      <a:pt x="478" y="205"/>
                    </a:lnTo>
                    <a:lnTo>
                      <a:pt x="509" y="104"/>
                    </a:lnTo>
                    <a:lnTo>
                      <a:pt x="410" y="119"/>
                    </a:lnTo>
                    <a:lnTo>
                      <a:pt x="348" y="49"/>
                    </a:lnTo>
                    <a:lnTo>
                      <a:pt x="261" y="119"/>
                    </a:lnTo>
                    <a:lnTo>
                      <a:pt x="186" y="0"/>
                    </a:lnTo>
                    <a:lnTo>
                      <a:pt x="92" y="123"/>
                    </a:lnTo>
                    <a:lnTo>
                      <a:pt x="0" y="5"/>
                    </a:lnTo>
                    <a:lnTo>
                      <a:pt x="3" y="167"/>
                    </a:lnTo>
                    <a:close/>
                  </a:path>
                </a:pathLst>
              </a:custGeom>
              <a:solidFill>
                <a:srgbClr val="8B5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2" name="Freeform 333"/>
              <p:cNvSpPr/>
              <p:nvPr/>
            </p:nvSpPr>
            <p:spPr bwMode="auto">
              <a:xfrm>
                <a:off x="3988" y="1180"/>
                <a:ext cx="553" cy="337"/>
              </a:xfrm>
              <a:custGeom>
                <a:avLst/>
                <a:gdLst>
                  <a:gd name="T0" fmla="*/ 5 w 553"/>
                  <a:gd name="T1" fmla="*/ 0 h 337"/>
                  <a:gd name="T2" fmla="*/ 80 w 553"/>
                  <a:gd name="T3" fmla="*/ 176 h 337"/>
                  <a:gd name="T4" fmla="*/ 179 w 553"/>
                  <a:gd name="T5" fmla="*/ 9 h 337"/>
                  <a:gd name="T6" fmla="*/ 241 w 553"/>
                  <a:gd name="T7" fmla="*/ 195 h 337"/>
                  <a:gd name="T8" fmla="*/ 372 w 553"/>
                  <a:gd name="T9" fmla="*/ 45 h 337"/>
                  <a:gd name="T10" fmla="*/ 410 w 553"/>
                  <a:gd name="T11" fmla="*/ 234 h 337"/>
                  <a:gd name="T12" fmla="*/ 553 w 553"/>
                  <a:gd name="T13" fmla="*/ 103 h 337"/>
                  <a:gd name="T14" fmla="*/ 509 w 553"/>
                  <a:gd name="T15" fmla="*/ 219 h 337"/>
                  <a:gd name="T16" fmla="*/ 372 w 553"/>
                  <a:gd name="T17" fmla="*/ 337 h 337"/>
                  <a:gd name="T18" fmla="*/ 348 w 553"/>
                  <a:gd name="T19" fmla="*/ 164 h 337"/>
                  <a:gd name="T20" fmla="*/ 222 w 553"/>
                  <a:gd name="T21" fmla="*/ 294 h 337"/>
                  <a:gd name="T22" fmla="*/ 167 w 553"/>
                  <a:gd name="T23" fmla="*/ 120 h 337"/>
                  <a:gd name="T24" fmla="*/ 73 w 553"/>
                  <a:gd name="T25" fmla="*/ 282 h 337"/>
                  <a:gd name="T26" fmla="*/ 0 w 553"/>
                  <a:gd name="T27" fmla="*/ 120 h 337"/>
                  <a:gd name="T28" fmla="*/ 5 w 553"/>
                  <a:gd name="T2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337">
                    <a:moveTo>
                      <a:pt x="5" y="0"/>
                    </a:moveTo>
                    <a:lnTo>
                      <a:pt x="80" y="176"/>
                    </a:lnTo>
                    <a:lnTo>
                      <a:pt x="179" y="9"/>
                    </a:lnTo>
                    <a:lnTo>
                      <a:pt x="241" y="195"/>
                    </a:lnTo>
                    <a:lnTo>
                      <a:pt x="372" y="45"/>
                    </a:lnTo>
                    <a:lnTo>
                      <a:pt x="410" y="234"/>
                    </a:lnTo>
                    <a:lnTo>
                      <a:pt x="553" y="103"/>
                    </a:lnTo>
                    <a:lnTo>
                      <a:pt x="509" y="219"/>
                    </a:lnTo>
                    <a:lnTo>
                      <a:pt x="372" y="337"/>
                    </a:lnTo>
                    <a:lnTo>
                      <a:pt x="348" y="164"/>
                    </a:lnTo>
                    <a:lnTo>
                      <a:pt x="222" y="294"/>
                    </a:lnTo>
                    <a:lnTo>
                      <a:pt x="167" y="120"/>
                    </a:lnTo>
                    <a:lnTo>
                      <a:pt x="73" y="282"/>
                    </a:lnTo>
                    <a:lnTo>
                      <a:pt x="0" y="120"/>
                    </a:lnTo>
                    <a:lnTo>
                      <a:pt x="5" y="0"/>
                    </a:lnTo>
                    <a:close/>
                  </a:path>
                </a:pathLst>
              </a:custGeom>
              <a:solidFill>
                <a:srgbClr val="8BAC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3" name="Oval 334"/>
              <p:cNvSpPr>
                <a:spLocks noChangeArrowheads="1"/>
              </p:cNvSpPr>
              <p:nvPr/>
            </p:nvSpPr>
            <p:spPr bwMode="auto">
              <a:xfrm>
                <a:off x="4584" y="1435"/>
                <a:ext cx="26" cy="29"/>
              </a:xfrm>
              <a:prstGeom prst="ellipse">
                <a:avLst/>
              </a:pr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4" name="Oval 335"/>
              <p:cNvSpPr>
                <a:spLocks noChangeArrowheads="1"/>
              </p:cNvSpPr>
              <p:nvPr/>
            </p:nvSpPr>
            <p:spPr bwMode="auto">
              <a:xfrm>
                <a:off x="4565" y="1344"/>
                <a:ext cx="29" cy="26"/>
              </a:xfrm>
              <a:prstGeom prst="ellipse">
                <a:avLst/>
              </a:pr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5" name="Oval 336"/>
              <p:cNvSpPr>
                <a:spLocks noChangeArrowheads="1"/>
              </p:cNvSpPr>
              <p:nvPr/>
            </p:nvSpPr>
            <p:spPr bwMode="auto">
              <a:xfrm>
                <a:off x="4690" y="1399"/>
                <a:ext cx="27" cy="27"/>
              </a:xfrm>
              <a:prstGeom prst="ellipse">
                <a:avLst/>
              </a:pr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6" name="Oval 337"/>
              <p:cNvSpPr>
                <a:spLocks noChangeArrowheads="1"/>
              </p:cNvSpPr>
              <p:nvPr/>
            </p:nvSpPr>
            <p:spPr bwMode="auto">
              <a:xfrm>
                <a:off x="4644" y="1517"/>
                <a:ext cx="29" cy="27"/>
              </a:xfrm>
              <a:prstGeom prst="ellipse">
                <a:avLst/>
              </a:pr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7" name="Oval 338"/>
              <p:cNvSpPr>
                <a:spLocks noChangeArrowheads="1"/>
              </p:cNvSpPr>
              <p:nvPr/>
            </p:nvSpPr>
            <p:spPr bwMode="auto">
              <a:xfrm>
                <a:off x="4471" y="1498"/>
                <a:ext cx="29" cy="29"/>
              </a:xfrm>
              <a:prstGeom prst="ellipse">
                <a:avLst/>
              </a:pr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8" name="Oval 339"/>
              <p:cNvSpPr>
                <a:spLocks noChangeArrowheads="1"/>
              </p:cNvSpPr>
              <p:nvPr/>
            </p:nvSpPr>
            <p:spPr bwMode="auto">
              <a:xfrm>
                <a:off x="4553" y="1561"/>
                <a:ext cx="26" cy="26"/>
              </a:xfrm>
              <a:prstGeom prst="ellipse">
                <a:avLst/>
              </a:pr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9" name="Oval 340"/>
              <p:cNvSpPr>
                <a:spLocks noChangeArrowheads="1"/>
              </p:cNvSpPr>
              <p:nvPr/>
            </p:nvSpPr>
            <p:spPr bwMode="auto">
              <a:xfrm>
                <a:off x="4459" y="1611"/>
                <a:ext cx="28" cy="27"/>
              </a:xfrm>
              <a:prstGeom prst="ellipse">
                <a:avLst/>
              </a:pr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0" name="Oval 341"/>
              <p:cNvSpPr>
                <a:spLocks noChangeArrowheads="1"/>
              </p:cNvSpPr>
              <p:nvPr/>
            </p:nvSpPr>
            <p:spPr bwMode="auto">
              <a:xfrm>
                <a:off x="4596" y="1679"/>
                <a:ext cx="26" cy="29"/>
              </a:xfrm>
              <a:prstGeom prst="ellipse">
                <a:avLst/>
              </a:prstGeom>
              <a:solidFill>
                <a:srgbClr val="499D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1" name="Freeform 342"/>
              <p:cNvSpPr/>
              <p:nvPr/>
            </p:nvSpPr>
            <p:spPr bwMode="auto">
              <a:xfrm>
                <a:off x="4946" y="1867"/>
                <a:ext cx="328" cy="260"/>
              </a:xfrm>
              <a:custGeom>
                <a:avLst/>
                <a:gdLst>
                  <a:gd name="T0" fmla="*/ 36 w 328"/>
                  <a:gd name="T1" fmla="*/ 260 h 260"/>
                  <a:gd name="T2" fmla="*/ 50 w 328"/>
                  <a:gd name="T3" fmla="*/ 162 h 260"/>
                  <a:gd name="T4" fmla="*/ 130 w 328"/>
                  <a:gd name="T5" fmla="*/ 224 h 260"/>
                  <a:gd name="T6" fmla="*/ 137 w 328"/>
                  <a:gd name="T7" fmla="*/ 125 h 260"/>
                  <a:gd name="T8" fmla="*/ 224 w 328"/>
                  <a:gd name="T9" fmla="*/ 174 h 260"/>
                  <a:gd name="T10" fmla="*/ 224 w 328"/>
                  <a:gd name="T11" fmla="*/ 75 h 260"/>
                  <a:gd name="T12" fmla="*/ 318 w 328"/>
                  <a:gd name="T13" fmla="*/ 137 h 260"/>
                  <a:gd name="T14" fmla="*/ 328 w 328"/>
                  <a:gd name="T15" fmla="*/ 0 h 260"/>
                  <a:gd name="T16" fmla="*/ 0 w 328"/>
                  <a:gd name="T17" fmla="*/ 193 h 260"/>
                  <a:gd name="T18" fmla="*/ 36 w 328"/>
                  <a:gd name="T1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60">
                    <a:moveTo>
                      <a:pt x="36" y="260"/>
                    </a:moveTo>
                    <a:lnTo>
                      <a:pt x="50" y="162"/>
                    </a:lnTo>
                    <a:lnTo>
                      <a:pt x="130" y="224"/>
                    </a:lnTo>
                    <a:lnTo>
                      <a:pt x="137" y="125"/>
                    </a:lnTo>
                    <a:lnTo>
                      <a:pt x="224" y="174"/>
                    </a:lnTo>
                    <a:lnTo>
                      <a:pt x="224" y="75"/>
                    </a:lnTo>
                    <a:lnTo>
                      <a:pt x="318" y="137"/>
                    </a:lnTo>
                    <a:lnTo>
                      <a:pt x="328" y="0"/>
                    </a:lnTo>
                    <a:lnTo>
                      <a:pt x="0" y="193"/>
                    </a:lnTo>
                    <a:lnTo>
                      <a:pt x="36" y="260"/>
                    </a:lnTo>
                    <a:close/>
                  </a:path>
                </a:pathLst>
              </a:custGeom>
              <a:solidFill>
                <a:srgbClr val="4171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2" name="Freeform 343"/>
              <p:cNvSpPr/>
              <p:nvPr/>
            </p:nvSpPr>
            <p:spPr bwMode="auto">
              <a:xfrm>
                <a:off x="5045" y="2181"/>
                <a:ext cx="429" cy="193"/>
              </a:xfrm>
              <a:custGeom>
                <a:avLst/>
                <a:gdLst>
                  <a:gd name="T0" fmla="*/ 22 w 178"/>
                  <a:gd name="T1" fmla="*/ 79 h 80"/>
                  <a:gd name="T2" fmla="*/ 178 w 178"/>
                  <a:gd name="T3" fmla="*/ 45 h 80"/>
                  <a:gd name="T4" fmla="*/ 163 w 178"/>
                  <a:gd name="T5" fmla="*/ 0 h 80"/>
                  <a:gd name="T6" fmla="*/ 147 w 178"/>
                  <a:gd name="T7" fmla="*/ 20 h 80"/>
                  <a:gd name="T8" fmla="*/ 115 w 178"/>
                  <a:gd name="T9" fmla="*/ 9 h 80"/>
                  <a:gd name="T10" fmla="*/ 83 w 178"/>
                  <a:gd name="T11" fmla="*/ 16 h 80"/>
                  <a:gd name="T12" fmla="*/ 51 w 178"/>
                  <a:gd name="T13" fmla="*/ 20 h 80"/>
                  <a:gd name="T14" fmla="*/ 0 w 178"/>
                  <a:gd name="T15" fmla="*/ 29 h 80"/>
                  <a:gd name="T16" fmla="*/ 22 w 178"/>
                  <a:gd name="T17"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80">
                    <a:moveTo>
                      <a:pt x="22" y="79"/>
                    </a:moveTo>
                    <a:cubicBezTo>
                      <a:pt x="178" y="45"/>
                      <a:pt x="178" y="45"/>
                      <a:pt x="178" y="45"/>
                    </a:cubicBezTo>
                    <a:cubicBezTo>
                      <a:pt x="163" y="0"/>
                      <a:pt x="163" y="0"/>
                      <a:pt x="163" y="0"/>
                    </a:cubicBezTo>
                    <a:cubicBezTo>
                      <a:pt x="147" y="20"/>
                      <a:pt x="147" y="20"/>
                      <a:pt x="147" y="20"/>
                    </a:cubicBezTo>
                    <a:cubicBezTo>
                      <a:pt x="115" y="9"/>
                      <a:pt x="115" y="9"/>
                      <a:pt x="115" y="9"/>
                    </a:cubicBezTo>
                    <a:cubicBezTo>
                      <a:pt x="83" y="16"/>
                      <a:pt x="83" y="16"/>
                      <a:pt x="83" y="16"/>
                    </a:cubicBezTo>
                    <a:cubicBezTo>
                      <a:pt x="51" y="20"/>
                      <a:pt x="51" y="20"/>
                      <a:pt x="51" y="20"/>
                    </a:cubicBezTo>
                    <a:cubicBezTo>
                      <a:pt x="0" y="29"/>
                      <a:pt x="0" y="29"/>
                      <a:pt x="0" y="29"/>
                    </a:cubicBezTo>
                    <a:cubicBezTo>
                      <a:pt x="0" y="29"/>
                      <a:pt x="21" y="80"/>
                      <a:pt x="22" y="79"/>
                    </a:cubicBezTo>
                    <a:close/>
                  </a:path>
                </a:pathLst>
              </a:custGeom>
              <a:solidFill>
                <a:srgbClr val="FFFF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3" name="Freeform 344"/>
              <p:cNvSpPr/>
              <p:nvPr/>
            </p:nvSpPr>
            <p:spPr bwMode="auto">
              <a:xfrm>
                <a:off x="5032" y="2181"/>
                <a:ext cx="406" cy="176"/>
              </a:xfrm>
              <a:custGeom>
                <a:avLst/>
                <a:gdLst>
                  <a:gd name="T0" fmla="*/ 0 w 406"/>
                  <a:gd name="T1" fmla="*/ 65 h 176"/>
                  <a:gd name="T2" fmla="*/ 116 w 406"/>
                  <a:gd name="T3" fmla="*/ 176 h 176"/>
                  <a:gd name="T4" fmla="*/ 150 w 406"/>
                  <a:gd name="T5" fmla="*/ 41 h 176"/>
                  <a:gd name="T6" fmla="*/ 249 w 406"/>
                  <a:gd name="T7" fmla="*/ 149 h 176"/>
                  <a:gd name="T8" fmla="*/ 280 w 406"/>
                  <a:gd name="T9" fmla="*/ 16 h 176"/>
                  <a:gd name="T10" fmla="*/ 386 w 406"/>
                  <a:gd name="T11" fmla="*/ 115 h 176"/>
                  <a:gd name="T12" fmla="*/ 406 w 406"/>
                  <a:gd name="T13" fmla="*/ 0 h 176"/>
                  <a:gd name="T14" fmla="*/ 0 w 406"/>
                  <a:gd name="T15" fmla="*/ 65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6" h="176">
                    <a:moveTo>
                      <a:pt x="0" y="65"/>
                    </a:moveTo>
                    <a:lnTo>
                      <a:pt x="116" y="176"/>
                    </a:lnTo>
                    <a:lnTo>
                      <a:pt x="150" y="41"/>
                    </a:lnTo>
                    <a:lnTo>
                      <a:pt x="249" y="149"/>
                    </a:lnTo>
                    <a:lnTo>
                      <a:pt x="280" y="16"/>
                    </a:lnTo>
                    <a:lnTo>
                      <a:pt x="386" y="115"/>
                    </a:lnTo>
                    <a:lnTo>
                      <a:pt x="406" y="0"/>
                    </a:lnTo>
                    <a:lnTo>
                      <a:pt x="0" y="65"/>
                    </a:lnTo>
                    <a:close/>
                  </a:path>
                </a:pathLst>
              </a:custGeom>
              <a:solidFill>
                <a:srgbClr val="FF6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4" name="Freeform 345"/>
              <p:cNvSpPr/>
              <p:nvPr/>
            </p:nvSpPr>
            <p:spPr bwMode="auto">
              <a:xfrm>
                <a:off x="5129" y="2308"/>
                <a:ext cx="381" cy="196"/>
              </a:xfrm>
              <a:custGeom>
                <a:avLst/>
                <a:gdLst>
                  <a:gd name="T0" fmla="*/ 0 w 381"/>
                  <a:gd name="T1" fmla="*/ 196 h 196"/>
                  <a:gd name="T2" fmla="*/ 381 w 381"/>
                  <a:gd name="T3" fmla="*/ 109 h 196"/>
                  <a:gd name="T4" fmla="*/ 323 w 381"/>
                  <a:gd name="T5" fmla="*/ 0 h 196"/>
                  <a:gd name="T6" fmla="*/ 253 w 381"/>
                  <a:gd name="T7" fmla="*/ 10 h 196"/>
                  <a:gd name="T8" fmla="*/ 133 w 381"/>
                  <a:gd name="T9" fmla="*/ 29 h 196"/>
                  <a:gd name="T10" fmla="*/ 0 w 381"/>
                  <a:gd name="T11" fmla="*/ 68 h 196"/>
                  <a:gd name="T12" fmla="*/ 0 w 381"/>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381" h="196">
                    <a:moveTo>
                      <a:pt x="0" y="196"/>
                    </a:moveTo>
                    <a:lnTo>
                      <a:pt x="381" y="109"/>
                    </a:lnTo>
                    <a:lnTo>
                      <a:pt x="323" y="0"/>
                    </a:lnTo>
                    <a:lnTo>
                      <a:pt x="253" y="10"/>
                    </a:lnTo>
                    <a:lnTo>
                      <a:pt x="133" y="29"/>
                    </a:lnTo>
                    <a:lnTo>
                      <a:pt x="0" y="68"/>
                    </a:lnTo>
                    <a:lnTo>
                      <a:pt x="0" y="196"/>
                    </a:lnTo>
                    <a:close/>
                  </a:path>
                </a:pathLst>
              </a:custGeom>
              <a:solidFill>
                <a:srgbClr val="7CC5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5" name="Freeform 346"/>
              <p:cNvSpPr/>
              <p:nvPr/>
            </p:nvSpPr>
            <p:spPr bwMode="auto">
              <a:xfrm>
                <a:off x="5129" y="2308"/>
                <a:ext cx="381" cy="196"/>
              </a:xfrm>
              <a:custGeom>
                <a:avLst/>
                <a:gdLst>
                  <a:gd name="T0" fmla="*/ 0 w 381"/>
                  <a:gd name="T1" fmla="*/ 196 h 196"/>
                  <a:gd name="T2" fmla="*/ 381 w 381"/>
                  <a:gd name="T3" fmla="*/ 109 h 196"/>
                  <a:gd name="T4" fmla="*/ 323 w 381"/>
                  <a:gd name="T5" fmla="*/ 0 h 196"/>
                  <a:gd name="T6" fmla="*/ 253 w 381"/>
                  <a:gd name="T7" fmla="*/ 10 h 196"/>
                  <a:gd name="T8" fmla="*/ 133 w 381"/>
                  <a:gd name="T9" fmla="*/ 29 h 196"/>
                  <a:gd name="T10" fmla="*/ 0 w 381"/>
                  <a:gd name="T11" fmla="*/ 68 h 196"/>
                </a:gdLst>
                <a:ahLst/>
                <a:cxnLst>
                  <a:cxn ang="0">
                    <a:pos x="T0" y="T1"/>
                  </a:cxn>
                  <a:cxn ang="0">
                    <a:pos x="T2" y="T3"/>
                  </a:cxn>
                  <a:cxn ang="0">
                    <a:pos x="T4" y="T5"/>
                  </a:cxn>
                  <a:cxn ang="0">
                    <a:pos x="T6" y="T7"/>
                  </a:cxn>
                  <a:cxn ang="0">
                    <a:pos x="T8" y="T9"/>
                  </a:cxn>
                  <a:cxn ang="0">
                    <a:pos x="T10" y="T11"/>
                  </a:cxn>
                </a:cxnLst>
                <a:rect l="0" t="0" r="r" b="b"/>
                <a:pathLst>
                  <a:path w="381" h="196">
                    <a:moveTo>
                      <a:pt x="0" y="196"/>
                    </a:moveTo>
                    <a:lnTo>
                      <a:pt x="381" y="109"/>
                    </a:lnTo>
                    <a:lnTo>
                      <a:pt x="323" y="0"/>
                    </a:lnTo>
                    <a:lnTo>
                      <a:pt x="253" y="10"/>
                    </a:lnTo>
                    <a:lnTo>
                      <a:pt x="133" y="29"/>
                    </a:lnTo>
                    <a:lnTo>
                      <a:pt x="0"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6" name="Freeform 347"/>
              <p:cNvSpPr/>
              <p:nvPr/>
            </p:nvSpPr>
            <p:spPr bwMode="auto">
              <a:xfrm>
                <a:off x="5098" y="2289"/>
                <a:ext cx="412" cy="208"/>
              </a:xfrm>
              <a:custGeom>
                <a:avLst/>
                <a:gdLst>
                  <a:gd name="T0" fmla="*/ 0 w 412"/>
                  <a:gd name="T1" fmla="*/ 82 h 208"/>
                  <a:gd name="T2" fmla="*/ 376 w 412"/>
                  <a:gd name="T3" fmla="*/ 0 h 208"/>
                  <a:gd name="T4" fmla="*/ 412 w 412"/>
                  <a:gd name="T5" fmla="*/ 128 h 208"/>
                  <a:gd name="T6" fmla="*/ 325 w 412"/>
                  <a:gd name="T7" fmla="*/ 19 h 208"/>
                  <a:gd name="T8" fmla="*/ 296 w 412"/>
                  <a:gd name="T9" fmla="*/ 157 h 208"/>
                  <a:gd name="T10" fmla="*/ 183 w 412"/>
                  <a:gd name="T11" fmla="*/ 41 h 208"/>
                  <a:gd name="T12" fmla="*/ 154 w 412"/>
                  <a:gd name="T13" fmla="*/ 179 h 208"/>
                  <a:gd name="T14" fmla="*/ 55 w 412"/>
                  <a:gd name="T15" fmla="*/ 77 h 208"/>
                  <a:gd name="T16" fmla="*/ 38 w 412"/>
                  <a:gd name="T17" fmla="*/ 208 h 208"/>
                  <a:gd name="T18" fmla="*/ 0 w 412"/>
                  <a:gd name="T19" fmla="*/ 8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 h="208">
                    <a:moveTo>
                      <a:pt x="0" y="82"/>
                    </a:moveTo>
                    <a:lnTo>
                      <a:pt x="376" y="0"/>
                    </a:lnTo>
                    <a:lnTo>
                      <a:pt x="412" y="128"/>
                    </a:lnTo>
                    <a:lnTo>
                      <a:pt x="325" y="19"/>
                    </a:lnTo>
                    <a:lnTo>
                      <a:pt x="296" y="157"/>
                    </a:lnTo>
                    <a:lnTo>
                      <a:pt x="183" y="41"/>
                    </a:lnTo>
                    <a:lnTo>
                      <a:pt x="154" y="179"/>
                    </a:lnTo>
                    <a:lnTo>
                      <a:pt x="55" y="77"/>
                    </a:lnTo>
                    <a:lnTo>
                      <a:pt x="38" y="208"/>
                    </a:lnTo>
                    <a:lnTo>
                      <a:pt x="0" y="82"/>
                    </a:lnTo>
                    <a:close/>
                  </a:path>
                </a:pathLst>
              </a:custGeom>
              <a:solidFill>
                <a:srgbClr val="7C5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7" name="Freeform 348"/>
              <p:cNvSpPr/>
              <p:nvPr/>
            </p:nvSpPr>
            <p:spPr bwMode="auto">
              <a:xfrm>
                <a:off x="5098" y="2289"/>
                <a:ext cx="412" cy="208"/>
              </a:xfrm>
              <a:custGeom>
                <a:avLst/>
                <a:gdLst>
                  <a:gd name="T0" fmla="*/ 0 w 412"/>
                  <a:gd name="T1" fmla="*/ 82 h 208"/>
                  <a:gd name="T2" fmla="*/ 376 w 412"/>
                  <a:gd name="T3" fmla="*/ 0 h 208"/>
                  <a:gd name="T4" fmla="*/ 412 w 412"/>
                  <a:gd name="T5" fmla="*/ 128 h 208"/>
                  <a:gd name="T6" fmla="*/ 325 w 412"/>
                  <a:gd name="T7" fmla="*/ 19 h 208"/>
                  <a:gd name="T8" fmla="*/ 296 w 412"/>
                  <a:gd name="T9" fmla="*/ 157 h 208"/>
                  <a:gd name="T10" fmla="*/ 183 w 412"/>
                  <a:gd name="T11" fmla="*/ 41 h 208"/>
                  <a:gd name="T12" fmla="*/ 154 w 412"/>
                  <a:gd name="T13" fmla="*/ 179 h 208"/>
                  <a:gd name="T14" fmla="*/ 55 w 412"/>
                  <a:gd name="T15" fmla="*/ 77 h 208"/>
                  <a:gd name="T16" fmla="*/ 38 w 412"/>
                  <a:gd name="T1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208">
                    <a:moveTo>
                      <a:pt x="0" y="82"/>
                    </a:moveTo>
                    <a:lnTo>
                      <a:pt x="376" y="0"/>
                    </a:lnTo>
                    <a:lnTo>
                      <a:pt x="412" y="128"/>
                    </a:lnTo>
                    <a:lnTo>
                      <a:pt x="325" y="19"/>
                    </a:lnTo>
                    <a:lnTo>
                      <a:pt x="296" y="157"/>
                    </a:lnTo>
                    <a:lnTo>
                      <a:pt x="183" y="41"/>
                    </a:lnTo>
                    <a:lnTo>
                      <a:pt x="154" y="179"/>
                    </a:lnTo>
                    <a:lnTo>
                      <a:pt x="55" y="77"/>
                    </a:lnTo>
                    <a:lnTo>
                      <a:pt x="38" y="2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8" name="Freeform 349"/>
              <p:cNvSpPr/>
              <p:nvPr/>
            </p:nvSpPr>
            <p:spPr bwMode="auto">
              <a:xfrm>
                <a:off x="5127" y="2815"/>
                <a:ext cx="180" cy="207"/>
              </a:xfrm>
              <a:custGeom>
                <a:avLst/>
                <a:gdLst>
                  <a:gd name="T0" fmla="*/ 32 w 75"/>
                  <a:gd name="T1" fmla="*/ 0 h 86"/>
                  <a:gd name="T2" fmla="*/ 10 w 75"/>
                  <a:gd name="T3" fmla="*/ 6 h 86"/>
                  <a:gd name="T4" fmla="*/ 0 w 75"/>
                  <a:gd name="T5" fmla="*/ 72 h 86"/>
                  <a:gd name="T6" fmla="*/ 32 w 75"/>
                  <a:gd name="T7" fmla="*/ 86 h 86"/>
                  <a:gd name="T8" fmla="*/ 75 w 75"/>
                  <a:gd name="T9" fmla="*/ 43 h 86"/>
                  <a:gd name="T10" fmla="*/ 32 w 75"/>
                  <a:gd name="T11" fmla="*/ 0 h 86"/>
                </a:gdLst>
                <a:ahLst/>
                <a:cxnLst>
                  <a:cxn ang="0">
                    <a:pos x="T0" y="T1"/>
                  </a:cxn>
                  <a:cxn ang="0">
                    <a:pos x="T2" y="T3"/>
                  </a:cxn>
                  <a:cxn ang="0">
                    <a:pos x="T4" y="T5"/>
                  </a:cxn>
                  <a:cxn ang="0">
                    <a:pos x="T6" y="T7"/>
                  </a:cxn>
                  <a:cxn ang="0">
                    <a:pos x="T8" y="T9"/>
                  </a:cxn>
                  <a:cxn ang="0">
                    <a:pos x="T10" y="T11"/>
                  </a:cxn>
                </a:cxnLst>
                <a:rect l="0" t="0" r="r" b="b"/>
                <a:pathLst>
                  <a:path w="75" h="86">
                    <a:moveTo>
                      <a:pt x="32" y="0"/>
                    </a:moveTo>
                    <a:cubicBezTo>
                      <a:pt x="24" y="0"/>
                      <a:pt x="17" y="2"/>
                      <a:pt x="10" y="6"/>
                    </a:cubicBezTo>
                    <a:cubicBezTo>
                      <a:pt x="10" y="28"/>
                      <a:pt x="6" y="50"/>
                      <a:pt x="0" y="72"/>
                    </a:cubicBezTo>
                    <a:cubicBezTo>
                      <a:pt x="8" y="81"/>
                      <a:pt x="19" y="86"/>
                      <a:pt x="32" y="86"/>
                    </a:cubicBezTo>
                    <a:cubicBezTo>
                      <a:pt x="56" y="86"/>
                      <a:pt x="75" y="67"/>
                      <a:pt x="75" y="43"/>
                    </a:cubicBezTo>
                    <a:cubicBezTo>
                      <a:pt x="75" y="19"/>
                      <a:pt x="56" y="0"/>
                      <a:pt x="32" y="0"/>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9" name="Freeform 350"/>
              <p:cNvSpPr/>
              <p:nvPr/>
            </p:nvSpPr>
            <p:spPr bwMode="auto">
              <a:xfrm>
                <a:off x="5139" y="2846"/>
                <a:ext cx="139" cy="145"/>
              </a:xfrm>
              <a:custGeom>
                <a:avLst/>
                <a:gdLst>
                  <a:gd name="T0" fmla="*/ 28 w 58"/>
                  <a:gd name="T1" fmla="*/ 0 h 60"/>
                  <a:gd name="T2" fmla="*/ 4 w 58"/>
                  <a:gd name="T3" fmla="*/ 11 h 60"/>
                  <a:gd name="T4" fmla="*/ 0 w 58"/>
                  <a:gd name="T5" fmla="*/ 41 h 60"/>
                  <a:gd name="T6" fmla="*/ 28 w 58"/>
                  <a:gd name="T7" fmla="*/ 60 h 60"/>
                  <a:gd name="T8" fmla="*/ 58 w 58"/>
                  <a:gd name="T9" fmla="*/ 30 h 60"/>
                  <a:gd name="T10" fmla="*/ 28 w 58"/>
                  <a:gd name="T11" fmla="*/ 0 h 60"/>
                </a:gdLst>
                <a:ahLst/>
                <a:cxnLst>
                  <a:cxn ang="0">
                    <a:pos x="T0" y="T1"/>
                  </a:cxn>
                  <a:cxn ang="0">
                    <a:pos x="T2" y="T3"/>
                  </a:cxn>
                  <a:cxn ang="0">
                    <a:pos x="T4" y="T5"/>
                  </a:cxn>
                  <a:cxn ang="0">
                    <a:pos x="T6" y="T7"/>
                  </a:cxn>
                  <a:cxn ang="0">
                    <a:pos x="T8" y="T9"/>
                  </a:cxn>
                  <a:cxn ang="0">
                    <a:pos x="T10" y="T11"/>
                  </a:cxn>
                </a:cxnLst>
                <a:rect l="0" t="0" r="r" b="b"/>
                <a:pathLst>
                  <a:path w="58" h="60">
                    <a:moveTo>
                      <a:pt x="28" y="0"/>
                    </a:moveTo>
                    <a:cubicBezTo>
                      <a:pt x="18" y="0"/>
                      <a:pt x="10" y="5"/>
                      <a:pt x="4" y="11"/>
                    </a:cubicBezTo>
                    <a:cubicBezTo>
                      <a:pt x="4" y="21"/>
                      <a:pt x="2" y="31"/>
                      <a:pt x="0" y="41"/>
                    </a:cubicBezTo>
                    <a:cubicBezTo>
                      <a:pt x="4" y="52"/>
                      <a:pt x="15" y="60"/>
                      <a:pt x="28" y="60"/>
                    </a:cubicBezTo>
                    <a:cubicBezTo>
                      <a:pt x="44" y="60"/>
                      <a:pt x="58" y="47"/>
                      <a:pt x="58" y="30"/>
                    </a:cubicBezTo>
                    <a:cubicBezTo>
                      <a:pt x="58" y="14"/>
                      <a:pt x="44" y="0"/>
                      <a:pt x="28"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0" name="Freeform 351"/>
              <p:cNvSpPr/>
              <p:nvPr/>
            </p:nvSpPr>
            <p:spPr bwMode="auto">
              <a:xfrm>
                <a:off x="5153" y="2868"/>
                <a:ext cx="106" cy="106"/>
              </a:xfrm>
              <a:custGeom>
                <a:avLst/>
                <a:gdLst>
                  <a:gd name="T0" fmla="*/ 23 w 44"/>
                  <a:gd name="T1" fmla="*/ 43 h 44"/>
                  <a:gd name="T2" fmla="*/ 43 w 44"/>
                  <a:gd name="T3" fmla="*/ 20 h 44"/>
                  <a:gd name="T4" fmla="*/ 21 w 44"/>
                  <a:gd name="T5" fmla="*/ 0 h 44"/>
                  <a:gd name="T6" fmla="*/ 1 w 44"/>
                  <a:gd name="T7" fmla="*/ 23 h 44"/>
                  <a:gd name="T8" fmla="*/ 23 w 44"/>
                  <a:gd name="T9" fmla="*/ 43 h 44"/>
                </a:gdLst>
                <a:ahLst/>
                <a:cxnLst>
                  <a:cxn ang="0">
                    <a:pos x="T0" y="T1"/>
                  </a:cxn>
                  <a:cxn ang="0">
                    <a:pos x="T2" y="T3"/>
                  </a:cxn>
                  <a:cxn ang="0">
                    <a:pos x="T4" y="T5"/>
                  </a:cxn>
                  <a:cxn ang="0">
                    <a:pos x="T6" y="T7"/>
                  </a:cxn>
                  <a:cxn ang="0">
                    <a:pos x="T8" y="T9"/>
                  </a:cxn>
                </a:cxnLst>
                <a:rect l="0" t="0" r="r" b="b"/>
                <a:pathLst>
                  <a:path w="44" h="44">
                    <a:moveTo>
                      <a:pt x="23" y="43"/>
                    </a:moveTo>
                    <a:cubicBezTo>
                      <a:pt x="35" y="42"/>
                      <a:pt x="44" y="32"/>
                      <a:pt x="43" y="20"/>
                    </a:cubicBezTo>
                    <a:cubicBezTo>
                      <a:pt x="43" y="9"/>
                      <a:pt x="33" y="0"/>
                      <a:pt x="21" y="0"/>
                    </a:cubicBezTo>
                    <a:cubicBezTo>
                      <a:pt x="9" y="1"/>
                      <a:pt x="0" y="11"/>
                      <a:pt x="1" y="23"/>
                    </a:cubicBezTo>
                    <a:cubicBezTo>
                      <a:pt x="1" y="35"/>
                      <a:pt x="11" y="44"/>
                      <a:pt x="23" y="43"/>
                    </a:cubicBezTo>
                    <a:close/>
                  </a:path>
                </a:pathLst>
              </a:custGeom>
              <a:solidFill>
                <a:srgbClr val="FF9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1" name="Freeform 352"/>
              <p:cNvSpPr/>
              <p:nvPr/>
            </p:nvSpPr>
            <p:spPr bwMode="auto">
              <a:xfrm>
                <a:off x="5177" y="2892"/>
                <a:ext cx="58" cy="56"/>
              </a:xfrm>
              <a:custGeom>
                <a:avLst/>
                <a:gdLst>
                  <a:gd name="T0" fmla="*/ 13 w 24"/>
                  <a:gd name="T1" fmla="*/ 23 h 23"/>
                  <a:gd name="T2" fmla="*/ 23 w 24"/>
                  <a:gd name="T3" fmla="*/ 11 h 23"/>
                  <a:gd name="T4" fmla="*/ 11 w 24"/>
                  <a:gd name="T5" fmla="*/ 0 h 23"/>
                  <a:gd name="T6" fmla="*/ 1 w 24"/>
                  <a:gd name="T7" fmla="*/ 12 h 23"/>
                  <a:gd name="T8" fmla="*/ 13 w 24"/>
                  <a:gd name="T9" fmla="*/ 23 h 23"/>
                </a:gdLst>
                <a:ahLst/>
                <a:cxnLst>
                  <a:cxn ang="0">
                    <a:pos x="T0" y="T1"/>
                  </a:cxn>
                  <a:cxn ang="0">
                    <a:pos x="T2" y="T3"/>
                  </a:cxn>
                  <a:cxn ang="0">
                    <a:pos x="T4" y="T5"/>
                  </a:cxn>
                  <a:cxn ang="0">
                    <a:pos x="T6" y="T7"/>
                  </a:cxn>
                  <a:cxn ang="0">
                    <a:pos x="T8" y="T9"/>
                  </a:cxn>
                </a:cxnLst>
                <a:rect l="0" t="0" r="r" b="b"/>
                <a:pathLst>
                  <a:path w="24" h="23">
                    <a:moveTo>
                      <a:pt x="13" y="23"/>
                    </a:moveTo>
                    <a:cubicBezTo>
                      <a:pt x="19" y="23"/>
                      <a:pt x="24" y="17"/>
                      <a:pt x="23" y="11"/>
                    </a:cubicBezTo>
                    <a:cubicBezTo>
                      <a:pt x="23" y="5"/>
                      <a:pt x="17" y="0"/>
                      <a:pt x="11" y="0"/>
                    </a:cubicBezTo>
                    <a:cubicBezTo>
                      <a:pt x="5" y="1"/>
                      <a:pt x="0" y="6"/>
                      <a:pt x="1" y="12"/>
                    </a:cubicBezTo>
                    <a:cubicBezTo>
                      <a:pt x="1" y="19"/>
                      <a:pt x="6" y="23"/>
                      <a:pt x="13" y="23"/>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2" name="Freeform 353"/>
              <p:cNvSpPr/>
              <p:nvPr/>
            </p:nvSpPr>
            <p:spPr bwMode="auto">
              <a:xfrm>
                <a:off x="5442" y="2752"/>
                <a:ext cx="109" cy="208"/>
              </a:xfrm>
              <a:custGeom>
                <a:avLst/>
                <a:gdLst>
                  <a:gd name="T0" fmla="*/ 44 w 45"/>
                  <a:gd name="T1" fmla="*/ 0 h 86"/>
                  <a:gd name="T2" fmla="*/ 43 w 45"/>
                  <a:gd name="T3" fmla="*/ 0 h 86"/>
                  <a:gd name="T4" fmla="*/ 0 w 45"/>
                  <a:gd name="T5" fmla="*/ 43 h 86"/>
                  <a:gd name="T6" fmla="*/ 39 w 45"/>
                  <a:gd name="T7" fmla="*/ 86 h 86"/>
                  <a:gd name="T8" fmla="*/ 44 w 45"/>
                  <a:gd name="T9" fmla="*/ 0 h 86"/>
                </a:gdLst>
                <a:ahLst/>
                <a:cxnLst>
                  <a:cxn ang="0">
                    <a:pos x="T0" y="T1"/>
                  </a:cxn>
                  <a:cxn ang="0">
                    <a:pos x="T2" y="T3"/>
                  </a:cxn>
                  <a:cxn ang="0">
                    <a:pos x="T4" y="T5"/>
                  </a:cxn>
                  <a:cxn ang="0">
                    <a:pos x="T6" y="T7"/>
                  </a:cxn>
                  <a:cxn ang="0">
                    <a:pos x="T8" y="T9"/>
                  </a:cxn>
                </a:cxnLst>
                <a:rect l="0" t="0" r="r" b="b"/>
                <a:pathLst>
                  <a:path w="45" h="86">
                    <a:moveTo>
                      <a:pt x="44" y="0"/>
                    </a:moveTo>
                    <a:cubicBezTo>
                      <a:pt x="44" y="0"/>
                      <a:pt x="43" y="0"/>
                      <a:pt x="43" y="0"/>
                    </a:cubicBezTo>
                    <a:cubicBezTo>
                      <a:pt x="19" y="0"/>
                      <a:pt x="0" y="20"/>
                      <a:pt x="0" y="43"/>
                    </a:cubicBezTo>
                    <a:cubicBezTo>
                      <a:pt x="0" y="66"/>
                      <a:pt x="17" y="84"/>
                      <a:pt x="39" y="86"/>
                    </a:cubicBezTo>
                    <a:cubicBezTo>
                      <a:pt x="43" y="58"/>
                      <a:pt x="45" y="29"/>
                      <a:pt x="44" y="0"/>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3" name="Freeform 354"/>
              <p:cNvSpPr/>
              <p:nvPr/>
            </p:nvSpPr>
            <p:spPr bwMode="auto">
              <a:xfrm>
                <a:off x="5476" y="2784"/>
                <a:ext cx="75" cy="144"/>
              </a:xfrm>
              <a:custGeom>
                <a:avLst/>
                <a:gdLst>
                  <a:gd name="T0" fmla="*/ 30 w 31"/>
                  <a:gd name="T1" fmla="*/ 0 h 60"/>
                  <a:gd name="T2" fmla="*/ 0 w 31"/>
                  <a:gd name="T3" fmla="*/ 30 h 60"/>
                  <a:gd name="T4" fmla="*/ 27 w 31"/>
                  <a:gd name="T5" fmla="*/ 60 h 60"/>
                  <a:gd name="T6" fmla="*/ 31 w 31"/>
                  <a:gd name="T7" fmla="*/ 0 h 60"/>
                  <a:gd name="T8" fmla="*/ 30 w 31"/>
                  <a:gd name="T9" fmla="*/ 0 h 60"/>
                </a:gdLst>
                <a:ahLst/>
                <a:cxnLst>
                  <a:cxn ang="0">
                    <a:pos x="T0" y="T1"/>
                  </a:cxn>
                  <a:cxn ang="0">
                    <a:pos x="T2" y="T3"/>
                  </a:cxn>
                  <a:cxn ang="0">
                    <a:pos x="T4" y="T5"/>
                  </a:cxn>
                  <a:cxn ang="0">
                    <a:pos x="T6" y="T7"/>
                  </a:cxn>
                  <a:cxn ang="0">
                    <a:pos x="T8" y="T9"/>
                  </a:cxn>
                </a:cxnLst>
                <a:rect l="0" t="0" r="r" b="b"/>
                <a:pathLst>
                  <a:path w="31" h="60">
                    <a:moveTo>
                      <a:pt x="30" y="0"/>
                    </a:moveTo>
                    <a:cubicBezTo>
                      <a:pt x="13" y="0"/>
                      <a:pt x="0" y="14"/>
                      <a:pt x="0" y="30"/>
                    </a:cubicBezTo>
                    <a:cubicBezTo>
                      <a:pt x="0" y="46"/>
                      <a:pt x="12" y="59"/>
                      <a:pt x="27" y="60"/>
                    </a:cubicBezTo>
                    <a:cubicBezTo>
                      <a:pt x="29" y="40"/>
                      <a:pt x="30" y="20"/>
                      <a:pt x="31" y="0"/>
                    </a:cubicBezTo>
                    <a:cubicBezTo>
                      <a:pt x="30" y="0"/>
                      <a:pt x="30" y="0"/>
                      <a:pt x="30"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4" name="Freeform 355"/>
              <p:cNvSpPr/>
              <p:nvPr/>
            </p:nvSpPr>
            <p:spPr bwMode="auto">
              <a:xfrm>
                <a:off x="5496" y="2805"/>
                <a:ext cx="53" cy="104"/>
              </a:xfrm>
              <a:custGeom>
                <a:avLst/>
                <a:gdLst>
                  <a:gd name="T0" fmla="*/ 21 w 22"/>
                  <a:gd name="T1" fmla="*/ 0 h 43"/>
                  <a:gd name="T2" fmla="*/ 0 w 22"/>
                  <a:gd name="T3" fmla="*/ 23 h 43"/>
                  <a:gd name="T4" fmla="*/ 20 w 22"/>
                  <a:gd name="T5" fmla="*/ 43 h 43"/>
                  <a:gd name="T6" fmla="*/ 22 w 22"/>
                  <a:gd name="T7" fmla="*/ 0 h 43"/>
                  <a:gd name="T8" fmla="*/ 21 w 22"/>
                  <a:gd name="T9" fmla="*/ 0 h 43"/>
                </a:gdLst>
                <a:ahLst/>
                <a:cxnLst>
                  <a:cxn ang="0">
                    <a:pos x="T0" y="T1"/>
                  </a:cxn>
                  <a:cxn ang="0">
                    <a:pos x="T2" y="T3"/>
                  </a:cxn>
                  <a:cxn ang="0">
                    <a:pos x="T4" y="T5"/>
                  </a:cxn>
                  <a:cxn ang="0">
                    <a:pos x="T6" y="T7"/>
                  </a:cxn>
                  <a:cxn ang="0">
                    <a:pos x="T8" y="T9"/>
                  </a:cxn>
                </a:cxnLst>
                <a:rect l="0" t="0" r="r" b="b"/>
                <a:pathLst>
                  <a:path w="22" h="43">
                    <a:moveTo>
                      <a:pt x="21" y="0"/>
                    </a:moveTo>
                    <a:cubicBezTo>
                      <a:pt x="9" y="1"/>
                      <a:pt x="0" y="11"/>
                      <a:pt x="0" y="23"/>
                    </a:cubicBezTo>
                    <a:cubicBezTo>
                      <a:pt x="1" y="34"/>
                      <a:pt x="9" y="42"/>
                      <a:pt x="20" y="43"/>
                    </a:cubicBezTo>
                    <a:cubicBezTo>
                      <a:pt x="21" y="29"/>
                      <a:pt x="22" y="15"/>
                      <a:pt x="22" y="0"/>
                    </a:cubicBezTo>
                    <a:cubicBezTo>
                      <a:pt x="22" y="0"/>
                      <a:pt x="21" y="0"/>
                      <a:pt x="21" y="0"/>
                    </a:cubicBezTo>
                    <a:close/>
                  </a:path>
                </a:pathLst>
              </a:custGeom>
              <a:solidFill>
                <a:srgbClr val="FF9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5" name="Freeform 356"/>
              <p:cNvSpPr/>
              <p:nvPr/>
            </p:nvSpPr>
            <p:spPr bwMode="auto">
              <a:xfrm>
                <a:off x="5520" y="2832"/>
                <a:ext cx="29" cy="53"/>
              </a:xfrm>
              <a:custGeom>
                <a:avLst/>
                <a:gdLst>
                  <a:gd name="T0" fmla="*/ 11 w 12"/>
                  <a:gd name="T1" fmla="*/ 0 h 22"/>
                  <a:gd name="T2" fmla="*/ 1 w 12"/>
                  <a:gd name="T3" fmla="*/ 12 h 22"/>
                  <a:gd name="T4" fmla="*/ 11 w 12"/>
                  <a:gd name="T5" fmla="*/ 22 h 22"/>
                  <a:gd name="T6" fmla="*/ 12 w 12"/>
                  <a:gd name="T7" fmla="*/ 0 h 22"/>
                  <a:gd name="T8" fmla="*/ 11 w 12"/>
                  <a:gd name="T9" fmla="*/ 0 h 22"/>
                </a:gdLst>
                <a:ahLst/>
                <a:cxnLst>
                  <a:cxn ang="0">
                    <a:pos x="T0" y="T1"/>
                  </a:cxn>
                  <a:cxn ang="0">
                    <a:pos x="T2" y="T3"/>
                  </a:cxn>
                  <a:cxn ang="0">
                    <a:pos x="T4" y="T5"/>
                  </a:cxn>
                  <a:cxn ang="0">
                    <a:pos x="T6" y="T7"/>
                  </a:cxn>
                  <a:cxn ang="0">
                    <a:pos x="T8" y="T9"/>
                  </a:cxn>
                </a:cxnLst>
                <a:rect l="0" t="0" r="r" b="b"/>
                <a:pathLst>
                  <a:path w="12" h="22">
                    <a:moveTo>
                      <a:pt x="11" y="0"/>
                    </a:moveTo>
                    <a:cubicBezTo>
                      <a:pt x="5" y="0"/>
                      <a:pt x="0" y="5"/>
                      <a:pt x="1" y="12"/>
                    </a:cubicBezTo>
                    <a:cubicBezTo>
                      <a:pt x="1" y="17"/>
                      <a:pt x="5" y="21"/>
                      <a:pt x="11" y="22"/>
                    </a:cubicBezTo>
                    <a:cubicBezTo>
                      <a:pt x="11" y="15"/>
                      <a:pt x="12" y="7"/>
                      <a:pt x="12" y="0"/>
                    </a:cubicBezTo>
                    <a:cubicBezTo>
                      <a:pt x="12" y="0"/>
                      <a:pt x="12" y="0"/>
                      <a:pt x="11" y="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6" name="Freeform 357"/>
              <p:cNvSpPr/>
              <p:nvPr/>
            </p:nvSpPr>
            <p:spPr bwMode="auto">
              <a:xfrm>
                <a:off x="5356" y="3003"/>
                <a:ext cx="171" cy="208"/>
              </a:xfrm>
              <a:custGeom>
                <a:avLst/>
                <a:gdLst>
                  <a:gd name="T0" fmla="*/ 43 w 71"/>
                  <a:gd name="T1" fmla="*/ 0 h 86"/>
                  <a:gd name="T2" fmla="*/ 0 w 71"/>
                  <a:gd name="T3" fmla="*/ 43 h 86"/>
                  <a:gd name="T4" fmla="*/ 43 w 71"/>
                  <a:gd name="T5" fmla="*/ 86 h 86"/>
                  <a:gd name="T6" fmla="*/ 50 w 71"/>
                  <a:gd name="T7" fmla="*/ 85 h 86"/>
                  <a:gd name="T8" fmla="*/ 71 w 71"/>
                  <a:gd name="T9" fmla="*/ 10 h 86"/>
                  <a:gd name="T10" fmla="*/ 43 w 71"/>
                  <a:gd name="T11" fmla="*/ 0 h 86"/>
                </a:gdLst>
                <a:ahLst/>
                <a:cxnLst>
                  <a:cxn ang="0">
                    <a:pos x="T0" y="T1"/>
                  </a:cxn>
                  <a:cxn ang="0">
                    <a:pos x="T2" y="T3"/>
                  </a:cxn>
                  <a:cxn ang="0">
                    <a:pos x="T4" y="T5"/>
                  </a:cxn>
                  <a:cxn ang="0">
                    <a:pos x="T6" y="T7"/>
                  </a:cxn>
                  <a:cxn ang="0">
                    <a:pos x="T8" y="T9"/>
                  </a:cxn>
                  <a:cxn ang="0">
                    <a:pos x="T10" y="T11"/>
                  </a:cxn>
                </a:cxnLst>
                <a:rect l="0" t="0" r="r" b="b"/>
                <a:pathLst>
                  <a:path w="71" h="86">
                    <a:moveTo>
                      <a:pt x="43" y="0"/>
                    </a:moveTo>
                    <a:cubicBezTo>
                      <a:pt x="19" y="0"/>
                      <a:pt x="0" y="19"/>
                      <a:pt x="0" y="43"/>
                    </a:cubicBezTo>
                    <a:cubicBezTo>
                      <a:pt x="0" y="66"/>
                      <a:pt x="19" y="86"/>
                      <a:pt x="43" y="86"/>
                    </a:cubicBezTo>
                    <a:cubicBezTo>
                      <a:pt x="45" y="86"/>
                      <a:pt x="48" y="85"/>
                      <a:pt x="50" y="85"/>
                    </a:cubicBezTo>
                    <a:cubicBezTo>
                      <a:pt x="59" y="60"/>
                      <a:pt x="66" y="35"/>
                      <a:pt x="71" y="10"/>
                    </a:cubicBezTo>
                    <a:cubicBezTo>
                      <a:pt x="63" y="3"/>
                      <a:pt x="53" y="0"/>
                      <a:pt x="43" y="0"/>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7" name="Freeform 358"/>
              <p:cNvSpPr/>
              <p:nvPr/>
            </p:nvSpPr>
            <p:spPr bwMode="auto">
              <a:xfrm>
                <a:off x="5389" y="3034"/>
                <a:ext cx="128" cy="143"/>
              </a:xfrm>
              <a:custGeom>
                <a:avLst/>
                <a:gdLst>
                  <a:gd name="T0" fmla="*/ 29 w 53"/>
                  <a:gd name="T1" fmla="*/ 0 h 59"/>
                  <a:gd name="T2" fmla="*/ 0 w 53"/>
                  <a:gd name="T3" fmla="*/ 30 h 59"/>
                  <a:gd name="T4" fmla="*/ 29 w 53"/>
                  <a:gd name="T5" fmla="*/ 59 h 59"/>
                  <a:gd name="T6" fmla="*/ 41 w 53"/>
                  <a:gd name="T7" fmla="*/ 57 h 59"/>
                  <a:gd name="T8" fmla="*/ 53 w 53"/>
                  <a:gd name="T9" fmla="*/ 12 h 59"/>
                  <a:gd name="T10" fmla="*/ 29 w 53"/>
                  <a:gd name="T11" fmla="*/ 0 h 59"/>
                </a:gdLst>
                <a:ahLst/>
                <a:cxnLst>
                  <a:cxn ang="0">
                    <a:pos x="T0" y="T1"/>
                  </a:cxn>
                  <a:cxn ang="0">
                    <a:pos x="T2" y="T3"/>
                  </a:cxn>
                  <a:cxn ang="0">
                    <a:pos x="T4" y="T5"/>
                  </a:cxn>
                  <a:cxn ang="0">
                    <a:pos x="T6" y="T7"/>
                  </a:cxn>
                  <a:cxn ang="0">
                    <a:pos x="T8" y="T9"/>
                  </a:cxn>
                  <a:cxn ang="0">
                    <a:pos x="T10" y="T11"/>
                  </a:cxn>
                </a:cxnLst>
                <a:rect l="0" t="0" r="r" b="b"/>
                <a:pathLst>
                  <a:path w="53" h="59">
                    <a:moveTo>
                      <a:pt x="29" y="0"/>
                    </a:moveTo>
                    <a:cubicBezTo>
                      <a:pt x="13" y="0"/>
                      <a:pt x="0" y="13"/>
                      <a:pt x="0" y="30"/>
                    </a:cubicBezTo>
                    <a:cubicBezTo>
                      <a:pt x="0" y="46"/>
                      <a:pt x="13" y="59"/>
                      <a:pt x="29" y="59"/>
                    </a:cubicBezTo>
                    <a:cubicBezTo>
                      <a:pt x="34" y="59"/>
                      <a:pt x="38" y="59"/>
                      <a:pt x="41" y="57"/>
                    </a:cubicBezTo>
                    <a:cubicBezTo>
                      <a:pt x="46" y="42"/>
                      <a:pt x="50" y="27"/>
                      <a:pt x="53" y="12"/>
                    </a:cubicBezTo>
                    <a:cubicBezTo>
                      <a:pt x="48" y="4"/>
                      <a:pt x="39" y="0"/>
                      <a:pt x="29"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8" name="Freeform 359"/>
              <p:cNvSpPr/>
              <p:nvPr/>
            </p:nvSpPr>
            <p:spPr bwMode="auto">
              <a:xfrm>
                <a:off x="5409" y="3054"/>
                <a:ext cx="101" cy="106"/>
              </a:xfrm>
              <a:custGeom>
                <a:avLst/>
                <a:gdLst>
                  <a:gd name="T0" fmla="*/ 20 w 42"/>
                  <a:gd name="T1" fmla="*/ 1 h 44"/>
                  <a:gd name="T2" fmla="*/ 0 w 42"/>
                  <a:gd name="T3" fmla="*/ 23 h 44"/>
                  <a:gd name="T4" fmla="*/ 23 w 42"/>
                  <a:gd name="T5" fmla="*/ 44 h 44"/>
                  <a:gd name="T6" fmla="*/ 37 w 42"/>
                  <a:gd name="T7" fmla="*/ 37 h 44"/>
                  <a:gd name="T8" fmla="*/ 42 w 42"/>
                  <a:gd name="T9" fmla="*/ 16 h 44"/>
                  <a:gd name="T10" fmla="*/ 20 w 42"/>
                  <a:gd name="T11" fmla="*/ 1 h 44"/>
                </a:gdLst>
                <a:ahLst/>
                <a:cxnLst>
                  <a:cxn ang="0">
                    <a:pos x="T0" y="T1"/>
                  </a:cxn>
                  <a:cxn ang="0">
                    <a:pos x="T2" y="T3"/>
                  </a:cxn>
                  <a:cxn ang="0">
                    <a:pos x="T4" y="T5"/>
                  </a:cxn>
                  <a:cxn ang="0">
                    <a:pos x="T6" y="T7"/>
                  </a:cxn>
                  <a:cxn ang="0">
                    <a:pos x="T8" y="T9"/>
                  </a:cxn>
                  <a:cxn ang="0">
                    <a:pos x="T10" y="T11"/>
                  </a:cxn>
                </a:cxnLst>
                <a:rect l="0" t="0" r="r" b="b"/>
                <a:pathLst>
                  <a:path w="42" h="44">
                    <a:moveTo>
                      <a:pt x="20" y="1"/>
                    </a:moveTo>
                    <a:cubicBezTo>
                      <a:pt x="9" y="1"/>
                      <a:pt x="0" y="12"/>
                      <a:pt x="0" y="23"/>
                    </a:cubicBezTo>
                    <a:cubicBezTo>
                      <a:pt x="1" y="35"/>
                      <a:pt x="11" y="44"/>
                      <a:pt x="23" y="44"/>
                    </a:cubicBezTo>
                    <a:cubicBezTo>
                      <a:pt x="28" y="43"/>
                      <a:pt x="33" y="41"/>
                      <a:pt x="37" y="37"/>
                    </a:cubicBezTo>
                    <a:cubicBezTo>
                      <a:pt x="39" y="30"/>
                      <a:pt x="41" y="23"/>
                      <a:pt x="42" y="16"/>
                    </a:cubicBezTo>
                    <a:cubicBezTo>
                      <a:pt x="40" y="7"/>
                      <a:pt x="31" y="0"/>
                      <a:pt x="20" y="1"/>
                    </a:cubicBezTo>
                    <a:close/>
                  </a:path>
                </a:pathLst>
              </a:custGeom>
              <a:solidFill>
                <a:srgbClr val="FF9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9" name="Freeform 360"/>
              <p:cNvSpPr/>
              <p:nvPr/>
            </p:nvSpPr>
            <p:spPr bwMode="auto">
              <a:xfrm>
                <a:off x="5433" y="3080"/>
                <a:ext cx="55" cy="56"/>
              </a:xfrm>
              <a:custGeom>
                <a:avLst/>
                <a:gdLst>
                  <a:gd name="T0" fmla="*/ 12 w 23"/>
                  <a:gd name="T1" fmla="*/ 22 h 23"/>
                  <a:gd name="T2" fmla="*/ 23 w 23"/>
                  <a:gd name="T3" fmla="*/ 10 h 23"/>
                  <a:gd name="T4" fmla="*/ 11 w 23"/>
                  <a:gd name="T5" fmla="*/ 0 h 23"/>
                  <a:gd name="T6" fmla="*/ 1 w 23"/>
                  <a:gd name="T7" fmla="*/ 12 h 23"/>
                  <a:gd name="T8" fmla="*/ 12 w 23"/>
                  <a:gd name="T9" fmla="*/ 22 h 23"/>
                </a:gdLst>
                <a:ahLst/>
                <a:cxnLst>
                  <a:cxn ang="0">
                    <a:pos x="T0" y="T1"/>
                  </a:cxn>
                  <a:cxn ang="0">
                    <a:pos x="T2" y="T3"/>
                  </a:cxn>
                  <a:cxn ang="0">
                    <a:pos x="T4" y="T5"/>
                  </a:cxn>
                  <a:cxn ang="0">
                    <a:pos x="T6" y="T7"/>
                  </a:cxn>
                  <a:cxn ang="0">
                    <a:pos x="T8" y="T9"/>
                  </a:cxn>
                </a:cxnLst>
                <a:rect l="0" t="0" r="r" b="b"/>
                <a:pathLst>
                  <a:path w="23" h="23">
                    <a:moveTo>
                      <a:pt x="12" y="22"/>
                    </a:moveTo>
                    <a:cubicBezTo>
                      <a:pt x="19" y="22"/>
                      <a:pt x="23" y="17"/>
                      <a:pt x="23" y="10"/>
                    </a:cubicBezTo>
                    <a:cubicBezTo>
                      <a:pt x="23" y="4"/>
                      <a:pt x="17" y="0"/>
                      <a:pt x="11" y="0"/>
                    </a:cubicBezTo>
                    <a:cubicBezTo>
                      <a:pt x="5" y="0"/>
                      <a:pt x="0" y="6"/>
                      <a:pt x="1" y="12"/>
                    </a:cubicBezTo>
                    <a:cubicBezTo>
                      <a:pt x="1" y="18"/>
                      <a:pt x="6" y="23"/>
                      <a:pt x="12" y="22"/>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0" name="Oval 361"/>
              <p:cNvSpPr>
                <a:spLocks noChangeArrowheads="1"/>
              </p:cNvSpPr>
              <p:nvPr/>
            </p:nvSpPr>
            <p:spPr bwMode="auto">
              <a:xfrm>
                <a:off x="5100" y="3095"/>
                <a:ext cx="207" cy="207"/>
              </a:xfrm>
              <a:prstGeom prst="ellipse">
                <a:avLst/>
              </a:pr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1" name="Oval 362"/>
              <p:cNvSpPr>
                <a:spLocks noChangeArrowheads="1"/>
              </p:cNvSpPr>
              <p:nvPr/>
            </p:nvSpPr>
            <p:spPr bwMode="auto">
              <a:xfrm>
                <a:off x="5134" y="3126"/>
                <a:ext cx="144" cy="145"/>
              </a:xfrm>
              <a:prstGeom prst="ellipse">
                <a:avLst/>
              </a:pr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2" name="Freeform 363"/>
              <p:cNvSpPr/>
              <p:nvPr/>
            </p:nvSpPr>
            <p:spPr bwMode="auto">
              <a:xfrm>
                <a:off x="5153" y="3148"/>
                <a:ext cx="106" cy="106"/>
              </a:xfrm>
              <a:custGeom>
                <a:avLst/>
                <a:gdLst>
                  <a:gd name="T0" fmla="*/ 23 w 44"/>
                  <a:gd name="T1" fmla="*/ 43 h 44"/>
                  <a:gd name="T2" fmla="*/ 43 w 44"/>
                  <a:gd name="T3" fmla="*/ 21 h 44"/>
                  <a:gd name="T4" fmla="*/ 21 w 44"/>
                  <a:gd name="T5" fmla="*/ 0 h 44"/>
                  <a:gd name="T6" fmla="*/ 1 w 44"/>
                  <a:gd name="T7" fmla="*/ 23 h 44"/>
                  <a:gd name="T8" fmla="*/ 23 w 44"/>
                  <a:gd name="T9" fmla="*/ 43 h 44"/>
                </a:gdLst>
                <a:ahLst/>
                <a:cxnLst>
                  <a:cxn ang="0">
                    <a:pos x="T0" y="T1"/>
                  </a:cxn>
                  <a:cxn ang="0">
                    <a:pos x="T2" y="T3"/>
                  </a:cxn>
                  <a:cxn ang="0">
                    <a:pos x="T4" y="T5"/>
                  </a:cxn>
                  <a:cxn ang="0">
                    <a:pos x="T6" y="T7"/>
                  </a:cxn>
                  <a:cxn ang="0">
                    <a:pos x="T8" y="T9"/>
                  </a:cxn>
                </a:cxnLst>
                <a:rect l="0" t="0" r="r" b="b"/>
                <a:pathLst>
                  <a:path w="44" h="44">
                    <a:moveTo>
                      <a:pt x="23" y="43"/>
                    </a:moveTo>
                    <a:cubicBezTo>
                      <a:pt x="35" y="43"/>
                      <a:pt x="44" y="32"/>
                      <a:pt x="43" y="21"/>
                    </a:cubicBezTo>
                    <a:cubicBezTo>
                      <a:pt x="43" y="9"/>
                      <a:pt x="33" y="0"/>
                      <a:pt x="21" y="0"/>
                    </a:cubicBezTo>
                    <a:cubicBezTo>
                      <a:pt x="9" y="1"/>
                      <a:pt x="0" y="11"/>
                      <a:pt x="1" y="23"/>
                    </a:cubicBezTo>
                    <a:cubicBezTo>
                      <a:pt x="1" y="35"/>
                      <a:pt x="11" y="44"/>
                      <a:pt x="23" y="43"/>
                    </a:cubicBezTo>
                    <a:close/>
                  </a:path>
                </a:pathLst>
              </a:custGeom>
              <a:solidFill>
                <a:srgbClr val="FF9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3" name="Freeform 364"/>
              <p:cNvSpPr/>
              <p:nvPr/>
            </p:nvSpPr>
            <p:spPr bwMode="auto">
              <a:xfrm>
                <a:off x="5177" y="3172"/>
                <a:ext cx="58" cy="55"/>
              </a:xfrm>
              <a:custGeom>
                <a:avLst/>
                <a:gdLst>
                  <a:gd name="T0" fmla="*/ 13 w 24"/>
                  <a:gd name="T1" fmla="*/ 23 h 23"/>
                  <a:gd name="T2" fmla="*/ 23 w 24"/>
                  <a:gd name="T3" fmla="*/ 11 h 23"/>
                  <a:gd name="T4" fmla="*/ 11 w 24"/>
                  <a:gd name="T5" fmla="*/ 1 h 23"/>
                  <a:gd name="T6" fmla="*/ 1 w 24"/>
                  <a:gd name="T7" fmla="*/ 13 h 23"/>
                  <a:gd name="T8" fmla="*/ 13 w 24"/>
                  <a:gd name="T9" fmla="*/ 23 h 23"/>
                </a:gdLst>
                <a:ahLst/>
                <a:cxnLst>
                  <a:cxn ang="0">
                    <a:pos x="T0" y="T1"/>
                  </a:cxn>
                  <a:cxn ang="0">
                    <a:pos x="T2" y="T3"/>
                  </a:cxn>
                  <a:cxn ang="0">
                    <a:pos x="T4" y="T5"/>
                  </a:cxn>
                  <a:cxn ang="0">
                    <a:pos x="T6" y="T7"/>
                  </a:cxn>
                  <a:cxn ang="0">
                    <a:pos x="T8" y="T9"/>
                  </a:cxn>
                </a:cxnLst>
                <a:rect l="0" t="0" r="r" b="b"/>
                <a:pathLst>
                  <a:path w="24" h="23">
                    <a:moveTo>
                      <a:pt x="13" y="23"/>
                    </a:moveTo>
                    <a:cubicBezTo>
                      <a:pt x="19" y="23"/>
                      <a:pt x="24" y="17"/>
                      <a:pt x="23" y="11"/>
                    </a:cubicBezTo>
                    <a:cubicBezTo>
                      <a:pt x="23" y="5"/>
                      <a:pt x="17" y="0"/>
                      <a:pt x="11" y="1"/>
                    </a:cubicBezTo>
                    <a:cubicBezTo>
                      <a:pt x="5" y="1"/>
                      <a:pt x="0" y="6"/>
                      <a:pt x="1" y="13"/>
                    </a:cubicBezTo>
                    <a:cubicBezTo>
                      <a:pt x="1" y="19"/>
                      <a:pt x="6" y="23"/>
                      <a:pt x="13" y="23"/>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4" name="Freeform 365"/>
              <p:cNvSpPr/>
              <p:nvPr/>
            </p:nvSpPr>
            <p:spPr bwMode="auto">
              <a:xfrm>
                <a:off x="5209" y="2716"/>
                <a:ext cx="195" cy="77"/>
              </a:xfrm>
              <a:custGeom>
                <a:avLst/>
                <a:gdLst>
                  <a:gd name="T0" fmla="*/ 39 w 81"/>
                  <a:gd name="T1" fmla="*/ 32 h 32"/>
                  <a:gd name="T2" fmla="*/ 81 w 81"/>
                  <a:gd name="T3" fmla="*/ 0 h 32"/>
                  <a:gd name="T4" fmla="*/ 0 w 81"/>
                  <a:gd name="T5" fmla="*/ 5 h 32"/>
                  <a:gd name="T6" fmla="*/ 39 w 81"/>
                  <a:gd name="T7" fmla="*/ 32 h 32"/>
                </a:gdLst>
                <a:ahLst/>
                <a:cxnLst>
                  <a:cxn ang="0">
                    <a:pos x="T0" y="T1"/>
                  </a:cxn>
                  <a:cxn ang="0">
                    <a:pos x="T2" y="T3"/>
                  </a:cxn>
                  <a:cxn ang="0">
                    <a:pos x="T4" y="T5"/>
                  </a:cxn>
                  <a:cxn ang="0">
                    <a:pos x="T6" y="T7"/>
                  </a:cxn>
                </a:cxnLst>
                <a:rect l="0" t="0" r="r" b="b"/>
                <a:pathLst>
                  <a:path w="81" h="32">
                    <a:moveTo>
                      <a:pt x="39" y="32"/>
                    </a:moveTo>
                    <a:cubicBezTo>
                      <a:pt x="59" y="32"/>
                      <a:pt x="76" y="18"/>
                      <a:pt x="81" y="0"/>
                    </a:cubicBezTo>
                    <a:cubicBezTo>
                      <a:pt x="0" y="5"/>
                      <a:pt x="0" y="5"/>
                      <a:pt x="0" y="5"/>
                    </a:cubicBezTo>
                    <a:cubicBezTo>
                      <a:pt x="6" y="21"/>
                      <a:pt x="21" y="32"/>
                      <a:pt x="39" y="32"/>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5" name="Freeform 366"/>
              <p:cNvSpPr/>
              <p:nvPr/>
            </p:nvSpPr>
            <p:spPr bwMode="auto">
              <a:xfrm>
                <a:off x="5245" y="2718"/>
                <a:ext cx="125" cy="41"/>
              </a:xfrm>
              <a:custGeom>
                <a:avLst/>
                <a:gdLst>
                  <a:gd name="T0" fmla="*/ 25 w 52"/>
                  <a:gd name="T1" fmla="*/ 17 h 17"/>
                  <a:gd name="T2" fmla="*/ 52 w 52"/>
                  <a:gd name="T3" fmla="*/ 0 h 17"/>
                  <a:gd name="T4" fmla="*/ 0 w 52"/>
                  <a:gd name="T5" fmla="*/ 3 h 17"/>
                  <a:gd name="T6" fmla="*/ 25 w 52"/>
                  <a:gd name="T7" fmla="*/ 17 h 17"/>
                </a:gdLst>
                <a:ahLst/>
                <a:cxnLst>
                  <a:cxn ang="0">
                    <a:pos x="T0" y="T1"/>
                  </a:cxn>
                  <a:cxn ang="0">
                    <a:pos x="T2" y="T3"/>
                  </a:cxn>
                  <a:cxn ang="0">
                    <a:pos x="T4" y="T5"/>
                  </a:cxn>
                  <a:cxn ang="0">
                    <a:pos x="T6" y="T7"/>
                  </a:cxn>
                </a:cxnLst>
                <a:rect l="0" t="0" r="r" b="b"/>
                <a:pathLst>
                  <a:path w="52" h="17">
                    <a:moveTo>
                      <a:pt x="25" y="17"/>
                    </a:moveTo>
                    <a:cubicBezTo>
                      <a:pt x="37" y="17"/>
                      <a:pt x="47" y="10"/>
                      <a:pt x="52" y="0"/>
                    </a:cubicBezTo>
                    <a:cubicBezTo>
                      <a:pt x="0" y="3"/>
                      <a:pt x="0" y="3"/>
                      <a:pt x="0" y="3"/>
                    </a:cubicBezTo>
                    <a:cubicBezTo>
                      <a:pt x="5" y="12"/>
                      <a:pt x="14" y="17"/>
                      <a:pt x="25" y="17"/>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6" name="Freeform 367"/>
              <p:cNvSpPr/>
              <p:nvPr/>
            </p:nvSpPr>
            <p:spPr bwMode="auto">
              <a:xfrm>
                <a:off x="5266" y="2721"/>
                <a:ext cx="82" cy="22"/>
              </a:xfrm>
              <a:custGeom>
                <a:avLst/>
                <a:gdLst>
                  <a:gd name="T0" fmla="*/ 18 w 34"/>
                  <a:gd name="T1" fmla="*/ 9 h 9"/>
                  <a:gd name="T2" fmla="*/ 34 w 34"/>
                  <a:gd name="T3" fmla="*/ 0 h 9"/>
                  <a:gd name="T4" fmla="*/ 0 w 34"/>
                  <a:gd name="T5" fmla="*/ 2 h 9"/>
                  <a:gd name="T6" fmla="*/ 18 w 34"/>
                  <a:gd name="T7" fmla="*/ 9 h 9"/>
                </a:gdLst>
                <a:ahLst/>
                <a:cxnLst>
                  <a:cxn ang="0">
                    <a:pos x="T0" y="T1"/>
                  </a:cxn>
                  <a:cxn ang="0">
                    <a:pos x="T2" y="T3"/>
                  </a:cxn>
                  <a:cxn ang="0">
                    <a:pos x="T4" y="T5"/>
                  </a:cxn>
                  <a:cxn ang="0">
                    <a:pos x="T6" y="T7"/>
                  </a:cxn>
                </a:cxnLst>
                <a:rect l="0" t="0" r="r" b="b"/>
                <a:pathLst>
                  <a:path w="34" h="9">
                    <a:moveTo>
                      <a:pt x="18" y="9"/>
                    </a:moveTo>
                    <a:cubicBezTo>
                      <a:pt x="24" y="8"/>
                      <a:pt x="30" y="5"/>
                      <a:pt x="34" y="0"/>
                    </a:cubicBezTo>
                    <a:cubicBezTo>
                      <a:pt x="0" y="2"/>
                      <a:pt x="0" y="2"/>
                      <a:pt x="0" y="2"/>
                    </a:cubicBezTo>
                    <a:cubicBezTo>
                      <a:pt x="5" y="6"/>
                      <a:pt x="11" y="9"/>
                      <a:pt x="18" y="9"/>
                    </a:cubicBezTo>
                    <a:close/>
                  </a:path>
                </a:pathLst>
              </a:custGeom>
              <a:solidFill>
                <a:srgbClr val="FF9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7" name="Freeform 368"/>
              <p:cNvSpPr/>
              <p:nvPr/>
            </p:nvSpPr>
            <p:spPr bwMode="auto">
              <a:xfrm>
                <a:off x="5247" y="3307"/>
                <a:ext cx="176" cy="137"/>
              </a:xfrm>
              <a:custGeom>
                <a:avLst/>
                <a:gdLst>
                  <a:gd name="T0" fmla="*/ 73 w 73"/>
                  <a:gd name="T1" fmla="*/ 14 h 57"/>
                  <a:gd name="T2" fmla="*/ 41 w 73"/>
                  <a:gd name="T3" fmla="*/ 0 h 57"/>
                  <a:gd name="T4" fmla="*/ 0 w 73"/>
                  <a:gd name="T5" fmla="*/ 32 h 57"/>
                  <a:gd name="T6" fmla="*/ 50 w 73"/>
                  <a:gd name="T7" fmla="*/ 57 h 57"/>
                  <a:gd name="T8" fmla="*/ 73 w 73"/>
                  <a:gd name="T9" fmla="*/ 14 h 57"/>
                </a:gdLst>
                <a:ahLst/>
                <a:cxnLst>
                  <a:cxn ang="0">
                    <a:pos x="T0" y="T1"/>
                  </a:cxn>
                  <a:cxn ang="0">
                    <a:pos x="T2" y="T3"/>
                  </a:cxn>
                  <a:cxn ang="0">
                    <a:pos x="T4" y="T5"/>
                  </a:cxn>
                  <a:cxn ang="0">
                    <a:pos x="T6" y="T7"/>
                  </a:cxn>
                  <a:cxn ang="0">
                    <a:pos x="T8" y="T9"/>
                  </a:cxn>
                </a:cxnLst>
                <a:rect l="0" t="0" r="r" b="b"/>
                <a:pathLst>
                  <a:path w="73" h="57">
                    <a:moveTo>
                      <a:pt x="73" y="14"/>
                    </a:moveTo>
                    <a:cubicBezTo>
                      <a:pt x="65" y="5"/>
                      <a:pt x="54" y="0"/>
                      <a:pt x="41" y="0"/>
                    </a:cubicBezTo>
                    <a:cubicBezTo>
                      <a:pt x="21" y="0"/>
                      <a:pt x="5" y="14"/>
                      <a:pt x="0" y="32"/>
                    </a:cubicBezTo>
                    <a:cubicBezTo>
                      <a:pt x="50" y="57"/>
                      <a:pt x="50" y="57"/>
                      <a:pt x="50" y="57"/>
                    </a:cubicBezTo>
                    <a:cubicBezTo>
                      <a:pt x="59" y="43"/>
                      <a:pt x="66" y="28"/>
                      <a:pt x="73" y="14"/>
                    </a:cubicBezTo>
                    <a:close/>
                  </a:path>
                </a:pathLst>
              </a:custGeom>
              <a:solidFill>
                <a:srgbClr val="72C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8" name="Freeform 369"/>
              <p:cNvSpPr/>
              <p:nvPr/>
            </p:nvSpPr>
            <p:spPr bwMode="auto">
              <a:xfrm>
                <a:off x="5278" y="3338"/>
                <a:ext cx="131" cy="106"/>
              </a:xfrm>
              <a:custGeom>
                <a:avLst/>
                <a:gdLst>
                  <a:gd name="T0" fmla="*/ 54 w 54"/>
                  <a:gd name="T1" fmla="*/ 13 h 44"/>
                  <a:gd name="T2" fmla="*/ 29 w 54"/>
                  <a:gd name="T3" fmla="*/ 0 h 44"/>
                  <a:gd name="T4" fmla="*/ 0 w 54"/>
                  <a:gd name="T5" fmla="*/ 25 h 44"/>
                  <a:gd name="T6" fmla="*/ 37 w 54"/>
                  <a:gd name="T7" fmla="*/ 44 h 44"/>
                  <a:gd name="T8" fmla="*/ 54 w 54"/>
                  <a:gd name="T9" fmla="*/ 13 h 44"/>
                </a:gdLst>
                <a:ahLst/>
                <a:cxnLst>
                  <a:cxn ang="0">
                    <a:pos x="T0" y="T1"/>
                  </a:cxn>
                  <a:cxn ang="0">
                    <a:pos x="T2" y="T3"/>
                  </a:cxn>
                  <a:cxn ang="0">
                    <a:pos x="T4" y="T5"/>
                  </a:cxn>
                  <a:cxn ang="0">
                    <a:pos x="T6" y="T7"/>
                  </a:cxn>
                  <a:cxn ang="0">
                    <a:pos x="T8" y="T9"/>
                  </a:cxn>
                </a:cxnLst>
                <a:rect l="0" t="0" r="r" b="b"/>
                <a:pathLst>
                  <a:path w="54" h="44">
                    <a:moveTo>
                      <a:pt x="54" y="13"/>
                    </a:moveTo>
                    <a:cubicBezTo>
                      <a:pt x="49" y="5"/>
                      <a:pt x="39" y="0"/>
                      <a:pt x="29" y="0"/>
                    </a:cubicBezTo>
                    <a:cubicBezTo>
                      <a:pt x="14" y="0"/>
                      <a:pt x="2" y="11"/>
                      <a:pt x="0" y="25"/>
                    </a:cubicBezTo>
                    <a:cubicBezTo>
                      <a:pt x="37" y="44"/>
                      <a:pt x="37" y="44"/>
                      <a:pt x="37" y="44"/>
                    </a:cubicBezTo>
                    <a:cubicBezTo>
                      <a:pt x="43" y="34"/>
                      <a:pt x="49" y="24"/>
                      <a:pt x="54" y="13"/>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9" name="Freeform 370"/>
              <p:cNvSpPr/>
              <p:nvPr/>
            </p:nvSpPr>
            <p:spPr bwMode="auto">
              <a:xfrm>
                <a:off x="5298" y="3360"/>
                <a:ext cx="99" cy="84"/>
              </a:xfrm>
              <a:custGeom>
                <a:avLst/>
                <a:gdLst>
                  <a:gd name="T0" fmla="*/ 41 w 41"/>
                  <a:gd name="T1" fmla="*/ 13 h 35"/>
                  <a:gd name="T2" fmla="*/ 20 w 41"/>
                  <a:gd name="T3" fmla="*/ 0 h 35"/>
                  <a:gd name="T4" fmla="*/ 0 w 41"/>
                  <a:gd name="T5" fmla="*/ 20 h 35"/>
                  <a:gd name="T6" fmla="*/ 29 w 41"/>
                  <a:gd name="T7" fmla="*/ 35 h 35"/>
                  <a:gd name="T8" fmla="*/ 41 w 41"/>
                  <a:gd name="T9" fmla="*/ 13 h 35"/>
                </a:gdLst>
                <a:ahLst/>
                <a:cxnLst>
                  <a:cxn ang="0">
                    <a:pos x="T0" y="T1"/>
                  </a:cxn>
                  <a:cxn ang="0">
                    <a:pos x="T2" y="T3"/>
                  </a:cxn>
                  <a:cxn ang="0">
                    <a:pos x="T4" y="T5"/>
                  </a:cxn>
                  <a:cxn ang="0">
                    <a:pos x="T6" y="T7"/>
                  </a:cxn>
                  <a:cxn ang="0">
                    <a:pos x="T8" y="T9"/>
                  </a:cxn>
                </a:cxnLst>
                <a:rect l="0" t="0" r="r" b="b"/>
                <a:pathLst>
                  <a:path w="41" h="35">
                    <a:moveTo>
                      <a:pt x="41" y="13"/>
                    </a:moveTo>
                    <a:cubicBezTo>
                      <a:pt x="38" y="5"/>
                      <a:pt x="29" y="0"/>
                      <a:pt x="20" y="0"/>
                    </a:cubicBezTo>
                    <a:cubicBezTo>
                      <a:pt x="9" y="1"/>
                      <a:pt x="0" y="10"/>
                      <a:pt x="0" y="20"/>
                    </a:cubicBezTo>
                    <a:cubicBezTo>
                      <a:pt x="29" y="35"/>
                      <a:pt x="29" y="35"/>
                      <a:pt x="29" y="35"/>
                    </a:cubicBezTo>
                    <a:cubicBezTo>
                      <a:pt x="33" y="28"/>
                      <a:pt x="37" y="21"/>
                      <a:pt x="41" y="13"/>
                    </a:cubicBezTo>
                    <a:close/>
                  </a:path>
                </a:pathLst>
              </a:custGeom>
              <a:solidFill>
                <a:srgbClr val="FF9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0" name="Freeform 371"/>
              <p:cNvSpPr/>
              <p:nvPr/>
            </p:nvSpPr>
            <p:spPr bwMode="auto">
              <a:xfrm>
                <a:off x="5322" y="3384"/>
                <a:ext cx="55" cy="53"/>
              </a:xfrm>
              <a:custGeom>
                <a:avLst/>
                <a:gdLst>
                  <a:gd name="T0" fmla="*/ 23 w 23"/>
                  <a:gd name="T1" fmla="*/ 11 h 22"/>
                  <a:gd name="T2" fmla="*/ 11 w 23"/>
                  <a:gd name="T3" fmla="*/ 0 h 22"/>
                  <a:gd name="T4" fmla="*/ 0 w 23"/>
                  <a:gd name="T5" fmla="*/ 12 h 22"/>
                  <a:gd name="T6" fmla="*/ 1 w 23"/>
                  <a:gd name="T7" fmla="*/ 16 h 22"/>
                  <a:gd name="T8" fmla="*/ 15 w 23"/>
                  <a:gd name="T9" fmla="*/ 22 h 22"/>
                  <a:gd name="T10" fmla="*/ 23 w 23"/>
                  <a:gd name="T11" fmla="*/ 11 h 22"/>
                </a:gdLst>
                <a:ahLst/>
                <a:cxnLst>
                  <a:cxn ang="0">
                    <a:pos x="T0" y="T1"/>
                  </a:cxn>
                  <a:cxn ang="0">
                    <a:pos x="T2" y="T3"/>
                  </a:cxn>
                  <a:cxn ang="0">
                    <a:pos x="T4" y="T5"/>
                  </a:cxn>
                  <a:cxn ang="0">
                    <a:pos x="T6" y="T7"/>
                  </a:cxn>
                  <a:cxn ang="0">
                    <a:pos x="T8" y="T9"/>
                  </a:cxn>
                  <a:cxn ang="0">
                    <a:pos x="T10" y="T11"/>
                  </a:cxn>
                </a:cxnLst>
                <a:rect l="0" t="0" r="r" b="b"/>
                <a:pathLst>
                  <a:path w="23" h="22">
                    <a:moveTo>
                      <a:pt x="23" y="11"/>
                    </a:moveTo>
                    <a:cubicBezTo>
                      <a:pt x="22" y="5"/>
                      <a:pt x="17" y="0"/>
                      <a:pt x="11" y="0"/>
                    </a:cubicBezTo>
                    <a:cubicBezTo>
                      <a:pt x="4" y="1"/>
                      <a:pt x="0" y="6"/>
                      <a:pt x="0" y="12"/>
                    </a:cubicBezTo>
                    <a:cubicBezTo>
                      <a:pt x="0" y="14"/>
                      <a:pt x="0" y="15"/>
                      <a:pt x="1" y="16"/>
                    </a:cubicBezTo>
                    <a:cubicBezTo>
                      <a:pt x="15" y="22"/>
                      <a:pt x="15" y="22"/>
                      <a:pt x="15" y="22"/>
                    </a:cubicBezTo>
                    <a:cubicBezTo>
                      <a:pt x="19" y="21"/>
                      <a:pt x="23" y="16"/>
                      <a:pt x="23" y="1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1" name="Oval 372"/>
              <p:cNvSpPr>
                <a:spLocks noChangeArrowheads="1"/>
              </p:cNvSpPr>
              <p:nvPr/>
            </p:nvSpPr>
            <p:spPr bwMode="auto">
              <a:xfrm>
                <a:off x="4398" y="3891"/>
                <a:ext cx="24" cy="24"/>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2" name="Oval 373"/>
              <p:cNvSpPr>
                <a:spLocks noChangeArrowheads="1"/>
              </p:cNvSpPr>
              <p:nvPr/>
            </p:nvSpPr>
            <p:spPr bwMode="auto">
              <a:xfrm>
                <a:off x="4434" y="3978"/>
                <a:ext cx="27" cy="24"/>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3" name="Oval 374"/>
              <p:cNvSpPr>
                <a:spLocks noChangeArrowheads="1"/>
              </p:cNvSpPr>
              <p:nvPr/>
            </p:nvSpPr>
            <p:spPr bwMode="auto">
              <a:xfrm>
                <a:off x="4466" y="4072"/>
                <a:ext cx="26" cy="24"/>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4" name="Oval 375"/>
              <p:cNvSpPr>
                <a:spLocks noChangeArrowheads="1"/>
              </p:cNvSpPr>
              <p:nvPr/>
            </p:nvSpPr>
            <p:spPr bwMode="auto">
              <a:xfrm>
                <a:off x="4504" y="4132"/>
                <a:ext cx="24" cy="26"/>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5" name="Oval 376"/>
              <p:cNvSpPr>
                <a:spLocks noChangeArrowheads="1"/>
              </p:cNvSpPr>
              <p:nvPr/>
            </p:nvSpPr>
            <p:spPr bwMode="auto">
              <a:xfrm>
                <a:off x="4567" y="3789"/>
                <a:ext cx="24" cy="27"/>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6" name="Oval 377"/>
              <p:cNvSpPr>
                <a:spLocks noChangeArrowheads="1"/>
              </p:cNvSpPr>
              <p:nvPr/>
            </p:nvSpPr>
            <p:spPr bwMode="auto">
              <a:xfrm>
                <a:off x="4615" y="3859"/>
                <a:ext cx="27" cy="24"/>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7" name="Oval 378"/>
              <p:cNvSpPr>
                <a:spLocks noChangeArrowheads="1"/>
              </p:cNvSpPr>
              <p:nvPr/>
            </p:nvSpPr>
            <p:spPr bwMode="auto">
              <a:xfrm>
                <a:off x="4666" y="3927"/>
                <a:ext cx="24" cy="26"/>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8" name="Oval 379"/>
              <p:cNvSpPr>
                <a:spLocks noChangeArrowheads="1"/>
              </p:cNvSpPr>
              <p:nvPr/>
            </p:nvSpPr>
            <p:spPr bwMode="auto">
              <a:xfrm>
                <a:off x="4729" y="4009"/>
                <a:ext cx="24" cy="24"/>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9" name="Oval 380"/>
              <p:cNvSpPr>
                <a:spLocks noChangeArrowheads="1"/>
              </p:cNvSpPr>
              <p:nvPr/>
            </p:nvSpPr>
            <p:spPr bwMode="auto">
              <a:xfrm>
                <a:off x="4745" y="3666"/>
                <a:ext cx="27" cy="25"/>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0" name="Oval 381"/>
              <p:cNvSpPr>
                <a:spLocks noChangeArrowheads="1"/>
              </p:cNvSpPr>
              <p:nvPr/>
            </p:nvSpPr>
            <p:spPr bwMode="auto">
              <a:xfrm>
                <a:off x="4815" y="3722"/>
                <a:ext cx="25" cy="24"/>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1" name="Oval 382"/>
              <p:cNvSpPr>
                <a:spLocks noChangeArrowheads="1"/>
              </p:cNvSpPr>
              <p:nvPr/>
            </p:nvSpPr>
            <p:spPr bwMode="auto">
              <a:xfrm>
                <a:off x="4895" y="3785"/>
                <a:ext cx="27" cy="24"/>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2" name="Oval 383"/>
              <p:cNvSpPr>
                <a:spLocks noChangeArrowheads="1"/>
              </p:cNvSpPr>
              <p:nvPr/>
            </p:nvSpPr>
            <p:spPr bwMode="auto">
              <a:xfrm>
                <a:off x="4965" y="3847"/>
                <a:ext cx="24" cy="24"/>
              </a:xfrm>
              <a:prstGeom prst="ellipse">
                <a:avLst/>
              </a:pr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3" name="Freeform 384"/>
              <p:cNvSpPr/>
              <p:nvPr/>
            </p:nvSpPr>
            <p:spPr bwMode="auto">
              <a:xfrm>
                <a:off x="3340" y="3821"/>
                <a:ext cx="267" cy="243"/>
              </a:xfrm>
              <a:custGeom>
                <a:avLst/>
                <a:gdLst>
                  <a:gd name="T0" fmla="*/ 168 w 267"/>
                  <a:gd name="T1" fmla="*/ 0 h 243"/>
                  <a:gd name="T2" fmla="*/ 0 w 267"/>
                  <a:gd name="T3" fmla="*/ 75 h 243"/>
                  <a:gd name="T4" fmla="*/ 106 w 267"/>
                  <a:gd name="T5" fmla="*/ 243 h 243"/>
                  <a:gd name="T6" fmla="*/ 267 w 267"/>
                  <a:gd name="T7" fmla="*/ 161 h 243"/>
                  <a:gd name="T8" fmla="*/ 168 w 267"/>
                  <a:gd name="T9" fmla="*/ 0 h 243"/>
                </a:gdLst>
                <a:ahLst/>
                <a:cxnLst>
                  <a:cxn ang="0">
                    <a:pos x="T0" y="T1"/>
                  </a:cxn>
                  <a:cxn ang="0">
                    <a:pos x="T2" y="T3"/>
                  </a:cxn>
                  <a:cxn ang="0">
                    <a:pos x="T4" y="T5"/>
                  </a:cxn>
                  <a:cxn ang="0">
                    <a:pos x="T6" y="T7"/>
                  </a:cxn>
                  <a:cxn ang="0">
                    <a:pos x="T8" y="T9"/>
                  </a:cxn>
                </a:cxnLst>
                <a:rect l="0" t="0" r="r" b="b"/>
                <a:pathLst>
                  <a:path w="267" h="243">
                    <a:moveTo>
                      <a:pt x="168" y="0"/>
                    </a:moveTo>
                    <a:lnTo>
                      <a:pt x="0" y="75"/>
                    </a:lnTo>
                    <a:lnTo>
                      <a:pt x="106" y="243"/>
                    </a:lnTo>
                    <a:lnTo>
                      <a:pt x="267" y="161"/>
                    </a:lnTo>
                    <a:lnTo>
                      <a:pt x="168" y="0"/>
                    </a:lnTo>
                    <a:close/>
                  </a:path>
                </a:pathLst>
              </a:custGeom>
              <a:solidFill>
                <a:srgbClr val="8853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4" name="Freeform 385"/>
              <p:cNvSpPr/>
              <p:nvPr/>
            </p:nvSpPr>
            <p:spPr bwMode="auto">
              <a:xfrm>
                <a:off x="3405" y="3879"/>
                <a:ext cx="144" cy="130"/>
              </a:xfrm>
              <a:custGeom>
                <a:avLst/>
                <a:gdLst>
                  <a:gd name="T0" fmla="*/ 89 w 144"/>
                  <a:gd name="T1" fmla="*/ 0 h 130"/>
                  <a:gd name="T2" fmla="*/ 0 w 144"/>
                  <a:gd name="T3" fmla="*/ 38 h 130"/>
                  <a:gd name="T4" fmla="*/ 58 w 144"/>
                  <a:gd name="T5" fmla="*/ 130 h 130"/>
                  <a:gd name="T6" fmla="*/ 144 w 144"/>
                  <a:gd name="T7" fmla="*/ 87 h 130"/>
                  <a:gd name="T8" fmla="*/ 89 w 144"/>
                  <a:gd name="T9" fmla="*/ 0 h 130"/>
                </a:gdLst>
                <a:ahLst/>
                <a:cxnLst>
                  <a:cxn ang="0">
                    <a:pos x="T0" y="T1"/>
                  </a:cxn>
                  <a:cxn ang="0">
                    <a:pos x="T2" y="T3"/>
                  </a:cxn>
                  <a:cxn ang="0">
                    <a:pos x="T4" y="T5"/>
                  </a:cxn>
                  <a:cxn ang="0">
                    <a:pos x="T6" y="T7"/>
                  </a:cxn>
                  <a:cxn ang="0">
                    <a:pos x="T8" y="T9"/>
                  </a:cxn>
                </a:cxnLst>
                <a:rect l="0" t="0" r="r" b="b"/>
                <a:pathLst>
                  <a:path w="144" h="130">
                    <a:moveTo>
                      <a:pt x="89" y="0"/>
                    </a:moveTo>
                    <a:lnTo>
                      <a:pt x="0" y="38"/>
                    </a:lnTo>
                    <a:lnTo>
                      <a:pt x="58" y="130"/>
                    </a:lnTo>
                    <a:lnTo>
                      <a:pt x="144" y="87"/>
                    </a:lnTo>
                    <a:lnTo>
                      <a:pt x="89" y="0"/>
                    </a:lnTo>
                    <a:close/>
                  </a:path>
                </a:pathLst>
              </a:custGeom>
              <a:solidFill>
                <a:srgbClr val="B88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5" name="Oval 386"/>
              <p:cNvSpPr>
                <a:spLocks noChangeArrowheads="1"/>
              </p:cNvSpPr>
              <p:nvPr/>
            </p:nvSpPr>
            <p:spPr bwMode="auto">
              <a:xfrm>
                <a:off x="3465" y="3924"/>
                <a:ext cx="24" cy="25"/>
              </a:xfrm>
              <a:prstGeom prst="ellipse">
                <a:avLst/>
              </a:prstGeom>
              <a:solidFill>
                <a:srgbClr val="7CD2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6" name="Freeform 387"/>
              <p:cNvSpPr/>
              <p:nvPr/>
            </p:nvSpPr>
            <p:spPr bwMode="auto">
              <a:xfrm>
                <a:off x="3605" y="3893"/>
                <a:ext cx="272" cy="249"/>
              </a:xfrm>
              <a:custGeom>
                <a:avLst/>
                <a:gdLst>
                  <a:gd name="T0" fmla="*/ 161 w 272"/>
                  <a:gd name="T1" fmla="*/ 0 h 249"/>
                  <a:gd name="T2" fmla="*/ 0 w 272"/>
                  <a:gd name="T3" fmla="*/ 89 h 249"/>
                  <a:gd name="T4" fmla="*/ 118 w 272"/>
                  <a:gd name="T5" fmla="*/ 249 h 249"/>
                  <a:gd name="T6" fmla="*/ 272 w 272"/>
                  <a:gd name="T7" fmla="*/ 155 h 249"/>
                  <a:gd name="T8" fmla="*/ 161 w 272"/>
                  <a:gd name="T9" fmla="*/ 0 h 249"/>
                </a:gdLst>
                <a:ahLst/>
                <a:cxnLst>
                  <a:cxn ang="0">
                    <a:pos x="T0" y="T1"/>
                  </a:cxn>
                  <a:cxn ang="0">
                    <a:pos x="T2" y="T3"/>
                  </a:cxn>
                  <a:cxn ang="0">
                    <a:pos x="T4" y="T5"/>
                  </a:cxn>
                  <a:cxn ang="0">
                    <a:pos x="T6" y="T7"/>
                  </a:cxn>
                  <a:cxn ang="0">
                    <a:pos x="T8" y="T9"/>
                  </a:cxn>
                </a:cxnLst>
                <a:rect l="0" t="0" r="r" b="b"/>
                <a:pathLst>
                  <a:path w="272" h="249">
                    <a:moveTo>
                      <a:pt x="161" y="0"/>
                    </a:moveTo>
                    <a:lnTo>
                      <a:pt x="0" y="89"/>
                    </a:lnTo>
                    <a:lnTo>
                      <a:pt x="118" y="249"/>
                    </a:lnTo>
                    <a:lnTo>
                      <a:pt x="272" y="155"/>
                    </a:lnTo>
                    <a:lnTo>
                      <a:pt x="161" y="0"/>
                    </a:lnTo>
                    <a:close/>
                  </a:path>
                </a:pathLst>
              </a:custGeom>
              <a:solidFill>
                <a:srgbClr val="8853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7" name="Freeform 388"/>
              <p:cNvSpPr/>
              <p:nvPr/>
            </p:nvSpPr>
            <p:spPr bwMode="auto">
              <a:xfrm>
                <a:off x="3670" y="3951"/>
                <a:ext cx="147" cy="133"/>
              </a:xfrm>
              <a:custGeom>
                <a:avLst/>
                <a:gdLst>
                  <a:gd name="T0" fmla="*/ 87 w 147"/>
                  <a:gd name="T1" fmla="*/ 0 h 133"/>
                  <a:gd name="T2" fmla="*/ 0 w 147"/>
                  <a:gd name="T3" fmla="*/ 48 h 133"/>
                  <a:gd name="T4" fmla="*/ 65 w 147"/>
                  <a:gd name="T5" fmla="*/ 133 h 133"/>
                  <a:gd name="T6" fmla="*/ 147 w 147"/>
                  <a:gd name="T7" fmla="*/ 82 h 133"/>
                  <a:gd name="T8" fmla="*/ 87 w 147"/>
                  <a:gd name="T9" fmla="*/ 0 h 133"/>
                </a:gdLst>
                <a:ahLst/>
                <a:cxnLst>
                  <a:cxn ang="0">
                    <a:pos x="T0" y="T1"/>
                  </a:cxn>
                  <a:cxn ang="0">
                    <a:pos x="T2" y="T3"/>
                  </a:cxn>
                  <a:cxn ang="0">
                    <a:pos x="T4" y="T5"/>
                  </a:cxn>
                  <a:cxn ang="0">
                    <a:pos x="T6" y="T7"/>
                  </a:cxn>
                  <a:cxn ang="0">
                    <a:pos x="T8" y="T9"/>
                  </a:cxn>
                </a:cxnLst>
                <a:rect l="0" t="0" r="r" b="b"/>
                <a:pathLst>
                  <a:path w="147" h="133">
                    <a:moveTo>
                      <a:pt x="87" y="0"/>
                    </a:moveTo>
                    <a:lnTo>
                      <a:pt x="0" y="48"/>
                    </a:lnTo>
                    <a:lnTo>
                      <a:pt x="65" y="133"/>
                    </a:lnTo>
                    <a:lnTo>
                      <a:pt x="147" y="82"/>
                    </a:lnTo>
                    <a:lnTo>
                      <a:pt x="87" y="0"/>
                    </a:lnTo>
                    <a:close/>
                  </a:path>
                </a:pathLst>
              </a:custGeom>
              <a:solidFill>
                <a:srgbClr val="B88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8" name="Freeform 389"/>
              <p:cNvSpPr/>
              <p:nvPr/>
            </p:nvSpPr>
            <p:spPr bwMode="auto">
              <a:xfrm>
                <a:off x="3730" y="3999"/>
                <a:ext cx="27" cy="24"/>
              </a:xfrm>
              <a:custGeom>
                <a:avLst/>
                <a:gdLst>
                  <a:gd name="T0" fmla="*/ 11 w 11"/>
                  <a:gd name="T1" fmla="*/ 5 h 10"/>
                  <a:gd name="T2" fmla="*/ 6 w 11"/>
                  <a:gd name="T3" fmla="*/ 10 h 10"/>
                  <a:gd name="T4" fmla="*/ 1 w 11"/>
                  <a:gd name="T5" fmla="*/ 5 h 10"/>
                  <a:gd name="T6" fmla="*/ 5 w 11"/>
                  <a:gd name="T7" fmla="*/ 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7"/>
                      <a:pt x="9" y="10"/>
                      <a:pt x="6" y="10"/>
                    </a:cubicBezTo>
                    <a:cubicBezTo>
                      <a:pt x="3" y="10"/>
                      <a:pt x="1" y="8"/>
                      <a:pt x="1" y="5"/>
                    </a:cubicBezTo>
                    <a:cubicBezTo>
                      <a:pt x="0" y="3"/>
                      <a:pt x="2" y="0"/>
                      <a:pt x="5" y="0"/>
                    </a:cubicBezTo>
                    <a:cubicBezTo>
                      <a:pt x="8" y="0"/>
                      <a:pt x="11" y="2"/>
                      <a:pt x="11" y="5"/>
                    </a:cubicBezTo>
                    <a:close/>
                  </a:path>
                </a:pathLst>
              </a:custGeom>
              <a:solidFill>
                <a:srgbClr val="7CD2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9" name="Freeform 390"/>
              <p:cNvSpPr/>
              <p:nvPr/>
            </p:nvSpPr>
            <p:spPr bwMode="auto">
              <a:xfrm>
                <a:off x="3289" y="4062"/>
                <a:ext cx="272" cy="186"/>
              </a:xfrm>
              <a:custGeom>
                <a:avLst/>
                <a:gdLst>
                  <a:gd name="T0" fmla="*/ 113 w 113"/>
                  <a:gd name="T1" fmla="*/ 62 h 77"/>
                  <a:gd name="T2" fmla="*/ 65 w 113"/>
                  <a:gd name="T3" fmla="*/ 0 h 77"/>
                  <a:gd name="T4" fmla="*/ 0 w 113"/>
                  <a:gd name="T5" fmla="*/ 37 h 77"/>
                  <a:gd name="T6" fmla="*/ 89 w 113"/>
                  <a:gd name="T7" fmla="*/ 77 h 77"/>
                  <a:gd name="T8" fmla="*/ 113 w 113"/>
                  <a:gd name="T9" fmla="*/ 62 h 77"/>
                </a:gdLst>
                <a:ahLst/>
                <a:cxnLst>
                  <a:cxn ang="0">
                    <a:pos x="T0" y="T1"/>
                  </a:cxn>
                  <a:cxn ang="0">
                    <a:pos x="T2" y="T3"/>
                  </a:cxn>
                  <a:cxn ang="0">
                    <a:pos x="T4" y="T5"/>
                  </a:cxn>
                  <a:cxn ang="0">
                    <a:pos x="T6" y="T7"/>
                  </a:cxn>
                  <a:cxn ang="0">
                    <a:pos x="T8" y="T9"/>
                  </a:cxn>
                </a:cxnLst>
                <a:rect l="0" t="0" r="r" b="b"/>
                <a:pathLst>
                  <a:path w="113" h="77">
                    <a:moveTo>
                      <a:pt x="113" y="62"/>
                    </a:moveTo>
                    <a:cubicBezTo>
                      <a:pt x="65" y="0"/>
                      <a:pt x="65" y="0"/>
                      <a:pt x="65" y="0"/>
                    </a:cubicBezTo>
                    <a:cubicBezTo>
                      <a:pt x="0" y="37"/>
                      <a:pt x="0" y="37"/>
                      <a:pt x="0" y="37"/>
                    </a:cubicBezTo>
                    <a:cubicBezTo>
                      <a:pt x="28" y="55"/>
                      <a:pt x="58" y="68"/>
                      <a:pt x="89" y="77"/>
                    </a:cubicBezTo>
                    <a:lnTo>
                      <a:pt x="113" y="62"/>
                    </a:lnTo>
                    <a:close/>
                  </a:path>
                </a:pathLst>
              </a:custGeom>
              <a:solidFill>
                <a:srgbClr val="8853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0" name="Freeform 391"/>
              <p:cNvSpPr/>
              <p:nvPr/>
            </p:nvSpPr>
            <p:spPr bwMode="auto">
              <a:xfrm>
                <a:off x="3354" y="4120"/>
                <a:ext cx="147" cy="111"/>
              </a:xfrm>
              <a:custGeom>
                <a:avLst/>
                <a:gdLst>
                  <a:gd name="T0" fmla="*/ 61 w 61"/>
                  <a:gd name="T1" fmla="*/ 33 h 46"/>
                  <a:gd name="T2" fmla="*/ 35 w 61"/>
                  <a:gd name="T3" fmla="*/ 0 h 46"/>
                  <a:gd name="T4" fmla="*/ 0 w 61"/>
                  <a:gd name="T5" fmla="*/ 20 h 46"/>
                  <a:gd name="T6" fmla="*/ 10 w 61"/>
                  <a:gd name="T7" fmla="*/ 33 h 46"/>
                  <a:gd name="T8" fmla="*/ 40 w 61"/>
                  <a:gd name="T9" fmla="*/ 46 h 46"/>
                  <a:gd name="T10" fmla="*/ 61 w 61"/>
                  <a:gd name="T11" fmla="*/ 33 h 46"/>
                </a:gdLst>
                <a:ahLst/>
                <a:cxnLst>
                  <a:cxn ang="0">
                    <a:pos x="T0" y="T1"/>
                  </a:cxn>
                  <a:cxn ang="0">
                    <a:pos x="T2" y="T3"/>
                  </a:cxn>
                  <a:cxn ang="0">
                    <a:pos x="T4" y="T5"/>
                  </a:cxn>
                  <a:cxn ang="0">
                    <a:pos x="T6" y="T7"/>
                  </a:cxn>
                  <a:cxn ang="0">
                    <a:pos x="T8" y="T9"/>
                  </a:cxn>
                  <a:cxn ang="0">
                    <a:pos x="T10" y="T11"/>
                  </a:cxn>
                </a:cxnLst>
                <a:rect l="0" t="0" r="r" b="b"/>
                <a:pathLst>
                  <a:path w="61" h="46">
                    <a:moveTo>
                      <a:pt x="61" y="33"/>
                    </a:moveTo>
                    <a:cubicBezTo>
                      <a:pt x="35" y="0"/>
                      <a:pt x="35" y="0"/>
                      <a:pt x="35" y="0"/>
                    </a:cubicBezTo>
                    <a:cubicBezTo>
                      <a:pt x="0" y="20"/>
                      <a:pt x="0" y="20"/>
                      <a:pt x="0" y="20"/>
                    </a:cubicBezTo>
                    <a:cubicBezTo>
                      <a:pt x="10" y="33"/>
                      <a:pt x="10" y="33"/>
                      <a:pt x="10" y="33"/>
                    </a:cubicBezTo>
                    <a:cubicBezTo>
                      <a:pt x="20" y="38"/>
                      <a:pt x="30" y="42"/>
                      <a:pt x="40" y="46"/>
                    </a:cubicBezTo>
                    <a:lnTo>
                      <a:pt x="61" y="33"/>
                    </a:lnTo>
                    <a:close/>
                  </a:path>
                </a:pathLst>
              </a:custGeom>
              <a:solidFill>
                <a:srgbClr val="B88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1" name="Freeform 392"/>
              <p:cNvSpPr/>
              <p:nvPr/>
            </p:nvSpPr>
            <p:spPr bwMode="auto">
              <a:xfrm>
                <a:off x="3414" y="4166"/>
                <a:ext cx="24" cy="26"/>
              </a:xfrm>
              <a:custGeom>
                <a:avLst/>
                <a:gdLst>
                  <a:gd name="T0" fmla="*/ 6 w 10"/>
                  <a:gd name="T1" fmla="*/ 11 h 11"/>
                  <a:gd name="T2" fmla="*/ 10 w 10"/>
                  <a:gd name="T3" fmla="*/ 5 h 11"/>
                  <a:gd name="T4" fmla="*/ 4 w 10"/>
                  <a:gd name="T5" fmla="*/ 0 h 11"/>
                  <a:gd name="T6" fmla="*/ 0 w 10"/>
                  <a:gd name="T7" fmla="*/ 6 h 11"/>
                  <a:gd name="T8" fmla="*/ 6 w 10"/>
                  <a:gd name="T9" fmla="*/ 11 h 11"/>
                </a:gdLst>
                <a:ahLst/>
                <a:cxnLst>
                  <a:cxn ang="0">
                    <a:pos x="T0" y="T1"/>
                  </a:cxn>
                  <a:cxn ang="0">
                    <a:pos x="T2" y="T3"/>
                  </a:cxn>
                  <a:cxn ang="0">
                    <a:pos x="T4" y="T5"/>
                  </a:cxn>
                  <a:cxn ang="0">
                    <a:pos x="T6" y="T7"/>
                  </a:cxn>
                  <a:cxn ang="0">
                    <a:pos x="T8" y="T9"/>
                  </a:cxn>
                </a:cxnLst>
                <a:rect l="0" t="0" r="r" b="b"/>
                <a:pathLst>
                  <a:path w="10" h="11">
                    <a:moveTo>
                      <a:pt x="6" y="11"/>
                    </a:moveTo>
                    <a:cubicBezTo>
                      <a:pt x="8" y="10"/>
                      <a:pt x="10" y="8"/>
                      <a:pt x="10" y="5"/>
                    </a:cubicBezTo>
                    <a:cubicBezTo>
                      <a:pt x="10" y="2"/>
                      <a:pt x="7" y="0"/>
                      <a:pt x="4" y="0"/>
                    </a:cubicBezTo>
                    <a:cubicBezTo>
                      <a:pt x="2" y="1"/>
                      <a:pt x="0" y="3"/>
                      <a:pt x="0" y="6"/>
                    </a:cubicBezTo>
                    <a:cubicBezTo>
                      <a:pt x="0" y="9"/>
                      <a:pt x="3" y="11"/>
                      <a:pt x="6" y="11"/>
                    </a:cubicBezTo>
                    <a:close/>
                  </a:path>
                </a:pathLst>
              </a:custGeom>
              <a:solidFill>
                <a:srgbClr val="7CD2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2" name="Freeform 393"/>
              <p:cNvSpPr/>
              <p:nvPr/>
            </p:nvSpPr>
            <p:spPr bwMode="auto">
              <a:xfrm>
                <a:off x="3566" y="4127"/>
                <a:ext cx="275" cy="183"/>
              </a:xfrm>
              <a:custGeom>
                <a:avLst/>
                <a:gdLst>
                  <a:gd name="T0" fmla="*/ 114 w 114"/>
                  <a:gd name="T1" fmla="*/ 62 h 76"/>
                  <a:gd name="T2" fmla="*/ 66 w 114"/>
                  <a:gd name="T3" fmla="*/ 0 h 76"/>
                  <a:gd name="T4" fmla="*/ 0 w 114"/>
                  <a:gd name="T5" fmla="*/ 38 h 76"/>
                  <a:gd name="T6" fmla="*/ 19 w 114"/>
                  <a:gd name="T7" fmla="*/ 62 h 76"/>
                  <a:gd name="T8" fmla="*/ 93 w 114"/>
                  <a:gd name="T9" fmla="*/ 76 h 76"/>
                  <a:gd name="T10" fmla="*/ 114 w 114"/>
                  <a:gd name="T11" fmla="*/ 62 h 76"/>
                </a:gdLst>
                <a:ahLst/>
                <a:cxnLst>
                  <a:cxn ang="0">
                    <a:pos x="T0" y="T1"/>
                  </a:cxn>
                  <a:cxn ang="0">
                    <a:pos x="T2" y="T3"/>
                  </a:cxn>
                  <a:cxn ang="0">
                    <a:pos x="T4" y="T5"/>
                  </a:cxn>
                  <a:cxn ang="0">
                    <a:pos x="T6" y="T7"/>
                  </a:cxn>
                  <a:cxn ang="0">
                    <a:pos x="T8" y="T9"/>
                  </a:cxn>
                  <a:cxn ang="0">
                    <a:pos x="T10" y="T11"/>
                  </a:cxn>
                </a:cxnLst>
                <a:rect l="0" t="0" r="r" b="b"/>
                <a:pathLst>
                  <a:path w="114" h="76">
                    <a:moveTo>
                      <a:pt x="114" y="62"/>
                    </a:moveTo>
                    <a:cubicBezTo>
                      <a:pt x="66" y="0"/>
                      <a:pt x="66" y="0"/>
                      <a:pt x="66" y="0"/>
                    </a:cubicBezTo>
                    <a:cubicBezTo>
                      <a:pt x="0" y="38"/>
                      <a:pt x="0" y="38"/>
                      <a:pt x="0" y="38"/>
                    </a:cubicBezTo>
                    <a:cubicBezTo>
                      <a:pt x="19" y="62"/>
                      <a:pt x="19" y="62"/>
                      <a:pt x="19" y="62"/>
                    </a:cubicBezTo>
                    <a:cubicBezTo>
                      <a:pt x="43" y="68"/>
                      <a:pt x="68" y="72"/>
                      <a:pt x="93" y="76"/>
                    </a:cubicBezTo>
                    <a:lnTo>
                      <a:pt x="114" y="62"/>
                    </a:lnTo>
                    <a:close/>
                  </a:path>
                </a:pathLst>
              </a:custGeom>
              <a:solidFill>
                <a:srgbClr val="8853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3" name="Freeform 394"/>
              <p:cNvSpPr/>
              <p:nvPr/>
            </p:nvSpPr>
            <p:spPr bwMode="auto">
              <a:xfrm>
                <a:off x="3634" y="4185"/>
                <a:ext cx="147" cy="113"/>
              </a:xfrm>
              <a:custGeom>
                <a:avLst/>
                <a:gdLst>
                  <a:gd name="T0" fmla="*/ 61 w 61"/>
                  <a:gd name="T1" fmla="*/ 33 h 47"/>
                  <a:gd name="T2" fmla="*/ 35 w 61"/>
                  <a:gd name="T3" fmla="*/ 0 h 47"/>
                  <a:gd name="T4" fmla="*/ 0 w 61"/>
                  <a:gd name="T5" fmla="*/ 20 h 47"/>
                  <a:gd name="T6" fmla="*/ 18 w 61"/>
                  <a:gd name="T7" fmla="*/ 44 h 47"/>
                  <a:gd name="T8" fmla="*/ 38 w 61"/>
                  <a:gd name="T9" fmla="*/ 47 h 47"/>
                  <a:gd name="T10" fmla="*/ 61 w 61"/>
                  <a:gd name="T11" fmla="*/ 33 h 47"/>
                </a:gdLst>
                <a:ahLst/>
                <a:cxnLst>
                  <a:cxn ang="0">
                    <a:pos x="T0" y="T1"/>
                  </a:cxn>
                  <a:cxn ang="0">
                    <a:pos x="T2" y="T3"/>
                  </a:cxn>
                  <a:cxn ang="0">
                    <a:pos x="T4" y="T5"/>
                  </a:cxn>
                  <a:cxn ang="0">
                    <a:pos x="T6" y="T7"/>
                  </a:cxn>
                  <a:cxn ang="0">
                    <a:pos x="T8" y="T9"/>
                  </a:cxn>
                  <a:cxn ang="0">
                    <a:pos x="T10" y="T11"/>
                  </a:cxn>
                </a:cxnLst>
                <a:rect l="0" t="0" r="r" b="b"/>
                <a:pathLst>
                  <a:path w="61" h="47">
                    <a:moveTo>
                      <a:pt x="61" y="33"/>
                    </a:moveTo>
                    <a:cubicBezTo>
                      <a:pt x="35" y="0"/>
                      <a:pt x="35" y="0"/>
                      <a:pt x="35" y="0"/>
                    </a:cubicBezTo>
                    <a:cubicBezTo>
                      <a:pt x="0" y="20"/>
                      <a:pt x="0" y="20"/>
                      <a:pt x="0" y="20"/>
                    </a:cubicBezTo>
                    <a:cubicBezTo>
                      <a:pt x="18" y="44"/>
                      <a:pt x="18" y="44"/>
                      <a:pt x="18" y="44"/>
                    </a:cubicBezTo>
                    <a:cubicBezTo>
                      <a:pt x="25" y="45"/>
                      <a:pt x="32" y="46"/>
                      <a:pt x="38" y="47"/>
                    </a:cubicBezTo>
                    <a:lnTo>
                      <a:pt x="61" y="33"/>
                    </a:lnTo>
                    <a:close/>
                  </a:path>
                </a:pathLst>
              </a:custGeom>
              <a:solidFill>
                <a:srgbClr val="B88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4" name="Freeform 395"/>
              <p:cNvSpPr/>
              <p:nvPr/>
            </p:nvSpPr>
            <p:spPr bwMode="auto">
              <a:xfrm>
                <a:off x="3694" y="4231"/>
                <a:ext cx="27" cy="26"/>
              </a:xfrm>
              <a:custGeom>
                <a:avLst/>
                <a:gdLst>
                  <a:gd name="T0" fmla="*/ 6 w 11"/>
                  <a:gd name="T1" fmla="*/ 11 h 11"/>
                  <a:gd name="T2" fmla="*/ 10 w 11"/>
                  <a:gd name="T3" fmla="*/ 5 h 11"/>
                  <a:gd name="T4" fmla="*/ 5 w 11"/>
                  <a:gd name="T5" fmla="*/ 1 h 11"/>
                  <a:gd name="T6" fmla="*/ 0 w 11"/>
                  <a:gd name="T7" fmla="*/ 6 h 11"/>
                  <a:gd name="T8" fmla="*/ 6 w 11"/>
                  <a:gd name="T9" fmla="*/ 11 h 11"/>
                </a:gdLst>
                <a:ahLst/>
                <a:cxnLst>
                  <a:cxn ang="0">
                    <a:pos x="T0" y="T1"/>
                  </a:cxn>
                  <a:cxn ang="0">
                    <a:pos x="T2" y="T3"/>
                  </a:cxn>
                  <a:cxn ang="0">
                    <a:pos x="T4" y="T5"/>
                  </a:cxn>
                  <a:cxn ang="0">
                    <a:pos x="T6" y="T7"/>
                  </a:cxn>
                  <a:cxn ang="0">
                    <a:pos x="T8" y="T9"/>
                  </a:cxn>
                </a:cxnLst>
                <a:rect l="0" t="0" r="r" b="b"/>
                <a:pathLst>
                  <a:path w="11" h="11">
                    <a:moveTo>
                      <a:pt x="6" y="11"/>
                    </a:moveTo>
                    <a:cubicBezTo>
                      <a:pt x="8" y="11"/>
                      <a:pt x="11" y="8"/>
                      <a:pt x="10" y="5"/>
                    </a:cubicBezTo>
                    <a:cubicBezTo>
                      <a:pt x="10" y="2"/>
                      <a:pt x="7" y="0"/>
                      <a:pt x="5" y="1"/>
                    </a:cubicBezTo>
                    <a:cubicBezTo>
                      <a:pt x="2" y="1"/>
                      <a:pt x="0" y="3"/>
                      <a:pt x="0" y="6"/>
                    </a:cubicBezTo>
                    <a:cubicBezTo>
                      <a:pt x="0" y="9"/>
                      <a:pt x="3" y="11"/>
                      <a:pt x="6" y="11"/>
                    </a:cubicBezTo>
                    <a:close/>
                  </a:path>
                </a:pathLst>
              </a:custGeom>
              <a:solidFill>
                <a:srgbClr val="7CD2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5" name="Oval 396"/>
              <p:cNvSpPr>
                <a:spLocks noChangeArrowheads="1"/>
              </p:cNvSpPr>
              <p:nvPr/>
            </p:nvSpPr>
            <p:spPr bwMode="auto">
              <a:xfrm>
                <a:off x="4254" y="948"/>
                <a:ext cx="62" cy="63"/>
              </a:xfrm>
              <a:prstGeom prst="ellipse">
                <a:avLst/>
              </a:pr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6" name="Oval 397"/>
              <p:cNvSpPr>
                <a:spLocks noChangeArrowheads="1"/>
              </p:cNvSpPr>
              <p:nvPr/>
            </p:nvSpPr>
            <p:spPr bwMode="auto">
              <a:xfrm>
                <a:off x="4403" y="1011"/>
                <a:ext cx="31" cy="31"/>
              </a:xfrm>
              <a:prstGeom prst="ellipse">
                <a:avLst/>
              </a:pr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7" name="Oval 398"/>
              <p:cNvSpPr>
                <a:spLocks noChangeArrowheads="1"/>
              </p:cNvSpPr>
              <p:nvPr/>
            </p:nvSpPr>
            <p:spPr bwMode="auto">
              <a:xfrm>
                <a:off x="4468" y="946"/>
                <a:ext cx="51" cy="50"/>
              </a:xfrm>
              <a:prstGeom prst="ellipse">
                <a:avLst/>
              </a:pr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8" name="Oval 399"/>
              <p:cNvSpPr>
                <a:spLocks noChangeArrowheads="1"/>
              </p:cNvSpPr>
              <p:nvPr/>
            </p:nvSpPr>
            <p:spPr bwMode="auto">
              <a:xfrm>
                <a:off x="4389" y="1131"/>
                <a:ext cx="74" cy="77"/>
              </a:xfrm>
              <a:prstGeom prst="ellipse">
                <a:avLst/>
              </a:pr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9" name="Oval 400"/>
              <p:cNvSpPr>
                <a:spLocks noChangeArrowheads="1"/>
              </p:cNvSpPr>
              <p:nvPr/>
            </p:nvSpPr>
            <p:spPr bwMode="auto">
              <a:xfrm>
                <a:off x="4282" y="1201"/>
                <a:ext cx="39" cy="36"/>
              </a:xfrm>
              <a:prstGeom prst="ellipse">
                <a:avLst/>
              </a:pr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0" name="Freeform 401"/>
              <p:cNvSpPr/>
              <p:nvPr/>
            </p:nvSpPr>
            <p:spPr bwMode="auto">
              <a:xfrm>
                <a:off x="4446" y="1247"/>
                <a:ext cx="29" cy="39"/>
              </a:xfrm>
              <a:custGeom>
                <a:avLst/>
                <a:gdLst>
                  <a:gd name="T0" fmla="*/ 8 w 12"/>
                  <a:gd name="T1" fmla="*/ 0 h 16"/>
                  <a:gd name="T2" fmla="*/ 0 w 12"/>
                  <a:gd name="T3" fmla="*/ 8 h 16"/>
                  <a:gd name="T4" fmla="*/ 8 w 12"/>
                  <a:gd name="T5" fmla="*/ 16 h 16"/>
                  <a:gd name="T6" fmla="*/ 12 w 12"/>
                  <a:gd name="T7" fmla="*/ 1 h 16"/>
                  <a:gd name="T8" fmla="*/ 8 w 12"/>
                  <a:gd name="T9" fmla="*/ 0 h 16"/>
                </a:gdLst>
                <a:ahLst/>
                <a:cxnLst>
                  <a:cxn ang="0">
                    <a:pos x="T0" y="T1"/>
                  </a:cxn>
                  <a:cxn ang="0">
                    <a:pos x="T2" y="T3"/>
                  </a:cxn>
                  <a:cxn ang="0">
                    <a:pos x="T4" y="T5"/>
                  </a:cxn>
                  <a:cxn ang="0">
                    <a:pos x="T6" y="T7"/>
                  </a:cxn>
                  <a:cxn ang="0">
                    <a:pos x="T8" y="T9"/>
                  </a:cxn>
                </a:cxnLst>
                <a:rect l="0" t="0" r="r" b="b"/>
                <a:pathLst>
                  <a:path w="12" h="16">
                    <a:moveTo>
                      <a:pt x="8" y="0"/>
                    </a:moveTo>
                    <a:cubicBezTo>
                      <a:pt x="4" y="0"/>
                      <a:pt x="0" y="4"/>
                      <a:pt x="0" y="8"/>
                    </a:cubicBezTo>
                    <a:cubicBezTo>
                      <a:pt x="0" y="12"/>
                      <a:pt x="3" y="15"/>
                      <a:pt x="8" y="16"/>
                    </a:cubicBezTo>
                    <a:cubicBezTo>
                      <a:pt x="9" y="11"/>
                      <a:pt x="11" y="6"/>
                      <a:pt x="12" y="1"/>
                    </a:cubicBezTo>
                    <a:cubicBezTo>
                      <a:pt x="11" y="0"/>
                      <a:pt x="10" y="0"/>
                      <a:pt x="8" y="0"/>
                    </a:cubicBezTo>
                    <a:close/>
                  </a:path>
                </a:pathLst>
              </a:cu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1" name="Freeform 402"/>
              <p:cNvSpPr/>
              <p:nvPr/>
            </p:nvSpPr>
            <p:spPr bwMode="auto">
              <a:xfrm>
                <a:off x="4485" y="1047"/>
                <a:ext cx="29" cy="55"/>
              </a:xfrm>
              <a:custGeom>
                <a:avLst/>
                <a:gdLst>
                  <a:gd name="T0" fmla="*/ 12 w 12"/>
                  <a:gd name="T1" fmla="*/ 0 h 23"/>
                  <a:gd name="T2" fmla="*/ 0 w 12"/>
                  <a:gd name="T3" fmla="*/ 12 h 23"/>
                  <a:gd name="T4" fmla="*/ 8 w 12"/>
                  <a:gd name="T5" fmla="*/ 23 h 23"/>
                  <a:gd name="T6" fmla="*/ 12 w 12"/>
                  <a:gd name="T7" fmla="*/ 0 h 23"/>
                  <a:gd name="T8" fmla="*/ 12 w 12"/>
                  <a:gd name="T9" fmla="*/ 0 h 23"/>
                </a:gdLst>
                <a:ahLst/>
                <a:cxnLst>
                  <a:cxn ang="0">
                    <a:pos x="T0" y="T1"/>
                  </a:cxn>
                  <a:cxn ang="0">
                    <a:pos x="T2" y="T3"/>
                  </a:cxn>
                  <a:cxn ang="0">
                    <a:pos x="T4" y="T5"/>
                  </a:cxn>
                  <a:cxn ang="0">
                    <a:pos x="T6" y="T7"/>
                  </a:cxn>
                  <a:cxn ang="0">
                    <a:pos x="T8" y="T9"/>
                  </a:cxn>
                </a:cxnLst>
                <a:rect l="0" t="0" r="r" b="b"/>
                <a:pathLst>
                  <a:path w="12" h="23">
                    <a:moveTo>
                      <a:pt x="12" y="0"/>
                    </a:moveTo>
                    <a:cubicBezTo>
                      <a:pt x="5" y="0"/>
                      <a:pt x="0" y="6"/>
                      <a:pt x="0" y="12"/>
                    </a:cubicBezTo>
                    <a:cubicBezTo>
                      <a:pt x="0" y="17"/>
                      <a:pt x="3" y="22"/>
                      <a:pt x="8" y="23"/>
                    </a:cubicBezTo>
                    <a:cubicBezTo>
                      <a:pt x="9" y="16"/>
                      <a:pt x="10" y="8"/>
                      <a:pt x="12" y="0"/>
                    </a:cubicBezTo>
                    <a:cubicBezTo>
                      <a:pt x="12" y="0"/>
                      <a:pt x="12" y="0"/>
                      <a:pt x="12" y="0"/>
                    </a:cubicBezTo>
                    <a:close/>
                  </a:path>
                </a:pathLst>
              </a:cu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2" name="Oval 403"/>
              <p:cNvSpPr>
                <a:spLocks noChangeArrowheads="1"/>
              </p:cNvSpPr>
              <p:nvPr/>
            </p:nvSpPr>
            <p:spPr bwMode="auto">
              <a:xfrm>
                <a:off x="4348" y="880"/>
                <a:ext cx="74" cy="75"/>
              </a:xfrm>
              <a:prstGeom prst="ellipse">
                <a:avLst/>
              </a:pr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3" name="Freeform 404"/>
              <p:cNvSpPr/>
              <p:nvPr/>
            </p:nvSpPr>
            <p:spPr bwMode="auto">
              <a:xfrm>
                <a:off x="4239" y="1095"/>
                <a:ext cx="53" cy="63"/>
              </a:xfrm>
              <a:custGeom>
                <a:avLst/>
                <a:gdLst>
                  <a:gd name="T0" fmla="*/ 9 w 22"/>
                  <a:gd name="T1" fmla="*/ 0 h 26"/>
                  <a:gd name="T2" fmla="*/ 1 w 22"/>
                  <a:gd name="T3" fmla="*/ 2 h 26"/>
                  <a:gd name="T4" fmla="*/ 0 w 22"/>
                  <a:gd name="T5" fmla="*/ 22 h 26"/>
                  <a:gd name="T6" fmla="*/ 9 w 22"/>
                  <a:gd name="T7" fmla="*/ 26 h 26"/>
                  <a:gd name="T8" fmla="*/ 22 w 22"/>
                  <a:gd name="T9" fmla="*/ 13 h 26"/>
                  <a:gd name="T10" fmla="*/ 9 w 22"/>
                  <a:gd name="T11" fmla="*/ 0 h 26"/>
                </a:gdLst>
                <a:ahLst/>
                <a:cxnLst>
                  <a:cxn ang="0">
                    <a:pos x="T0" y="T1"/>
                  </a:cxn>
                  <a:cxn ang="0">
                    <a:pos x="T2" y="T3"/>
                  </a:cxn>
                  <a:cxn ang="0">
                    <a:pos x="T4" y="T5"/>
                  </a:cxn>
                  <a:cxn ang="0">
                    <a:pos x="T6" y="T7"/>
                  </a:cxn>
                  <a:cxn ang="0">
                    <a:pos x="T8" y="T9"/>
                  </a:cxn>
                  <a:cxn ang="0">
                    <a:pos x="T10" y="T11"/>
                  </a:cxn>
                </a:cxnLst>
                <a:rect l="0" t="0" r="r" b="b"/>
                <a:pathLst>
                  <a:path w="22" h="26">
                    <a:moveTo>
                      <a:pt x="9" y="0"/>
                    </a:moveTo>
                    <a:cubicBezTo>
                      <a:pt x="6" y="0"/>
                      <a:pt x="3" y="1"/>
                      <a:pt x="1" y="2"/>
                    </a:cubicBezTo>
                    <a:cubicBezTo>
                      <a:pt x="1" y="9"/>
                      <a:pt x="0" y="15"/>
                      <a:pt x="0" y="22"/>
                    </a:cubicBezTo>
                    <a:cubicBezTo>
                      <a:pt x="2" y="24"/>
                      <a:pt x="5" y="26"/>
                      <a:pt x="9" y="26"/>
                    </a:cubicBezTo>
                    <a:cubicBezTo>
                      <a:pt x="16" y="26"/>
                      <a:pt x="22" y="20"/>
                      <a:pt x="22" y="13"/>
                    </a:cubicBezTo>
                    <a:cubicBezTo>
                      <a:pt x="22" y="6"/>
                      <a:pt x="16" y="0"/>
                      <a:pt x="9" y="0"/>
                    </a:cubicBezTo>
                    <a:close/>
                  </a:path>
                </a:pathLst>
              </a:cu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4" name="Oval 405"/>
              <p:cNvSpPr>
                <a:spLocks noChangeArrowheads="1"/>
              </p:cNvSpPr>
              <p:nvPr/>
            </p:nvSpPr>
            <p:spPr bwMode="auto">
              <a:xfrm>
                <a:off x="4333" y="1083"/>
                <a:ext cx="31" cy="31"/>
              </a:xfrm>
              <a:prstGeom prst="ellipse">
                <a:avLst/>
              </a:prstGeom>
              <a:solidFill>
                <a:srgbClr val="FF7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7" name="Freeform 407"/>
            <p:cNvSpPr/>
            <p:nvPr/>
          </p:nvSpPr>
          <p:spPr bwMode="auto">
            <a:xfrm>
              <a:off x="6615113" y="819150"/>
              <a:ext cx="608013" cy="677863"/>
            </a:xfrm>
            <a:custGeom>
              <a:avLst/>
              <a:gdLst>
                <a:gd name="T0" fmla="*/ 118 w 159"/>
                <a:gd name="T1" fmla="*/ 167 h 177"/>
                <a:gd name="T2" fmla="*/ 158 w 159"/>
                <a:gd name="T3" fmla="*/ 142 h 177"/>
                <a:gd name="T4" fmla="*/ 153 w 159"/>
                <a:gd name="T5" fmla="*/ 84 h 177"/>
                <a:gd name="T6" fmla="*/ 138 w 159"/>
                <a:gd name="T7" fmla="*/ 50 h 177"/>
                <a:gd name="T8" fmla="*/ 90 w 159"/>
                <a:gd name="T9" fmla="*/ 11 h 177"/>
                <a:gd name="T10" fmla="*/ 1 w 159"/>
                <a:gd name="T11" fmla="*/ 91 h 177"/>
                <a:gd name="T12" fmla="*/ 6 w 159"/>
                <a:gd name="T13" fmla="*/ 134 h 177"/>
                <a:gd name="T14" fmla="*/ 17 w 159"/>
                <a:gd name="T15" fmla="*/ 158 h 177"/>
                <a:gd name="T16" fmla="*/ 118 w 159"/>
                <a:gd name="T17"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77">
                  <a:moveTo>
                    <a:pt x="118" y="167"/>
                  </a:moveTo>
                  <a:cubicBezTo>
                    <a:pt x="134" y="163"/>
                    <a:pt x="148" y="154"/>
                    <a:pt x="158" y="142"/>
                  </a:cubicBezTo>
                  <a:cubicBezTo>
                    <a:pt x="159" y="122"/>
                    <a:pt x="158" y="103"/>
                    <a:pt x="153" y="84"/>
                  </a:cubicBezTo>
                  <a:cubicBezTo>
                    <a:pt x="149" y="72"/>
                    <a:pt x="145" y="61"/>
                    <a:pt x="138" y="50"/>
                  </a:cubicBezTo>
                  <a:cubicBezTo>
                    <a:pt x="127" y="32"/>
                    <a:pt x="112" y="16"/>
                    <a:pt x="90" y="11"/>
                  </a:cubicBezTo>
                  <a:cubicBezTo>
                    <a:pt x="35" y="0"/>
                    <a:pt x="4" y="40"/>
                    <a:pt x="1" y="91"/>
                  </a:cubicBezTo>
                  <a:cubicBezTo>
                    <a:pt x="0" y="106"/>
                    <a:pt x="3" y="120"/>
                    <a:pt x="6" y="134"/>
                  </a:cubicBezTo>
                  <a:cubicBezTo>
                    <a:pt x="9" y="143"/>
                    <a:pt x="13" y="150"/>
                    <a:pt x="17" y="158"/>
                  </a:cubicBezTo>
                  <a:cubicBezTo>
                    <a:pt x="45" y="177"/>
                    <a:pt x="86" y="174"/>
                    <a:pt x="118" y="167"/>
                  </a:cubicBezTo>
                  <a:close/>
                </a:path>
              </a:pathLst>
            </a:custGeom>
            <a:solidFill>
              <a:srgbClr val="ECE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408"/>
            <p:cNvSpPr/>
            <p:nvPr/>
          </p:nvSpPr>
          <p:spPr bwMode="auto">
            <a:xfrm>
              <a:off x="6767513" y="1079500"/>
              <a:ext cx="38100" cy="34925"/>
            </a:xfrm>
            <a:custGeom>
              <a:avLst/>
              <a:gdLst>
                <a:gd name="T0" fmla="*/ 9 w 10"/>
                <a:gd name="T1" fmla="*/ 2 h 9"/>
                <a:gd name="T2" fmla="*/ 8 w 10"/>
                <a:gd name="T3" fmla="*/ 8 h 9"/>
                <a:gd name="T4" fmla="*/ 2 w 10"/>
                <a:gd name="T5" fmla="*/ 7 h 9"/>
                <a:gd name="T6" fmla="*/ 3 w 10"/>
                <a:gd name="T7" fmla="*/ 1 h 9"/>
                <a:gd name="T8" fmla="*/ 9 w 10"/>
                <a:gd name="T9" fmla="*/ 2 h 9"/>
              </a:gdLst>
              <a:ahLst/>
              <a:cxnLst>
                <a:cxn ang="0">
                  <a:pos x="T0" y="T1"/>
                </a:cxn>
                <a:cxn ang="0">
                  <a:pos x="T2" y="T3"/>
                </a:cxn>
                <a:cxn ang="0">
                  <a:pos x="T4" y="T5"/>
                </a:cxn>
                <a:cxn ang="0">
                  <a:pos x="T6" y="T7"/>
                </a:cxn>
                <a:cxn ang="0">
                  <a:pos x="T8" y="T9"/>
                </a:cxn>
              </a:cxnLst>
              <a:rect l="0" t="0" r="r" b="b"/>
              <a:pathLst>
                <a:path w="10" h="9">
                  <a:moveTo>
                    <a:pt x="9" y="2"/>
                  </a:moveTo>
                  <a:cubicBezTo>
                    <a:pt x="10" y="4"/>
                    <a:pt x="10" y="7"/>
                    <a:pt x="8" y="8"/>
                  </a:cubicBezTo>
                  <a:cubicBezTo>
                    <a:pt x="6" y="9"/>
                    <a:pt x="3" y="9"/>
                    <a:pt x="2" y="7"/>
                  </a:cubicBezTo>
                  <a:cubicBezTo>
                    <a:pt x="0" y="5"/>
                    <a:pt x="1" y="2"/>
                    <a:pt x="3" y="1"/>
                  </a:cubicBezTo>
                  <a:cubicBezTo>
                    <a:pt x="5" y="0"/>
                    <a:pt x="7" y="0"/>
                    <a:pt x="9" y="2"/>
                  </a:cubicBez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409"/>
            <p:cNvSpPr/>
            <p:nvPr/>
          </p:nvSpPr>
          <p:spPr bwMode="auto">
            <a:xfrm>
              <a:off x="7065963" y="987425"/>
              <a:ext cx="38100" cy="38100"/>
            </a:xfrm>
            <a:custGeom>
              <a:avLst/>
              <a:gdLst>
                <a:gd name="T0" fmla="*/ 9 w 10"/>
                <a:gd name="T1" fmla="*/ 2 h 10"/>
                <a:gd name="T2" fmla="*/ 8 w 10"/>
                <a:gd name="T3" fmla="*/ 9 h 10"/>
                <a:gd name="T4" fmla="*/ 2 w 10"/>
                <a:gd name="T5" fmla="*/ 8 h 10"/>
                <a:gd name="T6" fmla="*/ 3 w 10"/>
                <a:gd name="T7" fmla="*/ 1 h 10"/>
                <a:gd name="T8" fmla="*/ 9 w 10"/>
                <a:gd name="T9" fmla="*/ 2 h 10"/>
              </a:gdLst>
              <a:ahLst/>
              <a:cxnLst>
                <a:cxn ang="0">
                  <a:pos x="T0" y="T1"/>
                </a:cxn>
                <a:cxn ang="0">
                  <a:pos x="T2" y="T3"/>
                </a:cxn>
                <a:cxn ang="0">
                  <a:pos x="T4" y="T5"/>
                </a:cxn>
                <a:cxn ang="0">
                  <a:pos x="T6" y="T7"/>
                </a:cxn>
                <a:cxn ang="0">
                  <a:pos x="T8" y="T9"/>
                </a:cxn>
              </a:cxnLst>
              <a:rect l="0" t="0" r="r" b="b"/>
              <a:pathLst>
                <a:path w="10" h="10">
                  <a:moveTo>
                    <a:pt x="9" y="2"/>
                  </a:moveTo>
                  <a:cubicBezTo>
                    <a:pt x="10" y="4"/>
                    <a:pt x="10" y="7"/>
                    <a:pt x="8" y="9"/>
                  </a:cubicBezTo>
                  <a:cubicBezTo>
                    <a:pt x="6" y="10"/>
                    <a:pt x="3" y="9"/>
                    <a:pt x="2" y="8"/>
                  </a:cubicBezTo>
                  <a:cubicBezTo>
                    <a:pt x="0" y="6"/>
                    <a:pt x="1" y="3"/>
                    <a:pt x="3" y="1"/>
                  </a:cubicBezTo>
                  <a:cubicBezTo>
                    <a:pt x="5" y="0"/>
                    <a:pt x="7" y="0"/>
                    <a:pt x="9" y="2"/>
                  </a:cubicBez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410"/>
            <p:cNvSpPr/>
            <p:nvPr/>
          </p:nvSpPr>
          <p:spPr bwMode="auto">
            <a:xfrm>
              <a:off x="6935788" y="992188"/>
              <a:ext cx="127000" cy="252413"/>
            </a:xfrm>
            <a:custGeom>
              <a:avLst/>
              <a:gdLst>
                <a:gd name="T0" fmla="*/ 22 w 33"/>
                <a:gd name="T1" fmla="*/ 59 h 66"/>
                <a:gd name="T2" fmla="*/ 5 w 33"/>
                <a:gd name="T3" fmla="*/ 15 h 66"/>
                <a:gd name="T4" fmla="*/ 22 w 33"/>
                <a:gd name="T5" fmla="*/ 59 h 66"/>
              </a:gdLst>
              <a:ahLst/>
              <a:cxnLst>
                <a:cxn ang="0">
                  <a:pos x="T0" y="T1"/>
                </a:cxn>
                <a:cxn ang="0">
                  <a:pos x="T2" y="T3"/>
                </a:cxn>
                <a:cxn ang="0">
                  <a:pos x="T4" y="T5"/>
                </a:cxn>
              </a:cxnLst>
              <a:rect l="0" t="0" r="r" b="b"/>
              <a:pathLst>
                <a:path w="33" h="66">
                  <a:moveTo>
                    <a:pt x="22" y="59"/>
                  </a:moveTo>
                  <a:cubicBezTo>
                    <a:pt x="33" y="53"/>
                    <a:pt x="16" y="0"/>
                    <a:pt x="5" y="15"/>
                  </a:cubicBezTo>
                  <a:cubicBezTo>
                    <a:pt x="0" y="23"/>
                    <a:pt x="10" y="66"/>
                    <a:pt x="22" y="59"/>
                  </a:cubicBez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411"/>
            <p:cNvSpPr/>
            <p:nvPr/>
          </p:nvSpPr>
          <p:spPr bwMode="auto">
            <a:xfrm>
              <a:off x="6688138" y="1187450"/>
              <a:ext cx="160338" cy="125413"/>
            </a:xfrm>
            <a:custGeom>
              <a:avLst/>
              <a:gdLst>
                <a:gd name="T0" fmla="*/ 39 w 42"/>
                <a:gd name="T1" fmla="*/ 18 h 33"/>
                <a:gd name="T2" fmla="*/ 7 w 42"/>
                <a:gd name="T3" fmla="*/ 23 h 33"/>
                <a:gd name="T4" fmla="*/ 39 w 42"/>
                <a:gd name="T5" fmla="*/ 18 h 33"/>
              </a:gdLst>
              <a:ahLst/>
              <a:cxnLst>
                <a:cxn ang="0">
                  <a:pos x="T0" y="T1"/>
                </a:cxn>
                <a:cxn ang="0">
                  <a:pos x="T2" y="T3"/>
                </a:cxn>
                <a:cxn ang="0">
                  <a:pos x="T4" y="T5"/>
                </a:cxn>
              </a:cxnLst>
              <a:rect l="0" t="0" r="r" b="b"/>
              <a:pathLst>
                <a:path w="42" h="33">
                  <a:moveTo>
                    <a:pt x="39" y="18"/>
                  </a:moveTo>
                  <a:cubicBezTo>
                    <a:pt x="37" y="28"/>
                    <a:pt x="12" y="33"/>
                    <a:pt x="7" y="23"/>
                  </a:cubicBezTo>
                  <a:cubicBezTo>
                    <a:pt x="0" y="11"/>
                    <a:pt x="42" y="0"/>
                    <a:pt x="39" y="18"/>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412"/>
            <p:cNvSpPr/>
            <p:nvPr/>
          </p:nvSpPr>
          <p:spPr bwMode="auto">
            <a:xfrm>
              <a:off x="7065963" y="1095375"/>
              <a:ext cx="161925" cy="125413"/>
            </a:xfrm>
            <a:custGeom>
              <a:avLst/>
              <a:gdLst>
                <a:gd name="T0" fmla="*/ 38 w 42"/>
                <a:gd name="T1" fmla="*/ 18 h 33"/>
                <a:gd name="T2" fmla="*/ 7 w 42"/>
                <a:gd name="T3" fmla="*/ 23 h 33"/>
                <a:gd name="T4" fmla="*/ 38 w 42"/>
                <a:gd name="T5" fmla="*/ 18 h 33"/>
              </a:gdLst>
              <a:ahLst/>
              <a:cxnLst>
                <a:cxn ang="0">
                  <a:pos x="T0" y="T1"/>
                </a:cxn>
                <a:cxn ang="0">
                  <a:pos x="T2" y="T3"/>
                </a:cxn>
                <a:cxn ang="0">
                  <a:pos x="T4" y="T5"/>
                </a:cxn>
              </a:cxnLst>
              <a:rect l="0" t="0" r="r" b="b"/>
              <a:pathLst>
                <a:path w="42" h="33">
                  <a:moveTo>
                    <a:pt x="38" y="18"/>
                  </a:moveTo>
                  <a:cubicBezTo>
                    <a:pt x="36" y="28"/>
                    <a:pt x="12" y="33"/>
                    <a:pt x="7" y="23"/>
                  </a:cubicBezTo>
                  <a:cubicBezTo>
                    <a:pt x="0" y="10"/>
                    <a:pt x="42" y="0"/>
                    <a:pt x="38" y="18"/>
                  </a:cubicBezTo>
                  <a:close/>
                </a:path>
              </a:pathLst>
            </a:custGeom>
            <a:solidFill>
              <a:srgbClr val="FC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413"/>
            <p:cNvSpPr/>
            <p:nvPr/>
          </p:nvSpPr>
          <p:spPr bwMode="auto">
            <a:xfrm>
              <a:off x="6843713" y="1141413"/>
              <a:ext cx="279400" cy="184150"/>
            </a:xfrm>
            <a:custGeom>
              <a:avLst/>
              <a:gdLst>
                <a:gd name="T0" fmla="*/ 68 w 73"/>
                <a:gd name="T1" fmla="*/ 1 h 48"/>
                <a:gd name="T2" fmla="*/ 63 w 73"/>
                <a:gd name="T3" fmla="*/ 29 h 48"/>
                <a:gd name="T4" fmla="*/ 41 w 73"/>
                <a:gd name="T5" fmla="*/ 44 h 48"/>
                <a:gd name="T6" fmla="*/ 19 w 73"/>
                <a:gd name="T7" fmla="*/ 39 h 48"/>
                <a:gd name="T8" fmla="*/ 2 w 73"/>
                <a:gd name="T9" fmla="*/ 11 h 48"/>
                <a:gd name="T10" fmla="*/ 0 w 73"/>
                <a:gd name="T11" fmla="*/ 12 h 48"/>
                <a:gd name="T12" fmla="*/ 17 w 73"/>
                <a:gd name="T13" fmla="*/ 41 h 48"/>
                <a:gd name="T14" fmla="*/ 41 w 73"/>
                <a:gd name="T15" fmla="*/ 47 h 48"/>
                <a:gd name="T16" fmla="*/ 65 w 73"/>
                <a:gd name="T17" fmla="*/ 31 h 48"/>
                <a:gd name="T18" fmla="*/ 70 w 73"/>
                <a:gd name="T19" fmla="*/ 0 h 48"/>
                <a:gd name="T20" fmla="*/ 68 w 73"/>
                <a:gd name="T2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8">
                  <a:moveTo>
                    <a:pt x="68" y="1"/>
                  </a:moveTo>
                  <a:cubicBezTo>
                    <a:pt x="70" y="10"/>
                    <a:pt x="69" y="21"/>
                    <a:pt x="63" y="29"/>
                  </a:cubicBezTo>
                  <a:cubicBezTo>
                    <a:pt x="58" y="37"/>
                    <a:pt x="50" y="43"/>
                    <a:pt x="41" y="44"/>
                  </a:cubicBezTo>
                  <a:cubicBezTo>
                    <a:pt x="33" y="46"/>
                    <a:pt x="26" y="44"/>
                    <a:pt x="19" y="39"/>
                  </a:cubicBezTo>
                  <a:cubicBezTo>
                    <a:pt x="10" y="33"/>
                    <a:pt x="4" y="22"/>
                    <a:pt x="2" y="11"/>
                  </a:cubicBezTo>
                  <a:cubicBezTo>
                    <a:pt x="0" y="12"/>
                    <a:pt x="0" y="12"/>
                    <a:pt x="0" y="12"/>
                  </a:cubicBezTo>
                  <a:cubicBezTo>
                    <a:pt x="1" y="24"/>
                    <a:pt x="8" y="35"/>
                    <a:pt x="17" y="41"/>
                  </a:cubicBezTo>
                  <a:cubicBezTo>
                    <a:pt x="25" y="46"/>
                    <a:pt x="33" y="48"/>
                    <a:pt x="41" y="47"/>
                  </a:cubicBezTo>
                  <a:cubicBezTo>
                    <a:pt x="51" y="45"/>
                    <a:pt x="60" y="39"/>
                    <a:pt x="65" y="31"/>
                  </a:cubicBezTo>
                  <a:cubicBezTo>
                    <a:pt x="71" y="21"/>
                    <a:pt x="73" y="10"/>
                    <a:pt x="70" y="0"/>
                  </a:cubicBezTo>
                  <a:lnTo>
                    <a:pt x="68" y="1"/>
                  </a:lnTo>
                  <a:close/>
                </a:path>
              </a:pathLst>
            </a:custGeom>
            <a:solidFill>
              <a:srgbClr val="7C3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414"/>
            <p:cNvSpPr/>
            <p:nvPr/>
          </p:nvSpPr>
          <p:spPr bwMode="auto">
            <a:xfrm>
              <a:off x="4735513" y="3267075"/>
              <a:ext cx="252413" cy="247650"/>
            </a:xfrm>
            <a:custGeom>
              <a:avLst/>
              <a:gdLst>
                <a:gd name="T0" fmla="*/ 40 w 66"/>
                <a:gd name="T1" fmla="*/ 61 h 65"/>
                <a:gd name="T2" fmla="*/ 64 w 66"/>
                <a:gd name="T3" fmla="*/ 35 h 65"/>
                <a:gd name="T4" fmla="*/ 53 w 66"/>
                <a:gd name="T5" fmla="*/ 8 h 65"/>
                <a:gd name="T6" fmla="*/ 21 w 66"/>
                <a:gd name="T7" fmla="*/ 11 h 65"/>
                <a:gd name="T8" fmla="*/ 17 w 66"/>
                <a:gd name="T9" fmla="*/ 38 h 65"/>
                <a:gd name="T10" fmla="*/ 32 w 66"/>
                <a:gd name="T11" fmla="*/ 47 h 65"/>
                <a:gd name="T12" fmla="*/ 46 w 66"/>
                <a:gd name="T13" fmla="*/ 43 h 65"/>
                <a:gd name="T14" fmla="*/ 48 w 66"/>
                <a:gd name="T15" fmla="*/ 19 h 65"/>
                <a:gd name="T16" fmla="*/ 35 w 66"/>
                <a:gd name="T17" fmla="*/ 17 h 65"/>
                <a:gd name="T18" fmla="*/ 30 w 66"/>
                <a:gd name="T19" fmla="*/ 26 h 65"/>
                <a:gd name="T20" fmla="*/ 35 w 66"/>
                <a:gd name="T21" fmla="*/ 34 h 65"/>
                <a:gd name="T22" fmla="*/ 42 w 66"/>
                <a:gd name="T23" fmla="*/ 31 h 65"/>
                <a:gd name="T24" fmla="*/ 38 w 66"/>
                <a:gd name="T25" fmla="*/ 28 h 65"/>
                <a:gd name="T26" fmla="*/ 36 w 66"/>
                <a:gd name="T27" fmla="*/ 29 h 65"/>
                <a:gd name="T28" fmla="*/ 35 w 66"/>
                <a:gd name="T29" fmla="*/ 26 h 65"/>
                <a:gd name="T30" fmla="*/ 37 w 66"/>
                <a:gd name="T31" fmla="*/ 21 h 65"/>
                <a:gd name="T32" fmla="*/ 44 w 66"/>
                <a:gd name="T33" fmla="*/ 22 h 65"/>
                <a:gd name="T34" fmla="*/ 43 w 66"/>
                <a:gd name="T35" fmla="*/ 39 h 65"/>
                <a:gd name="T36" fmla="*/ 33 w 66"/>
                <a:gd name="T37" fmla="*/ 42 h 65"/>
                <a:gd name="T38" fmla="*/ 22 w 66"/>
                <a:gd name="T39" fmla="*/ 35 h 65"/>
                <a:gd name="T40" fmla="*/ 25 w 66"/>
                <a:gd name="T41" fmla="*/ 14 h 65"/>
                <a:gd name="T42" fmla="*/ 50 w 66"/>
                <a:gd name="T43" fmla="*/ 12 h 65"/>
                <a:gd name="T44" fmla="*/ 59 w 66"/>
                <a:gd name="T45" fmla="*/ 34 h 65"/>
                <a:gd name="T46" fmla="*/ 39 w 66"/>
                <a:gd name="T47" fmla="*/ 57 h 65"/>
                <a:gd name="T48" fmla="*/ 13 w 66"/>
                <a:gd name="T49" fmla="*/ 50 h 65"/>
                <a:gd name="T50" fmla="*/ 12 w 66"/>
                <a:gd name="T51" fmla="*/ 25 h 65"/>
                <a:gd name="T52" fmla="*/ 8 w 66"/>
                <a:gd name="T53" fmla="*/ 21 h 65"/>
                <a:gd name="T54" fmla="*/ 9 w 66"/>
                <a:gd name="T55" fmla="*/ 53 h 65"/>
                <a:gd name="T56" fmla="*/ 40 w 66"/>
                <a:gd name="T5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65">
                  <a:moveTo>
                    <a:pt x="40" y="61"/>
                  </a:moveTo>
                  <a:cubicBezTo>
                    <a:pt x="52" y="58"/>
                    <a:pt x="62" y="48"/>
                    <a:pt x="64" y="35"/>
                  </a:cubicBezTo>
                  <a:cubicBezTo>
                    <a:pt x="66" y="25"/>
                    <a:pt x="62" y="15"/>
                    <a:pt x="53" y="8"/>
                  </a:cubicBezTo>
                  <a:cubicBezTo>
                    <a:pt x="43" y="0"/>
                    <a:pt x="29" y="3"/>
                    <a:pt x="21" y="11"/>
                  </a:cubicBezTo>
                  <a:cubicBezTo>
                    <a:pt x="13" y="18"/>
                    <a:pt x="11" y="29"/>
                    <a:pt x="17" y="38"/>
                  </a:cubicBezTo>
                  <a:cubicBezTo>
                    <a:pt x="21" y="43"/>
                    <a:pt x="26" y="47"/>
                    <a:pt x="32" y="47"/>
                  </a:cubicBezTo>
                  <a:cubicBezTo>
                    <a:pt x="38" y="48"/>
                    <a:pt x="43" y="46"/>
                    <a:pt x="46" y="43"/>
                  </a:cubicBezTo>
                  <a:cubicBezTo>
                    <a:pt x="51" y="37"/>
                    <a:pt x="52" y="26"/>
                    <a:pt x="48" y="19"/>
                  </a:cubicBezTo>
                  <a:cubicBezTo>
                    <a:pt x="45" y="15"/>
                    <a:pt x="40" y="14"/>
                    <a:pt x="35" y="17"/>
                  </a:cubicBezTo>
                  <a:cubicBezTo>
                    <a:pt x="31" y="18"/>
                    <a:pt x="29" y="22"/>
                    <a:pt x="30" y="26"/>
                  </a:cubicBezTo>
                  <a:cubicBezTo>
                    <a:pt x="30" y="30"/>
                    <a:pt x="32" y="33"/>
                    <a:pt x="35" y="34"/>
                  </a:cubicBezTo>
                  <a:cubicBezTo>
                    <a:pt x="36" y="34"/>
                    <a:pt x="39" y="34"/>
                    <a:pt x="42" y="31"/>
                  </a:cubicBezTo>
                  <a:cubicBezTo>
                    <a:pt x="38" y="28"/>
                    <a:pt x="38" y="28"/>
                    <a:pt x="38" y="28"/>
                  </a:cubicBezTo>
                  <a:cubicBezTo>
                    <a:pt x="37" y="29"/>
                    <a:pt x="36" y="29"/>
                    <a:pt x="36" y="29"/>
                  </a:cubicBezTo>
                  <a:cubicBezTo>
                    <a:pt x="36" y="29"/>
                    <a:pt x="35" y="28"/>
                    <a:pt x="35" y="26"/>
                  </a:cubicBezTo>
                  <a:cubicBezTo>
                    <a:pt x="35" y="25"/>
                    <a:pt x="35" y="22"/>
                    <a:pt x="37" y="21"/>
                  </a:cubicBezTo>
                  <a:cubicBezTo>
                    <a:pt x="41" y="19"/>
                    <a:pt x="43" y="21"/>
                    <a:pt x="44" y="22"/>
                  </a:cubicBezTo>
                  <a:cubicBezTo>
                    <a:pt x="47" y="27"/>
                    <a:pt x="46" y="36"/>
                    <a:pt x="43" y="39"/>
                  </a:cubicBezTo>
                  <a:cubicBezTo>
                    <a:pt x="40" y="41"/>
                    <a:pt x="37" y="43"/>
                    <a:pt x="33" y="42"/>
                  </a:cubicBezTo>
                  <a:cubicBezTo>
                    <a:pt x="28" y="42"/>
                    <a:pt x="24" y="39"/>
                    <a:pt x="22" y="35"/>
                  </a:cubicBezTo>
                  <a:cubicBezTo>
                    <a:pt x="16" y="27"/>
                    <a:pt x="19" y="19"/>
                    <a:pt x="25" y="14"/>
                  </a:cubicBezTo>
                  <a:cubicBezTo>
                    <a:pt x="31" y="8"/>
                    <a:pt x="42" y="6"/>
                    <a:pt x="50" y="12"/>
                  </a:cubicBezTo>
                  <a:cubicBezTo>
                    <a:pt x="57" y="18"/>
                    <a:pt x="61" y="26"/>
                    <a:pt x="59" y="34"/>
                  </a:cubicBezTo>
                  <a:cubicBezTo>
                    <a:pt x="57" y="45"/>
                    <a:pt x="49" y="54"/>
                    <a:pt x="39" y="57"/>
                  </a:cubicBezTo>
                  <a:cubicBezTo>
                    <a:pt x="27" y="60"/>
                    <a:pt x="20" y="58"/>
                    <a:pt x="13" y="50"/>
                  </a:cubicBezTo>
                  <a:cubicBezTo>
                    <a:pt x="6" y="41"/>
                    <a:pt x="6" y="32"/>
                    <a:pt x="12" y="25"/>
                  </a:cubicBezTo>
                  <a:cubicBezTo>
                    <a:pt x="8" y="21"/>
                    <a:pt x="8" y="21"/>
                    <a:pt x="8" y="21"/>
                  </a:cubicBezTo>
                  <a:cubicBezTo>
                    <a:pt x="0" y="30"/>
                    <a:pt x="0" y="43"/>
                    <a:pt x="9" y="53"/>
                  </a:cubicBezTo>
                  <a:cubicBezTo>
                    <a:pt x="19" y="65"/>
                    <a:pt x="29" y="65"/>
                    <a:pt x="40" y="61"/>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415"/>
            <p:cNvSpPr/>
            <p:nvPr/>
          </p:nvSpPr>
          <p:spPr bwMode="auto">
            <a:xfrm>
              <a:off x="4941888" y="3032125"/>
              <a:ext cx="255588" cy="265113"/>
            </a:xfrm>
            <a:custGeom>
              <a:avLst/>
              <a:gdLst>
                <a:gd name="T0" fmla="*/ 65 w 67"/>
                <a:gd name="T1" fmla="*/ 29 h 69"/>
                <a:gd name="T2" fmla="*/ 45 w 67"/>
                <a:gd name="T3" fmla="*/ 4 h 69"/>
                <a:gd name="T4" fmla="*/ 8 w 67"/>
                <a:gd name="T5" fmla="*/ 14 h 69"/>
                <a:gd name="T6" fmla="*/ 4 w 67"/>
                <a:gd name="T7" fmla="*/ 40 h 69"/>
                <a:gd name="T8" fmla="*/ 41 w 67"/>
                <a:gd name="T9" fmla="*/ 53 h 69"/>
                <a:gd name="T10" fmla="*/ 51 w 67"/>
                <a:gd name="T11" fmla="*/ 28 h 69"/>
                <a:gd name="T12" fmla="*/ 37 w 67"/>
                <a:gd name="T13" fmla="*/ 19 h 69"/>
                <a:gd name="T14" fmla="*/ 21 w 67"/>
                <a:gd name="T15" fmla="*/ 27 h 69"/>
                <a:gd name="T16" fmla="*/ 22 w 67"/>
                <a:gd name="T17" fmla="*/ 40 h 69"/>
                <a:gd name="T18" fmla="*/ 36 w 67"/>
                <a:gd name="T19" fmla="*/ 44 h 69"/>
                <a:gd name="T20" fmla="*/ 40 w 67"/>
                <a:gd name="T21" fmla="*/ 36 h 69"/>
                <a:gd name="T22" fmla="*/ 35 w 67"/>
                <a:gd name="T23" fmla="*/ 36 h 69"/>
                <a:gd name="T24" fmla="*/ 34 w 67"/>
                <a:gd name="T25" fmla="*/ 39 h 69"/>
                <a:gd name="T26" fmla="*/ 26 w 67"/>
                <a:gd name="T27" fmla="*/ 36 h 69"/>
                <a:gd name="T28" fmla="*/ 25 w 67"/>
                <a:gd name="T29" fmla="*/ 30 h 69"/>
                <a:gd name="T30" fmla="*/ 36 w 67"/>
                <a:gd name="T31" fmla="*/ 25 h 69"/>
                <a:gd name="T32" fmla="*/ 46 w 67"/>
                <a:gd name="T33" fmla="*/ 30 h 69"/>
                <a:gd name="T34" fmla="*/ 39 w 67"/>
                <a:gd name="T35" fmla="*/ 48 h 69"/>
                <a:gd name="T36" fmla="*/ 9 w 67"/>
                <a:gd name="T37" fmla="*/ 38 h 69"/>
                <a:gd name="T38" fmla="*/ 12 w 67"/>
                <a:gd name="T39" fmla="*/ 17 h 69"/>
                <a:gd name="T40" fmla="*/ 43 w 67"/>
                <a:gd name="T41" fmla="*/ 9 h 69"/>
                <a:gd name="T42" fmla="*/ 60 w 67"/>
                <a:gd name="T43" fmla="*/ 30 h 69"/>
                <a:gd name="T44" fmla="*/ 54 w 67"/>
                <a:gd name="T45" fmla="*/ 54 h 69"/>
                <a:gd name="T46" fmla="*/ 28 w 67"/>
                <a:gd name="T47" fmla="*/ 60 h 69"/>
                <a:gd name="T48" fmla="*/ 26 w 67"/>
                <a:gd name="T49" fmla="*/ 64 h 69"/>
                <a:gd name="T50" fmla="*/ 58 w 67"/>
                <a:gd name="T51" fmla="*/ 58 h 69"/>
                <a:gd name="T52" fmla="*/ 65 w 67"/>
                <a:gd name="T53"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69">
                  <a:moveTo>
                    <a:pt x="65" y="29"/>
                  </a:moveTo>
                  <a:cubicBezTo>
                    <a:pt x="62" y="17"/>
                    <a:pt x="55" y="8"/>
                    <a:pt x="45" y="4"/>
                  </a:cubicBezTo>
                  <a:cubicBezTo>
                    <a:pt x="33" y="0"/>
                    <a:pt x="17" y="4"/>
                    <a:pt x="8" y="14"/>
                  </a:cubicBezTo>
                  <a:cubicBezTo>
                    <a:pt x="1" y="21"/>
                    <a:pt x="0" y="31"/>
                    <a:pt x="4" y="40"/>
                  </a:cubicBezTo>
                  <a:cubicBezTo>
                    <a:pt x="11" y="54"/>
                    <a:pt x="29" y="58"/>
                    <a:pt x="41" y="53"/>
                  </a:cubicBezTo>
                  <a:cubicBezTo>
                    <a:pt x="52" y="48"/>
                    <a:pt x="56" y="38"/>
                    <a:pt x="51" y="28"/>
                  </a:cubicBezTo>
                  <a:cubicBezTo>
                    <a:pt x="49" y="23"/>
                    <a:pt x="43" y="20"/>
                    <a:pt x="37" y="19"/>
                  </a:cubicBezTo>
                  <a:cubicBezTo>
                    <a:pt x="30" y="19"/>
                    <a:pt x="23" y="22"/>
                    <a:pt x="21" y="27"/>
                  </a:cubicBezTo>
                  <a:cubicBezTo>
                    <a:pt x="18" y="32"/>
                    <a:pt x="19" y="36"/>
                    <a:pt x="22" y="40"/>
                  </a:cubicBezTo>
                  <a:cubicBezTo>
                    <a:pt x="26" y="44"/>
                    <a:pt x="32" y="46"/>
                    <a:pt x="36" y="44"/>
                  </a:cubicBezTo>
                  <a:cubicBezTo>
                    <a:pt x="39" y="43"/>
                    <a:pt x="40" y="40"/>
                    <a:pt x="40" y="36"/>
                  </a:cubicBezTo>
                  <a:cubicBezTo>
                    <a:pt x="35" y="36"/>
                    <a:pt x="35" y="36"/>
                    <a:pt x="35" y="36"/>
                  </a:cubicBezTo>
                  <a:cubicBezTo>
                    <a:pt x="35" y="39"/>
                    <a:pt x="34" y="39"/>
                    <a:pt x="34" y="39"/>
                  </a:cubicBezTo>
                  <a:cubicBezTo>
                    <a:pt x="32" y="40"/>
                    <a:pt x="28" y="39"/>
                    <a:pt x="26" y="36"/>
                  </a:cubicBezTo>
                  <a:cubicBezTo>
                    <a:pt x="25" y="35"/>
                    <a:pt x="24" y="33"/>
                    <a:pt x="25" y="30"/>
                  </a:cubicBezTo>
                  <a:cubicBezTo>
                    <a:pt x="27" y="26"/>
                    <a:pt x="31" y="24"/>
                    <a:pt x="36" y="25"/>
                  </a:cubicBezTo>
                  <a:cubicBezTo>
                    <a:pt x="41" y="25"/>
                    <a:pt x="45" y="27"/>
                    <a:pt x="46" y="30"/>
                  </a:cubicBezTo>
                  <a:cubicBezTo>
                    <a:pt x="51" y="41"/>
                    <a:pt x="43" y="46"/>
                    <a:pt x="39" y="48"/>
                  </a:cubicBezTo>
                  <a:cubicBezTo>
                    <a:pt x="30" y="52"/>
                    <a:pt x="15" y="51"/>
                    <a:pt x="9" y="38"/>
                  </a:cubicBezTo>
                  <a:cubicBezTo>
                    <a:pt x="5" y="30"/>
                    <a:pt x="7" y="23"/>
                    <a:pt x="12" y="17"/>
                  </a:cubicBezTo>
                  <a:cubicBezTo>
                    <a:pt x="19" y="9"/>
                    <a:pt x="33" y="6"/>
                    <a:pt x="43" y="9"/>
                  </a:cubicBezTo>
                  <a:cubicBezTo>
                    <a:pt x="51" y="12"/>
                    <a:pt x="58" y="20"/>
                    <a:pt x="60" y="30"/>
                  </a:cubicBezTo>
                  <a:cubicBezTo>
                    <a:pt x="62" y="39"/>
                    <a:pt x="60" y="48"/>
                    <a:pt x="54" y="54"/>
                  </a:cubicBezTo>
                  <a:cubicBezTo>
                    <a:pt x="48" y="59"/>
                    <a:pt x="34" y="63"/>
                    <a:pt x="28" y="60"/>
                  </a:cubicBezTo>
                  <a:cubicBezTo>
                    <a:pt x="26" y="64"/>
                    <a:pt x="26" y="64"/>
                    <a:pt x="26" y="64"/>
                  </a:cubicBezTo>
                  <a:cubicBezTo>
                    <a:pt x="34" y="69"/>
                    <a:pt x="51" y="65"/>
                    <a:pt x="58" y="58"/>
                  </a:cubicBezTo>
                  <a:cubicBezTo>
                    <a:pt x="65" y="51"/>
                    <a:pt x="67" y="40"/>
                    <a:pt x="65" y="29"/>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416"/>
            <p:cNvSpPr/>
            <p:nvPr/>
          </p:nvSpPr>
          <p:spPr bwMode="auto">
            <a:xfrm>
              <a:off x="5186363" y="2863850"/>
              <a:ext cx="219075" cy="195263"/>
            </a:xfrm>
            <a:custGeom>
              <a:avLst/>
              <a:gdLst>
                <a:gd name="T0" fmla="*/ 25 w 57"/>
                <a:gd name="T1" fmla="*/ 5 h 51"/>
                <a:gd name="T2" fmla="*/ 14 w 57"/>
                <a:gd name="T3" fmla="*/ 26 h 51"/>
                <a:gd name="T4" fmla="*/ 26 w 57"/>
                <a:gd name="T5" fmla="*/ 37 h 51"/>
                <a:gd name="T6" fmla="*/ 36 w 57"/>
                <a:gd name="T7" fmla="*/ 36 h 51"/>
                <a:gd name="T8" fmla="*/ 40 w 57"/>
                <a:gd name="T9" fmla="*/ 20 h 51"/>
                <a:gd name="T10" fmla="*/ 28 w 57"/>
                <a:gd name="T11" fmla="*/ 17 h 51"/>
                <a:gd name="T12" fmla="*/ 30 w 57"/>
                <a:gd name="T13" fmla="*/ 22 h 51"/>
                <a:gd name="T14" fmla="*/ 35 w 57"/>
                <a:gd name="T15" fmla="*/ 23 h 51"/>
                <a:gd name="T16" fmla="*/ 33 w 57"/>
                <a:gd name="T17" fmla="*/ 31 h 51"/>
                <a:gd name="T18" fmla="*/ 27 w 57"/>
                <a:gd name="T19" fmla="*/ 32 h 51"/>
                <a:gd name="T20" fmla="*/ 19 w 57"/>
                <a:gd name="T21" fmla="*/ 24 h 51"/>
                <a:gd name="T22" fmla="*/ 27 w 57"/>
                <a:gd name="T23" fmla="*/ 9 h 51"/>
                <a:gd name="T24" fmla="*/ 49 w 57"/>
                <a:gd name="T25" fmla="*/ 17 h 51"/>
                <a:gd name="T26" fmla="*/ 45 w 57"/>
                <a:gd name="T27" fmla="*/ 37 h 51"/>
                <a:gd name="T28" fmla="*/ 22 w 57"/>
                <a:gd name="T29" fmla="*/ 43 h 51"/>
                <a:gd name="T30" fmla="*/ 5 w 57"/>
                <a:gd name="T31" fmla="*/ 20 h 51"/>
                <a:gd name="T32" fmla="*/ 17 w 57"/>
                <a:gd name="T33" fmla="*/ 5 h 51"/>
                <a:gd name="T34" fmla="*/ 15 w 57"/>
                <a:gd name="T35" fmla="*/ 0 h 51"/>
                <a:gd name="T36" fmla="*/ 0 w 57"/>
                <a:gd name="T37" fmla="*/ 20 h 51"/>
                <a:gd name="T38" fmla="*/ 20 w 57"/>
                <a:gd name="T39" fmla="*/ 48 h 51"/>
                <a:gd name="T40" fmla="*/ 49 w 57"/>
                <a:gd name="T41" fmla="*/ 40 h 51"/>
                <a:gd name="T42" fmla="*/ 54 w 57"/>
                <a:gd name="T43" fmla="*/ 15 h 51"/>
                <a:gd name="T44" fmla="*/ 25 w 57"/>
                <a:gd name="T45"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51">
                  <a:moveTo>
                    <a:pt x="25" y="5"/>
                  </a:moveTo>
                  <a:cubicBezTo>
                    <a:pt x="15" y="8"/>
                    <a:pt x="11" y="17"/>
                    <a:pt x="14" y="26"/>
                  </a:cubicBezTo>
                  <a:cubicBezTo>
                    <a:pt x="17" y="31"/>
                    <a:pt x="21" y="36"/>
                    <a:pt x="26" y="37"/>
                  </a:cubicBezTo>
                  <a:cubicBezTo>
                    <a:pt x="30" y="38"/>
                    <a:pt x="33" y="38"/>
                    <a:pt x="36" y="36"/>
                  </a:cubicBezTo>
                  <a:cubicBezTo>
                    <a:pt x="42" y="31"/>
                    <a:pt x="43" y="24"/>
                    <a:pt x="40" y="20"/>
                  </a:cubicBezTo>
                  <a:cubicBezTo>
                    <a:pt x="37" y="16"/>
                    <a:pt x="33" y="14"/>
                    <a:pt x="28" y="17"/>
                  </a:cubicBezTo>
                  <a:cubicBezTo>
                    <a:pt x="30" y="22"/>
                    <a:pt x="30" y="22"/>
                    <a:pt x="30" y="22"/>
                  </a:cubicBezTo>
                  <a:cubicBezTo>
                    <a:pt x="33" y="20"/>
                    <a:pt x="34" y="21"/>
                    <a:pt x="35" y="23"/>
                  </a:cubicBezTo>
                  <a:cubicBezTo>
                    <a:pt x="37" y="25"/>
                    <a:pt x="37" y="29"/>
                    <a:pt x="33" y="31"/>
                  </a:cubicBezTo>
                  <a:cubicBezTo>
                    <a:pt x="32" y="33"/>
                    <a:pt x="30" y="33"/>
                    <a:pt x="27" y="32"/>
                  </a:cubicBezTo>
                  <a:cubicBezTo>
                    <a:pt x="24" y="31"/>
                    <a:pt x="21" y="28"/>
                    <a:pt x="19" y="24"/>
                  </a:cubicBezTo>
                  <a:cubicBezTo>
                    <a:pt x="16" y="15"/>
                    <a:pt x="24" y="10"/>
                    <a:pt x="27" y="9"/>
                  </a:cubicBezTo>
                  <a:cubicBezTo>
                    <a:pt x="35" y="6"/>
                    <a:pt x="45" y="8"/>
                    <a:pt x="49" y="17"/>
                  </a:cubicBezTo>
                  <a:cubicBezTo>
                    <a:pt x="52" y="24"/>
                    <a:pt x="50" y="31"/>
                    <a:pt x="45" y="37"/>
                  </a:cubicBezTo>
                  <a:cubicBezTo>
                    <a:pt x="39" y="43"/>
                    <a:pt x="30" y="46"/>
                    <a:pt x="22" y="43"/>
                  </a:cubicBezTo>
                  <a:cubicBezTo>
                    <a:pt x="13" y="40"/>
                    <a:pt x="5" y="30"/>
                    <a:pt x="5" y="20"/>
                  </a:cubicBezTo>
                  <a:cubicBezTo>
                    <a:pt x="5" y="13"/>
                    <a:pt x="9" y="8"/>
                    <a:pt x="17" y="5"/>
                  </a:cubicBezTo>
                  <a:cubicBezTo>
                    <a:pt x="15" y="0"/>
                    <a:pt x="15" y="0"/>
                    <a:pt x="15" y="0"/>
                  </a:cubicBezTo>
                  <a:cubicBezTo>
                    <a:pt x="6" y="3"/>
                    <a:pt x="0" y="11"/>
                    <a:pt x="0" y="20"/>
                  </a:cubicBezTo>
                  <a:cubicBezTo>
                    <a:pt x="0" y="32"/>
                    <a:pt x="9" y="44"/>
                    <a:pt x="20" y="48"/>
                  </a:cubicBezTo>
                  <a:cubicBezTo>
                    <a:pt x="30" y="51"/>
                    <a:pt x="42" y="48"/>
                    <a:pt x="49" y="40"/>
                  </a:cubicBezTo>
                  <a:cubicBezTo>
                    <a:pt x="55" y="33"/>
                    <a:pt x="57" y="24"/>
                    <a:pt x="54" y="15"/>
                  </a:cubicBezTo>
                  <a:cubicBezTo>
                    <a:pt x="49" y="3"/>
                    <a:pt x="35" y="1"/>
                    <a:pt x="25" y="5"/>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417"/>
            <p:cNvSpPr/>
            <p:nvPr/>
          </p:nvSpPr>
          <p:spPr bwMode="auto">
            <a:xfrm>
              <a:off x="5302251" y="3148013"/>
              <a:ext cx="179388" cy="152400"/>
            </a:xfrm>
            <a:custGeom>
              <a:avLst/>
              <a:gdLst>
                <a:gd name="T0" fmla="*/ 47 w 47"/>
                <a:gd name="T1" fmla="*/ 21 h 40"/>
                <a:gd name="T2" fmla="*/ 20 w 47"/>
                <a:gd name="T3" fmla="*/ 0 h 40"/>
                <a:gd name="T4" fmla="*/ 0 w 47"/>
                <a:gd name="T5" fmla="*/ 20 h 40"/>
                <a:gd name="T6" fmla="*/ 9 w 47"/>
                <a:gd name="T7" fmla="*/ 34 h 40"/>
                <a:gd name="T8" fmla="*/ 25 w 47"/>
                <a:gd name="T9" fmla="*/ 38 h 40"/>
                <a:gd name="T10" fmla="*/ 36 w 47"/>
                <a:gd name="T11" fmla="*/ 21 h 40"/>
                <a:gd name="T12" fmla="*/ 29 w 47"/>
                <a:gd name="T13" fmla="*/ 11 h 40"/>
                <a:gd name="T14" fmla="*/ 19 w 47"/>
                <a:gd name="T15" fmla="*/ 14 h 40"/>
                <a:gd name="T16" fmla="*/ 17 w 47"/>
                <a:gd name="T17" fmla="*/ 22 h 40"/>
                <a:gd name="T18" fmla="*/ 18 w 47"/>
                <a:gd name="T19" fmla="*/ 24 h 40"/>
                <a:gd name="T20" fmla="*/ 21 w 47"/>
                <a:gd name="T21" fmla="*/ 24 h 40"/>
                <a:gd name="T22" fmla="*/ 28 w 47"/>
                <a:gd name="T23" fmla="*/ 24 h 40"/>
                <a:gd name="T24" fmla="*/ 27 w 47"/>
                <a:gd name="T25" fmla="*/ 19 h 40"/>
                <a:gd name="T26" fmla="*/ 22 w 47"/>
                <a:gd name="T27" fmla="*/ 19 h 40"/>
                <a:gd name="T28" fmla="*/ 23 w 47"/>
                <a:gd name="T29" fmla="*/ 17 h 40"/>
                <a:gd name="T30" fmla="*/ 28 w 47"/>
                <a:gd name="T31" fmla="*/ 16 h 40"/>
                <a:gd name="T32" fmla="*/ 31 w 47"/>
                <a:gd name="T33" fmla="*/ 21 h 40"/>
                <a:gd name="T34" fmla="*/ 24 w 47"/>
                <a:gd name="T35" fmla="*/ 33 h 40"/>
                <a:gd name="T36" fmla="*/ 12 w 47"/>
                <a:gd name="T37" fmla="*/ 30 h 40"/>
                <a:gd name="T38" fmla="*/ 5 w 47"/>
                <a:gd name="T39" fmla="*/ 20 h 40"/>
                <a:gd name="T40" fmla="*/ 20 w 47"/>
                <a:gd name="T41" fmla="*/ 5 h 40"/>
                <a:gd name="T42" fmla="*/ 41 w 47"/>
                <a:gd name="T43" fmla="*/ 22 h 40"/>
                <a:gd name="T44" fmla="*/ 39 w 47"/>
                <a:gd name="T45" fmla="*/ 33 h 40"/>
                <a:gd name="T46" fmla="*/ 46 w 47"/>
                <a:gd name="T47" fmla="*/ 28 h 40"/>
                <a:gd name="T48" fmla="*/ 47 w 47"/>
                <a:gd name="T49"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0">
                  <a:moveTo>
                    <a:pt x="47" y="21"/>
                  </a:moveTo>
                  <a:cubicBezTo>
                    <a:pt x="45" y="7"/>
                    <a:pt x="32" y="0"/>
                    <a:pt x="20" y="0"/>
                  </a:cubicBezTo>
                  <a:cubicBezTo>
                    <a:pt x="10" y="1"/>
                    <a:pt x="0" y="7"/>
                    <a:pt x="0" y="20"/>
                  </a:cubicBezTo>
                  <a:cubicBezTo>
                    <a:pt x="0" y="25"/>
                    <a:pt x="4" y="30"/>
                    <a:pt x="9" y="34"/>
                  </a:cubicBezTo>
                  <a:cubicBezTo>
                    <a:pt x="13" y="37"/>
                    <a:pt x="20" y="40"/>
                    <a:pt x="25" y="38"/>
                  </a:cubicBezTo>
                  <a:cubicBezTo>
                    <a:pt x="32" y="36"/>
                    <a:pt x="37" y="27"/>
                    <a:pt x="36" y="21"/>
                  </a:cubicBezTo>
                  <a:cubicBezTo>
                    <a:pt x="36" y="16"/>
                    <a:pt x="34" y="13"/>
                    <a:pt x="29" y="11"/>
                  </a:cubicBezTo>
                  <a:cubicBezTo>
                    <a:pt x="26" y="10"/>
                    <a:pt x="22" y="11"/>
                    <a:pt x="19" y="14"/>
                  </a:cubicBezTo>
                  <a:cubicBezTo>
                    <a:pt x="17" y="16"/>
                    <a:pt x="16" y="19"/>
                    <a:pt x="17" y="22"/>
                  </a:cubicBezTo>
                  <a:cubicBezTo>
                    <a:pt x="18" y="24"/>
                    <a:pt x="18" y="24"/>
                    <a:pt x="18" y="24"/>
                  </a:cubicBezTo>
                  <a:cubicBezTo>
                    <a:pt x="21" y="24"/>
                    <a:pt x="21" y="24"/>
                    <a:pt x="21" y="24"/>
                  </a:cubicBezTo>
                  <a:cubicBezTo>
                    <a:pt x="23" y="24"/>
                    <a:pt x="26" y="25"/>
                    <a:pt x="28" y="24"/>
                  </a:cubicBezTo>
                  <a:cubicBezTo>
                    <a:pt x="27" y="19"/>
                    <a:pt x="27" y="19"/>
                    <a:pt x="27" y="19"/>
                  </a:cubicBezTo>
                  <a:cubicBezTo>
                    <a:pt x="25" y="19"/>
                    <a:pt x="24" y="19"/>
                    <a:pt x="22" y="19"/>
                  </a:cubicBezTo>
                  <a:cubicBezTo>
                    <a:pt x="22" y="18"/>
                    <a:pt x="23" y="18"/>
                    <a:pt x="23" y="17"/>
                  </a:cubicBezTo>
                  <a:cubicBezTo>
                    <a:pt x="24" y="16"/>
                    <a:pt x="26" y="16"/>
                    <a:pt x="28" y="16"/>
                  </a:cubicBezTo>
                  <a:cubicBezTo>
                    <a:pt x="29" y="17"/>
                    <a:pt x="31" y="17"/>
                    <a:pt x="31" y="21"/>
                  </a:cubicBezTo>
                  <a:cubicBezTo>
                    <a:pt x="31" y="26"/>
                    <a:pt x="28" y="32"/>
                    <a:pt x="24" y="33"/>
                  </a:cubicBezTo>
                  <a:cubicBezTo>
                    <a:pt x="21" y="34"/>
                    <a:pt x="16" y="33"/>
                    <a:pt x="12" y="30"/>
                  </a:cubicBezTo>
                  <a:cubicBezTo>
                    <a:pt x="8" y="27"/>
                    <a:pt x="5" y="23"/>
                    <a:pt x="5" y="20"/>
                  </a:cubicBezTo>
                  <a:cubicBezTo>
                    <a:pt x="5" y="10"/>
                    <a:pt x="13" y="6"/>
                    <a:pt x="20" y="5"/>
                  </a:cubicBezTo>
                  <a:cubicBezTo>
                    <a:pt x="30" y="5"/>
                    <a:pt x="41" y="11"/>
                    <a:pt x="41" y="22"/>
                  </a:cubicBezTo>
                  <a:cubicBezTo>
                    <a:pt x="42" y="26"/>
                    <a:pt x="41" y="30"/>
                    <a:pt x="39" y="33"/>
                  </a:cubicBezTo>
                  <a:cubicBezTo>
                    <a:pt x="41" y="31"/>
                    <a:pt x="44" y="30"/>
                    <a:pt x="46" y="28"/>
                  </a:cubicBezTo>
                  <a:cubicBezTo>
                    <a:pt x="47" y="26"/>
                    <a:pt x="47" y="24"/>
                    <a:pt x="47" y="21"/>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418"/>
            <p:cNvSpPr/>
            <p:nvPr/>
          </p:nvSpPr>
          <p:spPr bwMode="auto">
            <a:xfrm>
              <a:off x="5237163" y="3113088"/>
              <a:ext cx="171450" cy="225425"/>
            </a:xfrm>
            <a:custGeom>
              <a:avLst/>
              <a:gdLst>
                <a:gd name="T0" fmla="*/ 16 w 45"/>
                <a:gd name="T1" fmla="*/ 47 h 59"/>
                <a:gd name="T2" fmla="*/ 10 w 45"/>
                <a:gd name="T3" fmla="*/ 15 h 59"/>
                <a:gd name="T4" fmla="*/ 27 w 45"/>
                <a:gd name="T5" fmla="*/ 6 h 59"/>
                <a:gd name="T6" fmla="*/ 28 w 45"/>
                <a:gd name="T7" fmla="*/ 1 h 59"/>
                <a:gd name="T8" fmla="*/ 6 w 45"/>
                <a:gd name="T9" fmla="*/ 12 h 59"/>
                <a:gd name="T10" fmla="*/ 12 w 45"/>
                <a:gd name="T11" fmla="*/ 51 h 59"/>
                <a:gd name="T12" fmla="*/ 36 w 45"/>
                <a:gd name="T13" fmla="*/ 59 h 59"/>
                <a:gd name="T14" fmla="*/ 45 w 45"/>
                <a:gd name="T15" fmla="*/ 51 h 59"/>
                <a:gd name="T16" fmla="*/ 16 w 45"/>
                <a:gd name="T1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9">
                  <a:moveTo>
                    <a:pt x="16" y="47"/>
                  </a:moveTo>
                  <a:cubicBezTo>
                    <a:pt x="8" y="40"/>
                    <a:pt x="6" y="24"/>
                    <a:pt x="10" y="15"/>
                  </a:cubicBezTo>
                  <a:cubicBezTo>
                    <a:pt x="12" y="10"/>
                    <a:pt x="17" y="5"/>
                    <a:pt x="27" y="6"/>
                  </a:cubicBezTo>
                  <a:cubicBezTo>
                    <a:pt x="28" y="1"/>
                    <a:pt x="28" y="1"/>
                    <a:pt x="28" y="1"/>
                  </a:cubicBezTo>
                  <a:cubicBezTo>
                    <a:pt x="18" y="0"/>
                    <a:pt x="10" y="4"/>
                    <a:pt x="6" y="12"/>
                  </a:cubicBezTo>
                  <a:cubicBezTo>
                    <a:pt x="0" y="24"/>
                    <a:pt x="3" y="42"/>
                    <a:pt x="12" y="51"/>
                  </a:cubicBezTo>
                  <a:cubicBezTo>
                    <a:pt x="18" y="57"/>
                    <a:pt x="27" y="59"/>
                    <a:pt x="36" y="59"/>
                  </a:cubicBezTo>
                  <a:cubicBezTo>
                    <a:pt x="39" y="56"/>
                    <a:pt x="42" y="54"/>
                    <a:pt x="45" y="51"/>
                  </a:cubicBezTo>
                  <a:cubicBezTo>
                    <a:pt x="35" y="55"/>
                    <a:pt x="23" y="54"/>
                    <a:pt x="16" y="47"/>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419"/>
            <p:cNvSpPr/>
            <p:nvPr/>
          </p:nvSpPr>
          <p:spPr bwMode="auto">
            <a:xfrm>
              <a:off x="5048251" y="3441700"/>
              <a:ext cx="134938" cy="134938"/>
            </a:xfrm>
            <a:custGeom>
              <a:avLst/>
              <a:gdLst>
                <a:gd name="T0" fmla="*/ 33 w 35"/>
                <a:gd name="T1" fmla="*/ 30 h 35"/>
                <a:gd name="T2" fmla="*/ 13 w 35"/>
                <a:gd name="T3" fmla="*/ 22 h 35"/>
                <a:gd name="T4" fmla="*/ 5 w 35"/>
                <a:gd name="T5" fmla="*/ 0 h 35"/>
                <a:gd name="T6" fmla="*/ 0 w 35"/>
                <a:gd name="T7" fmla="*/ 0 h 35"/>
                <a:gd name="T8" fmla="*/ 10 w 35"/>
                <a:gd name="T9" fmla="*/ 26 h 35"/>
                <a:gd name="T10" fmla="*/ 31 w 35"/>
                <a:gd name="T11" fmla="*/ 35 h 35"/>
                <a:gd name="T12" fmla="*/ 35 w 35"/>
                <a:gd name="T13" fmla="*/ 30 h 35"/>
                <a:gd name="T14" fmla="*/ 33 w 35"/>
                <a:gd name="T15" fmla="*/ 3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5">
                  <a:moveTo>
                    <a:pt x="33" y="30"/>
                  </a:moveTo>
                  <a:cubicBezTo>
                    <a:pt x="25" y="30"/>
                    <a:pt x="18" y="27"/>
                    <a:pt x="13" y="22"/>
                  </a:cubicBezTo>
                  <a:cubicBezTo>
                    <a:pt x="8" y="17"/>
                    <a:pt x="5" y="9"/>
                    <a:pt x="5" y="0"/>
                  </a:cubicBezTo>
                  <a:cubicBezTo>
                    <a:pt x="0" y="0"/>
                    <a:pt x="0" y="0"/>
                    <a:pt x="0" y="0"/>
                  </a:cubicBezTo>
                  <a:cubicBezTo>
                    <a:pt x="0" y="10"/>
                    <a:pt x="3" y="19"/>
                    <a:pt x="10" y="26"/>
                  </a:cubicBezTo>
                  <a:cubicBezTo>
                    <a:pt x="15" y="31"/>
                    <a:pt x="22" y="35"/>
                    <a:pt x="31" y="35"/>
                  </a:cubicBezTo>
                  <a:cubicBezTo>
                    <a:pt x="32" y="33"/>
                    <a:pt x="33" y="31"/>
                    <a:pt x="35" y="30"/>
                  </a:cubicBezTo>
                  <a:cubicBezTo>
                    <a:pt x="34" y="30"/>
                    <a:pt x="33" y="30"/>
                    <a:pt x="33" y="30"/>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420"/>
            <p:cNvSpPr/>
            <p:nvPr/>
          </p:nvSpPr>
          <p:spPr bwMode="auto">
            <a:xfrm>
              <a:off x="5083176" y="3338513"/>
              <a:ext cx="206375" cy="184150"/>
            </a:xfrm>
            <a:custGeom>
              <a:avLst/>
              <a:gdLst>
                <a:gd name="T0" fmla="*/ 18 w 54"/>
                <a:gd name="T1" fmla="*/ 3 h 48"/>
                <a:gd name="T2" fmla="*/ 0 w 54"/>
                <a:gd name="T3" fmla="*/ 25 h 48"/>
                <a:gd name="T4" fmla="*/ 25 w 54"/>
                <a:gd name="T5" fmla="*/ 48 h 48"/>
                <a:gd name="T6" fmla="*/ 33 w 54"/>
                <a:gd name="T7" fmla="*/ 47 h 48"/>
                <a:gd name="T8" fmla="*/ 45 w 54"/>
                <a:gd name="T9" fmla="*/ 32 h 48"/>
                <a:gd name="T10" fmla="*/ 46 w 54"/>
                <a:gd name="T11" fmla="*/ 30 h 48"/>
                <a:gd name="T12" fmla="*/ 36 w 54"/>
                <a:gd name="T13" fmla="*/ 15 h 48"/>
                <a:gd name="T14" fmla="*/ 21 w 54"/>
                <a:gd name="T15" fmla="*/ 20 h 48"/>
                <a:gd name="T16" fmla="*/ 22 w 54"/>
                <a:gd name="T17" fmla="*/ 33 h 48"/>
                <a:gd name="T18" fmla="*/ 40 w 54"/>
                <a:gd name="T19" fmla="*/ 31 h 48"/>
                <a:gd name="T20" fmla="*/ 36 w 54"/>
                <a:gd name="T21" fmla="*/ 28 h 48"/>
                <a:gd name="T22" fmla="*/ 25 w 54"/>
                <a:gd name="T23" fmla="*/ 29 h 48"/>
                <a:gd name="T24" fmla="*/ 25 w 54"/>
                <a:gd name="T25" fmla="*/ 23 h 48"/>
                <a:gd name="T26" fmla="*/ 34 w 54"/>
                <a:gd name="T27" fmla="*/ 20 h 48"/>
                <a:gd name="T28" fmla="*/ 40 w 54"/>
                <a:gd name="T29" fmla="*/ 30 h 48"/>
                <a:gd name="T30" fmla="*/ 25 w 54"/>
                <a:gd name="T31" fmla="*/ 43 h 48"/>
                <a:gd name="T32" fmla="*/ 5 w 54"/>
                <a:gd name="T33" fmla="*/ 25 h 48"/>
                <a:gd name="T34" fmla="*/ 19 w 54"/>
                <a:gd name="T35" fmla="*/ 8 h 48"/>
                <a:gd name="T36" fmla="*/ 47 w 54"/>
                <a:gd name="T37" fmla="*/ 19 h 48"/>
                <a:gd name="T38" fmla="*/ 49 w 54"/>
                <a:gd name="T39" fmla="*/ 27 h 48"/>
                <a:gd name="T40" fmla="*/ 54 w 54"/>
                <a:gd name="T41" fmla="*/ 22 h 48"/>
                <a:gd name="T42" fmla="*/ 52 w 54"/>
                <a:gd name="T43" fmla="*/ 17 h 48"/>
                <a:gd name="T44" fmla="*/ 18 w 54"/>
                <a:gd name="T4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48">
                  <a:moveTo>
                    <a:pt x="18" y="3"/>
                  </a:moveTo>
                  <a:cubicBezTo>
                    <a:pt x="7" y="5"/>
                    <a:pt x="0" y="14"/>
                    <a:pt x="0" y="25"/>
                  </a:cubicBezTo>
                  <a:cubicBezTo>
                    <a:pt x="0" y="39"/>
                    <a:pt x="13" y="47"/>
                    <a:pt x="25" y="48"/>
                  </a:cubicBezTo>
                  <a:cubicBezTo>
                    <a:pt x="28" y="48"/>
                    <a:pt x="31" y="48"/>
                    <a:pt x="33" y="47"/>
                  </a:cubicBezTo>
                  <a:cubicBezTo>
                    <a:pt x="37" y="42"/>
                    <a:pt x="41" y="37"/>
                    <a:pt x="45" y="32"/>
                  </a:cubicBezTo>
                  <a:cubicBezTo>
                    <a:pt x="45" y="31"/>
                    <a:pt x="45" y="31"/>
                    <a:pt x="46" y="30"/>
                  </a:cubicBezTo>
                  <a:cubicBezTo>
                    <a:pt x="46" y="23"/>
                    <a:pt x="42" y="17"/>
                    <a:pt x="36" y="15"/>
                  </a:cubicBezTo>
                  <a:cubicBezTo>
                    <a:pt x="30" y="13"/>
                    <a:pt x="25" y="15"/>
                    <a:pt x="21" y="20"/>
                  </a:cubicBezTo>
                  <a:cubicBezTo>
                    <a:pt x="17" y="26"/>
                    <a:pt x="19" y="31"/>
                    <a:pt x="22" y="33"/>
                  </a:cubicBezTo>
                  <a:cubicBezTo>
                    <a:pt x="26" y="37"/>
                    <a:pt x="34" y="37"/>
                    <a:pt x="40" y="31"/>
                  </a:cubicBezTo>
                  <a:cubicBezTo>
                    <a:pt x="36" y="28"/>
                    <a:pt x="36" y="28"/>
                    <a:pt x="36" y="28"/>
                  </a:cubicBezTo>
                  <a:cubicBezTo>
                    <a:pt x="33" y="31"/>
                    <a:pt x="27" y="31"/>
                    <a:pt x="25" y="29"/>
                  </a:cubicBezTo>
                  <a:cubicBezTo>
                    <a:pt x="23" y="28"/>
                    <a:pt x="24" y="25"/>
                    <a:pt x="25" y="23"/>
                  </a:cubicBezTo>
                  <a:cubicBezTo>
                    <a:pt x="28" y="19"/>
                    <a:pt x="32" y="19"/>
                    <a:pt x="34" y="20"/>
                  </a:cubicBezTo>
                  <a:cubicBezTo>
                    <a:pt x="37" y="21"/>
                    <a:pt x="41" y="25"/>
                    <a:pt x="40" y="30"/>
                  </a:cubicBezTo>
                  <a:cubicBezTo>
                    <a:pt x="40" y="40"/>
                    <a:pt x="32" y="43"/>
                    <a:pt x="25" y="43"/>
                  </a:cubicBezTo>
                  <a:cubicBezTo>
                    <a:pt x="15" y="42"/>
                    <a:pt x="5" y="35"/>
                    <a:pt x="5" y="25"/>
                  </a:cubicBezTo>
                  <a:cubicBezTo>
                    <a:pt x="6" y="12"/>
                    <a:pt x="15" y="9"/>
                    <a:pt x="19" y="8"/>
                  </a:cubicBezTo>
                  <a:cubicBezTo>
                    <a:pt x="29" y="6"/>
                    <a:pt x="42" y="9"/>
                    <a:pt x="47" y="19"/>
                  </a:cubicBezTo>
                  <a:cubicBezTo>
                    <a:pt x="48" y="22"/>
                    <a:pt x="49" y="24"/>
                    <a:pt x="49" y="27"/>
                  </a:cubicBezTo>
                  <a:cubicBezTo>
                    <a:pt x="51" y="26"/>
                    <a:pt x="52" y="24"/>
                    <a:pt x="54" y="22"/>
                  </a:cubicBezTo>
                  <a:cubicBezTo>
                    <a:pt x="53" y="21"/>
                    <a:pt x="53" y="19"/>
                    <a:pt x="52" y="17"/>
                  </a:cubicBezTo>
                  <a:cubicBezTo>
                    <a:pt x="45" y="4"/>
                    <a:pt x="30" y="0"/>
                    <a:pt x="18" y="3"/>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421"/>
            <p:cNvSpPr/>
            <p:nvPr/>
          </p:nvSpPr>
          <p:spPr bwMode="auto">
            <a:xfrm>
              <a:off x="5503863" y="3036888"/>
              <a:ext cx="73025" cy="87313"/>
            </a:xfrm>
            <a:custGeom>
              <a:avLst/>
              <a:gdLst>
                <a:gd name="T0" fmla="*/ 10 w 19"/>
                <a:gd name="T1" fmla="*/ 16 h 23"/>
                <a:gd name="T2" fmla="*/ 5 w 19"/>
                <a:gd name="T3" fmla="*/ 7 h 23"/>
                <a:gd name="T4" fmla="*/ 6 w 19"/>
                <a:gd name="T5" fmla="*/ 4 h 23"/>
                <a:gd name="T6" fmla="*/ 3 w 19"/>
                <a:gd name="T7" fmla="*/ 0 h 23"/>
                <a:gd name="T8" fmla="*/ 0 w 19"/>
                <a:gd name="T9" fmla="*/ 7 h 23"/>
                <a:gd name="T10" fmla="*/ 7 w 19"/>
                <a:gd name="T11" fmla="*/ 20 h 23"/>
                <a:gd name="T12" fmla="*/ 18 w 19"/>
                <a:gd name="T13" fmla="*/ 22 h 23"/>
                <a:gd name="T14" fmla="*/ 19 w 19"/>
                <a:gd name="T15" fmla="*/ 22 h 23"/>
                <a:gd name="T16" fmla="*/ 16 w 19"/>
                <a:gd name="T17" fmla="*/ 17 h 23"/>
                <a:gd name="T18" fmla="*/ 10 w 19"/>
                <a:gd name="T1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3">
                  <a:moveTo>
                    <a:pt x="10" y="16"/>
                  </a:moveTo>
                  <a:cubicBezTo>
                    <a:pt x="7" y="13"/>
                    <a:pt x="5" y="9"/>
                    <a:pt x="5" y="7"/>
                  </a:cubicBezTo>
                  <a:cubicBezTo>
                    <a:pt x="6" y="6"/>
                    <a:pt x="6" y="5"/>
                    <a:pt x="6" y="4"/>
                  </a:cubicBezTo>
                  <a:cubicBezTo>
                    <a:pt x="3" y="0"/>
                    <a:pt x="3" y="0"/>
                    <a:pt x="3" y="0"/>
                  </a:cubicBezTo>
                  <a:cubicBezTo>
                    <a:pt x="1" y="2"/>
                    <a:pt x="1" y="4"/>
                    <a:pt x="0" y="7"/>
                  </a:cubicBezTo>
                  <a:cubicBezTo>
                    <a:pt x="0" y="11"/>
                    <a:pt x="3" y="16"/>
                    <a:pt x="7" y="20"/>
                  </a:cubicBezTo>
                  <a:cubicBezTo>
                    <a:pt x="10" y="22"/>
                    <a:pt x="14" y="23"/>
                    <a:pt x="18" y="22"/>
                  </a:cubicBezTo>
                  <a:cubicBezTo>
                    <a:pt x="18" y="22"/>
                    <a:pt x="19" y="22"/>
                    <a:pt x="19" y="22"/>
                  </a:cubicBezTo>
                  <a:cubicBezTo>
                    <a:pt x="16" y="17"/>
                    <a:pt x="16" y="17"/>
                    <a:pt x="16" y="17"/>
                  </a:cubicBezTo>
                  <a:cubicBezTo>
                    <a:pt x="14" y="18"/>
                    <a:pt x="11" y="17"/>
                    <a:pt x="10" y="16"/>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422"/>
            <p:cNvSpPr/>
            <p:nvPr/>
          </p:nvSpPr>
          <p:spPr bwMode="auto">
            <a:xfrm>
              <a:off x="5462588" y="3028950"/>
              <a:ext cx="133350" cy="133350"/>
            </a:xfrm>
            <a:custGeom>
              <a:avLst/>
              <a:gdLst>
                <a:gd name="T0" fmla="*/ 32 w 35"/>
                <a:gd name="T1" fmla="*/ 26 h 35"/>
                <a:gd name="T2" fmla="*/ 17 w 35"/>
                <a:gd name="T3" fmla="*/ 28 h 35"/>
                <a:gd name="T4" fmla="*/ 6 w 35"/>
                <a:gd name="T5" fmla="*/ 17 h 35"/>
                <a:gd name="T6" fmla="*/ 8 w 35"/>
                <a:gd name="T7" fmla="*/ 6 h 35"/>
                <a:gd name="T8" fmla="*/ 11 w 35"/>
                <a:gd name="T9" fmla="*/ 5 h 35"/>
                <a:gd name="T10" fmla="*/ 11 w 35"/>
                <a:gd name="T11" fmla="*/ 0 h 35"/>
                <a:gd name="T12" fmla="*/ 4 w 35"/>
                <a:gd name="T13" fmla="*/ 3 h 35"/>
                <a:gd name="T14" fmla="*/ 1 w 35"/>
                <a:gd name="T15" fmla="*/ 18 h 35"/>
                <a:gd name="T16" fmla="*/ 16 w 35"/>
                <a:gd name="T17" fmla="*/ 33 h 35"/>
                <a:gd name="T18" fmla="*/ 35 w 35"/>
                <a:gd name="T19" fmla="*/ 30 h 35"/>
                <a:gd name="T20" fmla="*/ 32 w 35"/>
                <a:gd name="T2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5">
                  <a:moveTo>
                    <a:pt x="32" y="26"/>
                  </a:moveTo>
                  <a:cubicBezTo>
                    <a:pt x="27" y="29"/>
                    <a:pt x="22" y="30"/>
                    <a:pt x="17" y="28"/>
                  </a:cubicBezTo>
                  <a:cubicBezTo>
                    <a:pt x="9" y="26"/>
                    <a:pt x="7" y="24"/>
                    <a:pt x="6" y="17"/>
                  </a:cubicBezTo>
                  <a:cubicBezTo>
                    <a:pt x="5" y="14"/>
                    <a:pt x="6" y="9"/>
                    <a:pt x="8" y="6"/>
                  </a:cubicBezTo>
                  <a:cubicBezTo>
                    <a:pt x="9" y="5"/>
                    <a:pt x="10" y="5"/>
                    <a:pt x="11" y="5"/>
                  </a:cubicBezTo>
                  <a:cubicBezTo>
                    <a:pt x="11" y="0"/>
                    <a:pt x="11" y="0"/>
                    <a:pt x="11" y="0"/>
                  </a:cubicBezTo>
                  <a:cubicBezTo>
                    <a:pt x="8" y="0"/>
                    <a:pt x="6" y="1"/>
                    <a:pt x="4" y="3"/>
                  </a:cubicBezTo>
                  <a:cubicBezTo>
                    <a:pt x="1" y="7"/>
                    <a:pt x="0" y="13"/>
                    <a:pt x="1" y="18"/>
                  </a:cubicBezTo>
                  <a:cubicBezTo>
                    <a:pt x="2" y="28"/>
                    <a:pt x="7" y="31"/>
                    <a:pt x="16" y="33"/>
                  </a:cubicBezTo>
                  <a:cubicBezTo>
                    <a:pt x="22" y="35"/>
                    <a:pt x="29" y="34"/>
                    <a:pt x="35" y="30"/>
                  </a:cubicBezTo>
                  <a:lnTo>
                    <a:pt x="32" y="26"/>
                  </a:ln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423"/>
            <p:cNvSpPr/>
            <p:nvPr/>
          </p:nvSpPr>
          <p:spPr bwMode="auto">
            <a:xfrm>
              <a:off x="4918076" y="3630613"/>
              <a:ext cx="31750" cy="14288"/>
            </a:xfrm>
            <a:custGeom>
              <a:avLst/>
              <a:gdLst>
                <a:gd name="T0" fmla="*/ 8 w 8"/>
                <a:gd name="T1" fmla="*/ 4 h 4"/>
                <a:gd name="T2" fmla="*/ 0 w 8"/>
                <a:gd name="T3" fmla="*/ 0 h 4"/>
                <a:gd name="T4" fmla="*/ 0 w 8"/>
                <a:gd name="T5" fmla="*/ 0 h 4"/>
                <a:gd name="T6" fmla="*/ 8 w 8"/>
                <a:gd name="T7" fmla="*/ 4 h 4"/>
              </a:gdLst>
              <a:ahLst/>
              <a:cxnLst>
                <a:cxn ang="0">
                  <a:pos x="T0" y="T1"/>
                </a:cxn>
                <a:cxn ang="0">
                  <a:pos x="T2" y="T3"/>
                </a:cxn>
                <a:cxn ang="0">
                  <a:pos x="T4" y="T5"/>
                </a:cxn>
                <a:cxn ang="0">
                  <a:pos x="T6" y="T7"/>
                </a:cxn>
              </a:cxnLst>
              <a:rect l="0" t="0" r="r" b="b"/>
              <a:pathLst>
                <a:path w="8" h="4">
                  <a:moveTo>
                    <a:pt x="8" y="4"/>
                  </a:moveTo>
                  <a:cubicBezTo>
                    <a:pt x="0" y="0"/>
                    <a:pt x="0" y="0"/>
                    <a:pt x="0" y="0"/>
                  </a:cubicBezTo>
                  <a:cubicBezTo>
                    <a:pt x="0" y="0"/>
                    <a:pt x="0" y="0"/>
                    <a:pt x="0" y="0"/>
                  </a:cubicBezTo>
                  <a:cubicBezTo>
                    <a:pt x="2" y="2"/>
                    <a:pt x="4" y="4"/>
                    <a:pt x="8" y="4"/>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424"/>
            <p:cNvSpPr/>
            <p:nvPr/>
          </p:nvSpPr>
          <p:spPr bwMode="auto">
            <a:xfrm>
              <a:off x="4852988" y="3514725"/>
              <a:ext cx="195263" cy="176213"/>
            </a:xfrm>
            <a:custGeom>
              <a:avLst/>
              <a:gdLst>
                <a:gd name="T0" fmla="*/ 47 w 51"/>
                <a:gd name="T1" fmla="*/ 42 h 46"/>
                <a:gd name="T2" fmla="*/ 41 w 51"/>
                <a:gd name="T3" fmla="*/ 11 h 46"/>
                <a:gd name="T4" fmla="*/ 14 w 51"/>
                <a:gd name="T5" fmla="*/ 3 h 46"/>
                <a:gd name="T6" fmla="*/ 0 w 51"/>
                <a:gd name="T7" fmla="*/ 19 h 46"/>
                <a:gd name="T8" fmla="*/ 0 w 51"/>
                <a:gd name="T9" fmla="*/ 20 h 46"/>
                <a:gd name="T10" fmla="*/ 5 w 51"/>
                <a:gd name="T11" fmla="*/ 23 h 46"/>
                <a:gd name="T12" fmla="*/ 6 w 51"/>
                <a:gd name="T13" fmla="*/ 20 h 46"/>
                <a:gd name="T14" fmla="*/ 16 w 51"/>
                <a:gd name="T15" fmla="*/ 8 h 46"/>
                <a:gd name="T16" fmla="*/ 37 w 51"/>
                <a:gd name="T17" fmla="*/ 15 h 46"/>
                <a:gd name="T18" fmla="*/ 42 w 51"/>
                <a:gd name="T19" fmla="*/ 40 h 46"/>
                <a:gd name="T20" fmla="*/ 41 w 51"/>
                <a:gd name="T21" fmla="*/ 43 h 46"/>
                <a:gd name="T22" fmla="*/ 45 w 51"/>
                <a:gd name="T23" fmla="*/ 46 h 46"/>
                <a:gd name="T24" fmla="*/ 47 w 51"/>
                <a:gd name="T2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6">
                  <a:moveTo>
                    <a:pt x="47" y="42"/>
                  </a:moveTo>
                  <a:cubicBezTo>
                    <a:pt x="51" y="32"/>
                    <a:pt x="49" y="20"/>
                    <a:pt x="41" y="11"/>
                  </a:cubicBezTo>
                  <a:cubicBezTo>
                    <a:pt x="34" y="3"/>
                    <a:pt x="24" y="0"/>
                    <a:pt x="14" y="3"/>
                  </a:cubicBezTo>
                  <a:cubicBezTo>
                    <a:pt x="7" y="6"/>
                    <a:pt x="2" y="11"/>
                    <a:pt x="0" y="19"/>
                  </a:cubicBezTo>
                  <a:cubicBezTo>
                    <a:pt x="0" y="19"/>
                    <a:pt x="0" y="19"/>
                    <a:pt x="0" y="20"/>
                  </a:cubicBezTo>
                  <a:cubicBezTo>
                    <a:pt x="5" y="23"/>
                    <a:pt x="5" y="23"/>
                    <a:pt x="5" y="23"/>
                  </a:cubicBezTo>
                  <a:cubicBezTo>
                    <a:pt x="5" y="22"/>
                    <a:pt x="5" y="21"/>
                    <a:pt x="6" y="20"/>
                  </a:cubicBezTo>
                  <a:cubicBezTo>
                    <a:pt x="6" y="16"/>
                    <a:pt x="8" y="11"/>
                    <a:pt x="16" y="8"/>
                  </a:cubicBezTo>
                  <a:cubicBezTo>
                    <a:pt x="24" y="6"/>
                    <a:pt x="32" y="8"/>
                    <a:pt x="37" y="15"/>
                  </a:cubicBezTo>
                  <a:cubicBezTo>
                    <a:pt x="44" y="22"/>
                    <a:pt x="46" y="32"/>
                    <a:pt x="42" y="40"/>
                  </a:cubicBezTo>
                  <a:cubicBezTo>
                    <a:pt x="42" y="42"/>
                    <a:pt x="41" y="42"/>
                    <a:pt x="41" y="43"/>
                  </a:cubicBezTo>
                  <a:cubicBezTo>
                    <a:pt x="45" y="46"/>
                    <a:pt x="45" y="46"/>
                    <a:pt x="45" y="46"/>
                  </a:cubicBezTo>
                  <a:cubicBezTo>
                    <a:pt x="46" y="45"/>
                    <a:pt x="46" y="44"/>
                    <a:pt x="47" y="42"/>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425"/>
            <p:cNvSpPr>
              <a:spLocks noEditPoints="1"/>
            </p:cNvSpPr>
            <p:nvPr/>
          </p:nvSpPr>
          <p:spPr bwMode="auto">
            <a:xfrm>
              <a:off x="4911726" y="3568700"/>
              <a:ext cx="87313" cy="92075"/>
            </a:xfrm>
            <a:custGeom>
              <a:avLst/>
              <a:gdLst>
                <a:gd name="T0" fmla="*/ 22 w 23"/>
                <a:gd name="T1" fmla="*/ 9 h 24"/>
                <a:gd name="T2" fmla="*/ 14 w 23"/>
                <a:gd name="T3" fmla="*/ 1 h 24"/>
                <a:gd name="T4" fmla="*/ 3 w 23"/>
                <a:gd name="T5" fmla="*/ 5 h 24"/>
                <a:gd name="T6" fmla="*/ 2 w 23"/>
                <a:gd name="T7" fmla="*/ 16 h 24"/>
                <a:gd name="T8" fmla="*/ 10 w 23"/>
                <a:gd name="T9" fmla="*/ 20 h 24"/>
                <a:gd name="T10" fmla="*/ 12 w 23"/>
                <a:gd name="T11" fmla="*/ 20 h 24"/>
                <a:gd name="T12" fmla="*/ 11 w 23"/>
                <a:gd name="T13" fmla="*/ 21 h 24"/>
                <a:gd name="T14" fmla="*/ 16 w 23"/>
                <a:gd name="T15" fmla="*/ 24 h 24"/>
                <a:gd name="T16" fmla="*/ 22 w 23"/>
                <a:gd name="T17" fmla="*/ 9 h 24"/>
                <a:gd name="T18" fmla="*/ 14 w 23"/>
                <a:gd name="T19" fmla="*/ 15 h 24"/>
                <a:gd name="T20" fmla="*/ 7 w 23"/>
                <a:gd name="T21" fmla="*/ 13 h 24"/>
                <a:gd name="T22" fmla="*/ 7 w 23"/>
                <a:gd name="T23" fmla="*/ 8 h 24"/>
                <a:gd name="T24" fmla="*/ 13 w 23"/>
                <a:gd name="T25" fmla="*/ 6 h 24"/>
                <a:gd name="T26" fmla="*/ 17 w 23"/>
                <a:gd name="T27" fmla="*/ 10 h 24"/>
                <a:gd name="T28" fmla="*/ 17 w 23"/>
                <a:gd name="T29" fmla="*/ 11 h 24"/>
                <a:gd name="T30" fmla="*/ 14 w 23"/>
                <a:gd name="T31" fmla="*/ 18 h 24"/>
                <a:gd name="T32" fmla="*/ 14 w 23"/>
                <a:gd name="T33"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2" y="9"/>
                  </a:moveTo>
                  <a:cubicBezTo>
                    <a:pt x="21" y="5"/>
                    <a:pt x="18" y="2"/>
                    <a:pt x="14" y="1"/>
                  </a:cubicBezTo>
                  <a:cubicBezTo>
                    <a:pt x="9" y="0"/>
                    <a:pt x="5" y="1"/>
                    <a:pt x="3" y="5"/>
                  </a:cubicBezTo>
                  <a:cubicBezTo>
                    <a:pt x="0" y="8"/>
                    <a:pt x="0" y="12"/>
                    <a:pt x="2" y="16"/>
                  </a:cubicBezTo>
                  <a:cubicBezTo>
                    <a:pt x="10" y="20"/>
                    <a:pt x="10" y="20"/>
                    <a:pt x="10" y="20"/>
                  </a:cubicBezTo>
                  <a:cubicBezTo>
                    <a:pt x="11" y="20"/>
                    <a:pt x="11" y="20"/>
                    <a:pt x="12" y="20"/>
                  </a:cubicBezTo>
                  <a:cubicBezTo>
                    <a:pt x="12" y="20"/>
                    <a:pt x="11" y="21"/>
                    <a:pt x="11" y="21"/>
                  </a:cubicBezTo>
                  <a:cubicBezTo>
                    <a:pt x="16" y="24"/>
                    <a:pt x="16" y="24"/>
                    <a:pt x="16" y="24"/>
                  </a:cubicBezTo>
                  <a:cubicBezTo>
                    <a:pt x="20" y="20"/>
                    <a:pt x="23" y="14"/>
                    <a:pt x="22" y="9"/>
                  </a:cubicBezTo>
                  <a:close/>
                  <a:moveTo>
                    <a:pt x="14" y="15"/>
                  </a:moveTo>
                  <a:cubicBezTo>
                    <a:pt x="10" y="16"/>
                    <a:pt x="8" y="15"/>
                    <a:pt x="7" y="13"/>
                  </a:cubicBezTo>
                  <a:cubicBezTo>
                    <a:pt x="6" y="11"/>
                    <a:pt x="6" y="9"/>
                    <a:pt x="7" y="8"/>
                  </a:cubicBezTo>
                  <a:cubicBezTo>
                    <a:pt x="8" y="7"/>
                    <a:pt x="9" y="5"/>
                    <a:pt x="13" y="6"/>
                  </a:cubicBezTo>
                  <a:cubicBezTo>
                    <a:pt x="15" y="6"/>
                    <a:pt x="17" y="8"/>
                    <a:pt x="17" y="10"/>
                  </a:cubicBezTo>
                  <a:cubicBezTo>
                    <a:pt x="17" y="10"/>
                    <a:pt x="17" y="11"/>
                    <a:pt x="17" y="11"/>
                  </a:cubicBezTo>
                  <a:cubicBezTo>
                    <a:pt x="17" y="13"/>
                    <a:pt x="16" y="16"/>
                    <a:pt x="14" y="18"/>
                  </a:cubicBezTo>
                  <a:cubicBezTo>
                    <a:pt x="14" y="16"/>
                    <a:pt x="14" y="15"/>
                    <a:pt x="14" y="15"/>
                  </a:cubicBezTo>
                  <a:close/>
                </a:path>
              </a:pathLst>
            </a:custGeom>
            <a:solidFill>
              <a:srgbClr val="B8A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Oval 426"/>
            <p:cNvSpPr>
              <a:spLocks noChangeArrowheads="1"/>
            </p:cNvSpPr>
            <p:nvPr/>
          </p:nvSpPr>
          <p:spPr bwMode="auto">
            <a:xfrm>
              <a:off x="4513263" y="4100513"/>
              <a:ext cx="38100" cy="38100"/>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Oval 427"/>
            <p:cNvSpPr>
              <a:spLocks noChangeArrowheads="1"/>
            </p:cNvSpPr>
            <p:nvPr/>
          </p:nvSpPr>
          <p:spPr bwMode="auto">
            <a:xfrm>
              <a:off x="4738688" y="4089400"/>
              <a:ext cx="38100" cy="38100"/>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Oval 428"/>
            <p:cNvSpPr>
              <a:spLocks noChangeArrowheads="1"/>
            </p:cNvSpPr>
            <p:nvPr/>
          </p:nvSpPr>
          <p:spPr bwMode="auto">
            <a:xfrm>
              <a:off x="4651376" y="4200525"/>
              <a:ext cx="38100" cy="38100"/>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Oval 429"/>
            <p:cNvSpPr>
              <a:spLocks noChangeArrowheads="1"/>
            </p:cNvSpPr>
            <p:nvPr/>
          </p:nvSpPr>
          <p:spPr bwMode="auto">
            <a:xfrm>
              <a:off x="4838701" y="4208463"/>
              <a:ext cx="38100" cy="38100"/>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Oval 430"/>
            <p:cNvSpPr>
              <a:spLocks noChangeArrowheads="1"/>
            </p:cNvSpPr>
            <p:nvPr/>
          </p:nvSpPr>
          <p:spPr bwMode="auto">
            <a:xfrm>
              <a:off x="4757738" y="4357688"/>
              <a:ext cx="38100" cy="38100"/>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Oval 431"/>
            <p:cNvSpPr>
              <a:spLocks noChangeArrowheads="1"/>
            </p:cNvSpPr>
            <p:nvPr/>
          </p:nvSpPr>
          <p:spPr bwMode="auto">
            <a:xfrm>
              <a:off x="4581526" y="4319588"/>
              <a:ext cx="38100" cy="38100"/>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Oval 432"/>
            <p:cNvSpPr>
              <a:spLocks noChangeArrowheads="1"/>
            </p:cNvSpPr>
            <p:nvPr/>
          </p:nvSpPr>
          <p:spPr bwMode="auto">
            <a:xfrm>
              <a:off x="4475163" y="4219575"/>
              <a:ext cx="33338" cy="38100"/>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433"/>
            <p:cNvSpPr/>
            <p:nvPr/>
          </p:nvSpPr>
          <p:spPr bwMode="auto">
            <a:xfrm>
              <a:off x="4443413" y="4414838"/>
              <a:ext cx="688975" cy="1222375"/>
            </a:xfrm>
            <a:custGeom>
              <a:avLst/>
              <a:gdLst>
                <a:gd name="T0" fmla="*/ 7 w 180"/>
                <a:gd name="T1" fmla="*/ 0 h 319"/>
                <a:gd name="T2" fmla="*/ 62 w 180"/>
                <a:gd name="T3" fmla="*/ 31 h 319"/>
                <a:gd name="T4" fmla="*/ 12 w 180"/>
                <a:gd name="T5" fmla="*/ 65 h 319"/>
                <a:gd name="T6" fmla="*/ 72 w 180"/>
                <a:gd name="T7" fmla="*/ 91 h 319"/>
                <a:gd name="T8" fmla="*/ 25 w 180"/>
                <a:gd name="T9" fmla="*/ 124 h 319"/>
                <a:gd name="T10" fmla="*/ 82 w 180"/>
                <a:gd name="T11" fmla="*/ 140 h 319"/>
                <a:gd name="T12" fmla="*/ 54 w 180"/>
                <a:gd name="T13" fmla="*/ 189 h 319"/>
                <a:gd name="T14" fmla="*/ 111 w 180"/>
                <a:gd name="T15" fmla="*/ 189 h 319"/>
                <a:gd name="T16" fmla="*/ 85 w 180"/>
                <a:gd name="T17" fmla="*/ 240 h 319"/>
                <a:gd name="T18" fmla="*/ 142 w 180"/>
                <a:gd name="T19" fmla="*/ 235 h 319"/>
                <a:gd name="T20" fmla="*/ 118 w 180"/>
                <a:gd name="T21" fmla="*/ 292 h 319"/>
                <a:gd name="T22" fmla="*/ 180 w 180"/>
                <a:gd name="T23" fmla="*/ 269 h 319"/>
                <a:gd name="T24" fmla="*/ 138 w 180"/>
                <a:gd name="T25" fmla="*/ 319 h 319"/>
                <a:gd name="T26" fmla="*/ 12 w 180"/>
                <a:gd name="T27" fmla="*/ 88 h 319"/>
                <a:gd name="T28" fmla="*/ 7 w 180"/>
                <a:gd name="T29"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319">
                  <a:moveTo>
                    <a:pt x="7" y="0"/>
                  </a:moveTo>
                  <a:cubicBezTo>
                    <a:pt x="62" y="31"/>
                    <a:pt x="62" y="31"/>
                    <a:pt x="62" y="31"/>
                  </a:cubicBezTo>
                  <a:cubicBezTo>
                    <a:pt x="12" y="65"/>
                    <a:pt x="12" y="65"/>
                    <a:pt x="12" y="65"/>
                  </a:cubicBezTo>
                  <a:cubicBezTo>
                    <a:pt x="72" y="91"/>
                    <a:pt x="72" y="91"/>
                    <a:pt x="72" y="91"/>
                  </a:cubicBezTo>
                  <a:cubicBezTo>
                    <a:pt x="25" y="124"/>
                    <a:pt x="25" y="124"/>
                    <a:pt x="25" y="124"/>
                  </a:cubicBezTo>
                  <a:cubicBezTo>
                    <a:pt x="82" y="140"/>
                    <a:pt x="82" y="140"/>
                    <a:pt x="82" y="140"/>
                  </a:cubicBezTo>
                  <a:cubicBezTo>
                    <a:pt x="54" y="189"/>
                    <a:pt x="54" y="189"/>
                    <a:pt x="54" y="189"/>
                  </a:cubicBezTo>
                  <a:cubicBezTo>
                    <a:pt x="111" y="189"/>
                    <a:pt x="111" y="189"/>
                    <a:pt x="111" y="189"/>
                  </a:cubicBezTo>
                  <a:cubicBezTo>
                    <a:pt x="85" y="240"/>
                    <a:pt x="85" y="240"/>
                    <a:pt x="85" y="240"/>
                  </a:cubicBezTo>
                  <a:cubicBezTo>
                    <a:pt x="142" y="235"/>
                    <a:pt x="142" y="235"/>
                    <a:pt x="142" y="235"/>
                  </a:cubicBezTo>
                  <a:cubicBezTo>
                    <a:pt x="118" y="292"/>
                    <a:pt x="118" y="292"/>
                    <a:pt x="118" y="292"/>
                  </a:cubicBezTo>
                  <a:cubicBezTo>
                    <a:pt x="180" y="269"/>
                    <a:pt x="180" y="269"/>
                    <a:pt x="180" y="269"/>
                  </a:cubicBezTo>
                  <a:cubicBezTo>
                    <a:pt x="138" y="319"/>
                    <a:pt x="138" y="319"/>
                    <a:pt x="138" y="319"/>
                  </a:cubicBezTo>
                  <a:cubicBezTo>
                    <a:pt x="138" y="319"/>
                    <a:pt x="59" y="248"/>
                    <a:pt x="12" y="88"/>
                  </a:cubicBezTo>
                  <a:cubicBezTo>
                    <a:pt x="12" y="88"/>
                    <a:pt x="0" y="11"/>
                    <a:pt x="7" y="0"/>
                  </a:cubicBezTo>
                  <a:close/>
                </a:path>
              </a:pathLst>
            </a:custGeom>
            <a:solidFill>
              <a:srgbClr val="FF6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434"/>
            <p:cNvSpPr/>
            <p:nvPr/>
          </p:nvSpPr>
          <p:spPr bwMode="auto">
            <a:xfrm>
              <a:off x="4708526" y="4425950"/>
              <a:ext cx="466725" cy="889000"/>
            </a:xfrm>
            <a:custGeom>
              <a:avLst/>
              <a:gdLst>
                <a:gd name="T0" fmla="*/ 49 w 122"/>
                <a:gd name="T1" fmla="*/ 0 h 232"/>
                <a:gd name="T2" fmla="*/ 0 w 122"/>
                <a:gd name="T3" fmla="*/ 28 h 232"/>
                <a:gd name="T4" fmla="*/ 52 w 122"/>
                <a:gd name="T5" fmla="*/ 52 h 232"/>
                <a:gd name="T6" fmla="*/ 3 w 122"/>
                <a:gd name="T7" fmla="*/ 88 h 232"/>
                <a:gd name="T8" fmla="*/ 65 w 122"/>
                <a:gd name="T9" fmla="*/ 101 h 232"/>
                <a:gd name="T10" fmla="*/ 13 w 122"/>
                <a:gd name="T11" fmla="*/ 137 h 232"/>
                <a:gd name="T12" fmla="*/ 83 w 122"/>
                <a:gd name="T13" fmla="*/ 147 h 232"/>
                <a:gd name="T14" fmla="*/ 42 w 122"/>
                <a:gd name="T15" fmla="*/ 186 h 232"/>
                <a:gd name="T16" fmla="*/ 98 w 122"/>
                <a:gd name="T17" fmla="*/ 181 h 232"/>
                <a:gd name="T18" fmla="*/ 73 w 122"/>
                <a:gd name="T19" fmla="*/ 232 h 232"/>
                <a:gd name="T20" fmla="*/ 122 w 122"/>
                <a:gd name="T21" fmla="*/ 210 h 232"/>
                <a:gd name="T22" fmla="*/ 49 w 122"/>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232">
                  <a:moveTo>
                    <a:pt x="49" y="0"/>
                  </a:moveTo>
                  <a:cubicBezTo>
                    <a:pt x="0" y="28"/>
                    <a:pt x="0" y="28"/>
                    <a:pt x="0" y="28"/>
                  </a:cubicBezTo>
                  <a:cubicBezTo>
                    <a:pt x="52" y="52"/>
                    <a:pt x="52" y="52"/>
                    <a:pt x="52" y="52"/>
                  </a:cubicBezTo>
                  <a:cubicBezTo>
                    <a:pt x="3" y="88"/>
                    <a:pt x="3" y="88"/>
                    <a:pt x="3" y="88"/>
                  </a:cubicBezTo>
                  <a:cubicBezTo>
                    <a:pt x="65" y="101"/>
                    <a:pt x="65" y="101"/>
                    <a:pt x="65" y="101"/>
                  </a:cubicBezTo>
                  <a:cubicBezTo>
                    <a:pt x="13" y="137"/>
                    <a:pt x="13" y="137"/>
                    <a:pt x="13" y="137"/>
                  </a:cubicBezTo>
                  <a:cubicBezTo>
                    <a:pt x="83" y="147"/>
                    <a:pt x="83" y="147"/>
                    <a:pt x="83" y="147"/>
                  </a:cubicBezTo>
                  <a:cubicBezTo>
                    <a:pt x="42" y="186"/>
                    <a:pt x="42" y="186"/>
                    <a:pt x="42" y="186"/>
                  </a:cubicBezTo>
                  <a:cubicBezTo>
                    <a:pt x="98" y="181"/>
                    <a:pt x="98" y="181"/>
                    <a:pt x="98" y="181"/>
                  </a:cubicBezTo>
                  <a:cubicBezTo>
                    <a:pt x="73" y="232"/>
                    <a:pt x="73" y="232"/>
                    <a:pt x="73" y="232"/>
                  </a:cubicBezTo>
                  <a:cubicBezTo>
                    <a:pt x="122" y="210"/>
                    <a:pt x="122" y="210"/>
                    <a:pt x="122" y="210"/>
                  </a:cubicBezTo>
                  <a:cubicBezTo>
                    <a:pt x="122" y="210"/>
                    <a:pt x="70" y="157"/>
                    <a:pt x="49" y="0"/>
                  </a:cubicBezTo>
                  <a:close/>
                </a:path>
              </a:pathLst>
            </a:custGeom>
            <a:solidFill>
              <a:srgbClr val="FF6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435"/>
            <p:cNvSpPr/>
            <p:nvPr/>
          </p:nvSpPr>
          <p:spPr bwMode="auto">
            <a:xfrm>
              <a:off x="5132388" y="5230813"/>
              <a:ext cx="111125" cy="214313"/>
            </a:xfrm>
            <a:custGeom>
              <a:avLst/>
              <a:gdLst>
                <a:gd name="T0" fmla="*/ 11 w 29"/>
                <a:gd name="T1" fmla="*/ 0 h 56"/>
                <a:gd name="T2" fmla="*/ 0 w 29"/>
                <a:gd name="T3" fmla="*/ 56 h 56"/>
                <a:gd name="T4" fmla="*/ 29 w 29"/>
                <a:gd name="T5" fmla="*/ 23 h 56"/>
                <a:gd name="T6" fmla="*/ 11 w 29"/>
                <a:gd name="T7" fmla="*/ 0 h 56"/>
              </a:gdLst>
              <a:ahLst/>
              <a:cxnLst>
                <a:cxn ang="0">
                  <a:pos x="T0" y="T1"/>
                </a:cxn>
                <a:cxn ang="0">
                  <a:pos x="T2" y="T3"/>
                </a:cxn>
                <a:cxn ang="0">
                  <a:pos x="T4" y="T5"/>
                </a:cxn>
                <a:cxn ang="0">
                  <a:pos x="T6" y="T7"/>
                </a:cxn>
              </a:cxnLst>
              <a:rect l="0" t="0" r="r" b="b"/>
              <a:pathLst>
                <a:path w="29" h="56">
                  <a:moveTo>
                    <a:pt x="11" y="0"/>
                  </a:moveTo>
                  <a:cubicBezTo>
                    <a:pt x="0" y="56"/>
                    <a:pt x="0" y="56"/>
                    <a:pt x="0" y="56"/>
                  </a:cubicBezTo>
                  <a:cubicBezTo>
                    <a:pt x="29" y="23"/>
                    <a:pt x="29" y="23"/>
                    <a:pt x="29" y="23"/>
                  </a:cubicBezTo>
                  <a:cubicBezTo>
                    <a:pt x="29" y="23"/>
                    <a:pt x="13" y="4"/>
                    <a:pt x="11" y="0"/>
                  </a:cubicBezTo>
                  <a:close/>
                </a:path>
              </a:pathLst>
            </a:custGeom>
            <a:solidFill>
              <a:srgbClr val="FF6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Oval 436"/>
            <p:cNvSpPr>
              <a:spLocks noChangeArrowheads="1"/>
            </p:cNvSpPr>
            <p:nvPr/>
          </p:nvSpPr>
          <p:spPr bwMode="auto">
            <a:xfrm>
              <a:off x="4681538" y="4625975"/>
              <a:ext cx="38100" cy="38100"/>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Oval 437"/>
            <p:cNvSpPr>
              <a:spLocks noChangeArrowheads="1"/>
            </p:cNvSpPr>
            <p:nvPr/>
          </p:nvSpPr>
          <p:spPr bwMode="auto">
            <a:xfrm>
              <a:off x="4657726" y="4425950"/>
              <a:ext cx="42863" cy="39688"/>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Oval 438"/>
            <p:cNvSpPr>
              <a:spLocks noChangeArrowheads="1"/>
            </p:cNvSpPr>
            <p:nvPr/>
          </p:nvSpPr>
          <p:spPr bwMode="auto">
            <a:xfrm>
              <a:off x="4727576" y="4840288"/>
              <a:ext cx="41275" cy="41275"/>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Oval 439"/>
            <p:cNvSpPr>
              <a:spLocks noChangeArrowheads="1"/>
            </p:cNvSpPr>
            <p:nvPr/>
          </p:nvSpPr>
          <p:spPr bwMode="auto">
            <a:xfrm>
              <a:off x="4776788" y="5027613"/>
              <a:ext cx="42863" cy="42863"/>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440"/>
            <p:cNvSpPr>
              <a:spLocks noChangeArrowheads="1"/>
            </p:cNvSpPr>
            <p:nvPr/>
          </p:nvSpPr>
          <p:spPr bwMode="auto">
            <a:xfrm>
              <a:off x="4895851" y="5214938"/>
              <a:ext cx="41275" cy="42863"/>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441"/>
            <p:cNvSpPr>
              <a:spLocks noChangeArrowheads="1"/>
            </p:cNvSpPr>
            <p:nvPr/>
          </p:nvSpPr>
          <p:spPr bwMode="auto">
            <a:xfrm>
              <a:off x="5026026" y="5364163"/>
              <a:ext cx="38100" cy="38100"/>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Oval 442"/>
            <p:cNvSpPr>
              <a:spLocks noChangeArrowheads="1"/>
            </p:cNvSpPr>
            <p:nvPr/>
          </p:nvSpPr>
          <p:spPr bwMode="auto">
            <a:xfrm>
              <a:off x="5465763" y="5556250"/>
              <a:ext cx="38100" cy="38100"/>
            </a:xfrm>
            <a:prstGeom prst="ellipse">
              <a:avLst/>
            </a:pr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Oval 443"/>
            <p:cNvSpPr>
              <a:spLocks noChangeArrowheads="1"/>
            </p:cNvSpPr>
            <p:nvPr/>
          </p:nvSpPr>
          <p:spPr bwMode="auto">
            <a:xfrm>
              <a:off x="5619751" y="5702300"/>
              <a:ext cx="38100" cy="38100"/>
            </a:xfrm>
            <a:prstGeom prst="ellipse">
              <a:avLst/>
            </a:pr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Oval 444"/>
            <p:cNvSpPr>
              <a:spLocks noChangeArrowheads="1"/>
            </p:cNvSpPr>
            <p:nvPr/>
          </p:nvSpPr>
          <p:spPr bwMode="auto">
            <a:xfrm>
              <a:off x="5503863" y="5805488"/>
              <a:ext cx="42863" cy="41275"/>
            </a:xfrm>
            <a:prstGeom prst="ellipse">
              <a:avLst/>
            </a:pr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Oval 445"/>
            <p:cNvSpPr>
              <a:spLocks noChangeArrowheads="1"/>
            </p:cNvSpPr>
            <p:nvPr/>
          </p:nvSpPr>
          <p:spPr bwMode="auto">
            <a:xfrm>
              <a:off x="5668963" y="5827713"/>
              <a:ext cx="42863" cy="38100"/>
            </a:xfrm>
            <a:prstGeom prst="ellipse">
              <a:avLst/>
            </a:pr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Oval 446"/>
            <p:cNvSpPr>
              <a:spLocks noChangeArrowheads="1"/>
            </p:cNvSpPr>
            <p:nvPr/>
          </p:nvSpPr>
          <p:spPr bwMode="auto">
            <a:xfrm>
              <a:off x="5565776" y="5984875"/>
              <a:ext cx="38100" cy="38100"/>
            </a:xfrm>
            <a:prstGeom prst="ellipse">
              <a:avLst/>
            </a:pr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447"/>
            <p:cNvSpPr>
              <a:spLocks noChangeArrowheads="1"/>
            </p:cNvSpPr>
            <p:nvPr/>
          </p:nvSpPr>
          <p:spPr bwMode="auto">
            <a:xfrm>
              <a:off x="5373688" y="5897563"/>
              <a:ext cx="38100" cy="41275"/>
            </a:xfrm>
            <a:prstGeom prst="ellipse">
              <a:avLst/>
            </a:pr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448"/>
            <p:cNvSpPr>
              <a:spLocks noChangeArrowheads="1"/>
            </p:cNvSpPr>
            <p:nvPr/>
          </p:nvSpPr>
          <p:spPr bwMode="auto">
            <a:xfrm>
              <a:off x="5392738" y="5683250"/>
              <a:ext cx="42863" cy="38100"/>
            </a:xfrm>
            <a:prstGeom prst="ellipse">
              <a:avLst/>
            </a:prstGeom>
            <a:solidFill>
              <a:srgbClr val="92B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Freeform 449"/>
            <p:cNvSpPr/>
            <p:nvPr/>
          </p:nvSpPr>
          <p:spPr bwMode="auto">
            <a:xfrm>
              <a:off x="5768976" y="5713413"/>
              <a:ext cx="152400" cy="100013"/>
            </a:xfrm>
            <a:custGeom>
              <a:avLst/>
              <a:gdLst>
                <a:gd name="T0" fmla="*/ 11 w 40"/>
                <a:gd name="T1" fmla="*/ 0 h 26"/>
                <a:gd name="T2" fmla="*/ 0 w 40"/>
                <a:gd name="T3" fmla="*/ 26 h 26"/>
                <a:gd name="T4" fmla="*/ 40 w 40"/>
                <a:gd name="T5" fmla="*/ 9 h 26"/>
                <a:gd name="T6" fmla="*/ 11 w 40"/>
                <a:gd name="T7" fmla="*/ 0 h 26"/>
              </a:gdLst>
              <a:ahLst/>
              <a:cxnLst>
                <a:cxn ang="0">
                  <a:pos x="T0" y="T1"/>
                </a:cxn>
                <a:cxn ang="0">
                  <a:pos x="T2" y="T3"/>
                </a:cxn>
                <a:cxn ang="0">
                  <a:pos x="T4" y="T5"/>
                </a:cxn>
                <a:cxn ang="0">
                  <a:pos x="T6" y="T7"/>
                </a:cxn>
              </a:cxnLst>
              <a:rect l="0" t="0" r="r" b="b"/>
              <a:pathLst>
                <a:path w="40" h="26">
                  <a:moveTo>
                    <a:pt x="11" y="0"/>
                  </a:moveTo>
                  <a:cubicBezTo>
                    <a:pt x="0" y="26"/>
                    <a:pt x="0" y="26"/>
                    <a:pt x="0" y="26"/>
                  </a:cubicBezTo>
                  <a:cubicBezTo>
                    <a:pt x="40" y="9"/>
                    <a:pt x="40" y="9"/>
                    <a:pt x="40" y="9"/>
                  </a:cubicBezTo>
                  <a:cubicBezTo>
                    <a:pt x="40" y="9"/>
                    <a:pt x="16" y="5"/>
                    <a:pt x="11" y="0"/>
                  </a:cubicBezTo>
                  <a:close/>
                </a:path>
              </a:pathLst>
            </a:custGeom>
            <a:solidFill>
              <a:srgbClr val="A4D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450"/>
            <p:cNvSpPr/>
            <p:nvPr/>
          </p:nvSpPr>
          <p:spPr bwMode="auto">
            <a:xfrm>
              <a:off x="5978526" y="5767388"/>
              <a:ext cx="115888" cy="144463"/>
            </a:xfrm>
            <a:custGeom>
              <a:avLst/>
              <a:gdLst>
                <a:gd name="T0" fmla="*/ 0 w 73"/>
                <a:gd name="T1" fmla="*/ 0 h 91"/>
                <a:gd name="T2" fmla="*/ 17 w 73"/>
                <a:gd name="T3" fmla="*/ 91 h 91"/>
                <a:gd name="T4" fmla="*/ 73 w 73"/>
                <a:gd name="T5" fmla="*/ 17 h 91"/>
                <a:gd name="T6" fmla="*/ 0 w 73"/>
                <a:gd name="T7" fmla="*/ 0 h 91"/>
              </a:gdLst>
              <a:ahLst/>
              <a:cxnLst>
                <a:cxn ang="0">
                  <a:pos x="T0" y="T1"/>
                </a:cxn>
                <a:cxn ang="0">
                  <a:pos x="T2" y="T3"/>
                </a:cxn>
                <a:cxn ang="0">
                  <a:pos x="T4" y="T5"/>
                </a:cxn>
                <a:cxn ang="0">
                  <a:pos x="T6" y="T7"/>
                </a:cxn>
              </a:cxnLst>
              <a:rect l="0" t="0" r="r" b="b"/>
              <a:pathLst>
                <a:path w="73" h="91">
                  <a:moveTo>
                    <a:pt x="0" y="0"/>
                  </a:moveTo>
                  <a:lnTo>
                    <a:pt x="17" y="91"/>
                  </a:lnTo>
                  <a:lnTo>
                    <a:pt x="73" y="17"/>
                  </a:lnTo>
                  <a:lnTo>
                    <a:pt x="0" y="0"/>
                  </a:lnTo>
                  <a:close/>
                </a:path>
              </a:pathLst>
            </a:custGeom>
            <a:solidFill>
              <a:srgbClr val="A4D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451"/>
            <p:cNvSpPr/>
            <p:nvPr/>
          </p:nvSpPr>
          <p:spPr bwMode="auto">
            <a:xfrm>
              <a:off x="6232526" y="5800725"/>
              <a:ext cx="117475" cy="130175"/>
            </a:xfrm>
            <a:custGeom>
              <a:avLst/>
              <a:gdLst>
                <a:gd name="T0" fmla="*/ 0 w 74"/>
                <a:gd name="T1" fmla="*/ 0 h 82"/>
                <a:gd name="T2" fmla="*/ 36 w 74"/>
                <a:gd name="T3" fmla="*/ 82 h 82"/>
                <a:gd name="T4" fmla="*/ 74 w 74"/>
                <a:gd name="T5" fmla="*/ 0 h 82"/>
                <a:gd name="T6" fmla="*/ 0 w 74"/>
                <a:gd name="T7" fmla="*/ 0 h 82"/>
              </a:gdLst>
              <a:ahLst/>
              <a:cxnLst>
                <a:cxn ang="0">
                  <a:pos x="T0" y="T1"/>
                </a:cxn>
                <a:cxn ang="0">
                  <a:pos x="T2" y="T3"/>
                </a:cxn>
                <a:cxn ang="0">
                  <a:pos x="T4" y="T5"/>
                </a:cxn>
                <a:cxn ang="0">
                  <a:pos x="T6" y="T7"/>
                </a:cxn>
              </a:cxnLst>
              <a:rect l="0" t="0" r="r" b="b"/>
              <a:pathLst>
                <a:path w="74" h="82">
                  <a:moveTo>
                    <a:pt x="0" y="0"/>
                  </a:moveTo>
                  <a:lnTo>
                    <a:pt x="36" y="82"/>
                  </a:lnTo>
                  <a:lnTo>
                    <a:pt x="74" y="0"/>
                  </a:lnTo>
                  <a:lnTo>
                    <a:pt x="0" y="0"/>
                  </a:lnTo>
                  <a:close/>
                </a:path>
              </a:pathLst>
            </a:custGeom>
            <a:solidFill>
              <a:srgbClr val="A4D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452"/>
            <p:cNvSpPr/>
            <p:nvPr/>
          </p:nvSpPr>
          <p:spPr bwMode="auto">
            <a:xfrm>
              <a:off x="6453188" y="5778500"/>
              <a:ext cx="127000" cy="125413"/>
            </a:xfrm>
            <a:custGeom>
              <a:avLst/>
              <a:gdLst>
                <a:gd name="T0" fmla="*/ 0 w 80"/>
                <a:gd name="T1" fmla="*/ 10 h 79"/>
                <a:gd name="T2" fmla="*/ 80 w 80"/>
                <a:gd name="T3" fmla="*/ 79 h 79"/>
                <a:gd name="T4" fmla="*/ 70 w 80"/>
                <a:gd name="T5" fmla="*/ 0 h 79"/>
                <a:gd name="T6" fmla="*/ 0 w 80"/>
                <a:gd name="T7" fmla="*/ 10 h 79"/>
              </a:gdLst>
              <a:ahLst/>
              <a:cxnLst>
                <a:cxn ang="0">
                  <a:pos x="T0" y="T1"/>
                </a:cxn>
                <a:cxn ang="0">
                  <a:pos x="T2" y="T3"/>
                </a:cxn>
                <a:cxn ang="0">
                  <a:pos x="T4" y="T5"/>
                </a:cxn>
                <a:cxn ang="0">
                  <a:pos x="T6" y="T7"/>
                </a:cxn>
              </a:cxnLst>
              <a:rect l="0" t="0" r="r" b="b"/>
              <a:pathLst>
                <a:path w="80" h="79">
                  <a:moveTo>
                    <a:pt x="0" y="10"/>
                  </a:moveTo>
                  <a:lnTo>
                    <a:pt x="80" y="79"/>
                  </a:lnTo>
                  <a:lnTo>
                    <a:pt x="70" y="0"/>
                  </a:lnTo>
                  <a:lnTo>
                    <a:pt x="0" y="10"/>
                  </a:lnTo>
                  <a:close/>
                </a:path>
              </a:pathLst>
            </a:custGeom>
            <a:solidFill>
              <a:srgbClr val="A4D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Freeform 453"/>
            <p:cNvSpPr/>
            <p:nvPr/>
          </p:nvSpPr>
          <p:spPr bwMode="auto">
            <a:xfrm>
              <a:off x="5592763" y="5903913"/>
              <a:ext cx="1022350" cy="314325"/>
            </a:xfrm>
            <a:custGeom>
              <a:avLst/>
              <a:gdLst>
                <a:gd name="T0" fmla="*/ 223 w 267"/>
                <a:gd name="T1" fmla="*/ 14 h 82"/>
                <a:gd name="T2" fmla="*/ 182 w 267"/>
                <a:gd name="T3" fmla="*/ 62 h 82"/>
                <a:gd name="T4" fmla="*/ 137 w 267"/>
                <a:gd name="T5" fmla="*/ 21 h 82"/>
                <a:gd name="T6" fmla="*/ 91 w 267"/>
                <a:gd name="T7" fmla="*/ 60 h 82"/>
                <a:gd name="T8" fmla="*/ 72 w 267"/>
                <a:gd name="T9" fmla="*/ 0 h 82"/>
                <a:gd name="T10" fmla="*/ 0 w 267"/>
                <a:gd name="T11" fmla="*/ 43 h 82"/>
                <a:gd name="T12" fmla="*/ 150 w 267"/>
                <a:gd name="T13" fmla="*/ 78 h 82"/>
                <a:gd name="T14" fmla="*/ 267 w 267"/>
                <a:gd name="T15" fmla="*/ 75 h 82"/>
                <a:gd name="T16" fmla="*/ 263 w 267"/>
                <a:gd name="T17" fmla="*/ 42 h 82"/>
                <a:gd name="T18" fmla="*/ 223 w 267"/>
                <a:gd name="T19"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82">
                  <a:moveTo>
                    <a:pt x="223" y="14"/>
                  </a:moveTo>
                  <a:cubicBezTo>
                    <a:pt x="182" y="62"/>
                    <a:pt x="182" y="62"/>
                    <a:pt x="182" y="62"/>
                  </a:cubicBezTo>
                  <a:cubicBezTo>
                    <a:pt x="137" y="21"/>
                    <a:pt x="137" y="21"/>
                    <a:pt x="137" y="21"/>
                  </a:cubicBezTo>
                  <a:cubicBezTo>
                    <a:pt x="91" y="60"/>
                    <a:pt x="91" y="60"/>
                    <a:pt x="91" y="60"/>
                  </a:cubicBezTo>
                  <a:cubicBezTo>
                    <a:pt x="72" y="0"/>
                    <a:pt x="72" y="0"/>
                    <a:pt x="72" y="0"/>
                  </a:cubicBezTo>
                  <a:cubicBezTo>
                    <a:pt x="0" y="43"/>
                    <a:pt x="0" y="43"/>
                    <a:pt x="0" y="43"/>
                  </a:cubicBezTo>
                  <a:cubicBezTo>
                    <a:pt x="10" y="55"/>
                    <a:pt x="67" y="71"/>
                    <a:pt x="150" y="78"/>
                  </a:cubicBezTo>
                  <a:cubicBezTo>
                    <a:pt x="205" y="82"/>
                    <a:pt x="246" y="78"/>
                    <a:pt x="267" y="75"/>
                  </a:cubicBezTo>
                  <a:cubicBezTo>
                    <a:pt x="263" y="42"/>
                    <a:pt x="263" y="42"/>
                    <a:pt x="263" y="42"/>
                  </a:cubicBezTo>
                  <a:lnTo>
                    <a:pt x="223" y="14"/>
                  </a:lnTo>
                  <a:close/>
                </a:path>
              </a:pathLst>
            </a:custGeom>
            <a:solidFill>
              <a:srgbClr val="90C0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Freeform 454"/>
            <p:cNvSpPr/>
            <p:nvPr/>
          </p:nvSpPr>
          <p:spPr bwMode="auto">
            <a:xfrm>
              <a:off x="5611813" y="5813425"/>
              <a:ext cx="1006475" cy="393700"/>
            </a:xfrm>
            <a:custGeom>
              <a:avLst/>
              <a:gdLst>
                <a:gd name="T0" fmla="*/ 0 w 634"/>
                <a:gd name="T1" fmla="*/ 161 h 248"/>
                <a:gd name="T2" fmla="*/ 154 w 634"/>
                <a:gd name="T3" fmla="*/ 74 h 248"/>
                <a:gd name="T4" fmla="*/ 207 w 634"/>
                <a:gd name="T5" fmla="*/ 231 h 248"/>
                <a:gd name="T6" fmla="*/ 328 w 634"/>
                <a:gd name="T7" fmla="*/ 125 h 248"/>
                <a:gd name="T8" fmla="*/ 422 w 634"/>
                <a:gd name="T9" fmla="*/ 248 h 248"/>
                <a:gd name="T10" fmla="*/ 526 w 634"/>
                <a:gd name="T11" fmla="*/ 103 h 248"/>
                <a:gd name="T12" fmla="*/ 634 w 634"/>
                <a:gd name="T13" fmla="*/ 238 h 248"/>
                <a:gd name="T14" fmla="*/ 615 w 634"/>
                <a:gd name="T15" fmla="*/ 127 h 248"/>
                <a:gd name="T16" fmla="*/ 514 w 634"/>
                <a:gd name="T17" fmla="*/ 41 h 248"/>
                <a:gd name="T18" fmla="*/ 422 w 634"/>
                <a:gd name="T19" fmla="*/ 154 h 248"/>
                <a:gd name="T20" fmla="*/ 345 w 634"/>
                <a:gd name="T21" fmla="*/ 33 h 248"/>
                <a:gd name="T22" fmla="*/ 236 w 634"/>
                <a:gd name="T23" fmla="*/ 149 h 248"/>
                <a:gd name="T24" fmla="*/ 186 w 634"/>
                <a:gd name="T25" fmla="*/ 0 h 248"/>
                <a:gd name="T26" fmla="*/ 41 w 634"/>
                <a:gd name="T27" fmla="*/ 79 h 248"/>
                <a:gd name="T28" fmla="*/ 0 w 634"/>
                <a:gd name="T29"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4" h="248">
                  <a:moveTo>
                    <a:pt x="0" y="161"/>
                  </a:moveTo>
                  <a:lnTo>
                    <a:pt x="154" y="74"/>
                  </a:lnTo>
                  <a:lnTo>
                    <a:pt x="207" y="231"/>
                  </a:lnTo>
                  <a:lnTo>
                    <a:pt x="328" y="125"/>
                  </a:lnTo>
                  <a:lnTo>
                    <a:pt x="422" y="248"/>
                  </a:lnTo>
                  <a:lnTo>
                    <a:pt x="526" y="103"/>
                  </a:lnTo>
                  <a:lnTo>
                    <a:pt x="634" y="238"/>
                  </a:lnTo>
                  <a:lnTo>
                    <a:pt x="615" y="127"/>
                  </a:lnTo>
                  <a:lnTo>
                    <a:pt x="514" y="41"/>
                  </a:lnTo>
                  <a:lnTo>
                    <a:pt x="422" y="154"/>
                  </a:lnTo>
                  <a:lnTo>
                    <a:pt x="345" y="33"/>
                  </a:lnTo>
                  <a:lnTo>
                    <a:pt x="236" y="149"/>
                  </a:lnTo>
                  <a:lnTo>
                    <a:pt x="186" y="0"/>
                  </a:lnTo>
                  <a:lnTo>
                    <a:pt x="41" y="79"/>
                  </a:lnTo>
                  <a:lnTo>
                    <a:pt x="0" y="161"/>
                  </a:lnTo>
                  <a:close/>
                </a:path>
              </a:pathLst>
            </a:custGeom>
            <a:solidFill>
              <a:srgbClr val="E86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Oval 455"/>
            <p:cNvSpPr>
              <a:spLocks noChangeArrowheads="1"/>
            </p:cNvSpPr>
            <p:nvPr/>
          </p:nvSpPr>
          <p:spPr bwMode="auto">
            <a:xfrm>
              <a:off x="5783263" y="6061075"/>
              <a:ext cx="38100" cy="42863"/>
            </a:xfrm>
            <a:prstGeom prst="ellipse">
              <a:avLst/>
            </a:prstGeom>
            <a:solidFill>
              <a:srgbClr val="9F5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Oval 456"/>
            <p:cNvSpPr>
              <a:spLocks noChangeArrowheads="1"/>
            </p:cNvSpPr>
            <p:nvPr/>
          </p:nvSpPr>
          <p:spPr bwMode="auto">
            <a:xfrm>
              <a:off x="6094413" y="6130925"/>
              <a:ext cx="38100" cy="38100"/>
            </a:xfrm>
            <a:prstGeom prst="ellipse">
              <a:avLst/>
            </a:prstGeom>
            <a:solidFill>
              <a:srgbClr val="9F5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Oval 457"/>
            <p:cNvSpPr>
              <a:spLocks noChangeArrowheads="1"/>
            </p:cNvSpPr>
            <p:nvPr/>
          </p:nvSpPr>
          <p:spPr bwMode="auto">
            <a:xfrm>
              <a:off x="6434138" y="6142038"/>
              <a:ext cx="38100" cy="38100"/>
            </a:xfrm>
            <a:prstGeom prst="ellipse">
              <a:avLst/>
            </a:prstGeom>
            <a:solidFill>
              <a:srgbClr val="9F5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Freeform 458"/>
            <p:cNvSpPr/>
            <p:nvPr/>
          </p:nvSpPr>
          <p:spPr bwMode="auto">
            <a:xfrm>
              <a:off x="7697788" y="5227638"/>
              <a:ext cx="425450" cy="393700"/>
            </a:xfrm>
            <a:custGeom>
              <a:avLst/>
              <a:gdLst>
                <a:gd name="T0" fmla="*/ 0 w 111"/>
                <a:gd name="T1" fmla="*/ 99 h 103"/>
                <a:gd name="T2" fmla="*/ 59 w 111"/>
                <a:gd name="T3" fmla="*/ 103 h 103"/>
                <a:gd name="T4" fmla="*/ 30 w 111"/>
                <a:gd name="T5" fmla="*/ 59 h 103"/>
                <a:gd name="T6" fmla="*/ 89 w 111"/>
                <a:gd name="T7" fmla="*/ 62 h 103"/>
                <a:gd name="T8" fmla="*/ 55 w 111"/>
                <a:gd name="T9" fmla="*/ 24 h 103"/>
                <a:gd name="T10" fmla="*/ 111 w 111"/>
                <a:gd name="T11" fmla="*/ 16 h 103"/>
                <a:gd name="T12" fmla="*/ 70 w 111"/>
                <a:gd name="T13" fmla="*/ 0 h 103"/>
                <a:gd name="T14" fmla="*/ 0 w 111"/>
                <a:gd name="T15" fmla="*/ 99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3">
                  <a:moveTo>
                    <a:pt x="0" y="99"/>
                  </a:moveTo>
                  <a:cubicBezTo>
                    <a:pt x="59" y="103"/>
                    <a:pt x="59" y="103"/>
                    <a:pt x="59" y="103"/>
                  </a:cubicBezTo>
                  <a:cubicBezTo>
                    <a:pt x="30" y="59"/>
                    <a:pt x="30" y="59"/>
                    <a:pt x="30" y="59"/>
                  </a:cubicBezTo>
                  <a:cubicBezTo>
                    <a:pt x="89" y="62"/>
                    <a:pt x="89" y="62"/>
                    <a:pt x="89" y="62"/>
                  </a:cubicBezTo>
                  <a:cubicBezTo>
                    <a:pt x="55" y="24"/>
                    <a:pt x="55" y="24"/>
                    <a:pt x="55" y="24"/>
                  </a:cubicBezTo>
                  <a:cubicBezTo>
                    <a:pt x="111" y="16"/>
                    <a:pt x="111" y="16"/>
                    <a:pt x="111" y="16"/>
                  </a:cubicBezTo>
                  <a:cubicBezTo>
                    <a:pt x="70" y="0"/>
                    <a:pt x="70" y="0"/>
                    <a:pt x="70" y="0"/>
                  </a:cubicBezTo>
                  <a:cubicBezTo>
                    <a:pt x="70" y="0"/>
                    <a:pt x="10" y="89"/>
                    <a:pt x="0" y="99"/>
                  </a:cubicBezTo>
                  <a:close/>
                </a:path>
              </a:pathLst>
            </a:custGeom>
            <a:solidFill>
              <a:srgbClr val="97CD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Freeform 459"/>
            <p:cNvSpPr/>
            <p:nvPr/>
          </p:nvSpPr>
          <p:spPr bwMode="auto">
            <a:xfrm>
              <a:off x="8096251" y="5410200"/>
              <a:ext cx="390525" cy="474663"/>
            </a:xfrm>
            <a:custGeom>
              <a:avLst/>
              <a:gdLst>
                <a:gd name="T0" fmla="*/ 0 w 102"/>
                <a:gd name="T1" fmla="*/ 122 h 124"/>
                <a:gd name="T2" fmla="*/ 47 w 102"/>
                <a:gd name="T3" fmla="*/ 124 h 124"/>
                <a:gd name="T4" fmla="*/ 26 w 102"/>
                <a:gd name="T5" fmla="*/ 85 h 124"/>
                <a:gd name="T6" fmla="*/ 77 w 102"/>
                <a:gd name="T7" fmla="*/ 87 h 124"/>
                <a:gd name="T8" fmla="*/ 50 w 102"/>
                <a:gd name="T9" fmla="*/ 47 h 124"/>
                <a:gd name="T10" fmla="*/ 102 w 102"/>
                <a:gd name="T11" fmla="*/ 45 h 124"/>
                <a:gd name="T12" fmla="*/ 74 w 102"/>
                <a:gd name="T13" fmla="*/ 0 h 124"/>
                <a:gd name="T14" fmla="*/ 0 w 102"/>
                <a:gd name="T15" fmla="*/ 12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24">
                  <a:moveTo>
                    <a:pt x="0" y="122"/>
                  </a:moveTo>
                  <a:cubicBezTo>
                    <a:pt x="47" y="124"/>
                    <a:pt x="47" y="124"/>
                    <a:pt x="47" y="124"/>
                  </a:cubicBezTo>
                  <a:cubicBezTo>
                    <a:pt x="26" y="85"/>
                    <a:pt x="26" y="85"/>
                    <a:pt x="26" y="85"/>
                  </a:cubicBezTo>
                  <a:cubicBezTo>
                    <a:pt x="77" y="87"/>
                    <a:pt x="77" y="87"/>
                    <a:pt x="77" y="87"/>
                  </a:cubicBezTo>
                  <a:cubicBezTo>
                    <a:pt x="50" y="47"/>
                    <a:pt x="50" y="47"/>
                    <a:pt x="50" y="47"/>
                  </a:cubicBezTo>
                  <a:cubicBezTo>
                    <a:pt x="102" y="45"/>
                    <a:pt x="102" y="45"/>
                    <a:pt x="102" y="45"/>
                  </a:cubicBezTo>
                  <a:cubicBezTo>
                    <a:pt x="74" y="0"/>
                    <a:pt x="74" y="0"/>
                    <a:pt x="74" y="0"/>
                  </a:cubicBezTo>
                  <a:cubicBezTo>
                    <a:pt x="74" y="0"/>
                    <a:pt x="7" y="116"/>
                    <a:pt x="0" y="122"/>
                  </a:cubicBezTo>
                  <a:close/>
                </a:path>
              </a:pathLst>
            </a:custGeom>
            <a:solidFill>
              <a:srgbClr val="977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460"/>
            <p:cNvSpPr>
              <a:spLocks noChangeArrowheads="1"/>
            </p:cNvSpPr>
            <p:nvPr/>
          </p:nvSpPr>
          <p:spPr bwMode="auto">
            <a:xfrm>
              <a:off x="7920038" y="5686425"/>
              <a:ext cx="30163" cy="30163"/>
            </a:xfrm>
            <a:prstGeom prst="ellipse">
              <a:avLst/>
            </a:prstGeom>
            <a:solidFill>
              <a:srgbClr val="EB7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Oval 461"/>
            <p:cNvSpPr>
              <a:spLocks noChangeArrowheads="1"/>
            </p:cNvSpPr>
            <p:nvPr/>
          </p:nvSpPr>
          <p:spPr bwMode="auto">
            <a:xfrm>
              <a:off x="8061326" y="5521325"/>
              <a:ext cx="31750" cy="31750"/>
            </a:xfrm>
            <a:prstGeom prst="ellipse">
              <a:avLst/>
            </a:prstGeom>
            <a:solidFill>
              <a:srgbClr val="EB7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Oval 462"/>
            <p:cNvSpPr>
              <a:spLocks noChangeArrowheads="1"/>
            </p:cNvSpPr>
            <p:nvPr/>
          </p:nvSpPr>
          <p:spPr bwMode="auto">
            <a:xfrm>
              <a:off x="8042276" y="5656263"/>
              <a:ext cx="31750" cy="30163"/>
            </a:xfrm>
            <a:prstGeom prst="ellipse">
              <a:avLst/>
            </a:prstGeom>
            <a:solidFill>
              <a:srgbClr val="EB7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Oval 463"/>
            <p:cNvSpPr>
              <a:spLocks noChangeArrowheads="1"/>
            </p:cNvSpPr>
            <p:nvPr/>
          </p:nvSpPr>
          <p:spPr bwMode="auto">
            <a:xfrm>
              <a:off x="8188326" y="5586413"/>
              <a:ext cx="26988" cy="31750"/>
            </a:xfrm>
            <a:prstGeom prst="ellipse">
              <a:avLst/>
            </a:prstGeom>
            <a:solidFill>
              <a:srgbClr val="EB7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Oval 464"/>
            <p:cNvSpPr>
              <a:spLocks noChangeArrowheads="1"/>
            </p:cNvSpPr>
            <p:nvPr/>
          </p:nvSpPr>
          <p:spPr bwMode="auto">
            <a:xfrm>
              <a:off x="8069263" y="5794375"/>
              <a:ext cx="26988" cy="30163"/>
            </a:xfrm>
            <a:prstGeom prst="ellipse">
              <a:avLst/>
            </a:prstGeom>
            <a:solidFill>
              <a:srgbClr val="EB7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Oval 465"/>
            <p:cNvSpPr>
              <a:spLocks noChangeArrowheads="1"/>
            </p:cNvSpPr>
            <p:nvPr/>
          </p:nvSpPr>
          <p:spPr bwMode="auto">
            <a:xfrm>
              <a:off x="8142288" y="5376863"/>
              <a:ext cx="30163" cy="25400"/>
            </a:xfrm>
            <a:prstGeom prst="ellipse">
              <a:avLst/>
            </a:prstGeom>
            <a:solidFill>
              <a:srgbClr val="EB7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Oval 466"/>
            <p:cNvSpPr>
              <a:spLocks noChangeArrowheads="1"/>
            </p:cNvSpPr>
            <p:nvPr/>
          </p:nvSpPr>
          <p:spPr bwMode="auto">
            <a:xfrm>
              <a:off x="8310563" y="5402263"/>
              <a:ext cx="30163" cy="31750"/>
            </a:xfrm>
            <a:prstGeom prst="ellipse">
              <a:avLst/>
            </a:prstGeom>
            <a:solidFill>
              <a:srgbClr val="EB7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Oval 467"/>
            <p:cNvSpPr>
              <a:spLocks noChangeArrowheads="1"/>
            </p:cNvSpPr>
            <p:nvPr/>
          </p:nvSpPr>
          <p:spPr bwMode="auto">
            <a:xfrm>
              <a:off x="7813676" y="5664200"/>
              <a:ext cx="25400" cy="25400"/>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Oval 468"/>
            <p:cNvSpPr>
              <a:spLocks noChangeArrowheads="1"/>
            </p:cNvSpPr>
            <p:nvPr/>
          </p:nvSpPr>
          <p:spPr bwMode="auto">
            <a:xfrm>
              <a:off x="8158163" y="5808663"/>
              <a:ext cx="30163" cy="30163"/>
            </a:xfrm>
            <a:prstGeom prst="ellipse">
              <a:avLst/>
            </a:prstGeom>
            <a:solidFill>
              <a:srgbClr val="BDC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Oval 469"/>
            <p:cNvSpPr>
              <a:spLocks noChangeArrowheads="1"/>
            </p:cNvSpPr>
            <p:nvPr/>
          </p:nvSpPr>
          <p:spPr bwMode="auto">
            <a:xfrm>
              <a:off x="8188326" y="5911850"/>
              <a:ext cx="26988" cy="31750"/>
            </a:xfrm>
            <a:prstGeom prst="ellipse">
              <a:avLst/>
            </a:prstGeom>
            <a:solidFill>
              <a:srgbClr val="9A72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Oval 470"/>
            <p:cNvSpPr>
              <a:spLocks noChangeArrowheads="1"/>
            </p:cNvSpPr>
            <p:nvPr/>
          </p:nvSpPr>
          <p:spPr bwMode="auto">
            <a:xfrm>
              <a:off x="8280401" y="5786438"/>
              <a:ext cx="30163" cy="30163"/>
            </a:xfrm>
            <a:prstGeom prst="ellipse">
              <a:avLst/>
            </a:prstGeom>
            <a:solidFill>
              <a:srgbClr val="9A72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Oval 471"/>
            <p:cNvSpPr>
              <a:spLocks noChangeArrowheads="1"/>
            </p:cNvSpPr>
            <p:nvPr/>
          </p:nvSpPr>
          <p:spPr bwMode="auto">
            <a:xfrm>
              <a:off x="8394701" y="5621338"/>
              <a:ext cx="30163" cy="30163"/>
            </a:xfrm>
            <a:prstGeom prst="ellipse">
              <a:avLst/>
            </a:prstGeom>
            <a:solidFill>
              <a:srgbClr val="9A72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Oval 472"/>
            <p:cNvSpPr>
              <a:spLocks noChangeArrowheads="1"/>
            </p:cNvSpPr>
            <p:nvPr/>
          </p:nvSpPr>
          <p:spPr bwMode="auto">
            <a:xfrm>
              <a:off x="8478838" y="5480050"/>
              <a:ext cx="30163" cy="30163"/>
            </a:xfrm>
            <a:prstGeom prst="ellipse">
              <a:avLst/>
            </a:prstGeom>
            <a:solidFill>
              <a:srgbClr val="9A72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Oval 473"/>
            <p:cNvSpPr>
              <a:spLocks noChangeArrowheads="1"/>
            </p:cNvSpPr>
            <p:nvPr/>
          </p:nvSpPr>
          <p:spPr bwMode="auto">
            <a:xfrm>
              <a:off x="8261351" y="5664200"/>
              <a:ext cx="30163" cy="25400"/>
            </a:xfrm>
            <a:prstGeom prst="ellipse">
              <a:avLst/>
            </a:prstGeom>
            <a:solidFill>
              <a:srgbClr val="BDC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Oval 474"/>
            <p:cNvSpPr>
              <a:spLocks noChangeArrowheads="1"/>
            </p:cNvSpPr>
            <p:nvPr/>
          </p:nvSpPr>
          <p:spPr bwMode="auto">
            <a:xfrm>
              <a:off x="8348663" y="5502275"/>
              <a:ext cx="30163" cy="30163"/>
            </a:xfrm>
            <a:prstGeom prst="ellipse">
              <a:avLst/>
            </a:prstGeom>
            <a:solidFill>
              <a:srgbClr val="BDC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Oval 475"/>
            <p:cNvSpPr>
              <a:spLocks noChangeArrowheads="1"/>
            </p:cNvSpPr>
            <p:nvPr/>
          </p:nvSpPr>
          <p:spPr bwMode="auto">
            <a:xfrm>
              <a:off x="7923213" y="5502275"/>
              <a:ext cx="31750"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Oval 476"/>
            <p:cNvSpPr>
              <a:spLocks noChangeArrowheads="1"/>
            </p:cNvSpPr>
            <p:nvPr/>
          </p:nvSpPr>
          <p:spPr bwMode="auto">
            <a:xfrm>
              <a:off x="8020051" y="5349875"/>
              <a:ext cx="30163" cy="30163"/>
            </a:xfrm>
            <a:prstGeom prst="ellipse">
              <a:avLst/>
            </a:prstGeom>
            <a:solidFill>
              <a:srgbClr val="FFF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Oval 477"/>
            <p:cNvSpPr>
              <a:spLocks noChangeArrowheads="1"/>
            </p:cNvSpPr>
            <p:nvPr/>
          </p:nvSpPr>
          <p:spPr bwMode="auto">
            <a:xfrm>
              <a:off x="7900988" y="5395913"/>
              <a:ext cx="30163" cy="30163"/>
            </a:xfrm>
            <a:prstGeom prst="ellipse">
              <a:avLst/>
            </a:prstGeom>
            <a:solidFill>
              <a:srgbClr val="9F6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Oval 478"/>
            <p:cNvSpPr>
              <a:spLocks noChangeArrowheads="1"/>
            </p:cNvSpPr>
            <p:nvPr/>
          </p:nvSpPr>
          <p:spPr bwMode="auto">
            <a:xfrm>
              <a:off x="7789863" y="5548313"/>
              <a:ext cx="30163" cy="30163"/>
            </a:xfrm>
            <a:prstGeom prst="ellipse">
              <a:avLst/>
            </a:prstGeom>
            <a:solidFill>
              <a:srgbClr val="9F6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Oval 479"/>
            <p:cNvSpPr>
              <a:spLocks noChangeArrowheads="1"/>
            </p:cNvSpPr>
            <p:nvPr/>
          </p:nvSpPr>
          <p:spPr bwMode="auto">
            <a:xfrm>
              <a:off x="7981951" y="5265738"/>
              <a:ext cx="26988" cy="30163"/>
            </a:xfrm>
            <a:prstGeom prst="ellipse">
              <a:avLst/>
            </a:prstGeom>
            <a:solidFill>
              <a:srgbClr val="9F6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Oval 480"/>
            <p:cNvSpPr>
              <a:spLocks noChangeArrowheads="1"/>
            </p:cNvSpPr>
            <p:nvPr/>
          </p:nvSpPr>
          <p:spPr bwMode="auto">
            <a:xfrm>
              <a:off x="8196263" y="5483225"/>
              <a:ext cx="30163" cy="30163"/>
            </a:xfrm>
            <a:prstGeom prst="ellipse">
              <a:avLst/>
            </a:prstGeom>
            <a:solidFill>
              <a:srgbClr val="EB7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Oval 481"/>
            <p:cNvSpPr>
              <a:spLocks noChangeArrowheads="1"/>
            </p:cNvSpPr>
            <p:nvPr/>
          </p:nvSpPr>
          <p:spPr bwMode="auto">
            <a:xfrm>
              <a:off x="4294188" y="5456238"/>
              <a:ext cx="38100" cy="42863"/>
            </a:xfrm>
            <a:prstGeom prst="ellipse">
              <a:avLst/>
            </a:prstGeom>
            <a:solidFill>
              <a:srgbClr val="9A72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Oval 482"/>
            <p:cNvSpPr>
              <a:spLocks noChangeArrowheads="1"/>
            </p:cNvSpPr>
            <p:nvPr/>
          </p:nvSpPr>
          <p:spPr bwMode="auto">
            <a:xfrm>
              <a:off x="4467226" y="5499100"/>
              <a:ext cx="38100" cy="38100"/>
            </a:xfrm>
            <a:prstGeom prst="ellipse">
              <a:avLst/>
            </a:prstGeom>
            <a:solidFill>
              <a:srgbClr val="9A72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Oval 483"/>
            <p:cNvSpPr>
              <a:spLocks noChangeArrowheads="1"/>
            </p:cNvSpPr>
            <p:nvPr/>
          </p:nvSpPr>
          <p:spPr bwMode="auto">
            <a:xfrm>
              <a:off x="4651376" y="5499100"/>
              <a:ext cx="38100" cy="38100"/>
            </a:xfrm>
            <a:prstGeom prst="ellipse">
              <a:avLst/>
            </a:prstGeom>
            <a:solidFill>
              <a:srgbClr val="9A72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Oval 484"/>
            <p:cNvSpPr>
              <a:spLocks noChangeArrowheads="1"/>
            </p:cNvSpPr>
            <p:nvPr/>
          </p:nvSpPr>
          <p:spPr bwMode="auto">
            <a:xfrm>
              <a:off x="4800601" y="5483225"/>
              <a:ext cx="41275" cy="38100"/>
            </a:xfrm>
            <a:prstGeom prst="ellipse">
              <a:avLst/>
            </a:prstGeom>
            <a:solidFill>
              <a:srgbClr val="9A72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Oval 485"/>
            <p:cNvSpPr>
              <a:spLocks noChangeArrowheads="1"/>
            </p:cNvSpPr>
            <p:nvPr/>
          </p:nvSpPr>
          <p:spPr bwMode="auto">
            <a:xfrm>
              <a:off x="4103688" y="5399088"/>
              <a:ext cx="38100" cy="38100"/>
            </a:xfrm>
            <a:prstGeom prst="ellipse">
              <a:avLst/>
            </a:prstGeom>
            <a:solidFill>
              <a:srgbClr val="9AC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Oval 486"/>
            <p:cNvSpPr>
              <a:spLocks noChangeArrowheads="1"/>
            </p:cNvSpPr>
            <p:nvPr/>
          </p:nvSpPr>
          <p:spPr bwMode="auto">
            <a:xfrm>
              <a:off x="4210051" y="5280025"/>
              <a:ext cx="38100" cy="38100"/>
            </a:xfrm>
            <a:prstGeom prst="ellipse">
              <a:avLst/>
            </a:prstGeom>
            <a:solidFill>
              <a:srgbClr val="9AC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Oval 487"/>
            <p:cNvSpPr>
              <a:spLocks noChangeArrowheads="1"/>
            </p:cNvSpPr>
            <p:nvPr/>
          </p:nvSpPr>
          <p:spPr bwMode="auto">
            <a:xfrm>
              <a:off x="4486276" y="5675313"/>
              <a:ext cx="38100" cy="38100"/>
            </a:xfrm>
            <a:prstGeom prst="ellipse">
              <a:avLst/>
            </a:prstGeom>
            <a:solidFill>
              <a:srgbClr val="FF7E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Oval 488"/>
            <p:cNvSpPr>
              <a:spLocks noChangeArrowheads="1"/>
            </p:cNvSpPr>
            <p:nvPr/>
          </p:nvSpPr>
          <p:spPr bwMode="auto">
            <a:xfrm>
              <a:off x="4516438" y="5827713"/>
              <a:ext cx="42863" cy="38100"/>
            </a:xfrm>
            <a:prstGeom prst="ellipse">
              <a:avLst/>
            </a:prstGeom>
            <a:solidFill>
              <a:srgbClr val="FF7E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Oval 489"/>
            <p:cNvSpPr>
              <a:spLocks noChangeArrowheads="1"/>
            </p:cNvSpPr>
            <p:nvPr/>
          </p:nvSpPr>
          <p:spPr bwMode="auto">
            <a:xfrm>
              <a:off x="4543426" y="5938838"/>
              <a:ext cx="42863" cy="38100"/>
            </a:xfrm>
            <a:prstGeom prst="ellipse">
              <a:avLst/>
            </a:prstGeom>
            <a:solidFill>
              <a:srgbClr val="FF7E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Oval 490"/>
            <p:cNvSpPr>
              <a:spLocks noChangeArrowheads="1"/>
            </p:cNvSpPr>
            <p:nvPr/>
          </p:nvSpPr>
          <p:spPr bwMode="auto">
            <a:xfrm>
              <a:off x="4313238" y="5141913"/>
              <a:ext cx="38100" cy="39688"/>
            </a:xfrm>
            <a:prstGeom prst="ellipse">
              <a:avLst/>
            </a:prstGeom>
            <a:solidFill>
              <a:srgbClr val="9AC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491"/>
            <p:cNvSpPr/>
            <p:nvPr/>
          </p:nvSpPr>
          <p:spPr bwMode="auto">
            <a:xfrm>
              <a:off x="5367338" y="2554288"/>
              <a:ext cx="1090613" cy="596900"/>
            </a:xfrm>
            <a:custGeom>
              <a:avLst/>
              <a:gdLst>
                <a:gd name="T0" fmla="*/ 240 w 285"/>
                <a:gd name="T1" fmla="*/ 115 h 156"/>
                <a:gd name="T2" fmla="*/ 248 w 285"/>
                <a:gd name="T3" fmla="*/ 115 h 156"/>
                <a:gd name="T4" fmla="*/ 269 w 285"/>
                <a:gd name="T5" fmla="*/ 84 h 156"/>
                <a:gd name="T6" fmla="*/ 285 w 285"/>
                <a:gd name="T7" fmla="*/ 28 h 156"/>
                <a:gd name="T8" fmla="*/ 249 w 285"/>
                <a:gd name="T9" fmla="*/ 70 h 156"/>
                <a:gd name="T10" fmla="*/ 210 w 285"/>
                <a:gd name="T11" fmla="*/ 0 h 156"/>
                <a:gd name="T12" fmla="*/ 183 w 285"/>
                <a:gd name="T13" fmla="*/ 82 h 156"/>
                <a:gd name="T14" fmla="*/ 130 w 285"/>
                <a:gd name="T15" fmla="*/ 33 h 156"/>
                <a:gd name="T16" fmla="*/ 117 w 285"/>
                <a:gd name="T17" fmla="*/ 80 h 156"/>
                <a:gd name="T18" fmla="*/ 65 w 285"/>
                <a:gd name="T19" fmla="*/ 42 h 156"/>
                <a:gd name="T20" fmla="*/ 69 w 285"/>
                <a:gd name="T21" fmla="*/ 103 h 156"/>
                <a:gd name="T22" fmla="*/ 0 w 285"/>
                <a:gd name="T23" fmla="*/ 74 h 156"/>
                <a:gd name="T24" fmla="*/ 60 w 285"/>
                <a:gd name="T25" fmla="*/ 140 h 156"/>
                <a:gd name="T26" fmla="*/ 104 w 285"/>
                <a:gd name="T27" fmla="*/ 156 h 156"/>
                <a:gd name="T28" fmla="*/ 107 w 285"/>
                <a:gd name="T29" fmla="*/ 154 h 156"/>
                <a:gd name="T30" fmla="*/ 104 w 285"/>
                <a:gd name="T31" fmla="*/ 103 h 156"/>
                <a:gd name="T32" fmla="*/ 141 w 285"/>
                <a:gd name="T33" fmla="*/ 136 h 156"/>
                <a:gd name="T34" fmla="*/ 155 w 285"/>
                <a:gd name="T35" fmla="*/ 130 h 156"/>
                <a:gd name="T36" fmla="*/ 163 w 285"/>
                <a:gd name="T37" fmla="*/ 90 h 156"/>
                <a:gd name="T38" fmla="*/ 191 w 285"/>
                <a:gd name="T39" fmla="*/ 119 h 156"/>
                <a:gd name="T40" fmla="*/ 211 w 285"/>
                <a:gd name="T41" fmla="*/ 116 h 156"/>
                <a:gd name="T42" fmla="*/ 218 w 285"/>
                <a:gd name="T43" fmla="*/ 71 h 156"/>
                <a:gd name="T44" fmla="*/ 240 w 285"/>
                <a:gd name="T45" fmla="*/ 11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156">
                  <a:moveTo>
                    <a:pt x="240" y="115"/>
                  </a:moveTo>
                  <a:cubicBezTo>
                    <a:pt x="243" y="115"/>
                    <a:pt x="246" y="115"/>
                    <a:pt x="248" y="115"/>
                  </a:cubicBezTo>
                  <a:cubicBezTo>
                    <a:pt x="269" y="84"/>
                    <a:pt x="269" y="84"/>
                    <a:pt x="269" y="84"/>
                  </a:cubicBezTo>
                  <a:cubicBezTo>
                    <a:pt x="285" y="28"/>
                    <a:pt x="285" y="28"/>
                    <a:pt x="285" y="28"/>
                  </a:cubicBezTo>
                  <a:cubicBezTo>
                    <a:pt x="249" y="70"/>
                    <a:pt x="249" y="70"/>
                    <a:pt x="249" y="70"/>
                  </a:cubicBezTo>
                  <a:cubicBezTo>
                    <a:pt x="210" y="0"/>
                    <a:pt x="210" y="0"/>
                    <a:pt x="210" y="0"/>
                  </a:cubicBezTo>
                  <a:cubicBezTo>
                    <a:pt x="183" y="82"/>
                    <a:pt x="183" y="82"/>
                    <a:pt x="183" y="82"/>
                  </a:cubicBezTo>
                  <a:cubicBezTo>
                    <a:pt x="130" y="33"/>
                    <a:pt x="130" y="33"/>
                    <a:pt x="130" y="33"/>
                  </a:cubicBezTo>
                  <a:cubicBezTo>
                    <a:pt x="117" y="80"/>
                    <a:pt x="117" y="80"/>
                    <a:pt x="117" y="80"/>
                  </a:cubicBezTo>
                  <a:cubicBezTo>
                    <a:pt x="65" y="42"/>
                    <a:pt x="65" y="42"/>
                    <a:pt x="65" y="42"/>
                  </a:cubicBezTo>
                  <a:cubicBezTo>
                    <a:pt x="69" y="103"/>
                    <a:pt x="69" y="103"/>
                    <a:pt x="69" y="103"/>
                  </a:cubicBezTo>
                  <a:cubicBezTo>
                    <a:pt x="0" y="74"/>
                    <a:pt x="0" y="74"/>
                    <a:pt x="0" y="74"/>
                  </a:cubicBezTo>
                  <a:cubicBezTo>
                    <a:pt x="60" y="140"/>
                    <a:pt x="60" y="140"/>
                    <a:pt x="60" y="140"/>
                  </a:cubicBezTo>
                  <a:cubicBezTo>
                    <a:pt x="104" y="156"/>
                    <a:pt x="104" y="156"/>
                    <a:pt x="104" y="156"/>
                  </a:cubicBezTo>
                  <a:cubicBezTo>
                    <a:pt x="105" y="155"/>
                    <a:pt x="106" y="155"/>
                    <a:pt x="107" y="154"/>
                  </a:cubicBezTo>
                  <a:cubicBezTo>
                    <a:pt x="104" y="103"/>
                    <a:pt x="104" y="103"/>
                    <a:pt x="104" y="103"/>
                  </a:cubicBezTo>
                  <a:cubicBezTo>
                    <a:pt x="141" y="136"/>
                    <a:pt x="141" y="136"/>
                    <a:pt x="141" y="136"/>
                  </a:cubicBezTo>
                  <a:cubicBezTo>
                    <a:pt x="145" y="134"/>
                    <a:pt x="150" y="132"/>
                    <a:pt x="155" y="130"/>
                  </a:cubicBezTo>
                  <a:cubicBezTo>
                    <a:pt x="163" y="90"/>
                    <a:pt x="163" y="90"/>
                    <a:pt x="163" y="90"/>
                  </a:cubicBezTo>
                  <a:cubicBezTo>
                    <a:pt x="191" y="119"/>
                    <a:pt x="191" y="119"/>
                    <a:pt x="191" y="119"/>
                  </a:cubicBezTo>
                  <a:cubicBezTo>
                    <a:pt x="198" y="118"/>
                    <a:pt x="204" y="117"/>
                    <a:pt x="211" y="116"/>
                  </a:cubicBezTo>
                  <a:cubicBezTo>
                    <a:pt x="218" y="71"/>
                    <a:pt x="218" y="71"/>
                    <a:pt x="218" y="71"/>
                  </a:cubicBezTo>
                  <a:lnTo>
                    <a:pt x="240" y="115"/>
                  </a:lnTo>
                  <a:close/>
                </a:path>
              </a:pathLst>
            </a:custGeom>
            <a:solidFill>
              <a:srgbClr val="EB6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492"/>
            <p:cNvSpPr/>
            <p:nvPr/>
          </p:nvSpPr>
          <p:spPr bwMode="auto">
            <a:xfrm>
              <a:off x="5316538" y="2459038"/>
              <a:ext cx="1182688" cy="561975"/>
            </a:xfrm>
            <a:custGeom>
              <a:avLst/>
              <a:gdLst>
                <a:gd name="T0" fmla="*/ 0 w 745"/>
                <a:gd name="T1" fmla="*/ 207 h 354"/>
                <a:gd name="T2" fmla="*/ 181 w 745"/>
                <a:gd name="T3" fmla="*/ 279 h 354"/>
                <a:gd name="T4" fmla="*/ 162 w 745"/>
                <a:gd name="T5" fmla="*/ 94 h 354"/>
                <a:gd name="T6" fmla="*/ 321 w 745"/>
                <a:gd name="T7" fmla="*/ 209 h 354"/>
                <a:gd name="T8" fmla="*/ 338 w 745"/>
                <a:gd name="T9" fmla="*/ 33 h 354"/>
                <a:gd name="T10" fmla="*/ 470 w 745"/>
                <a:gd name="T11" fmla="*/ 195 h 354"/>
                <a:gd name="T12" fmla="*/ 523 w 745"/>
                <a:gd name="T13" fmla="*/ 0 h 354"/>
                <a:gd name="T14" fmla="*/ 637 w 745"/>
                <a:gd name="T15" fmla="*/ 166 h 354"/>
                <a:gd name="T16" fmla="*/ 745 w 745"/>
                <a:gd name="T17" fmla="*/ 21 h 354"/>
                <a:gd name="T18" fmla="*/ 738 w 745"/>
                <a:gd name="T19" fmla="*/ 89 h 354"/>
                <a:gd name="T20" fmla="*/ 724 w 745"/>
                <a:gd name="T21" fmla="*/ 130 h 354"/>
                <a:gd name="T22" fmla="*/ 639 w 745"/>
                <a:gd name="T23" fmla="*/ 260 h 354"/>
                <a:gd name="T24" fmla="*/ 552 w 745"/>
                <a:gd name="T25" fmla="*/ 135 h 354"/>
                <a:gd name="T26" fmla="*/ 495 w 745"/>
                <a:gd name="T27" fmla="*/ 287 h 354"/>
                <a:gd name="T28" fmla="*/ 381 w 745"/>
                <a:gd name="T29" fmla="*/ 180 h 354"/>
                <a:gd name="T30" fmla="*/ 364 w 745"/>
                <a:gd name="T31" fmla="*/ 311 h 354"/>
                <a:gd name="T32" fmla="*/ 222 w 745"/>
                <a:gd name="T33" fmla="*/ 224 h 354"/>
                <a:gd name="T34" fmla="*/ 249 w 745"/>
                <a:gd name="T35" fmla="*/ 354 h 354"/>
                <a:gd name="T36" fmla="*/ 80 w 745"/>
                <a:gd name="T37" fmla="*/ 289 h 354"/>
                <a:gd name="T38" fmla="*/ 0 w 745"/>
                <a:gd name="T39" fmla="*/ 20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5" h="354">
                  <a:moveTo>
                    <a:pt x="0" y="207"/>
                  </a:moveTo>
                  <a:lnTo>
                    <a:pt x="181" y="279"/>
                  </a:lnTo>
                  <a:lnTo>
                    <a:pt x="162" y="94"/>
                  </a:lnTo>
                  <a:lnTo>
                    <a:pt x="321" y="209"/>
                  </a:lnTo>
                  <a:lnTo>
                    <a:pt x="338" y="33"/>
                  </a:lnTo>
                  <a:lnTo>
                    <a:pt x="470" y="195"/>
                  </a:lnTo>
                  <a:lnTo>
                    <a:pt x="523" y="0"/>
                  </a:lnTo>
                  <a:lnTo>
                    <a:pt x="637" y="166"/>
                  </a:lnTo>
                  <a:lnTo>
                    <a:pt x="745" y="21"/>
                  </a:lnTo>
                  <a:lnTo>
                    <a:pt x="738" y="89"/>
                  </a:lnTo>
                  <a:lnTo>
                    <a:pt x="724" y="130"/>
                  </a:lnTo>
                  <a:lnTo>
                    <a:pt x="639" y="260"/>
                  </a:lnTo>
                  <a:lnTo>
                    <a:pt x="552" y="135"/>
                  </a:lnTo>
                  <a:lnTo>
                    <a:pt x="495" y="287"/>
                  </a:lnTo>
                  <a:lnTo>
                    <a:pt x="381" y="180"/>
                  </a:lnTo>
                  <a:lnTo>
                    <a:pt x="364" y="311"/>
                  </a:lnTo>
                  <a:lnTo>
                    <a:pt x="222" y="224"/>
                  </a:lnTo>
                  <a:lnTo>
                    <a:pt x="249" y="354"/>
                  </a:lnTo>
                  <a:lnTo>
                    <a:pt x="80" y="289"/>
                  </a:lnTo>
                  <a:lnTo>
                    <a:pt x="0" y="207"/>
                  </a:lnTo>
                  <a:close/>
                </a:path>
              </a:pathLst>
            </a:custGeom>
            <a:solidFill>
              <a:srgbClr val="A2B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Oval 493"/>
            <p:cNvSpPr>
              <a:spLocks noChangeArrowheads="1"/>
            </p:cNvSpPr>
            <p:nvPr/>
          </p:nvSpPr>
          <p:spPr bwMode="auto">
            <a:xfrm>
              <a:off x="6599238" y="2608263"/>
              <a:ext cx="42863" cy="41275"/>
            </a:xfrm>
            <a:prstGeom prst="ellipse">
              <a:avLst/>
            </a:prstGeom>
            <a:solidFill>
              <a:srgbClr val="83B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Oval 494"/>
            <p:cNvSpPr>
              <a:spLocks noChangeArrowheads="1"/>
            </p:cNvSpPr>
            <p:nvPr/>
          </p:nvSpPr>
          <p:spPr bwMode="auto">
            <a:xfrm>
              <a:off x="6867526" y="2676525"/>
              <a:ext cx="41275" cy="42863"/>
            </a:xfrm>
            <a:prstGeom prst="ellipse">
              <a:avLst/>
            </a:prstGeom>
            <a:solidFill>
              <a:srgbClr val="83B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Oval 495"/>
            <p:cNvSpPr>
              <a:spLocks noChangeArrowheads="1"/>
            </p:cNvSpPr>
            <p:nvPr/>
          </p:nvSpPr>
          <p:spPr bwMode="auto">
            <a:xfrm>
              <a:off x="6699251" y="2784475"/>
              <a:ext cx="41275" cy="41275"/>
            </a:xfrm>
            <a:prstGeom prst="ellipse">
              <a:avLst/>
            </a:prstGeom>
            <a:solidFill>
              <a:srgbClr val="83B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Oval 496"/>
            <p:cNvSpPr>
              <a:spLocks noChangeArrowheads="1"/>
            </p:cNvSpPr>
            <p:nvPr/>
          </p:nvSpPr>
          <p:spPr bwMode="auto">
            <a:xfrm>
              <a:off x="7016751" y="2822575"/>
              <a:ext cx="41275" cy="46038"/>
            </a:xfrm>
            <a:prstGeom prst="ellipse">
              <a:avLst/>
            </a:prstGeom>
            <a:solidFill>
              <a:srgbClr val="83B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Oval 497"/>
            <p:cNvSpPr>
              <a:spLocks noChangeArrowheads="1"/>
            </p:cNvSpPr>
            <p:nvPr/>
          </p:nvSpPr>
          <p:spPr bwMode="auto">
            <a:xfrm>
              <a:off x="6886576" y="3001963"/>
              <a:ext cx="41275" cy="42863"/>
            </a:xfrm>
            <a:prstGeom prst="ellipse">
              <a:avLst/>
            </a:prstGeom>
            <a:solidFill>
              <a:srgbClr val="83B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Oval 498"/>
            <p:cNvSpPr>
              <a:spLocks noChangeArrowheads="1"/>
            </p:cNvSpPr>
            <p:nvPr/>
          </p:nvSpPr>
          <p:spPr bwMode="auto">
            <a:xfrm>
              <a:off x="6511926" y="2844800"/>
              <a:ext cx="41275" cy="42863"/>
            </a:xfrm>
            <a:prstGeom prst="ellipse">
              <a:avLst/>
            </a:prstGeom>
            <a:solidFill>
              <a:srgbClr val="83B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Oval 499"/>
            <p:cNvSpPr>
              <a:spLocks noChangeArrowheads="1"/>
            </p:cNvSpPr>
            <p:nvPr/>
          </p:nvSpPr>
          <p:spPr bwMode="auto">
            <a:xfrm>
              <a:off x="6867526" y="2852738"/>
              <a:ext cx="41275" cy="42863"/>
            </a:xfrm>
            <a:prstGeom prst="ellipse">
              <a:avLst/>
            </a:prstGeom>
            <a:solidFill>
              <a:srgbClr val="83B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Oval 500"/>
            <p:cNvSpPr>
              <a:spLocks noChangeArrowheads="1"/>
            </p:cNvSpPr>
            <p:nvPr/>
          </p:nvSpPr>
          <p:spPr bwMode="auto">
            <a:xfrm>
              <a:off x="6667501" y="2963863"/>
              <a:ext cx="42863" cy="42863"/>
            </a:xfrm>
            <a:prstGeom prst="ellipse">
              <a:avLst/>
            </a:prstGeom>
            <a:solidFill>
              <a:srgbClr val="83BD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501"/>
            <p:cNvSpPr/>
            <p:nvPr/>
          </p:nvSpPr>
          <p:spPr bwMode="auto">
            <a:xfrm>
              <a:off x="7231063" y="2787650"/>
              <a:ext cx="241300" cy="230188"/>
            </a:xfrm>
            <a:custGeom>
              <a:avLst/>
              <a:gdLst>
                <a:gd name="T0" fmla="*/ 20 w 63"/>
                <a:gd name="T1" fmla="*/ 0 h 60"/>
                <a:gd name="T2" fmla="*/ 0 w 63"/>
                <a:gd name="T3" fmla="*/ 33 h 60"/>
                <a:gd name="T4" fmla="*/ 39 w 63"/>
                <a:gd name="T5" fmla="*/ 60 h 60"/>
                <a:gd name="T6" fmla="*/ 63 w 63"/>
                <a:gd name="T7" fmla="*/ 29 h 60"/>
                <a:gd name="T8" fmla="*/ 20 w 63"/>
                <a:gd name="T9" fmla="*/ 0 h 60"/>
              </a:gdLst>
              <a:ahLst/>
              <a:cxnLst>
                <a:cxn ang="0">
                  <a:pos x="T0" y="T1"/>
                </a:cxn>
                <a:cxn ang="0">
                  <a:pos x="T2" y="T3"/>
                </a:cxn>
                <a:cxn ang="0">
                  <a:pos x="T4" y="T5"/>
                </a:cxn>
                <a:cxn ang="0">
                  <a:pos x="T6" y="T7"/>
                </a:cxn>
                <a:cxn ang="0">
                  <a:pos x="T8" y="T9"/>
                </a:cxn>
              </a:cxnLst>
              <a:rect l="0" t="0" r="r" b="b"/>
              <a:pathLst>
                <a:path w="63" h="60">
                  <a:moveTo>
                    <a:pt x="20" y="0"/>
                  </a:moveTo>
                  <a:cubicBezTo>
                    <a:pt x="0" y="33"/>
                    <a:pt x="0" y="33"/>
                    <a:pt x="0" y="33"/>
                  </a:cubicBezTo>
                  <a:cubicBezTo>
                    <a:pt x="13" y="41"/>
                    <a:pt x="26" y="51"/>
                    <a:pt x="39" y="60"/>
                  </a:cubicBezTo>
                  <a:cubicBezTo>
                    <a:pt x="63" y="29"/>
                    <a:pt x="63" y="29"/>
                    <a:pt x="63" y="29"/>
                  </a:cubicBezTo>
                  <a:cubicBezTo>
                    <a:pt x="50" y="19"/>
                    <a:pt x="35" y="9"/>
                    <a:pt x="20" y="0"/>
                  </a:cubicBezTo>
                  <a:close/>
                </a:path>
              </a:pathLst>
            </a:custGeom>
            <a:solidFill>
              <a:srgbClr val="47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502"/>
            <p:cNvSpPr/>
            <p:nvPr/>
          </p:nvSpPr>
          <p:spPr bwMode="auto">
            <a:xfrm>
              <a:off x="7380288" y="2898775"/>
              <a:ext cx="233363" cy="233363"/>
            </a:xfrm>
            <a:custGeom>
              <a:avLst/>
              <a:gdLst>
                <a:gd name="T0" fmla="*/ 28 w 61"/>
                <a:gd name="T1" fmla="*/ 3 h 61"/>
                <a:gd name="T2" fmla="*/ 24 w 61"/>
                <a:gd name="T3" fmla="*/ 0 h 61"/>
                <a:gd name="T4" fmla="*/ 0 w 61"/>
                <a:gd name="T5" fmla="*/ 31 h 61"/>
                <a:gd name="T6" fmla="*/ 35 w 61"/>
                <a:gd name="T7" fmla="*/ 61 h 61"/>
                <a:gd name="T8" fmla="*/ 61 w 61"/>
                <a:gd name="T9" fmla="*/ 32 h 61"/>
                <a:gd name="T10" fmla="*/ 28 w 61"/>
                <a:gd name="T11" fmla="*/ 3 h 61"/>
              </a:gdLst>
              <a:ahLst/>
              <a:cxnLst>
                <a:cxn ang="0">
                  <a:pos x="T0" y="T1"/>
                </a:cxn>
                <a:cxn ang="0">
                  <a:pos x="T2" y="T3"/>
                </a:cxn>
                <a:cxn ang="0">
                  <a:pos x="T4" y="T5"/>
                </a:cxn>
                <a:cxn ang="0">
                  <a:pos x="T6" y="T7"/>
                </a:cxn>
                <a:cxn ang="0">
                  <a:pos x="T8" y="T9"/>
                </a:cxn>
                <a:cxn ang="0">
                  <a:pos x="T10" y="T11"/>
                </a:cxn>
              </a:cxnLst>
              <a:rect l="0" t="0" r="r" b="b"/>
              <a:pathLst>
                <a:path w="61" h="61">
                  <a:moveTo>
                    <a:pt x="28" y="3"/>
                  </a:moveTo>
                  <a:cubicBezTo>
                    <a:pt x="27" y="2"/>
                    <a:pt x="25" y="1"/>
                    <a:pt x="24" y="0"/>
                  </a:cubicBezTo>
                  <a:cubicBezTo>
                    <a:pt x="0" y="31"/>
                    <a:pt x="0" y="31"/>
                    <a:pt x="0" y="31"/>
                  </a:cubicBezTo>
                  <a:cubicBezTo>
                    <a:pt x="12" y="41"/>
                    <a:pt x="24" y="51"/>
                    <a:pt x="35" y="61"/>
                  </a:cubicBezTo>
                  <a:cubicBezTo>
                    <a:pt x="61" y="32"/>
                    <a:pt x="61" y="32"/>
                    <a:pt x="61" y="32"/>
                  </a:cubicBezTo>
                  <a:cubicBezTo>
                    <a:pt x="51" y="22"/>
                    <a:pt x="39" y="12"/>
                    <a:pt x="28" y="3"/>
                  </a:cubicBezTo>
                  <a:close/>
                </a:path>
              </a:pathLst>
            </a:custGeom>
            <a:solidFill>
              <a:srgbClr val="FC60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503"/>
            <p:cNvSpPr/>
            <p:nvPr/>
          </p:nvSpPr>
          <p:spPr bwMode="auto">
            <a:xfrm>
              <a:off x="7513638" y="3021013"/>
              <a:ext cx="257175" cy="268288"/>
            </a:xfrm>
            <a:custGeom>
              <a:avLst/>
              <a:gdLst>
                <a:gd name="T0" fmla="*/ 26 w 67"/>
                <a:gd name="T1" fmla="*/ 0 h 70"/>
                <a:gd name="T2" fmla="*/ 0 w 67"/>
                <a:gd name="T3" fmla="*/ 29 h 70"/>
                <a:gd name="T4" fmla="*/ 38 w 67"/>
                <a:gd name="T5" fmla="*/ 70 h 70"/>
                <a:gd name="T6" fmla="*/ 67 w 67"/>
                <a:gd name="T7" fmla="*/ 46 h 70"/>
                <a:gd name="T8" fmla="*/ 26 w 67"/>
                <a:gd name="T9" fmla="*/ 0 h 70"/>
              </a:gdLst>
              <a:ahLst/>
              <a:cxnLst>
                <a:cxn ang="0">
                  <a:pos x="T0" y="T1"/>
                </a:cxn>
                <a:cxn ang="0">
                  <a:pos x="T2" y="T3"/>
                </a:cxn>
                <a:cxn ang="0">
                  <a:pos x="T4" y="T5"/>
                </a:cxn>
                <a:cxn ang="0">
                  <a:pos x="T6" y="T7"/>
                </a:cxn>
                <a:cxn ang="0">
                  <a:pos x="T8" y="T9"/>
                </a:cxn>
              </a:cxnLst>
              <a:rect l="0" t="0" r="r" b="b"/>
              <a:pathLst>
                <a:path w="67" h="70">
                  <a:moveTo>
                    <a:pt x="26" y="0"/>
                  </a:moveTo>
                  <a:cubicBezTo>
                    <a:pt x="0" y="29"/>
                    <a:pt x="0" y="29"/>
                    <a:pt x="0" y="29"/>
                  </a:cubicBezTo>
                  <a:cubicBezTo>
                    <a:pt x="14" y="42"/>
                    <a:pt x="26" y="56"/>
                    <a:pt x="38" y="70"/>
                  </a:cubicBezTo>
                  <a:cubicBezTo>
                    <a:pt x="67" y="46"/>
                    <a:pt x="67" y="46"/>
                    <a:pt x="67" y="46"/>
                  </a:cubicBezTo>
                  <a:cubicBezTo>
                    <a:pt x="55" y="30"/>
                    <a:pt x="41" y="14"/>
                    <a:pt x="26" y="0"/>
                  </a:cubicBezTo>
                  <a:close/>
                </a:path>
              </a:pathLst>
            </a:custGeom>
            <a:solidFill>
              <a:srgbClr val="47B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Freeform 504"/>
            <p:cNvSpPr/>
            <p:nvPr/>
          </p:nvSpPr>
          <p:spPr bwMode="auto">
            <a:xfrm>
              <a:off x="7659688" y="3197225"/>
              <a:ext cx="214313" cy="230188"/>
            </a:xfrm>
            <a:custGeom>
              <a:avLst/>
              <a:gdLst>
                <a:gd name="T0" fmla="*/ 56 w 56"/>
                <a:gd name="T1" fmla="*/ 40 h 60"/>
                <a:gd name="T2" fmla="*/ 29 w 56"/>
                <a:gd name="T3" fmla="*/ 0 h 60"/>
                <a:gd name="T4" fmla="*/ 0 w 56"/>
                <a:gd name="T5" fmla="*/ 24 h 60"/>
                <a:gd name="T6" fmla="*/ 24 w 56"/>
                <a:gd name="T7" fmla="*/ 60 h 60"/>
                <a:gd name="T8" fmla="*/ 56 w 56"/>
                <a:gd name="T9" fmla="*/ 40 h 60"/>
              </a:gdLst>
              <a:ahLst/>
              <a:cxnLst>
                <a:cxn ang="0">
                  <a:pos x="T0" y="T1"/>
                </a:cxn>
                <a:cxn ang="0">
                  <a:pos x="T2" y="T3"/>
                </a:cxn>
                <a:cxn ang="0">
                  <a:pos x="T4" y="T5"/>
                </a:cxn>
                <a:cxn ang="0">
                  <a:pos x="T6" y="T7"/>
                </a:cxn>
                <a:cxn ang="0">
                  <a:pos x="T8" y="T9"/>
                </a:cxn>
              </a:cxnLst>
              <a:rect l="0" t="0" r="r" b="b"/>
              <a:pathLst>
                <a:path w="56" h="60">
                  <a:moveTo>
                    <a:pt x="56" y="40"/>
                  </a:moveTo>
                  <a:cubicBezTo>
                    <a:pt x="48" y="26"/>
                    <a:pt x="39" y="13"/>
                    <a:pt x="29" y="0"/>
                  </a:cubicBezTo>
                  <a:cubicBezTo>
                    <a:pt x="0" y="24"/>
                    <a:pt x="0" y="24"/>
                    <a:pt x="0" y="24"/>
                  </a:cubicBezTo>
                  <a:cubicBezTo>
                    <a:pt x="7" y="33"/>
                    <a:pt x="18" y="51"/>
                    <a:pt x="24" y="60"/>
                  </a:cubicBezTo>
                  <a:lnTo>
                    <a:pt x="56" y="40"/>
                  </a:lnTo>
                  <a:close/>
                </a:path>
              </a:pathLst>
            </a:custGeom>
            <a:solidFill>
              <a:srgbClr val="FC60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Freeform 505"/>
            <p:cNvSpPr/>
            <p:nvPr/>
          </p:nvSpPr>
          <p:spPr bwMode="auto">
            <a:xfrm>
              <a:off x="7127876" y="2719388"/>
              <a:ext cx="179388" cy="195263"/>
            </a:xfrm>
            <a:custGeom>
              <a:avLst/>
              <a:gdLst>
                <a:gd name="T0" fmla="*/ 15 w 47"/>
                <a:gd name="T1" fmla="*/ 0 h 51"/>
                <a:gd name="T2" fmla="*/ 0 w 47"/>
                <a:gd name="T3" fmla="*/ 34 h 51"/>
                <a:gd name="T4" fmla="*/ 27 w 47"/>
                <a:gd name="T5" fmla="*/ 51 h 51"/>
                <a:gd name="T6" fmla="*/ 47 w 47"/>
                <a:gd name="T7" fmla="*/ 18 h 51"/>
                <a:gd name="T8" fmla="*/ 15 w 47"/>
                <a:gd name="T9" fmla="*/ 0 h 51"/>
              </a:gdLst>
              <a:ahLst/>
              <a:cxnLst>
                <a:cxn ang="0">
                  <a:pos x="T0" y="T1"/>
                </a:cxn>
                <a:cxn ang="0">
                  <a:pos x="T2" y="T3"/>
                </a:cxn>
                <a:cxn ang="0">
                  <a:pos x="T4" y="T5"/>
                </a:cxn>
                <a:cxn ang="0">
                  <a:pos x="T6" y="T7"/>
                </a:cxn>
                <a:cxn ang="0">
                  <a:pos x="T8" y="T9"/>
                </a:cxn>
              </a:cxnLst>
              <a:rect l="0" t="0" r="r" b="b"/>
              <a:pathLst>
                <a:path w="47" h="51">
                  <a:moveTo>
                    <a:pt x="15" y="0"/>
                  </a:moveTo>
                  <a:cubicBezTo>
                    <a:pt x="0" y="34"/>
                    <a:pt x="0" y="34"/>
                    <a:pt x="0" y="34"/>
                  </a:cubicBezTo>
                  <a:cubicBezTo>
                    <a:pt x="9" y="39"/>
                    <a:pt x="18" y="45"/>
                    <a:pt x="27" y="51"/>
                  </a:cubicBezTo>
                  <a:cubicBezTo>
                    <a:pt x="47" y="18"/>
                    <a:pt x="47" y="18"/>
                    <a:pt x="47" y="18"/>
                  </a:cubicBezTo>
                  <a:cubicBezTo>
                    <a:pt x="37" y="12"/>
                    <a:pt x="26" y="6"/>
                    <a:pt x="15" y="0"/>
                  </a:cubicBezTo>
                  <a:close/>
                </a:path>
              </a:pathLst>
            </a:custGeom>
            <a:solidFill>
              <a:srgbClr val="FC60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Oval 506"/>
            <p:cNvSpPr>
              <a:spLocks noChangeArrowheads="1"/>
            </p:cNvSpPr>
            <p:nvPr/>
          </p:nvSpPr>
          <p:spPr bwMode="auto">
            <a:xfrm>
              <a:off x="7104063" y="3044825"/>
              <a:ext cx="92075" cy="92075"/>
            </a:xfrm>
            <a:prstGeom prst="ellipse">
              <a:avLst/>
            </a:prstGeom>
            <a:solidFill>
              <a:srgbClr val="B3C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Oval 507"/>
            <p:cNvSpPr>
              <a:spLocks noChangeArrowheads="1"/>
            </p:cNvSpPr>
            <p:nvPr/>
          </p:nvSpPr>
          <p:spPr bwMode="auto">
            <a:xfrm>
              <a:off x="7391401" y="3143250"/>
              <a:ext cx="92075" cy="88900"/>
            </a:xfrm>
            <a:prstGeom prst="ellipse">
              <a:avLst/>
            </a:prstGeom>
            <a:solidFill>
              <a:srgbClr val="B3C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Oval 508"/>
            <p:cNvSpPr>
              <a:spLocks noChangeArrowheads="1"/>
            </p:cNvSpPr>
            <p:nvPr/>
          </p:nvSpPr>
          <p:spPr bwMode="auto">
            <a:xfrm>
              <a:off x="7223126" y="3232150"/>
              <a:ext cx="92075" cy="92075"/>
            </a:xfrm>
            <a:prstGeom prst="ellipse">
              <a:avLst/>
            </a:prstGeom>
            <a:solidFill>
              <a:srgbClr val="B3C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Oval 509"/>
            <p:cNvSpPr>
              <a:spLocks noChangeArrowheads="1"/>
            </p:cNvSpPr>
            <p:nvPr/>
          </p:nvSpPr>
          <p:spPr bwMode="auto">
            <a:xfrm>
              <a:off x="7572376" y="3319463"/>
              <a:ext cx="87313" cy="92075"/>
            </a:xfrm>
            <a:prstGeom prst="ellipse">
              <a:avLst/>
            </a:prstGeom>
            <a:solidFill>
              <a:srgbClr val="B3C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Oval 510"/>
            <p:cNvSpPr>
              <a:spLocks noChangeArrowheads="1"/>
            </p:cNvSpPr>
            <p:nvPr/>
          </p:nvSpPr>
          <p:spPr bwMode="auto">
            <a:xfrm>
              <a:off x="7423151" y="3438525"/>
              <a:ext cx="90488" cy="92075"/>
            </a:xfrm>
            <a:prstGeom prst="ellipse">
              <a:avLst/>
            </a:prstGeom>
            <a:solidFill>
              <a:srgbClr val="B3C7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Oval 511"/>
            <p:cNvSpPr>
              <a:spLocks noChangeArrowheads="1"/>
            </p:cNvSpPr>
            <p:nvPr/>
          </p:nvSpPr>
          <p:spPr bwMode="auto">
            <a:xfrm>
              <a:off x="7092951" y="3397250"/>
              <a:ext cx="260350" cy="260350"/>
            </a:xfrm>
            <a:prstGeom prst="ellipse">
              <a:avLst/>
            </a:prstGeom>
            <a:solidFill>
              <a:srgbClr val="88CA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Oval 512"/>
            <p:cNvSpPr>
              <a:spLocks noChangeArrowheads="1"/>
            </p:cNvSpPr>
            <p:nvPr/>
          </p:nvSpPr>
          <p:spPr bwMode="auto">
            <a:xfrm>
              <a:off x="7138988" y="3441700"/>
              <a:ext cx="173038" cy="169863"/>
            </a:xfrm>
            <a:prstGeom prst="ellipse">
              <a:avLst/>
            </a:prstGeom>
            <a:solidFill>
              <a:srgbClr val="FFFF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Oval 513"/>
            <p:cNvSpPr>
              <a:spLocks noChangeArrowheads="1"/>
            </p:cNvSpPr>
            <p:nvPr/>
          </p:nvSpPr>
          <p:spPr bwMode="auto">
            <a:xfrm>
              <a:off x="7177088" y="3476625"/>
              <a:ext cx="88900" cy="88900"/>
            </a:xfrm>
            <a:prstGeom prst="ellipse">
              <a:avLst/>
            </a:prstGeom>
            <a:solidFill>
              <a:srgbClr val="FF8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Freeform 514"/>
            <p:cNvSpPr/>
            <p:nvPr/>
          </p:nvSpPr>
          <p:spPr bwMode="auto">
            <a:xfrm>
              <a:off x="7442201" y="3736975"/>
              <a:ext cx="190500" cy="257175"/>
            </a:xfrm>
            <a:custGeom>
              <a:avLst/>
              <a:gdLst>
                <a:gd name="T0" fmla="*/ 0 w 50"/>
                <a:gd name="T1" fmla="*/ 33 h 67"/>
                <a:gd name="T2" fmla="*/ 33 w 50"/>
                <a:gd name="T3" fmla="*/ 67 h 67"/>
                <a:gd name="T4" fmla="*/ 50 w 50"/>
                <a:gd name="T5" fmla="*/ 62 h 67"/>
                <a:gd name="T6" fmla="*/ 27 w 50"/>
                <a:gd name="T7" fmla="*/ 0 h 67"/>
                <a:gd name="T8" fmla="*/ 0 w 50"/>
                <a:gd name="T9" fmla="*/ 33 h 67"/>
              </a:gdLst>
              <a:ahLst/>
              <a:cxnLst>
                <a:cxn ang="0">
                  <a:pos x="T0" y="T1"/>
                </a:cxn>
                <a:cxn ang="0">
                  <a:pos x="T2" y="T3"/>
                </a:cxn>
                <a:cxn ang="0">
                  <a:pos x="T4" y="T5"/>
                </a:cxn>
                <a:cxn ang="0">
                  <a:pos x="T6" y="T7"/>
                </a:cxn>
                <a:cxn ang="0">
                  <a:pos x="T8" y="T9"/>
                </a:cxn>
              </a:cxnLst>
              <a:rect l="0" t="0" r="r" b="b"/>
              <a:pathLst>
                <a:path w="50" h="67">
                  <a:moveTo>
                    <a:pt x="0" y="33"/>
                  </a:moveTo>
                  <a:cubicBezTo>
                    <a:pt x="0" y="51"/>
                    <a:pt x="15" y="67"/>
                    <a:pt x="33" y="67"/>
                  </a:cubicBezTo>
                  <a:cubicBezTo>
                    <a:pt x="39" y="67"/>
                    <a:pt x="45" y="65"/>
                    <a:pt x="50" y="62"/>
                  </a:cubicBezTo>
                  <a:cubicBezTo>
                    <a:pt x="45" y="40"/>
                    <a:pt x="37" y="20"/>
                    <a:pt x="27" y="0"/>
                  </a:cubicBezTo>
                  <a:cubicBezTo>
                    <a:pt x="11" y="3"/>
                    <a:pt x="0" y="16"/>
                    <a:pt x="0" y="33"/>
                  </a:cubicBezTo>
                  <a:close/>
                </a:path>
              </a:pathLst>
            </a:custGeom>
            <a:solidFill>
              <a:srgbClr val="88CA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Freeform 515"/>
            <p:cNvSpPr/>
            <p:nvPr/>
          </p:nvSpPr>
          <p:spPr bwMode="auto">
            <a:xfrm>
              <a:off x="7483476" y="3775075"/>
              <a:ext cx="138113" cy="173038"/>
            </a:xfrm>
            <a:custGeom>
              <a:avLst/>
              <a:gdLst>
                <a:gd name="T0" fmla="*/ 0 w 36"/>
                <a:gd name="T1" fmla="*/ 23 h 45"/>
                <a:gd name="T2" fmla="*/ 22 w 36"/>
                <a:gd name="T3" fmla="*/ 45 h 45"/>
                <a:gd name="T4" fmla="*/ 36 w 36"/>
                <a:gd name="T5" fmla="*/ 41 h 45"/>
                <a:gd name="T6" fmla="*/ 21 w 36"/>
                <a:gd name="T7" fmla="*/ 0 h 45"/>
                <a:gd name="T8" fmla="*/ 0 w 36"/>
                <a:gd name="T9" fmla="*/ 23 h 45"/>
              </a:gdLst>
              <a:ahLst/>
              <a:cxnLst>
                <a:cxn ang="0">
                  <a:pos x="T0" y="T1"/>
                </a:cxn>
                <a:cxn ang="0">
                  <a:pos x="T2" y="T3"/>
                </a:cxn>
                <a:cxn ang="0">
                  <a:pos x="T4" y="T5"/>
                </a:cxn>
                <a:cxn ang="0">
                  <a:pos x="T6" y="T7"/>
                </a:cxn>
                <a:cxn ang="0">
                  <a:pos x="T8" y="T9"/>
                </a:cxn>
              </a:cxnLst>
              <a:rect l="0" t="0" r="r" b="b"/>
              <a:pathLst>
                <a:path w="36" h="45">
                  <a:moveTo>
                    <a:pt x="0" y="23"/>
                  </a:moveTo>
                  <a:cubicBezTo>
                    <a:pt x="0" y="35"/>
                    <a:pt x="10" y="45"/>
                    <a:pt x="22" y="45"/>
                  </a:cubicBezTo>
                  <a:cubicBezTo>
                    <a:pt x="28" y="45"/>
                    <a:pt x="32" y="43"/>
                    <a:pt x="36" y="41"/>
                  </a:cubicBezTo>
                  <a:cubicBezTo>
                    <a:pt x="32" y="27"/>
                    <a:pt x="27" y="13"/>
                    <a:pt x="21" y="0"/>
                  </a:cubicBezTo>
                  <a:cubicBezTo>
                    <a:pt x="9" y="1"/>
                    <a:pt x="0" y="11"/>
                    <a:pt x="0" y="23"/>
                  </a:cubicBezTo>
                  <a:close/>
                </a:path>
              </a:pathLst>
            </a:custGeom>
            <a:solidFill>
              <a:srgbClr val="FFFF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Freeform 516"/>
            <p:cNvSpPr/>
            <p:nvPr/>
          </p:nvSpPr>
          <p:spPr bwMode="auto">
            <a:xfrm>
              <a:off x="7526338" y="3813175"/>
              <a:ext cx="79375" cy="88900"/>
            </a:xfrm>
            <a:custGeom>
              <a:avLst/>
              <a:gdLst>
                <a:gd name="T0" fmla="*/ 15 w 21"/>
                <a:gd name="T1" fmla="*/ 0 h 23"/>
                <a:gd name="T2" fmla="*/ 11 w 21"/>
                <a:gd name="T3" fmla="*/ 0 h 23"/>
                <a:gd name="T4" fmla="*/ 0 w 21"/>
                <a:gd name="T5" fmla="*/ 11 h 23"/>
                <a:gd name="T6" fmla="*/ 11 w 21"/>
                <a:gd name="T7" fmla="*/ 23 h 23"/>
                <a:gd name="T8" fmla="*/ 21 w 21"/>
                <a:gd name="T9" fmla="*/ 17 h 23"/>
                <a:gd name="T10" fmla="*/ 15 w 21"/>
                <a:gd name="T11" fmla="*/ 0 h 23"/>
              </a:gdLst>
              <a:ahLst/>
              <a:cxnLst>
                <a:cxn ang="0">
                  <a:pos x="T0" y="T1"/>
                </a:cxn>
                <a:cxn ang="0">
                  <a:pos x="T2" y="T3"/>
                </a:cxn>
                <a:cxn ang="0">
                  <a:pos x="T4" y="T5"/>
                </a:cxn>
                <a:cxn ang="0">
                  <a:pos x="T6" y="T7"/>
                </a:cxn>
                <a:cxn ang="0">
                  <a:pos x="T8" y="T9"/>
                </a:cxn>
                <a:cxn ang="0">
                  <a:pos x="T10" y="T11"/>
                </a:cxn>
              </a:cxnLst>
              <a:rect l="0" t="0" r="r" b="b"/>
              <a:pathLst>
                <a:path w="21" h="23">
                  <a:moveTo>
                    <a:pt x="15" y="0"/>
                  </a:moveTo>
                  <a:cubicBezTo>
                    <a:pt x="14" y="0"/>
                    <a:pt x="12" y="0"/>
                    <a:pt x="11" y="0"/>
                  </a:cubicBezTo>
                  <a:cubicBezTo>
                    <a:pt x="5" y="0"/>
                    <a:pt x="0" y="5"/>
                    <a:pt x="0" y="11"/>
                  </a:cubicBezTo>
                  <a:cubicBezTo>
                    <a:pt x="0" y="18"/>
                    <a:pt x="5" y="23"/>
                    <a:pt x="11" y="23"/>
                  </a:cubicBezTo>
                  <a:cubicBezTo>
                    <a:pt x="15" y="23"/>
                    <a:pt x="19" y="21"/>
                    <a:pt x="21" y="17"/>
                  </a:cubicBezTo>
                  <a:cubicBezTo>
                    <a:pt x="19" y="12"/>
                    <a:pt x="17" y="6"/>
                    <a:pt x="15" y="0"/>
                  </a:cubicBezTo>
                  <a:close/>
                </a:path>
              </a:pathLst>
            </a:custGeom>
            <a:solidFill>
              <a:srgbClr val="FF8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Freeform 517"/>
            <p:cNvSpPr/>
            <p:nvPr/>
          </p:nvSpPr>
          <p:spPr bwMode="auto">
            <a:xfrm>
              <a:off x="6997701" y="3802063"/>
              <a:ext cx="217488" cy="252413"/>
            </a:xfrm>
            <a:custGeom>
              <a:avLst/>
              <a:gdLst>
                <a:gd name="T0" fmla="*/ 57 w 57"/>
                <a:gd name="T1" fmla="*/ 34 h 66"/>
                <a:gd name="T2" fmla="*/ 23 w 57"/>
                <a:gd name="T3" fmla="*/ 0 h 66"/>
                <a:gd name="T4" fmla="*/ 0 w 57"/>
                <a:gd name="T5" fmla="*/ 9 h 66"/>
                <a:gd name="T6" fmla="*/ 34 w 57"/>
                <a:gd name="T7" fmla="*/ 66 h 66"/>
                <a:gd name="T8" fmla="*/ 57 w 57"/>
                <a:gd name="T9" fmla="*/ 34 h 66"/>
              </a:gdLst>
              <a:ahLst/>
              <a:cxnLst>
                <a:cxn ang="0">
                  <a:pos x="T0" y="T1"/>
                </a:cxn>
                <a:cxn ang="0">
                  <a:pos x="T2" y="T3"/>
                </a:cxn>
                <a:cxn ang="0">
                  <a:pos x="T4" y="T5"/>
                </a:cxn>
                <a:cxn ang="0">
                  <a:pos x="T6" y="T7"/>
                </a:cxn>
                <a:cxn ang="0">
                  <a:pos x="T8" y="T9"/>
                </a:cxn>
              </a:cxnLst>
              <a:rect l="0" t="0" r="r" b="b"/>
              <a:pathLst>
                <a:path w="57" h="66">
                  <a:moveTo>
                    <a:pt x="57" y="34"/>
                  </a:moveTo>
                  <a:cubicBezTo>
                    <a:pt x="57" y="15"/>
                    <a:pt x="42" y="0"/>
                    <a:pt x="23" y="0"/>
                  </a:cubicBezTo>
                  <a:cubicBezTo>
                    <a:pt x="14" y="0"/>
                    <a:pt x="6" y="4"/>
                    <a:pt x="0" y="9"/>
                  </a:cubicBezTo>
                  <a:cubicBezTo>
                    <a:pt x="16" y="25"/>
                    <a:pt x="27" y="45"/>
                    <a:pt x="34" y="66"/>
                  </a:cubicBezTo>
                  <a:cubicBezTo>
                    <a:pt x="47" y="61"/>
                    <a:pt x="57" y="49"/>
                    <a:pt x="57" y="34"/>
                  </a:cubicBezTo>
                  <a:close/>
                </a:path>
              </a:pathLst>
            </a:custGeom>
            <a:solidFill>
              <a:srgbClr val="88CA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Freeform 518"/>
            <p:cNvSpPr/>
            <p:nvPr/>
          </p:nvSpPr>
          <p:spPr bwMode="auto">
            <a:xfrm>
              <a:off x="7027863" y="3844925"/>
              <a:ext cx="141288" cy="168275"/>
            </a:xfrm>
            <a:custGeom>
              <a:avLst/>
              <a:gdLst>
                <a:gd name="T0" fmla="*/ 37 w 37"/>
                <a:gd name="T1" fmla="*/ 23 h 44"/>
                <a:gd name="T2" fmla="*/ 15 w 37"/>
                <a:gd name="T3" fmla="*/ 0 h 44"/>
                <a:gd name="T4" fmla="*/ 0 w 37"/>
                <a:gd name="T5" fmla="*/ 7 h 44"/>
                <a:gd name="T6" fmla="*/ 22 w 37"/>
                <a:gd name="T7" fmla="*/ 44 h 44"/>
                <a:gd name="T8" fmla="*/ 37 w 37"/>
                <a:gd name="T9" fmla="*/ 23 h 44"/>
              </a:gdLst>
              <a:ahLst/>
              <a:cxnLst>
                <a:cxn ang="0">
                  <a:pos x="T0" y="T1"/>
                </a:cxn>
                <a:cxn ang="0">
                  <a:pos x="T2" y="T3"/>
                </a:cxn>
                <a:cxn ang="0">
                  <a:pos x="T4" y="T5"/>
                </a:cxn>
                <a:cxn ang="0">
                  <a:pos x="T6" y="T7"/>
                </a:cxn>
                <a:cxn ang="0">
                  <a:pos x="T8" y="T9"/>
                </a:cxn>
              </a:cxnLst>
              <a:rect l="0" t="0" r="r" b="b"/>
              <a:pathLst>
                <a:path w="37" h="44">
                  <a:moveTo>
                    <a:pt x="37" y="23"/>
                  </a:moveTo>
                  <a:cubicBezTo>
                    <a:pt x="37" y="10"/>
                    <a:pt x="27" y="0"/>
                    <a:pt x="15" y="0"/>
                  </a:cubicBezTo>
                  <a:cubicBezTo>
                    <a:pt x="9" y="0"/>
                    <a:pt x="4" y="3"/>
                    <a:pt x="0" y="7"/>
                  </a:cubicBezTo>
                  <a:cubicBezTo>
                    <a:pt x="9" y="18"/>
                    <a:pt x="17" y="31"/>
                    <a:pt x="22" y="44"/>
                  </a:cubicBezTo>
                  <a:cubicBezTo>
                    <a:pt x="31" y="41"/>
                    <a:pt x="37" y="33"/>
                    <a:pt x="37" y="23"/>
                  </a:cubicBezTo>
                  <a:close/>
                </a:path>
              </a:pathLst>
            </a:custGeom>
            <a:solidFill>
              <a:srgbClr val="FFFF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Freeform 519"/>
            <p:cNvSpPr/>
            <p:nvPr/>
          </p:nvSpPr>
          <p:spPr bwMode="auto">
            <a:xfrm>
              <a:off x="7051676" y="3883025"/>
              <a:ext cx="76200" cy="87313"/>
            </a:xfrm>
            <a:custGeom>
              <a:avLst/>
              <a:gdLst>
                <a:gd name="T0" fmla="*/ 20 w 20"/>
                <a:gd name="T1" fmla="*/ 11 h 23"/>
                <a:gd name="T2" fmla="*/ 9 w 20"/>
                <a:gd name="T3" fmla="*/ 0 h 23"/>
                <a:gd name="T4" fmla="*/ 0 w 20"/>
                <a:gd name="T5" fmla="*/ 4 h 23"/>
                <a:gd name="T6" fmla="*/ 11 w 20"/>
                <a:gd name="T7" fmla="*/ 23 h 23"/>
                <a:gd name="T8" fmla="*/ 20 w 20"/>
                <a:gd name="T9" fmla="*/ 11 h 23"/>
              </a:gdLst>
              <a:ahLst/>
              <a:cxnLst>
                <a:cxn ang="0">
                  <a:pos x="T0" y="T1"/>
                </a:cxn>
                <a:cxn ang="0">
                  <a:pos x="T2" y="T3"/>
                </a:cxn>
                <a:cxn ang="0">
                  <a:pos x="T4" y="T5"/>
                </a:cxn>
                <a:cxn ang="0">
                  <a:pos x="T6" y="T7"/>
                </a:cxn>
                <a:cxn ang="0">
                  <a:pos x="T8" y="T9"/>
                </a:cxn>
              </a:cxnLst>
              <a:rect l="0" t="0" r="r" b="b"/>
              <a:pathLst>
                <a:path w="20" h="23">
                  <a:moveTo>
                    <a:pt x="20" y="11"/>
                  </a:moveTo>
                  <a:cubicBezTo>
                    <a:pt x="20" y="5"/>
                    <a:pt x="15" y="0"/>
                    <a:pt x="9" y="0"/>
                  </a:cubicBezTo>
                  <a:cubicBezTo>
                    <a:pt x="5" y="0"/>
                    <a:pt x="2" y="2"/>
                    <a:pt x="0" y="4"/>
                  </a:cubicBezTo>
                  <a:cubicBezTo>
                    <a:pt x="4" y="10"/>
                    <a:pt x="8" y="16"/>
                    <a:pt x="11" y="23"/>
                  </a:cubicBezTo>
                  <a:cubicBezTo>
                    <a:pt x="16" y="22"/>
                    <a:pt x="20" y="17"/>
                    <a:pt x="20" y="11"/>
                  </a:cubicBezTo>
                  <a:close/>
                </a:path>
              </a:pathLst>
            </a:custGeom>
            <a:solidFill>
              <a:srgbClr val="FF8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Oval 520"/>
            <p:cNvSpPr>
              <a:spLocks noChangeArrowheads="1"/>
            </p:cNvSpPr>
            <p:nvPr/>
          </p:nvSpPr>
          <p:spPr bwMode="auto">
            <a:xfrm>
              <a:off x="7272338" y="4051300"/>
              <a:ext cx="257175" cy="257175"/>
            </a:xfrm>
            <a:prstGeom prst="ellipse">
              <a:avLst/>
            </a:prstGeom>
            <a:solidFill>
              <a:srgbClr val="88CA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Oval 521"/>
            <p:cNvSpPr>
              <a:spLocks noChangeArrowheads="1"/>
            </p:cNvSpPr>
            <p:nvPr/>
          </p:nvSpPr>
          <p:spPr bwMode="auto">
            <a:xfrm>
              <a:off x="7315201" y="4094163"/>
              <a:ext cx="173038" cy="171450"/>
            </a:xfrm>
            <a:prstGeom prst="ellipse">
              <a:avLst/>
            </a:prstGeom>
            <a:solidFill>
              <a:srgbClr val="FFFF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Oval 522"/>
            <p:cNvSpPr>
              <a:spLocks noChangeArrowheads="1"/>
            </p:cNvSpPr>
            <p:nvPr/>
          </p:nvSpPr>
          <p:spPr bwMode="auto">
            <a:xfrm>
              <a:off x="7358063" y="4127500"/>
              <a:ext cx="87313" cy="88900"/>
            </a:xfrm>
            <a:prstGeom prst="ellipse">
              <a:avLst/>
            </a:prstGeom>
            <a:solidFill>
              <a:srgbClr val="FF8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Freeform 523"/>
            <p:cNvSpPr/>
            <p:nvPr/>
          </p:nvSpPr>
          <p:spPr bwMode="auto">
            <a:xfrm>
              <a:off x="7472363" y="4973638"/>
              <a:ext cx="203200" cy="233363"/>
            </a:xfrm>
            <a:custGeom>
              <a:avLst/>
              <a:gdLst>
                <a:gd name="T0" fmla="*/ 53 w 53"/>
                <a:gd name="T1" fmla="*/ 30 h 61"/>
                <a:gd name="T2" fmla="*/ 30 w 53"/>
                <a:gd name="T3" fmla="*/ 0 h 61"/>
                <a:gd name="T4" fmla="*/ 0 w 53"/>
                <a:gd name="T5" fmla="*/ 51 h 61"/>
                <a:gd name="T6" fmla="*/ 22 w 53"/>
                <a:gd name="T7" fmla="*/ 61 h 61"/>
                <a:gd name="T8" fmla="*/ 53 w 53"/>
                <a:gd name="T9" fmla="*/ 30 h 61"/>
              </a:gdLst>
              <a:ahLst/>
              <a:cxnLst>
                <a:cxn ang="0">
                  <a:pos x="T0" y="T1"/>
                </a:cxn>
                <a:cxn ang="0">
                  <a:pos x="T2" y="T3"/>
                </a:cxn>
                <a:cxn ang="0">
                  <a:pos x="T4" y="T5"/>
                </a:cxn>
                <a:cxn ang="0">
                  <a:pos x="T6" y="T7"/>
                </a:cxn>
                <a:cxn ang="0">
                  <a:pos x="T8" y="T9"/>
                </a:cxn>
              </a:cxnLst>
              <a:rect l="0" t="0" r="r" b="b"/>
              <a:pathLst>
                <a:path w="53" h="61">
                  <a:moveTo>
                    <a:pt x="53" y="30"/>
                  </a:moveTo>
                  <a:cubicBezTo>
                    <a:pt x="53" y="15"/>
                    <a:pt x="43" y="3"/>
                    <a:pt x="30" y="0"/>
                  </a:cubicBezTo>
                  <a:cubicBezTo>
                    <a:pt x="21" y="17"/>
                    <a:pt x="11" y="34"/>
                    <a:pt x="0" y="51"/>
                  </a:cubicBezTo>
                  <a:cubicBezTo>
                    <a:pt x="6" y="57"/>
                    <a:pt x="14" y="61"/>
                    <a:pt x="22" y="61"/>
                  </a:cubicBezTo>
                  <a:cubicBezTo>
                    <a:pt x="39" y="61"/>
                    <a:pt x="53" y="47"/>
                    <a:pt x="53" y="3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Oval 524"/>
            <p:cNvSpPr>
              <a:spLocks noChangeArrowheads="1"/>
            </p:cNvSpPr>
            <p:nvPr/>
          </p:nvSpPr>
          <p:spPr bwMode="auto">
            <a:xfrm>
              <a:off x="7510463" y="5287963"/>
              <a:ext cx="160338" cy="157163"/>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Freeform 525"/>
            <p:cNvSpPr/>
            <p:nvPr/>
          </p:nvSpPr>
          <p:spPr bwMode="auto">
            <a:xfrm>
              <a:off x="7839076" y="5081588"/>
              <a:ext cx="184150" cy="217488"/>
            </a:xfrm>
            <a:custGeom>
              <a:avLst/>
              <a:gdLst>
                <a:gd name="T0" fmla="*/ 30 w 48"/>
                <a:gd name="T1" fmla="*/ 0 h 57"/>
                <a:gd name="T2" fmla="*/ 0 w 48"/>
                <a:gd name="T3" fmla="*/ 29 h 57"/>
                <a:gd name="T4" fmla="*/ 19 w 48"/>
                <a:gd name="T5" fmla="*/ 57 h 57"/>
                <a:gd name="T6" fmla="*/ 48 w 48"/>
                <a:gd name="T7" fmla="*/ 7 h 57"/>
                <a:gd name="T8" fmla="*/ 30 w 48"/>
                <a:gd name="T9" fmla="*/ 0 h 57"/>
              </a:gdLst>
              <a:ahLst/>
              <a:cxnLst>
                <a:cxn ang="0">
                  <a:pos x="T0" y="T1"/>
                </a:cxn>
                <a:cxn ang="0">
                  <a:pos x="T2" y="T3"/>
                </a:cxn>
                <a:cxn ang="0">
                  <a:pos x="T4" y="T5"/>
                </a:cxn>
                <a:cxn ang="0">
                  <a:pos x="T6" y="T7"/>
                </a:cxn>
                <a:cxn ang="0">
                  <a:pos x="T8" y="T9"/>
                </a:cxn>
              </a:cxnLst>
              <a:rect l="0" t="0" r="r" b="b"/>
              <a:pathLst>
                <a:path w="48" h="57">
                  <a:moveTo>
                    <a:pt x="30" y="0"/>
                  </a:moveTo>
                  <a:cubicBezTo>
                    <a:pt x="14" y="0"/>
                    <a:pt x="0" y="13"/>
                    <a:pt x="0" y="29"/>
                  </a:cubicBezTo>
                  <a:cubicBezTo>
                    <a:pt x="0" y="42"/>
                    <a:pt x="8" y="53"/>
                    <a:pt x="19" y="57"/>
                  </a:cubicBezTo>
                  <a:cubicBezTo>
                    <a:pt x="29" y="40"/>
                    <a:pt x="39" y="23"/>
                    <a:pt x="48" y="7"/>
                  </a:cubicBezTo>
                  <a:cubicBezTo>
                    <a:pt x="43" y="3"/>
                    <a:pt x="37" y="0"/>
                    <a:pt x="30"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Oval 526"/>
            <p:cNvSpPr>
              <a:spLocks noChangeArrowheads="1"/>
            </p:cNvSpPr>
            <p:nvPr/>
          </p:nvSpPr>
          <p:spPr bwMode="auto">
            <a:xfrm>
              <a:off x="7277101" y="5426075"/>
              <a:ext cx="114300" cy="114300"/>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Freeform 527"/>
            <p:cNvSpPr/>
            <p:nvPr/>
          </p:nvSpPr>
          <p:spPr bwMode="auto">
            <a:xfrm>
              <a:off x="7434263" y="5548313"/>
              <a:ext cx="252413" cy="246063"/>
            </a:xfrm>
            <a:custGeom>
              <a:avLst/>
              <a:gdLst>
                <a:gd name="T0" fmla="*/ 66 w 66"/>
                <a:gd name="T1" fmla="*/ 17 h 64"/>
                <a:gd name="T2" fmla="*/ 36 w 66"/>
                <a:gd name="T3" fmla="*/ 0 h 64"/>
                <a:gd name="T4" fmla="*/ 0 w 66"/>
                <a:gd name="T5" fmla="*/ 36 h 64"/>
                <a:gd name="T6" fmla="*/ 13 w 66"/>
                <a:gd name="T7" fmla="*/ 64 h 64"/>
                <a:gd name="T8" fmla="*/ 66 w 66"/>
                <a:gd name="T9" fmla="*/ 17 h 64"/>
              </a:gdLst>
              <a:ahLst/>
              <a:cxnLst>
                <a:cxn ang="0">
                  <a:pos x="T0" y="T1"/>
                </a:cxn>
                <a:cxn ang="0">
                  <a:pos x="T2" y="T3"/>
                </a:cxn>
                <a:cxn ang="0">
                  <a:pos x="T4" y="T5"/>
                </a:cxn>
                <a:cxn ang="0">
                  <a:pos x="T6" y="T7"/>
                </a:cxn>
                <a:cxn ang="0">
                  <a:pos x="T8" y="T9"/>
                </a:cxn>
              </a:cxnLst>
              <a:rect l="0" t="0" r="r" b="b"/>
              <a:pathLst>
                <a:path w="66" h="64">
                  <a:moveTo>
                    <a:pt x="66" y="17"/>
                  </a:moveTo>
                  <a:cubicBezTo>
                    <a:pt x="60" y="7"/>
                    <a:pt x="49" y="0"/>
                    <a:pt x="36" y="0"/>
                  </a:cubicBezTo>
                  <a:cubicBezTo>
                    <a:pt x="16" y="0"/>
                    <a:pt x="0" y="17"/>
                    <a:pt x="0" y="36"/>
                  </a:cubicBezTo>
                  <a:cubicBezTo>
                    <a:pt x="0" y="48"/>
                    <a:pt x="5" y="58"/>
                    <a:pt x="13" y="64"/>
                  </a:cubicBezTo>
                  <a:cubicBezTo>
                    <a:pt x="33" y="51"/>
                    <a:pt x="50" y="35"/>
                    <a:pt x="66" y="17"/>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Freeform 528"/>
            <p:cNvSpPr/>
            <p:nvPr/>
          </p:nvSpPr>
          <p:spPr bwMode="auto">
            <a:xfrm>
              <a:off x="6989763" y="5526088"/>
              <a:ext cx="153988" cy="103188"/>
            </a:xfrm>
            <a:custGeom>
              <a:avLst/>
              <a:gdLst>
                <a:gd name="T0" fmla="*/ 16 w 40"/>
                <a:gd name="T1" fmla="*/ 27 h 27"/>
                <a:gd name="T2" fmla="*/ 40 w 40"/>
                <a:gd name="T3" fmla="*/ 3 h 27"/>
                <a:gd name="T4" fmla="*/ 40 w 40"/>
                <a:gd name="T5" fmla="*/ 0 h 27"/>
                <a:gd name="T6" fmla="*/ 0 w 40"/>
                <a:gd name="T7" fmla="*/ 21 h 27"/>
                <a:gd name="T8" fmla="*/ 16 w 40"/>
                <a:gd name="T9" fmla="*/ 27 h 27"/>
              </a:gdLst>
              <a:ahLst/>
              <a:cxnLst>
                <a:cxn ang="0">
                  <a:pos x="T0" y="T1"/>
                </a:cxn>
                <a:cxn ang="0">
                  <a:pos x="T2" y="T3"/>
                </a:cxn>
                <a:cxn ang="0">
                  <a:pos x="T4" y="T5"/>
                </a:cxn>
                <a:cxn ang="0">
                  <a:pos x="T6" y="T7"/>
                </a:cxn>
                <a:cxn ang="0">
                  <a:pos x="T8" y="T9"/>
                </a:cxn>
              </a:cxnLst>
              <a:rect l="0" t="0" r="r" b="b"/>
              <a:pathLst>
                <a:path w="40" h="27">
                  <a:moveTo>
                    <a:pt x="16" y="27"/>
                  </a:moveTo>
                  <a:cubicBezTo>
                    <a:pt x="29" y="27"/>
                    <a:pt x="40" y="16"/>
                    <a:pt x="40" y="3"/>
                  </a:cubicBezTo>
                  <a:cubicBezTo>
                    <a:pt x="40" y="2"/>
                    <a:pt x="40" y="1"/>
                    <a:pt x="40" y="0"/>
                  </a:cubicBezTo>
                  <a:cubicBezTo>
                    <a:pt x="28" y="9"/>
                    <a:pt x="14" y="15"/>
                    <a:pt x="0" y="21"/>
                  </a:cubicBezTo>
                  <a:cubicBezTo>
                    <a:pt x="4" y="24"/>
                    <a:pt x="10" y="27"/>
                    <a:pt x="16" y="27"/>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Freeform 529"/>
            <p:cNvSpPr/>
            <p:nvPr/>
          </p:nvSpPr>
          <p:spPr bwMode="auto">
            <a:xfrm>
              <a:off x="7085013" y="5667375"/>
              <a:ext cx="257175" cy="263525"/>
            </a:xfrm>
            <a:custGeom>
              <a:avLst/>
              <a:gdLst>
                <a:gd name="T0" fmla="*/ 67 w 67"/>
                <a:gd name="T1" fmla="*/ 35 h 69"/>
                <a:gd name="T2" fmla="*/ 32 w 67"/>
                <a:gd name="T3" fmla="*/ 0 h 69"/>
                <a:gd name="T4" fmla="*/ 0 w 67"/>
                <a:gd name="T5" fmla="*/ 23 h 69"/>
                <a:gd name="T6" fmla="*/ 37 w 67"/>
                <a:gd name="T7" fmla="*/ 69 h 69"/>
                <a:gd name="T8" fmla="*/ 67 w 67"/>
                <a:gd name="T9" fmla="*/ 35 h 69"/>
              </a:gdLst>
              <a:ahLst/>
              <a:cxnLst>
                <a:cxn ang="0">
                  <a:pos x="T0" y="T1"/>
                </a:cxn>
                <a:cxn ang="0">
                  <a:pos x="T2" y="T3"/>
                </a:cxn>
                <a:cxn ang="0">
                  <a:pos x="T4" y="T5"/>
                </a:cxn>
                <a:cxn ang="0">
                  <a:pos x="T6" y="T7"/>
                </a:cxn>
                <a:cxn ang="0">
                  <a:pos x="T8" y="T9"/>
                </a:cxn>
              </a:cxnLst>
              <a:rect l="0" t="0" r="r" b="b"/>
              <a:pathLst>
                <a:path w="67" h="69">
                  <a:moveTo>
                    <a:pt x="67" y="35"/>
                  </a:moveTo>
                  <a:cubicBezTo>
                    <a:pt x="67" y="16"/>
                    <a:pt x="51" y="0"/>
                    <a:pt x="32" y="0"/>
                  </a:cubicBezTo>
                  <a:cubicBezTo>
                    <a:pt x="17" y="0"/>
                    <a:pt x="4" y="10"/>
                    <a:pt x="0" y="23"/>
                  </a:cubicBezTo>
                  <a:cubicBezTo>
                    <a:pt x="37" y="69"/>
                    <a:pt x="37" y="69"/>
                    <a:pt x="37" y="69"/>
                  </a:cubicBezTo>
                  <a:cubicBezTo>
                    <a:pt x="53" y="67"/>
                    <a:pt x="67" y="52"/>
                    <a:pt x="67" y="35"/>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Freeform 530"/>
            <p:cNvSpPr/>
            <p:nvPr/>
          </p:nvSpPr>
          <p:spPr bwMode="auto">
            <a:xfrm>
              <a:off x="6932613" y="4908550"/>
              <a:ext cx="673100" cy="731838"/>
            </a:xfrm>
            <a:custGeom>
              <a:avLst/>
              <a:gdLst>
                <a:gd name="T0" fmla="*/ 4 w 176"/>
                <a:gd name="T1" fmla="*/ 191 h 191"/>
                <a:gd name="T2" fmla="*/ 0 w 176"/>
                <a:gd name="T3" fmla="*/ 122 h 191"/>
                <a:gd name="T4" fmla="*/ 72 w 176"/>
                <a:gd name="T5" fmla="*/ 142 h 191"/>
                <a:gd name="T6" fmla="*/ 62 w 176"/>
                <a:gd name="T7" fmla="*/ 73 h 191"/>
                <a:gd name="T8" fmla="*/ 132 w 176"/>
                <a:gd name="T9" fmla="*/ 75 h 191"/>
                <a:gd name="T10" fmla="*/ 106 w 176"/>
                <a:gd name="T11" fmla="*/ 13 h 191"/>
                <a:gd name="T12" fmla="*/ 176 w 176"/>
                <a:gd name="T13" fmla="*/ 0 h 191"/>
                <a:gd name="T14" fmla="*/ 4 w 17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91">
                  <a:moveTo>
                    <a:pt x="4" y="191"/>
                  </a:moveTo>
                  <a:cubicBezTo>
                    <a:pt x="0" y="122"/>
                    <a:pt x="0" y="122"/>
                    <a:pt x="0" y="122"/>
                  </a:cubicBezTo>
                  <a:cubicBezTo>
                    <a:pt x="72" y="142"/>
                    <a:pt x="72" y="142"/>
                    <a:pt x="72" y="142"/>
                  </a:cubicBezTo>
                  <a:cubicBezTo>
                    <a:pt x="62" y="73"/>
                    <a:pt x="62" y="73"/>
                    <a:pt x="62" y="73"/>
                  </a:cubicBezTo>
                  <a:cubicBezTo>
                    <a:pt x="132" y="75"/>
                    <a:pt x="132" y="75"/>
                    <a:pt x="132" y="75"/>
                  </a:cubicBezTo>
                  <a:cubicBezTo>
                    <a:pt x="106" y="13"/>
                    <a:pt x="106" y="13"/>
                    <a:pt x="106" y="13"/>
                  </a:cubicBezTo>
                  <a:cubicBezTo>
                    <a:pt x="176" y="0"/>
                    <a:pt x="176" y="0"/>
                    <a:pt x="176" y="0"/>
                  </a:cubicBezTo>
                  <a:cubicBezTo>
                    <a:pt x="176" y="0"/>
                    <a:pt x="129" y="137"/>
                    <a:pt x="4" y="191"/>
                  </a:cubicBezTo>
                  <a:close/>
                </a:path>
              </a:pathLst>
            </a:custGeom>
            <a:solidFill>
              <a:srgbClr val="FF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Freeform 531"/>
            <p:cNvSpPr/>
            <p:nvPr/>
          </p:nvSpPr>
          <p:spPr bwMode="auto">
            <a:xfrm>
              <a:off x="6664326" y="4770438"/>
              <a:ext cx="544513" cy="468313"/>
            </a:xfrm>
            <a:custGeom>
              <a:avLst/>
              <a:gdLst>
                <a:gd name="T0" fmla="*/ 0 w 142"/>
                <a:gd name="T1" fmla="*/ 119 h 122"/>
                <a:gd name="T2" fmla="*/ 83 w 142"/>
                <a:gd name="T3" fmla="*/ 122 h 122"/>
                <a:gd name="T4" fmla="*/ 78 w 142"/>
                <a:gd name="T5" fmla="*/ 65 h 122"/>
                <a:gd name="T6" fmla="*/ 142 w 142"/>
                <a:gd name="T7" fmla="*/ 67 h 122"/>
                <a:gd name="T8" fmla="*/ 122 w 142"/>
                <a:gd name="T9" fmla="*/ 0 h 122"/>
                <a:gd name="T10" fmla="*/ 0 w 142"/>
                <a:gd name="T11" fmla="*/ 119 h 122"/>
              </a:gdLst>
              <a:ahLst/>
              <a:cxnLst>
                <a:cxn ang="0">
                  <a:pos x="T0" y="T1"/>
                </a:cxn>
                <a:cxn ang="0">
                  <a:pos x="T2" y="T3"/>
                </a:cxn>
                <a:cxn ang="0">
                  <a:pos x="T4" y="T5"/>
                </a:cxn>
                <a:cxn ang="0">
                  <a:pos x="T6" y="T7"/>
                </a:cxn>
                <a:cxn ang="0">
                  <a:pos x="T8" y="T9"/>
                </a:cxn>
                <a:cxn ang="0">
                  <a:pos x="T10" y="T11"/>
                </a:cxn>
              </a:cxnLst>
              <a:rect l="0" t="0" r="r" b="b"/>
              <a:pathLst>
                <a:path w="142" h="122">
                  <a:moveTo>
                    <a:pt x="0" y="119"/>
                  </a:moveTo>
                  <a:cubicBezTo>
                    <a:pt x="83" y="122"/>
                    <a:pt x="83" y="122"/>
                    <a:pt x="83" y="122"/>
                  </a:cubicBezTo>
                  <a:cubicBezTo>
                    <a:pt x="78" y="65"/>
                    <a:pt x="78" y="65"/>
                    <a:pt x="78" y="65"/>
                  </a:cubicBezTo>
                  <a:cubicBezTo>
                    <a:pt x="142" y="67"/>
                    <a:pt x="142" y="67"/>
                    <a:pt x="142" y="67"/>
                  </a:cubicBezTo>
                  <a:cubicBezTo>
                    <a:pt x="122" y="0"/>
                    <a:pt x="122" y="0"/>
                    <a:pt x="122" y="0"/>
                  </a:cubicBezTo>
                  <a:cubicBezTo>
                    <a:pt x="122" y="0"/>
                    <a:pt x="42" y="109"/>
                    <a:pt x="0" y="119"/>
                  </a:cubicBezTo>
                  <a:close/>
                </a:path>
              </a:pathLst>
            </a:custGeom>
            <a:solidFill>
              <a:srgbClr val="FF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Oval 532"/>
            <p:cNvSpPr>
              <a:spLocks noChangeArrowheads="1"/>
            </p:cNvSpPr>
            <p:nvPr/>
          </p:nvSpPr>
          <p:spPr bwMode="auto">
            <a:xfrm>
              <a:off x="5186363" y="3638550"/>
              <a:ext cx="53975" cy="52388"/>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Oval 533"/>
            <p:cNvSpPr>
              <a:spLocks noChangeArrowheads="1"/>
            </p:cNvSpPr>
            <p:nvPr/>
          </p:nvSpPr>
          <p:spPr bwMode="auto">
            <a:xfrm>
              <a:off x="5324476" y="3736975"/>
              <a:ext cx="53975" cy="53975"/>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Oval 534"/>
            <p:cNvSpPr>
              <a:spLocks noChangeArrowheads="1"/>
            </p:cNvSpPr>
            <p:nvPr/>
          </p:nvSpPr>
          <p:spPr bwMode="auto">
            <a:xfrm>
              <a:off x="5454651" y="3825875"/>
              <a:ext cx="49213" cy="52388"/>
            </a:xfrm>
            <a:prstGeom prst="ellipse">
              <a:avLst/>
            </a:prstGeom>
            <a:solidFill>
              <a:srgbClr val="EB4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Oval 535"/>
            <p:cNvSpPr>
              <a:spLocks noChangeArrowheads="1"/>
            </p:cNvSpPr>
            <p:nvPr/>
          </p:nvSpPr>
          <p:spPr bwMode="auto">
            <a:xfrm>
              <a:off x="5067301" y="3848100"/>
              <a:ext cx="53975" cy="50800"/>
            </a:xfrm>
            <a:prstGeom prst="ellipse">
              <a:avLst/>
            </a:prstGeom>
            <a:solidFill>
              <a:srgbClr val="FFF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Oval 536"/>
            <p:cNvSpPr>
              <a:spLocks noChangeArrowheads="1"/>
            </p:cNvSpPr>
            <p:nvPr/>
          </p:nvSpPr>
          <p:spPr bwMode="auto">
            <a:xfrm>
              <a:off x="5224463" y="3917950"/>
              <a:ext cx="53975" cy="49213"/>
            </a:xfrm>
            <a:prstGeom prst="ellipse">
              <a:avLst/>
            </a:prstGeom>
            <a:solidFill>
              <a:srgbClr val="FFF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Oval 537"/>
            <p:cNvSpPr>
              <a:spLocks noChangeArrowheads="1"/>
            </p:cNvSpPr>
            <p:nvPr/>
          </p:nvSpPr>
          <p:spPr bwMode="auto">
            <a:xfrm>
              <a:off x="5373688" y="4005263"/>
              <a:ext cx="53975" cy="49213"/>
            </a:xfrm>
            <a:prstGeom prst="ellipse">
              <a:avLst/>
            </a:prstGeom>
            <a:solidFill>
              <a:srgbClr val="FFF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Oval 538"/>
            <p:cNvSpPr>
              <a:spLocks noChangeArrowheads="1"/>
            </p:cNvSpPr>
            <p:nvPr/>
          </p:nvSpPr>
          <p:spPr bwMode="auto">
            <a:xfrm>
              <a:off x="4999038" y="4035425"/>
              <a:ext cx="53975" cy="50800"/>
            </a:xfrm>
            <a:prstGeom prst="ellipse">
              <a:avLst/>
            </a:prstGeom>
            <a:solidFill>
              <a:srgbClr val="BDD2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Oval 539"/>
            <p:cNvSpPr>
              <a:spLocks noChangeArrowheads="1"/>
            </p:cNvSpPr>
            <p:nvPr/>
          </p:nvSpPr>
          <p:spPr bwMode="auto">
            <a:xfrm>
              <a:off x="5156201" y="4094163"/>
              <a:ext cx="53975" cy="52388"/>
            </a:xfrm>
            <a:prstGeom prst="ellipse">
              <a:avLst/>
            </a:prstGeom>
            <a:solidFill>
              <a:srgbClr val="BDD2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Oval 540"/>
            <p:cNvSpPr>
              <a:spLocks noChangeArrowheads="1"/>
            </p:cNvSpPr>
            <p:nvPr/>
          </p:nvSpPr>
          <p:spPr bwMode="auto">
            <a:xfrm>
              <a:off x="5335588" y="4162425"/>
              <a:ext cx="50800" cy="53975"/>
            </a:xfrm>
            <a:prstGeom prst="ellipse">
              <a:avLst/>
            </a:prstGeom>
            <a:solidFill>
              <a:srgbClr val="BDD2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Oval 541"/>
            <p:cNvSpPr>
              <a:spLocks noChangeArrowheads="1"/>
            </p:cNvSpPr>
            <p:nvPr/>
          </p:nvSpPr>
          <p:spPr bwMode="auto">
            <a:xfrm>
              <a:off x="4960938" y="4249738"/>
              <a:ext cx="49213" cy="53975"/>
            </a:xfrm>
            <a:prstGeom prst="ellipse">
              <a:avLst/>
            </a:prstGeom>
            <a:solidFill>
              <a:srgbClr val="BD65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Oval 542"/>
            <p:cNvSpPr>
              <a:spLocks noChangeArrowheads="1"/>
            </p:cNvSpPr>
            <p:nvPr/>
          </p:nvSpPr>
          <p:spPr bwMode="auto">
            <a:xfrm>
              <a:off x="5129213" y="4273550"/>
              <a:ext cx="49213" cy="49213"/>
            </a:xfrm>
            <a:prstGeom prst="ellipse">
              <a:avLst/>
            </a:prstGeom>
            <a:solidFill>
              <a:srgbClr val="BD65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Oval 543"/>
            <p:cNvSpPr>
              <a:spLocks noChangeArrowheads="1"/>
            </p:cNvSpPr>
            <p:nvPr/>
          </p:nvSpPr>
          <p:spPr bwMode="auto">
            <a:xfrm>
              <a:off x="5305426" y="4300538"/>
              <a:ext cx="53975" cy="53975"/>
            </a:xfrm>
            <a:prstGeom prst="ellipse">
              <a:avLst/>
            </a:prstGeom>
            <a:solidFill>
              <a:srgbClr val="BD65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Oval 544"/>
            <p:cNvSpPr>
              <a:spLocks noChangeArrowheads="1"/>
            </p:cNvSpPr>
            <p:nvPr/>
          </p:nvSpPr>
          <p:spPr bwMode="auto">
            <a:xfrm>
              <a:off x="4949826" y="4438650"/>
              <a:ext cx="52388" cy="52388"/>
            </a:xfrm>
            <a:prstGeom prst="ellipse">
              <a:avLst/>
            </a:prstGeom>
            <a:solidFill>
              <a:srgbClr val="FFF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Oval 545"/>
            <p:cNvSpPr>
              <a:spLocks noChangeArrowheads="1"/>
            </p:cNvSpPr>
            <p:nvPr/>
          </p:nvSpPr>
          <p:spPr bwMode="auto">
            <a:xfrm>
              <a:off x="5099051" y="4449763"/>
              <a:ext cx="49213" cy="53975"/>
            </a:xfrm>
            <a:prstGeom prst="ellipse">
              <a:avLst/>
            </a:prstGeom>
            <a:solidFill>
              <a:srgbClr val="FFF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Oval 546"/>
            <p:cNvSpPr>
              <a:spLocks noChangeArrowheads="1"/>
            </p:cNvSpPr>
            <p:nvPr/>
          </p:nvSpPr>
          <p:spPr bwMode="auto">
            <a:xfrm>
              <a:off x="5305426" y="4460875"/>
              <a:ext cx="53975" cy="49213"/>
            </a:xfrm>
            <a:prstGeom prst="ellipse">
              <a:avLst/>
            </a:prstGeom>
            <a:solidFill>
              <a:srgbClr val="FFF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Freeform 547"/>
            <p:cNvSpPr/>
            <p:nvPr/>
          </p:nvSpPr>
          <p:spPr bwMode="auto">
            <a:xfrm>
              <a:off x="5913438" y="3259138"/>
              <a:ext cx="227013" cy="247650"/>
            </a:xfrm>
            <a:custGeom>
              <a:avLst/>
              <a:gdLst>
                <a:gd name="T0" fmla="*/ 5 w 59"/>
                <a:gd name="T1" fmla="*/ 0 h 65"/>
                <a:gd name="T2" fmla="*/ 0 w 59"/>
                <a:gd name="T3" fmla="*/ 65 h 65"/>
                <a:gd name="T4" fmla="*/ 59 w 59"/>
                <a:gd name="T5" fmla="*/ 49 h 65"/>
                <a:gd name="T6" fmla="*/ 5 w 59"/>
                <a:gd name="T7" fmla="*/ 0 h 65"/>
              </a:gdLst>
              <a:ahLst/>
              <a:cxnLst>
                <a:cxn ang="0">
                  <a:pos x="T0" y="T1"/>
                </a:cxn>
                <a:cxn ang="0">
                  <a:pos x="T2" y="T3"/>
                </a:cxn>
                <a:cxn ang="0">
                  <a:pos x="T4" y="T5"/>
                </a:cxn>
                <a:cxn ang="0">
                  <a:pos x="T6" y="T7"/>
                </a:cxn>
              </a:cxnLst>
              <a:rect l="0" t="0" r="r" b="b"/>
              <a:pathLst>
                <a:path w="59" h="65">
                  <a:moveTo>
                    <a:pt x="5" y="0"/>
                  </a:moveTo>
                  <a:cubicBezTo>
                    <a:pt x="0" y="65"/>
                    <a:pt x="0" y="65"/>
                    <a:pt x="0" y="65"/>
                  </a:cubicBezTo>
                  <a:cubicBezTo>
                    <a:pt x="0" y="65"/>
                    <a:pt x="44" y="49"/>
                    <a:pt x="59" y="49"/>
                  </a:cubicBezTo>
                  <a:lnTo>
                    <a:pt x="5" y="0"/>
                  </a:lnTo>
                  <a:close/>
                </a:path>
              </a:pathLst>
            </a:custGeom>
            <a:solidFill>
              <a:srgbClr val="BBD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Freeform 548"/>
            <p:cNvSpPr/>
            <p:nvPr/>
          </p:nvSpPr>
          <p:spPr bwMode="auto">
            <a:xfrm>
              <a:off x="6002338" y="3071813"/>
              <a:ext cx="268288" cy="279400"/>
            </a:xfrm>
            <a:custGeom>
              <a:avLst/>
              <a:gdLst>
                <a:gd name="T0" fmla="*/ 8 w 70"/>
                <a:gd name="T1" fmla="*/ 16 h 73"/>
                <a:gd name="T2" fmla="*/ 70 w 70"/>
                <a:gd name="T3" fmla="*/ 73 h 73"/>
                <a:gd name="T4" fmla="*/ 60 w 70"/>
                <a:gd name="T5" fmla="*/ 0 h 73"/>
                <a:gd name="T6" fmla="*/ 8 w 70"/>
                <a:gd name="T7" fmla="*/ 16 h 73"/>
              </a:gdLst>
              <a:ahLst/>
              <a:cxnLst>
                <a:cxn ang="0">
                  <a:pos x="T0" y="T1"/>
                </a:cxn>
                <a:cxn ang="0">
                  <a:pos x="T2" y="T3"/>
                </a:cxn>
                <a:cxn ang="0">
                  <a:pos x="T4" y="T5"/>
                </a:cxn>
                <a:cxn ang="0">
                  <a:pos x="T6" y="T7"/>
                </a:cxn>
              </a:cxnLst>
              <a:rect l="0" t="0" r="r" b="b"/>
              <a:pathLst>
                <a:path w="70" h="73">
                  <a:moveTo>
                    <a:pt x="8" y="16"/>
                  </a:moveTo>
                  <a:cubicBezTo>
                    <a:pt x="70" y="73"/>
                    <a:pt x="70" y="73"/>
                    <a:pt x="70" y="73"/>
                  </a:cubicBezTo>
                  <a:cubicBezTo>
                    <a:pt x="60" y="0"/>
                    <a:pt x="60" y="0"/>
                    <a:pt x="60" y="0"/>
                  </a:cubicBezTo>
                  <a:cubicBezTo>
                    <a:pt x="60" y="0"/>
                    <a:pt x="0" y="8"/>
                    <a:pt x="8" y="16"/>
                  </a:cubicBezTo>
                  <a:close/>
                </a:path>
              </a:pathLst>
            </a:custGeom>
            <a:solidFill>
              <a:srgbClr val="7CA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Freeform 549"/>
            <p:cNvSpPr/>
            <p:nvPr/>
          </p:nvSpPr>
          <p:spPr bwMode="auto">
            <a:xfrm>
              <a:off x="5600701" y="3201988"/>
              <a:ext cx="155575" cy="285750"/>
            </a:xfrm>
            <a:custGeom>
              <a:avLst/>
              <a:gdLst>
                <a:gd name="T0" fmla="*/ 0 w 98"/>
                <a:gd name="T1" fmla="*/ 55 h 180"/>
                <a:gd name="T2" fmla="*/ 86 w 98"/>
                <a:gd name="T3" fmla="*/ 180 h 180"/>
                <a:gd name="T4" fmla="*/ 98 w 98"/>
                <a:gd name="T5" fmla="*/ 0 h 180"/>
                <a:gd name="T6" fmla="*/ 0 w 98"/>
                <a:gd name="T7" fmla="*/ 55 h 180"/>
              </a:gdLst>
              <a:ahLst/>
              <a:cxnLst>
                <a:cxn ang="0">
                  <a:pos x="T0" y="T1"/>
                </a:cxn>
                <a:cxn ang="0">
                  <a:pos x="T2" y="T3"/>
                </a:cxn>
                <a:cxn ang="0">
                  <a:pos x="T4" y="T5"/>
                </a:cxn>
                <a:cxn ang="0">
                  <a:pos x="T6" y="T7"/>
                </a:cxn>
              </a:cxnLst>
              <a:rect l="0" t="0" r="r" b="b"/>
              <a:pathLst>
                <a:path w="98" h="180">
                  <a:moveTo>
                    <a:pt x="0" y="55"/>
                  </a:moveTo>
                  <a:lnTo>
                    <a:pt x="86" y="180"/>
                  </a:lnTo>
                  <a:lnTo>
                    <a:pt x="98" y="0"/>
                  </a:lnTo>
                  <a:lnTo>
                    <a:pt x="0" y="55"/>
                  </a:lnTo>
                  <a:close/>
                </a:path>
              </a:pathLst>
            </a:custGeom>
            <a:solidFill>
              <a:srgbClr val="FF7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Freeform 550"/>
            <p:cNvSpPr/>
            <p:nvPr/>
          </p:nvSpPr>
          <p:spPr bwMode="auto">
            <a:xfrm>
              <a:off x="5010151" y="4729163"/>
              <a:ext cx="528638" cy="750888"/>
            </a:xfrm>
            <a:custGeom>
              <a:avLst/>
              <a:gdLst>
                <a:gd name="T0" fmla="*/ 3 w 138"/>
                <a:gd name="T1" fmla="*/ 1 h 196"/>
                <a:gd name="T2" fmla="*/ 19 w 138"/>
                <a:gd name="T3" fmla="*/ 28 h 196"/>
                <a:gd name="T4" fmla="*/ 0 w 138"/>
                <a:gd name="T5" fmla="*/ 56 h 196"/>
                <a:gd name="T6" fmla="*/ 40 w 138"/>
                <a:gd name="T7" fmla="*/ 67 h 196"/>
                <a:gd name="T8" fmla="*/ 35 w 138"/>
                <a:gd name="T9" fmla="*/ 106 h 196"/>
                <a:gd name="T10" fmla="*/ 76 w 138"/>
                <a:gd name="T11" fmla="*/ 118 h 196"/>
                <a:gd name="T12" fmla="*/ 73 w 138"/>
                <a:gd name="T13" fmla="*/ 155 h 196"/>
                <a:gd name="T14" fmla="*/ 110 w 138"/>
                <a:gd name="T15" fmla="*/ 155 h 196"/>
                <a:gd name="T16" fmla="*/ 122 w 138"/>
                <a:gd name="T17" fmla="*/ 196 h 196"/>
                <a:gd name="T18" fmla="*/ 134 w 138"/>
                <a:gd name="T19" fmla="*/ 180 h 196"/>
                <a:gd name="T20" fmla="*/ 122 w 138"/>
                <a:gd name="T21" fmla="*/ 148 h 196"/>
                <a:gd name="T22" fmla="*/ 87 w 138"/>
                <a:gd name="T23" fmla="*/ 140 h 196"/>
                <a:gd name="T24" fmla="*/ 85 w 138"/>
                <a:gd name="T25" fmla="*/ 108 h 196"/>
                <a:gd name="T26" fmla="*/ 50 w 138"/>
                <a:gd name="T27" fmla="*/ 95 h 196"/>
                <a:gd name="T28" fmla="*/ 49 w 138"/>
                <a:gd name="T29" fmla="*/ 59 h 196"/>
                <a:gd name="T30" fmla="*/ 23 w 138"/>
                <a:gd name="T31" fmla="*/ 47 h 196"/>
                <a:gd name="T32" fmla="*/ 18 w 138"/>
                <a:gd name="T33" fmla="*/ 0 h 196"/>
                <a:gd name="T34" fmla="*/ 3 w 138"/>
                <a:gd name="T35"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96">
                  <a:moveTo>
                    <a:pt x="3" y="1"/>
                  </a:moveTo>
                  <a:cubicBezTo>
                    <a:pt x="3" y="1"/>
                    <a:pt x="21" y="12"/>
                    <a:pt x="19" y="28"/>
                  </a:cubicBezTo>
                  <a:cubicBezTo>
                    <a:pt x="17" y="44"/>
                    <a:pt x="0" y="56"/>
                    <a:pt x="0" y="56"/>
                  </a:cubicBezTo>
                  <a:cubicBezTo>
                    <a:pt x="0" y="56"/>
                    <a:pt x="27" y="48"/>
                    <a:pt x="40" y="67"/>
                  </a:cubicBezTo>
                  <a:cubicBezTo>
                    <a:pt x="53" y="87"/>
                    <a:pt x="35" y="106"/>
                    <a:pt x="35" y="106"/>
                  </a:cubicBezTo>
                  <a:cubicBezTo>
                    <a:pt x="35" y="106"/>
                    <a:pt x="66" y="99"/>
                    <a:pt x="76" y="118"/>
                  </a:cubicBezTo>
                  <a:cubicBezTo>
                    <a:pt x="86" y="136"/>
                    <a:pt x="73" y="155"/>
                    <a:pt x="73" y="155"/>
                  </a:cubicBezTo>
                  <a:cubicBezTo>
                    <a:pt x="73" y="155"/>
                    <a:pt x="92" y="142"/>
                    <a:pt x="110" y="155"/>
                  </a:cubicBezTo>
                  <a:cubicBezTo>
                    <a:pt x="128" y="168"/>
                    <a:pt x="122" y="196"/>
                    <a:pt x="122" y="196"/>
                  </a:cubicBezTo>
                  <a:cubicBezTo>
                    <a:pt x="134" y="180"/>
                    <a:pt x="134" y="180"/>
                    <a:pt x="134" y="180"/>
                  </a:cubicBezTo>
                  <a:cubicBezTo>
                    <a:pt x="134" y="180"/>
                    <a:pt x="138" y="161"/>
                    <a:pt x="122" y="148"/>
                  </a:cubicBezTo>
                  <a:cubicBezTo>
                    <a:pt x="105" y="134"/>
                    <a:pt x="87" y="140"/>
                    <a:pt x="87" y="140"/>
                  </a:cubicBezTo>
                  <a:cubicBezTo>
                    <a:pt x="87" y="140"/>
                    <a:pt x="96" y="121"/>
                    <a:pt x="85" y="108"/>
                  </a:cubicBezTo>
                  <a:cubicBezTo>
                    <a:pt x="73" y="95"/>
                    <a:pt x="56" y="95"/>
                    <a:pt x="50" y="95"/>
                  </a:cubicBezTo>
                  <a:cubicBezTo>
                    <a:pt x="50" y="95"/>
                    <a:pt x="64" y="76"/>
                    <a:pt x="49" y="59"/>
                  </a:cubicBezTo>
                  <a:cubicBezTo>
                    <a:pt x="49" y="59"/>
                    <a:pt x="41" y="48"/>
                    <a:pt x="23" y="47"/>
                  </a:cubicBezTo>
                  <a:cubicBezTo>
                    <a:pt x="23" y="47"/>
                    <a:pt x="46" y="16"/>
                    <a:pt x="18" y="0"/>
                  </a:cubicBezTo>
                  <a:lnTo>
                    <a:pt x="3" y="1"/>
                  </a:lnTo>
                  <a:close/>
                </a:path>
              </a:pathLst>
            </a:custGeom>
            <a:solidFill>
              <a:srgbClr val="FF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Freeform 551"/>
            <p:cNvSpPr/>
            <p:nvPr/>
          </p:nvSpPr>
          <p:spPr bwMode="auto">
            <a:xfrm>
              <a:off x="5205413" y="4718050"/>
              <a:ext cx="406400" cy="574675"/>
            </a:xfrm>
            <a:custGeom>
              <a:avLst/>
              <a:gdLst>
                <a:gd name="T0" fmla="*/ 1 w 106"/>
                <a:gd name="T1" fmla="*/ 1 h 150"/>
                <a:gd name="T2" fmla="*/ 14 w 106"/>
                <a:gd name="T3" fmla="*/ 21 h 150"/>
                <a:gd name="T4" fmla="*/ 0 w 106"/>
                <a:gd name="T5" fmla="*/ 43 h 150"/>
                <a:gd name="T6" fmla="*/ 30 w 106"/>
                <a:gd name="T7" fmla="*/ 52 h 150"/>
                <a:gd name="T8" fmla="*/ 26 w 106"/>
                <a:gd name="T9" fmla="*/ 81 h 150"/>
                <a:gd name="T10" fmla="*/ 58 w 106"/>
                <a:gd name="T11" fmla="*/ 90 h 150"/>
                <a:gd name="T12" fmla="*/ 55 w 106"/>
                <a:gd name="T13" fmla="*/ 119 h 150"/>
                <a:gd name="T14" fmla="*/ 84 w 106"/>
                <a:gd name="T15" fmla="*/ 119 h 150"/>
                <a:gd name="T16" fmla="*/ 93 w 106"/>
                <a:gd name="T17" fmla="*/ 150 h 150"/>
                <a:gd name="T18" fmla="*/ 103 w 106"/>
                <a:gd name="T19" fmla="*/ 138 h 150"/>
                <a:gd name="T20" fmla="*/ 93 w 106"/>
                <a:gd name="T21" fmla="*/ 113 h 150"/>
                <a:gd name="T22" fmla="*/ 67 w 106"/>
                <a:gd name="T23" fmla="*/ 107 h 150"/>
                <a:gd name="T24" fmla="*/ 65 w 106"/>
                <a:gd name="T25" fmla="*/ 83 h 150"/>
                <a:gd name="T26" fmla="*/ 38 w 106"/>
                <a:gd name="T27" fmla="*/ 73 h 150"/>
                <a:gd name="T28" fmla="*/ 37 w 106"/>
                <a:gd name="T29" fmla="*/ 45 h 150"/>
                <a:gd name="T30" fmla="*/ 17 w 106"/>
                <a:gd name="T31" fmla="*/ 36 h 150"/>
                <a:gd name="T32" fmla="*/ 13 w 106"/>
                <a:gd name="T33" fmla="*/ 0 h 150"/>
                <a:gd name="T34" fmla="*/ 1 w 106"/>
                <a:gd name="T35"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50">
                  <a:moveTo>
                    <a:pt x="1" y="1"/>
                  </a:moveTo>
                  <a:cubicBezTo>
                    <a:pt x="1" y="1"/>
                    <a:pt x="15" y="9"/>
                    <a:pt x="14" y="21"/>
                  </a:cubicBezTo>
                  <a:cubicBezTo>
                    <a:pt x="13" y="34"/>
                    <a:pt x="0" y="43"/>
                    <a:pt x="0" y="43"/>
                  </a:cubicBezTo>
                  <a:cubicBezTo>
                    <a:pt x="0" y="43"/>
                    <a:pt x="20" y="37"/>
                    <a:pt x="30" y="52"/>
                  </a:cubicBezTo>
                  <a:cubicBezTo>
                    <a:pt x="40" y="67"/>
                    <a:pt x="26" y="81"/>
                    <a:pt x="26" y="81"/>
                  </a:cubicBezTo>
                  <a:cubicBezTo>
                    <a:pt x="26" y="81"/>
                    <a:pt x="50" y="76"/>
                    <a:pt x="58" y="90"/>
                  </a:cubicBezTo>
                  <a:cubicBezTo>
                    <a:pt x="66" y="105"/>
                    <a:pt x="55" y="119"/>
                    <a:pt x="55" y="119"/>
                  </a:cubicBezTo>
                  <a:cubicBezTo>
                    <a:pt x="55" y="119"/>
                    <a:pt x="70" y="109"/>
                    <a:pt x="84" y="119"/>
                  </a:cubicBezTo>
                  <a:cubicBezTo>
                    <a:pt x="98" y="129"/>
                    <a:pt x="93" y="150"/>
                    <a:pt x="93" y="150"/>
                  </a:cubicBezTo>
                  <a:cubicBezTo>
                    <a:pt x="103" y="138"/>
                    <a:pt x="103" y="138"/>
                    <a:pt x="103" y="138"/>
                  </a:cubicBezTo>
                  <a:cubicBezTo>
                    <a:pt x="103" y="138"/>
                    <a:pt x="106" y="124"/>
                    <a:pt x="93" y="113"/>
                  </a:cubicBezTo>
                  <a:cubicBezTo>
                    <a:pt x="81" y="103"/>
                    <a:pt x="67" y="107"/>
                    <a:pt x="67" y="107"/>
                  </a:cubicBezTo>
                  <a:cubicBezTo>
                    <a:pt x="67" y="107"/>
                    <a:pt x="74" y="93"/>
                    <a:pt x="65" y="83"/>
                  </a:cubicBezTo>
                  <a:cubicBezTo>
                    <a:pt x="56" y="73"/>
                    <a:pt x="43" y="73"/>
                    <a:pt x="38" y="73"/>
                  </a:cubicBezTo>
                  <a:cubicBezTo>
                    <a:pt x="38" y="73"/>
                    <a:pt x="49" y="59"/>
                    <a:pt x="37" y="45"/>
                  </a:cubicBezTo>
                  <a:cubicBezTo>
                    <a:pt x="37" y="45"/>
                    <a:pt x="31" y="37"/>
                    <a:pt x="17" y="36"/>
                  </a:cubicBezTo>
                  <a:cubicBezTo>
                    <a:pt x="17" y="36"/>
                    <a:pt x="35" y="12"/>
                    <a:pt x="13" y="0"/>
                  </a:cubicBezTo>
                  <a:lnTo>
                    <a:pt x="1" y="1"/>
                  </a:lnTo>
                  <a:close/>
                </a:path>
              </a:pathLst>
            </a:custGeom>
            <a:solidFill>
              <a:srgbClr val="FF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 name="Freeform 552"/>
            <p:cNvSpPr/>
            <p:nvPr/>
          </p:nvSpPr>
          <p:spPr bwMode="auto">
            <a:xfrm>
              <a:off x="5332413" y="4656138"/>
              <a:ext cx="404813" cy="577850"/>
            </a:xfrm>
            <a:custGeom>
              <a:avLst/>
              <a:gdLst>
                <a:gd name="T0" fmla="*/ 2 w 106"/>
                <a:gd name="T1" fmla="*/ 1 h 151"/>
                <a:gd name="T2" fmla="*/ 15 w 106"/>
                <a:gd name="T3" fmla="*/ 22 h 151"/>
                <a:gd name="T4" fmla="*/ 0 w 106"/>
                <a:gd name="T5" fmla="*/ 44 h 151"/>
                <a:gd name="T6" fmla="*/ 31 w 106"/>
                <a:gd name="T7" fmla="*/ 52 h 151"/>
                <a:gd name="T8" fmla="*/ 27 w 106"/>
                <a:gd name="T9" fmla="*/ 82 h 151"/>
                <a:gd name="T10" fmla="*/ 58 w 106"/>
                <a:gd name="T11" fmla="*/ 91 h 151"/>
                <a:gd name="T12" fmla="*/ 56 w 106"/>
                <a:gd name="T13" fmla="*/ 120 h 151"/>
                <a:gd name="T14" fmla="*/ 84 w 106"/>
                <a:gd name="T15" fmla="*/ 120 h 151"/>
                <a:gd name="T16" fmla="*/ 94 w 106"/>
                <a:gd name="T17" fmla="*/ 151 h 151"/>
                <a:gd name="T18" fmla="*/ 103 w 106"/>
                <a:gd name="T19" fmla="*/ 139 h 151"/>
                <a:gd name="T20" fmla="*/ 94 w 106"/>
                <a:gd name="T21" fmla="*/ 114 h 151"/>
                <a:gd name="T22" fmla="*/ 67 w 106"/>
                <a:gd name="T23" fmla="*/ 108 h 151"/>
                <a:gd name="T24" fmla="*/ 65 w 106"/>
                <a:gd name="T25" fmla="*/ 83 h 151"/>
                <a:gd name="T26" fmla="*/ 38 w 106"/>
                <a:gd name="T27" fmla="*/ 73 h 151"/>
                <a:gd name="T28" fmla="*/ 37 w 106"/>
                <a:gd name="T29" fmla="*/ 46 h 151"/>
                <a:gd name="T30" fmla="*/ 17 w 106"/>
                <a:gd name="T31" fmla="*/ 37 h 151"/>
                <a:gd name="T32" fmla="*/ 14 w 106"/>
                <a:gd name="T33" fmla="*/ 0 h 151"/>
                <a:gd name="T34" fmla="*/ 2 w 106"/>
                <a:gd name="T35"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51">
                  <a:moveTo>
                    <a:pt x="2" y="1"/>
                  </a:moveTo>
                  <a:cubicBezTo>
                    <a:pt x="2" y="1"/>
                    <a:pt x="16" y="10"/>
                    <a:pt x="15" y="22"/>
                  </a:cubicBezTo>
                  <a:cubicBezTo>
                    <a:pt x="13" y="34"/>
                    <a:pt x="0" y="44"/>
                    <a:pt x="0" y="44"/>
                  </a:cubicBezTo>
                  <a:cubicBezTo>
                    <a:pt x="0" y="44"/>
                    <a:pt x="21" y="37"/>
                    <a:pt x="31" y="52"/>
                  </a:cubicBezTo>
                  <a:cubicBezTo>
                    <a:pt x="41" y="67"/>
                    <a:pt x="27" y="82"/>
                    <a:pt x="27" y="82"/>
                  </a:cubicBezTo>
                  <a:cubicBezTo>
                    <a:pt x="27" y="82"/>
                    <a:pt x="50" y="77"/>
                    <a:pt x="58" y="91"/>
                  </a:cubicBezTo>
                  <a:cubicBezTo>
                    <a:pt x="66" y="105"/>
                    <a:pt x="56" y="120"/>
                    <a:pt x="56" y="120"/>
                  </a:cubicBezTo>
                  <a:cubicBezTo>
                    <a:pt x="56" y="120"/>
                    <a:pt x="70" y="109"/>
                    <a:pt x="84" y="120"/>
                  </a:cubicBezTo>
                  <a:cubicBezTo>
                    <a:pt x="98" y="130"/>
                    <a:pt x="94" y="151"/>
                    <a:pt x="94" y="151"/>
                  </a:cubicBezTo>
                  <a:cubicBezTo>
                    <a:pt x="103" y="139"/>
                    <a:pt x="103" y="139"/>
                    <a:pt x="103" y="139"/>
                  </a:cubicBezTo>
                  <a:cubicBezTo>
                    <a:pt x="103" y="139"/>
                    <a:pt x="106" y="124"/>
                    <a:pt x="94" y="114"/>
                  </a:cubicBezTo>
                  <a:cubicBezTo>
                    <a:pt x="81" y="104"/>
                    <a:pt x="67" y="108"/>
                    <a:pt x="67" y="108"/>
                  </a:cubicBezTo>
                  <a:cubicBezTo>
                    <a:pt x="67" y="108"/>
                    <a:pt x="74" y="93"/>
                    <a:pt x="65" y="83"/>
                  </a:cubicBezTo>
                  <a:cubicBezTo>
                    <a:pt x="56" y="74"/>
                    <a:pt x="43" y="73"/>
                    <a:pt x="38" y="73"/>
                  </a:cubicBezTo>
                  <a:cubicBezTo>
                    <a:pt x="38" y="73"/>
                    <a:pt x="49" y="59"/>
                    <a:pt x="37" y="46"/>
                  </a:cubicBezTo>
                  <a:cubicBezTo>
                    <a:pt x="37" y="46"/>
                    <a:pt x="32" y="37"/>
                    <a:pt x="17" y="37"/>
                  </a:cubicBezTo>
                  <a:cubicBezTo>
                    <a:pt x="17" y="37"/>
                    <a:pt x="35" y="13"/>
                    <a:pt x="14" y="0"/>
                  </a:cubicBezTo>
                  <a:lnTo>
                    <a:pt x="2" y="1"/>
                  </a:lnTo>
                  <a:close/>
                </a:path>
              </a:pathLst>
            </a:custGeom>
            <a:solidFill>
              <a:srgbClr val="FF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Oval 553"/>
            <p:cNvSpPr>
              <a:spLocks noChangeArrowheads="1"/>
            </p:cNvSpPr>
            <p:nvPr/>
          </p:nvSpPr>
          <p:spPr bwMode="auto">
            <a:xfrm>
              <a:off x="7250113" y="4445000"/>
              <a:ext cx="57150" cy="61913"/>
            </a:xfrm>
            <a:prstGeom prst="ellipse">
              <a:avLst/>
            </a:prstGeom>
            <a:solidFill>
              <a:srgbClr val="FF6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Oval 554"/>
            <p:cNvSpPr>
              <a:spLocks noChangeArrowheads="1"/>
            </p:cNvSpPr>
            <p:nvPr/>
          </p:nvSpPr>
          <p:spPr bwMode="auto">
            <a:xfrm>
              <a:off x="7483476" y="4425950"/>
              <a:ext cx="61913" cy="58738"/>
            </a:xfrm>
            <a:prstGeom prst="ellipse">
              <a:avLst/>
            </a:prstGeom>
            <a:solidFill>
              <a:srgbClr val="FF6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Oval 555"/>
            <p:cNvSpPr>
              <a:spLocks noChangeArrowheads="1"/>
            </p:cNvSpPr>
            <p:nvPr/>
          </p:nvSpPr>
          <p:spPr bwMode="auto">
            <a:xfrm>
              <a:off x="7377113" y="4595813"/>
              <a:ext cx="60325" cy="57150"/>
            </a:xfrm>
            <a:prstGeom prst="ellipse">
              <a:avLst/>
            </a:prstGeom>
            <a:solidFill>
              <a:srgbClr val="FF6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Oval 556"/>
            <p:cNvSpPr>
              <a:spLocks noChangeArrowheads="1"/>
            </p:cNvSpPr>
            <p:nvPr/>
          </p:nvSpPr>
          <p:spPr bwMode="auto">
            <a:xfrm>
              <a:off x="7556501" y="4633913"/>
              <a:ext cx="57150" cy="60325"/>
            </a:xfrm>
            <a:prstGeom prst="ellipse">
              <a:avLst/>
            </a:prstGeom>
            <a:solidFill>
              <a:srgbClr val="FF6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 name="Oval 557"/>
            <p:cNvSpPr>
              <a:spLocks noChangeArrowheads="1"/>
            </p:cNvSpPr>
            <p:nvPr/>
          </p:nvSpPr>
          <p:spPr bwMode="auto">
            <a:xfrm>
              <a:off x="7445376" y="4783138"/>
              <a:ext cx="61913" cy="57150"/>
            </a:xfrm>
            <a:prstGeom prst="ellipse">
              <a:avLst/>
            </a:prstGeom>
            <a:solidFill>
              <a:srgbClr val="FF6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8" name="Oval 558"/>
            <p:cNvSpPr>
              <a:spLocks noChangeArrowheads="1"/>
            </p:cNvSpPr>
            <p:nvPr/>
          </p:nvSpPr>
          <p:spPr bwMode="auto">
            <a:xfrm>
              <a:off x="7227888" y="4672013"/>
              <a:ext cx="60325" cy="60325"/>
            </a:xfrm>
            <a:prstGeom prst="ellipse">
              <a:avLst/>
            </a:prstGeom>
            <a:solidFill>
              <a:srgbClr val="FF6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9" name="Freeform 559"/>
            <p:cNvSpPr/>
            <p:nvPr/>
          </p:nvSpPr>
          <p:spPr bwMode="auto">
            <a:xfrm>
              <a:off x="7575551" y="3438525"/>
              <a:ext cx="393700" cy="276225"/>
            </a:xfrm>
            <a:custGeom>
              <a:avLst/>
              <a:gdLst>
                <a:gd name="T0" fmla="*/ 198 w 248"/>
                <a:gd name="T1" fmla="*/ 0 h 174"/>
                <a:gd name="T2" fmla="*/ 0 w 248"/>
                <a:gd name="T3" fmla="*/ 138 h 174"/>
                <a:gd name="T4" fmla="*/ 24 w 248"/>
                <a:gd name="T5" fmla="*/ 174 h 174"/>
                <a:gd name="T6" fmla="*/ 248 w 248"/>
                <a:gd name="T7" fmla="*/ 138 h 174"/>
                <a:gd name="T8" fmla="*/ 198 w 248"/>
                <a:gd name="T9" fmla="*/ 0 h 174"/>
              </a:gdLst>
              <a:ahLst/>
              <a:cxnLst>
                <a:cxn ang="0">
                  <a:pos x="T0" y="T1"/>
                </a:cxn>
                <a:cxn ang="0">
                  <a:pos x="T2" y="T3"/>
                </a:cxn>
                <a:cxn ang="0">
                  <a:pos x="T4" y="T5"/>
                </a:cxn>
                <a:cxn ang="0">
                  <a:pos x="T6" y="T7"/>
                </a:cxn>
                <a:cxn ang="0">
                  <a:pos x="T8" y="T9"/>
                </a:cxn>
              </a:cxnLst>
              <a:rect l="0" t="0" r="r" b="b"/>
              <a:pathLst>
                <a:path w="248" h="174">
                  <a:moveTo>
                    <a:pt x="198" y="0"/>
                  </a:moveTo>
                  <a:lnTo>
                    <a:pt x="0" y="138"/>
                  </a:lnTo>
                  <a:lnTo>
                    <a:pt x="24" y="174"/>
                  </a:lnTo>
                  <a:lnTo>
                    <a:pt x="248" y="138"/>
                  </a:lnTo>
                  <a:lnTo>
                    <a:pt x="198" y="0"/>
                  </a:lnTo>
                  <a:close/>
                </a:path>
              </a:pathLst>
            </a:custGeom>
            <a:solidFill>
              <a:srgbClr val="FF6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0" name="Freeform 560"/>
            <p:cNvSpPr/>
            <p:nvPr/>
          </p:nvSpPr>
          <p:spPr bwMode="auto">
            <a:xfrm>
              <a:off x="7751763" y="3783013"/>
              <a:ext cx="317500" cy="100013"/>
            </a:xfrm>
            <a:custGeom>
              <a:avLst/>
              <a:gdLst>
                <a:gd name="T0" fmla="*/ 181 w 200"/>
                <a:gd name="T1" fmla="*/ 0 h 63"/>
                <a:gd name="T2" fmla="*/ 0 w 200"/>
                <a:gd name="T3" fmla="*/ 12 h 63"/>
                <a:gd name="T4" fmla="*/ 200 w 200"/>
                <a:gd name="T5" fmla="*/ 63 h 63"/>
                <a:gd name="T6" fmla="*/ 181 w 200"/>
                <a:gd name="T7" fmla="*/ 0 h 63"/>
              </a:gdLst>
              <a:ahLst/>
              <a:cxnLst>
                <a:cxn ang="0">
                  <a:pos x="T0" y="T1"/>
                </a:cxn>
                <a:cxn ang="0">
                  <a:pos x="T2" y="T3"/>
                </a:cxn>
                <a:cxn ang="0">
                  <a:pos x="T4" y="T5"/>
                </a:cxn>
                <a:cxn ang="0">
                  <a:pos x="T6" y="T7"/>
                </a:cxn>
              </a:cxnLst>
              <a:rect l="0" t="0" r="r" b="b"/>
              <a:pathLst>
                <a:path w="200" h="63">
                  <a:moveTo>
                    <a:pt x="181" y="0"/>
                  </a:moveTo>
                  <a:lnTo>
                    <a:pt x="0" y="12"/>
                  </a:lnTo>
                  <a:lnTo>
                    <a:pt x="200" y="63"/>
                  </a:lnTo>
                  <a:lnTo>
                    <a:pt x="181" y="0"/>
                  </a:lnTo>
                  <a:close/>
                </a:path>
              </a:pathLst>
            </a:custGeom>
            <a:solidFill>
              <a:srgbClr val="B64E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1" name="Freeform 561"/>
            <p:cNvSpPr/>
            <p:nvPr/>
          </p:nvSpPr>
          <p:spPr bwMode="auto">
            <a:xfrm>
              <a:off x="7683501" y="3921125"/>
              <a:ext cx="255588" cy="168275"/>
            </a:xfrm>
            <a:custGeom>
              <a:avLst/>
              <a:gdLst>
                <a:gd name="T0" fmla="*/ 161 w 161"/>
                <a:gd name="T1" fmla="*/ 19 h 106"/>
                <a:gd name="T2" fmla="*/ 0 w 161"/>
                <a:gd name="T3" fmla="*/ 0 h 106"/>
                <a:gd name="T4" fmla="*/ 24 w 161"/>
                <a:gd name="T5" fmla="*/ 106 h 106"/>
                <a:gd name="T6" fmla="*/ 161 w 161"/>
                <a:gd name="T7" fmla="*/ 19 h 106"/>
              </a:gdLst>
              <a:ahLst/>
              <a:cxnLst>
                <a:cxn ang="0">
                  <a:pos x="T0" y="T1"/>
                </a:cxn>
                <a:cxn ang="0">
                  <a:pos x="T2" y="T3"/>
                </a:cxn>
                <a:cxn ang="0">
                  <a:pos x="T4" y="T5"/>
                </a:cxn>
                <a:cxn ang="0">
                  <a:pos x="T6" y="T7"/>
                </a:cxn>
              </a:cxnLst>
              <a:rect l="0" t="0" r="r" b="b"/>
              <a:pathLst>
                <a:path w="161" h="106">
                  <a:moveTo>
                    <a:pt x="161" y="19"/>
                  </a:moveTo>
                  <a:lnTo>
                    <a:pt x="0" y="0"/>
                  </a:lnTo>
                  <a:lnTo>
                    <a:pt x="24" y="106"/>
                  </a:lnTo>
                  <a:lnTo>
                    <a:pt x="161" y="19"/>
                  </a:lnTo>
                  <a:close/>
                </a:path>
              </a:pathLst>
            </a:custGeom>
            <a:solidFill>
              <a:srgbClr val="994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2" name="Freeform 562"/>
            <p:cNvSpPr/>
            <p:nvPr/>
          </p:nvSpPr>
          <p:spPr bwMode="auto">
            <a:xfrm>
              <a:off x="7813676" y="4059238"/>
              <a:ext cx="304800" cy="230188"/>
            </a:xfrm>
            <a:custGeom>
              <a:avLst/>
              <a:gdLst>
                <a:gd name="T0" fmla="*/ 185 w 192"/>
                <a:gd name="T1" fmla="*/ 0 h 145"/>
                <a:gd name="T2" fmla="*/ 0 w 192"/>
                <a:gd name="T3" fmla="*/ 82 h 145"/>
                <a:gd name="T4" fmla="*/ 192 w 192"/>
                <a:gd name="T5" fmla="*/ 145 h 145"/>
                <a:gd name="T6" fmla="*/ 185 w 192"/>
                <a:gd name="T7" fmla="*/ 0 h 145"/>
              </a:gdLst>
              <a:ahLst/>
              <a:cxnLst>
                <a:cxn ang="0">
                  <a:pos x="T0" y="T1"/>
                </a:cxn>
                <a:cxn ang="0">
                  <a:pos x="T2" y="T3"/>
                </a:cxn>
                <a:cxn ang="0">
                  <a:pos x="T4" y="T5"/>
                </a:cxn>
                <a:cxn ang="0">
                  <a:pos x="T6" y="T7"/>
                </a:cxn>
              </a:cxnLst>
              <a:rect l="0" t="0" r="r" b="b"/>
              <a:pathLst>
                <a:path w="192" h="145">
                  <a:moveTo>
                    <a:pt x="185" y="0"/>
                  </a:moveTo>
                  <a:lnTo>
                    <a:pt x="0" y="82"/>
                  </a:lnTo>
                  <a:lnTo>
                    <a:pt x="192" y="145"/>
                  </a:lnTo>
                  <a:lnTo>
                    <a:pt x="185" y="0"/>
                  </a:lnTo>
                  <a:close/>
                </a:path>
              </a:pathLst>
            </a:custGeom>
            <a:solidFill>
              <a:srgbClr val="A2B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3" name="Freeform 563"/>
            <p:cNvSpPr/>
            <p:nvPr/>
          </p:nvSpPr>
          <p:spPr bwMode="auto">
            <a:xfrm>
              <a:off x="7781926" y="4433888"/>
              <a:ext cx="336550" cy="161925"/>
            </a:xfrm>
            <a:custGeom>
              <a:avLst/>
              <a:gdLst>
                <a:gd name="T0" fmla="*/ 212 w 212"/>
                <a:gd name="T1" fmla="*/ 0 h 102"/>
                <a:gd name="T2" fmla="*/ 0 w 212"/>
                <a:gd name="T3" fmla="*/ 27 h 102"/>
                <a:gd name="T4" fmla="*/ 0 w 212"/>
                <a:gd name="T5" fmla="*/ 58 h 102"/>
                <a:gd name="T6" fmla="*/ 212 w 212"/>
                <a:gd name="T7" fmla="*/ 102 h 102"/>
                <a:gd name="T8" fmla="*/ 212 w 212"/>
                <a:gd name="T9" fmla="*/ 0 h 102"/>
              </a:gdLst>
              <a:ahLst/>
              <a:cxnLst>
                <a:cxn ang="0">
                  <a:pos x="T0" y="T1"/>
                </a:cxn>
                <a:cxn ang="0">
                  <a:pos x="T2" y="T3"/>
                </a:cxn>
                <a:cxn ang="0">
                  <a:pos x="T4" y="T5"/>
                </a:cxn>
                <a:cxn ang="0">
                  <a:pos x="T6" y="T7"/>
                </a:cxn>
                <a:cxn ang="0">
                  <a:pos x="T8" y="T9"/>
                </a:cxn>
              </a:cxnLst>
              <a:rect l="0" t="0" r="r" b="b"/>
              <a:pathLst>
                <a:path w="212" h="102">
                  <a:moveTo>
                    <a:pt x="212" y="0"/>
                  </a:moveTo>
                  <a:lnTo>
                    <a:pt x="0" y="27"/>
                  </a:lnTo>
                  <a:lnTo>
                    <a:pt x="0" y="58"/>
                  </a:lnTo>
                  <a:lnTo>
                    <a:pt x="212" y="102"/>
                  </a:lnTo>
                  <a:lnTo>
                    <a:pt x="212" y="0"/>
                  </a:lnTo>
                  <a:close/>
                </a:path>
              </a:pathLst>
            </a:custGeom>
            <a:solidFill>
              <a:srgbClr val="FF62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4" name="Freeform 564"/>
            <p:cNvSpPr/>
            <p:nvPr/>
          </p:nvSpPr>
          <p:spPr bwMode="auto">
            <a:xfrm>
              <a:off x="7751763" y="4319588"/>
              <a:ext cx="230188" cy="57150"/>
            </a:xfrm>
            <a:custGeom>
              <a:avLst/>
              <a:gdLst>
                <a:gd name="T0" fmla="*/ 0 w 145"/>
                <a:gd name="T1" fmla="*/ 0 h 36"/>
                <a:gd name="T2" fmla="*/ 145 w 145"/>
                <a:gd name="T3" fmla="*/ 17 h 36"/>
                <a:gd name="T4" fmla="*/ 7 w 145"/>
                <a:gd name="T5" fmla="*/ 36 h 36"/>
                <a:gd name="T6" fmla="*/ 0 w 145"/>
                <a:gd name="T7" fmla="*/ 0 h 36"/>
              </a:gdLst>
              <a:ahLst/>
              <a:cxnLst>
                <a:cxn ang="0">
                  <a:pos x="T0" y="T1"/>
                </a:cxn>
                <a:cxn ang="0">
                  <a:pos x="T2" y="T3"/>
                </a:cxn>
                <a:cxn ang="0">
                  <a:pos x="T4" y="T5"/>
                </a:cxn>
                <a:cxn ang="0">
                  <a:pos x="T6" y="T7"/>
                </a:cxn>
              </a:cxnLst>
              <a:rect l="0" t="0" r="r" b="b"/>
              <a:pathLst>
                <a:path w="145" h="36">
                  <a:moveTo>
                    <a:pt x="0" y="0"/>
                  </a:moveTo>
                  <a:lnTo>
                    <a:pt x="145" y="17"/>
                  </a:lnTo>
                  <a:lnTo>
                    <a:pt x="7" y="36"/>
                  </a:lnTo>
                  <a:lnTo>
                    <a:pt x="0" y="0"/>
                  </a:lnTo>
                  <a:close/>
                </a:path>
              </a:pathLst>
            </a:custGeom>
            <a:solidFill>
              <a:srgbClr val="FFD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566" name="思想气泡: 云 565"/>
          <p:cNvSpPr/>
          <p:nvPr/>
        </p:nvSpPr>
        <p:spPr>
          <a:xfrm>
            <a:off x="598050" y="2835125"/>
            <a:ext cx="3152555" cy="1715011"/>
          </a:xfrm>
          <a:prstGeom prst="cloudCallout">
            <a:avLst>
              <a:gd name="adj1" fmla="val 69095"/>
              <a:gd name="adj2" fmla="val -2778"/>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567" name="文本框 566"/>
          <p:cNvSpPr txBox="1"/>
          <p:nvPr/>
        </p:nvSpPr>
        <p:spPr>
          <a:xfrm>
            <a:off x="931894" y="3169171"/>
            <a:ext cx="2818222" cy="1014730"/>
          </a:xfrm>
          <a:prstGeom prst="rect">
            <a:avLst/>
          </a:prstGeom>
          <a:noFill/>
        </p:spPr>
        <p:txBody>
          <a:bodyPr wrap="square" rtlCol="0">
            <a:spAutoFit/>
          </a:bodyPr>
          <a:lstStyle/>
          <a:p>
            <a:pPr>
              <a:lnSpc>
                <a:spcPct val="150000"/>
              </a:lnSpc>
            </a:pPr>
            <a:r>
              <a:rPr lang="zh-CN" altLang="en-US" sz="10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568" name="思想气泡: 云 567"/>
          <p:cNvSpPr/>
          <p:nvPr/>
        </p:nvSpPr>
        <p:spPr>
          <a:xfrm>
            <a:off x="2161887" y="719346"/>
            <a:ext cx="3152555" cy="1715011"/>
          </a:xfrm>
          <a:prstGeom prst="cloudCallout">
            <a:avLst>
              <a:gd name="adj1" fmla="val 44314"/>
              <a:gd name="adj2" fmla="val 42774"/>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569" name="思想气泡: 云 568"/>
          <p:cNvSpPr/>
          <p:nvPr/>
        </p:nvSpPr>
        <p:spPr>
          <a:xfrm>
            <a:off x="6896482" y="890462"/>
            <a:ext cx="3152555" cy="1715011"/>
          </a:xfrm>
          <a:prstGeom prst="cloudCallout">
            <a:avLst>
              <a:gd name="adj1" fmla="val -47770"/>
              <a:gd name="adj2" fmla="val 59857"/>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570" name="思想气泡: 云 569"/>
          <p:cNvSpPr/>
          <p:nvPr/>
        </p:nvSpPr>
        <p:spPr>
          <a:xfrm>
            <a:off x="8286600" y="3315449"/>
            <a:ext cx="3152555" cy="1715011"/>
          </a:xfrm>
          <a:prstGeom prst="cloudCallout">
            <a:avLst>
              <a:gd name="adj1" fmla="val -61850"/>
              <a:gd name="adj2" fmla="val -24519"/>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571" name="文本框 570"/>
          <p:cNvSpPr txBox="1"/>
          <p:nvPr/>
        </p:nvSpPr>
        <p:spPr>
          <a:xfrm>
            <a:off x="2512557" y="1029933"/>
            <a:ext cx="2818222" cy="1014730"/>
          </a:xfrm>
          <a:prstGeom prst="rect">
            <a:avLst/>
          </a:prstGeom>
          <a:noFill/>
        </p:spPr>
        <p:txBody>
          <a:bodyPr wrap="square" rtlCol="0">
            <a:spAutoFit/>
          </a:bodyPr>
          <a:lstStyle/>
          <a:p>
            <a:pPr>
              <a:lnSpc>
                <a:spcPct val="150000"/>
              </a:lnSpc>
            </a:pPr>
            <a:r>
              <a:rPr lang="zh-CN" altLang="en-US" sz="10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572" name="文本框 571"/>
          <p:cNvSpPr txBox="1"/>
          <p:nvPr/>
        </p:nvSpPr>
        <p:spPr>
          <a:xfrm>
            <a:off x="7155124" y="1235183"/>
            <a:ext cx="2818222" cy="1014730"/>
          </a:xfrm>
          <a:prstGeom prst="rect">
            <a:avLst/>
          </a:prstGeom>
          <a:noFill/>
        </p:spPr>
        <p:txBody>
          <a:bodyPr wrap="square" rtlCol="0">
            <a:spAutoFit/>
          </a:bodyPr>
          <a:lstStyle/>
          <a:p>
            <a:pPr>
              <a:lnSpc>
                <a:spcPct val="150000"/>
              </a:lnSpc>
            </a:pPr>
            <a:r>
              <a:rPr lang="zh-CN" altLang="en-US" sz="10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573" name="文本框 572"/>
          <p:cNvSpPr txBox="1"/>
          <p:nvPr/>
        </p:nvSpPr>
        <p:spPr>
          <a:xfrm>
            <a:off x="8592747" y="3604668"/>
            <a:ext cx="2818222" cy="1014730"/>
          </a:xfrm>
          <a:prstGeom prst="rect">
            <a:avLst/>
          </a:prstGeom>
          <a:noFill/>
        </p:spPr>
        <p:txBody>
          <a:bodyPr wrap="square" rtlCol="0">
            <a:spAutoFit/>
          </a:bodyPr>
          <a:lstStyle/>
          <a:p>
            <a:pPr>
              <a:lnSpc>
                <a:spcPct val="150000"/>
              </a:lnSpc>
            </a:pPr>
            <a:r>
              <a:rPr lang="zh-CN" altLang="en-US" sz="10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574" name="文本框 573"/>
          <p:cNvSpPr txBox="1"/>
          <p:nvPr/>
        </p:nvSpPr>
        <p:spPr>
          <a:xfrm>
            <a:off x="171523" y="112458"/>
            <a:ext cx="2534920" cy="368300"/>
          </a:xfrm>
          <a:prstGeom prst="rect">
            <a:avLst/>
          </a:prstGeom>
          <a:noFill/>
        </p:spPr>
        <p:txBody>
          <a:bodyPr wrap="none" rtlCol="0">
            <a:spAutoFit/>
          </a:bodyPr>
          <a:lstStyle/>
          <a:p>
            <a:r>
              <a:rPr lang="en-US" altLang="zh-CN" dirty="0">
                <a:solidFill>
                  <a:srgbClr val="74A492"/>
                </a:solidFill>
                <a:cs typeface="Montserrat" panose="00000500000000000000" charset="0"/>
              </a:rPr>
              <a:t>Part 3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151"/>
          <p:cNvGrpSpPr/>
          <p:nvPr/>
        </p:nvGrpSpPr>
        <p:grpSpPr>
          <a:xfrm>
            <a:off x="8878" y="4485893"/>
            <a:ext cx="12192000" cy="2398741"/>
            <a:chOff x="3070226" y="2833688"/>
            <a:chExt cx="6051550" cy="1190625"/>
          </a:xfrm>
        </p:grpSpPr>
        <p:sp>
          <p:nvSpPr>
            <p:cNvPr id="5" name="Freeform 5"/>
            <p:cNvSpPr/>
            <p:nvPr/>
          </p:nvSpPr>
          <p:spPr bwMode="auto">
            <a:xfrm>
              <a:off x="4495801" y="3502025"/>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4356101" y="3514725"/>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4445001" y="3214688"/>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4254501" y="3378200"/>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9"/>
            <p:cNvSpPr/>
            <p:nvPr/>
          </p:nvSpPr>
          <p:spPr bwMode="auto">
            <a:xfrm>
              <a:off x="4762501" y="3646488"/>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10"/>
            <p:cNvSpPr/>
            <p:nvPr/>
          </p:nvSpPr>
          <p:spPr bwMode="auto">
            <a:xfrm>
              <a:off x="4975226" y="3446463"/>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11"/>
            <p:cNvSpPr/>
            <p:nvPr/>
          </p:nvSpPr>
          <p:spPr bwMode="auto">
            <a:xfrm>
              <a:off x="5122863" y="3416300"/>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12"/>
            <p:cNvSpPr/>
            <p:nvPr/>
          </p:nvSpPr>
          <p:spPr bwMode="auto">
            <a:xfrm>
              <a:off x="5284788" y="3421063"/>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13"/>
            <p:cNvSpPr/>
            <p:nvPr/>
          </p:nvSpPr>
          <p:spPr bwMode="auto">
            <a:xfrm>
              <a:off x="5407026" y="3471863"/>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14"/>
            <p:cNvSpPr/>
            <p:nvPr/>
          </p:nvSpPr>
          <p:spPr bwMode="auto">
            <a:xfrm>
              <a:off x="5503863" y="3590925"/>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15"/>
            <p:cNvSpPr/>
            <p:nvPr/>
          </p:nvSpPr>
          <p:spPr bwMode="auto">
            <a:xfrm>
              <a:off x="5581651" y="3719513"/>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16"/>
            <p:cNvSpPr/>
            <p:nvPr/>
          </p:nvSpPr>
          <p:spPr bwMode="auto">
            <a:xfrm>
              <a:off x="5640388" y="3870325"/>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4856163" y="3535363"/>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4665663" y="3775075"/>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4622801" y="3929063"/>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0"/>
            <p:cNvSpPr/>
            <p:nvPr/>
          </p:nvSpPr>
          <p:spPr bwMode="auto">
            <a:xfrm>
              <a:off x="4767263" y="3497263"/>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1"/>
            <p:cNvSpPr/>
            <p:nvPr/>
          </p:nvSpPr>
          <p:spPr bwMode="auto">
            <a:xfrm>
              <a:off x="5703888" y="3827463"/>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
            <p:cNvSpPr/>
            <p:nvPr/>
          </p:nvSpPr>
          <p:spPr bwMode="auto">
            <a:xfrm>
              <a:off x="5784851" y="3575050"/>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3"/>
            <p:cNvSpPr/>
            <p:nvPr/>
          </p:nvSpPr>
          <p:spPr bwMode="auto">
            <a:xfrm>
              <a:off x="6170613" y="3240088"/>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4"/>
            <p:cNvSpPr/>
            <p:nvPr/>
          </p:nvSpPr>
          <p:spPr bwMode="auto">
            <a:xfrm>
              <a:off x="6378576" y="3151188"/>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5"/>
            <p:cNvSpPr/>
            <p:nvPr/>
          </p:nvSpPr>
          <p:spPr bwMode="auto">
            <a:xfrm>
              <a:off x="6581776" y="3090863"/>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6"/>
            <p:cNvSpPr/>
            <p:nvPr/>
          </p:nvSpPr>
          <p:spPr bwMode="auto">
            <a:xfrm>
              <a:off x="6861176" y="3082925"/>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7"/>
            <p:cNvSpPr/>
            <p:nvPr/>
          </p:nvSpPr>
          <p:spPr bwMode="auto">
            <a:xfrm>
              <a:off x="7102476" y="3121025"/>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8"/>
            <p:cNvSpPr/>
            <p:nvPr/>
          </p:nvSpPr>
          <p:spPr bwMode="auto">
            <a:xfrm>
              <a:off x="7221538" y="3279775"/>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9"/>
            <p:cNvSpPr/>
            <p:nvPr/>
          </p:nvSpPr>
          <p:spPr bwMode="auto">
            <a:xfrm>
              <a:off x="7353301" y="3459163"/>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30"/>
            <p:cNvSpPr/>
            <p:nvPr/>
          </p:nvSpPr>
          <p:spPr bwMode="auto">
            <a:xfrm>
              <a:off x="5962651" y="3378200"/>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1"/>
            <p:cNvSpPr/>
            <p:nvPr/>
          </p:nvSpPr>
          <p:spPr bwMode="auto">
            <a:xfrm>
              <a:off x="5945188" y="3262313"/>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2"/>
            <p:cNvSpPr/>
            <p:nvPr/>
          </p:nvSpPr>
          <p:spPr bwMode="auto">
            <a:xfrm>
              <a:off x="7323138" y="3227388"/>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3"/>
            <p:cNvSpPr/>
            <p:nvPr/>
          </p:nvSpPr>
          <p:spPr bwMode="auto">
            <a:xfrm>
              <a:off x="7620001" y="3506788"/>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4"/>
            <p:cNvSpPr/>
            <p:nvPr/>
          </p:nvSpPr>
          <p:spPr bwMode="auto">
            <a:xfrm>
              <a:off x="7951788" y="3736975"/>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5"/>
            <p:cNvSpPr/>
            <p:nvPr/>
          </p:nvSpPr>
          <p:spPr bwMode="auto">
            <a:xfrm>
              <a:off x="7475538" y="3411538"/>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Oval 36"/>
            <p:cNvSpPr>
              <a:spLocks noChangeArrowheads="1"/>
            </p:cNvSpPr>
            <p:nvPr/>
          </p:nvSpPr>
          <p:spPr bwMode="auto">
            <a:xfrm>
              <a:off x="8942388" y="3454400"/>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Oval 37"/>
            <p:cNvSpPr>
              <a:spLocks noChangeArrowheads="1"/>
            </p:cNvSpPr>
            <p:nvPr/>
          </p:nvSpPr>
          <p:spPr bwMode="auto">
            <a:xfrm>
              <a:off x="8710613" y="3446463"/>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Oval 38"/>
            <p:cNvSpPr>
              <a:spLocks noChangeArrowheads="1"/>
            </p:cNvSpPr>
            <p:nvPr/>
          </p:nvSpPr>
          <p:spPr bwMode="auto">
            <a:xfrm>
              <a:off x="8459788" y="3476625"/>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Oval 39"/>
            <p:cNvSpPr>
              <a:spLocks noChangeArrowheads="1"/>
            </p:cNvSpPr>
            <p:nvPr/>
          </p:nvSpPr>
          <p:spPr bwMode="auto">
            <a:xfrm>
              <a:off x="8226426" y="3519488"/>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40"/>
            <p:cNvSpPr>
              <a:spLocks noChangeArrowheads="1"/>
            </p:cNvSpPr>
            <p:nvPr/>
          </p:nvSpPr>
          <p:spPr bwMode="auto">
            <a:xfrm>
              <a:off x="7985126" y="360045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41"/>
            <p:cNvSpPr>
              <a:spLocks noChangeArrowheads="1"/>
            </p:cNvSpPr>
            <p:nvPr/>
          </p:nvSpPr>
          <p:spPr bwMode="auto">
            <a:xfrm>
              <a:off x="7807326" y="3681413"/>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Oval 42"/>
            <p:cNvSpPr>
              <a:spLocks noChangeArrowheads="1"/>
            </p:cNvSpPr>
            <p:nvPr/>
          </p:nvSpPr>
          <p:spPr bwMode="auto">
            <a:xfrm>
              <a:off x="7599363" y="3792538"/>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Oval 43"/>
            <p:cNvSpPr>
              <a:spLocks noChangeArrowheads="1"/>
            </p:cNvSpPr>
            <p:nvPr/>
          </p:nvSpPr>
          <p:spPr bwMode="auto">
            <a:xfrm>
              <a:off x="7404101" y="3925888"/>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Oval 44"/>
            <p:cNvSpPr>
              <a:spLocks noChangeArrowheads="1"/>
            </p:cNvSpPr>
            <p:nvPr/>
          </p:nvSpPr>
          <p:spPr bwMode="auto">
            <a:xfrm>
              <a:off x="8756651" y="3689350"/>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Oval 45"/>
            <p:cNvSpPr>
              <a:spLocks noChangeArrowheads="1"/>
            </p:cNvSpPr>
            <p:nvPr/>
          </p:nvSpPr>
          <p:spPr bwMode="auto">
            <a:xfrm>
              <a:off x="8531226" y="3719513"/>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Oval 46"/>
            <p:cNvSpPr>
              <a:spLocks noChangeArrowheads="1"/>
            </p:cNvSpPr>
            <p:nvPr/>
          </p:nvSpPr>
          <p:spPr bwMode="auto">
            <a:xfrm>
              <a:off x="8299451" y="3754438"/>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47"/>
            <p:cNvSpPr>
              <a:spLocks noChangeArrowheads="1"/>
            </p:cNvSpPr>
            <p:nvPr/>
          </p:nvSpPr>
          <p:spPr bwMode="auto">
            <a:xfrm>
              <a:off x="8081963" y="3827463"/>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48"/>
            <p:cNvSpPr>
              <a:spLocks noChangeArrowheads="1"/>
            </p:cNvSpPr>
            <p:nvPr/>
          </p:nvSpPr>
          <p:spPr bwMode="auto">
            <a:xfrm>
              <a:off x="7878763" y="3916363"/>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Freeform 49"/>
            <p:cNvSpPr/>
            <p:nvPr/>
          </p:nvSpPr>
          <p:spPr bwMode="auto">
            <a:xfrm>
              <a:off x="7756526" y="3330575"/>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50"/>
            <p:cNvSpPr/>
            <p:nvPr/>
          </p:nvSpPr>
          <p:spPr bwMode="auto">
            <a:xfrm>
              <a:off x="7751763" y="3360738"/>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51"/>
            <p:cNvSpPr/>
            <p:nvPr/>
          </p:nvSpPr>
          <p:spPr bwMode="auto">
            <a:xfrm>
              <a:off x="7785101" y="3027363"/>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52"/>
            <p:cNvSpPr/>
            <p:nvPr/>
          </p:nvSpPr>
          <p:spPr bwMode="auto">
            <a:xfrm>
              <a:off x="7620001" y="3267075"/>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Oval 53"/>
            <p:cNvSpPr>
              <a:spLocks noChangeArrowheads="1"/>
            </p:cNvSpPr>
            <p:nvPr/>
          </p:nvSpPr>
          <p:spPr bwMode="auto">
            <a:xfrm>
              <a:off x="7874001" y="3159125"/>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Oval 54"/>
            <p:cNvSpPr>
              <a:spLocks noChangeArrowheads="1"/>
            </p:cNvSpPr>
            <p:nvPr/>
          </p:nvSpPr>
          <p:spPr bwMode="auto">
            <a:xfrm>
              <a:off x="7972426" y="32067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Oval 55"/>
            <p:cNvSpPr>
              <a:spLocks noChangeArrowheads="1"/>
            </p:cNvSpPr>
            <p:nvPr/>
          </p:nvSpPr>
          <p:spPr bwMode="auto">
            <a:xfrm>
              <a:off x="7899401" y="32194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Oval 56"/>
            <p:cNvSpPr>
              <a:spLocks noChangeArrowheads="1"/>
            </p:cNvSpPr>
            <p:nvPr/>
          </p:nvSpPr>
          <p:spPr bwMode="auto">
            <a:xfrm>
              <a:off x="7797801" y="31940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Oval 57"/>
            <p:cNvSpPr>
              <a:spLocks noChangeArrowheads="1"/>
            </p:cNvSpPr>
            <p:nvPr/>
          </p:nvSpPr>
          <p:spPr bwMode="auto">
            <a:xfrm>
              <a:off x="7853363" y="33051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58"/>
            <p:cNvSpPr>
              <a:spLocks noChangeArrowheads="1"/>
            </p:cNvSpPr>
            <p:nvPr/>
          </p:nvSpPr>
          <p:spPr bwMode="auto">
            <a:xfrm>
              <a:off x="7696201" y="33178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59"/>
            <p:cNvSpPr>
              <a:spLocks noChangeArrowheads="1"/>
            </p:cNvSpPr>
            <p:nvPr/>
          </p:nvSpPr>
          <p:spPr bwMode="auto">
            <a:xfrm>
              <a:off x="7751763" y="3355975"/>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60"/>
            <p:cNvSpPr>
              <a:spLocks noChangeArrowheads="1"/>
            </p:cNvSpPr>
            <p:nvPr/>
          </p:nvSpPr>
          <p:spPr bwMode="auto">
            <a:xfrm>
              <a:off x="7947026" y="32956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61"/>
            <p:cNvSpPr/>
            <p:nvPr/>
          </p:nvSpPr>
          <p:spPr bwMode="auto">
            <a:xfrm>
              <a:off x="8099426" y="3163888"/>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Freeform 62"/>
            <p:cNvSpPr/>
            <p:nvPr/>
          </p:nvSpPr>
          <p:spPr bwMode="auto">
            <a:xfrm>
              <a:off x="8337551" y="3313113"/>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63"/>
            <p:cNvSpPr/>
            <p:nvPr/>
          </p:nvSpPr>
          <p:spPr bwMode="auto">
            <a:xfrm>
              <a:off x="8375651" y="3355975"/>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64"/>
            <p:cNvSpPr/>
            <p:nvPr/>
          </p:nvSpPr>
          <p:spPr bwMode="auto">
            <a:xfrm>
              <a:off x="8150226" y="3355975"/>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65"/>
            <p:cNvSpPr/>
            <p:nvPr/>
          </p:nvSpPr>
          <p:spPr bwMode="auto">
            <a:xfrm>
              <a:off x="8188326" y="3398838"/>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66"/>
            <p:cNvSpPr/>
            <p:nvPr/>
          </p:nvSpPr>
          <p:spPr bwMode="auto">
            <a:xfrm>
              <a:off x="8332788" y="3201988"/>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67"/>
            <p:cNvSpPr/>
            <p:nvPr/>
          </p:nvSpPr>
          <p:spPr bwMode="auto">
            <a:xfrm>
              <a:off x="8180388" y="3201988"/>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68"/>
            <p:cNvSpPr/>
            <p:nvPr/>
          </p:nvSpPr>
          <p:spPr bwMode="auto">
            <a:xfrm>
              <a:off x="6429376" y="2833688"/>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69"/>
            <p:cNvSpPr/>
            <p:nvPr/>
          </p:nvSpPr>
          <p:spPr bwMode="auto">
            <a:xfrm>
              <a:off x="6399213" y="3014663"/>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70"/>
            <p:cNvSpPr/>
            <p:nvPr/>
          </p:nvSpPr>
          <p:spPr bwMode="auto">
            <a:xfrm>
              <a:off x="6950076" y="3017838"/>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71"/>
            <p:cNvSpPr/>
            <p:nvPr/>
          </p:nvSpPr>
          <p:spPr bwMode="auto">
            <a:xfrm>
              <a:off x="6815138" y="3014663"/>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72"/>
            <p:cNvSpPr/>
            <p:nvPr/>
          </p:nvSpPr>
          <p:spPr bwMode="auto">
            <a:xfrm>
              <a:off x="6853238" y="3052763"/>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73"/>
            <p:cNvSpPr/>
            <p:nvPr/>
          </p:nvSpPr>
          <p:spPr bwMode="auto">
            <a:xfrm>
              <a:off x="6483351" y="3060700"/>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74"/>
            <p:cNvSpPr/>
            <p:nvPr/>
          </p:nvSpPr>
          <p:spPr bwMode="auto">
            <a:xfrm>
              <a:off x="6521451" y="3103563"/>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75"/>
            <p:cNvSpPr/>
            <p:nvPr/>
          </p:nvSpPr>
          <p:spPr bwMode="auto">
            <a:xfrm>
              <a:off x="4851401" y="3590925"/>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76"/>
            <p:cNvSpPr/>
            <p:nvPr/>
          </p:nvSpPr>
          <p:spPr bwMode="auto">
            <a:xfrm>
              <a:off x="5153026" y="3759200"/>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77"/>
            <p:cNvSpPr/>
            <p:nvPr/>
          </p:nvSpPr>
          <p:spPr bwMode="auto">
            <a:xfrm>
              <a:off x="5114926" y="3792538"/>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78"/>
            <p:cNvSpPr/>
            <p:nvPr/>
          </p:nvSpPr>
          <p:spPr bwMode="auto">
            <a:xfrm>
              <a:off x="5076826" y="3827463"/>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79"/>
            <p:cNvSpPr/>
            <p:nvPr/>
          </p:nvSpPr>
          <p:spPr bwMode="auto">
            <a:xfrm>
              <a:off x="5046663" y="3865563"/>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80"/>
            <p:cNvSpPr/>
            <p:nvPr/>
          </p:nvSpPr>
          <p:spPr bwMode="auto">
            <a:xfrm>
              <a:off x="5016501" y="3908425"/>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81"/>
            <p:cNvSpPr/>
            <p:nvPr/>
          </p:nvSpPr>
          <p:spPr bwMode="auto">
            <a:xfrm>
              <a:off x="5000626" y="3946525"/>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82"/>
            <p:cNvSpPr/>
            <p:nvPr/>
          </p:nvSpPr>
          <p:spPr bwMode="auto">
            <a:xfrm>
              <a:off x="4987926" y="3984625"/>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Oval 83"/>
            <p:cNvSpPr>
              <a:spLocks noChangeArrowheads="1"/>
            </p:cNvSpPr>
            <p:nvPr/>
          </p:nvSpPr>
          <p:spPr bwMode="auto">
            <a:xfrm>
              <a:off x="5513388" y="3938588"/>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Oval 84"/>
            <p:cNvSpPr>
              <a:spLocks noChangeArrowheads="1"/>
            </p:cNvSpPr>
            <p:nvPr/>
          </p:nvSpPr>
          <p:spPr bwMode="auto">
            <a:xfrm>
              <a:off x="5445126" y="3802063"/>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Oval 85"/>
            <p:cNvSpPr>
              <a:spLocks noChangeArrowheads="1"/>
            </p:cNvSpPr>
            <p:nvPr/>
          </p:nvSpPr>
          <p:spPr bwMode="auto">
            <a:xfrm>
              <a:off x="5318126" y="3706813"/>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Oval 86"/>
            <p:cNvSpPr>
              <a:spLocks noChangeArrowheads="1"/>
            </p:cNvSpPr>
            <p:nvPr/>
          </p:nvSpPr>
          <p:spPr bwMode="auto">
            <a:xfrm>
              <a:off x="5191126" y="3706813"/>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Oval 87"/>
            <p:cNvSpPr>
              <a:spLocks noChangeArrowheads="1"/>
            </p:cNvSpPr>
            <p:nvPr/>
          </p:nvSpPr>
          <p:spPr bwMode="auto">
            <a:xfrm>
              <a:off x="5059363" y="3779838"/>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Oval 88"/>
            <p:cNvSpPr>
              <a:spLocks noChangeArrowheads="1"/>
            </p:cNvSpPr>
            <p:nvPr/>
          </p:nvSpPr>
          <p:spPr bwMode="auto">
            <a:xfrm>
              <a:off x="4983163" y="388302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Oval 89"/>
            <p:cNvSpPr>
              <a:spLocks noChangeArrowheads="1"/>
            </p:cNvSpPr>
            <p:nvPr/>
          </p:nvSpPr>
          <p:spPr bwMode="auto">
            <a:xfrm>
              <a:off x="4919663" y="3963988"/>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90"/>
            <p:cNvSpPr/>
            <p:nvPr/>
          </p:nvSpPr>
          <p:spPr bwMode="auto">
            <a:xfrm>
              <a:off x="6886576" y="2859088"/>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91"/>
            <p:cNvSpPr/>
            <p:nvPr/>
          </p:nvSpPr>
          <p:spPr bwMode="auto">
            <a:xfrm>
              <a:off x="6797676" y="2863850"/>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92"/>
            <p:cNvSpPr/>
            <p:nvPr/>
          </p:nvSpPr>
          <p:spPr bwMode="auto">
            <a:xfrm>
              <a:off x="6700838" y="2868613"/>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Freeform 93"/>
            <p:cNvSpPr/>
            <p:nvPr/>
          </p:nvSpPr>
          <p:spPr bwMode="auto">
            <a:xfrm>
              <a:off x="6599238" y="2876550"/>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Freeform 94"/>
            <p:cNvSpPr/>
            <p:nvPr/>
          </p:nvSpPr>
          <p:spPr bwMode="auto">
            <a:xfrm>
              <a:off x="6450013" y="2889250"/>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95"/>
            <p:cNvSpPr/>
            <p:nvPr/>
          </p:nvSpPr>
          <p:spPr bwMode="auto">
            <a:xfrm>
              <a:off x="6437313" y="2979738"/>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96"/>
            <p:cNvSpPr/>
            <p:nvPr/>
          </p:nvSpPr>
          <p:spPr bwMode="auto">
            <a:xfrm>
              <a:off x="3070226" y="3014663"/>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97"/>
            <p:cNvSpPr/>
            <p:nvPr/>
          </p:nvSpPr>
          <p:spPr bwMode="auto">
            <a:xfrm>
              <a:off x="3290888" y="3895725"/>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98"/>
            <p:cNvSpPr/>
            <p:nvPr/>
          </p:nvSpPr>
          <p:spPr bwMode="auto">
            <a:xfrm>
              <a:off x="3397251" y="3805238"/>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99"/>
            <p:cNvSpPr/>
            <p:nvPr/>
          </p:nvSpPr>
          <p:spPr bwMode="auto">
            <a:xfrm>
              <a:off x="3871913" y="3681413"/>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100"/>
            <p:cNvSpPr/>
            <p:nvPr/>
          </p:nvSpPr>
          <p:spPr bwMode="auto">
            <a:xfrm>
              <a:off x="4003676" y="3719513"/>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101"/>
            <p:cNvSpPr/>
            <p:nvPr/>
          </p:nvSpPr>
          <p:spPr bwMode="auto">
            <a:xfrm>
              <a:off x="4292601" y="3938588"/>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102"/>
            <p:cNvSpPr/>
            <p:nvPr/>
          </p:nvSpPr>
          <p:spPr bwMode="auto">
            <a:xfrm>
              <a:off x="4148138" y="3810000"/>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103"/>
            <p:cNvSpPr/>
            <p:nvPr/>
          </p:nvSpPr>
          <p:spPr bwMode="auto">
            <a:xfrm>
              <a:off x="3689351" y="3686175"/>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Freeform 104"/>
            <p:cNvSpPr/>
            <p:nvPr/>
          </p:nvSpPr>
          <p:spPr bwMode="auto">
            <a:xfrm>
              <a:off x="3516313" y="3716338"/>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Freeform 105"/>
            <p:cNvSpPr/>
            <p:nvPr/>
          </p:nvSpPr>
          <p:spPr bwMode="auto">
            <a:xfrm>
              <a:off x="3546476" y="3565525"/>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106"/>
            <p:cNvSpPr/>
            <p:nvPr/>
          </p:nvSpPr>
          <p:spPr bwMode="auto">
            <a:xfrm>
              <a:off x="3681413" y="3744913"/>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Freeform 107"/>
            <p:cNvSpPr/>
            <p:nvPr/>
          </p:nvSpPr>
          <p:spPr bwMode="auto">
            <a:xfrm>
              <a:off x="5983288" y="3309938"/>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Freeform 108"/>
            <p:cNvSpPr/>
            <p:nvPr/>
          </p:nvSpPr>
          <p:spPr bwMode="auto">
            <a:xfrm>
              <a:off x="7099301" y="3732213"/>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Freeform 109"/>
            <p:cNvSpPr/>
            <p:nvPr/>
          </p:nvSpPr>
          <p:spPr bwMode="auto">
            <a:xfrm>
              <a:off x="6637338" y="3449638"/>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Freeform 110"/>
            <p:cNvSpPr/>
            <p:nvPr/>
          </p:nvSpPr>
          <p:spPr bwMode="auto">
            <a:xfrm>
              <a:off x="6419851" y="3497263"/>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Freeform 111"/>
            <p:cNvSpPr/>
            <p:nvPr/>
          </p:nvSpPr>
          <p:spPr bwMode="auto">
            <a:xfrm>
              <a:off x="6246813" y="3613150"/>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Freeform 112"/>
            <p:cNvSpPr/>
            <p:nvPr/>
          </p:nvSpPr>
          <p:spPr bwMode="auto">
            <a:xfrm>
              <a:off x="6122988" y="3784600"/>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Freeform 113"/>
            <p:cNvSpPr/>
            <p:nvPr/>
          </p:nvSpPr>
          <p:spPr bwMode="auto">
            <a:xfrm>
              <a:off x="6827838" y="3454400"/>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Freeform 114"/>
            <p:cNvSpPr/>
            <p:nvPr/>
          </p:nvSpPr>
          <p:spPr bwMode="auto">
            <a:xfrm>
              <a:off x="6919913" y="3557588"/>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Freeform 115"/>
            <p:cNvSpPr/>
            <p:nvPr/>
          </p:nvSpPr>
          <p:spPr bwMode="auto">
            <a:xfrm>
              <a:off x="6335713" y="3630613"/>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Freeform 116"/>
            <p:cNvSpPr/>
            <p:nvPr/>
          </p:nvSpPr>
          <p:spPr bwMode="auto">
            <a:xfrm>
              <a:off x="6492876" y="3762375"/>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Oval 117"/>
            <p:cNvSpPr>
              <a:spLocks noChangeArrowheads="1"/>
            </p:cNvSpPr>
            <p:nvPr/>
          </p:nvSpPr>
          <p:spPr bwMode="auto">
            <a:xfrm>
              <a:off x="6072188" y="395922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Oval 118"/>
            <p:cNvSpPr>
              <a:spLocks noChangeArrowheads="1"/>
            </p:cNvSpPr>
            <p:nvPr/>
          </p:nvSpPr>
          <p:spPr bwMode="auto">
            <a:xfrm>
              <a:off x="6161088" y="3805238"/>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Oval 119"/>
            <p:cNvSpPr>
              <a:spLocks noChangeArrowheads="1"/>
            </p:cNvSpPr>
            <p:nvPr/>
          </p:nvSpPr>
          <p:spPr bwMode="auto">
            <a:xfrm>
              <a:off x="6276976" y="3668713"/>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Oval 120"/>
            <p:cNvSpPr>
              <a:spLocks noChangeArrowheads="1"/>
            </p:cNvSpPr>
            <p:nvPr/>
          </p:nvSpPr>
          <p:spPr bwMode="auto">
            <a:xfrm>
              <a:off x="6407151" y="3557588"/>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Oval 121"/>
            <p:cNvSpPr>
              <a:spLocks noChangeArrowheads="1"/>
            </p:cNvSpPr>
            <p:nvPr/>
          </p:nvSpPr>
          <p:spPr bwMode="auto">
            <a:xfrm>
              <a:off x="6551613" y="34766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Oval 122"/>
            <p:cNvSpPr>
              <a:spLocks noChangeArrowheads="1"/>
            </p:cNvSpPr>
            <p:nvPr/>
          </p:nvSpPr>
          <p:spPr bwMode="auto">
            <a:xfrm>
              <a:off x="6696076" y="34210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Oval 123"/>
            <p:cNvSpPr>
              <a:spLocks noChangeArrowheads="1"/>
            </p:cNvSpPr>
            <p:nvPr/>
          </p:nvSpPr>
          <p:spPr bwMode="auto">
            <a:xfrm>
              <a:off x="6878638" y="3411538"/>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Oval 124"/>
            <p:cNvSpPr>
              <a:spLocks noChangeArrowheads="1"/>
            </p:cNvSpPr>
            <p:nvPr/>
          </p:nvSpPr>
          <p:spPr bwMode="auto">
            <a:xfrm>
              <a:off x="7023101" y="34464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Oval 125"/>
            <p:cNvSpPr>
              <a:spLocks noChangeArrowheads="1"/>
            </p:cNvSpPr>
            <p:nvPr/>
          </p:nvSpPr>
          <p:spPr bwMode="auto">
            <a:xfrm>
              <a:off x="7170738" y="351948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Oval 126"/>
            <p:cNvSpPr>
              <a:spLocks noChangeArrowheads="1"/>
            </p:cNvSpPr>
            <p:nvPr/>
          </p:nvSpPr>
          <p:spPr bwMode="auto">
            <a:xfrm>
              <a:off x="7294563" y="36512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Oval 127"/>
            <p:cNvSpPr>
              <a:spLocks noChangeArrowheads="1"/>
            </p:cNvSpPr>
            <p:nvPr/>
          </p:nvSpPr>
          <p:spPr bwMode="auto">
            <a:xfrm>
              <a:off x="7383463" y="377983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Oval 128"/>
            <p:cNvSpPr>
              <a:spLocks noChangeArrowheads="1"/>
            </p:cNvSpPr>
            <p:nvPr/>
          </p:nvSpPr>
          <p:spPr bwMode="auto">
            <a:xfrm>
              <a:off x="6234113" y="3916363"/>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Oval 129"/>
            <p:cNvSpPr>
              <a:spLocks noChangeArrowheads="1"/>
            </p:cNvSpPr>
            <p:nvPr/>
          </p:nvSpPr>
          <p:spPr bwMode="auto">
            <a:xfrm>
              <a:off x="6323013" y="3784600"/>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Oval 130"/>
            <p:cNvSpPr>
              <a:spLocks noChangeArrowheads="1"/>
            </p:cNvSpPr>
            <p:nvPr/>
          </p:nvSpPr>
          <p:spPr bwMode="auto">
            <a:xfrm>
              <a:off x="6470651" y="3668713"/>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Oval 131"/>
            <p:cNvSpPr>
              <a:spLocks noChangeArrowheads="1"/>
            </p:cNvSpPr>
            <p:nvPr/>
          </p:nvSpPr>
          <p:spPr bwMode="auto">
            <a:xfrm>
              <a:off x="6818313" y="354806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Oval 132"/>
            <p:cNvSpPr>
              <a:spLocks noChangeArrowheads="1"/>
            </p:cNvSpPr>
            <p:nvPr/>
          </p:nvSpPr>
          <p:spPr bwMode="auto">
            <a:xfrm>
              <a:off x="7031038" y="3605213"/>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Oval 133"/>
            <p:cNvSpPr>
              <a:spLocks noChangeArrowheads="1"/>
            </p:cNvSpPr>
            <p:nvPr/>
          </p:nvSpPr>
          <p:spPr bwMode="auto">
            <a:xfrm>
              <a:off x="7204076" y="373221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Oval 134"/>
            <p:cNvSpPr>
              <a:spLocks noChangeArrowheads="1"/>
            </p:cNvSpPr>
            <p:nvPr/>
          </p:nvSpPr>
          <p:spPr bwMode="auto">
            <a:xfrm>
              <a:off x="7267576" y="3903663"/>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Oval 135"/>
            <p:cNvSpPr>
              <a:spLocks noChangeArrowheads="1"/>
            </p:cNvSpPr>
            <p:nvPr/>
          </p:nvSpPr>
          <p:spPr bwMode="auto">
            <a:xfrm>
              <a:off x="6619876" y="3582988"/>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Oval 136"/>
            <p:cNvSpPr>
              <a:spLocks noChangeArrowheads="1"/>
            </p:cNvSpPr>
            <p:nvPr/>
          </p:nvSpPr>
          <p:spPr bwMode="auto">
            <a:xfrm>
              <a:off x="4605338" y="32575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Oval 137"/>
            <p:cNvSpPr>
              <a:spLocks noChangeArrowheads="1"/>
            </p:cNvSpPr>
            <p:nvPr/>
          </p:nvSpPr>
          <p:spPr bwMode="auto">
            <a:xfrm>
              <a:off x="4503738" y="33051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Oval 138"/>
            <p:cNvSpPr>
              <a:spLocks noChangeArrowheads="1"/>
            </p:cNvSpPr>
            <p:nvPr/>
          </p:nvSpPr>
          <p:spPr bwMode="auto">
            <a:xfrm>
              <a:off x="4572001" y="335121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Oval 139"/>
            <p:cNvSpPr>
              <a:spLocks noChangeArrowheads="1"/>
            </p:cNvSpPr>
            <p:nvPr/>
          </p:nvSpPr>
          <p:spPr bwMode="auto">
            <a:xfrm>
              <a:off x="4681538" y="333057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Oval 140"/>
            <p:cNvSpPr>
              <a:spLocks noChangeArrowheads="1"/>
            </p:cNvSpPr>
            <p:nvPr/>
          </p:nvSpPr>
          <p:spPr bwMode="auto">
            <a:xfrm>
              <a:off x="4643438" y="3421063"/>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Oval 141"/>
            <p:cNvSpPr>
              <a:spLocks noChangeArrowheads="1"/>
            </p:cNvSpPr>
            <p:nvPr/>
          </p:nvSpPr>
          <p:spPr bwMode="auto">
            <a:xfrm>
              <a:off x="4554538" y="346392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Oval 142"/>
            <p:cNvSpPr>
              <a:spLocks noChangeArrowheads="1"/>
            </p:cNvSpPr>
            <p:nvPr/>
          </p:nvSpPr>
          <p:spPr bwMode="auto">
            <a:xfrm>
              <a:off x="4491038" y="3386138"/>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Oval 143"/>
            <p:cNvSpPr>
              <a:spLocks noChangeArrowheads="1"/>
            </p:cNvSpPr>
            <p:nvPr/>
          </p:nvSpPr>
          <p:spPr bwMode="auto">
            <a:xfrm>
              <a:off x="4452938" y="347186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Oval 144"/>
            <p:cNvSpPr>
              <a:spLocks noChangeArrowheads="1"/>
            </p:cNvSpPr>
            <p:nvPr/>
          </p:nvSpPr>
          <p:spPr bwMode="auto">
            <a:xfrm>
              <a:off x="4521201" y="3535363"/>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Oval 145"/>
            <p:cNvSpPr>
              <a:spLocks noChangeArrowheads="1"/>
            </p:cNvSpPr>
            <p:nvPr/>
          </p:nvSpPr>
          <p:spPr bwMode="auto">
            <a:xfrm>
              <a:off x="4614863" y="3492500"/>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Oval 146"/>
            <p:cNvSpPr>
              <a:spLocks noChangeArrowheads="1"/>
            </p:cNvSpPr>
            <p:nvPr/>
          </p:nvSpPr>
          <p:spPr bwMode="auto">
            <a:xfrm>
              <a:off x="4356101" y="3449638"/>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Oval 147"/>
            <p:cNvSpPr>
              <a:spLocks noChangeArrowheads="1"/>
            </p:cNvSpPr>
            <p:nvPr/>
          </p:nvSpPr>
          <p:spPr bwMode="auto">
            <a:xfrm>
              <a:off x="4300538" y="347980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Oval 148"/>
            <p:cNvSpPr>
              <a:spLocks noChangeArrowheads="1"/>
            </p:cNvSpPr>
            <p:nvPr/>
          </p:nvSpPr>
          <p:spPr bwMode="auto">
            <a:xfrm>
              <a:off x="4351338" y="35147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Oval 149"/>
            <p:cNvSpPr>
              <a:spLocks noChangeArrowheads="1"/>
            </p:cNvSpPr>
            <p:nvPr/>
          </p:nvSpPr>
          <p:spPr bwMode="auto">
            <a:xfrm>
              <a:off x="4410076" y="3497263"/>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Oval 150"/>
            <p:cNvSpPr>
              <a:spLocks noChangeArrowheads="1"/>
            </p:cNvSpPr>
            <p:nvPr/>
          </p:nvSpPr>
          <p:spPr bwMode="auto">
            <a:xfrm>
              <a:off x="4376738" y="3575050"/>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Oval 151"/>
            <p:cNvSpPr>
              <a:spLocks noChangeArrowheads="1"/>
            </p:cNvSpPr>
            <p:nvPr/>
          </p:nvSpPr>
          <p:spPr bwMode="auto">
            <a:xfrm>
              <a:off x="4305301" y="3532188"/>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153" name="思想气泡: 云 152"/>
          <p:cNvSpPr/>
          <p:nvPr/>
        </p:nvSpPr>
        <p:spPr>
          <a:xfrm>
            <a:off x="1668806" y="1071691"/>
            <a:ext cx="5708690" cy="3105565"/>
          </a:xfrm>
          <a:prstGeom prst="cloudCallout">
            <a:avLst>
              <a:gd name="adj1" fmla="val 49312"/>
              <a:gd name="adj2" fmla="val 54327"/>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55" name="思想气泡: 云 154"/>
          <p:cNvSpPr/>
          <p:nvPr/>
        </p:nvSpPr>
        <p:spPr>
          <a:xfrm>
            <a:off x="8447712" y="2654423"/>
            <a:ext cx="2446893" cy="1331126"/>
          </a:xfrm>
          <a:prstGeom prst="cloudCallout">
            <a:avLst>
              <a:gd name="adj1" fmla="val 27388"/>
              <a:gd name="adj2" fmla="val 110343"/>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57" name="文本框 156"/>
          <p:cNvSpPr txBox="1"/>
          <p:nvPr/>
        </p:nvSpPr>
        <p:spPr>
          <a:xfrm>
            <a:off x="2419656" y="1645890"/>
            <a:ext cx="2614930" cy="521970"/>
          </a:xfrm>
          <a:prstGeom prst="rect">
            <a:avLst/>
          </a:prstGeom>
          <a:noFill/>
        </p:spPr>
        <p:txBody>
          <a:bodyPr wrap="none" rtlCol="0">
            <a:spAutoFit/>
          </a:bodyPr>
          <a:lstStyle/>
          <a:p>
            <a:r>
              <a:rPr lang="zh-CN" altLang="en-US" sz="2800" dirty="0">
                <a:solidFill>
                  <a:srgbClr val="F7A231"/>
                </a:solidFill>
                <a:cs typeface="Montserrat" panose="00000500000000000000" charset="0"/>
              </a:rPr>
              <a:t>Add title here</a:t>
            </a:r>
          </a:p>
        </p:txBody>
      </p:sp>
      <p:sp>
        <p:nvSpPr>
          <p:cNvPr id="158" name="文本框 157"/>
          <p:cNvSpPr txBox="1"/>
          <p:nvPr/>
        </p:nvSpPr>
        <p:spPr>
          <a:xfrm>
            <a:off x="2408387" y="2136179"/>
            <a:ext cx="4437746" cy="106045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159" name="文本框 158"/>
          <p:cNvSpPr txBox="1"/>
          <p:nvPr/>
        </p:nvSpPr>
        <p:spPr>
          <a:xfrm>
            <a:off x="8971133" y="2949627"/>
            <a:ext cx="1399742" cy="646331"/>
          </a:xfrm>
          <a:prstGeom prst="rect">
            <a:avLst/>
          </a:prstGeom>
          <a:noFill/>
        </p:spPr>
        <p:txBody>
          <a:bodyPr wrap="none" rtlCol="0">
            <a:spAutoFit/>
          </a:bodyPr>
          <a:lstStyle/>
          <a:p>
            <a:r>
              <a:rPr lang="en-US" altLang="zh-CN" sz="3600" dirty="0">
                <a:solidFill>
                  <a:srgbClr val="F7A231"/>
                </a:solidFill>
                <a:cs typeface="Montserrat" panose="00000500000000000000" charset="0"/>
              </a:rPr>
              <a:t>Part 4</a:t>
            </a:r>
            <a:endParaRPr lang="zh-CN" altLang="en-US" sz="3600" dirty="0">
              <a:solidFill>
                <a:srgbClr val="F7A231"/>
              </a:solidFill>
              <a:cs typeface="Montserrat" panose="00000500000000000000"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1216479" y="3559305"/>
            <a:ext cx="2727953" cy="2202776"/>
            <a:chOff x="4953000" y="2484438"/>
            <a:chExt cx="2333625" cy="1884363"/>
          </a:xfrm>
        </p:grpSpPr>
        <p:sp>
          <p:nvSpPr>
            <p:cNvPr id="27" name="Freeform 26"/>
            <p:cNvSpPr/>
            <p:nvPr/>
          </p:nvSpPr>
          <p:spPr bwMode="auto">
            <a:xfrm>
              <a:off x="4953000" y="3533775"/>
              <a:ext cx="660400" cy="392113"/>
            </a:xfrm>
            <a:custGeom>
              <a:avLst/>
              <a:gdLst>
                <a:gd name="T0" fmla="*/ 149 w 155"/>
                <a:gd name="T1" fmla="*/ 89 h 92"/>
                <a:gd name="T2" fmla="*/ 84 w 155"/>
                <a:gd name="T3" fmla="*/ 5 h 92"/>
                <a:gd name="T4" fmla="*/ 0 w 155"/>
                <a:gd name="T5" fmla="*/ 68 h 92"/>
                <a:gd name="T6" fmla="*/ 149 w 155"/>
                <a:gd name="T7" fmla="*/ 92 h 92"/>
                <a:gd name="T8" fmla="*/ 149 w 155"/>
                <a:gd name="T9" fmla="*/ 89 h 92"/>
              </a:gdLst>
              <a:ahLst/>
              <a:cxnLst>
                <a:cxn ang="0">
                  <a:pos x="T0" y="T1"/>
                </a:cxn>
                <a:cxn ang="0">
                  <a:pos x="T2" y="T3"/>
                </a:cxn>
                <a:cxn ang="0">
                  <a:pos x="T4" y="T5"/>
                </a:cxn>
                <a:cxn ang="0">
                  <a:pos x="T6" y="T7"/>
                </a:cxn>
                <a:cxn ang="0">
                  <a:pos x="T8" y="T9"/>
                </a:cxn>
              </a:cxnLst>
              <a:rect l="0" t="0" r="r" b="b"/>
              <a:pathLst>
                <a:path w="155" h="92">
                  <a:moveTo>
                    <a:pt x="149" y="89"/>
                  </a:moveTo>
                  <a:cubicBezTo>
                    <a:pt x="155" y="48"/>
                    <a:pt x="125" y="10"/>
                    <a:pt x="84" y="5"/>
                  </a:cubicBezTo>
                  <a:cubicBezTo>
                    <a:pt x="43" y="0"/>
                    <a:pt x="6" y="28"/>
                    <a:pt x="0" y="68"/>
                  </a:cubicBezTo>
                  <a:cubicBezTo>
                    <a:pt x="149" y="92"/>
                    <a:pt x="149" y="92"/>
                    <a:pt x="149" y="92"/>
                  </a:cubicBezTo>
                  <a:cubicBezTo>
                    <a:pt x="149" y="91"/>
                    <a:pt x="149" y="90"/>
                    <a:pt x="149" y="89"/>
                  </a:cubicBezTo>
                  <a:close/>
                </a:path>
              </a:pathLst>
            </a:custGeom>
            <a:solidFill>
              <a:srgbClr val="BB7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7"/>
            <p:cNvSpPr/>
            <p:nvPr/>
          </p:nvSpPr>
          <p:spPr bwMode="auto">
            <a:xfrm>
              <a:off x="5038725" y="3622675"/>
              <a:ext cx="481013" cy="290513"/>
            </a:xfrm>
            <a:custGeom>
              <a:avLst/>
              <a:gdLst>
                <a:gd name="T0" fmla="*/ 109 w 113"/>
                <a:gd name="T1" fmla="*/ 66 h 68"/>
                <a:gd name="T2" fmla="*/ 62 w 113"/>
                <a:gd name="T3" fmla="*/ 4 h 68"/>
                <a:gd name="T4" fmla="*/ 0 w 113"/>
                <a:gd name="T5" fmla="*/ 51 h 68"/>
                <a:gd name="T6" fmla="*/ 109 w 113"/>
                <a:gd name="T7" fmla="*/ 68 h 68"/>
                <a:gd name="T8" fmla="*/ 109 w 113"/>
                <a:gd name="T9" fmla="*/ 66 h 68"/>
              </a:gdLst>
              <a:ahLst/>
              <a:cxnLst>
                <a:cxn ang="0">
                  <a:pos x="T0" y="T1"/>
                </a:cxn>
                <a:cxn ang="0">
                  <a:pos x="T2" y="T3"/>
                </a:cxn>
                <a:cxn ang="0">
                  <a:pos x="T4" y="T5"/>
                </a:cxn>
                <a:cxn ang="0">
                  <a:pos x="T6" y="T7"/>
                </a:cxn>
                <a:cxn ang="0">
                  <a:pos x="T8" y="T9"/>
                </a:cxn>
              </a:cxnLst>
              <a:rect l="0" t="0" r="r" b="b"/>
              <a:pathLst>
                <a:path w="113" h="68">
                  <a:moveTo>
                    <a:pt x="109" y="66"/>
                  </a:moveTo>
                  <a:cubicBezTo>
                    <a:pt x="113" y="36"/>
                    <a:pt x="92" y="8"/>
                    <a:pt x="62" y="4"/>
                  </a:cubicBezTo>
                  <a:cubicBezTo>
                    <a:pt x="32" y="0"/>
                    <a:pt x="5" y="21"/>
                    <a:pt x="0" y="51"/>
                  </a:cubicBezTo>
                  <a:cubicBezTo>
                    <a:pt x="109" y="68"/>
                    <a:pt x="109" y="68"/>
                    <a:pt x="109" y="68"/>
                  </a:cubicBezTo>
                  <a:cubicBezTo>
                    <a:pt x="109" y="67"/>
                    <a:pt x="109" y="66"/>
                    <a:pt x="109" y="66"/>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8"/>
            <p:cNvSpPr/>
            <p:nvPr/>
          </p:nvSpPr>
          <p:spPr bwMode="auto">
            <a:xfrm>
              <a:off x="5122863" y="3708400"/>
              <a:ext cx="319088" cy="195263"/>
            </a:xfrm>
            <a:custGeom>
              <a:avLst/>
              <a:gdLst>
                <a:gd name="T0" fmla="*/ 72 w 75"/>
                <a:gd name="T1" fmla="*/ 45 h 46"/>
                <a:gd name="T2" fmla="*/ 41 w 75"/>
                <a:gd name="T3" fmla="*/ 4 h 46"/>
                <a:gd name="T4" fmla="*/ 0 w 75"/>
                <a:gd name="T5" fmla="*/ 33 h 46"/>
                <a:gd name="T6" fmla="*/ 71 w 75"/>
                <a:gd name="T7" fmla="*/ 46 h 46"/>
                <a:gd name="T8" fmla="*/ 72 w 75"/>
                <a:gd name="T9" fmla="*/ 45 h 46"/>
              </a:gdLst>
              <a:ahLst/>
              <a:cxnLst>
                <a:cxn ang="0">
                  <a:pos x="T0" y="T1"/>
                </a:cxn>
                <a:cxn ang="0">
                  <a:pos x="T2" y="T3"/>
                </a:cxn>
                <a:cxn ang="0">
                  <a:pos x="T4" y="T5"/>
                </a:cxn>
                <a:cxn ang="0">
                  <a:pos x="T6" y="T7"/>
                </a:cxn>
                <a:cxn ang="0">
                  <a:pos x="T8" y="T9"/>
                </a:cxn>
              </a:cxnLst>
              <a:rect l="0" t="0" r="r" b="b"/>
              <a:pathLst>
                <a:path w="75" h="46">
                  <a:moveTo>
                    <a:pt x="72" y="45"/>
                  </a:moveTo>
                  <a:cubicBezTo>
                    <a:pt x="75" y="25"/>
                    <a:pt x="61" y="7"/>
                    <a:pt x="41" y="4"/>
                  </a:cubicBezTo>
                  <a:cubicBezTo>
                    <a:pt x="22" y="0"/>
                    <a:pt x="4" y="13"/>
                    <a:pt x="0" y="33"/>
                  </a:cubicBezTo>
                  <a:cubicBezTo>
                    <a:pt x="71" y="46"/>
                    <a:pt x="71" y="46"/>
                    <a:pt x="71" y="46"/>
                  </a:cubicBezTo>
                  <a:cubicBezTo>
                    <a:pt x="71" y="46"/>
                    <a:pt x="72" y="46"/>
                    <a:pt x="72" y="45"/>
                  </a:cubicBezTo>
                  <a:close/>
                </a:path>
              </a:pathLst>
            </a:custGeom>
            <a:solidFill>
              <a:srgbClr val="E6D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29"/>
            <p:cNvSpPr/>
            <p:nvPr/>
          </p:nvSpPr>
          <p:spPr bwMode="auto">
            <a:xfrm>
              <a:off x="5203825" y="3789363"/>
              <a:ext cx="166688" cy="101600"/>
            </a:xfrm>
            <a:custGeom>
              <a:avLst/>
              <a:gdLst>
                <a:gd name="T0" fmla="*/ 37 w 39"/>
                <a:gd name="T1" fmla="*/ 23 h 24"/>
                <a:gd name="T2" fmla="*/ 21 w 39"/>
                <a:gd name="T3" fmla="*/ 1 h 24"/>
                <a:gd name="T4" fmla="*/ 0 w 39"/>
                <a:gd name="T5" fmla="*/ 17 h 24"/>
                <a:gd name="T6" fmla="*/ 37 w 39"/>
                <a:gd name="T7" fmla="*/ 24 h 24"/>
                <a:gd name="T8" fmla="*/ 37 w 39"/>
                <a:gd name="T9" fmla="*/ 23 h 24"/>
              </a:gdLst>
              <a:ahLst/>
              <a:cxnLst>
                <a:cxn ang="0">
                  <a:pos x="T0" y="T1"/>
                </a:cxn>
                <a:cxn ang="0">
                  <a:pos x="T2" y="T3"/>
                </a:cxn>
                <a:cxn ang="0">
                  <a:pos x="T4" y="T5"/>
                </a:cxn>
                <a:cxn ang="0">
                  <a:pos x="T6" y="T7"/>
                </a:cxn>
                <a:cxn ang="0">
                  <a:pos x="T8" y="T9"/>
                </a:cxn>
              </a:cxnLst>
              <a:rect l="0" t="0" r="r" b="b"/>
              <a:pathLst>
                <a:path w="39" h="24">
                  <a:moveTo>
                    <a:pt x="37" y="23"/>
                  </a:moveTo>
                  <a:cubicBezTo>
                    <a:pt x="39" y="13"/>
                    <a:pt x="32" y="3"/>
                    <a:pt x="21" y="1"/>
                  </a:cubicBezTo>
                  <a:cubicBezTo>
                    <a:pt x="11" y="0"/>
                    <a:pt x="2" y="7"/>
                    <a:pt x="0" y="17"/>
                  </a:cubicBezTo>
                  <a:cubicBezTo>
                    <a:pt x="37" y="24"/>
                    <a:pt x="37" y="24"/>
                    <a:pt x="37" y="24"/>
                  </a:cubicBezTo>
                  <a:lnTo>
                    <a:pt x="37" y="23"/>
                  </a:lnTo>
                  <a:close/>
                </a:path>
              </a:pathLst>
            </a:custGeom>
            <a:solidFill>
              <a:srgbClr val="A28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0"/>
            <p:cNvSpPr/>
            <p:nvPr/>
          </p:nvSpPr>
          <p:spPr bwMode="auto">
            <a:xfrm>
              <a:off x="5562600" y="2825750"/>
              <a:ext cx="450850" cy="409575"/>
            </a:xfrm>
            <a:custGeom>
              <a:avLst/>
              <a:gdLst>
                <a:gd name="T0" fmla="*/ 7 w 106"/>
                <a:gd name="T1" fmla="*/ 4 h 96"/>
                <a:gd name="T2" fmla="*/ 55 w 106"/>
                <a:gd name="T3" fmla="*/ 12 h 96"/>
                <a:gd name="T4" fmla="*/ 106 w 106"/>
                <a:gd name="T5" fmla="*/ 23 h 96"/>
                <a:gd name="T6" fmla="*/ 83 w 106"/>
                <a:gd name="T7" fmla="*/ 96 h 96"/>
                <a:gd name="T8" fmla="*/ 0 w 106"/>
                <a:gd name="T9" fmla="*/ 85 h 96"/>
                <a:gd name="T10" fmla="*/ 7 w 106"/>
                <a:gd name="T11" fmla="*/ 4 h 96"/>
              </a:gdLst>
              <a:ahLst/>
              <a:cxnLst>
                <a:cxn ang="0">
                  <a:pos x="T0" y="T1"/>
                </a:cxn>
                <a:cxn ang="0">
                  <a:pos x="T2" y="T3"/>
                </a:cxn>
                <a:cxn ang="0">
                  <a:pos x="T4" y="T5"/>
                </a:cxn>
                <a:cxn ang="0">
                  <a:pos x="T6" y="T7"/>
                </a:cxn>
                <a:cxn ang="0">
                  <a:pos x="T8" y="T9"/>
                </a:cxn>
                <a:cxn ang="0">
                  <a:pos x="T10" y="T11"/>
                </a:cxn>
              </a:cxnLst>
              <a:rect l="0" t="0" r="r" b="b"/>
              <a:pathLst>
                <a:path w="106" h="96">
                  <a:moveTo>
                    <a:pt x="7" y="4"/>
                  </a:moveTo>
                  <a:cubicBezTo>
                    <a:pt x="23" y="0"/>
                    <a:pt x="40" y="9"/>
                    <a:pt x="55" y="12"/>
                  </a:cubicBezTo>
                  <a:cubicBezTo>
                    <a:pt x="72" y="16"/>
                    <a:pt x="90" y="18"/>
                    <a:pt x="106" y="23"/>
                  </a:cubicBezTo>
                  <a:cubicBezTo>
                    <a:pt x="97" y="47"/>
                    <a:pt x="90" y="71"/>
                    <a:pt x="83" y="96"/>
                  </a:cubicBezTo>
                  <a:cubicBezTo>
                    <a:pt x="56" y="91"/>
                    <a:pt x="28" y="87"/>
                    <a:pt x="0" y="85"/>
                  </a:cubicBezTo>
                  <a:cubicBezTo>
                    <a:pt x="2" y="58"/>
                    <a:pt x="5" y="31"/>
                    <a:pt x="7" y="4"/>
                  </a:cubicBezTo>
                  <a:close/>
                </a:path>
              </a:pathLst>
            </a:custGeom>
            <a:solidFill>
              <a:srgbClr val="DECF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1"/>
            <p:cNvSpPr/>
            <p:nvPr/>
          </p:nvSpPr>
          <p:spPr bwMode="auto">
            <a:xfrm>
              <a:off x="5557838" y="3187700"/>
              <a:ext cx="357188" cy="85725"/>
            </a:xfrm>
            <a:custGeom>
              <a:avLst/>
              <a:gdLst>
                <a:gd name="T0" fmla="*/ 0 w 84"/>
                <a:gd name="T1" fmla="*/ 10 h 20"/>
                <a:gd name="T2" fmla="*/ 1 w 84"/>
                <a:gd name="T3" fmla="*/ 0 h 20"/>
                <a:gd name="T4" fmla="*/ 84 w 84"/>
                <a:gd name="T5" fmla="*/ 11 h 20"/>
                <a:gd name="T6" fmla="*/ 82 w 84"/>
                <a:gd name="T7" fmla="*/ 20 h 20"/>
                <a:gd name="T8" fmla="*/ 0 w 84"/>
                <a:gd name="T9" fmla="*/ 10 h 20"/>
              </a:gdLst>
              <a:ahLst/>
              <a:cxnLst>
                <a:cxn ang="0">
                  <a:pos x="T0" y="T1"/>
                </a:cxn>
                <a:cxn ang="0">
                  <a:pos x="T2" y="T3"/>
                </a:cxn>
                <a:cxn ang="0">
                  <a:pos x="T4" y="T5"/>
                </a:cxn>
                <a:cxn ang="0">
                  <a:pos x="T6" y="T7"/>
                </a:cxn>
                <a:cxn ang="0">
                  <a:pos x="T8" y="T9"/>
                </a:cxn>
              </a:cxnLst>
              <a:rect l="0" t="0" r="r" b="b"/>
              <a:pathLst>
                <a:path w="84" h="20">
                  <a:moveTo>
                    <a:pt x="0" y="10"/>
                  </a:moveTo>
                  <a:cubicBezTo>
                    <a:pt x="0" y="7"/>
                    <a:pt x="1" y="3"/>
                    <a:pt x="1" y="0"/>
                  </a:cubicBezTo>
                  <a:cubicBezTo>
                    <a:pt x="29" y="2"/>
                    <a:pt x="57" y="6"/>
                    <a:pt x="84" y="11"/>
                  </a:cubicBezTo>
                  <a:cubicBezTo>
                    <a:pt x="83" y="14"/>
                    <a:pt x="83" y="17"/>
                    <a:pt x="82" y="20"/>
                  </a:cubicBezTo>
                  <a:lnTo>
                    <a:pt x="0" y="10"/>
                  </a:lnTo>
                  <a:close/>
                </a:path>
              </a:pathLst>
            </a:custGeom>
            <a:solidFill>
              <a:srgbClr val="DE8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2"/>
            <p:cNvSpPr/>
            <p:nvPr/>
          </p:nvSpPr>
          <p:spPr bwMode="auto">
            <a:xfrm>
              <a:off x="5553075" y="3230563"/>
              <a:ext cx="354013" cy="93663"/>
            </a:xfrm>
            <a:custGeom>
              <a:avLst/>
              <a:gdLst>
                <a:gd name="T0" fmla="*/ 0 w 83"/>
                <a:gd name="T1" fmla="*/ 9 h 22"/>
                <a:gd name="T2" fmla="*/ 1 w 83"/>
                <a:gd name="T3" fmla="*/ 0 h 22"/>
                <a:gd name="T4" fmla="*/ 83 w 83"/>
                <a:gd name="T5" fmla="*/ 10 h 22"/>
                <a:gd name="T6" fmla="*/ 80 w 83"/>
                <a:gd name="T7" fmla="*/ 22 h 22"/>
                <a:gd name="T8" fmla="*/ 0 w 83"/>
                <a:gd name="T9" fmla="*/ 9 h 22"/>
              </a:gdLst>
              <a:ahLst/>
              <a:cxnLst>
                <a:cxn ang="0">
                  <a:pos x="T0" y="T1"/>
                </a:cxn>
                <a:cxn ang="0">
                  <a:pos x="T2" y="T3"/>
                </a:cxn>
                <a:cxn ang="0">
                  <a:pos x="T4" y="T5"/>
                </a:cxn>
                <a:cxn ang="0">
                  <a:pos x="T6" y="T7"/>
                </a:cxn>
                <a:cxn ang="0">
                  <a:pos x="T8" y="T9"/>
                </a:cxn>
              </a:cxnLst>
              <a:rect l="0" t="0" r="r" b="b"/>
              <a:pathLst>
                <a:path w="83" h="22">
                  <a:moveTo>
                    <a:pt x="0" y="9"/>
                  </a:moveTo>
                  <a:cubicBezTo>
                    <a:pt x="1" y="6"/>
                    <a:pt x="1" y="3"/>
                    <a:pt x="1" y="0"/>
                  </a:cubicBezTo>
                  <a:cubicBezTo>
                    <a:pt x="83" y="10"/>
                    <a:pt x="83" y="10"/>
                    <a:pt x="83" y="10"/>
                  </a:cubicBezTo>
                  <a:cubicBezTo>
                    <a:pt x="82" y="14"/>
                    <a:pt x="81" y="18"/>
                    <a:pt x="80" y="22"/>
                  </a:cubicBezTo>
                  <a:lnTo>
                    <a:pt x="0" y="9"/>
                  </a:lnTo>
                  <a:close/>
                </a:path>
              </a:pathLst>
            </a:custGeom>
            <a:solidFill>
              <a:srgbClr val="92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3"/>
            <p:cNvSpPr/>
            <p:nvPr/>
          </p:nvSpPr>
          <p:spPr bwMode="auto">
            <a:xfrm>
              <a:off x="5549900" y="3298825"/>
              <a:ext cx="331788" cy="136525"/>
            </a:xfrm>
            <a:custGeom>
              <a:avLst/>
              <a:gdLst>
                <a:gd name="T0" fmla="*/ 78 w 78"/>
                <a:gd name="T1" fmla="*/ 20 h 32"/>
                <a:gd name="T2" fmla="*/ 76 w 78"/>
                <a:gd name="T3" fmla="*/ 32 h 32"/>
                <a:gd name="T4" fmla="*/ 0 w 78"/>
                <a:gd name="T5" fmla="*/ 11 h 32"/>
                <a:gd name="T6" fmla="*/ 1 w 78"/>
                <a:gd name="T7" fmla="*/ 0 h 32"/>
                <a:gd name="T8" fmla="*/ 78 w 78"/>
                <a:gd name="T9" fmla="*/ 20 h 32"/>
              </a:gdLst>
              <a:ahLst/>
              <a:cxnLst>
                <a:cxn ang="0">
                  <a:pos x="T0" y="T1"/>
                </a:cxn>
                <a:cxn ang="0">
                  <a:pos x="T2" y="T3"/>
                </a:cxn>
                <a:cxn ang="0">
                  <a:pos x="T4" y="T5"/>
                </a:cxn>
                <a:cxn ang="0">
                  <a:pos x="T6" y="T7"/>
                </a:cxn>
                <a:cxn ang="0">
                  <a:pos x="T8" y="T9"/>
                </a:cxn>
              </a:cxnLst>
              <a:rect l="0" t="0" r="r" b="b"/>
              <a:pathLst>
                <a:path w="78" h="32">
                  <a:moveTo>
                    <a:pt x="78" y="20"/>
                  </a:moveTo>
                  <a:cubicBezTo>
                    <a:pt x="77" y="24"/>
                    <a:pt x="76" y="28"/>
                    <a:pt x="76" y="32"/>
                  </a:cubicBezTo>
                  <a:cubicBezTo>
                    <a:pt x="0" y="11"/>
                    <a:pt x="0" y="11"/>
                    <a:pt x="0" y="11"/>
                  </a:cubicBezTo>
                  <a:cubicBezTo>
                    <a:pt x="0" y="8"/>
                    <a:pt x="1" y="4"/>
                    <a:pt x="1" y="0"/>
                  </a:cubicBezTo>
                  <a:lnTo>
                    <a:pt x="78" y="20"/>
                  </a:lnTo>
                  <a:close/>
                </a:path>
              </a:pathLst>
            </a:custGeom>
            <a:solidFill>
              <a:srgbClr val="92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4"/>
            <p:cNvSpPr/>
            <p:nvPr/>
          </p:nvSpPr>
          <p:spPr bwMode="auto">
            <a:xfrm>
              <a:off x="5553075" y="3268663"/>
              <a:ext cx="341313" cy="115888"/>
            </a:xfrm>
            <a:custGeom>
              <a:avLst/>
              <a:gdLst>
                <a:gd name="T0" fmla="*/ 0 w 80"/>
                <a:gd name="T1" fmla="*/ 0 h 27"/>
                <a:gd name="T2" fmla="*/ 80 w 80"/>
                <a:gd name="T3" fmla="*/ 13 h 27"/>
                <a:gd name="T4" fmla="*/ 77 w 80"/>
                <a:gd name="T5" fmla="*/ 27 h 27"/>
                <a:gd name="T6" fmla="*/ 0 w 80"/>
                <a:gd name="T7" fmla="*/ 7 h 27"/>
                <a:gd name="T8" fmla="*/ 0 w 80"/>
                <a:gd name="T9" fmla="*/ 0 h 27"/>
              </a:gdLst>
              <a:ahLst/>
              <a:cxnLst>
                <a:cxn ang="0">
                  <a:pos x="T0" y="T1"/>
                </a:cxn>
                <a:cxn ang="0">
                  <a:pos x="T2" y="T3"/>
                </a:cxn>
                <a:cxn ang="0">
                  <a:pos x="T4" y="T5"/>
                </a:cxn>
                <a:cxn ang="0">
                  <a:pos x="T6" y="T7"/>
                </a:cxn>
                <a:cxn ang="0">
                  <a:pos x="T8" y="T9"/>
                </a:cxn>
              </a:cxnLst>
              <a:rect l="0" t="0" r="r" b="b"/>
              <a:pathLst>
                <a:path w="80" h="27">
                  <a:moveTo>
                    <a:pt x="0" y="0"/>
                  </a:moveTo>
                  <a:cubicBezTo>
                    <a:pt x="80" y="13"/>
                    <a:pt x="80" y="13"/>
                    <a:pt x="80" y="13"/>
                  </a:cubicBezTo>
                  <a:cubicBezTo>
                    <a:pt x="79" y="18"/>
                    <a:pt x="78" y="22"/>
                    <a:pt x="77" y="27"/>
                  </a:cubicBezTo>
                  <a:cubicBezTo>
                    <a:pt x="0" y="7"/>
                    <a:pt x="0" y="7"/>
                    <a:pt x="0" y="7"/>
                  </a:cubicBezTo>
                  <a:cubicBezTo>
                    <a:pt x="0" y="5"/>
                    <a:pt x="0" y="2"/>
                    <a:pt x="0" y="0"/>
                  </a:cubicBezTo>
                  <a:close/>
                </a:path>
              </a:pathLst>
            </a:custGeom>
            <a:solidFill>
              <a:srgbClr val="DE8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35"/>
            <p:cNvSpPr/>
            <p:nvPr/>
          </p:nvSpPr>
          <p:spPr bwMode="auto">
            <a:xfrm>
              <a:off x="5535613" y="3346450"/>
              <a:ext cx="336550" cy="217488"/>
            </a:xfrm>
            <a:custGeom>
              <a:avLst/>
              <a:gdLst>
                <a:gd name="T0" fmla="*/ 2 w 79"/>
                <a:gd name="T1" fmla="*/ 18 h 51"/>
                <a:gd name="T2" fmla="*/ 3 w 79"/>
                <a:gd name="T3" fmla="*/ 0 h 51"/>
                <a:gd name="T4" fmla="*/ 79 w 79"/>
                <a:gd name="T5" fmla="*/ 21 h 51"/>
                <a:gd name="T6" fmla="*/ 74 w 79"/>
                <a:gd name="T7" fmla="*/ 48 h 51"/>
                <a:gd name="T8" fmla="*/ 0 w 79"/>
                <a:gd name="T9" fmla="*/ 51 h 51"/>
                <a:gd name="T10" fmla="*/ 2 w 79"/>
                <a:gd name="T11" fmla="*/ 18 h 51"/>
              </a:gdLst>
              <a:ahLst/>
              <a:cxnLst>
                <a:cxn ang="0">
                  <a:pos x="T0" y="T1"/>
                </a:cxn>
                <a:cxn ang="0">
                  <a:pos x="T2" y="T3"/>
                </a:cxn>
                <a:cxn ang="0">
                  <a:pos x="T4" y="T5"/>
                </a:cxn>
                <a:cxn ang="0">
                  <a:pos x="T6" y="T7"/>
                </a:cxn>
                <a:cxn ang="0">
                  <a:pos x="T8" y="T9"/>
                </a:cxn>
                <a:cxn ang="0">
                  <a:pos x="T10" y="T11"/>
                </a:cxn>
              </a:cxnLst>
              <a:rect l="0" t="0" r="r" b="b"/>
              <a:pathLst>
                <a:path w="79" h="51">
                  <a:moveTo>
                    <a:pt x="2" y="18"/>
                  </a:moveTo>
                  <a:cubicBezTo>
                    <a:pt x="2" y="12"/>
                    <a:pt x="3" y="6"/>
                    <a:pt x="3" y="0"/>
                  </a:cubicBezTo>
                  <a:cubicBezTo>
                    <a:pt x="79" y="21"/>
                    <a:pt x="79" y="21"/>
                    <a:pt x="79" y="21"/>
                  </a:cubicBezTo>
                  <a:cubicBezTo>
                    <a:pt x="77" y="30"/>
                    <a:pt x="75" y="39"/>
                    <a:pt x="74" y="48"/>
                  </a:cubicBezTo>
                  <a:cubicBezTo>
                    <a:pt x="0" y="51"/>
                    <a:pt x="0" y="51"/>
                    <a:pt x="0" y="51"/>
                  </a:cubicBezTo>
                  <a:cubicBezTo>
                    <a:pt x="1" y="39"/>
                    <a:pt x="1" y="28"/>
                    <a:pt x="2" y="18"/>
                  </a:cubicBezTo>
                  <a:close/>
                </a:path>
              </a:pathLst>
            </a:custGeom>
            <a:solidFill>
              <a:srgbClr val="92C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36"/>
            <p:cNvSpPr/>
            <p:nvPr/>
          </p:nvSpPr>
          <p:spPr bwMode="auto">
            <a:xfrm>
              <a:off x="5535613" y="3551238"/>
              <a:ext cx="315913" cy="203200"/>
            </a:xfrm>
            <a:custGeom>
              <a:avLst/>
              <a:gdLst>
                <a:gd name="T0" fmla="*/ 0 w 74"/>
                <a:gd name="T1" fmla="*/ 3 h 48"/>
                <a:gd name="T2" fmla="*/ 74 w 74"/>
                <a:gd name="T3" fmla="*/ 0 h 48"/>
                <a:gd name="T4" fmla="*/ 69 w 74"/>
                <a:gd name="T5" fmla="*/ 48 h 48"/>
                <a:gd name="T6" fmla="*/ 0 w 74"/>
                <a:gd name="T7" fmla="*/ 33 h 48"/>
                <a:gd name="T8" fmla="*/ 0 w 74"/>
                <a:gd name="T9" fmla="*/ 3 h 48"/>
              </a:gdLst>
              <a:ahLst/>
              <a:cxnLst>
                <a:cxn ang="0">
                  <a:pos x="T0" y="T1"/>
                </a:cxn>
                <a:cxn ang="0">
                  <a:pos x="T2" y="T3"/>
                </a:cxn>
                <a:cxn ang="0">
                  <a:pos x="T4" y="T5"/>
                </a:cxn>
                <a:cxn ang="0">
                  <a:pos x="T6" y="T7"/>
                </a:cxn>
                <a:cxn ang="0">
                  <a:pos x="T8" y="T9"/>
                </a:cxn>
              </a:cxnLst>
              <a:rect l="0" t="0" r="r" b="b"/>
              <a:pathLst>
                <a:path w="74" h="48">
                  <a:moveTo>
                    <a:pt x="0" y="3"/>
                  </a:moveTo>
                  <a:cubicBezTo>
                    <a:pt x="74" y="0"/>
                    <a:pt x="74" y="0"/>
                    <a:pt x="74" y="0"/>
                  </a:cubicBezTo>
                  <a:cubicBezTo>
                    <a:pt x="72" y="16"/>
                    <a:pt x="70" y="32"/>
                    <a:pt x="69" y="48"/>
                  </a:cubicBezTo>
                  <a:cubicBezTo>
                    <a:pt x="0" y="33"/>
                    <a:pt x="0" y="33"/>
                    <a:pt x="0" y="33"/>
                  </a:cubicBezTo>
                  <a:cubicBezTo>
                    <a:pt x="0" y="23"/>
                    <a:pt x="0" y="13"/>
                    <a:pt x="0" y="3"/>
                  </a:cubicBezTo>
                  <a:close/>
                </a:path>
              </a:pathLst>
            </a:custGeom>
            <a:solidFill>
              <a:srgbClr val="8D6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Freeform 37"/>
            <p:cNvSpPr/>
            <p:nvPr/>
          </p:nvSpPr>
          <p:spPr bwMode="auto">
            <a:xfrm>
              <a:off x="5535613" y="3690938"/>
              <a:ext cx="293688" cy="141288"/>
            </a:xfrm>
            <a:custGeom>
              <a:avLst/>
              <a:gdLst>
                <a:gd name="T0" fmla="*/ 0 w 69"/>
                <a:gd name="T1" fmla="*/ 0 h 33"/>
                <a:gd name="T2" fmla="*/ 69 w 69"/>
                <a:gd name="T3" fmla="*/ 15 h 33"/>
                <a:gd name="T4" fmla="*/ 67 w 69"/>
                <a:gd name="T5" fmla="*/ 33 h 33"/>
                <a:gd name="T6" fmla="*/ 3 w 69"/>
                <a:gd name="T7" fmla="*/ 32 h 33"/>
                <a:gd name="T8" fmla="*/ 0 w 69"/>
                <a:gd name="T9" fmla="*/ 0 h 33"/>
              </a:gdLst>
              <a:ahLst/>
              <a:cxnLst>
                <a:cxn ang="0">
                  <a:pos x="T0" y="T1"/>
                </a:cxn>
                <a:cxn ang="0">
                  <a:pos x="T2" y="T3"/>
                </a:cxn>
                <a:cxn ang="0">
                  <a:pos x="T4" y="T5"/>
                </a:cxn>
                <a:cxn ang="0">
                  <a:pos x="T6" y="T7"/>
                </a:cxn>
                <a:cxn ang="0">
                  <a:pos x="T8" y="T9"/>
                </a:cxn>
              </a:cxnLst>
              <a:rect l="0" t="0" r="r" b="b"/>
              <a:pathLst>
                <a:path w="69" h="33">
                  <a:moveTo>
                    <a:pt x="0" y="0"/>
                  </a:moveTo>
                  <a:cubicBezTo>
                    <a:pt x="69" y="15"/>
                    <a:pt x="69" y="15"/>
                    <a:pt x="69" y="15"/>
                  </a:cubicBezTo>
                  <a:cubicBezTo>
                    <a:pt x="68" y="21"/>
                    <a:pt x="68" y="27"/>
                    <a:pt x="67" y="33"/>
                  </a:cubicBezTo>
                  <a:cubicBezTo>
                    <a:pt x="3" y="32"/>
                    <a:pt x="3" y="32"/>
                    <a:pt x="3" y="32"/>
                  </a:cubicBezTo>
                  <a:cubicBezTo>
                    <a:pt x="1" y="22"/>
                    <a:pt x="1" y="11"/>
                    <a:pt x="0" y="0"/>
                  </a:cubicBezTo>
                  <a:close/>
                </a:path>
              </a:pathLst>
            </a:custGeom>
            <a:solidFill>
              <a:srgbClr val="BBC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Freeform 38"/>
            <p:cNvSpPr/>
            <p:nvPr/>
          </p:nvSpPr>
          <p:spPr bwMode="auto">
            <a:xfrm>
              <a:off x="5549900" y="3827463"/>
              <a:ext cx="271463" cy="161925"/>
            </a:xfrm>
            <a:custGeom>
              <a:avLst/>
              <a:gdLst>
                <a:gd name="T0" fmla="*/ 64 w 64"/>
                <a:gd name="T1" fmla="*/ 1 h 38"/>
                <a:gd name="T2" fmla="*/ 63 w 64"/>
                <a:gd name="T3" fmla="*/ 38 h 38"/>
                <a:gd name="T4" fmla="*/ 7 w 64"/>
                <a:gd name="T5" fmla="*/ 33 h 38"/>
                <a:gd name="T6" fmla="*/ 0 w 64"/>
                <a:gd name="T7" fmla="*/ 0 h 38"/>
                <a:gd name="T8" fmla="*/ 64 w 64"/>
                <a:gd name="T9" fmla="*/ 1 h 38"/>
              </a:gdLst>
              <a:ahLst/>
              <a:cxnLst>
                <a:cxn ang="0">
                  <a:pos x="T0" y="T1"/>
                </a:cxn>
                <a:cxn ang="0">
                  <a:pos x="T2" y="T3"/>
                </a:cxn>
                <a:cxn ang="0">
                  <a:pos x="T4" y="T5"/>
                </a:cxn>
                <a:cxn ang="0">
                  <a:pos x="T6" y="T7"/>
                </a:cxn>
                <a:cxn ang="0">
                  <a:pos x="T8" y="T9"/>
                </a:cxn>
              </a:cxnLst>
              <a:rect l="0" t="0" r="r" b="b"/>
              <a:pathLst>
                <a:path w="64" h="38">
                  <a:moveTo>
                    <a:pt x="64" y="1"/>
                  </a:moveTo>
                  <a:cubicBezTo>
                    <a:pt x="63" y="13"/>
                    <a:pt x="63" y="26"/>
                    <a:pt x="63" y="38"/>
                  </a:cubicBezTo>
                  <a:cubicBezTo>
                    <a:pt x="7" y="33"/>
                    <a:pt x="7" y="33"/>
                    <a:pt x="7" y="33"/>
                  </a:cubicBezTo>
                  <a:cubicBezTo>
                    <a:pt x="4" y="23"/>
                    <a:pt x="1" y="12"/>
                    <a:pt x="0" y="0"/>
                  </a:cubicBezTo>
                  <a:lnTo>
                    <a:pt x="64" y="1"/>
                  </a:lnTo>
                  <a:close/>
                </a:path>
              </a:pathLst>
            </a:custGeom>
            <a:solidFill>
              <a:srgbClr val="8D5D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Freeform 39"/>
            <p:cNvSpPr/>
            <p:nvPr/>
          </p:nvSpPr>
          <p:spPr bwMode="auto">
            <a:xfrm>
              <a:off x="5745163" y="3609975"/>
              <a:ext cx="306388" cy="333375"/>
            </a:xfrm>
            <a:custGeom>
              <a:avLst/>
              <a:gdLst>
                <a:gd name="T0" fmla="*/ 150 w 193"/>
                <a:gd name="T1" fmla="*/ 210 h 210"/>
                <a:gd name="T2" fmla="*/ 193 w 193"/>
                <a:gd name="T3" fmla="*/ 40 h 210"/>
                <a:gd name="T4" fmla="*/ 40 w 193"/>
                <a:gd name="T5" fmla="*/ 0 h 210"/>
                <a:gd name="T6" fmla="*/ 0 w 193"/>
                <a:gd name="T7" fmla="*/ 185 h 210"/>
                <a:gd name="T8" fmla="*/ 150 w 193"/>
                <a:gd name="T9" fmla="*/ 210 h 210"/>
              </a:gdLst>
              <a:ahLst/>
              <a:cxnLst>
                <a:cxn ang="0">
                  <a:pos x="T0" y="T1"/>
                </a:cxn>
                <a:cxn ang="0">
                  <a:pos x="T2" y="T3"/>
                </a:cxn>
                <a:cxn ang="0">
                  <a:pos x="T4" y="T5"/>
                </a:cxn>
                <a:cxn ang="0">
                  <a:pos x="T6" y="T7"/>
                </a:cxn>
                <a:cxn ang="0">
                  <a:pos x="T8" y="T9"/>
                </a:cxn>
              </a:cxnLst>
              <a:rect l="0" t="0" r="r" b="b"/>
              <a:pathLst>
                <a:path w="193" h="210">
                  <a:moveTo>
                    <a:pt x="150" y="210"/>
                  </a:moveTo>
                  <a:lnTo>
                    <a:pt x="193" y="40"/>
                  </a:lnTo>
                  <a:lnTo>
                    <a:pt x="40" y="0"/>
                  </a:lnTo>
                  <a:lnTo>
                    <a:pt x="0" y="185"/>
                  </a:lnTo>
                  <a:lnTo>
                    <a:pt x="150" y="210"/>
                  </a:lnTo>
                  <a:close/>
                </a:path>
              </a:pathLst>
            </a:custGeom>
            <a:solidFill>
              <a:srgbClr val="B19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Freeform 40"/>
            <p:cNvSpPr/>
            <p:nvPr/>
          </p:nvSpPr>
          <p:spPr bwMode="auto">
            <a:xfrm>
              <a:off x="5745163" y="3609975"/>
              <a:ext cx="306388" cy="333375"/>
            </a:xfrm>
            <a:custGeom>
              <a:avLst/>
              <a:gdLst>
                <a:gd name="T0" fmla="*/ 150 w 193"/>
                <a:gd name="T1" fmla="*/ 210 h 210"/>
                <a:gd name="T2" fmla="*/ 193 w 193"/>
                <a:gd name="T3" fmla="*/ 40 h 210"/>
                <a:gd name="T4" fmla="*/ 40 w 193"/>
                <a:gd name="T5" fmla="*/ 0 h 210"/>
                <a:gd name="T6" fmla="*/ 0 w 193"/>
                <a:gd name="T7" fmla="*/ 185 h 210"/>
              </a:gdLst>
              <a:ahLst/>
              <a:cxnLst>
                <a:cxn ang="0">
                  <a:pos x="T0" y="T1"/>
                </a:cxn>
                <a:cxn ang="0">
                  <a:pos x="T2" y="T3"/>
                </a:cxn>
                <a:cxn ang="0">
                  <a:pos x="T4" y="T5"/>
                </a:cxn>
                <a:cxn ang="0">
                  <a:pos x="T6" y="T7"/>
                </a:cxn>
              </a:cxnLst>
              <a:rect l="0" t="0" r="r" b="b"/>
              <a:pathLst>
                <a:path w="193" h="210">
                  <a:moveTo>
                    <a:pt x="150" y="210"/>
                  </a:moveTo>
                  <a:lnTo>
                    <a:pt x="193" y="40"/>
                  </a:lnTo>
                  <a:lnTo>
                    <a:pt x="40" y="0"/>
                  </a:lnTo>
                  <a:lnTo>
                    <a:pt x="0" y="1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Freeform 41"/>
            <p:cNvSpPr/>
            <p:nvPr/>
          </p:nvSpPr>
          <p:spPr bwMode="auto">
            <a:xfrm>
              <a:off x="5553075" y="2732088"/>
              <a:ext cx="490538" cy="166688"/>
            </a:xfrm>
            <a:custGeom>
              <a:avLst/>
              <a:gdLst>
                <a:gd name="T0" fmla="*/ 59 w 309"/>
                <a:gd name="T1" fmla="*/ 0 h 105"/>
                <a:gd name="T2" fmla="*/ 301 w 309"/>
                <a:gd name="T3" fmla="*/ 73 h 105"/>
                <a:gd name="T4" fmla="*/ 309 w 309"/>
                <a:gd name="T5" fmla="*/ 105 h 105"/>
                <a:gd name="T6" fmla="*/ 0 w 309"/>
                <a:gd name="T7" fmla="*/ 48 h 105"/>
                <a:gd name="T8" fmla="*/ 59 w 309"/>
                <a:gd name="T9" fmla="*/ 0 h 105"/>
              </a:gdLst>
              <a:ahLst/>
              <a:cxnLst>
                <a:cxn ang="0">
                  <a:pos x="T0" y="T1"/>
                </a:cxn>
                <a:cxn ang="0">
                  <a:pos x="T2" y="T3"/>
                </a:cxn>
                <a:cxn ang="0">
                  <a:pos x="T4" y="T5"/>
                </a:cxn>
                <a:cxn ang="0">
                  <a:pos x="T6" y="T7"/>
                </a:cxn>
                <a:cxn ang="0">
                  <a:pos x="T8" y="T9"/>
                </a:cxn>
              </a:cxnLst>
              <a:rect l="0" t="0" r="r" b="b"/>
              <a:pathLst>
                <a:path w="309" h="105">
                  <a:moveTo>
                    <a:pt x="59" y="0"/>
                  </a:moveTo>
                  <a:lnTo>
                    <a:pt x="301" y="73"/>
                  </a:lnTo>
                  <a:lnTo>
                    <a:pt x="309" y="105"/>
                  </a:lnTo>
                  <a:lnTo>
                    <a:pt x="0" y="48"/>
                  </a:lnTo>
                  <a:lnTo>
                    <a:pt x="59" y="0"/>
                  </a:ln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Freeform 42"/>
            <p:cNvSpPr/>
            <p:nvPr/>
          </p:nvSpPr>
          <p:spPr bwMode="auto">
            <a:xfrm>
              <a:off x="5859463" y="2484438"/>
              <a:ext cx="93663" cy="85725"/>
            </a:xfrm>
            <a:custGeom>
              <a:avLst/>
              <a:gdLst>
                <a:gd name="T0" fmla="*/ 43 w 59"/>
                <a:gd name="T1" fmla="*/ 0 h 54"/>
                <a:gd name="T2" fmla="*/ 59 w 59"/>
                <a:gd name="T3" fmla="*/ 54 h 54"/>
                <a:gd name="T4" fmla="*/ 0 w 59"/>
                <a:gd name="T5" fmla="*/ 38 h 54"/>
                <a:gd name="T6" fmla="*/ 43 w 59"/>
                <a:gd name="T7" fmla="*/ 0 h 54"/>
              </a:gdLst>
              <a:ahLst/>
              <a:cxnLst>
                <a:cxn ang="0">
                  <a:pos x="T0" y="T1"/>
                </a:cxn>
                <a:cxn ang="0">
                  <a:pos x="T2" y="T3"/>
                </a:cxn>
                <a:cxn ang="0">
                  <a:pos x="T4" y="T5"/>
                </a:cxn>
                <a:cxn ang="0">
                  <a:pos x="T6" y="T7"/>
                </a:cxn>
              </a:cxnLst>
              <a:rect l="0" t="0" r="r" b="b"/>
              <a:pathLst>
                <a:path w="59" h="54">
                  <a:moveTo>
                    <a:pt x="43" y="0"/>
                  </a:moveTo>
                  <a:lnTo>
                    <a:pt x="59" y="54"/>
                  </a:lnTo>
                  <a:lnTo>
                    <a:pt x="0" y="38"/>
                  </a:lnTo>
                  <a:lnTo>
                    <a:pt x="43" y="0"/>
                  </a:lnTo>
                  <a:close/>
                </a:path>
              </a:pathLst>
            </a:custGeom>
            <a:solidFill>
              <a:srgbClr val="A7B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Freeform 43"/>
            <p:cNvSpPr/>
            <p:nvPr/>
          </p:nvSpPr>
          <p:spPr bwMode="auto">
            <a:xfrm>
              <a:off x="5800725" y="2544763"/>
              <a:ext cx="165100" cy="80963"/>
            </a:xfrm>
            <a:custGeom>
              <a:avLst/>
              <a:gdLst>
                <a:gd name="T0" fmla="*/ 96 w 104"/>
                <a:gd name="T1" fmla="*/ 16 h 51"/>
                <a:gd name="T2" fmla="*/ 104 w 104"/>
                <a:gd name="T3" fmla="*/ 51 h 51"/>
                <a:gd name="T4" fmla="*/ 0 w 104"/>
                <a:gd name="T5" fmla="*/ 32 h 51"/>
                <a:gd name="T6" fmla="*/ 37 w 104"/>
                <a:gd name="T7" fmla="*/ 0 h 51"/>
                <a:gd name="T8" fmla="*/ 96 w 104"/>
                <a:gd name="T9" fmla="*/ 16 h 51"/>
              </a:gdLst>
              <a:ahLst/>
              <a:cxnLst>
                <a:cxn ang="0">
                  <a:pos x="T0" y="T1"/>
                </a:cxn>
                <a:cxn ang="0">
                  <a:pos x="T2" y="T3"/>
                </a:cxn>
                <a:cxn ang="0">
                  <a:pos x="T4" y="T5"/>
                </a:cxn>
                <a:cxn ang="0">
                  <a:pos x="T6" y="T7"/>
                </a:cxn>
                <a:cxn ang="0">
                  <a:pos x="T8" y="T9"/>
                </a:cxn>
              </a:cxnLst>
              <a:rect l="0" t="0" r="r" b="b"/>
              <a:pathLst>
                <a:path w="104" h="51">
                  <a:moveTo>
                    <a:pt x="96" y="16"/>
                  </a:moveTo>
                  <a:lnTo>
                    <a:pt x="104" y="51"/>
                  </a:lnTo>
                  <a:lnTo>
                    <a:pt x="0" y="32"/>
                  </a:lnTo>
                  <a:lnTo>
                    <a:pt x="37" y="0"/>
                  </a:lnTo>
                  <a:lnTo>
                    <a:pt x="96" y="16"/>
                  </a:ln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44"/>
            <p:cNvSpPr/>
            <p:nvPr/>
          </p:nvSpPr>
          <p:spPr bwMode="auto">
            <a:xfrm>
              <a:off x="5765800" y="2595563"/>
              <a:ext cx="217488" cy="93663"/>
            </a:xfrm>
            <a:custGeom>
              <a:avLst/>
              <a:gdLst>
                <a:gd name="T0" fmla="*/ 126 w 137"/>
                <a:gd name="T1" fmla="*/ 19 h 59"/>
                <a:gd name="T2" fmla="*/ 137 w 137"/>
                <a:gd name="T3" fmla="*/ 59 h 59"/>
                <a:gd name="T4" fmla="*/ 0 w 137"/>
                <a:gd name="T5" fmla="*/ 19 h 59"/>
                <a:gd name="T6" fmla="*/ 22 w 137"/>
                <a:gd name="T7" fmla="*/ 0 h 59"/>
                <a:gd name="T8" fmla="*/ 126 w 137"/>
                <a:gd name="T9" fmla="*/ 19 h 59"/>
              </a:gdLst>
              <a:ahLst/>
              <a:cxnLst>
                <a:cxn ang="0">
                  <a:pos x="T0" y="T1"/>
                </a:cxn>
                <a:cxn ang="0">
                  <a:pos x="T2" y="T3"/>
                </a:cxn>
                <a:cxn ang="0">
                  <a:pos x="T4" y="T5"/>
                </a:cxn>
                <a:cxn ang="0">
                  <a:pos x="T6" y="T7"/>
                </a:cxn>
                <a:cxn ang="0">
                  <a:pos x="T8" y="T9"/>
                </a:cxn>
              </a:cxnLst>
              <a:rect l="0" t="0" r="r" b="b"/>
              <a:pathLst>
                <a:path w="137" h="59">
                  <a:moveTo>
                    <a:pt x="126" y="19"/>
                  </a:moveTo>
                  <a:lnTo>
                    <a:pt x="137" y="59"/>
                  </a:lnTo>
                  <a:lnTo>
                    <a:pt x="0" y="19"/>
                  </a:lnTo>
                  <a:lnTo>
                    <a:pt x="22" y="0"/>
                  </a:lnTo>
                  <a:lnTo>
                    <a:pt x="126" y="19"/>
                  </a:lnTo>
                  <a:close/>
                </a:path>
              </a:pathLst>
            </a:custGeom>
            <a:solidFill>
              <a:srgbClr val="A7B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Freeform 45"/>
            <p:cNvSpPr/>
            <p:nvPr/>
          </p:nvSpPr>
          <p:spPr bwMode="auto">
            <a:xfrm>
              <a:off x="5689600" y="2625725"/>
              <a:ext cx="311150" cy="123825"/>
            </a:xfrm>
            <a:custGeom>
              <a:avLst/>
              <a:gdLst>
                <a:gd name="T0" fmla="*/ 185 w 196"/>
                <a:gd name="T1" fmla="*/ 40 h 78"/>
                <a:gd name="T2" fmla="*/ 196 w 196"/>
                <a:gd name="T3" fmla="*/ 78 h 78"/>
                <a:gd name="T4" fmla="*/ 0 w 196"/>
                <a:gd name="T5" fmla="*/ 40 h 78"/>
                <a:gd name="T6" fmla="*/ 48 w 196"/>
                <a:gd name="T7" fmla="*/ 0 h 78"/>
                <a:gd name="T8" fmla="*/ 185 w 196"/>
                <a:gd name="T9" fmla="*/ 40 h 78"/>
              </a:gdLst>
              <a:ahLst/>
              <a:cxnLst>
                <a:cxn ang="0">
                  <a:pos x="T0" y="T1"/>
                </a:cxn>
                <a:cxn ang="0">
                  <a:pos x="T2" y="T3"/>
                </a:cxn>
                <a:cxn ang="0">
                  <a:pos x="T4" y="T5"/>
                </a:cxn>
                <a:cxn ang="0">
                  <a:pos x="T6" y="T7"/>
                </a:cxn>
                <a:cxn ang="0">
                  <a:pos x="T8" y="T9"/>
                </a:cxn>
              </a:cxnLst>
              <a:rect l="0" t="0" r="r" b="b"/>
              <a:pathLst>
                <a:path w="196" h="78">
                  <a:moveTo>
                    <a:pt x="185" y="40"/>
                  </a:moveTo>
                  <a:lnTo>
                    <a:pt x="196" y="78"/>
                  </a:lnTo>
                  <a:lnTo>
                    <a:pt x="0" y="40"/>
                  </a:lnTo>
                  <a:lnTo>
                    <a:pt x="48" y="0"/>
                  </a:lnTo>
                  <a:lnTo>
                    <a:pt x="185" y="40"/>
                  </a:ln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Freeform 46"/>
            <p:cNvSpPr/>
            <p:nvPr/>
          </p:nvSpPr>
          <p:spPr bwMode="auto">
            <a:xfrm>
              <a:off x="5646738" y="2689225"/>
              <a:ext cx="384175" cy="158750"/>
            </a:xfrm>
            <a:custGeom>
              <a:avLst/>
              <a:gdLst>
                <a:gd name="T0" fmla="*/ 223 w 242"/>
                <a:gd name="T1" fmla="*/ 38 h 100"/>
                <a:gd name="T2" fmla="*/ 242 w 242"/>
                <a:gd name="T3" fmla="*/ 100 h 100"/>
                <a:gd name="T4" fmla="*/ 0 w 242"/>
                <a:gd name="T5" fmla="*/ 27 h 100"/>
                <a:gd name="T6" fmla="*/ 27 w 242"/>
                <a:gd name="T7" fmla="*/ 0 h 100"/>
                <a:gd name="T8" fmla="*/ 223 w 242"/>
                <a:gd name="T9" fmla="*/ 38 h 100"/>
              </a:gdLst>
              <a:ahLst/>
              <a:cxnLst>
                <a:cxn ang="0">
                  <a:pos x="T0" y="T1"/>
                </a:cxn>
                <a:cxn ang="0">
                  <a:pos x="T2" y="T3"/>
                </a:cxn>
                <a:cxn ang="0">
                  <a:pos x="T4" y="T5"/>
                </a:cxn>
                <a:cxn ang="0">
                  <a:pos x="T6" y="T7"/>
                </a:cxn>
                <a:cxn ang="0">
                  <a:pos x="T8" y="T9"/>
                </a:cxn>
              </a:cxnLst>
              <a:rect l="0" t="0" r="r" b="b"/>
              <a:pathLst>
                <a:path w="242" h="100">
                  <a:moveTo>
                    <a:pt x="223" y="38"/>
                  </a:moveTo>
                  <a:lnTo>
                    <a:pt x="242" y="100"/>
                  </a:lnTo>
                  <a:lnTo>
                    <a:pt x="0" y="27"/>
                  </a:lnTo>
                  <a:lnTo>
                    <a:pt x="27" y="0"/>
                  </a:lnTo>
                  <a:lnTo>
                    <a:pt x="223" y="38"/>
                  </a:lnTo>
                  <a:close/>
                </a:path>
              </a:pathLst>
            </a:custGeom>
            <a:solidFill>
              <a:srgbClr val="A7B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Freeform 47"/>
            <p:cNvSpPr/>
            <p:nvPr/>
          </p:nvSpPr>
          <p:spPr bwMode="auto">
            <a:xfrm>
              <a:off x="5519738" y="2808288"/>
              <a:ext cx="552450" cy="192088"/>
            </a:xfrm>
            <a:custGeom>
              <a:avLst/>
              <a:gdLst>
                <a:gd name="T0" fmla="*/ 330 w 348"/>
                <a:gd name="T1" fmla="*/ 57 h 121"/>
                <a:gd name="T2" fmla="*/ 348 w 348"/>
                <a:gd name="T3" fmla="*/ 121 h 121"/>
                <a:gd name="T4" fmla="*/ 0 w 348"/>
                <a:gd name="T5" fmla="*/ 19 h 121"/>
                <a:gd name="T6" fmla="*/ 21 w 348"/>
                <a:gd name="T7" fmla="*/ 0 h 121"/>
                <a:gd name="T8" fmla="*/ 330 w 348"/>
                <a:gd name="T9" fmla="*/ 57 h 121"/>
              </a:gdLst>
              <a:ahLst/>
              <a:cxnLst>
                <a:cxn ang="0">
                  <a:pos x="T0" y="T1"/>
                </a:cxn>
                <a:cxn ang="0">
                  <a:pos x="T2" y="T3"/>
                </a:cxn>
                <a:cxn ang="0">
                  <a:pos x="T4" y="T5"/>
                </a:cxn>
                <a:cxn ang="0">
                  <a:pos x="T6" y="T7"/>
                </a:cxn>
                <a:cxn ang="0">
                  <a:pos x="T8" y="T9"/>
                </a:cxn>
              </a:cxnLst>
              <a:rect l="0" t="0" r="r" b="b"/>
              <a:pathLst>
                <a:path w="348" h="121">
                  <a:moveTo>
                    <a:pt x="330" y="57"/>
                  </a:moveTo>
                  <a:lnTo>
                    <a:pt x="348" y="121"/>
                  </a:lnTo>
                  <a:lnTo>
                    <a:pt x="0" y="19"/>
                  </a:lnTo>
                  <a:lnTo>
                    <a:pt x="21" y="0"/>
                  </a:lnTo>
                  <a:lnTo>
                    <a:pt x="330" y="57"/>
                  </a:lnTo>
                  <a:close/>
                </a:path>
              </a:pathLst>
            </a:custGeom>
            <a:solidFill>
              <a:srgbClr val="A7B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Freeform 48"/>
            <p:cNvSpPr/>
            <p:nvPr/>
          </p:nvSpPr>
          <p:spPr bwMode="auto">
            <a:xfrm>
              <a:off x="6149975" y="3635375"/>
              <a:ext cx="369888" cy="222250"/>
            </a:xfrm>
            <a:custGeom>
              <a:avLst/>
              <a:gdLst>
                <a:gd name="T0" fmla="*/ 10 w 233"/>
                <a:gd name="T1" fmla="*/ 0 h 140"/>
                <a:gd name="T2" fmla="*/ 233 w 233"/>
                <a:gd name="T3" fmla="*/ 22 h 140"/>
                <a:gd name="T4" fmla="*/ 203 w 233"/>
                <a:gd name="T5" fmla="*/ 140 h 140"/>
                <a:gd name="T6" fmla="*/ 0 w 233"/>
                <a:gd name="T7" fmla="*/ 116 h 140"/>
                <a:gd name="T8" fmla="*/ 10 w 233"/>
                <a:gd name="T9" fmla="*/ 0 h 140"/>
              </a:gdLst>
              <a:ahLst/>
              <a:cxnLst>
                <a:cxn ang="0">
                  <a:pos x="T0" y="T1"/>
                </a:cxn>
                <a:cxn ang="0">
                  <a:pos x="T2" y="T3"/>
                </a:cxn>
                <a:cxn ang="0">
                  <a:pos x="T4" y="T5"/>
                </a:cxn>
                <a:cxn ang="0">
                  <a:pos x="T6" y="T7"/>
                </a:cxn>
                <a:cxn ang="0">
                  <a:pos x="T8" y="T9"/>
                </a:cxn>
              </a:cxnLst>
              <a:rect l="0" t="0" r="r" b="b"/>
              <a:pathLst>
                <a:path w="233" h="140">
                  <a:moveTo>
                    <a:pt x="10" y="0"/>
                  </a:moveTo>
                  <a:lnTo>
                    <a:pt x="233" y="22"/>
                  </a:lnTo>
                  <a:lnTo>
                    <a:pt x="203" y="140"/>
                  </a:lnTo>
                  <a:lnTo>
                    <a:pt x="0" y="116"/>
                  </a:lnTo>
                  <a:lnTo>
                    <a:pt x="10" y="0"/>
                  </a:lnTo>
                  <a:close/>
                </a:path>
              </a:pathLst>
            </a:custGeom>
            <a:solidFill>
              <a:srgbClr val="D4C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49"/>
            <p:cNvSpPr/>
            <p:nvPr/>
          </p:nvSpPr>
          <p:spPr bwMode="auto">
            <a:xfrm>
              <a:off x="6149975" y="3635375"/>
              <a:ext cx="369888" cy="222250"/>
            </a:xfrm>
            <a:custGeom>
              <a:avLst/>
              <a:gdLst>
                <a:gd name="T0" fmla="*/ 10 w 233"/>
                <a:gd name="T1" fmla="*/ 0 h 140"/>
                <a:gd name="T2" fmla="*/ 233 w 233"/>
                <a:gd name="T3" fmla="*/ 22 h 140"/>
                <a:gd name="T4" fmla="*/ 203 w 233"/>
                <a:gd name="T5" fmla="*/ 140 h 140"/>
                <a:gd name="T6" fmla="*/ 0 w 233"/>
                <a:gd name="T7" fmla="*/ 116 h 140"/>
                <a:gd name="T8" fmla="*/ 10 w 233"/>
                <a:gd name="T9" fmla="*/ 0 h 140"/>
              </a:gdLst>
              <a:ahLst/>
              <a:cxnLst>
                <a:cxn ang="0">
                  <a:pos x="T0" y="T1"/>
                </a:cxn>
                <a:cxn ang="0">
                  <a:pos x="T2" y="T3"/>
                </a:cxn>
                <a:cxn ang="0">
                  <a:pos x="T4" y="T5"/>
                </a:cxn>
                <a:cxn ang="0">
                  <a:pos x="T6" y="T7"/>
                </a:cxn>
                <a:cxn ang="0">
                  <a:pos x="T8" y="T9"/>
                </a:cxn>
              </a:cxnLst>
              <a:rect l="0" t="0" r="r" b="b"/>
              <a:pathLst>
                <a:path w="233" h="140">
                  <a:moveTo>
                    <a:pt x="10" y="0"/>
                  </a:moveTo>
                  <a:lnTo>
                    <a:pt x="233" y="22"/>
                  </a:lnTo>
                  <a:lnTo>
                    <a:pt x="203" y="140"/>
                  </a:lnTo>
                  <a:lnTo>
                    <a:pt x="0" y="11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50"/>
            <p:cNvSpPr/>
            <p:nvPr/>
          </p:nvSpPr>
          <p:spPr bwMode="auto">
            <a:xfrm>
              <a:off x="6149975" y="3819525"/>
              <a:ext cx="322263" cy="96838"/>
            </a:xfrm>
            <a:custGeom>
              <a:avLst/>
              <a:gdLst>
                <a:gd name="T0" fmla="*/ 0 w 203"/>
                <a:gd name="T1" fmla="*/ 0 h 61"/>
                <a:gd name="T2" fmla="*/ 203 w 203"/>
                <a:gd name="T3" fmla="*/ 24 h 61"/>
                <a:gd name="T4" fmla="*/ 193 w 203"/>
                <a:gd name="T5" fmla="*/ 61 h 61"/>
                <a:gd name="T6" fmla="*/ 0 w 203"/>
                <a:gd name="T7" fmla="*/ 16 h 61"/>
                <a:gd name="T8" fmla="*/ 0 w 203"/>
                <a:gd name="T9" fmla="*/ 0 h 61"/>
              </a:gdLst>
              <a:ahLst/>
              <a:cxnLst>
                <a:cxn ang="0">
                  <a:pos x="T0" y="T1"/>
                </a:cxn>
                <a:cxn ang="0">
                  <a:pos x="T2" y="T3"/>
                </a:cxn>
                <a:cxn ang="0">
                  <a:pos x="T4" y="T5"/>
                </a:cxn>
                <a:cxn ang="0">
                  <a:pos x="T6" y="T7"/>
                </a:cxn>
                <a:cxn ang="0">
                  <a:pos x="T8" y="T9"/>
                </a:cxn>
              </a:cxnLst>
              <a:rect l="0" t="0" r="r" b="b"/>
              <a:pathLst>
                <a:path w="203" h="61">
                  <a:moveTo>
                    <a:pt x="0" y="0"/>
                  </a:moveTo>
                  <a:lnTo>
                    <a:pt x="203" y="24"/>
                  </a:lnTo>
                  <a:lnTo>
                    <a:pt x="193" y="61"/>
                  </a:lnTo>
                  <a:lnTo>
                    <a:pt x="0" y="16"/>
                  </a:lnTo>
                  <a:lnTo>
                    <a:pt x="0" y="0"/>
                  </a:lnTo>
                  <a:close/>
                </a:path>
              </a:pathLst>
            </a:custGeom>
            <a:solidFill>
              <a:srgbClr val="8BA9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51"/>
            <p:cNvSpPr/>
            <p:nvPr/>
          </p:nvSpPr>
          <p:spPr bwMode="auto">
            <a:xfrm>
              <a:off x="6149975" y="3819525"/>
              <a:ext cx="322263" cy="96838"/>
            </a:xfrm>
            <a:custGeom>
              <a:avLst/>
              <a:gdLst>
                <a:gd name="T0" fmla="*/ 0 w 203"/>
                <a:gd name="T1" fmla="*/ 0 h 61"/>
                <a:gd name="T2" fmla="*/ 203 w 203"/>
                <a:gd name="T3" fmla="*/ 24 h 61"/>
                <a:gd name="T4" fmla="*/ 193 w 203"/>
                <a:gd name="T5" fmla="*/ 61 h 61"/>
                <a:gd name="T6" fmla="*/ 0 w 203"/>
                <a:gd name="T7" fmla="*/ 16 h 61"/>
                <a:gd name="T8" fmla="*/ 0 w 203"/>
                <a:gd name="T9" fmla="*/ 0 h 61"/>
              </a:gdLst>
              <a:ahLst/>
              <a:cxnLst>
                <a:cxn ang="0">
                  <a:pos x="T0" y="T1"/>
                </a:cxn>
                <a:cxn ang="0">
                  <a:pos x="T2" y="T3"/>
                </a:cxn>
                <a:cxn ang="0">
                  <a:pos x="T4" y="T5"/>
                </a:cxn>
                <a:cxn ang="0">
                  <a:pos x="T6" y="T7"/>
                </a:cxn>
                <a:cxn ang="0">
                  <a:pos x="T8" y="T9"/>
                </a:cxn>
              </a:cxnLst>
              <a:rect l="0" t="0" r="r" b="b"/>
              <a:pathLst>
                <a:path w="203" h="61">
                  <a:moveTo>
                    <a:pt x="0" y="0"/>
                  </a:moveTo>
                  <a:lnTo>
                    <a:pt x="203" y="24"/>
                  </a:lnTo>
                  <a:lnTo>
                    <a:pt x="193" y="61"/>
                  </a:lnTo>
                  <a:lnTo>
                    <a:pt x="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Freeform 52"/>
            <p:cNvSpPr/>
            <p:nvPr/>
          </p:nvSpPr>
          <p:spPr bwMode="auto">
            <a:xfrm>
              <a:off x="6145213" y="3844925"/>
              <a:ext cx="311150" cy="101600"/>
            </a:xfrm>
            <a:custGeom>
              <a:avLst/>
              <a:gdLst>
                <a:gd name="T0" fmla="*/ 3 w 196"/>
                <a:gd name="T1" fmla="*/ 0 h 64"/>
                <a:gd name="T2" fmla="*/ 196 w 196"/>
                <a:gd name="T3" fmla="*/ 45 h 64"/>
                <a:gd name="T4" fmla="*/ 193 w 196"/>
                <a:gd name="T5" fmla="*/ 64 h 64"/>
                <a:gd name="T6" fmla="*/ 0 w 196"/>
                <a:gd name="T7" fmla="*/ 35 h 64"/>
                <a:gd name="T8" fmla="*/ 3 w 196"/>
                <a:gd name="T9" fmla="*/ 0 h 64"/>
              </a:gdLst>
              <a:ahLst/>
              <a:cxnLst>
                <a:cxn ang="0">
                  <a:pos x="T0" y="T1"/>
                </a:cxn>
                <a:cxn ang="0">
                  <a:pos x="T2" y="T3"/>
                </a:cxn>
                <a:cxn ang="0">
                  <a:pos x="T4" y="T5"/>
                </a:cxn>
                <a:cxn ang="0">
                  <a:pos x="T6" y="T7"/>
                </a:cxn>
                <a:cxn ang="0">
                  <a:pos x="T8" y="T9"/>
                </a:cxn>
              </a:cxnLst>
              <a:rect l="0" t="0" r="r" b="b"/>
              <a:pathLst>
                <a:path w="196" h="64">
                  <a:moveTo>
                    <a:pt x="3" y="0"/>
                  </a:moveTo>
                  <a:lnTo>
                    <a:pt x="196" y="45"/>
                  </a:lnTo>
                  <a:lnTo>
                    <a:pt x="193" y="64"/>
                  </a:lnTo>
                  <a:lnTo>
                    <a:pt x="0" y="35"/>
                  </a:lnTo>
                  <a:lnTo>
                    <a:pt x="3" y="0"/>
                  </a:lnTo>
                  <a:close/>
                </a:path>
              </a:pathLst>
            </a:custGeom>
            <a:solidFill>
              <a:srgbClr val="A27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Freeform 53"/>
            <p:cNvSpPr/>
            <p:nvPr/>
          </p:nvSpPr>
          <p:spPr bwMode="auto">
            <a:xfrm>
              <a:off x="6145213" y="3844925"/>
              <a:ext cx="311150" cy="101600"/>
            </a:xfrm>
            <a:custGeom>
              <a:avLst/>
              <a:gdLst>
                <a:gd name="T0" fmla="*/ 3 w 196"/>
                <a:gd name="T1" fmla="*/ 0 h 64"/>
                <a:gd name="T2" fmla="*/ 196 w 196"/>
                <a:gd name="T3" fmla="*/ 45 h 64"/>
                <a:gd name="T4" fmla="*/ 193 w 196"/>
                <a:gd name="T5" fmla="*/ 64 h 64"/>
                <a:gd name="T6" fmla="*/ 0 w 196"/>
                <a:gd name="T7" fmla="*/ 35 h 64"/>
                <a:gd name="T8" fmla="*/ 3 w 196"/>
                <a:gd name="T9" fmla="*/ 0 h 64"/>
              </a:gdLst>
              <a:ahLst/>
              <a:cxnLst>
                <a:cxn ang="0">
                  <a:pos x="T0" y="T1"/>
                </a:cxn>
                <a:cxn ang="0">
                  <a:pos x="T2" y="T3"/>
                </a:cxn>
                <a:cxn ang="0">
                  <a:pos x="T4" y="T5"/>
                </a:cxn>
                <a:cxn ang="0">
                  <a:pos x="T6" y="T7"/>
                </a:cxn>
                <a:cxn ang="0">
                  <a:pos x="T8" y="T9"/>
                </a:cxn>
              </a:cxnLst>
              <a:rect l="0" t="0" r="r" b="b"/>
              <a:pathLst>
                <a:path w="196" h="64">
                  <a:moveTo>
                    <a:pt x="3" y="0"/>
                  </a:moveTo>
                  <a:lnTo>
                    <a:pt x="196" y="45"/>
                  </a:lnTo>
                  <a:lnTo>
                    <a:pt x="193" y="64"/>
                  </a:lnTo>
                  <a:lnTo>
                    <a:pt x="0" y="35"/>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54"/>
            <p:cNvSpPr/>
            <p:nvPr/>
          </p:nvSpPr>
          <p:spPr bwMode="auto">
            <a:xfrm>
              <a:off x="6256338" y="4006850"/>
              <a:ext cx="177800" cy="76200"/>
            </a:xfrm>
            <a:custGeom>
              <a:avLst/>
              <a:gdLst>
                <a:gd name="T0" fmla="*/ 38 w 42"/>
                <a:gd name="T1" fmla="*/ 14 h 18"/>
                <a:gd name="T2" fmla="*/ 37 w 42"/>
                <a:gd name="T3" fmla="*/ 18 h 18"/>
                <a:gd name="T4" fmla="*/ 0 w 42"/>
                <a:gd name="T5" fmla="*/ 0 h 18"/>
                <a:gd name="T6" fmla="*/ 42 w 42"/>
                <a:gd name="T7" fmla="*/ 1 h 18"/>
                <a:gd name="T8" fmla="*/ 38 w 42"/>
                <a:gd name="T9" fmla="*/ 14 h 18"/>
              </a:gdLst>
              <a:ahLst/>
              <a:cxnLst>
                <a:cxn ang="0">
                  <a:pos x="T0" y="T1"/>
                </a:cxn>
                <a:cxn ang="0">
                  <a:pos x="T2" y="T3"/>
                </a:cxn>
                <a:cxn ang="0">
                  <a:pos x="T4" y="T5"/>
                </a:cxn>
                <a:cxn ang="0">
                  <a:pos x="T6" y="T7"/>
                </a:cxn>
                <a:cxn ang="0">
                  <a:pos x="T8" y="T9"/>
                </a:cxn>
              </a:cxnLst>
              <a:rect l="0" t="0" r="r" b="b"/>
              <a:pathLst>
                <a:path w="42" h="18">
                  <a:moveTo>
                    <a:pt x="38" y="14"/>
                  </a:moveTo>
                  <a:cubicBezTo>
                    <a:pt x="37" y="18"/>
                    <a:pt x="37" y="18"/>
                    <a:pt x="37" y="18"/>
                  </a:cubicBezTo>
                  <a:cubicBezTo>
                    <a:pt x="28" y="9"/>
                    <a:pt x="14" y="2"/>
                    <a:pt x="0" y="0"/>
                  </a:cubicBezTo>
                  <a:cubicBezTo>
                    <a:pt x="42" y="1"/>
                    <a:pt x="42" y="1"/>
                    <a:pt x="42" y="1"/>
                  </a:cubicBezTo>
                  <a:cubicBezTo>
                    <a:pt x="38" y="14"/>
                    <a:pt x="38" y="14"/>
                    <a:pt x="38" y="14"/>
                  </a:cubicBezTo>
                </a:path>
              </a:pathLst>
            </a:custGeom>
            <a:solidFill>
              <a:srgbClr val="EB8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55"/>
            <p:cNvSpPr/>
            <p:nvPr/>
          </p:nvSpPr>
          <p:spPr bwMode="auto">
            <a:xfrm>
              <a:off x="6132513" y="4006850"/>
              <a:ext cx="58738" cy="12700"/>
            </a:xfrm>
            <a:custGeom>
              <a:avLst/>
              <a:gdLst>
                <a:gd name="T0" fmla="*/ 14 w 14"/>
                <a:gd name="T1" fmla="*/ 0 h 3"/>
                <a:gd name="T2" fmla="*/ 4 w 14"/>
                <a:gd name="T3" fmla="*/ 3 h 3"/>
                <a:gd name="T4" fmla="*/ 0 w 14"/>
                <a:gd name="T5" fmla="*/ 2 h 3"/>
                <a:gd name="T6" fmla="*/ 0 w 14"/>
                <a:gd name="T7" fmla="*/ 0 h 3"/>
                <a:gd name="T8" fmla="*/ 14 w 14"/>
                <a:gd name="T9" fmla="*/ 0 h 3"/>
              </a:gdLst>
              <a:ahLst/>
              <a:cxnLst>
                <a:cxn ang="0">
                  <a:pos x="T0" y="T1"/>
                </a:cxn>
                <a:cxn ang="0">
                  <a:pos x="T2" y="T3"/>
                </a:cxn>
                <a:cxn ang="0">
                  <a:pos x="T4" y="T5"/>
                </a:cxn>
                <a:cxn ang="0">
                  <a:pos x="T6" y="T7"/>
                </a:cxn>
                <a:cxn ang="0">
                  <a:pos x="T8" y="T9"/>
                </a:cxn>
              </a:cxnLst>
              <a:rect l="0" t="0" r="r" b="b"/>
              <a:pathLst>
                <a:path w="14" h="3">
                  <a:moveTo>
                    <a:pt x="14" y="0"/>
                  </a:moveTo>
                  <a:cubicBezTo>
                    <a:pt x="10" y="1"/>
                    <a:pt x="7" y="1"/>
                    <a:pt x="4" y="3"/>
                  </a:cubicBezTo>
                  <a:cubicBezTo>
                    <a:pt x="0" y="2"/>
                    <a:pt x="0" y="2"/>
                    <a:pt x="0" y="2"/>
                  </a:cubicBezTo>
                  <a:cubicBezTo>
                    <a:pt x="0" y="0"/>
                    <a:pt x="0" y="0"/>
                    <a:pt x="0" y="0"/>
                  </a:cubicBezTo>
                  <a:lnTo>
                    <a:pt x="14" y="0"/>
                  </a:lnTo>
                  <a:close/>
                </a:path>
              </a:pathLst>
            </a:custGeom>
            <a:solidFill>
              <a:srgbClr val="CDC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Freeform 56"/>
            <p:cNvSpPr/>
            <p:nvPr/>
          </p:nvSpPr>
          <p:spPr bwMode="auto">
            <a:xfrm>
              <a:off x="6132513" y="3943350"/>
              <a:ext cx="306388" cy="68263"/>
            </a:xfrm>
            <a:custGeom>
              <a:avLst/>
              <a:gdLst>
                <a:gd name="T0" fmla="*/ 2 w 72"/>
                <a:gd name="T1" fmla="*/ 0 h 16"/>
                <a:gd name="T2" fmla="*/ 72 w 72"/>
                <a:gd name="T3" fmla="*/ 11 h 16"/>
                <a:gd name="T4" fmla="*/ 71 w 72"/>
                <a:gd name="T5" fmla="*/ 16 h 16"/>
                <a:gd name="T6" fmla="*/ 29 w 72"/>
                <a:gd name="T7" fmla="*/ 15 h 16"/>
                <a:gd name="T8" fmla="*/ 14 w 72"/>
                <a:gd name="T9" fmla="*/ 15 h 16"/>
                <a:gd name="T10" fmla="*/ 0 w 72"/>
                <a:gd name="T11" fmla="*/ 15 h 16"/>
                <a:gd name="T12" fmla="*/ 2 w 7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2" h="16">
                  <a:moveTo>
                    <a:pt x="2" y="0"/>
                  </a:moveTo>
                  <a:cubicBezTo>
                    <a:pt x="72" y="11"/>
                    <a:pt x="72" y="11"/>
                    <a:pt x="72" y="11"/>
                  </a:cubicBezTo>
                  <a:cubicBezTo>
                    <a:pt x="71" y="16"/>
                    <a:pt x="71" y="16"/>
                    <a:pt x="71" y="16"/>
                  </a:cubicBezTo>
                  <a:cubicBezTo>
                    <a:pt x="29" y="15"/>
                    <a:pt x="29" y="15"/>
                    <a:pt x="29" y="15"/>
                  </a:cubicBezTo>
                  <a:cubicBezTo>
                    <a:pt x="24" y="15"/>
                    <a:pt x="19" y="14"/>
                    <a:pt x="14" y="15"/>
                  </a:cubicBezTo>
                  <a:cubicBezTo>
                    <a:pt x="0" y="15"/>
                    <a:pt x="0" y="15"/>
                    <a:pt x="0" y="15"/>
                  </a:cubicBezTo>
                  <a:cubicBezTo>
                    <a:pt x="2" y="0"/>
                    <a:pt x="2" y="0"/>
                    <a:pt x="2" y="0"/>
                  </a:cubicBezTo>
                </a:path>
              </a:pathLst>
            </a:custGeom>
            <a:solidFill>
              <a:srgbClr val="6277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Freeform 57"/>
            <p:cNvSpPr/>
            <p:nvPr/>
          </p:nvSpPr>
          <p:spPr bwMode="auto">
            <a:xfrm>
              <a:off x="6140450" y="3900488"/>
              <a:ext cx="311150" cy="88900"/>
            </a:xfrm>
            <a:custGeom>
              <a:avLst/>
              <a:gdLst>
                <a:gd name="T0" fmla="*/ 3 w 196"/>
                <a:gd name="T1" fmla="*/ 0 h 56"/>
                <a:gd name="T2" fmla="*/ 196 w 196"/>
                <a:gd name="T3" fmla="*/ 29 h 56"/>
                <a:gd name="T4" fmla="*/ 188 w 196"/>
                <a:gd name="T5" fmla="*/ 56 h 56"/>
                <a:gd name="T6" fmla="*/ 0 w 196"/>
                <a:gd name="T7" fmla="*/ 27 h 56"/>
                <a:gd name="T8" fmla="*/ 3 w 196"/>
                <a:gd name="T9" fmla="*/ 0 h 56"/>
              </a:gdLst>
              <a:ahLst/>
              <a:cxnLst>
                <a:cxn ang="0">
                  <a:pos x="T0" y="T1"/>
                </a:cxn>
                <a:cxn ang="0">
                  <a:pos x="T2" y="T3"/>
                </a:cxn>
                <a:cxn ang="0">
                  <a:pos x="T4" y="T5"/>
                </a:cxn>
                <a:cxn ang="0">
                  <a:pos x="T6" y="T7"/>
                </a:cxn>
                <a:cxn ang="0">
                  <a:pos x="T8" y="T9"/>
                </a:cxn>
              </a:cxnLst>
              <a:rect l="0" t="0" r="r" b="b"/>
              <a:pathLst>
                <a:path w="196" h="56">
                  <a:moveTo>
                    <a:pt x="3" y="0"/>
                  </a:moveTo>
                  <a:lnTo>
                    <a:pt x="196" y="29"/>
                  </a:lnTo>
                  <a:lnTo>
                    <a:pt x="188" y="56"/>
                  </a:lnTo>
                  <a:lnTo>
                    <a:pt x="0" y="27"/>
                  </a:lnTo>
                  <a:lnTo>
                    <a:pt x="3" y="0"/>
                  </a:lnTo>
                  <a:close/>
                </a:path>
              </a:pathLst>
            </a:custGeom>
            <a:solidFill>
              <a:srgbClr val="F7A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Freeform 58"/>
            <p:cNvSpPr/>
            <p:nvPr/>
          </p:nvSpPr>
          <p:spPr bwMode="auto">
            <a:xfrm>
              <a:off x="6140450" y="3900488"/>
              <a:ext cx="311150" cy="88900"/>
            </a:xfrm>
            <a:custGeom>
              <a:avLst/>
              <a:gdLst>
                <a:gd name="T0" fmla="*/ 3 w 196"/>
                <a:gd name="T1" fmla="*/ 0 h 56"/>
                <a:gd name="T2" fmla="*/ 196 w 196"/>
                <a:gd name="T3" fmla="*/ 29 h 56"/>
                <a:gd name="T4" fmla="*/ 188 w 196"/>
                <a:gd name="T5" fmla="*/ 56 h 56"/>
                <a:gd name="T6" fmla="*/ 0 w 196"/>
                <a:gd name="T7" fmla="*/ 27 h 56"/>
                <a:gd name="T8" fmla="*/ 3 w 196"/>
                <a:gd name="T9" fmla="*/ 0 h 56"/>
              </a:gdLst>
              <a:ahLst/>
              <a:cxnLst>
                <a:cxn ang="0">
                  <a:pos x="T0" y="T1"/>
                </a:cxn>
                <a:cxn ang="0">
                  <a:pos x="T2" y="T3"/>
                </a:cxn>
                <a:cxn ang="0">
                  <a:pos x="T4" y="T5"/>
                </a:cxn>
                <a:cxn ang="0">
                  <a:pos x="T6" y="T7"/>
                </a:cxn>
                <a:cxn ang="0">
                  <a:pos x="T8" y="T9"/>
                </a:cxn>
              </a:cxnLst>
              <a:rect l="0" t="0" r="r" b="b"/>
              <a:pathLst>
                <a:path w="196" h="56">
                  <a:moveTo>
                    <a:pt x="3" y="0"/>
                  </a:moveTo>
                  <a:lnTo>
                    <a:pt x="196" y="29"/>
                  </a:lnTo>
                  <a:lnTo>
                    <a:pt x="188" y="56"/>
                  </a:lnTo>
                  <a:lnTo>
                    <a:pt x="0" y="27"/>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Freeform 59"/>
            <p:cNvSpPr/>
            <p:nvPr/>
          </p:nvSpPr>
          <p:spPr bwMode="auto">
            <a:xfrm>
              <a:off x="6132513" y="3405188"/>
              <a:ext cx="430213" cy="280988"/>
            </a:xfrm>
            <a:custGeom>
              <a:avLst/>
              <a:gdLst>
                <a:gd name="T0" fmla="*/ 271 w 271"/>
                <a:gd name="T1" fmla="*/ 177 h 177"/>
                <a:gd name="T2" fmla="*/ 134 w 271"/>
                <a:gd name="T3" fmla="*/ 0 h 177"/>
                <a:gd name="T4" fmla="*/ 0 w 271"/>
                <a:gd name="T5" fmla="*/ 159 h 177"/>
                <a:gd name="T6" fmla="*/ 271 w 271"/>
                <a:gd name="T7" fmla="*/ 177 h 177"/>
              </a:gdLst>
              <a:ahLst/>
              <a:cxnLst>
                <a:cxn ang="0">
                  <a:pos x="T0" y="T1"/>
                </a:cxn>
                <a:cxn ang="0">
                  <a:pos x="T2" y="T3"/>
                </a:cxn>
                <a:cxn ang="0">
                  <a:pos x="T4" y="T5"/>
                </a:cxn>
                <a:cxn ang="0">
                  <a:pos x="T6" y="T7"/>
                </a:cxn>
              </a:cxnLst>
              <a:rect l="0" t="0" r="r" b="b"/>
              <a:pathLst>
                <a:path w="271" h="177">
                  <a:moveTo>
                    <a:pt x="271" y="177"/>
                  </a:moveTo>
                  <a:lnTo>
                    <a:pt x="134" y="0"/>
                  </a:lnTo>
                  <a:lnTo>
                    <a:pt x="0" y="159"/>
                  </a:lnTo>
                  <a:lnTo>
                    <a:pt x="271" y="177"/>
                  </a:lnTo>
                  <a:close/>
                </a:path>
              </a:pathLst>
            </a:custGeom>
            <a:solidFill>
              <a:srgbClr val="FF72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60"/>
            <p:cNvSpPr/>
            <p:nvPr/>
          </p:nvSpPr>
          <p:spPr bwMode="auto">
            <a:xfrm>
              <a:off x="6400800" y="3725863"/>
              <a:ext cx="58738" cy="71438"/>
            </a:xfrm>
            <a:custGeom>
              <a:avLst/>
              <a:gdLst>
                <a:gd name="T0" fmla="*/ 0 w 37"/>
                <a:gd name="T1" fmla="*/ 40 h 45"/>
                <a:gd name="T2" fmla="*/ 29 w 37"/>
                <a:gd name="T3" fmla="*/ 45 h 45"/>
                <a:gd name="T4" fmla="*/ 37 w 37"/>
                <a:gd name="T5" fmla="*/ 5 h 45"/>
                <a:gd name="T6" fmla="*/ 8 w 37"/>
                <a:gd name="T7" fmla="*/ 0 h 45"/>
                <a:gd name="T8" fmla="*/ 0 w 37"/>
                <a:gd name="T9" fmla="*/ 40 h 45"/>
              </a:gdLst>
              <a:ahLst/>
              <a:cxnLst>
                <a:cxn ang="0">
                  <a:pos x="T0" y="T1"/>
                </a:cxn>
                <a:cxn ang="0">
                  <a:pos x="T2" y="T3"/>
                </a:cxn>
                <a:cxn ang="0">
                  <a:pos x="T4" y="T5"/>
                </a:cxn>
                <a:cxn ang="0">
                  <a:pos x="T6" y="T7"/>
                </a:cxn>
                <a:cxn ang="0">
                  <a:pos x="T8" y="T9"/>
                </a:cxn>
              </a:cxnLst>
              <a:rect l="0" t="0" r="r" b="b"/>
              <a:pathLst>
                <a:path w="37" h="45">
                  <a:moveTo>
                    <a:pt x="0" y="40"/>
                  </a:moveTo>
                  <a:lnTo>
                    <a:pt x="29" y="45"/>
                  </a:lnTo>
                  <a:lnTo>
                    <a:pt x="37" y="5"/>
                  </a:lnTo>
                  <a:lnTo>
                    <a:pt x="8" y="0"/>
                  </a:lnTo>
                  <a:lnTo>
                    <a:pt x="0" y="40"/>
                  </a:lnTo>
                  <a:close/>
                </a:path>
              </a:pathLst>
            </a:custGeom>
            <a:solidFill>
              <a:srgbClr val="62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Freeform 61"/>
            <p:cNvSpPr/>
            <p:nvPr/>
          </p:nvSpPr>
          <p:spPr bwMode="auto">
            <a:xfrm>
              <a:off x="6221413" y="3700463"/>
              <a:ext cx="60325" cy="71438"/>
            </a:xfrm>
            <a:custGeom>
              <a:avLst/>
              <a:gdLst>
                <a:gd name="T0" fmla="*/ 0 w 38"/>
                <a:gd name="T1" fmla="*/ 40 h 45"/>
                <a:gd name="T2" fmla="*/ 30 w 38"/>
                <a:gd name="T3" fmla="*/ 45 h 45"/>
                <a:gd name="T4" fmla="*/ 38 w 38"/>
                <a:gd name="T5" fmla="*/ 5 h 45"/>
                <a:gd name="T6" fmla="*/ 8 w 38"/>
                <a:gd name="T7" fmla="*/ 0 h 45"/>
                <a:gd name="T8" fmla="*/ 0 w 38"/>
                <a:gd name="T9" fmla="*/ 40 h 45"/>
              </a:gdLst>
              <a:ahLst/>
              <a:cxnLst>
                <a:cxn ang="0">
                  <a:pos x="T0" y="T1"/>
                </a:cxn>
                <a:cxn ang="0">
                  <a:pos x="T2" y="T3"/>
                </a:cxn>
                <a:cxn ang="0">
                  <a:pos x="T4" y="T5"/>
                </a:cxn>
                <a:cxn ang="0">
                  <a:pos x="T6" y="T7"/>
                </a:cxn>
                <a:cxn ang="0">
                  <a:pos x="T8" y="T9"/>
                </a:cxn>
              </a:cxnLst>
              <a:rect l="0" t="0" r="r" b="b"/>
              <a:pathLst>
                <a:path w="38" h="45">
                  <a:moveTo>
                    <a:pt x="0" y="40"/>
                  </a:moveTo>
                  <a:lnTo>
                    <a:pt x="30" y="45"/>
                  </a:lnTo>
                  <a:lnTo>
                    <a:pt x="38" y="5"/>
                  </a:lnTo>
                  <a:lnTo>
                    <a:pt x="8" y="0"/>
                  </a:lnTo>
                  <a:lnTo>
                    <a:pt x="0" y="40"/>
                  </a:lnTo>
                  <a:close/>
                </a:path>
              </a:pathLst>
            </a:custGeom>
            <a:solidFill>
              <a:srgbClr val="62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62"/>
            <p:cNvSpPr/>
            <p:nvPr/>
          </p:nvSpPr>
          <p:spPr bwMode="auto">
            <a:xfrm>
              <a:off x="6294438" y="3844925"/>
              <a:ext cx="55563" cy="71438"/>
            </a:xfrm>
            <a:custGeom>
              <a:avLst/>
              <a:gdLst>
                <a:gd name="T0" fmla="*/ 0 w 35"/>
                <a:gd name="T1" fmla="*/ 40 h 45"/>
                <a:gd name="T2" fmla="*/ 27 w 35"/>
                <a:gd name="T3" fmla="*/ 45 h 45"/>
                <a:gd name="T4" fmla="*/ 35 w 35"/>
                <a:gd name="T5" fmla="*/ 5 h 45"/>
                <a:gd name="T6" fmla="*/ 5 w 35"/>
                <a:gd name="T7" fmla="*/ 0 h 45"/>
                <a:gd name="T8" fmla="*/ 0 w 35"/>
                <a:gd name="T9" fmla="*/ 40 h 45"/>
              </a:gdLst>
              <a:ahLst/>
              <a:cxnLst>
                <a:cxn ang="0">
                  <a:pos x="T0" y="T1"/>
                </a:cxn>
                <a:cxn ang="0">
                  <a:pos x="T2" y="T3"/>
                </a:cxn>
                <a:cxn ang="0">
                  <a:pos x="T4" y="T5"/>
                </a:cxn>
                <a:cxn ang="0">
                  <a:pos x="T6" y="T7"/>
                </a:cxn>
                <a:cxn ang="0">
                  <a:pos x="T8" y="T9"/>
                </a:cxn>
              </a:cxnLst>
              <a:rect l="0" t="0" r="r" b="b"/>
              <a:pathLst>
                <a:path w="35" h="45">
                  <a:moveTo>
                    <a:pt x="0" y="40"/>
                  </a:moveTo>
                  <a:lnTo>
                    <a:pt x="27" y="45"/>
                  </a:lnTo>
                  <a:lnTo>
                    <a:pt x="35" y="5"/>
                  </a:lnTo>
                  <a:lnTo>
                    <a:pt x="5" y="0"/>
                  </a:lnTo>
                  <a:lnTo>
                    <a:pt x="0" y="40"/>
                  </a:lnTo>
                  <a:close/>
                </a:path>
              </a:pathLst>
            </a:custGeom>
            <a:solidFill>
              <a:srgbClr val="62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63"/>
            <p:cNvSpPr/>
            <p:nvPr/>
          </p:nvSpPr>
          <p:spPr bwMode="auto">
            <a:xfrm>
              <a:off x="6162675" y="3913188"/>
              <a:ext cx="58738" cy="71438"/>
            </a:xfrm>
            <a:custGeom>
              <a:avLst/>
              <a:gdLst>
                <a:gd name="T0" fmla="*/ 0 w 37"/>
                <a:gd name="T1" fmla="*/ 40 h 45"/>
                <a:gd name="T2" fmla="*/ 29 w 37"/>
                <a:gd name="T3" fmla="*/ 45 h 45"/>
                <a:gd name="T4" fmla="*/ 37 w 37"/>
                <a:gd name="T5" fmla="*/ 5 h 45"/>
                <a:gd name="T6" fmla="*/ 8 w 37"/>
                <a:gd name="T7" fmla="*/ 0 h 45"/>
                <a:gd name="T8" fmla="*/ 0 w 37"/>
                <a:gd name="T9" fmla="*/ 40 h 45"/>
              </a:gdLst>
              <a:ahLst/>
              <a:cxnLst>
                <a:cxn ang="0">
                  <a:pos x="T0" y="T1"/>
                </a:cxn>
                <a:cxn ang="0">
                  <a:pos x="T2" y="T3"/>
                </a:cxn>
                <a:cxn ang="0">
                  <a:pos x="T4" y="T5"/>
                </a:cxn>
                <a:cxn ang="0">
                  <a:pos x="T6" y="T7"/>
                </a:cxn>
                <a:cxn ang="0">
                  <a:pos x="T8" y="T9"/>
                </a:cxn>
              </a:cxnLst>
              <a:rect l="0" t="0" r="r" b="b"/>
              <a:pathLst>
                <a:path w="37" h="45">
                  <a:moveTo>
                    <a:pt x="0" y="40"/>
                  </a:moveTo>
                  <a:lnTo>
                    <a:pt x="29" y="45"/>
                  </a:lnTo>
                  <a:lnTo>
                    <a:pt x="37" y="5"/>
                  </a:lnTo>
                  <a:lnTo>
                    <a:pt x="8" y="0"/>
                  </a:lnTo>
                  <a:lnTo>
                    <a:pt x="0" y="40"/>
                  </a:lnTo>
                  <a:close/>
                </a:path>
              </a:pathLst>
            </a:custGeom>
            <a:solidFill>
              <a:srgbClr val="62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64"/>
            <p:cNvSpPr/>
            <p:nvPr/>
          </p:nvSpPr>
          <p:spPr bwMode="auto">
            <a:xfrm>
              <a:off x="6324600" y="3457575"/>
              <a:ext cx="33338" cy="33338"/>
            </a:xfrm>
            <a:custGeom>
              <a:avLst/>
              <a:gdLst>
                <a:gd name="T0" fmla="*/ 1 w 8"/>
                <a:gd name="T1" fmla="*/ 3 h 8"/>
                <a:gd name="T2" fmla="*/ 3 w 8"/>
                <a:gd name="T3" fmla="*/ 7 h 8"/>
                <a:gd name="T4" fmla="*/ 7 w 8"/>
                <a:gd name="T5" fmla="*/ 4 h 8"/>
                <a:gd name="T6" fmla="*/ 5 w 8"/>
                <a:gd name="T7" fmla="*/ 0 h 8"/>
                <a:gd name="T8" fmla="*/ 1 w 8"/>
                <a:gd name="T9" fmla="*/ 3 h 8"/>
              </a:gdLst>
              <a:ahLst/>
              <a:cxnLst>
                <a:cxn ang="0">
                  <a:pos x="T0" y="T1"/>
                </a:cxn>
                <a:cxn ang="0">
                  <a:pos x="T2" y="T3"/>
                </a:cxn>
                <a:cxn ang="0">
                  <a:pos x="T4" y="T5"/>
                </a:cxn>
                <a:cxn ang="0">
                  <a:pos x="T6" y="T7"/>
                </a:cxn>
                <a:cxn ang="0">
                  <a:pos x="T8" y="T9"/>
                </a:cxn>
              </a:cxnLst>
              <a:rect l="0" t="0" r="r" b="b"/>
              <a:pathLst>
                <a:path w="8" h="8">
                  <a:moveTo>
                    <a:pt x="1" y="3"/>
                  </a:moveTo>
                  <a:cubicBezTo>
                    <a:pt x="0" y="5"/>
                    <a:pt x="1" y="7"/>
                    <a:pt x="3" y="7"/>
                  </a:cubicBezTo>
                  <a:cubicBezTo>
                    <a:pt x="5" y="8"/>
                    <a:pt x="7" y="6"/>
                    <a:pt x="7" y="4"/>
                  </a:cubicBezTo>
                  <a:cubicBezTo>
                    <a:pt x="8" y="2"/>
                    <a:pt x="6" y="1"/>
                    <a:pt x="5" y="0"/>
                  </a:cubicBezTo>
                  <a:cubicBezTo>
                    <a:pt x="3" y="0"/>
                    <a:pt x="1" y="1"/>
                    <a:pt x="1" y="3"/>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65"/>
            <p:cNvSpPr/>
            <p:nvPr/>
          </p:nvSpPr>
          <p:spPr bwMode="auto">
            <a:xfrm>
              <a:off x="6430963" y="3563938"/>
              <a:ext cx="33338" cy="33338"/>
            </a:xfrm>
            <a:custGeom>
              <a:avLst/>
              <a:gdLst>
                <a:gd name="T0" fmla="*/ 0 w 8"/>
                <a:gd name="T1" fmla="*/ 4 h 8"/>
                <a:gd name="T2" fmla="*/ 3 w 8"/>
                <a:gd name="T3" fmla="*/ 8 h 8"/>
                <a:gd name="T4" fmla="*/ 7 w 8"/>
                <a:gd name="T5" fmla="*/ 5 h 8"/>
                <a:gd name="T6" fmla="*/ 4 w 8"/>
                <a:gd name="T7" fmla="*/ 1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1" y="7"/>
                    <a:pt x="3" y="8"/>
                  </a:cubicBezTo>
                  <a:cubicBezTo>
                    <a:pt x="5" y="8"/>
                    <a:pt x="7" y="7"/>
                    <a:pt x="7" y="5"/>
                  </a:cubicBezTo>
                  <a:cubicBezTo>
                    <a:pt x="8" y="3"/>
                    <a:pt x="6" y="1"/>
                    <a:pt x="4" y="1"/>
                  </a:cubicBezTo>
                  <a:cubicBezTo>
                    <a:pt x="3" y="0"/>
                    <a:pt x="1" y="2"/>
                    <a:pt x="0" y="4"/>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66"/>
            <p:cNvSpPr/>
            <p:nvPr/>
          </p:nvSpPr>
          <p:spPr bwMode="auto">
            <a:xfrm>
              <a:off x="6327775" y="3533775"/>
              <a:ext cx="30163" cy="30163"/>
            </a:xfrm>
            <a:custGeom>
              <a:avLst/>
              <a:gdLst>
                <a:gd name="T0" fmla="*/ 0 w 7"/>
                <a:gd name="T1" fmla="*/ 3 h 7"/>
                <a:gd name="T2" fmla="*/ 3 w 7"/>
                <a:gd name="T3" fmla="*/ 7 h 7"/>
                <a:gd name="T4" fmla="*/ 7 w 7"/>
                <a:gd name="T5" fmla="*/ 4 h 7"/>
                <a:gd name="T6" fmla="*/ 4 w 7"/>
                <a:gd name="T7" fmla="*/ 0 h 7"/>
                <a:gd name="T8" fmla="*/ 0 w 7"/>
                <a:gd name="T9" fmla="*/ 3 h 7"/>
              </a:gdLst>
              <a:ahLst/>
              <a:cxnLst>
                <a:cxn ang="0">
                  <a:pos x="T0" y="T1"/>
                </a:cxn>
                <a:cxn ang="0">
                  <a:pos x="T2" y="T3"/>
                </a:cxn>
                <a:cxn ang="0">
                  <a:pos x="T4" y="T5"/>
                </a:cxn>
                <a:cxn ang="0">
                  <a:pos x="T6" y="T7"/>
                </a:cxn>
                <a:cxn ang="0">
                  <a:pos x="T8" y="T9"/>
                </a:cxn>
              </a:cxnLst>
              <a:rect l="0" t="0" r="r" b="b"/>
              <a:pathLst>
                <a:path w="7" h="7">
                  <a:moveTo>
                    <a:pt x="0" y="3"/>
                  </a:moveTo>
                  <a:cubicBezTo>
                    <a:pt x="0" y="5"/>
                    <a:pt x="1" y="7"/>
                    <a:pt x="3" y="7"/>
                  </a:cubicBezTo>
                  <a:cubicBezTo>
                    <a:pt x="5" y="7"/>
                    <a:pt x="7" y="6"/>
                    <a:pt x="7" y="4"/>
                  </a:cubicBezTo>
                  <a:cubicBezTo>
                    <a:pt x="7" y="2"/>
                    <a:pt x="6" y="0"/>
                    <a:pt x="4" y="0"/>
                  </a:cubicBezTo>
                  <a:cubicBezTo>
                    <a:pt x="2" y="0"/>
                    <a:pt x="1" y="1"/>
                    <a:pt x="0" y="3"/>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67"/>
            <p:cNvSpPr/>
            <p:nvPr/>
          </p:nvSpPr>
          <p:spPr bwMode="auto">
            <a:xfrm>
              <a:off x="6327775" y="3622675"/>
              <a:ext cx="30163" cy="30163"/>
            </a:xfrm>
            <a:custGeom>
              <a:avLst/>
              <a:gdLst>
                <a:gd name="T0" fmla="*/ 0 w 7"/>
                <a:gd name="T1" fmla="*/ 3 h 7"/>
                <a:gd name="T2" fmla="*/ 3 w 7"/>
                <a:gd name="T3" fmla="*/ 7 h 7"/>
                <a:gd name="T4" fmla="*/ 7 w 7"/>
                <a:gd name="T5" fmla="*/ 4 h 7"/>
                <a:gd name="T6" fmla="*/ 4 w 7"/>
                <a:gd name="T7" fmla="*/ 0 h 7"/>
                <a:gd name="T8" fmla="*/ 0 w 7"/>
                <a:gd name="T9" fmla="*/ 3 h 7"/>
              </a:gdLst>
              <a:ahLst/>
              <a:cxnLst>
                <a:cxn ang="0">
                  <a:pos x="T0" y="T1"/>
                </a:cxn>
                <a:cxn ang="0">
                  <a:pos x="T2" y="T3"/>
                </a:cxn>
                <a:cxn ang="0">
                  <a:pos x="T4" y="T5"/>
                </a:cxn>
                <a:cxn ang="0">
                  <a:pos x="T6" y="T7"/>
                </a:cxn>
                <a:cxn ang="0">
                  <a:pos x="T8" y="T9"/>
                </a:cxn>
              </a:cxnLst>
              <a:rect l="0" t="0" r="r" b="b"/>
              <a:pathLst>
                <a:path w="7" h="7">
                  <a:moveTo>
                    <a:pt x="0" y="3"/>
                  </a:moveTo>
                  <a:cubicBezTo>
                    <a:pt x="0" y="5"/>
                    <a:pt x="1" y="7"/>
                    <a:pt x="3" y="7"/>
                  </a:cubicBezTo>
                  <a:cubicBezTo>
                    <a:pt x="5" y="7"/>
                    <a:pt x="7" y="6"/>
                    <a:pt x="7" y="4"/>
                  </a:cubicBezTo>
                  <a:cubicBezTo>
                    <a:pt x="7" y="2"/>
                    <a:pt x="6" y="0"/>
                    <a:pt x="4" y="0"/>
                  </a:cubicBezTo>
                  <a:cubicBezTo>
                    <a:pt x="2" y="0"/>
                    <a:pt x="0" y="1"/>
                    <a:pt x="0" y="3"/>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68"/>
            <p:cNvSpPr/>
            <p:nvPr/>
          </p:nvSpPr>
          <p:spPr bwMode="auto">
            <a:xfrm>
              <a:off x="6243638" y="3551238"/>
              <a:ext cx="33338" cy="33338"/>
            </a:xfrm>
            <a:custGeom>
              <a:avLst/>
              <a:gdLst>
                <a:gd name="T0" fmla="*/ 1 w 8"/>
                <a:gd name="T1" fmla="*/ 4 h 8"/>
                <a:gd name="T2" fmla="*/ 3 w 8"/>
                <a:gd name="T3" fmla="*/ 8 h 8"/>
                <a:gd name="T4" fmla="*/ 7 w 8"/>
                <a:gd name="T5" fmla="*/ 5 h 8"/>
                <a:gd name="T6" fmla="*/ 5 w 8"/>
                <a:gd name="T7" fmla="*/ 1 h 8"/>
                <a:gd name="T8" fmla="*/ 1 w 8"/>
                <a:gd name="T9" fmla="*/ 4 h 8"/>
              </a:gdLst>
              <a:ahLst/>
              <a:cxnLst>
                <a:cxn ang="0">
                  <a:pos x="T0" y="T1"/>
                </a:cxn>
                <a:cxn ang="0">
                  <a:pos x="T2" y="T3"/>
                </a:cxn>
                <a:cxn ang="0">
                  <a:pos x="T4" y="T5"/>
                </a:cxn>
                <a:cxn ang="0">
                  <a:pos x="T6" y="T7"/>
                </a:cxn>
                <a:cxn ang="0">
                  <a:pos x="T8" y="T9"/>
                </a:cxn>
              </a:cxnLst>
              <a:rect l="0" t="0" r="r" b="b"/>
              <a:pathLst>
                <a:path w="8" h="8">
                  <a:moveTo>
                    <a:pt x="1" y="4"/>
                  </a:moveTo>
                  <a:cubicBezTo>
                    <a:pt x="0" y="6"/>
                    <a:pt x="2" y="7"/>
                    <a:pt x="3" y="8"/>
                  </a:cubicBezTo>
                  <a:cubicBezTo>
                    <a:pt x="5" y="8"/>
                    <a:pt x="7" y="7"/>
                    <a:pt x="7" y="5"/>
                  </a:cubicBezTo>
                  <a:cubicBezTo>
                    <a:pt x="8" y="3"/>
                    <a:pt x="7" y="1"/>
                    <a:pt x="5" y="1"/>
                  </a:cubicBezTo>
                  <a:cubicBezTo>
                    <a:pt x="3" y="0"/>
                    <a:pt x="1" y="2"/>
                    <a:pt x="1" y="4"/>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69"/>
            <p:cNvSpPr/>
            <p:nvPr/>
          </p:nvSpPr>
          <p:spPr bwMode="auto">
            <a:xfrm>
              <a:off x="6175375" y="3622675"/>
              <a:ext cx="28575" cy="30163"/>
            </a:xfrm>
            <a:custGeom>
              <a:avLst/>
              <a:gdLst>
                <a:gd name="T0" fmla="*/ 0 w 7"/>
                <a:gd name="T1" fmla="*/ 3 h 7"/>
                <a:gd name="T2" fmla="*/ 3 w 7"/>
                <a:gd name="T3" fmla="*/ 7 h 7"/>
                <a:gd name="T4" fmla="*/ 7 w 7"/>
                <a:gd name="T5" fmla="*/ 4 h 7"/>
                <a:gd name="T6" fmla="*/ 4 w 7"/>
                <a:gd name="T7" fmla="*/ 0 h 7"/>
                <a:gd name="T8" fmla="*/ 0 w 7"/>
                <a:gd name="T9" fmla="*/ 3 h 7"/>
              </a:gdLst>
              <a:ahLst/>
              <a:cxnLst>
                <a:cxn ang="0">
                  <a:pos x="T0" y="T1"/>
                </a:cxn>
                <a:cxn ang="0">
                  <a:pos x="T2" y="T3"/>
                </a:cxn>
                <a:cxn ang="0">
                  <a:pos x="T4" y="T5"/>
                </a:cxn>
                <a:cxn ang="0">
                  <a:pos x="T6" y="T7"/>
                </a:cxn>
                <a:cxn ang="0">
                  <a:pos x="T8" y="T9"/>
                </a:cxn>
              </a:cxnLst>
              <a:rect l="0" t="0" r="r" b="b"/>
              <a:pathLst>
                <a:path w="7" h="7">
                  <a:moveTo>
                    <a:pt x="0" y="3"/>
                  </a:moveTo>
                  <a:cubicBezTo>
                    <a:pt x="0" y="5"/>
                    <a:pt x="1" y="7"/>
                    <a:pt x="3" y="7"/>
                  </a:cubicBezTo>
                  <a:cubicBezTo>
                    <a:pt x="5" y="7"/>
                    <a:pt x="7" y="6"/>
                    <a:pt x="7" y="4"/>
                  </a:cubicBezTo>
                  <a:cubicBezTo>
                    <a:pt x="7" y="2"/>
                    <a:pt x="6" y="1"/>
                    <a:pt x="4" y="0"/>
                  </a:cubicBezTo>
                  <a:cubicBezTo>
                    <a:pt x="2" y="0"/>
                    <a:pt x="0" y="1"/>
                    <a:pt x="0" y="3"/>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70"/>
            <p:cNvSpPr/>
            <p:nvPr/>
          </p:nvSpPr>
          <p:spPr bwMode="auto">
            <a:xfrm>
              <a:off x="6469063" y="3644900"/>
              <a:ext cx="28575" cy="28575"/>
            </a:xfrm>
            <a:custGeom>
              <a:avLst/>
              <a:gdLst>
                <a:gd name="T0" fmla="*/ 0 w 7"/>
                <a:gd name="T1" fmla="*/ 3 h 7"/>
                <a:gd name="T2" fmla="*/ 3 w 7"/>
                <a:gd name="T3" fmla="*/ 7 h 7"/>
                <a:gd name="T4" fmla="*/ 7 w 7"/>
                <a:gd name="T5" fmla="*/ 4 h 7"/>
                <a:gd name="T6" fmla="*/ 4 w 7"/>
                <a:gd name="T7" fmla="*/ 0 h 7"/>
                <a:gd name="T8" fmla="*/ 0 w 7"/>
                <a:gd name="T9" fmla="*/ 3 h 7"/>
              </a:gdLst>
              <a:ahLst/>
              <a:cxnLst>
                <a:cxn ang="0">
                  <a:pos x="T0" y="T1"/>
                </a:cxn>
                <a:cxn ang="0">
                  <a:pos x="T2" y="T3"/>
                </a:cxn>
                <a:cxn ang="0">
                  <a:pos x="T4" y="T5"/>
                </a:cxn>
                <a:cxn ang="0">
                  <a:pos x="T6" y="T7"/>
                </a:cxn>
                <a:cxn ang="0">
                  <a:pos x="T8" y="T9"/>
                </a:cxn>
              </a:cxnLst>
              <a:rect l="0" t="0" r="r" b="b"/>
              <a:pathLst>
                <a:path w="7" h="7">
                  <a:moveTo>
                    <a:pt x="0" y="3"/>
                  </a:moveTo>
                  <a:cubicBezTo>
                    <a:pt x="0" y="5"/>
                    <a:pt x="1" y="6"/>
                    <a:pt x="3" y="7"/>
                  </a:cubicBezTo>
                  <a:cubicBezTo>
                    <a:pt x="5" y="7"/>
                    <a:pt x="6" y="6"/>
                    <a:pt x="7" y="4"/>
                  </a:cubicBezTo>
                  <a:cubicBezTo>
                    <a:pt x="7" y="2"/>
                    <a:pt x="6" y="0"/>
                    <a:pt x="4" y="0"/>
                  </a:cubicBezTo>
                  <a:cubicBezTo>
                    <a:pt x="2" y="0"/>
                    <a:pt x="0" y="1"/>
                    <a:pt x="0" y="3"/>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71"/>
            <p:cNvSpPr/>
            <p:nvPr/>
          </p:nvSpPr>
          <p:spPr bwMode="auto">
            <a:xfrm>
              <a:off x="6026150" y="3576638"/>
              <a:ext cx="88900" cy="127000"/>
            </a:xfrm>
            <a:custGeom>
              <a:avLst/>
              <a:gdLst>
                <a:gd name="T0" fmla="*/ 56 w 56"/>
                <a:gd name="T1" fmla="*/ 10 h 80"/>
                <a:gd name="T2" fmla="*/ 40 w 56"/>
                <a:gd name="T3" fmla="*/ 80 h 80"/>
                <a:gd name="T4" fmla="*/ 0 w 56"/>
                <a:gd name="T5" fmla="*/ 69 h 80"/>
                <a:gd name="T6" fmla="*/ 16 w 56"/>
                <a:gd name="T7" fmla="*/ 0 h 80"/>
                <a:gd name="T8" fmla="*/ 56 w 56"/>
                <a:gd name="T9" fmla="*/ 10 h 80"/>
              </a:gdLst>
              <a:ahLst/>
              <a:cxnLst>
                <a:cxn ang="0">
                  <a:pos x="T0" y="T1"/>
                </a:cxn>
                <a:cxn ang="0">
                  <a:pos x="T2" y="T3"/>
                </a:cxn>
                <a:cxn ang="0">
                  <a:pos x="T4" y="T5"/>
                </a:cxn>
                <a:cxn ang="0">
                  <a:pos x="T6" y="T7"/>
                </a:cxn>
                <a:cxn ang="0">
                  <a:pos x="T8" y="T9"/>
                </a:cxn>
              </a:cxnLst>
              <a:rect l="0" t="0" r="r" b="b"/>
              <a:pathLst>
                <a:path w="56" h="80">
                  <a:moveTo>
                    <a:pt x="56" y="10"/>
                  </a:moveTo>
                  <a:lnTo>
                    <a:pt x="40" y="80"/>
                  </a:lnTo>
                  <a:lnTo>
                    <a:pt x="0" y="69"/>
                  </a:lnTo>
                  <a:lnTo>
                    <a:pt x="16" y="0"/>
                  </a:lnTo>
                  <a:lnTo>
                    <a:pt x="56" y="10"/>
                  </a:ln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72"/>
            <p:cNvSpPr/>
            <p:nvPr/>
          </p:nvSpPr>
          <p:spPr bwMode="auto">
            <a:xfrm>
              <a:off x="5949950" y="3559175"/>
              <a:ext cx="101600" cy="127000"/>
            </a:xfrm>
            <a:custGeom>
              <a:avLst/>
              <a:gdLst>
                <a:gd name="T0" fmla="*/ 64 w 64"/>
                <a:gd name="T1" fmla="*/ 11 h 80"/>
                <a:gd name="T2" fmla="*/ 48 w 64"/>
                <a:gd name="T3" fmla="*/ 80 h 80"/>
                <a:gd name="T4" fmla="*/ 0 w 64"/>
                <a:gd name="T5" fmla="*/ 67 h 80"/>
                <a:gd name="T6" fmla="*/ 21 w 64"/>
                <a:gd name="T7" fmla="*/ 0 h 80"/>
                <a:gd name="T8" fmla="*/ 64 w 64"/>
                <a:gd name="T9" fmla="*/ 11 h 80"/>
              </a:gdLst>
              <a:ahLst/>
              <a:cxnLst>
                <a:cxn ang="0">
                  <a:pos x="T0" y="T1"/>
                </a:cxn>
                <a:cxn ang="0">
                  <a:pos x="T2" y="T3"/>
                </a:cxn>
                <a:cxn ang="0">
                  <a:pos x="T4" y="T5"/>
                </a:cxn>
                <a:cxn ang="0">
                  <a:pos x="T6" y="T7"/>
                </a:cxn>
                <a:cxn ang="0">
                  <a:pos x="T8" y="T9"/>
                </a:cxn>
              </a:cxnLst>
              <a:rect l="0" t="0" r="r" b="b"/>
              <a:pathLst>
                <a:path w="64" h="80">
                  <a:moveTo>
                    <a:pt x="64" y="11"/>
                  </a:moveTo>
                  <a:lnTo>
                    <a:pt x="48" y="80"/>
                  </a:lnTo>
                  <a:lnTo>
                    <a:pt x="0" y="67"/>
                  </a:lnTo>
                  <a:lnTo>
                    <a:pt x="21" y="0"/>
                  </a:lnTo>
                  <a:lnTo>
                    <a:pt x="64" y="11"/>
                  </a:lnTo>
                  <a:close/>
                </a:path>
              </a:pathLst>
            </a:custGeom>
            <a:solidFill>
              <a:srgbClr val="60A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73"/>
            <p:cNvSpPr/>
            <p:nvPr/>
          </p:nvSpPr>
          <p:spPr bwMode="auto">
            <a:xfrm>
              <a:off x="5876925" y="3541713"/>
              <a:ext cx="106363" cy="123825"/>
            </a:xfrm>
            <a:custGeom>
              <a:avLst/>
              <a:gdLst>
                <a:gd name="T0" fmla="*/ 67 w 67"/>
                <a:gd name="T1" fmla="*/ 11 h 78"/>
                <a:gd name="T2" fmla="*/ 46 w 67"/>
                <a:gd name="T3" fmla="*/ 78 h 78"/>
                <a:gd name="T4" fmla="*/ 0 w 67"/>
                <a:gd name="T5" fmla="*/ 67 h 78"/>
                <a:gd name="T6" fmla="*/ 19 w 67"/>
                <a:gd name="T7" fmla="*/ 0 h 78"/>
                <a:gd name="T8" fmla="*/ 67 w 67"/>
                <a:gd name="T9" fmla="*/ 11 h 78"/>
              </a:gdLst>
              <a:ahLst/>
              <a:cxnLst>
                <a:cxn ang="0">
                  <a:pos x="T0" y="T1"/>
                </a:cxn>
                <a:cxn ang="0">
                  <a:pos x="T2" y="T3"/>
                </a:cxn>
                <a:cxn ang="0">
                  <a:pos x="T4" y="T5"/>
                </a:cxn>
                <a:cxn ang="0">
                  <a:pos x="T6" y="T7"/>
                </a:cxn>
                <a:cxn ang="0">
                  <a:pos x="T8" y="T9"/>
                </a:cxn>
              </a:cxnLst>
              <a:rect l="0" t="0" r="r" b="b"/>
              <a:pathLst>
                <a:path w="67" h="78">
                  <a:moveTo>
                    <a:pt x="67" y="11"/>
                  </a:moveTo>
                  <a:lnTo>
                    <a:pt x="46" y="78"/>
                  </a:lnTo>
                  <a:lnTo>
                    <a:pt x="0" y="67"/>
                  </a:lnTo>
                  <a:lnTo>
                    <a:pt x="19" y="0"/>
                  </a:lnTo>
                  <a:lnTo>
                    <a:pt x="67" y="11"/>
                  </a:ln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74"/>
            <p:cNvSpPr/>
            <p:nvPr/>
          </p:nvSpPr>
          <p:spPr bwMode="auto">
            <a:xfrm>
              <a:off x="5775325" y="3516313"/>
              <a:ext cx="58738" cy="115888"/>
            </a:xfrm>
            <a:custGeom>
              <a:avLst/>
              <a:gdLst>
                <a:gd name="T0" fmla="*/ 13 w 37"/>
                <a:gd name="T1" fmla="*/ 0 h 73"/>
                <a:gd name="T2" fmla="*/ 37 w 37"/>
                <a:gd name="T3" fmla="*/ 5 h 73"/>
                <a:gd name="T4" fmla="*/ 24 w 37"/>
                <a:gd name="T5" fmla="*/ 73 h 73"/>
                <a:gd name="T6" fmla="*/ 0 w 37"/>
                <a:gd name="T7" fmla="*/ 65 h 73"/>
                <a:gd name="T8" fmla="*/ 13 w 37"/>
                <a:gd name="T9" fmla="*/ 0 h 73"/>
              </a:gdLst>
              <a:ahLst/>
              <a:cxnLst>
                <a:cxn ang="0">
                  <a:pos x="T0" y="T1"/>
                </a:cxn>
                <a:cxn ang="0">
                  <a:pos x="T2" y="T3"/>
                </a:cxn>
                <a:cxn ang="0">
                  <a:pos x="T4" y="T5"/>
                </a:cxn>
                <a:cxn ang="0">
                  <a:pos x="T6" y="T7"/>
                </a:cxn>
                <a:cxn ang="0">
                  <a:pos x="T8" y="T9"/>
                </a:cxn>
              </a:cxnLst>
              <a:rect l="0" t="0" r="r" b="b"/>
              <a:pathLst>
                <a:path w="37" h="73">
                  <a:moveTo>
                    <a:pt x="13" y="0"/>
                  </a:moveTo>
                  <a:lnTo>
                    <a:pt x="37" y="5"/>
                  </a:lnTo>
                  <a:lnTo>
                    <a:pt x="24" y="73"/>
                  </a:lnTo>
                  <a:lnTo>
                    <a:pt x="0" y="65"/>
                  </a:lnTo>
                  <a:lnTo>
                    <a:pt x="13" y="0"/>
                  </a:ln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75"/>
            <p:cNvSpPr/>
            <p:nvPr/>
          </p:nvSpPr>
          <p:spPr bwMode="auto">
            <a:xfrm>
              <a:off x="5813425" y="3524250"/>
              <a:ext cx="93663" cy="123825"/>
            </a:xfrm>
            <a:custGeom>
              <a:avLst/>
              <a:gdLst>
                <a:gd name="T0" fmla="*/ 59 w 59"/>
                <a:gd name="T1" fmla="*/ 11 h 78"/>
                <a:gd name="T2" fmla="*/ 40 w 59"/>
                <a:gd name="T3" fmla="*/ 78 h 78"/>
                <a:gd name="T4" fmla="*/ 0 w 59"/>
                <a:gd name="T5" fmla="*/ 68 h 78"/>
                <a:gd name="T6" fmla="*/ 13 w 59"/>
                <a:gd name="T7" fmla="*/ 0 h 78"/>
                <a:gd name="T8" fmla="*/ 59 w 59"/>
                <a:gd name="T9" fmla="*/ 11 h 78"/>
              </a:gdLst>
              <a:ahLst/>
              <a:cxnLst>
                <a:cxn ang="0">
                  <a:pos x="T0" y="T1"/>
                </a:cxn>
                <a:cxn ang="0">
                  <a:pos x="T2" y="T3"/>
                </a:cxn>
                <a:cxn ang="0">
                  <a:pos x="T4" y="T5"/>
                </a:cxn>
                <a:cxn ang="0">
                  <a:pos x="T6" y="T7"/>
                </a:cxn>
                <a:cxn ang="0">
                  <a:pos x="T8" y="T9"/>
                </a:cxn>
              </a:cxnLst>
              <a:rect l="0" t="0" r="r" b="b"/>
              <a:pathLst>
                <a:path w="59" h="78">
                  <a:moveTo>
                    <a:pt x="59" y="11"/>
                  </a:moveTo>
                  <a:lnTo>
                    <a:pt x="40" y="78"/>
                  </a:lnTo>
                  <a:lnTo>
                    <a:pt x="0" y="68"/>
                  </a:lnTo>
                  <a:lnTo>
                    <a:pt x="13" y="0"/>
                  </a:lnTo>
                  <a:lnTo>
                    <a:pt x="59" y="11"/>
                  </a:lnTo>
                  <a:close/>
                </a:path>
              </a:pathLst>
            </a:custGeom>
            <a:solidFill>
              <a:srgbClr val="60A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76"/>
            <p:cNvSpPr/>
            <p:nvPr/>
          </p:nvSpPr>
          <p:spPr bwMode="auto">
            <a:xfrm>
              <a:off x="5816600" y="3035300"/>
              <a:ext cx="85725" cy="106363"/>
            </a:xfrm>
            <a:custGeom>
              <a:avLst/>
              <a:gdLst>
                <a:gd name="T0" fmla="*/ 54 w 54"/>
                <a:gd name="T1" fmla="*/ 10 h 67"/>
                <a:gd name="T2" fmla="*/ 38 w 54"/>
                <a:gd name="T3" fmla="*/ 67 h 67"/>
                <a:gd name="T4" fmla="*/ 0 w 54"/>
                <a:gd name="T5" fmla="*/ 53 h 67"/>
                <a:gd name="T6" fmla="*/ 19 w 54"/>
                <a:gd name="T7" fmla="*/ 0 h 67"/>
                <a:gd name="T8" fmla="*/ 54 w 54"/>
                <a:gd name="T9" fmla="*/ 10 h 67"/>
              </a:gdLst>
              <a:ahLst/>
              <a:cxnLst>
                <a:cxn ang="0">
                  <a:pos x="T0" y="T1"/>
                </a:cxn>
                <a:cxn ang="0">
                  <a:pos x="T2" y="T3"/>
                </a:cxn>
                <a:cxn ang="0">
                  <a:pos x="T4" y="T5"/>
                </a:cxn>
                <a:cxn ang="0">
                  <a:pos x="T6" y="T7"/>
                </a:cxn>
                <a:cxn ang="0">
                  <a:pos x="T8" y="T9"/>
                </a:cxn>
              </a:cxnLst>
              <a:rect l="0" t="0" r="r" b="b"/>
              <a:pathLst>
                <a:path w="54" h="67">
                  <a:moveTo>
                    <a:pt x="54" y="10"/>
                  </a:moveTo>
                  <a:lnTo>
                    <a:pt x="38" y="67"/>
                  </a:lnTo>
                  <a:lnTo>
                    <a:pt x="0" y="53"/>
                  </a:lnTo>
                  <a:lnTo>
                    <a:pt x="19" y="0"/>
                  </a:lnTo>
                  <a:lnTo>
                    <a:pt x="54" y="10"/>
                  </a:ln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77"/>
            <p:cNvSpPr/>
            <p:nvPr/>
          </p:nvSpPr>
          <p:spPr bwMode="auto">
            <a:xfrm>
              <a:off x="5621338" y="2984500"/>
              <a:ext cx="85725" cy="106363"/>
            </a:xfrm>
            <a:custGeom>
              <a:avLst/>
              <a:gdLst>
                <a:gd name="T0" fmla="*/ 54 w 54"/>
                <a:gd name="T1" fmla="*/ 10 h 67"/>
                <a:gd name="T2" fmla="*/ 38 w 54"/>
                <a:gd name="T3" fmla="*/ 67 h 67"/>
                <a:gd name="T4" fmla="*/ 0 w 54"/>
                <a:gd name="T5" fmla="*/ 53 h 67"/>
                <a:gd name="T6" fmla="*/ 19 w 54"/>
                <a:gd name="T7" fmla="*/ 0 h 67"/>
                <a:gd name="T8" fmla="*/ 54 w 54"/>
                <a:gd name="T9" fmla="*/ 10 h 67"/>
              </a:gdLst>
              <a:ahLst/>
              <a:cxnLst>
                <a:cxn ang="0">
                  <a:pos x="T0" y="T1"/>
                </a:cxn>
                <a:cxn ang="0">
                  <a:pos x="T2" y="T3"/>
                </a:cxn>
                <a:cxn ang="0">
                  <a:pos x="T4" y="T5"/>
                </a:cxn>
                <a:cxn ang="0">
                  <a:pos x="T6" y="T7"/>
                </a:cxn>
                <a:cxn ang="0">
                  <a:pos x="T8" y="T9"/>
                </a:cxn>
              </a:cxnLst>
              <a:rect l="0" t="0" r="r" b="b"/>
              <a:pathLst>
                <a:path w="54" h="67">
                  <a:moveTo>
                    <a:pt x="54" y="10"/>
                  </a:moveTo>
                  <a:lnTo>
                    <a:pt x="38" y="67"/>
                  </a:lnTo>
                  <a:lnTo>
                    <a:pt x="0" y="53"/>
                  </a:lnTo>
                  <a:lnTo>
                    <a:pt x="19" y="0"/>
                  </a:lnTo>
                  <a:lnTo>
                    <a:pt x="54" y="10"/>
                  </a:ln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78"/>
            <p:cNvSpPr/>
            <p:nvPr/>
          </p:nvSpPr>
          <p:spPr bwMode="auto">
            <a:xfrm>
              <a:off x="5922963" y="3695700"/>
              <a:ext cx="77788" cy="101600"/>
            </a:xfrm>
            <a:custGeom>
              <a:avLst/>
              <a:gdLst>
                <a:gd name="T0" fmla="*/ 10 w 18"/>
                <a:gd name="T1" fmla="*/ 24 h 24"/>
                <a:gd name="T2" fmla="*/ 0 w 18"/>
                <a:gd name="T3" fmla="*/ 21 h 24"/>
                <a:gd name="T4" fmla="*/ 11 w 18"/>
                <a:gd name="T5" fmla="*/ 4 h 24"/>
                <a:gd name="T6" fmla="*/ 10 w 18"/>
                <a:gd name="T7" fmla="*/ 24 h 24"/>
              </a:gdLst>
              <a:ahLst/>
              <a:cxnLst>
                <a:cxn ang="0">
                  <a:pos x="T0" y="T1"/>
                </a:cxn>
                <a:cxn ang="0">
                  <a:pos x="T2" y="T3"/>
                </a:cxn>
                <a:cxn ang="0">
                  <a:pos x="T4" y="T5"/>
                </a:cxn>
                <a:cxn ang="0">
                  <a:pos x="T6" y="T7"/>
                </a:cxn>
              </a:cxnLst>
              <a:rect l="0" t="0" r="r" b="b"/>
              <a:pathLst>
                <a:path w="18" h="24">
                  <a:moveTo>
                    <a:pt x="10" y="24"/>
                  </a:moveTo>
                  <a:cubicBezTo>
                    <a:pt x="0" y="21"/>
                    <a:pt x="0" y="21"/>
                    <a:pt x="0" y="21"/>
                  </a:cubicBezTo>
                  <a:cubicBezTo>
                    <a:pt x="0" y="21"/>
                    <a:pt x="4" y="0"/>
                    <a:pt x="11" y="4"/>
                  </a:cubicBezTo>
                  <a:cubicBezTo>
                    <a:pt x="18" y="9"/>
                    <a:pt x="10" y="24"/>
                    <a:pt x="10" y="24"/>
                  </a:cubicBez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79"/>
            <p:cNvSpPr/>
            <p:nvPr/>
          </p:nvSpPr>
          <p:spPr bwMode="auto">
            <a:xfrm>
              <a:off x="5813425" y="3670300"/>
              <a:ext cx="80963" cy="101600"/>
            </a:xfrm>
            <a:custGeom>
              <a:avLst/>
              <a:gdLst>
                <a:gd name="T0" fmla="*/ 11 w 19"/>
                <a:gd name="T1" fmla="*/ 24 h 24"/>
                <a:gd name="T2" fmla="*/ 0 w 19"/>
                <a:gd name="T3" fmla="*/ 21 h 24"/>
                <a:gd name="T4" fmla="*/ 12 w 19"/>
                <a:gd name="T5" fmla="*/ 4 h 24"/>
                <a:gd name="T6" fmla="*/ 11 w 19"/>
                <a:gd name="T7" fmla="*/ 24 h 24"/>
              </a:gdLst>
              <a:ahLst/>
              <a:cxnLst>
                <a:cxn ang="0">
                  <a:pos x="T0" y="T1"/>
                </a:cxn>
                <a:cxn ang="0">
                  <a:pos x="T2" y="T3"/>
                </a:cxn>
                <a:cxn ang="0">
                  <a:pos x="T4" y="T5"/>
                </a:cxn>
                <a:cxn ang="0">
                  <a:pos x="T6" y="T7"/>
                </a:cxn>
              </a:cxnLst>
              <a:rect l="0" t="0" r="r" b="b"/>
              <a:pathLst>
                <a:path w="19" h="24">
                  <a:moveTo>
                    <a:pt x="11" y="24"/>
                  </a:moveTo>
                  <a:cubicBezTo>
                    <a:pt x="0" y="21"/>
                    <a:pt x="0" y="21"/>
                    <a:pt x="0" y="21"/>
                  </a:cubicBezTo>
                  <a:cubicBezTo>
                    <a:pt x="0" y="21"/>
                    <a:pt x="5" y="0"/>
                    <a:pt x="12" y="4"/>
                  </a:cubicBezTo>
                  <a:cubicBezTo>
                    <a:pt x="19" y="9"/>
                    <a:pt x="11" y="24"/>
                    <a:pt x="11" y="24"/>
                  </a:cubicBez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80"/>
            <p:cNvSpPr/>
            <p:nvPr/>
          </p:nvSpPr>
          <p:spPr bwMode="auto">
            <a:xfrm>
              <a:off x="5881688" y="3814763"/>
              <a:ext cx="80963" cy="101600"/>
            </a:xfrm>
            <a:custGeom>
              <a:avLst/>
              <a:gdLst>
                <a:gd name="T0" fmla="*/ 11 w 19"/>
                <a:gd name="T1" fmla="*/ 24 h 24"/>
                <a:gd name="T2" fmla="*/ 0 w 19"/>
                <a:gd name="T3" fmla="*/ 20 h 24"/>
                <a:gd name="T4" fmla="*/ 12 w 19"/>
                <a:gd name="T5" fmla="*/ 4 h 24"/>
                <a:gd name="T6" fmla="*/ 11 w 19"/>
                <a:gd name="T7" fmla="*/ 24 h 24"/>
              </a:gdLst>
              <a:ahLst/>
              <a:cxnLst>
                <a:cxn ang="0">
                  <a:pos x="T0" y="T1"/>
                </a:cxn>
                <a:cxn ang="0">
                  <a:pos x="T2" y="T3"/>
                </a:cxn>
                <a:cxn ang="0">
                  <a:pos x="T4" y="T5"/>
                </a:cxn>
                <a:cxn ang="0">
                  <a:pos x="T6" y="T7"/>
                </a:cxn>
              </a:cxnLst>
              <a:rect l="0" t="0" r="r" b="b"/>
              <a:pathLst>
                <a:path w="19" h="24">
                  <a:moveTo>
                    <a:pt x="11" y="24"/>
                  </a:moveTo>
                  <a:cubicBezTo>
                    <a:pt x="0" y="20"/>
                    <a:pt x="0" y="20"/>
                    <a:pt x="0" y="20"/>
                  </a:cubicBezTo>
                  <a:cubicBezTo>
                    <a:pt x="0" y="20"/>
                    <a:pt x="5" y="0"/>
                    <a:pt x="12" y="4"/>
                  </a:cubicBezTo>
                  <a:cubicBezTo>
                    <a:pt x="19" y="9"/>
                    <a:pt x="11" y="24"/>
                    <a:pt x="11" y="24"/>
                  </a:cubicBez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81"/>
            <p:cNvSpPr/>
            <p:nvPr/>
          </p:nvSpPr>
          <p:spPr bwMode="auto">
            <a:xfrm>
              <a:off x="5783263" y="3789363"/>
              <a:ext cx="80963" cy="101600"/>
            </a:xfrm>
            <a:custGeom>
              <a:avLst/>
              <a:gdLst>
                <a:gd name="T0" fmla="*/ 10 w 19"/>
                <a:gd name="T1" fmla="*/ 24 h 24"/>
                <a:gd name="T2" fmla="*/ 0 w 19"/>
                <a:gd name="T3" fmla="*/ 20 h 24"/>
                <a:gd name="T4" fmla="*/ 12 w 19"/>
                <a:gd name="T5" fmla="*/ 4 h 24"/>
                <a:gd name="T6" fmla="*/ 10 w 19"/>
                <a:gd name="T7" fmla="*/ 24 h 24"/>
              </a:gdLst>
              <a:ahLst/>
              <a:cxnLst>
                <a:cxn ang="0">
                  <a:pos x="T0" y="T1"/>
                </a:cxn>
                <a:cxn ang="0">
                  <a:pos x="T2" y="T3"/>
                </a:cxn>
                <a:cxn ang="0">
                  <a:pos x="T4" y="T5"/>
                </a:cxn>
                <a:cxn ang="0">
                  <a:pos x="T6" y="T7"/>
                </a:cxn>
              </a:cxnLst>
              <a:rect l="0" t="0" r="r" b="b"/>
              <a:pathLst>
                <a:path w="19" h="24">
                  <a:moveTo>
                    <a:pt x="10" y="24"/>
                  </a:moveTo>
                  <a:cubicBezTo>
                    <a:pt x="0" y="20"/>
                    <a:pt x="0" y="20"/>
                    <a:pt x="0" y="20"/>
                  </a:cubicBezTo>
                  <a:cubicBezTo>
                    <a:pt x="0" y="20"/>
                    <a:pt x="5" y="0"/>
                    <a:pt x="12" y="4"/>
                  </a:cubicBezTo>
                  <a:cubicBezTo>
                    <a:pt x="19" y="9"/>
                    <a:pt x="10" y="24"/>
                    <a:pt x="10" y="24"/>
                  </a:cubicBezTo>
                  <a:close/>
                </a:path>
              </a:pathLst>
            </a:custGeom>
            <a:solidFill>
              <a:srgbClr val="604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82"/>
            <p:cNvSpPr/>
            <p:nvPr/>
          </p:nvSpPr>
          <p:spPr bwMode="auto">
            <a:xfrm>
              <a:off x="6340475" y="3567113"/>
              <a:ext cx="946150" cy="801688"/>
            </a:xfrm>
            <a:custGeom>
              <a:avLst/>
              <a:gdLst>
                <a:gd name="T0" fmla="*/ 130 w 222"/>
                <a:gd name="T1" fmla="*/ 0 h 188"/>
                <a:gd name="T2" fmla="*/ 121 w 222"/>
                <a:gd name="T3" fmla="*/ 0 h 188"/>
                <a:gd name="T4" fmla="*/ 31 w 222"/>
                <a:gd name="T5" fmla="*/ 67 h 188"/>
                <a:gd name="T6" fmla="*/ 31 w 222"/>
                <a:gd name="T7" fmla="*/ 68 h 188"/>
                <a:gd name="T8" fmla="*/ 27 w 222"/>
                <a:gd name="T9" fmla="*/ 82 h 188"/>
                <a:gd name="T10" fmla="*/ 26 w 222"/>
                <a:gd name="T11" fmla="*/ 89 h 188"/>
                <a:gd name="T12" fmla="*/ 23 w 222"/>
                <a:gd name="T13" fmla="*/ 99 h 188"/>
                <a:gd name="T14" fmla="*/ 14 w 222"/>
                <a:gd name="T15" fmla="*/ 97 h 188"/>
                <a:gd name="T16" fmla="*/ 14 w 222"/>
                <a:gd name="T17" fmla="*/ 97 h 188"/>
                <a:gd name="T18" fmla="*/ 23 w 222"/>
                <a:gd name="T19" fmla="*/ 99 h 188"/>
                <a:gd name="T20" fmla="*/ 22 w 222"/>
                <a:gd name="T21" fmla="*/ 104 h 188"/>
                <a:gd name="T22" fmla="*/ 11 w 222"/>
                <a:gd name="T23" fmla="*/ 104 h 188"/>
                <a:gd name="T24" fmla="*/ 11 w 222"/>
                <a:gd name="T25" fmla="*/ 104 h 188"/>
                <a:gd name="T26" fmla="*/ 22 w 222"/>
                <a:gd name="T27" fmla="*/ 104 h 188"/>
                <a:gd name="T28" fmla="*/ 18 w 222"/>
                <a:gd name="T29" fmla="*/ 117 h 188"/>
                <a:gd name="T30" fmla="*/ 17 w 222"/>
                <a:gd name="T31" fmla="*/ 121 h 188"/>
                <a:gd name="T32" fmla="*/ 7 w 222"/>
                <a:gd name="T33" fmla="*/ 113 h 188"/>
                <a:gd name="T34" fmla="*/ 0 w 222"/>
                <a:gd name="T35" fmla="*/ 128 h 188"/>
                <a:gd name="T36" fmla="*/ 43 w 222"/>
                <a:gd name="T37" fmla="*/ 141 h 188"/>
                <a:gd name="T38" fmla="*/ 43 w 222"/>
                <a:gd name="T39" fmla="*/ 140 h 188"/>
                <a:gd name="T40" fmla="*/ 20 w 222"/>
                <a:gd name="T41" fmla="*/ 133 h 188"/>
                <a:gd name="T42" fmla="*/ 116 w 222"/>
                <a:gd name="T43" fmla="*/ 38 h 188"/>
                <a:gd name="T44" fmla="*/ 122 w 222"/>
                <a:gd name="T45" fmla="*/ 37 h 188"/>
                <a:gd name="T46" fmla="*/ 190 w 222"/>
                <a:gd name="T47" fmla="*/ 182 h 188"/>
                <a:gd name="T48" fmla="*/ 169 w 222"/>
                <a:gd name="T49" fmla="*/ 176 h 188"/>
                <a:gd name="T50" fmla="*/ 169 w 222"/>
                <a:gd name="T51" fmla="*/ 177 h 188"/>
                <a:gd name="T52" fmla="*/ 207 w 222"/>
                <a:gd name="T53" fmla="*/ 188 h 188"/>
                <a:gd name="T54" fmla="*/ 130 w 222"/>
                <a:gd name="T5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 h="188">
                  <a:moveTo>
                    <a:pt x="130" y="0"/>
                  </a:moveTo>
                  <a:cubicBezTo>
                    <a:pt x="127" y="0"/>
                    <a:pt x="124" y="0"/>
                    <a:pt x="121" y="0"/>
                  </a:cubicBezTo>
                  <a:cubicBezTo>
                    <a:pt x="81" y="5"/>
                    <a:pt x="51" y="37"/>
                    <a:pt x="31" y="67"/>
                  </a:cubicBezTo>
                  <a:cubicBezTo>
                    <a:pt x="31" y="68"/>
                    <a:pt x="31" y="68"/>
                    <a:pt x="31" y="68"/>
                  </a:cubicBezTo>
                  <a:cubicBezTo>
                    <a:pt x="27" y="82"/>
                    <a:pt x="27" y="82"/>
                    <a:pt x="27" y="82"/>
                  </a:cubicBezTo>
                  <a:cubicBezTo>
                    <a:pt x="26" y="89"/>
                    <a:pt x="26" y="89"/>
                    <a:pt x="26" y="89"/>
                  </a:cubicBezTo>
                  <a:cubicBezTo>
                    <a:pt x="23" y="99"/>
                    <a:pt x="23" y="99"/>
                    <a:pt x="23" y="99"/>
                  </a:cubicBezTo>
                  <a:cubicBezTo>
                    <a:pt x="14" y="97"/>
                    <a:pt x="14" y="97"/>
                    <a:pt x="14" y="97"/>
                  </a:cubicBezTo>
                  <a:cubicBezTo>
                    <a:pt x="14" y="97"/>
                    <a:pt x="14" y="97"/>
                    <a:pt x="14" y="97"/>
                  </a:cubicBezTo>
                  <a:cubicBezTo>
                    <a:pt x="23" y="99"/>
                    <a:pt x="23" y="99"/>
                    <a:pt x="23" y="99"/>
                  </a:cubicBezTo>
                  <a:cubicBezTo>
                    <a:pt x="22" y="104"/>
                    <a:pt x="22" y="104"/>
                    <a:pt x="22" y="104"/>
                  </a:cubicBezTo>
                  <a:cubicBezTo>
                    <a:pt x="11" y="104"/>
                    <a:pt x="11" y="104"/>
                    <a:pt x="11" y="104"/>
                  </a:cubicBezTo>
                  <a:cubicBezTo>
                    <a:pt x="11" y="104"/>
                    <a:pt x="11" y="104"/>
                    <a:pt x="11" y="104"/>
                  </a:cubicBezTo>
                  <a:cubicBezTo>
                    <a:pt x="22" y="104"/>
                    <a:pt x="22" y="104"/>
                    <a:pt x="22" y="104"/>
                  </a:cubicBezTo>
                  <a:cubicBezTo>
                    <a:pt x="18" y="117"/>
                    <a:pt x="18" y="117"/>
                    <a:pt x="18" y="117"/>
                  </a:cubicBezTo>
                  <a:cubicBezTo>
                    <a:pt x="17" y="121"/>
                    <a:pt x="17" y="121"/>
                    <a:pt x="17" y="121"/>
                  </a:cubicBezTo>
                  <a:cubicBezTo>
                    <a:pt x="14" y="118"/>
                    <a:pt x="11" y="115"/>
                    <a:pt x="7" y="113"/>
                  </a:cubicBezTo>
                  <a:cubicBezTo>
                    <a:pt x="2" y="122"/>
                    <a:pt x="0" y="128"/>
                    <a:pt x="0" y="128"/>
                  </a:cubicBezTo>
                  <a:cubicBezTo>
                    <a:pt x="43" y="141"/>
                    <a:pt x="43" y="141"/>
                    <a:pt x="43" y="141"/>
                  </a:cubicBezTo>
                  <a:cubicBezTo>
                    <a:pt x="43" y="140"/>
                    <a:pt x="43" y="140"/>
                    <a:pt x="43" y="140"/>
                  </a:cubicBezTo>
                  <a:cubicBezTo>
                    <a:pt x="20" y="133"/>
                    <a:pt x="20" y="133"/>
                    <a:pt x="20" y="133"/>
                  </a:cubicBezTo>
                  <a:cubicBezTo>
                    <a:pt x="20" y="133"/>
                    <a:pt x="51" y="44"/>
                    <a:pt x="116" y="38"/>
                  </a:cubicBezTo>
                  <a:cubicBezTo>
                    <a:pt x="118" y="37"/>
                    <a:pt x="120" y="37"/>
                    <a:pt x="122" y="37"/>
                  </a:cubicBezTo>
                  <a:cubicBezTo>
                    <a:pt x="183" y="37"/>
                    <a:pt x="201" y="130"/>
                    <a:pt x="190" y="182"/>
                  </a:cubicBezTo>
                  <a:cubicBezTo>
                    <a:pt x="169" y="176"/>
                    <a:pt x="169" y="176"/>
                    <a:pt x="169" y="176"/>
                  </a:cubicBezTo>
                  <a:cubicBezTo>
                    <a:pt x="169" y="176"/>
                    <a:pt x="169" y="177"/>
                    <a:pt x="169" y="177"/>
                  </a:cubicBezTo>
                  <a:cubicBezTo>
                    <a:pt x="207" y="188"/>
                    <a:pt x="207" y="188"/>
                    <a:pt x="207" y="188"/>
                  </a:cubicBezTo>
                  <a:cubicBezTo>
                    <a:pt x="222" y="120"/>
                    <a:pt x="203" y="0"/>
                    <a:pt x="130" y="0"/>
                  </a:cubicBezTo>
                </a:path>
              </a:pathLst>
            </a:custGeom>
            <a:solidFill>
              <a:srgbClr val="8EC8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83"/>
            <p:cNvSpPr/>
            <p:nvPr/>
          </p:nvSpPr>
          <p:spPr bwMode="auto">
            <a:xfrm>
              <a:off x="6472238" y="3852863"/>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0"/>
                    <a:pt x="0" y="0"/>
                    <a:pt x="0" y="0"/>
                  </a:cubicBezTo>
                </a:path>
              </a:pathLst>
            </a:custGeom>
            <a:solidFill>
              <a:srgbClr val="82B7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84"/>
            <p:cNvSpPr/>
            <p:nvPr/>
          </p:nvSpPr>
          <p:spPr bwMode="auto">
            <a:xfrm>
              <a:off x="6438900" y="3857625"/>
              <a:ext cx="33338" cy="58738"/>
            </a:xfrm>
            <a:custGeom>
              <a:avLst/>
              <a:gdLst>
                <a:gd name="T0" fmla="*/ 8 w 8"/>
                <a:gd name="T1" fmla="*/ 0 h 14"/>
                <a:gd name="T2" fmla="*/ 0 w 8"/>
                <a:gd name="T3" fmla="*/ 13 h 14"/>
                <a:gd name="T4" fmla="*/ 4 w 8"/>
                <a:gd name="T5" fmla="*/ 14 h 14"/>
                <a:gd name="T6" fmla="*/ 8 w 8"/>
                <a:gd name="T7" fmla="*/ 0 h 14"/>
                <a:gd name="T8" fmla="*/ 8 w 8"/>
                <a:gd name="T9" fmla="*/ 0 h 14"/>
              </a:gdLst>
              <a:ahLst/>
              <a:cxnLst>
                <a:cxn ang="0">
                  <a:pos x="T0" y="T1"/>
                </a:cxn>
                <a:cxn ang="0">
                  <a:pos x="T2" y="T3"/>
                </a:cxn>
                <a:cxn ang="0">
                  <a:pos x="T4" y="T5"/>
                </a:cxn>
                <a:cxn ang="0">
                  <a:pos x="T6" y="T7"/>
                </a:cxn>
                <a:cxn ang="0">
                  <a:pos x="T8" y="T9"/>
                </a:cxn>
              </a:cxnLst>
              <a:rect l="0" t="0" r="r" b="b"/>
              <a:pathLst>
                <a:path w="8" h="14">
                  <a:moveTo>
                    <a:pt x="8" y="0"/>
                  </a:moveTo>
                  <a:cubicBezTo>
                    <a:pt x="5" y="4"/>
                    <a:pt x="2" y="9"/>
                    <a:pt x="0" y="13"/>
                  </a:cubicBezTo>
                  <a:cubicBezTo>
                    <a:pt x="4" y="14"/>
                    <a:pt x="4" y="14"/>
                    <a:pt x="4" y="14"/>
                  </a:cubicBezTo>
                  <a:cubicBezTo>
                    <a:pt x="8" y="0"/>
                    <a:pt x="8" y="0"/>
                    <a:pt x="8" y="0"/>
                  </a:cubicBezTo>
                  <a:cubicBezTo>
                    <a:pt x="8" y="0"/>
                    <a:pt x="8" y="0"/>
                    <a:pt x="8" y="0"/>
                  </a:cubicBezTo>
                </a:path>
              </a:pathLst>
            </a:custGeom>
            <a:solidFill>
              <a:srgbClr val="6DB0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85"/>
            <p:cNvSpPr/>
            <p:nvPr/>
          </p:nvSpPr>
          <p:spPr bwMode="auto">
            <a:xfrm>
              <a:off x="6421438" y="3913188"/>
              <a:ext cx="34925" cy="33338"/>
            </a:xfrm>
            <a:custGeom>
              <a:avLst/>
              <a:gdLst>
                <a:gd name="T0" fmla="*/ 4 w 8"/>
                <a:gd name="T1" fmla="*/ 0 h 8"/>
                <a:gd name="T2" fmla="*/ 0 w 8"/>
                <a:gd name="T3" fmla="*/ 7 h 8"/>
                <a:gd name="T4" fmla="*/ 7 w 8"/>
                <a:gd name="T5" fmla="*/ 8 h 8"/>
                <a:gd name="T6" fmla="*/ 8 w 8"/>
                <a:gd name="T7" fmla="*/ 1 h 8"/>
                <a:gd name="T8" fmla="*/ 4 w 8"/>
                <a:gd name="T9" fmla="*/ 0 h 8"/>
              </a:gdLst>
              <a:ahLst/>
              <a:cxnLst>
                <a:cxn ang="0">
                  <a:pos x="T0" y="T1"/>
                </a:cxn>
                <a:cxn ang="0">
                  <a:pos x="T2" y="T3"/>
                </a:cxn>
                <a:cxn ang="0">
                  <a:pos x="T4" y="T5"/>
                </a:cxn>
                <a:cxn ang="0">
                  <a:pos x="T6" y="T7"/>
                </a:cxn>
                <a:cxn ang="0">
                  <a:pos x="T8" y="T9"/>
                </a:cxn>
              </a:cxnLst>
              <a:rect l="0" t="0" r="r" b="b"/>
              <a:pathLst>
                <a:path w="8" h="8">
                  <a:moveTo>
                    <a:pt x="4" y="0"/>
                  </a:moveTo>
                  <a:cubicBezTo>
                    <a:pt x="2" y="2"/>
                    <a:pt x="1" y="4"/>
                    <a:pt x="0" y="7"/>
                  </a:cubicBezTo>
                  <a:cubicBezTo>
                    <a:pt x="7" y="8"/>
                    <a:pt x="7" y="8"/>
                    <a:pt x="7" y="8"/>
                  </a:cubicBezTo>
                  <a:cubicBezTo>
                    <a:pt x="8" y="1"/>
                    <a:pt x="8" y="1"/>
                    <a:pt x="8" y="1"/>
                  </a:cubicBezTo>
                  <a:cubicBezTo>
                    <a:pt x="4" y="0"/>
                    <a:pt x="4" y="0"/>
                    <a:pt x="4" y="0"/>
                  </a:cubicBezTo>
                </a:path>
              </a:pathLst>
            </a:custGeom>
            <a:solidFill>
              <a:srgbClr val="74A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Freeform 86"/>
            <p:cNvSpPr/>
            <p:nvPr/>
          </p:nvSpPr>
          <p:spPr bwMode="auto">
            <a:xfrm>
              <a:off x="6370638" y="4011613"/>
              <a:ext cx="63500" cy="71438"/>
            </a:xfrm>
            <a:custGeom>
              <a:avLst/>
              <a:gdLst>
                <a:gd name="T0" fmla="*/ 4 w 15"/>
                <a:gd name="T1" fmla="*/ 0 h 17"/>
                <a:gd name="T2" fmla="*/ 0 w 15"/>
                <a:gd name="T3" fmla="*/ 9 h 17"/>
                <a:gd name="T4" fmla="*/ 10 w 15"/>
                <a:gd name="T5" fmla="*/ 17 h 17"/>
                <a:gd name="T6" fmla="*/ 11 w 15"/>
                <a:gd name="T7" fmla="*/ 13 h 17"/>
                <a:gd name="T8" fmla="*/ 15 w 15"/>
                <a:gd name="T9" fmla="*/ 0 h 17"/>
                <a:gd name="T10" fmla="*/ 4 w 15"/>
                <a:gd name="T11" fmla="*/ 0 h 17"/>
              </a:gdLst>
              <a:ahLst/>
              <a:cxnLst>
                <a:cxn ang="0">
                  <a:pos x="T0" y="T1"/>
                </a:cxn>
                <a:cxn ang="0">
                  <a:pos x="T2" y="T3"/>
                </a:cxn>
                <a:cxn ang="0">
                  <a:pos x="T4" y="T5"/>
                </a:cxn>
                <a:cxn ang="0">
                  <a:pos x="T6" y="T7"/>
                </a:cxn>
                <a:cxn ang="0">
                  <a:pos x="T8" y="T9"/>
                </a:cxn>
                <a:cxn ang="0">
                  <a:pos x="T10" y="T11"/>
                </a:cxn>
              </a:cxnLst>
              <a:rect l="0" t="0" r="r" b="b"/>
              <a:pathLst>
                <a:path w="15" h="17">
                  <a:moveTo>
                    <a:pt x="4" y="0"/>
                  </a:moveTo>
                  <a:cubicBezTo>
                    <a:pt x="2" y="3"/>
                    <a:pt x="1" y="6"/>
                    <a:pt x="0" y="9"/>
                  </a:cubicBezTo>
                  <a:cubicBezTo>
                    <a:pt x="4" y="11"/>
                    <a:pt x="7" y="14"/>
                    <a:pt x="10" y="17"/>
                  </a:cubicBezTo>
                  <a:cubicBezTo>
                    <a:pt x="11" y="13"/>
                    <a:pt x="11" y="13"/>
                    <a:pt x="11" y="13"/>
                  </a:cubicBezTo>
                  <a:cubicBezTo>
                    <a:pt x="15" y="0"/>
                    <a:pt x="15" y="0"/>
                    <a:pt x="15" y="0"/>
                  </a:cubicBezTo>
                  <a:cubicBezTo>
                    <a:pt x="4" y="0"/>
                    <a:pt x="4" y="0"/>
                    <a:pt x="4" y="0"/>
                  </a:cubicBezTo>
                </a:path>
              </a:pathLst>
            </a:custGeom>
            <a:solidFill>
              <a:srgbClr val="88A7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Freeform 87"/>
            <p:cNvSpPr/>
            <p:nvPr/>
          </p:nvSpPr>
          <p:spPr bwMode="auto">
            <a:xfrm>
              <a:off x="6388100" y="3981450"/>
              <a:ext cx="50800" cy="30163"/>
            </a:xfrm>
            <a:custGeom>
              <a:avLst/>
              <a:gdLst>
                <a:gd name="T0" fmla="*/ 3 w 12"/>
                <a:gd name="T1" fmla="*/ 0 h 7"/>
                <a:gd name="T2" fmla="*/ 0 w 12"/>
                <a:gd name="T3" fmla="*/ 7 h 7"/>
                <a:gd name="T4" fmla="*/ 11 w 12"/>
                <a:gd name="T5" fmla="*/ 7 h 7"/>
                <a:gd name="T6" fmla="*/ 12 w 12"/>
                <a:gd name="T7" fmla="*/ 2 h 7"/>
                <a:gd name="T8" fmla="*/ 3 w 12"/>
                <a:gd name="T9" fmla="*/ 0 h 7"/>
              </a:gdLst>
              <a:ahLst/>
              <a:cxnLst>
                <a:cxn ang="0">
                  <a:pos x="T0" y="T1"/>
                </a:cxn>
                <a:cxn ang="0">
                  <a:pos x="T2" y="T3"/>
                </a:cxn>
                <a:cxn ang="0">
                  <a:pos x="T4" y="T5"/>
                </a:cxn>
                <a:cxn ang="0">
                  <a:pos x="T6" y="T7"/>
                </a:cxn>
                <a:cxn ang="0">
                  <a:pos x="T8" y="T9"/>
                </a:cxn>
              </a:cxnLst>
              <a:rect l="0" t="0" r="r" b="b"/>
              <a:pathLst>
                <a:path w="12" h="7">
                  <a:moveTo>
                    <a:pt x="3" y="0"/>
                  </a:moveTo>
                  <a:cubicBezTo>
                    <a:pt x="2" y="3"/>
                    <a:pt x="1" y="5"/>
                    <a:pt x="0" y="7"/>
                  </a:cubicBezTo>
                  <a:cubicBezTo>
                    <a:pt x="11" y="7"/>
                    <a:pt x="11" y="7"/>
                    <a:pt x="11" y="7"/>
                  </a:cubicBezTo>
                  <a:cubicBezTo>
                    <a:pt x="12" y="2"/>
                    <a:pt x="12" y="2"/>
                    <a:pt x="12" y="2"/>
                  </a:cubicBezTo>
                  <a:cubicBezTo>
                    <a:pt x="3" y="0"/>
                    <a:pt x="3" y="0"/>
                    <a:pt x="3" y="0"/>
                  </a:cubicBezTo>
                </a:path>
              </a:pathLst>
            </a:custGeom>
            <a:solidFill>
              <a:srgbClr val="62A2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88"/>
            <p:cNvSpPr/>
            <p:nvPr/>
          </p:nvSpPr>
          <p:spPr bwMode="auto">
            <a:xfrm>
              <a:off x="6400800" y="3943350"/>
              <a:ext cx="50800" cy="46038"/>
            </a:xfrm>
            <a:custGeom>
              <a:avLst/>
              <a:gdLst>
                <a:gd name="T0" fmla="*/ 5 w 12"/>
                <a:gd name="T1" fmla="*/ 0 h 11"/>
                <a:gd name="T2" fmla="*/ 0 w 12"/>
                <a:gd name="T3" fmla="*/ 9 h 11"/>
                <a:gd name="T4" fmla="*/ 9 w 12"/>
                <a:gd name="T5" fmla="*/ 11 h 11"/>
                <a:gd name="T6" fmla="*/ 12 w 12"/>
                <a:gd name="T7" fmla="*/ 1 h 11"/>
                <a:gd name="T8" fmla="*/ 5 w 12"/>
                <a:gd name="T9" fmla="*/ 0 h 11"/>
              </a:gdLst>
              <a:ahLst/>
              <a:cxnLst>
                <a:cxn ang="0">
                  <a:pos x="T0" y="T1"/>
                </a:cxn>
                <a:cxn ang="0">
                  <a:pos x="T2" y="T3"/>
                </a:cxn>
                <a:cxn ang="0">
                  <a:pos x="T4" y="T5"/>
                </a:cxn>
                <a:cxn ang="0">
                  <a:pos x="T6" y="T7"/>
                </a:cxn>
                <a:cxn ang="0">
                  <a:pos x="T8" y="T9"/>
                </a:cxn>
              </a:cxnLst>
              <a:rect l="0" t="0" r="r" b="b"/>
              <a:pathLst>
                <a:path w="12" h="11">
                  <a:moveTo>
                    <a:pt x="5" y="0"/>
                  </a:moveTo>
                  <a:cubicBezTo>
                    <a:pt x="3" y="3"/>
                    <a:pt x="1" y="6"/>
                    <a:pt x="0" y="9"/>
                  </a:cubicBezTo>
                  <a:cubicBezTo>
                    <a:pt x="9" y="11"/>
                    <a:pt x="9" y="11"/>
                    <a:pt x="9" y="11"/>
                  </a:cubicBezTo>
                  <a:cubicBezTo>
                    <a:pt x="12" y="1"/>
                    <a:pt x="12" y="1"/>
                    <a:pt x="12" y="1"/>
                  </a:cubicBezTo>
                  <a:cubicBezTo>
                    <a:pt x="5" y="0"/>
                    <a:pt x="5" y="0"/>
                    <a:pt x="5" y="0"/>
                  </a:cubicBezTo>
                </a:path>
              </a:pathLst>
            </a:custGeom>
            <a:solidFill>
              <a:srgbClr val="8BB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89"/>
            <p:cNvSpPr/>
            <p:nvPr/>
          </p:nvSpPr>
          <p:spPr bwMode="auto">
            <a:xfrm>
              <a:off x="6426200" y="3725863"/>
              <a:ext cx="769938" cy="617538"/>
            </a:xfrm>
            <a:custGeom>
              <a:avLst/>
              <a:gdLst>
                <a:gd name="T0" fmla="*/ 102 w 181"/>
                <a:gd name="T1" fmla="*/ 0 h 145"/>
                <a:gd name="T2" fmla="*/ 96 w 181"/>
                <a:gd name="T3" fmla="*/ 1 h 145"/>
                <a:gd name="T4" fmla="*/ 0 w 181"/>
                <a:gd name="T5" fmla="*/ 96 h 145"/>
                <a:gd name="T6" fmla="*/ 23 w 181"/>
                <a:gd name="T7" fmla="*/ 103 h 145"/>
                <a:gd name="T8" fmla="*/ 94 w 181"/>
                <a:gd name="T9" fmla="*/ 34 h 145"/>
                <a:gd name="T10" fmla="*/ 98 w 181"/>
                <a:gd name="T11" fmla="*/ 34 h 145"/>
                <a:gd name="T12" fmla="*/ 149 w 181"/>
                <a:gd name="T13" fmla="*/ 139 h 145"/>
                <a:gd name="T14" fmla="*/ 170 w 181"/>
                <a:gd name="T15" fmla="*/ 145 h 145"/>
                <a:gd name="T16" fmla="*/ 102 w 181"/>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45">
                  <a:moveTo>
                    <a:pt x="102" y="0"/>
                  </a:moveTo>
                  <a:cubicBezTo>
                    <a:pt x="100" y="0"/>
                    <a:pt x="98" y="0"/>
                    <a:pt x="96" y="1"/>
                  </a:cubicBezTo>
                  <a:cubicBezTo>
                    <a:pt x="31" y="7"/>
                    <a:pt x="0" y="96"/>
                    <a:pt x="0" y="96"/>
                  </a:cubicBezTo>
                  <a:cubicBezTo>
                    <a:pt x="23" y="103"/>
                    <a:pt x="23" y="103"/>
                    <a:pt x="23" y="103"/>
                  </a:cubicBezTo>
                  <a:cubicBezTo>
                    <a:pt x="28" y="91"/>
                    <a:pt x="50" y="38"/>
                    <a:pt x="94" y="34"/>
                  </a:cubicBezTo>
                  <a:cubicBezTo>
                    <a:pt x="95" y="34"/>
                    <a:pt x="97" y="34"/>
                    <a:pt x="98" y="34"/>
                  </a:cubicBezTo>
                  <a:cubicBezTo>
                    <a:pt x="142" y="34"/>
                    <a:pt x="156" y="100"/>
                    <a:pt x="149" y="139"/>
                  </a:cubicBezTo>
                  <a:cubicBezTo>
                    <a:pt x="170" y="145"/>
                    <a:pt x="170" y="145"/>
                    <a:pt x="170" y="145"/>
                  </a:cubicBezTo>
                  <a:cubicBezTo>
                    <a:pt x="181" y="93"/>
                    <a:pt x="163" y="0"/>
                    <a:pt x="102" y="0"/>
                  </a:cubicBezTo>
                </a:path>
              </a:pathLst>
            </a:custGeom>
            <a:solidFill>
              <a:srgbClr val="B4B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90"/>
            <p:cNvSpPr/>
            <p:nvPr/>
          </p:nvSpPr>
          <p:spPr bwMode="auto">
            <a:xfrm>
              <a:off x="6519863" y="3870325"/>
              <a:ext cx="569913" cy="455613"/>
            </a:xfrm>
            <a:custGeom>
              <a:avLst/>
              <a:gdLst>
                <a:gd name="T0" fmla="*/ 76 w 134"/>
                <a:gd name="T1" fmla="*/ 0 h 107"/>
                <a:gd name="T2" fmla="*/ 72 w 134"/>
                <a:gd name="T3" fmla="*/ 0 h 107"/>
                <a:gd name="T4" fmla="*/ 1 w 134"/>
                <a:gd name="T5" fmla="*/ 69 h 107"/>
                <a:gd name="T6" fmla="*/ 1 w 134"/>
                <a:gd name="T7" fmla="*/ 70 h 107"/>
                <a:gd name="T8" fmla="*/ 0 w 134"/>
                <a:gd name="T9" fmla="*/ 71 h 107"/>
                <a:gd name="T10" fmla="*/ 21 w 134"/>
                <a:gd name="T11" fmla="*/ 77 h 107"/>
                <a:gd name="T12" fmla="*/ 69 w 134"/>
                <a:gd name="T13" fmla="*/ 30 h 107"/>
                <a:gd name="T14" fmla="*/ 72 w 134"/>
                <a:gd name="T15" fmla="*/ 30 h 107"/>
                <a:gd name="T16" fmla="*/ 105 w 134"/>
                <a:gd name="T17" fmla="*/ 101 h 107"/>
                <a:gd name="T18" fmla="*/ 127 w 134"/>
                <a:gd name="T19" fmla="*/ 107 h 107"/>
                <a:gd name="T20" fmla="*/ 127 w 134"/>
                <a:gd name="T21" fmla="*/ 106 h 107"/>
                <a:gd name="T22" fmla="*/ 127 w 134"/>
                <a:gd name="T23" fmla="*/ 105 h 107"/>
                <a:gd name="T24" fmla="*/ 76 w 134"/>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07">
                  <a:moveTo>
                    <a:pt x="76" y="0"/>
                  </a:moveTo>
                  <a:cubicBezTo>
                    <a:pt x="75" y="0"/>
                    <a:pt x="73" y="0"/>
                    <a:pt x="72" y="0"/>
                  </a:cubicBezTo>
                  <a:cubicBezTo>
                    <a:pt x="28" y="4"/>
                    <a:pt x="6" y="57"/>
                    <a:pt x="1" y="69"/>
                  </a:cubicBezTo>
                  <a:cubicBezTo>
                    <a:pt x="1" y="69"/>
                    <a:pt x="1" y="69"/>
                    <a:pt x="1" y="70"/>
                  </a:cubicBezTo>
                  <a:cubicBezTo>
                    <a:pt x="0" y="70"/>
                    <a:pt x="0" y="71"/>
                    <a:pt x="0" y="71"/>
                  </a:cubicBezTo>
                  <a:cubicBezTo>
                    <a:pt x="21" y="77"/>
                    <a:pt x="21" y="77"/>
                    <a:pt x="21" y="77"/>
                  </a:cubicBezTo>
                  <a:cubicBezTo>
                    <a:pt x="23" y="73"/>
                    <a:pt x="38" y="33"/>
                    <a:pt x="69" y="30"/>
                  </a:cubicBezTo>
                  <a:cubicBezTo>
                    <a:pt x="70" y="30"/>
                    <a:pt x="71" y="30"/>
                    <a:pt x="72" y="30"/>
                  </a:cubicBezTo>
                  <a:cubicBezTo>
                    <a:pt x="102" y="30"/>
                    <a:pt x="111" y="75"/>
                    <a:pt x="105" y="101"/>
                  </a:cubicBezTo>
                  <a:cubicBezTo>
                    <a:pt x="127" y="107"/>
                    <a:pt x="127" y="107"/>
                    <a:pt x="127" y="107"/>
                  </a:cubicBezTo>
                  <a:cubicBezTo>
                    <a:pt x="127" y="107"/>
                    <a:pt x="127" y="107"/>
                    <a:pt x="127" y="106"/>
                  </a:cubicBezTo>
                  <a:cubicBezTo>
                    <a:pt x="127" y="106"/>
                    <a:pt x="127" y="105"/>
                    <a:pt x="127" y="105"/>
                  </a:cubicBezTo>
                  <a:cubicBezTo>
                    <a:pt x="134" y="66"/>
                    <a:pt x="120" y="0"/>
                    <a:pt x="76" y="0"/>
                  </a:cubicBezTo>
                </a:path>
              </a:pathLst>
            </a:custGeom>
            <a:solidFill>
              <a:srgbClr val="FFFF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91"/>
            <p:cNvSpPr/>
            <p:nvPr/>
          </p:nvSpPr>
          <p:spPr bwMode="auto">
            <a:xfrm>
              <a:off x="6608763" y="3997325"/>
              <a:ext cx="384175" cy="303213"/>
            </a:xfrm>
            <a:custGeom>
              <a:avLst/>
              <a:gdLst>
                <a:gd name="T0" fmla="*/ 51 w 90"/>
                <a:gd name="T1" fmla="*/ 0 h 71"/>
                <a:gd name="T2" fmla="*/ 48 w 90"/>
                <a:gd name="T3" fmla="*/ 0 h 71"/>
                <a:gd name="T4" fmla="*/ 0 w 90"/>
                <a:gd name="T5" fmla="*/ 47 h 71"/>
                <a:gd name="T6" fmla="*/ 0 w 90"/>
                <a:gd name="T7" fmla="*/ 47 h 71"/>
                <a:gd name="T8" fmla="*/ 84 w 90"/>
                <a:gd name="T9" fmla="*/ 71 h 71"/>
                <a:gd name="T10" fmla="*/ 84 w 90"/>
                <a:gd name="T11" fmla="*/ 71 h 71"/>
                <a:gd name="T12" fmla="*/ 51 w 90"/>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90" h="71">
                  <a:moveTo>
                    <a:pt x="51" y="0"/>
                  </a:moveTo>
                  <a:cubicBezTo>
                    <a:pt x="50" y="0"/>
                    <a:pt x="49" y="0"/>
                    <a:pt x="48" y="0"/>
                  </a:cubicBezTo>
                  <a:cubicBezTo>
                    <a:pt x="17" y="3"/>
                    <a:pt x="2" y="43"/>
                    <a:pt x="0" y="47"/>
                  </a:cubicBezTo>
                  <a:cubicBezTo>
                    <a:pt x="0" y="47"/>
                    <a:pt x="0" y="47"/>
                    <a:pt x="0" y="47"/>
                  </a:cubicBezTo>
                  <a:cubicBezTo>
                    <a:pt x="84" y="71"/>
                    <a:pt x="84" y="71"/>
                    <a:pt x="84" y="71"/>
                  </a:cubicBezTo>
                  <a:cubicBezTo>
                    <a:pt x="84" y="71"/>
                    <a:pt x="84" y="71"/>
                    <a:pt x="84" y="71"/>
                  </a:cubicBezTo>
                  <a:cubicBezTo>
                    <a:pt x="90" y="45"/>
                    <a:pt x="81" y="0"/>
                    <a:pt x="51" y="0"/>
                  </a:cubicBezTo>
                </a:path>
              </a:pathLst>
            </a:custGeom>
            <a:solidFill>
              <a:srgbClr val="FFCC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23" name="组合 22"/>
          <p:cNvGrpSpPr/>
          <p:nvPr/>
        </p:nvGrpSpPr>
        <p:grpSpPr>
          <a:xfrm>
            <a:off x="-36820" y="4266609"/>
            <a:ext cx="12228819" cy="2635781"/>
            <a:chOff x="1570038" y="2451100"/>
            <a:chExt cx="9051926" cy="1951038"/>
          </a:xfrm>
        </p:grpSpPr>
        <p:sp>
          <p:nvSpPr>
            <p:cNvPr id="5" name="Freeform 5"/>
            <p:cNvSpPr/>
            <p:nvPr/>
          </p:nvSpPr>
          <p:spPr bwMode="auto">
            <a:xfrm>
              <a:off x="9096376" y="2451100"/>
              <a:ext cx="1525588" cy="1082675"/>
            </a:xfrm>
            <a:custGeom>
              <a:avLst/>
              <a:gdLst>
                <a:gd name="T0" fmla="*/ 360 w 360"/>
                <a:gd name="T1" fmla="*/ 0 h 254"/>
                <a:gd name="T2" fmla="*/ 0 w 360"/>
                <a:gd name="T3" fmla="*/ 253 h 254"/>
                <a:gd name="T4" fmla="*/ 57 w 360"/>
                <a:gd name="T5" fmla="*/ 254 h 254"/>
                <a:gd name="T6" fmla="*/ 360 w 360"/>
                <a:gd name="T7" fmla="*/ 59 h 254"/>
                <a:gd name="T8" fmla="*/ 360 w 360"/>
                <a:gd name="T9" fmla="*/ 0 h 254"/>
              </a:gdLst>
              <a:ahLst/>
              <a:cxnLst>
                <a:cxn ang="0">
                  <a:pos x="T0" y="T1"/>
                </a:cxn>
                <a:cxn ang="0">
                  <a:pos x="T2" y="T3"/>
                </a:cxn>
                <a:cxn ang="0">
                  <a:pos x="T4" y="T5"/>
                </a:cxn>
                <a:cxn ang="0">
                  <a:pos x="T6" y="T7"/>
                </a:cxn>
                <a:cxn ang="0">
                  <a:pos x="T8" y="T9"/>
                </a:cxn>
              </a:cxnLst>
              <a:rect l="0" t="0" r="r" b="b"/>
              <a:pathLst>
                <a:path w="360" h="254">
                  <a:moveTo>
                    <a:pt x="360" y="0"/>
                  </a:moveTo>
                  <a:cubicBezTo>
                    <a:pt x="83" y="18"/>
                    <a:pt x="3" y="244"/>
                    <a:pt x="0" y="253"/>
                  </a:cubicBezTo>
                  <a:cubicBezTo>
                    <a:pt x="57" y="254"/>
                    <a:pt x="57" y="254"/>
                    <a:pt x="57" y="254"/>
                  </a:cubicBezTo>
                  <a:cubicBezTo>
                    <a:pt x="84" y="200"/>
                    <a:pt x="167" y="72"/>
                    <a:pt x="360" y="59"/>
                  </a:cubicBezTo>
                  <a:cubicBezTo>
                    <a:pt x="360" y="0"/>
                    <a:pt x="360" y="0"/>
                    <a:pt x="360" y="0"/>
                  </a:cubicBezTo>
                </a:path>
              </a:pathLst>
            </a:custGeom>
            <a:solidFill>
              <a:srgbClr val="F9A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9294813" y="3533775"/>
              <a:ext cx="352425" cy="114300"/>
            </a:xfrm>
            <a:custGeom>
              <a:avLst/>
              <a:gdLst>
                <a:gd name="T0" fmla="*/ 10 w 83"/>
                <a:gd name="T1" fmla="*/ 0 h 27"/>
                <a:gd name="T2" fmla="*/ 0 w 83"/>
                <a:gd name="T3" fmla="*/ 24 h 27"/>
                <a:gd name="T4" fmla="*/ 70 w 83"/>
                <a:gd name="T5" fmla="*/ 27 h 27"/>
                <a:gd name="T6" fmla="*/ 83 w 83"/>
                <a:gd name="T7" fmla="*/ 3 h 27"/>
                <a:gd name="T8" fmla="*/ 10 w 83"/>
                <a:gd name="T9" fmla="*/ 0 h 27"/>
              </a:gdLst>
              <a:ahLst/>
              <a:cxnLst>
                <a:cxn ang="0">
                  <a:pos x="T0" y="T1"/>
                </a:cxn>
                <a:cxn ang="0">
                  <a:pos x="T2" y="T3"/>
                </a:cxn>
                <a:cxn ang="0">
                  <a:pos x="T4" y="T5"/>
                </a:cxn>
                <a:cxn ang="0">
                  <a:pos x="T6" y="T7"/>
                </a:cxn>
                <a:cxn ang="0">
                  <a:pos x="T8" y="T9"/>
                </a:cxn>
              </a:cxnLst>
              <a:rect l="0" t="0" r="r" b="b"/>
              <a:pathLst>
                <a:path w="83" h="27">
                  <a:moveTo>
                    <a:pt x="10" y="0"/>
                  </a:moveTo>
                  <a:cubicBezTo>
                    <a:pt x="4" y="14"/>
                    <a:pt x="1" y="23"/>
                    <a:pt x="0" y="24"/>
                  </a:cubicBezTo>
                  <a:cubicBezTo>
                    <a:pt x="70" y="27"/>
                    <a:pt x="70" y="27"/>
                    <a:pt x="70" y="27"/>
                  </a:cubicBezTo>
                  <a:cubicBezTo>
                    <a:pt x="73" y="20"/>
                    <a:pt x="77" y="12"/>
                    <a:pt x="83" y="3"/>
                  </a:cubicBezTo>
                  <a:cubicBezTo>
                    <a:pt x="10" y="0"/>
                    <a:pt x="10" y="0"/>
                    <a:pt x="10" y="0"/>
                  </a:cubicBezTo>
                </a:path>
              </a:pathLst>
            </a:custGeom>
            <a:solidFill>
              <a:srgbClr val="ACDF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9337676" y="2703513"/>
              <a:ext cx="1284288" cy="842963"/>
            </a:xfrm>
            <a:custGeom>
              <a:avLst/>
              <a:gdLst>
                <a:gd name="T0" fmla="*/ 303 w 303"/>
                <a:gd name="T1" fmla="*/ 0 h 198"/>
                <a:gd name="T2" fmla="*/ 0 w 303"/>
                <a:gd name="T3" fmla="*/ 195 h 198"/>
                <a:gd name="T4" fmla="*/ 73 w 303"/>
                <a:gd name="T5" fmla="*/ 198 h 198"/>
                <a:gd name="T6" fmla="*/ 303 w 303"/>
                <a:gd name="T7" fmla="*/ 66 h 198"/>
                <a:gd name="T8" fmla="*/ 303 w 303"/>
                <a:gd name="T9" fmla="*/ 0 h 198"/>
              </a:gdLst>
              <a:ahLst/>
              <a:cxnLst>
                <a:cxn ang="0">
                  <a:pos x="T0" y="T1"/>
                </a:cxn>
                <a:cxn ang="0">
                  <a:pos x="T2" y="T3"/>
                </a:cxn>
                <a:cxn ang="0">
                  <a:pos x="T4" y="T5"/>
                </a:cxn>
                <a:cxn ang="0">
                  <a:pos x="T6" y="T7"/>
                </a:cxn>
                <a:cxn ang="0">
                  <a:pos x="T8" y="T9"/>
                </a:cxn>
              </a:cxnLst>
              <a:rect l="0" t="0" r="r" b="b"/>
              <a:pathLst>
                <a:path w="303" h="198">
                  <a:moveTo>
                    <a:pt x="303" y="0"/>
                  </a:moveTo>
                  <a:cubicBezTo>
                    <a:pt x="110" y="13"/>
                    <a:pt x="27" y="141"/>
                    <a:pt x="0" y="195"/>
                  </a:cubicBezTo>
                  <a:cubicBezTo>
                    <a:pt x="73" y="198"/>
                    <a:pt x="73" y="198"/>
                    <a:pt x="73" y="198"/>
                  </a:cubicBezTo>
                  <a:cubicBezTo>
                    <a:pt x="103" y="149"/>
                    <a:pt x="171" y="74"/>
                    <a:pt x="303" y="66"/>
                  </a:cubicBezTo>
                  <a:cubicBezTo>
                    <a:pt x="303" y="0"/>
                    <a:pt x="303" y="0"/>
                    <a:pt x="303" y="0"/>
                  </a:cubicBezTo>
                </a:path>
              </a:pathLst>
            </a:custGeom>
            <a:solidFill>
              <a:srgbClr val="ABC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9558338" y="3648075"/>
              <a:ext cx="292100" cy="80963"/>
            </a:xfrm>
            <a:custGeom>
              <a:avLst/>
              <a:gdLst>
                <a:gd name="T0" fmla="*/ 8 w 69"/>
                <a:gd name="T1" fmla="*/ 0 h 19"/>
                <a:gd name="T2" fmla="*/ 0 w 69"/>
                <a:gd name="T3" fmla="*/ 17 h 19"/>
                <a:gd name="T4" fmla="*/ 57 w 69"/>
                <a:gd name="T5" fmla="*/ 19 h 19"/>
                <a:gd name="T6" fmla="*/ 69 w 69"/>
                <a:gd name="T7" fmla="*/ 2 h 19"/>
                <a:gd name="T8" fmla="*/ 8 w 69"/>
                <a:gd name="T9" fmla="*/ 0 h 19"/>
              </a:gdLst>
              <a:ahLst/>
              <a:cxnLst>
                <a:cxn ang="0">
                  <a:pos x="T0" y="T1"/>
                </a:cxn>
                <a:cxn ang="0">
                  <a:pos x="T2" y="T3"/>
                </a:cxn>
                <a:cxn ang="0">
                  <a:pos x="T4" y="T5"/>
                </a:cxn>
                <a:cxn ang="0">
                  <a:pos x="T6" y="T7"/>
                </a:cxn>
                <a:cxn ang="0">
                  <a:pos x="T8" y="T9"/>
                </a:cxn>
              </a:cxnLst>
              <a:rect l="0" t="0" r="r" b="b"/>
              <a:pathLst>
                <a:path w="69" h="19">
                  <a:moveTo>
                    <a:pt x="8" y="0"/>
                  </a:moveTo>
                  <a:cubicBezTo>
                    <a:pt x="3" y="10"/>
                    <a:pt x="0" y="16"/>
                    <a:pt x="0" y="17"/>
                  </a:cubicBezTo>
                  <a:cubicBezTo>
                    <a:pt x="57" y="19"/>
                    <a:pt x="57" y="19"/>
                    <a:pt x="57" y="19"/>
                  </a:cubicBezTo>
                  <a:cubicBezTo>
                    <a:pt x="61" y="14"/>
                    <a:pt x="64" y="8"/>
                    <a:pt x="69" y="2"/>
                  </a:cubicBezTo>
                  <a:cubicBezTo>
                    <a:pt x="8" y="0"/>
                    <a:pt x="8" y="0"/>
                    <a:pt x="8" y="0"/>
                  </a:cubicBezTo>
                </a:path>
              </a:pathLst>
            </a:custGeom>
            <a:solidFill>
              <a:srgbClr val="FFF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9"/>
            <p:cNvSpPr/>
            <p:nvPr/>
          </p:nvSpPr>
          <p:spPr bwMode="auto">
            <a:xfrm>
              <a:off x="9591676" y="3546475"/>
              <a:ext cx="342900" cy="111125"/>
            </a:xfrm>
            <a:custGeom>
              <a:avLst/>
              <a:gdLst>
                <a:gd name="T0" fmla="*/ 13 w 81"/>
                <a:gd name="T1" fmla="*/ 0 h 26"/>
                <a:gd name="T2" fmla="*/ 0 w 81"/>
                <a:gd name="T3" fmla="*/ 24 h 26"/>
                <a:gd name="T4" fmla="*/ 61 w 81"/>
                <a:gd name="T5" fmla="*/ 26 h 26"/>
                <a:gd name="T6" fmla="*/ 81 w 81"/>
                <a:gd name="T7" fmla="*/ 2 h 26"/>
                <a:gd name="T8" fmla="*/ 13 w 81"/>
                <a:gd name="T9" fmla="*/ 0 h 26"/>
              </a:gdLst>
              <a:ahLst/>
              <a:cxnLst>
                <a:cxn ang="0">
                  <a:pos x="T0" y="T1"/>
                </a:cxn>
                <a:cxn ang="0">
                  <a:pos x="T2" y="T3"/>
                </a:cxn>
                <a:cxn ang="0">
                  <a:pos x="T4" y="T5"/>
                </a:cxn>
                <a:cxn ang="0">
                  <a:pos x="T6" y="T7"/>
                </a:cxn>
                <a:cxn ang="0">
                  <a:pos x="T8" y="T9"/>
                </a:cxn>
              </a:cxnLst>
              <a:rect l="0" t="0" r="r" b="b"/>
              <a:pathLst>
                <a:path w="81" h="26">
                  <a:moveTo>
                    <a:pt x="13" y="0"/>
                  </a:moveTo>
                  <a:cubicBezTo>
                    <a:pt x="7" y="9"/>
                    <a:pt x="3" y="17"/>
                    <a:pt x="0" y="24"/>
                  </a:cubicBezTo>
                  <a:cubicBezTo>
                    <a:pt x="61" y="26"/>
                    <a:pt x="61" y="26"/>
                    <a:pt x="61" y="26"/>
                  </a:cubicBezTo>
                  <a:cubicBezTo>
                    <a:pt x="67" y="18"/>
                    <a:pt x="73" y="10"/>
                    <a:pt x="81" y="2"/>
                  </a:cubicBezTo>
                  <a:cubicBezTo>
                    <a:pt x="13" y="0"/>
                    <a:pt x="13" y="0"/>
                    <a:pt x="13" y="0"/>
                  </a:cubicBezTo>
                </a:path>
              </a:pathLst>
            </a:custGeom>
            <a:solidFill>
              <a:srgbClr val="EAEF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10"/>
            <p:cNvSpPr/>
            <p:nvPr/>
          </p:nvSpPr>
          <p:spPr bwMode="auto">
            <a:xfrm>
              <a:off x="9647238" y="2984500"/>
              <a:ext cx="974725" cy="569913"/>
            </a:xfrm>
            <a:custGeom>
              <a:avLst/>
              <a:gdLst>
                <a:gd name="T0" fmla="*/ 230 w 230"/>
                <a:gd name="T1" fmla="*/ 0 h 134"/>
                <a:gd name="T2" fmla="*/ 0 w 230"/>
                <a:gd name="T3" fmla="*/ 132 h 134"/>
                <a:gd name="T4" fmla="*/ 68 w 230"/>
                <a:gd name="T5" fmla="*/ 134 h 134"/>
                <a:gd name="T6" fmla="*/ 230 w 230"/>
                <a:gd name="T7" fmla="*/ 62 h 134"/>
                <a:gd name="T8" fmla="*/ 230 w 230"/>
                <a:gd name="T9" fmla="*/ 0 h 134"/>
              </a:gdLst>
              <a:ahLst/>
              <a:cxnLst>
                <a:cxn ang="0">
                  <a:pos x="T0" y="T1"/>
                </a:cxn>
                <a:cxn ang="0">
                  <a:pos x="T2" y="T3"/>
                </a:cxn>
                <a:cxn ang="0">
                  <a:pos x="T4" y="T5"/>
                </a:cxn>
                <a:cxn ang="0">
                  <a:pos x="T6" y="T7"/>
                </a:cxn>
                <a:cxn ang="0">
                  <a:pos x="T8" y="T9"/>
                </a:cxn>
              </a:cxnLst>
              <a:rect l="0" t="0" r="r" b="b"/>
              <a:pathLst>
                <a:path w="230" h="134">
                  <a:moveTo>
                    <a:pt x="230" y="0"/>
                  </a:moveTo>
                  <a:cubicBezTo>
                    <a:pt x="98" y="8"/>
                    <a:pt x="30" y="83"/>
                    <a:pt x="0" y="132"/>
                  </a:cubicBezTo>
                  <a:cubicBezTo>
                    <a:pt x="68" y="134"/>
                    <a:pt x="68" y="134"/>
                    <a:pt x="68" y="134"/>
                  </a:cubicBezTo>
                  <a:cubicBezTo>
                    <a:pt x="100" y="101"/>
                    <a:pt x="151" y="67"/>
                    <a:pt x="230" y="62"/>
                  </a:cubicBezTo>
                  <a:cubicBezTo>
                    <a:pt x="230" y="0"/>
                    <a:pt x="230" y="0"/>
                    <a:pt x="230" y="0"/>
                  </a:cubicBezTo>
                </a:path>
              </a:pathLst>
            </a:custGeom>
            <a:solidFill>
              <a:srgbClr val="E9E9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11"/>
            <p:cNvSpPr/>
            <p:nvPr/>
          </p:nvSpPr>
          <p:spPr bwMode="auto">
            <a:xfrm>
              <a:off x="9731376" y="3248025"/>
              <a:ext cx="890588" cy="647700"/>
            </a:xfrm>
            <a:custGeom>
              <a:avLst/>
              <a:gdLst>
                <a:gd name="T0" fmla="*/ 210 w 210"/>
                <a:gd name="T1" fmla="*/ 0 h 152"/>
                <a:gd name="T2" fmla="*/ 210 w 210"/>
                <a:gd name="T3" fmla="*/ 0 h 152"/>
                <a:gd name="T4" fmla="*/ 210 w 210"/>
                <a:gd name="T5" fmla="*/ 119 h 152"/>
                <a:gd name="T6" fmla="*/ 16 w 210"/>
                <a:gd name="T7" fmla="*/ 113 h 152"/>
                <a:gd name="T8" fmla="*/ 0 w 210"/>
                <a:gd name="T9" fmla="*/ 145 h 152"/>
                <a:gd name="T10" fmla="*/ 210 w 210"/>
                <a:gd name="T11" fmla="*/ 152 h 152"/>
                <a:gd name="T12" fmla="*/ 210 w 21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10" h="152">
                  <a:moveTo>
                    <a:pt x="210" y="0"/>
                  </a:moveTo>
                  <a:cubicBezTo>
                    <a:pt x="210" y="0"/>
                    <a:pt x="210" y="0"/>
                    <a:pt x="210" y="0"/>
                  </a:cubicBezTo>
                  <a:cubicBezTo>
                    <a:pt x="210" y="119"/>
                    <a:pt x="210" y="119"/>
                    <a:pt x="210" y="119"/>
                  </a:cubicBezTo>
                  <a:cubicBezTo>
                    <a:pt x="16" y="113"/>
                    <a:pt x="16" y="113"/>
                    <a:pt x="16" y="113"/>
                  </a:cubicBezTo>
                  <a:cubicBezTo>
                    <a:pt x="6" y="131"/>
                    <a:pt x="1" y="144"/>
                    <a:pt x="0" y="145"/>
                  </a:cubicBezTo>
                  <a:cubicBezTo>
                    <a:pt x="210" y="152"/>
                    <a:pt x="210" y="152"/>
                    <a:pt x="210" y="152"/>
                  </a:cubicBezTo>
                  <a:cubicBezTo>
                    <a:pt x="210" y="0"/>
                    <a:pt x="210" y="0"/>
                    <a:pt x="210" y="0"/>
                  </a:cubicBezTo>
                </a:path>
              </a:pathLst>
            </a:custGeom>
            <a:solidFill>
              <a:srgbClr val="B3D0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12"/>
            <p:cNvSpPr/>
            <p:nvPr/>
          </p:nvSpPr>
          <p:spPr bwMode="auto">
            <a:xfrm>
              <a:off x="9799638" y="3248025"/>
              <a:ext cx="822325" cy="506413"/>
            </a:xfrm>
            <a:custGeom>
              <a:avLst/>
              <a:gdLst>
                <a:gd name="T0" fmla="*/ 194 w 194"/>
                <a:gd name="T1" fmla="*/ 0 h 119"/>
                <a:gd name="T2" fmla="*/ 194 w 194"/>
                <a:gd name="T3" fmla="*/ 0 h 119"/>
                <a:gd name="T4" fmla="*/ 194 w 194"/>
                <a:gd name="T5" fmla="*/ 102 h 119"/>
                <a:gd name="T6" fmla="*/ 12 w 194"/>
                <a:gd name="T7" fmla="*/ 96 h 119"/>
                <a:gd name="T8" fmla="*/ 0 w 194"/>
                <a:gd name="T9" fmla="*/ 113 h 119"/>
                <a:gd name="T10" fmla="*/ 194 w 194"/>
                <a:gd name="T11" fmla="*/ 119 h 119"/>
                <a:gd name="T12" fmla="*/ 194 w 194"/>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194" h="119">
                  <a:moveTo>
                    <a:pt x="194" y="0"/>
                  </a:moveTo>
                  <a:cubicBezTo>
                    <a:pt x="194" y="0"/>
                    <a:pt x="194" y="0"/>
                    <a:pt x="194" y="0"/>
                  </a:cubicBezTo>
                  <a:cubicBezTo>
                    <a:pt x="194" y="102"/>
                    <a:pt x="194" y="102"/>
                    <a:pt x="194" y="102"/>
                  </a:cubicBezTo>
                  <a:cubicBezTo>
                    <a:pt x="12" y="96"/>
                    <a:pt x="12" y="96"/>
                    <a:pt x="12" y="96"/>
                  </a:cubicBezTo>
                  <a:cubicBezTo>
                    <a:pt x="7" y="102"/>
                    <a:pt x="4" y="108"/>
                    <a:pt x="0" y="113"/>
                  </a:cubicBezTo>
                  <a:cubicBezTo>
                    <a:pt x="194" y="119"/>
                    <a:pt x="194" y="119"/>
                    <a:pt x="194" y="119"/>
                  </a:cubicBezTo>
                  <a:cubicBezTo>
                    <a:pt x="194" y="0"/>
                    <a:pt x="194" y="0"/>
                    <a:pt x="194" y="0"/>
                  </a:cubicBezTo>
                </a:path>
              </a:pathLst>
            </a:custGeom>
            <a:solidFill>
              <a:srgbClr val="B3C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13"/>
            <p:cNvSpPr/>
            <p:nvPr/>
          </p:nvSpPr>
          <p:spPr bwMode="auto">
            <a:xfrm>
              <a:off x="9850438" y="3248025"/>
              <a:ext cx="771525" cy="434975"/>
            </a:xfrm>
            <a:custGeom>
              <a:avLst/>
              <a:gdLst>
                <a:gd name="T0" fmla="*/ 182 w 182"/>
                <a:gd name="T1" fmla="*/ 0 h 102"/>
                <a:gd name="T2" fmla="*/ 182 w 182"/>
                <a:gd name="T3" fmla="*/ 0 h 102"/>
                <a:gd name="T4" fmla="*/ 182 w 182"/>
                <a:gd name="T5" fmla="*/ 77 h 102"/>
                <a:gd name="T6" fmla="*/ 20 w 182"/>
                <a:gd name="T7" fmla="*/ 72 h 102"/>
                <a:gd name="T8" fmla="*/ 0 w 182"/>
                <a:gd name="T9" fmla="*/ 96 h 102"/>
                <a:gd name="T10" fmla="*/ 182 w 182"/>
                <a:gd name="T11" fmla="*/ 102 h 102"/>
                <a:gd name="T12" fmla="*/ 182 w 182"/>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182" h="102">
                  <a:moveTo>
                    <a:pt x="182" y="0"/>
                  </a:moveTo>
                  <a:cubicBezTo>
                    <a:pt x="182" y="0"/>
                    <a:pt x="182" y="0"/>
                    <a:pt x="182" y="0"/>
                  </a:cubicBezTo>
                  <a:cubicBezTo>
                    <a:pt x="182" y="77"/>
                    <a:pt x="182" y="77"/>
                    <a:pt x="182" y="77"/>
                  </a:cubicBezTo>
                  <a:cubicBezTo>
                    <a:pt x="20" y="72"/>
                    <a:pt x="20" y="72"/>
                    <a:pt x="20" y="72"/>
                  </a:cubicBezTo>
                  <a:cubicBezTo>
                    <a:pt x="12" y="80"/>
                    <a:pt x="6" y="88"/>
                    <a:pt x="0" y="96"/>
                  </a:cubicBezTo>
                  <a:cubicBezTo>
                    <a:pt x="182" y="102"/>
                    <a:pt x="182" y="102"/>
                    <a:pt x="182" y="102"/>
                  </a:cubicBezTo>
                  <a:cubicBezTo>
                    <a:pt x="182" y="0"/>
                    <a:pt x="182" y="0"/>
                    <a:pt x="182" y="0"/>
                  </a:cubicBezTo>
                </a:path>
              </a:pathLst>
            </a:custGeom>
            <a:solidFill>
              <a:srgbClr val="AEC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14"/>
            <p:cNvSpPr/>
            <p:nvPr/>
          </p:nvSpPr>
          <p:spPr bwMode="auto">
            <a:xfrm>
              <a:off x="9934576" y="3248025"/>
              <a:ext cx="687388" cy="328613"/>
            </a:xfrm>
            <a:custGeom>
              <a:avLst/>
              <a:gdLst>
                <a:gd name="T0" fmla="*/ 162 w 162"/>
                <a:gd name="T1" fmla="*/ 0 h 77"/>
                <a:gd name="T2" fmla="*/ 0 w 162"/>
                <a:gd name="T3" fmla="*/ 72 h 77"/>
                <a:gd name="T4" fmla="*/ 162 w 162"/>
                <a:gd name="T5" fmla="*/ 77 h 77"/>
                <a:gd name="T6" fmla="*/ 162 w 162"/>
                <a:gd name="T7" fmla="*/ 0 h 77"/>
              </a:gdLst>
              <a:ahLst/>
              <a:cxnLst>
                <a:cxn ang="0">
                  <a:pos x="T0" y="T1"/>
                </a:cxn>
                <a:cxn ang="0">
                  <a:pos x="T2" y="T3"/>
                </a:cxn>
                <a:cxn ang="0">
                  <a:pos x="T4" y="T5"/>
                </a:cxn>
                <a:cxn ang="0">
                  <a:pos x="T6" y="T7"/>
                </a:cxn>
              </a:cxnLst>
              <a:rect l="0" t="0" r="r" b="b"/>
              <a:pathLst>
                <a:path w="162" h="77">
                  <a:moveTo>
                    <a:pt x="162" y="0"/>
                  </a:moveTo>
                  <a:cubicBezTo>
                    <a:pt x="83" y="5"/>
                    <a:pt x="32" y="39"/>
                    <a:pt x="0" y="72"/>
                  </a:cubicBezTo>
                  <a:cubicBezTo>
                    <a:pt x="162" y="77"/>
                    <a:pt x="162" y="77"/>
                    <a:pt x="162" y="77"/>
                  </a:cubicBezTo>
                  <a:cubicBezTo>
                    <a:pt x="162" y="0"/>
                    <a:pt x="162" y="0"/>
                    <a:pt x="162" y="0"/>
                  </a:cubicBezTo>
                </a:path>
              </a:pathLst>
            </a:custGeom>
            <a:solidFill>
              <a:srgbClr val="AECA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15"/>
            <p:cNvSpPr/>
            <p:nvPr/>
          </p:nvSpPr>
          <p:spPr bwMode="auto">
            <a:xfrm>
              <a:off x="1590676" y="2984500"/>
              <a:ext cx="5865813" cy="1389063"/>
            </a:xfrm>
            <a:custGeom>
              <a:avLst/>
              <a:gdLst>
                <a:gd name="T0" fmla="*/ 1 w 1384"/>
                <a:gd name="T1" fmla="*/ 15 h 326"/>
                <a:gd name="T2" fmla="*/ 1336 w 1384"/>
                <a:gd name="T3" fmla="*/ 303 h 326"/>
                <a:gd name="T4" fmla="*/ 1384 w 1384"/>
                <a:gd name="T5" fmla="*/ 326 h 326"/>
                <a:gd name="T6" fmla="*/ 0 w 1384"/>
                <a:gd name="T7" fmla="*/ 326 h 326"/>
                <a:gd name="T8" fmla="*/ 1 w 1384"/>
                <a:gd name="T9" fmla="*/ 15 h 326"/>
              </a:gdLst>
              <a:ahLst/>
              <a:cxnLst>
                <a:cxn ang="0">
                  <a:pos x="T0" y="T1"/>
                </a:cxn>
                <a:cxn ang="0">
                  <a:pos x="T2" y="T3"/>
                </a:cxn>
                <a:cxn ang="0">
                  <a:pos x="T4" y="T5"/>
                </a:cxn>
                <a:cxn ang="0">
                  <a:pos x="T6" y="T7"/>
                </a:cxn>
                <a:cxn ang="0">
                  <a:pos x="T8" y="T9"/>
                </a:cxn>
              </a:cxnLst>
              <a:rect l="0" t="0" r="r" b="b"/>
              <a:pathLst>
                <a:path w="1384" h="326">
                  <a:moveTo>
                    <a:pt x="1" y="15"/>
                  </a:moveTo>
                  <a:cubicBezTo>
                    <a:pt x="1" y="15"/>
                    <a:pt x="716" y="0"/>
                    <a:pt x="1336" y="303"/>
                  </a:cubicBezTo>
                  <a:cubicBezTo>
                    <a:pt x="1384" y="326"/>
                    <a:pt x="1384" y="326"/>
                    <a:pt x="1384" y="326"/>
                  </a:cubicBezTo>
                  <a:cubicBezTo>
                    <a:pt x="0" y="326"/>
                    <a:pt x="0" y="326"/>
                    <a:pt x="0" y="326"/>
                  </a:cubicBezTo>
                  <a:lnTo>
                    <a:pt x="1" y="15"/>
                  </a:lnTo>
                  <a:close/>
                </a:path>
              </a:pathLst>
            </a:custGeom>
            <a:solidFill>
              <a:srgbClr val="7EB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16"/>
            <p:cNvSpPr/>
            <p:nvPr/>
          </p:nvSpPr>
          <p:spPr bwMode="auto">
            <a:xfrm>
              <a:off x="1577976" y="3321050"/>
              <a:ext cx="5213350" cy="1038225"/>
            </a:xfrm>
            <a:custGeom>
              <a:avLst/>
              <a:gdLst>
                <a:gd name="T0" fmla="*/ 1 w 1230"/>
                <a:gd name="T1" fmla="*/ 11 h 244"/>
                <a:gd name="T2" fmla="*/ 1188 w 1230"/>
                <a:gd name="T3" fmla="*/ 226 h 244"/>
                <a:gd name="T4" fmla="*/ 1230 w 1230"/>
                <a:gd name="T5" fmla="*/ 244 h 244"/>
                <a:gd name="T6" fmla="*/ 0 w 1230"/>
                <a:gd name="T7" fmla="*/ 244 h 244"/>
                <a:gd name="T8" fmla="*/ 1 w 1230"/>
                <a:gd name="T9" fmla="*/ 11 h 244"/>
              </a:gdLst>
              <a:ahLst/>
              <a:cxnLst>
                <a:cxn ang="0">
                  <a:pos x="T0" y="T1"/>
                </a:cxn>
                <a:cxn ang="0">
                  <a:pos x="T2" y="T3"/>
                </a:cxn>
                <a:cxn ang="0">
                  <a:pos x="T4" y="T5"/>
                </a:cxn>
                <a:cxn ang="0">
                  <a:pos x="T6" y="T7"/>
                </a:cxn>
                <a:cxn ang="0">
                  <a:pos x="T8" y="T9"/>
                </a:cxn>
              </a:cxnLst>
              <a:rect l="0" t="0" r="r" b="b"/>
              <a:pathLst>
                <a:path w="1230" h="244">
                  <a:moveTo>
                    <a:pt x="1" y="11"/>
                  </a:moveTo>
                  <a:cubicBezTo>
                    <a:pt x="1" y="11"/>
                    <a:pt x="637" y="0"/>
                    <a:pt x="1188" y="226"/>
                  </a:cubicBezTo>
                  <a:cubicBezTo>
                    <a:pt x="1230" y="244"/>
                    <a:pt x="1230" y="244"/>
                    <a:pt x="1230" y="244"/>
                  </a:cubicBezTo>
                  <a:cubicBezTo>
                    <a:pt x="0" y="244"/>
                    <a:pt x="0" y="244"/>
                    <a:pt x="0" y="244"/>
                  </a:cubicBezTo>
                  <a:lnTo>
                    <a:pt x="1" y="11"/>
                  </a:lnTo>
                  <a:close/>
                </a:path>
              </a:pathLst>
            </a:custGeom>
            <a:solidFill>
              <a:srgbClr val="B383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1570038" y="3670300"/>
              <a:ext cx="4467225" cy="719138"/>
            </a:xfrm>
            <a:custGeom>
              <a:avLst/>
              <a:gdLst>
                <a:gd name="T0" fmla="*/ 1 w 1054"/>
                <a:gd name="T1" fmla="*/ 7 h 169"/>
                <a:gd name="T2" fmla="*/ 1018 w 1054"/>
                <a:gd name="T3" fmla="*/ 157 h 169"/>
                <a:gd name="T4" fmla="*/ 1054 w 1054"/>
                <a:gd name="T5" fmla="*/ 169 h 169"/>
                <a:gd name="T6" fmla="*/ 0 w 1054"/>
                <a:gd name="T7" fmla="*/ 169 h 169"/>
                <a:gd name="T8" fmla="*/ 1 w 1054"/>
                <a:gd name="T9" fmla="*/ 7 h 169"/>
              </a:gdLst>
              <a:ahLst/>
              <a:cxnLst>
                <a:cxn ang="0">
                  <a:pos x="T0" y="T1"/>
                </a:cxn>
                <a:cxn ang="0">
                  <a:pos x="T2" y="T3"/>
                </a:cxn>
                <a:cxn ang="0">
                  <a:pos x="T4" y="T5"/>
                </a:cxn>
                <a:cxn ang="0">
                  <a:pos x="T6" y="T7"/>
                </a:cxn>
                <a:cxn ang="0">
                  <a:pos x="T8" y="T9"/>
                </a:cxn>
              </a:cxnLst>
              <a:rect l="0" t="0" r="r" b="b"/>
              <a:pathLst>
                <a:path w="1054" h="169">
                  <a:moveTo>
                    <a:pt x="1" y="7"/>
                  </a:moveTo>
                  <a:cubicBezTo>
                    <a:pt x="1" y="7"/>
                    <a:pt x="545" y="0"/>
                    <a:pt x="1018" y="157"/>
                  </a:cubicBezTo>
                  <a:cubicBezTo>
                    <a:pt x="1054" y="169"/>
                    <a:pt x="1054" y="169"/>
                    <a:pt x="1054" y="169"/>
                  </a:cubicBezTo>
                  <a:cubicBezTo>
                    <a:pt x="0" y="169"/>
                    <a:pt x="0" y="169"/>
                    <a:pt x="0" y="169"/>
                  </a:cubicBezTo>
                  <a:lnTo>
                    <a:pt x="1" y="7"/>
                  </a:lnTo>
                  <a:close/>
                </a:path>
              </a:pathLst>
            </a:custGeom>
            <a:solidFill>
              <a:srgbClr val="FFFF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1577976" y="3971925"/>
              <a:ext cx="3271838" cy="404813"/>
            </a:xfrm>
            <a:custGeom>
              <a:avLst/>
              <a:gdLst>
                <a:gd name="T0" fmla="*/ 0 w 772"/>
                <a:gd name="T1" fmla="*/ 5 h 95"/>
                <a:gd name="T2" fmla="*/ 746 w 772"/>
                <a:gd name="T3" fmla="*/ 88 h 95"/>
                <a:gd name="T4" fmla="*/ 772 w 772"/>
                <a:gd name="T5" fmla="*/ 95 h 95"/>
                <a:gd name="T6" fmla="*/ 0 w 772"/>
                <a:gd name="T7" fmla="*/ 95 h 95"/>
                <a:gd name="T8" fmla="*/ 0 w 772"/>
                <a:gd name="T9" fmla="*/ 5 h 95"/>
              </a:gdLst>
              <a:ahLst/>
              <a:cxnLst>
                <a:cxn ang="0">
                  <a:pos x="T0" y="T1"/>
                </a:cxn>
                <a:cxn ang="0">
                  <a:pos x="T2" y="T3"/>
                </a:cxn>
                <a:cxn ang="0">
                  <a:pos x="T4" y="T5"/>
                </a:cxn>
                <a:cxn ang="0">
                  <a:pos x="T6" y="T7"/>
                </a:cxn>
                <a:cxn ang="0">
                  <a:pos x="T8" y="T9"/>
                </a:cxn>
              </a:cxnLst>
              <a:rect l="0" t="0" r="r" b="b"/>
              <a:pathLst>
                <a:path w="772" h="95">
                  <a:moveTo>
                    <a:pt x="0" y="5"/>
                  </a:moveTo>
                  <a:cubicBezTo>
                    <a:pt x="0" y="5"/>
                    <a:pt x="400" y="0"/>
                    <a:pt x="746" y="88"/>
                  </a:cubicBezTo>
                  <a:cubicBezTo>
                    <a:pt x="772" y="95"/>
                    <a:pt x="772" y="95"/>
                    <a:pt x="772" y="95"/>
                  </a:cubicBezTo>
                  <a:cubicBezTo>
                    <a:pt x="0" y="95"/>
                    <a:pt x="0" y="95"/>
                    <a:pt x="0" y="95"/>
                  </a:cubicBezTo>
                  <a:lnTo>
                    <a:pt x="0" y="5"/>
                  </a:lnTo>
                  <a:close/>
                </a:path>
              </a:pathLst>
            </a:custGeom>
            <a:solidFill>
              <a:srgbClr val="FF8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6553201" y="2997200"/>
              <a:ext cx="4068763" cy="1389063"/>
            </a:xfrm>
            <a:custGeom>
              <a:avLst/>
              <a:gdLst>
                <a:gd name="T0" fmla="*/ 0 w 960"/>
                <a:gd name="T1" fmla="*/ 320 h 326"/>
                <a:gd name="T2" fmla="*/ 960 w 960"/>
                <a:gd name="T3" fmla="*/ 119 h 326"/>
                <a:gd name="T4" fmla="*/ 960 w 960"/>
                <a:gd name="T5" fmla="*/ 326 h 326"/>
                <a:gd name="T6" fmla="*/ 0 w 960"/>
                <a:gd name="T7" fmla="*/ 320 h 326"/>
              </a:gdLst>
              <a:ahLst/>
              <a:cxnLst>
                <a:cxn ang="0">
                  <a:pos x="T0" y="T1"/>
                </a:cxn>
                <a:cxn ang="0">
                  <a:pos x="T2" y="T3"/>
                </a:cxn>
                <a:cxn ang="0">
                  <a:pos x="T4" y="T5"/>
                </a:cxn>
                <a:cxn ang="0">
                  <a:pos x="T6" y="T7"/>
                </a:cxn>
              </a:cxnLst>
              <a:rect l="0" t="0" r="r" b="b"/>
              <a:pathLst>
                <a:path w="960" h="326">
                  <a:moveTo>
                    <a:pt x="0" y="320"/>
                  </a:moveTo>
                  <a:cubicBezTo>
                    <a:pt x="0" y="320"/>
                    <a:pt x="615" y="0"/>
                    <a:pt x="960" y="119"/>
                  </a:cubicBezTo>
                  <a:cubicBezTo>
                    <a:pt x="960" y="326"/>
                    <a:pt x="960" y="326"/>
                    <a:pt x="960" y="326"/>
                  </a:cubicBezTo>
                  <a:lnTo>
                    <a:pt x="0" y="320"/>
                  </a:lnTo>
                  <a:close/>
                </a:path>
              </a:pathLst>
            </a:custGeom>
            <a:solidFill>
              <a:srgbClr val="E888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0"/>
            <p:cNvSpPr/>
            <p:nvPr/>
          </p:nvSpPr>
          <p:spPr bwMode="auto">
            <a:xfrm>
              <a:off x="7180263" y="3316288"/>
              <a:ext cx="3441700" cy="1069975"/>
            </a:xfrm>
            <a:custGeom>
              <a:avLst/>
              <a:gdLst>
                <a:gd name="T0" fmla="*/ 0 w 812"/>
                <a:gd name="T1" fmla="*/ 247 h 251"/>
                <a:gd name="T2" fmla="*/ 812 w 812"/>
                <a:gd name="T3" fmla="*/ 91 h 251"/>
                <a:gd name="T4" fmla="*/ 812 w 812"/>
                <a:gd name="T5" fmla="*/ 251 h 251"/>
                <a:gd name="T6" fmla="*/ 0 w 812"/>
                <a:gd name="T7" fmla="*/ 247 h 251"/>
              </a:gdLst>
              <a:ahLst/>
              <a:cxnLst>
                <a:cxn ang="0">
                  <a:pos x="T0" y="T1"/>
                </a:cxn>
                <a:cxn ang="0">
                  <a:pos x="T2" y="T3"/>
                </a:cxn>
                <a:cxn ang="0">
                  <a:pos x="T4" y="T5"/>
                </a:cxn>
                <a:cxn ang="0">
                  <a:pos x="T6" y="T7"/>
                </a:cxn>
              </a:cxnLst>
              <a:rect l="0" t="0" r="r" b="b"/>
              <a:pathLst>
                <a:path w="812" h="251">
                  <a:moveTo>
                    <a:pt x="0" y="247"/>
                  </a:moveTo>
                  <a:cubicBezTo>
                    <a:pt x="0" y="247"/>
                    <a:pt x="520" y="0"/>
                    <a:pt x="812" y="91"/>
                  </a:cubicBezTo>
                  <a:cubicBezTo>
                    <a:pt x="812" y="251"/>
                    <a:pt x="812" y="251"/>
                    <a:pt x="812" y="251"/>
                  </a:cubicBezTo>
                  <a:lnTo>
                    <a:pt x="0" y="247"/>
                  </a:lnTo>
                  <a:close/>
                </a:path>
              </a:pathLst>
            </a:custGeom>
            <a:solidFill>
              <a:srgbClr val="EBCA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1"/>
            <p:cNvSpPr/>
            <p:nvPr/>
          </p:nvSpPr>
          <p:spPr bwMode="auto">
            <a:xfrm>
              <a:off x="7829551" y="3690938"/>
              <a:ext cx="2792413" cy="711200"/>
            </a:xfrm>
            <a:custGeom>
              <a:avLst/>
              <a:gdLst>
                <a:gd name="T0" fmla="*/ 0 w 659"/>
                <a:gd name="T1" fmla="*/ 164 h 167"/>
                <a:gd name="T2" fmla="*/ 659 w 659"/>
                <a:gd name="T3" fmla="*/ 61 h 167"/>
                <a:gd name="T4" fmla="*/ 659 w 659"/>
                <a:gd name="T5" fmla="*/ 167 h 167"/>
                <a:gd name="T6" fmla="*/ 0 w 659"/>
                <a:gd name="T7" fmla="*/ 164 h 167"/>
              </a:gdLst>
              <a:ahLst/>
              <a:cxnLst>
                <a:cxn ang="0">
                  <a:pos x="T0" y="T1"/>
                </a:cxn>
                <a:cxn ang="0">
                  <a:pos x="T2" y="T3"/>
                </a:cxn>
                <a:cxn ang="0">
                  <a:pos x="T4" y="T5"/>
                </a:cxn>
                <a:cxn ang="0">
                  <a:pos x="T6" y="T7"/>
                </a:cxn>
              </a:cxnLst>
              <a:rect l="0" t="0" r="r" b="b"/>
              <a:pathLst>
                <a:path w="659" h="167">
                  <a:moveTo>
                    <a:pt x="0" y="164"/>
                  </a:moveTo>
                  <a:cubicBezTo>
                    <a:pt x="0" y="164"/>
                    <a:pt x="422" y="0"/>
                    <a:pt x="659" y="61"/>
                  </a:cubicBezTo>
                  <a:cubicBezTo>
                    <a:pt x="659" y="167"/>
                    <a:pt x="659" y="167"/>
                    <a:pt x="659" y="167"/>
                  </a:cubicBezTo>
                  <a:lnTo>
                    <a:pt x="0" y="164"/>
                  </a:lnTo>
                  <a:close/>
                </a:path>
              </a:pathLst>
            </a:custGeom>
            <a:solidFill>
              <a:srgbClr val="8BBB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
            <p:cNvSpPr/>
            <p:nvPr/>
          </p:nvSpPr>
          <p:spPr bwMode="auto">
            <a:xfrm>
              <a:off x="8642351" y="4027488"/>
              <a:ext cx="1966913" cy="374650"/>
            </a:xfrm>
            <a:custGeom>
              <a:avLst/>
              <a:gdLst>
                <a:gd name="T0" fmla="*/ 0 w 464"/>
                <a:gd name="T1" fmla="*/ 86 h 88"/>
                <a:gd name="T2" fmla="*/ 464 w 464"/>
                <a:gd name="T3" fmla="*/ 32 h 88"/>
                <a:gd name="T4" fmla="*/ 464 w 464"/>
                <a:gd name="T5" fmla="*/ 88 h 88"/>
                <a:gd name="T6" fmla="*/ 0 w 464"/>
                <a:gd name="T7" fmla="*/ 86 h 88"/>
              </a:gdLst>
              <a:ahLst/>
              <a:cxnLst>
                <a:cxn ang="0">
                  <a:pos x="T0" y="T1"/>
                </a:cxn>
                <a:cxn ang="0">
                  <a:pos x="T2" y="T3"/>
                </a:cxn>
                <a:cxn ang="0">
                  <a:pos x="T4" y="T5"/>
                </a:cxn>
                <a:cxn ang="0">
                  <a:pos x="T6" y="T7"/>
                </a:cxn>
              </a:cxnLst>
              <a:rect l="0" t="0" r="r" b="b"/>
              <a:pathLst>
                <a:path w="464" h="88">
                  <a:moveTo>
                    <a:pt x="0" y="86"/>
                  </a:moveTo>
                  <a:cubicBezTo>
                    <a:pt x="0" y="86"/>
                    <a:pt x="297" y="0"/>
                    <a:pt x="464" y="32"/>
                  </a:cubicBezTo>
                  <a:cubicBezTo>
                    <a:pt x="464" y="88"/>
                    <a:pt x="464" y="88"/>
                    <a:pt x="464" y="88"/>
                  </a:cubicBezTo>
                  <a:lnTo>
                    <a:pt x="0" y="86"/>
                  </a:lnTo>
                  <a:close/>
                </a:path>
              </a:pathLst>
            </a:custGeom>
            <a:solidFill>
              <a:srgbClr val="AE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417" name="思想气泡: 云 416"/>
          <p:cNvSpPr/>
          <p:nvPr/>
        </p:nvSpPr>
        <p:spPr>
          <a:xfrm>
            <a:off x="3495427" y="1055585"/>
            <a:ext cx="6062132" cy="3544773"/>
          </a:xfrm>
          <a:prstGeom prst="cloudCallout">
            <a:avLst>
              <a:gd name="adj1" fmla="val -53372"/>
              <a:gd name="adj2" fmla="val 39017"/>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419" name="文本框 418"/>
          <p:cNvSpPr txBox="1"/>
          <p:nvPr/>
        </p:nvSpPr>
        <p:spPr>
          <a:xfrm>
            <a:off x="4293005" y="2135473"/>
            <a:ext cx="4575787" cy="106045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94" name="文本框 93"/>
          <p:cNvSpPr txBox="1"/>
          <p:nvPr/>
        </p:nvSpPr>
        <p:spPr>
          <a:xfrm>
            <a:off x="171523" y="112458"/>
            <a:ext cx="255714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4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4874" y="3072191"/>
            <a:ext cx="3336487" cy="2313275"/>
            <a:chOff x="2986088" y="1255713"/>
            <a:chExt cx="6232525" cy="4321175"/>
          </a:xfrm>
        </p:grpSpPr>
        <p:grpSp>
          <p:nvGrpSpPr>
            <p:cNvPr id="3" name="Group 295"/>
            <p:cNvGrpSpPr/>
            <p:nvPr/>
          </p:nvGrpSpPr>
          <p:grpSpPr bwMode="auto">
            <a:xfrm>
              <a:off x="2986088" y="1255713"/>
              <a:ext cx="6232525" cy="4321175"/>
              <a:chOff x="1881" y="791"/>
              <a:chExt cx="3926" cy="2722"/>
            </a:xfrm>
          </p:grpSpPr>
          <p:sp>
            <p:nvSpPr>
              <p:cNvPr id="118" name="Freeform 95"/>
              <p:cNvSpPr/>
              <p:nvPr/>
            </p:nvSpPr>
            <p:spPr bwMode="auto">
              <a:xfrm>
                <a:off x="1881" y="791"/>
                <a:ext cx="3926" cy="2722"/>
              </a:xfrm>
              <a:custGeom>
                <a:avLst/>
                <a:gdLst>
                  <a:gd name="T0" fmla="*/ 348 w 1470"/>
                  <a:gd name="T1" fmla="*/ 257 h 1018"/>
                  <a:gd name="T2" fmla="*/ 271 w 1470"/>
                  <a:gd name="T3" fmla="*/ 150 h 1018"/>
                  <a:gd name="T4" fmla="*/ 266 w 1470"/>
                  <a:gd name="T5" fmla="*/ 109 h 1018"/>
                  <a:gd name="T6" fmla="*/ 274 w 1470"/>
                  <a:gd name="T7" fmla="*/ 39 h 1018"/>
                  <a:gd name="T8" fmla="*/ 280 w 1470"/>
                  <a:gd name="T9" fmla="*/ 10 h 1018"/>
                  <a:gd name="T10" fmla="*/ 255 w 1470"/>
                  <a:gd name="T11" fmla="*/ 16 h 1018"/>
                  <a:gd name="T12" fmla="*/ 251 w 1470"/>
                  <a:gd name="T13" fmla="*/ 83 h 1018"/>
                  <a:gd name="T14" fmla="*/ 208 w 1470"/>
                  <a:gd name="T15" fmla="*/ 193 h 1018"/>
                  <a:gd name="T16" fmla="*/ 139 w 1470"/>
                  <a:gd name="T17" fmla="*/ 168 h 1018"/>
                  <a:gd name="T18" fmla="*/ 113 w 1470"/>
                  <a:gd name="T19" fmla="*/ 153 h 1018"/>
                  <a:gd name="T20" fmla="*/ 53 w 1470"/>
                  <a:gd name="T21" fmla="*/ 130 h 1018"/>
                  <a:gd name="T22" fmla="*/ 14 w 1470"/>
                  <a:gd name="T23" fmla="*/ 147 h 1018"/>
                  <a:gd name="T24" fmla="*/ 70 w 1470"/>
                  <a:gd name="T25" fmla="*/ 153 h 1018"/>
                  <a:gd name="T26" fmla="*/ 154 w 1470"/>
                  <a:gd name="T27" fmla="*/ 206 h 1018"/>
                  <a:gd name="T28" fmla="*/ 223 w 1470"/>
                  <a:gd name="T29" fmla="*/ 288 h 1018"/>
                  <a:gd name="T30" fmla="*/ 344 w 1470"/>
                  <a:gd name="T31" fmla="*/ 618 h 1018"/>
                  <a:gd name="T32" fmla="*/ 427 w 1470"/>
                  <a:gd name="T33" fmla="*/ 789 h 1018"/>
                  <a:gd name="T34" fmla="*/ 670 w 1470"/>
                  <a:gd name="T35" fmla="*/ 990 h 1018"/>
                  <a:gd name="T36" fmla="*/ 775 w 1470"/>
                  <a:gd name="T37" fmla="*/ 1014 h 1018"/>
                  <a:gd name="T38" fmla="*/ 880 w 1470"/>
                  <a:gd name="T39" fmla="*/ 1018 h 1018"/>
                  <a:gd name="T40" fmla="*/ 989 w 1470"/>
                  <a:gd name="T41" fmla="*/ 1013 h 1018"/>
                  <a:gd name="T42" fmla="*/ 1069 w 1470"/>
                  <a:gd name="T43" fmla="*/ 1006 h 1018"/>
                  <a:gd name="T44" fmla="*/ 1181 w 1470"/>
                  <a:gd name="T45" fmla="*/ 979 h 1018"/>
                  <a:gd name="T46" fmla="*/ 1241 w 1470"/>
                  <a:gd name="T47" fmla="*/ 962 h 1018"/>
                  <a:gd name="T48" fmla="*/ 1350 w 1470"/>
                  <a:gd name="T49" fmla="*/ 922 h 1018"/>
                  <a:gd name="T50" fmla="*/ 1394 w 1470"/>
                  <a:gd name="T51" fmla="*/ 898 h 1018"/>
                  <a:gd name="T52" fmla="*/ 1441 w 1470"/>
                  <a:gd name="T53" fmla="*/ 869 h 1018"/>
                  <a:gd name="T54" fmla="*/ 1413 w 1470"/>
                  <a:gd name="T55" fmla="*/ 795 h 1018"/>
                  <a:gd name="T56" fmla="*/ 1348 w 1470"/>
                  <a:gd name="T57" fmla="*/ 779 h 1018"/>
                  <a:gd name="T58" fmla="*/ 1234 w 1470"/>
                  <a:gd name="T59" fmla="*/ 773 h 1018"/>
                  <a:gd name="T60" fmla="*/ 1160 w 1470"/>
                  <a:gd name="T61" fmla="*/ 802 h 1018"/>
                  <a:gd name="T62" fmla="*/ 1083 w 1470"/>
                  <a:gd name="T63" fmla="*/ 828 h 1018"/>
                  <a:gd name="T64" fmla="*/ 978 w 1470"/>
                  <a:gd name="T65" fmla="*/ 845 h 1018"/>
                  <a:gd name="T66" fmla="*/ 821 w 1470"/>
                  <a:gd name="T67" fmla="*/ 824 h 1018"/>
                  <a:gd name="T68" fmla="*/ 700 w 1470"/>
                  <a:gd name="T69" fmla="*/ 752 h 1018"/>
                  <a:gd name="T70" fmla="*/ 617 w 1470"/>
                  <a:gd name="T71" fmla="*/ 647 h 1018"/>
                  <a:gd name="T72" fmla="*/ 587 w 1470"/>
                  <a:gd name="T73" fmla="*/ 590 h 1018"/>
                  <a:gd name="T74" fmla="*/ 551 w 1470"/>
                  <a:gd name="T75" fmla="*/ 527 h 1018"/>
                  <a:gd name="T76" fmla="*/ 505 w 1470"/>
                  <a:gd name="T77" fmla="*/ 464 h 1018"/>
                  <a:gd name="T78" fmla="*/ 348 w 1470"/>
                  <a:gd name="T79" fmla="*/ 25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0" h="1018">
                    <a:moveTo>
                      <a:pt x="348" y="257"/>
                    </a:moveTo>
                    <a:cubicBezTo>
                      <a:pt x="315" y="222"/>
                      <a:pt x="281" y="201"/>
                      <a:pt x="271" y="150"/>
                    </a:cubicBezTo>
                    <a:cubicBezTo>
                      <a:pt x="269" y="136"/>
                      <a:pt x="267" y="123"/>
                      <a:pt x="266" y="109"/>
                    </a:cubicBezTo>
                    <a:cubicBezTo>
                      <a:pt x="263" y="87"/>
                      <a:pt x="262" y="59"/>
                      <a:pt x="274" y="39"/>
                    </a:cubicBezTo>
                    <a:cubicBezTo>
                      <a:pt x="278" y="33"/>
                      <a:pt x="286" y="19"/>
                      <a:pt x="280" y="10"/>
                    </a:cubicBezTo>
                    <a:cubicBezTo>
                      <a:pt x="273" y="0"/>
                      <a:pt x="260" y="8"/>
                      <a:pt x="255" y="16"/>
                    </a:cubicBezTo>
                    <a:cubicBezTo>
                      <a:pt x="242" y="35"/>
                      <a:pt x="248" y="62"/>
                      <a:pt x="251" y="83"/>
                    </a:cubicBezTo>
                    <a:cubicBezTo>
                      <a:pt x="256" y="126"/>
                      <a:pt x="264" y="186"/>
                      <a:pt x="208" y="193"/>
                    </a:cubicBezTo>
                    <a:cubicBezTo>
                      <a:pt x="180" y="197"/>
                      <a:pt x="161" y="180"/>
                      <a:pt x="139" y="168"/>
                    </a:cubicBezTo>
                    <a:cubicBezTo>
                      <a:pt x="130" y="163"/>
                      <a:pt x="122" y="158"/>
                      <a:pt x="113" y="153"/>
                    </a:cubicBezTo>
                    <a:cubicBezTo>
                      <a:pt x="94" y="142"/>
                      <a:pt x="74" y="137"/>
                      <a:pt x="53" y="130"/>
                    </a:cubicBezTo>
                    <a:cubicBezTo>
                      <a:pt x="43" y="126"/>
                      <a:pt x="0" y="125"/>
                      <a:pt x="14" y="147"/>
                    </a:cubicBezTo>
                    <a:cubicBezTo>
                      <a:pt x="23" y="161"/>
                      <a:pt x="56" y="151"/>
                      <a:pt x="70" y="153"/>
                    </a:cubicBezTo>
                    <a:cubicBezTo>
                      <a:pt x="109" y="157"/>
                      <a:pt x="129" y="179"/>
                      <a:pt x="154" y="206"/>
                    </a:cubicBezTo>
                    <a:cubicBezTo>
                      <a:pt x="180" y="232"/>
                      <a:pt x="201" y="259"/>
                      <a:pt x="223" y="288"/>
                    </a:cubicBezTo>
                    <a:cubicBezTo>
                      <a:pt x="298" y="385"/>
                      <a:pt x="306" y="506"/>
                      <a:pt x="344" y="618"/>
                    </a:cubicBezTo>
                    <a:cubicBezTo>
                      <a:pt x="365" y="681"/>
                      <a:pt x="394" y="733"/>
                      <a:pt x="427" y="789"/>
                    </a:cubicBezTo>
                    <a:cubicBezTo>
                      <a:pt x="484" y="883"/>
                      <a:pt x="564" y="957"/>
                      <a:pt x="670" y="990"/>
                    </a:cubicBezTo>
                    <a:cubicBezTo>
                      <a:pt x="704" y="1001"/>
                      <a:pt x="739" y="1010"/>
                      <a:pt x="775" y="1014"/>
                    </a:cubicBezTo>
                    <a:cubicBezTo>
                      <a:pt x="810" y="1018"/>
                      <a:pt x="844" y="1018"/>
                      <a:pt x="880" y="1018"/>
                    </a:cubicBezTo>
                    <a:cubicBezTo>
                      <a:pt x="916" y="1018"/>
                      <a:pt x="953" y="1018"/>
                      <a:pt x="989" y="1013"/>
                    </a:cubicBezTo>
                    <a:cubicBezTo>
                      <a:pt x="1016" y="1010"/>
                      <a:pt x="1042" y="1010"/>
                      <a:pt x="1069" y="1006"/>
                    </a:cubicBezTo>
                    <a:cubicBezTo>
                      <a:pt x="1107" y="1000"/>
                      <a:pt x="1144" y="991"/>
                      <a:pt x="1181" y="979"/>
                    </a:cubicBezTo>
                    <a:cubicBezTo>
                      <a:pt x="1202" y="973"/>
                      <a:pt x="1220" y="968"/>
                      <a:pt x="1241" y="962"/>
                    </a:cubicBezTo>
                    <a:cubicBezTo>
                      <a:pt x="1276" y="951"/>
                      <a:pt x="1314" y="937"/>
                      <a:pt x="1350" y="922"/>
                    </a:cubicBezTo>
                    <a:cubicBezTo>
                      <a:pt x="1365" y="915"/>
                      <a:pt x="1379" y="906"/>
                      <a:pt x="1394" y="898"/>
                    </a:cubicBezTo>
                    <a:cubicBezTo>
                      <a:pt x="1411" y="888"/>
                      <a:pt x="1428" y="884"/>
                      <a:pt x="1441" y="869"/>
                    </a:cubicBezTo>
                    <a:cubicBezTo>
                      <a:pt x="1470" y="840"/>
                      <a:pt x="1445" y="807"/>
                      <a:pt x="1413" y="795"/>
                    </a:cubicBezTo>
                    <a:cubicBezTo>
                      <a:pt x="1393" y="787"/>
                      <a:pt x="1370" y="786"/>
                      <a:pt x="1348" y="779"/>
                    </a:cubicBezTo>
                    <a:cubicBezTo>
                      <a:pt x="1312" y="768"/>
                      <a:pt x="1271" y="762"/>
                      <a:pt x="1234" y="773"/>
                    </a:cubicBezTo>
                    <a:cubicBezTo>
                      <a:pt x="1209" y="780"/>
                      <a:pt x="1186" y="795"/>
                      <a:pt x="1160" y="802"/>
                    </a:cubicBezTo>
                    <a:cubicBezTo>
                      <a:pt x="1134" y="809"/>
                      <a:pt x="1110" y="821"/>
                      <a:pt x="1083" y="828"/>
                    </a:cubicBezTo>
                    <a:cubicBezTo>
                      <a:pt x="1048" y="837"/>
                      <a:pt x="1015" y="843"/>
                      <a:pt x="978" y="845"/>
                    </a:cubicBezTo>
                    <a:cubicBezTo>
                      <a:pt x="927" y="848"/>
                      <a:pt x="869" y="840"/>
                      <a:pt x="821" y="824"/>
                    </a:cubicBezTo>
                    <a:cubicBezTo>
                      <a:pt x="780" y="811"/>
                      <a:pt x="727" y="787"/>
                      <a:pt x="700" y="752"/>
                    </a:cubicBezTo>
                    <a:cubicBezTo>
                      <a:pt x="673" y="715"/>
                      <a:pt x="637" y="687"/>
                      <a:pt x="617" y="647"/>
                    </a:cubicBezTo>
                    <a:cubicBezTo>
                      <a:pt x="608" y="627"/>
                      <a:pt x="597" y="609"/>
                      <a:pt x="587" y="590"/>
                    </a:cubicBezTo>
                    <a:cubicBezTo>
                      <a:pt x="575" y="567"/>
                      <a:pt x="567" y="546"/>
                      <a:pt x="551" y="527"/>
                    </a:cubicBezTo>
                    <a:cubicBezTo>
                      <a:pt x="534" y="507"/>
                      <a:pt x="518" y="486"/>
                      <a:pt x="505" y="464"/>
                    </a:cubicBezTo>
                    <a:cubicBezTo>
                      <a:pt x="461" y="389"/>
                      <a:pt x="409" y="319"/>
                      <a:pt x="348"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Freeform 96"/>
              <p:cNvSpPr/>
              <p:nvPr/>
            </p:nvSpPr>
            <p:spPr bwMode="auto">
              <a:xfrm>
                <a:off x="3214" y="1724"/>
                <a:ext cx="152" cy="35"/>
              </a:xfrm>
              <a:custGeom>
                <a:avLst/>
                <a:gdLst>
                  <a:gd name="T0" fmla="*/ 3 w 57"/>
                  <a:gd name="T1" fmla="*/ 0 h 13"/>
                  <a:gd name="T2" fmla="*/ 0 w 57"/>
                  <a:gd name="T3" fmla="*/ 13 h 13"/>
                  <a:gd name="T4" fmla="*/ 57 w 57"/>
                  <a:gd name="T5" fmla="*/ 13 h 13"/>
                  <a:gd name="T6" fmla="*/ 3 w 57"/>
                  <a:gd name="T7" fmla="*/ 0 h 13"/>
                </a:gdLst>
                <a:ahLst/>
                <a:cxnLst>
                  <a:cxn ang="0">
                    <a:pos x="T0" y="T1"/>
                  </a:cxn>
                  <a:cxn ang="0">
                    <a:pos x="T2" y="T3"/>
                  </a:cxn>
                  <a:cxn ang="0">
                    <a:pos x="T4" y="T5"/>
                  </a:cxn>
                  <a:cxn ang="0">
                    <a:pos x="T6" y="T7"/>
                  </a:cxn>
                </a:cxnLst>
                <a:rect l="0" t="0" r="r" b="b"/>
                <a:pathLst>
                  <a:path w="57" h="13">
                    <a:moveTo>
                      <a:pt x="3" y="0"/>
                    </a:moveTo>
                    <a:cubicBezTo>
                      <a:pt x="2" y="4"/>
                      <a:pt x="1" y="8"/>
                      <a:pt x="0" y="13"/>
                    </a:cubicBezTo>
                    <a:cubicBezTo>
                      <a:pt x="57" y="13"/>
                      <a:pt x="57" y="13"/>
                      <a:pt x="57" y="13"/>
                    </a:cubicBezTo>
                    <a:lnTo>
                      <a:pt x="3" y="0"/>
                    </a:ln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Freeform 97"/>
              <p:cNvSpPr/>
              <p:nvPr/>
            </p:nvSpPr>
            <p:spPr bwMode="auto">
              <a:xfrm>
                <a:off x="3206" y="1759"/>
                <a:ext cx="261" cy="21"/>
              </a:xfrm>
              <a:custGeom>
                <a:avLst/>
                <a:gdLst>
                  <a:gd name="T0" fmla="*/ 60 w 98"/>
                  <a:gd name="T1" fmla="*/ 0 h 8"/>
                  <a:gd name="T2" fmla="*/ 3 w 98"/>
                  <a:gd name="T3" fmla="*/ 0 h 8"/>
                  <a:gd name="T4" fmla="*/ 0 w 98"/>
                  <a:gd name="T5" fmla="*/ 8 h 8"/>
                  <a:gd name="T6" fmla="*/ 98 w 98"/>
                  <a:gd name="T7" fmla="*/ 8 h 8"/>
                  <a:gd name="T8" fmla="*/ 60 w 98"/>
                  <a:gd name="T9" fmla="*/ 0 h 8"/>
                </a:gdLst>
                <a:ahLst/>
                <a:cxnLst>
                  <a:cxn ang="0">
                    <a:pos x="T0" y="T1"/>
                  </a:cxn>
                  <a:cxn ang="0">
                    <a:pos x="T2" y="T3"/>
                  </a:cxn>
                  <a:cxn ang="0">
                    <a:pos x="T4" y="T5"/>
                  </a:cxn>
                  <a:cxn ang="0">
                    <a:pos x="T6" y="T7"/>
                  </a:cxn>
                  <a:cxn ang="0">
                    <a:pos x="T8" y="T9"/>
                  </a:cxn>
                </a:cxnLst>
                <a:rect l="0" t="0" r="r" b="b"/>
                <a:pathLst>
                  <a:path w="98" h="8">
                    <a:moveTo>
                      <a:pt x="60" y="0"/>
                    </a:moveTo>
                    <a:cubicBezTo>
                      <a:pt x="3" y="0"/>
                      <a:pt x="3" y="0"/>
                      <a:pt x="3" y="0"/>
                    </a:cubicBezTo>
                    <a:cubicBezTo>
                      <a:pt x="2" y="2"/>
                      <a:pt x="1" y="5"/>
                      <a:pt x="0" y="8"/>
                    </a:cubicBezTo>
                    <a:cubicBezTo>
                      <a:pt x="98" y="8"/>
                      <a:pt x="98" y="8"/>
                      <a:pt x="98" y="8"/>
                    </a:cubicBezTo>
                    <a:lnTo>
                      <a:pt x="60" y="0"/>
                    </a:ln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Freeform 98"/>
              <p:cNvSpPr/>
              <p:nvPr/>
            </p:nvSpPr>
            <p:spPr bwMode="auto">
              <a:xfrm>
                <a:off x="3190" y="1847"/>
                <a:ext cx="336" cy="27"/>
              </a:xfrm>
              <a:custGeom>
                <a:avLst/>
                <a:gdLst>
                  <a:gd name="T0" fmla="*/ 126 w 126"/>
                  <a:gd name="T1" fmla="*/ 0 h 10"/>
                  <a:gd name="T2" fmla="*/ 2 w 126"/>
                  <a:gd name="T3" fmla="*/ 0 h 10"/>
                  <a:gd name="T4" fmla="*/ 0 w 126"/>
                  <a:gd name="T5" fmla="*/ 10 h 10"/>
                  <a:gd name="T6" fmla="*/ 123 w 126"/>
                  <a:gd name="T7" fmla="*/ 10 h 10"/>
                  <a:gd name="T8" fmla="*/ 126 w 126"/>
                  <a:gd name="T9" fmla="*/ 0 h 10"/>
                </a:gdLst>
                <a:ahLst/>
                <a:cxnLst>
                  <a:cxn ang="0">
                    <a:pos x="T0" y="T1"/>
                  </a:cxn>
                  <a:cxn ang="0">
                    <a:pos x="T2" y="T3"/>
                  </a:cxn>
                  <a:cxn ang="0">
                    <a:pos x="T4" y="T5"/>
                  </a:cxn>
                  <a:cxn ang="0">
                    <a:pos x="T6" y="T7"/>
                  </a:cxn>
                  <a:cxn ang="0">
                    <a:pos x="T8" y="T9"/>
                  </a:cxn>
                </a:cxnLst>
                <a:rect l="0" t="0" r="r" b="b"/>
                <a:pathLst>
                  <a:path w="126" h="10">
                    <a:moveTo>
                      <a:pt x="126" y="0"/>
                    </a:moveTo>
                    <a:cubicBezTo>
                      <a:pt x="2" y="0"/>
                      <a:pt x="2" y="0"/>
                      <a:pt x="2" y="0"/>
                    </a:cubicBezTo>
                    <a:cubicBezTo>
                      <a:pt x="1" y="3"/>
                      <a:pt x="1" y="7"/>
                      <a:pt x="0" y="10"/>
                    </a:cubicBezTo>
                    <a:cubicBezTo>
                      <a:pt x="123" y="10"/>
                      <a:pt x="123" y="10"/>
                      <a:pt x="123" y="10"/>
                    </a:cubicBezTo>
                    <a:cubicBezTo>
                      <a:pt x="124" y="7"/>
                      <a:pt x="125" y="3"/>
                      <a:pt x="126"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Freeform 99"/>
              <p:cNvSpPr/>
              <p:nvPr/>
            </p:nvSpPr>
            <p:spPr bwMode="auto">
              <a:xfrm>
                <a:off x="3187" y="1874"/>
                <a:ext cx="331" cy="27"/>
              </a:xfrm>
              <a:custGeom>
                <a:avLst/>
                <a:gdLst>
                  <a:gd name="T0" fmla="*/ 124 w 124"/>
                  <a:gd name="T1" fmla="*/ 0 h 10"/>
                  <a:gd name="T2" fmla="*/ 1 w 124"/>
                  <a:gd name="T3" fmla="*/ 0 h 10"/>
                  <a:gd name="T4" fmla="*/ 0 w 124"/>
                  <a:gd name="T5" fmla="*/ 10 h 10"/>
                  <a:gd name="T6" fmla="*/ 122 w 124"/>
                  <a:gd name="T7" fmla="*/ 10 h 10"/>
                  <a:gd name="T8" fmla="*/ 124 w 124"/>
                  <a:gd name="T9" fmla="*/ 0 h 10"/>
                </a:gdLst>
                <a:ahLst/>
                <a:cxnLst>
                  <a:cxn ang="0">
                    <a:pos x="T0" y="T1"/>
                  </a:cxn>
                  <a:cxn ang="0">
                    <a:pos x="T2" y="T3"/>
                  </a:cxn>
                  <a:cxn ang="0">
                    <a:pos x="T4" y="T5"/>
                  </a:cxn>
                  <a:cxn ang="0">
                    <a:pos x="T6" y="T7"/>
                  </a:cxn>
                  <a:cxn ang="0">
                    <a:pos x="T8" y="T9"/>
                  </a:cxn>
                </a:cxnLst>
                <a:rect l="0" t="0" r="r" b="b"/>
                <a:pathLst>
                  <a:path w="124" h="10">
                    <a:moveTo>
                      <a:pt x="124" y="0"/>
                    </a:moveTo>
                    <a:cubicBezTo>
                      <a:pt x="1" y="0"/>
                      <a:pt x="1" y="0"/>
                      <a:pt x="1" y="0"/>
                    </a:cubicBezTo>
                    <a:cubicBezTo>
                      <a:pt x="1" y="4"/>
                      <a:pt x="0" y="7"/>
                      <a:pt x="0" y="10"/>
                    </a:cubicBezTo>
                    <a:cubicBezTo>
                      <a:pt x="122" y="10"/>
                      <a:pt x="122" y="10"/>
                      <a:pt x="122" y="10"/>
                    </a:cubicBezTo>
                    <a:cubicBezTo>
                      <a:pt x="123" y="7"/>
                      <a:pt x="124" y="4"/>
                      <a:pt x="124"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Freeform 100"/>
              <p:cNvSpPr/>
              <p:nvPr/>
            </p:nvSpPr>
            <p:spPr bwMode="auto">
              <a:xfrm>
                <a:off x="3184" y="1901"/>
                <a:ext cx="329" cy="24"/>
              </a:xfrm>
              <a:custGeom>
                <a:avLst/>
                <a:gdLst>
                  <a:gd name="T0" fmla="*/ 123 w 123"/>
                  <a:gd name="T1" fmla="*/ 0 h 9"/>
                  <a:gd name="T2" fmla="*/ 1 w 123"/>
                  <a:gd name="T3" fmla="*/ 0 h 9"/>
                  <a:gd name="T4" fmla="*/ 0 w 123"/>
                  <a:gd name="T5" fmla="*/ 9 h 9"/>
                  <a:gd name="T6" fmla="*/ 122 w 123"/>
                  <a:gd name="T7" fmla="*/ 9 h 9"/>
                  <a:gd name="T8" fmla="*/ 123 w 123"/>
                  <a:gd name="T9" fmla="*/ 0 h 9"/>
                </a:gdLst>
                <a:ahLst/>
                <a:cxnLst>
                  <a:cxn ang="0">
                    <a:pos x="T0" y="T1"/>
                  </a:cxn>
                  <a:cxn ang="0">
                    <a:pos x="T2" y="T3"/>
                  </a:cxn>
                  <a:cxn ang="0">
                    <a:pos x="T4" y="T5"/>
                  </a:cxn>
                  <a:cxn ang="0">
                    <a:pos x="T6" y="T7"/>
                  </a:cxn>
                  <a:cxn ang="0">
                    <a:pos x="T8" y="T9"/>
                  </a:cxn>
                </a:cxnLst>
                <a:rect l="0" t="0" r="r" b="b"/>
                <a:pathLst>
                  <a:path w="123" h="9">
                    <a:moveTo>
                      <a:pt x="123" y="0"/>
                    </a:moveTo>
                    <a:cubicBezTo>
                      <a:pt x="1" y="0"/>
                      <a:pt x="1" y="0"/>
                      <a:pt x="1" y="0"/>
                    </a:cubicBezTo>
                    <a:cubicBezTo>
                      <a:pt x="0" y="3"/>
                      <a:pt x="0" y="6"/>
                      <a:pt x="0" y="9"/>
                    </a:cubicBezTo>
                    <a:cubicBezTo>
                      <a:pt x="122" y="9"/>
                      <a:pt x="122" y="9"/>
                      <a:pt x="122" y="9"/>
                    </a:cubicBezTo>
                    <a:cubicBezTo>
                      <a:pt x="122" y="6"/>
                      <a:pt x="123" y="3"/>
                      <a:pt x="123"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Freeform 101"/>
              <p:cNvSpPr/>
              <p:nvPr/>
            </p:nvSpPr>
            <p:spPr bwMode="auto">
              <a:xfrm>
                <a:off x="3182" y="1925"/>
                <a:ext cx="328" cy="32"/>
              </a:xfrm>
              <a:custGeom>
                <a:avLst/>
                <a:gdLst>
                  <a:gd name="T0" fmla="*/ 123 w 123"/>
                  <a:gd name="T1" fmla="*/ 0 h 12"/>
                  <a:gd name="T2" fmla="*/ 1 w 123"/>
                  <a:gd name="T3" fmla="*/ 0 h 12"/>
                  <a:gd name="T4" fmla="*/ 0 w 123"/>
                  <a:gd name="T5" fmla="*/ 12 h 12"/>
                  <a:gd name="T6" fmla="*/ 121 w 123"/>
                  <a:gd name="T7" fmla="*/ 12 h 12"/>
                  <a:gd name="T8" fmla="*/ 123 w 123"/>
                  <a:gd name="T9" fmla="*/ 0 h 12"/>
                </a:gdLst>
                <a:ahLst/>
                <a:cxnLst>
                  <a:cxn ang="0">
                    <a:pos x="T0" y="T1"/>
                  </a:cxn>
                  <a:cxn ang="0">
                    <a:pos x="T2" y="T3"/>
                  </a:cxn>
                  <a:cxn ang="0">
                    <a:pos x="T4" y="T5"/>
                  </a:cxn>
                  <a:cxn ang="0">
                    <a:pos x="T6" y="T7"/>
                  </a:cxn>
                  <a:cxn ang="0">
                    <a:pos x="T8" y="T9"/>
                  </a:cxn>
                </a:cxnLst>
                <a:rect l="0" t="0" r="r" b="b"/>
                <a:pathLst>
                  <a:path w="123" h="12">
                    <a:moveTo>
                      <a:pt x="123" y="0"/>
                    </a:moveTo>
                    <a:cubicBezTo>
                      <a:pt x="1" y="0"/>
                      <a:pt x="1" y="0"/>
                      <a:pt x="1" y="0"/>
                    </a:cubicBezTo>
                    <a:cubicBezTo>
                      <a:pt x="0" y="4"/>
                      <a:pt x="0" y="8"/>
                      <a:pt x="0" y="12"/>
                    </a:cubicBezTo>
                    <a:cubicBezTo>
                      <a:pt x="121" y="12"/>
                      <a:pt x="121" y="12"/>
                      <a:pt x="121" y="12"/>
                    </a:cubicBezTo>
                    <a:cubicBezTo>
                      <a:pt x="122" y="8"/>
                      <a:pt x="122" y="4"/>
                      <a:pt x="123"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Freeform 102"/>
              <p:cNvSpPr/>
              <p:nvPr/>
            </p:nvSpPr>
            <p:spPr bwMode="auto">
              <a:xfrm>
                <a:off x="3179" y="1957"/>
                <a:ext cx="326" cy="24"/>
              </a:xfrm>
              <a:custGeom>
                <a:avLst/>
                <a:gdLst>
                  <a:gd name="T0" fmla="*/ 122 w 122"/>
                  <a:gd name="T1" fmla="*/ 0 h 9"/>
                  <a:gd name="T2" fmla="*/ 1 w 122"/>
                  <a:gd name="T3" fmla="*/ 0 h 9"/>
                  <a:gd name="T4" fmla="*/ 0 w 122"/>
                  <a:gd name="T5" fmla="*/ 9 h 9"/>
                  <a:gd name="T6" fmla="*/ 121 w 122"/>
                  <a:gd name="T7" fmla="*/ 9 h 9"/>
                  <a:gd name="T8" fmla="*/ 122 w 122"/>
                  <a:gd name="T9" fmla="*/ 0 h 9"/>
                </a:gdLst>
                <a:ahLst/>
                <a:cxnLst>
                  <a:cxn ang="0">
                    <a:pos x="T0" y="T1"/>
                  </a:cxn>
                  <a:cxn ang="0">
                    <a:pos x="T2" y="T3"/>
                  </a:cxn>
                  <a:cxn ang="0">
                    <a:pos x="T4" y="T5"/>
                  </a:cxn>
                  <a:cxn ang="0">
                    <a:pos x="T6" y="T7"/>
                  </a:cxn>
                  <a:cxn ang="0">
                    <a:pos x="T8" y="T9"/>
                  </a:cxn>
                </a:cxnLst>
                <a:rect l="0" t="0" r="r" b="b"/>
                <a:pathLst>
                  <a:path w="122" h="9">
                    <a:moveTo>
                      <a:pt x="122" y="0"/>
                    </a:moveTo>
                    <a:cubicBezTo>
                      <a:pt x="1" y="0"/>
                      <a:pt x="1" y="0"/>
                      <a:pt x="1" y="0"/>
                    </a:cubicBezTo>
                    <a:cubicBezTo>
                      <a:pt x="1" y="3"/>
                      <a:pt x="0" y="6"/>
                      <a:pt x="0" y="9"/>
                    </a:cubicBezTo>
                    <a:cubicBezTo>
                      <a:pt x="121" y="9"/>
                      <a:pt x="121" y="9"/>
                      <a:pt x="121" y="9"/>
                    </a:cubicBezTo>
                    <a:cubicBezTo>
                      <a:pt x="121" y="6"/>
                      <a:pt x="122" y="3"/>
                      <a:pt x="122"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Freeform 103"/>
              <p:cNvSpPr/>
              <p:nvPr/>
            </p:nvSpPr>
            <p:spPr bwMode="auto">
              <a:xfrm>
                <a:off x="3179" y="1981"/>
                <a:ext cx="323" cy="27"/>
              </a:xfrm>
              <a:custGeom>
                <a:avLst/>
                <a:gdLst>
                  <a:gd name="T0" fmla="*/ 121 w 121"/>
                  <a:gd name="T1" fmla="*/ 0 h 10"/>
                  <a:gd name="T2" fmla="*/ 0 w 121"/>
                  <a:gd name="T3" fmla="*/ 0 h 10"/>
                  <a:gd name="T4" fmla="*/ 0 w 121"/>
                  <a:gd name="T5" fmla="*/ 10 h 10"/>
                  <a:gd name="T6" fmla="*/ 120 w 121"/>
                  <a:gd name="T7" fmla="*/ 10 h 10"/>
                  <a:gd name="T8" fmla="*/ 121 w 121"/>
                  <a:gd name="T9" fmla="*/ 0 h 10"/>
                </a:gdLst>
                <a:ahLst/>
                <a:cxnLst>
                  <a:cxn ang="0">
                    <a:pos x="T0" y="T1"/>
                  </a:cxn>
                  <a:cxn ang="0">
                    <a:pos x="T2" y="T3"/>
                  </a:cxn>
                  <a:cxn ang="0">
                    <a:pos x="T4" y="T5"/>
                  </a:cxn>
                  <a:cxn ang="0">
                    <a:pos x="T6" y="T7"/>
                  </a:cxn>
                  <a:cxn ang="0">
                    <a:pos x="T8" y="T9"/>
                  </a:cxn>
                </a:cxnLst>
                <a:rect l="0" t="0" r="r" b="b"/>
                <a:pathLst>
                  <a:path w="121" h="10">
                    <a:moveTo>
                      <a:pt x="121" y="0"/>
                    </a:moveTo>
                    <a:cubicBezTo>
                      <a:pt x="0" y="0"/>
                      <a:pt x="0" y="0"/>
                      <a:pt x="0" y="0"/>
                    </a:cubicBezTo>
                    <a:cubicBezTo>
                      <a:pt x="0" y="3"/>
                      <a:pt x="0" y="6"/>
                      <a:pt x="0" y="10"/>
                    </a:cubicBezTo>
                    <a:cubicBezTo>
                      <a:pt x="120" y="10"/>
                      <a:pt x="120" y="10"/>
                      <a:pt x="120" y="10"/>
                    </a:cubicBezTo>
                    <a:cubicBezTo>
                      <a:pt x="120" y="6"/>
                      <a:pt x="121" y="3"/>
                      <a:pt x="121"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Freeform 104"/>
              <p:cNvSpPr/>
              <p:nvPr/>
            </p:nvSpPr>
            <p:spPr bwMode="auto">
              <a:xfrm>
                <a:off x="3179" y="2008"/>
                <a:ext cx="321" cy="24"/>
              </a:xfrm>
              <a:custGeom>
                <a:avLst/>
                <a:gdLst>
                  <a:gd name="T0" fmla="*/ 120 w 120"/>
                  <a:gd name="T1" fmla="*/ 0 h 9"/>
                  <a:gd name="T2" fmla="*/ 0 w 120"/>
                  <a:gd name="T3" fmla="*/ 0 h 9"/>
                  <a:gd name="T4" fmla="*/ 0 w 120"/>
                  <a:gd name="T5" fmla="*/ 9 h 9"/>
                  <a:gd name="T6" fmla="*/ 120 w 120"/>
                  <a:gd name="T7" fmla="*/ 9 h 9"/>
                  <a:gd name="T8" fmla="*/ 120 w 120"/>
                  <a:gd name="T9" fmla="*/ 0 h 9"/>
                </a:gdLst>
                <a:ahLst/>
                <a:cxnLst>
                  <a:cxn ang="0">
                    <a:pos x="T0" y="T1"/>
                  </a:cxn>
                  <a:cxn ang="0">
                    <a:pos x="T2" y="T3"/>
                  </a:cxn>
                  <a:cxn ang="0">
                    <a:pos x="T4" y="T5"/>
                  </a:cxn>
                  <a:cxn ang="0">
                    <a:pos x="T6" y="T7"/>
                  </a:cxn>
                  <a:cxn ang="0">
                    <a:pos x="T8" y="T9"/>
                  </a:cxn>
                </a:cxnLst>
                <a:rect l="0" t="0" r="r" b="b"/>
                <a:pathLst>
                  <a:path w="120" h="9">
                    <a:moveTo>
                      <a:pt x="120" y="0"/>
                    </a:moveTo>
                    <a:cubicBezTo>
                      <a:pt x="0" y="0"/>
                      <a:pt x="0" y="0"/>
                      <a:pt x="0" y="0"/>
                    </a:cubicBezTo>
                    <a:cubicBezTo>
                      <a:pt x="0" y="3"/>
                      <a:pt x="0" y="6"/>
                      <a:pt x="0" y="9"/>
                    </a:cubicBezTo>
                    <a:cubicBezTo>
                      <a:pt x="120" y="9"/>
                      <a:pt x="120" y="9"/>
                      <a:pt x="120" y="9"/>
                    </a:cubicBezTo>
                    <a:cubicBezTo>
                      <a:pt x="120" y="6"/>
                      <a:pt x="120" y="3"/>
                      <a:pt x="120"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Freeform 105"/>
              <p:cNvSpPr/>
              <p:nvPr/>
            </p:nvSpPr>
            <p:spPr bwMode="auto">
              <a:xfrm>
                <a:off x="3176" y="2032"/>
                <a:ext cx="324" cy="29"/>
              </a:xfrm>
              <a:custGeom>
                <a:avLst/>
                <a:gdLst>
                  <a:gd name="T0" fmla="*/ 121 w 121"/>
                  <a:gd name="T1" fmla="*/ 0 h 11"/>
                  <a:gd name="T2" fmla="*/ 1 w 121"/>
                  <a:gd name="T3" fmla="*/ 0 h 11"/>
                  <a:gd name="T4" fmla="*/ 0 w 121"/>
                  <a:gd name="T5" fmla="*/ 6 h 11"/>
                  <a:gd name="T6" fmla="*/ 1 w 121"/>
                  <a:gd name="T7" fmla="*/ 11 h 11"/>
                  <a:gd name="T8" fmla="*/ 120 w 121"/>
                  <a:gd name="T9" fmla="*/ 11 h 11"/>
                  <a:gd name="T10" fmla="*/ 121 w 121"/>
                  <a:gd name="T11" fmla="*/ 0 h 11"/>
                </a:gdLst>
                <a:ahLst/>
                <a:cxnLst>
                  <a:cxn ang="0">
                    <a:pos x="T0" y="T1"/>
                  </a:cxn>
                  <a:cxn ang="0">
                    <a:pos x="T2" y="T3"/>
                  </a:cxn>
                  <a:cxn ang="0">
                    <a:pos x="T4" y="T5"/>
                  </a:cxn>
                  <a:cxn ang="0">
                    <a:pos x="T6" y="T7"/>
                  </a:cxn>
                  <a:cxn ang="0">
                    <a:pos x="T8" y="T9"/>
                  </a:cxn>
                  <a:cxn ang="0">
                    <a:pos x="T10" y="T11"/>
                  </a:cxn>
                </a:cxnLst>
                <a:rect l="0" t="0" r="r" b="b"/>
                <a:pathLst>
                  <a:path w="121" h="11">
                    <a:moveTo>
                      <a:pt x="121" y="0"/>
                    </a:moveTo>
                    <a:cubicBezTo>
                      <a:pt x="1" y="0"/>
                      <a:pt x="1" y="0"/>
                      <a:pt x="1" y="0"/>
                    </a:cubicBezTo>
                    <a:cubicBezTo>
                      <a:pt x="0" y="2"/>
                      <a:pt x="0" y="4"/>
                      <a:pt x="0" y="6"/>
                    </a:cubicBezTo>
                    <a:cubicBezTo>
                      <a:pt x="0" y="8"/>
                      <a:pt x="0" y="9"/>
                      <a:pt x="1" y="11"/>
                    </a:cubicBezTo>
                    <a:cubicBezTo>
                      <a:pt x="120" y="11"/>
                      <a:pt x="120" y="11"/>
                      <a:pt x="120" y="11"/>
                    </a:cubicBezTo>
                    <a:cubicBezTo>
                      <a:pt x="120" y="7"/>
                      <a:pt x="121" y="3"/>
                      <a:pt x="121"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Freeform 106"/>
              <p:cNvSpPr/>
              <p:nvPr/>
            </p:nvSpPr>
            <p:spPr bwMode="auto">
              <a:xfrm>
                <a:off x="3179" y="2061"/>
                <a:ext cx="321" cy="24"/>
              </a:xfrm>
              <a:custGeom>
                <a:avLst/>
                <a:gdLst>
                  <a:gd name="T0" fmla="*/ 119 w 120"/>
                  <a:gd name="T1" fmla="*/ 2 h 9"/>
                  <a:gd name="T2" fmla="*/ 119 w 120"/>
                  <a:gd name="T3" fmla="*/ 0 h 9"/>
                  <a:gd name="T4" fmla="*/ 0 w 120"/>
                  <a:gd name="T5" fmla="*/ 0 h 9"/>
                  <a:gd name="T6" fmla="*/ 0 w 120"/>
                  <a:gd name="T7" fmla="*/ 9 h 9"/>
                  <a:gd name="T8" fmla="*/ 120 w 120"/>
                  <a:gd name="T9" fmla="*/ 9 h 9"/>
                  <a:gd name="T10" fmla="*/ 119 w 120"/>
                  <a:gd name="T11" fmla="*/ 2 h 9"/>
                </a:gdLst>
                <a:ahLst/>
                <a:cxnLst>
                  <a:cxn ang="0">
                    <a:pos x="T0" y="T1"/>
                  </a:cxn>
                  <a:cxn ang="0">
                    <a:pos x="T2" y="T3"/>
                  </a:cxn>
                  <a:cxn ang="0">
                    <a:pos x="T4" y="T5"/>
                  </a:cxn>
                  <a:cxn ang="0">
                    <a:pos x="T6" y="T7"/>
                  </a:cxn>
                  <a:cxn ang="0">
                    <a:pos x="T8" y="T9"/>
                  </a:cxn>
                  <a:cxn ang="0">
                    <a:pos x="T10" y="T11"/>
                  </a:cxn>
                </a:cxnLst>
                <a:rect l="0" t="0" r="r" b="b"/>
                <a:pathLst>
                  <a:path w="120" h="9">
                    <a:moveTo>
                      <a:pt x="119" y="2"/>
                    </a:moveTo>
                    <a:cubicBezTo>
                      <a:pt x="119" y="1"/>
                      <a:pt x="119" y="1"/>
                      <a:pt x="119" y="0"/>
                    </a:cubicBezTo>
                    <a:cubicBezTo>
                      <a:pt x="0" y="0"/>
                      <a:pt x="0" y="0"/>
                      <a:pt x="0" y="0"/>
                    </a:cubicBezTo>
                    <a:cubicBezTo>
                      <a:pt x="0" y="3"/>
                      <a:pt x="0" y="6"/>
                      <a:pt x="0" y="9"/>
                    </a:cubicBezTo>
                    <a:cubicBezTo>
                      <a:pt x="120" y="9"/>
                      <a:pt x="120" y="9"/>
                      <a:pt x="120" y="9"/>
                    </a:cubicBezTo>
                    <a:cubicBezTo>
                      <a:pt x="119" y="7"/>
                      <a:pt x="119" y="4"/>
                      <a:pt x="119" y="2"/>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Freeform 107"/>
              <p:cNvSpPr/>
              <p:nvPr/>
            </p:nvSpPr>
            <p:spPr bwMode="auto">
              <a:xfrm>
                <a:off x="3179" y="2085"/>
                <a:ext cx="321" cy="27"/>
              </a:xfrm>
              <a:custGeom>
                <a:avLst/>
                <a:gdLst>
                  <a:gd name="T0" fmla="*/ 120 w 120"/>
                  <a:gd name="T1" fmla="*/ 0 h 10"/>
                  <a:gd name="T2" fmla="*/ 0 w 120"/>
                  <a:gd name="T3" fmla="*/ 0 h 10"/>
                  <a:gd name="T4" fmla="*/ 0 w 120"/>
                  <a:gd name="T5" fmla="*/ 10 h 10"/>
                  <a:gd name="T6" fmla="*/ 120 w 120"/>
                  <a:gd name="T7" fmla="*/ 10 h 10"/>
                  <a:gd name="T8" fmla="*/ 120 w 120"/>
                  <a:gd name="T9" fmla="*/ 0 h 10"/>
                </a:gdLst>
                <a:ahLst/>
                <a:cxnLst>
                  <a:cxn ang="0">
                    <a:pos x="T0" y="T1"/>
                  </a:cxn>
                  <a:cxn ang="0">
                    <a:pos x="T2" y="T3"/>
                  </a:cxn>
                  <a:cxn ang="0">
                    <a:pos x="T4" y="T5"/>
                  </a:cxn>
                  <a:cxn ang="0">
                    <a:pos x="T6" y="T7"/>
                  </a:cxn>
                  <a:cxn ang="0">
                    <a:pos x="T8" y="T9"/>
                  </a:cxn>
                </a:cxnLst>
                <a:rect l="0" t="0" r="r" b="b"/>
                <a:pathLst>
                  <a:path w="120" h="10">
                    <a:moveTo>
                      <a:pt x="120" y="0"/>
                    </a:moveTo>
                    <a:cubicBezTo>
                      <a:pt x="0" y="0"/>
                      <a:pt x="0" y="0"/>
                      <a:pt x="0" y="0"/>
                    </a:cubicBezTo>
                    <a:cubicBezTo>
                      <a:pt x="0" y="3"/>
                      <a:pt x="0" y="7"/>
                      <a:pt x="0" y="10"/>
                    </a:cubicBezTo>
                    <a:cubicBezTo>
                      <a:pt x="120" y="10"/>
                      <a:pt x="120" y="10"/>
                      <a:pt x="120" y="10"/>
                    </a:cubicBezTo>
                    <a:cubicBezTo>
                      <a:pt x="120" y="7"/>
                      <a:pt x="120" y="3"/>
                      <a:pt x="120"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Freeform 108"/>
              <p:cNvSpPr/>
              <p:nvPr/>
            </p:nvSpPr>
            <p:spPr bwMode="auto">
              <a:xfrm>
                <a:off x="3179" y="2112"/>
                <a:ext cx="323" cy="27"/>
              </a:xfrm>
              <a:custGeom>
                <a:avLst/>
                <a:gdLst>
                  <a:gd name="T0" fmla="*/ 120 w 121"/>
                  <a:gd name="T1" fmla="*/ 0 h 10"/>
                  <a:gd name="T2" fmla="*/ 0 w 121"/>
                  <a:gd name="T3" fmla="*/ 0 h 10"/>
                  <a:gd name="T4" fmla="*/ 1 w 121"/>
                  <a:gd name="T5" fmla="*/ 10 h 10"/>
                  <a:gd name="T6" fmla="*/ 121 w 121"/>
                  <a:gd name="T7" fmla="*/ 10 h 10"/>
                  <a:gd name="T8" fmla="*/ 120 w 121"/>
                  <a:gd name="T9" fmla="*/ 0 h 10"/>
                </a:gdLst>
                <a:ahLst/>
                <a:cxnLst>
                  <a:cxn ang="0">
                    <a:pos x="T0" y="T1"/>
                  </a:cxn>
                  <a:cxn ang="0">
                    <a:pos x="T2" y="T3"/>
                  </a:cxn>
                  <a:cxn ang="0">
                    <a:pos x="T4" y="T5"/>
                  </a:cxn>
                  <a:cxn ang="0">
                    <a:pos x="T6" y="T7"/>
                  </a:cxn>
                  <a:cxn ang="0">
                    <a:pos x="T8" y="T9"/>
                  </a:cxn>
                </a:cxnLst>
                <a:rect l="0" t="0" r="r" b="b"/>
                <a:pathLst>
                  <a:path w="121" h="10">
                    <a:moveTo>
                      <a:pt x="120" y="0"/>
                    </a:moveTo>
                    <a:cubicBezTo>
                      <a:pt x="0" y="0"/>
                      <a:pt x="0" y="0"/>
                      <a:pt x="0" y="0"/>
                    </a:cubicBezTo>
                    <a:cubicBezTo>
                      <a:pt x="0" y="4"/>
                      <a:pt x="1" y="7"/>
                      <a:pt x="1" y="10"/>
                    </a:cubicBezTo>
                    <a:cubicBezTo>
                      <a:pt x="121" y="10"/>
                      <a:pt x="121" y="10"/>
                      <a:pt x="121" y="10"/>
                    </a:cubicBezTo>
                    <a:cubicBezTo>
                      <a:pt x="120" y="7"/>
                      <a:pt x="120" y="4"/>
                      <a:pt x="120"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Freeform 109"/>
              <p:cNvSpPr/>
              <p:nvPr/>
            </p:nvSpPr>
            <p:spPr bwMode="auto">
              <a:xfrm>
                <a:off x="3182" y="2139"/>
                <a:ext cx="320" cy="24"/>
              </a:xfrm>
              <a:custGeom>
                <a:avLst/>
                <a:gdLst>
                  <a:gd name="T0" fmla="*/ 120 w 120"/>
                  <a:gd name="T1" fmla="*/ 7 h 9"/>
                  <a:gd name="T2" fmla="*/ 120 w 120"/>
                  <a:gd name="T3" fmla="*/ 0 h 9"/>
                  <a:gd name="T4" fmla="*/ 0 w 120"/>
                  <a:gd name="T5" fmla="*/ 0 h 9"/>
                  <a:gd name="T6" fmla="*/ 1 w 120"/>
                  <a:gd name="T7" fmla="*/ 9 h 9"/>
                  <a:gd name="T8" fmla="*/ 95 w 120"/>
                  <a:gd name="T9" fmla="*/ 9 h 9"/>
                  <a:gd name="T10" fmla="*/ 120 w 120"/>
                  <a:gd name="T11" fmla="*/ 7 h 9"/>
                </a:gdLst>
                <a:ahLst/>
                <a:cxnLst>
                  <a:cxn ang="0">
                    <a:pos x="T0" y="T1"/>
                  </a:cxn>
                  <a:cxn ang="0">
                    <a:pos x="T2" y="T3"/>
                  </a:cxn>
                  <a:cxn ang="0">
                    <a:pos x="T4" y="T5"/>
                  </a:cxn>
                  <a:cxn ang="0">
                    <a:pos x="T6" y="T7"/>
                  </a:cxn>
                  <a:cxn ang="0">
                    <a:pos x="T8" y="T9"/>
                  </a:cxn>
                  <a:cxn ang="0">
                    <a:pos x="T10" y="T11"/>
                  </a:cxn>
                </a:cxnLst>
                <a:rect l="0" t="0" r="r" b="b"/>
                <a:pathLst>
                  <a:path w="120" h="9">
                    <a:moveTo>
                      <a:pt x="120" y="7"/>
                    </a:moveTo>
                    <a:cubicBezTo>
                      <a:pt x="120" y="5"/>
                      <a:pt x="120" y="2"/>
                      <a:pt x="120" y="0"/>
                    </a:cubicBezTo>
                    <a:cubicBezTo>
                      <a:pt x="0" y="0"/>
                      <a:pt x="0" y="0"/>
                      <a:pt x="0" y="0"/>
                    </a:cubicBezTo>
                    <a:cubicBezTo>
                      <a:pt x="0" y="3"/>
                      <a:pt x="0" y="6"/>
                      <a:pt x="1" y="9"/>
                    </a:cubicBezTo>
                    <a:cubicBezTo>
                      <a:pt x="95" y="9"/>
                      <a:pt x="95" y="9"/>
                      <a:pt x="95" y="9"/>
                    </a:cubicBezTo>
                    <a:lnTo>
                      <a:pt x="120" y="7"/>
                    </a:ln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Freeform 110"/>
              <p:cNvSpPr/>
              <p:nvPr/>
            </p:nvSpPr>
            <p:spPr bwMode="auto">
              <a:xfrm>
                <a:off x="3184" y="2163"/>
                <a:ext cx="251" cy="24"/>
              </a:xfrm>
              <a:custGeom>
                <a:avLst/>
                <a:gdLst>
                  <a:gd name="T0" fmla="*/ 94 w 94"/>
                  <a:gd name="T1" fmla="*/ 0 h 9"/>
                  <a:gd name="T2" fmla="*/ 0 w 94"/>
                  <a:gd name="T3" fmla="*/ 0 h 9"/>
                  <a:gd name="T4" fmla="*/ 1 w 94"/>
                  <a:gd name="T5" fmla="*/ 9 h 9"/>
                  <a:gd name="T6" fmla="*/ 94 w 94"/>
                  <a:gd name="T7" fmla="*/ 0 h 9"/>
                </a:gdLst>
                <a:ahLst/>
                <a:cxnLst>
                  <a:cxn ang="0">
                    <a:pos x="T0" y="T1"/>
                  </a:cxn>
                  <a:cxn ang="0">
                    <a:pos x="T2" y="T3"/>
                  </a:cxn>
                  <a:cxn ang="0">
                    <a:pos x="T4" y="T5"/>
                  </a:cxn>
                  <a:cxn ang="0">
                    <a:pos x="T6" y="T7"/>
                  </a:cxn>
                </a:cxnLst>
                <a:rect l="0" t="0" r="r" b="b"/>
                <a:pathLst>
                  <a:path w="94" h="9">
                    <a:moveTo>
                      <a:pt x="94" y="0"/>
                    </a:moveTo>
                    <a:cubicBezTo>
                      <a:pt x="0" y="0"/>
                      <a:pt x="0" y="0"/>
                      <a:pt x="0" y="0"/>
                    </a:cubicBezTo>
                    <a:cubicBezTo>
                      <a:pt x="0" y="3"/>
                      <a:pt x="0" y="6"/>
                      <a:pt x="1" y="9"/>
                    </a:cubicBezTo>
                    <a:lnTo>
                      <a:pt x="94" y="0"/>
                    </a:ln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Freeform 111"/>
              <p:cNvSpPr/>
              <p:nvPr/>
            </p:nvSpPr>
            <p:spPr bwMode="auto">
              <a:xfrm>
                <a:off x="3195" y="1815"/>
                <a:ext cx="339" cy="32"/>
              </a:xfrm>
              <a:custGeom>
                <a:avLst/>
                <a:gdLst>
                  <a:gd name="T0" fmla="*/ 127 w 127"/>
                  <a:gd name="T1" fmla="*/ 0 h 12"/>
                  <a:gd name="T2" fmla="*/ 2 w 127"/>
                  <a:gd name="T3" fmla="*/ 0 h 12"/>
                  <a:gd name="T4" fmla="*/ 0 w 127"/>
                  <a:gd name="T5" fmla="*/ 12 h 12"/>
                  <a:gd name="T6" fmla="*/ 124 w 127"/>
                  <a:gd name="T7" fmla="*/ 12 h 12"/>
                  <a:gd name="T8" fmla="*/ 127 w 127"/>
                  <a:gd name="T9" fmla="*/ 0 h 12"/>
                </a:gdLst>
                <a:ahLst/>
                <a:cxnLst>
                  <a:cxn ang="0">
                    <a:pos x="T0" y="T1"/>
                  </a:cxn>
                  <a:cxn ang="0">
                    <a:pos x="T2" y="T3"/>
                  </a:cxn>
                  <a:cxn ang="0">
                    <a:pos x="T4" y="T5"/>
                  </a:cxn>
                  <a:cxn ang="0">
                    <a:pos x="T6" y="T7"/>
                  </a:cxn>
                  <a:cxn ang="0">
                    <a:pos x="T8" y="T9"/>
                  </a:cxn>
                </a:cxnLst>
                <a:rect l="0" t="0" r="r" b="b"/>
                <a:pathLst>
                  <a:path w="127" h="12">
                    <a:moveTo>
                      <a:pt x="127" y="0"/>
                    </a:moveTo>
                    <a:cubicBezTo>
                      <a:pt x="2" y="0"/>
                      <a:pt x="2" y="0"/>
                      <a:pt x="2" y="0"/>
                    </a:cubicBezTo>
                    <a:cubicBezTo>
                      <a:pt x="1" y="4"/>
                      <a:pt x="0" y="8"/>
                      <a:pt x="0" y="12"/>
                    </a:cubicBezTo>
                    <a:cubicBezTo>
                      <a:pt x="124" y="12"/>
                      <a:pt x="124" y="12"/>
                      <a:pt x="124" y="12"/>
                    </a:cubicBezTo>
                    <a:cubicBezTo>
                      <a:pt x="125" y="8"/>
                      <a:pt x="126" y="4"/>
                      <a:pt x="127"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Freeform 112"/>
              <p:cNvSpPr/>
              <p:nvPr/>
            </p:nvSpPr>
            <p:spPr bwMode="auto">
              <a:xfrm>
                <a:off x="3200" y="1780"/>
                <a:ext cx="340" cy="35"/>
              </a:xfrm>
              <a:custGeom>
                <a:avLst/>
                <a:gdLst>
                  <a:gd name="T0" fmla="*/ 127 w 127"/>
                  <a:gd name="T1" fmla="*/ 6 h 13"/>
                  <a:gd name="T2" fmla="*/ 100 w 127"/>
                  <a:gd name="T3" fmla="*/ 0 h 13"/>
                  <a:gd name="T4" fmla="*/ 2 w 127"/>
                  <a:gd name="T5" fmla="*/ 0 h 13"/>
                  <a:gd name="T6" fmla="*/ 0 w 127"/>
                  <a:gd name="T7" fmla="*/ 13 h 13"/>
                  <a:gd name="T8" fmla="*/ 125 w 127"/>
                  <a:gd name="T9" fmla="*/ 13 h 13"/>
                  <a:gd name="T10" fmla="*/ 127 w 127"/>
                  <a:gd name="T11" fmla="*/ 6 h 13"/>
                </a:gdLst>
                <a:ahLst/>
                <a:cxnLst>
                  <a:cxn ang="0">
                    <a:pos x="T0" y="T1"/>
                  </a:cxn>
                  <a:cxn ang="0">
                    <a:pos x="T2" y="T3"/>
                  </a:cxn>
                  <a:cxn ang="0">
                    <a:pos x="T4" y="T5"/>
                  </a:cxn>
                  <a:cxn ang="0">
                    <a:pos x="T6" y="T7"/>
                  </a:cxn>
                  <a:cxn ang="0">
                    <a:pos x="T8" y="T9"/>
                  </a:cxn>
                  <a:cxn ang="0">
                    <a:pos x="T10" y="T11"/>
                  </a:cxn>
                </a:cxnLst>
                <a:rect l="0" t="0" r="r" b="b"/>
                <a:pathLst>
                  <a:path w="127" h="13">
                    <a:moveTo>
                      <a:pt x="127" y="6"/>
                    </a:moveTo>
                    <a:cubicBezTo>
                      <a:pt x="100" y="0"/>
                      <a:pt x="100" y="0"/>
                      <a:pt x="100" y="0"/>
                    </a:cubicBezTo>
                    <a:cubicBezTo>
                      <a:pt x="2" y="0"/>
                      <a:pt x="2" y="0"/>
                      <a:pt x="2" y="0"/>
                    </a:cubicBezTo>
                    <a:cubicBezTo>
                      <a:pt x="2" y="5"/>
                      <a:pt x="1" y="9"/>
                      <a:pt x="0" y="13"/>
                    </a:cubicBezTo>
                    <a:cubicBezTo>
                      <a:pt x="125" y="13"/>
                      <a:pt x="125" y="13"/>
                      <a:pt x="125" y="13"/>
                    </a:cubicBezTo>
                    <a:cubicBezTo>
                      <a:pt x="126" y="11"/>
                      <a:pt x="126" y="9"/>
                      <a:pt x="127" y="6"/>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Freeform 113"/>
              <p:cNvSpPr/>
              <p:nvPr/>
            </p:nvSpPr>
            <p:spPr bwMode="auto">
              <a:xfrm>
                <a:off x="3222" y="1039"/>
                <a:ext cx="753" cy="757"/>
              </a:xfrm>
              <a:custGeom>
                <a:avLst/>
                <a:gdLst>
                  <a:gd name="T0" fmla="*/ 0 w 282"/>
                  <a:gd name="T1" fmla="*/ 256 h 283"/>
                  <a:gd name="T2" fmla="*/ 119 w 282"/>
                  <a:gd name="T3" fmla="*/ 283 h 283"/>
                  <a:gd name="T4" fmla="*/ 282 w 282"/>
                  <a:gd name="T5" fmla="*/ 92 h 283"/>
                  <a:gd name="T6" fmla="*/ 186 w 282"/>
                  <a:gd name="T7" fmla="*/ 0 h 283"/>
                  <a:gd name="T8" fmla="*/ 0 w 282"/>
                  <a:gd name="T9" fmla="*/ 256 h 283"/>
                </a:gdLst>
                <a:ahLst/>
                <a:cxnLst>
                  <a:cxn ang="0">
                    <a:pos x="T0" y="T1"/>
                  </a:cxn>
                  <a:cxn ang="0">
                    <a:pos x="T2" y="T3"/>
                  </a:cxn>
                  <a:cxn ang="0">
                    <a:pos x="T4" y="T5"/>
                  </a:cxn>
                  <a:cxn ang="0">
                    <a:pos x="T6" y="T7"/>
                  </a:cxn>
                  <a:cxn ang="0">
                    <a:pos x="T8" y="T9"/>
                  </a:cxn>
                </a:cxnLst>
                <a:rect l="0" t="0" r="r" b="b"/>
                <a:pathLst>
                  <a:path w="282" h="283">
                    <a:moveTo>
                      <a:pt x="0" y="256"/>
                    </a:moveTo>
                    <a:cubicBezTo>
                      <a:pt x="119" y="283"/>
                      <a:pt x="119" y="283"/>
                      <a:pt x="119" y="283"/>
                    </a:cubicBezTo>
                    <a:cubicBezTo>
                      <a:pt x="146" y="200"/>
                      <a:pt x="205" y="131"/>
                      <a:pt x="282" y="92"/>
                    </a:cubicBezTo>
                    <a:cubicBezTo>
                      <a:pt x="186" y="0"/>
                      <a:pt x="186" y="0"/>
                      <a:pt x="186" y="0"/>
                    </a:cubicBezTo>
                    <a:cubicBezTo>
                      <a:pt x="96" y="59"/>
                      <a:pt x="29" y="150"/>
                      <a:pt x="0" y="256"/>
                    </a:cubicBezTo>
                    <a:close/>
                  </a:path>
                </a:pathLst>
              </a:custGeom>
              <a:solidFill>
                <a:srgbClr val="68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Freeform 114"/>
              <p:cNvSpPr/>
              <p:nvPr/>
            </p:nvSpPr>
            <p:spPr bwMode="auto">
              <a:xfrm>
                <a:off x="3719" y="882"/>
                <a:ext cx="419" cy="403"/>
              </a:xfrm>
              <a:custGeom>
                <a:avLst/>
                <a:gdLst>
                  <a:gd name="T0" fmla="*/ 0 w 157"/>
                  <a:gd name="T1" fmla="*/ 59 h 151"/>
                  <a:gd name="T2" fmla="*/ 96 w 157"/>
                  <a:gd name="T3" fmla="*/ 151 h 151"/>
                  <a:gd name="T4" fmla="*/ 157 w 157"/>
                  <a:gd name="T5" fmla="*/ 127 h 151"/>
                  <a:gd name="T6" fmla="*/ 128 w 157"/>
                  <a:gd name="T7" fmla="*/ 0 h 151"/>
                  <a:gd name="T8" fmla="*/ 0 w 157"/>
                  <a:gd name="T9" fmla="*/ 59 h 151"/>
                </a:gdLst>
                <a:ahLst/>
                <a:cxnLst>
                  <a:cxn ang="0">
                    <a:pos x="T0" y="T1"/>
                  </a:cxn>
                  <a:cxn ang="0">
                    <a:pos x="T2" y="T3"/>
                  </a:cxn>
                  <a:cxn ang="0">
                    <a:pos x="T4" y="T5"/>
                  </a:cxn>
                  <a:cxn ang="0">
                    <a:pos x="T6" y="T7"/>
                  </a:cxn>
                  <a:cxn ang="0">
                    <a:pos x="T8" y="T9"/>
                  </a:cxn>
                </a:cxnLst>
                <a:rect l="0" t="0" r="r" b="b"/>
                <a:pathLst>
                  <a:path w="157" h="151">
                    <a:moveTo>
                      <a:pt x="0" y="59"/>
                    </a:moveTo>
                    <a:cubicBezTo>
                      <a:pt x="96" y="151"/>
                      <a:pt x="96" y="151"/>
                      <a:pt x="96" y="151"/>
                    </a:cubicBezTo>
                    <a:cubicBezTo>
                      <a:pt x="115" y="141"/>
                      <a:pt x="136" y="133"/>
                      <a:pt x="157" y="127"/>
                    </a:cubicBezTo>
                    <a:cubicBezTo>
                      <a:pt x="128" y="0"/>
                      <a:pt x="128" y="0"/>
                      <a:pt x="128" y="0"/>
                    </a:cubicBezTo>
                    <a:cubicBezTo>
                      <a:pt x="82" y="13"/>
                      <a:pt x="39" y="33"/>
                      <a:pt x="0" y="59"/>
                    </a:cubicBezTo>
                    <a:close/>
                  </a:path>
                </a:pathLst>
              </a:custGeom>
              <a:solidFill>
                <a:srgbClr val="7E42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Freeform 115"/>
              <p:cNvSpPr/>
              <p:nvPr/>
            </p:nvSpPr>
            <p:spPr bwMode="auto">
              <a:xfrm>
                <a:off x="4084" y="964"/>
                <a:ext cx="628" cy="140"/>
              </a:xfrm>
              <a:custGeom>
                <a:avLst/>
                <a:gdLst>
                  <a:gd name="T0" fmla="*/ 230 w 235"/>
                  <a:gd name="T1" fmla="*/ 52 h 52"/>
                  <a:gd name="T2" fmla="*/ 235 w 235"/>
                  <a:gd name="T3" fmla="*/ 19 h 52"/>
                  <a:gd name="T4" fmla="*/ 0 w 235"/>
                  <a:gd name="T5" fmla="*/ 12 h 52"/>
                  <a:gd name="T6" fmla="*/ 8 w 235"/>
                  <a:gd name="T7" fmla="*/ 47 h 52"/>
                  <a:gd name="T8" fmla="*/ 230 w 235"/>
                  <a:gd name="T9" fmla="*/ 52 h 52"/>
                </a:gdLst>
                <a:ahLst/>
                <a:cxnLst>
                  <a:cxn ang="0">
                    <a:pos x="T0" y="T1"/>
                  </a:cxn>
                  <a:cxn ang="0">
                    <a:pos x="T2" y="T3"/>
                  </a:cxn>
                  <a:cxn ang="0">
                    <a:pos x="T4" y="T5"/>
                  </a:cxn>
                  <a:cxn ang="0">
                    <a:pos x="T6" y="T7"/>
                  </a:cxn>
                  <a:cxn ang="0">
                    <a:pos x="T8" y="T9"/>
                  </a:cxn>
                </a:cxnLst>
                <a:rect l="0" t="0" r="r" b="b"/>
                <a:pathLst>
                  <a:path w="235" h="52">
                    <a:moveTo>
                      <a:pt x="230" y="52"/>
                    </a:moveTo>
                    <a:cubicBezTo>
                      <a:pt x="235" y="19"/>
                      <a:pt x="235" y="19"/>
                      <a:pt x="235" y="19"/>
                    </a:cubicBezTo>
                    <a:cubicBezTo>
                      <a:pt x="160" y="0"/>
                      <a:pt x="78" y="3"/>
                      <a:pt x="0" y="12"/>
                    </a:cubicBezTo>
                    <a:cubicBezTo>
                      <a:pt x="8" y="47"/>
                      <a:pt x="8" y="47"/>
                      <a:pt x="8" y="47"/>
                    </a:cubicBezTo>
                    <a:cubicBezTo>
                      <a:pt x="81" y="32"/>
                      <a:pt x="159" y="33"/>
                      <a:pt x="230" y="52"/>
                    </a:cubicBezTo>
                    <a:close/>
                  </a:path>
                </a:pathLst>
              </a:custGeom>
              <a:solidFill>
                <a:srgbClr val="A96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Freeform 116"/>
              <p:cNvSpPr/>
              <p:nvPr/>
            </p:nvSpPr>
            <p:spPr bwMode="auto">
              <a:xfrm>
                <a:off x="4106" y="1050"/>
                <a:ext cx="593" cy="190"/>
              </a:xfrm>
              <a:custGeom>
                <a:avLst/>
                <a:gdLst>
                  <a:gd name="T0" fmla="*/ 0 w 222"/>
                  <a:gd name="T1" fmla="*/ 15 h 71"/>
                  <a:gd name="T2" fmla="*/ 12 w 222"/>
                  <a:gd name="T3" fmla="*/ 64 h 71"/>
                  <a:gd name="T4" fmla="*/ 101 w 222"/>
                  <a:gd name="T5" fmla="*/ 51 h 71"/>
                  <a:gd name="T6" fmla="*/ 214 w 222"/>
                  <a:gd name="T7" fmla="*/ 71 h 71"/>
                  <a:gd name="T8" fmla="*/ 222 w 222"/>
                  <a:gd name="T9" fmla="*/ 20 h 71"/>
                  <a:gd name="T10" fmla="*/ 0 w 222"/>
                  <a:gd name="T11" fmla="*/ 15 h 71"/>
                </a:gdLst>
                <a:ahLst/>
                <a:cxnLst>
                  <a:cxn ang="0">
                    <a:pos x="T0" y="T1"/>
                  </a:cxn>
                  <a:cxn ang="0">
                    <a:pos x="T2" y="T3"/>
                  </a:cxn>
                  <a:cxn ang="0">
                    <a:pos x="T4" y="T5"/>
                  </a:cxn>
                  <a:cxn ang="0">
                    <a:pos x="T6" y="T7"/>
                  </a:cxn>
                  <a:cxn ang="0">
                    <a:pos x="T8" y="T9"/>
                  </a:cxn>
                  <a:cxn ang="0">
                    <a:pos x="T10" y="T11"/>
                  </a:cxn>
                </a:cxnLst>
                <a:rect l="0" t="0" r="r" b="b"/>
                <a:pathLst>
                  <a:path w="222" h="71">
                    <a:moveTo>
                      <a:pt x="0" y="15"/>
                    </a:moveTo>
                    <a:cubicBezTo>
                      <a:pt x="12" y="64"/>
                      <a:pt x="12" y="64"/>
                      <a:pt x="12" y="64"/>
                    </a:cubicBezTo>
                    <a:cubicBezTo>
                      <a:pt x="40" y="56"/>
                      <a:pt x="70" y="51"/>
                      <a:pt x="101" y="51"/>
                    </a:cubicBezTo>
                    <a:cubicBezTo>
                      <a:pt x="141" y="51"/>
                      <a:pt x="179" y="59"/>
                      <a:pt x="214" y="71"/>
                    </a:cubicBezTo>
                    <a:cubicBezTo>
                      <a:pt x="222" y="20"/>
                      <a:pt x="222" y="20"/>
                      <a:pt x="222" y="20"/>
                    </a:cubicBezTo>
                    <a:cubicBezTo>
                      <a:pt x="151" y="1"/>
                      <a:pt x="73" y="0"/>
                      <a:pt x="0" y="15"/>
                    </a:cubicBezTo>
                    <a:close/>
                  </a:path>
                </a:pathLst>
              </a:custGeom>
              <a:solidFill>
                <a:srgbClr val="866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Freeform 117"/>
              <p:cNvSpPr/>
              <p:nvPr/>
            </p:nvSpPr>
            <p:spPr bwMode="auto">
              <a:xfrm>
                <a:off x="4060" y="857"/>
                <a:ext cx="115" cy="140"/>
              </a:xfrm>
              <a:custGeom>
                <a:avLst/>
                <a:gdLst>
                  <a:gd name="T0" fmla="*/ 0 w 43"/>
                  <a:gd name="T1" fmla="*/ 9 h 52"/>
                  <a:gd name="T2" fmla="*/ 9 w 43"/>
                  <a:gd name="T3" fmla="*/ 52 h 52"/>
                  <a:gd name="T4" fmla="*/ 43 w 43"/>
                  <a:gd name="T5" fmla="*/ 48 h 52"/>
                  <a:gd name="T6" fmla="*/ 40 w 43"/>
                  <a:gd name="T7" fmla="*/ 0 h 52"/>
                  <a:gd name="T8" fmla="*/ 0 w 43"/>
                  <a:gd name="T9" fmla="*/ 9 h 52"/>
                </a:gdLst>
                <a:ahLst/>
                <a:cxnLst>
                  <a:cxn ang="0">
                    <a:pos x="T0" y="T1"/>
                  </a:cxn>
                  <a:cxn ang="0">
                    <a:pos x="T2" y="T3"/>
                  </a:cxn>
                  <a:cxn ang="0">
                    <a:pos x="T4" y="T5"/>
                  </a:cxn>
                  <a:cxn ang="0">
                    <a:pos x="T6" y="T7"/>
                  </a:cxn>
                  <a:cxn ang="0">
                    <a:pos x="T8" y="T9"/>
                  </a:cxn>
                </a:cxnLst>
                <a:rect l="0" t="0" r="r" b="b"/>
                <a:pathLst>
                  <a:path w="43" h="52">
                    <a:moveTo>
                      <a:pt x="0" y="9"/>
                    </a:moveTo>
                    <a:cubicBezTo>
                      <a:pt x="9" y="52"/>
                      <a:pt x="9" y="52"/>
                      <a:pt x="9" y="52"/>
                    </a:cubicBezTo>
                    <a:cubicBezTo>
                      <a:pt x="21" y="50"/>
                      <a:pt x="32" y="49"/>
                      <a:pt x="43" y="48"/>
                    </a:cubicBezTo>
                    <a:cubicBezTo>
                      <a:pt x="40" y="0"/>
                      <a:pt x="40" y="0"/>
                      <a:pt x="40" y="0"/>
                    </a:cubicBezTo>
                    <a:cubicBezTo>
                      <a:pt x="26" y="2"/>
                      <a:pt x="13" y="5"/>
                      <a:pt x="0" y="9"/>
                    </a:cubicBezTo>
                    <a:close/>
                  </a:path>
                </a:pathLst>
              </a:custGeom>
              <a:solidFill>
                <a:srgbClr val="7E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Freeform 118"/>
              <p:cNvSpPr/>
              <p:nvPr/>
            </p:nvSpPr>
            <p:spPr bwMode="auto">
              <a:xfrm>
                <a:off x="4167" y="839"/>
                <a:ext cx="136" cy="147"/>
              </a:xfrm>
              <a:custGeom>
                <a:avLst/>
                <a:gdLst>
                  <a:gd name="T0" fmla="*/ 0 w 51"/>
                  <a:gd name="T1" fmla="*/ 7 h 55"/>
                  <a:gd name="T2" fmla="*/ 3 w 51"/>
                  <a:gd name="T3" fmla="*/ 55 h 55"/>
                  <a:gd name="T4" fmla="*/ 51 w 51"/>
                  <a:gd name="T5" fmla="*/ 52 h 55"/>
                  <a:gd name="T6" fmla="*/ 51 w 51"/>
                  <a:gd name="T7" fmla="*/ 0 h 55"/>
                  <a:gd name="T8" fmla="*/ 0 w 51"/>
                  <a:gd name="T9" fmla="*/ 7 h 55"/>
                </a:gdLst>
                <a:ahLst/>
                <a:cxnLst>
                  <a:cxn ang="0">
                    <a:pos x="T0" y="T1"/>
                  </a:cxn>
                  <a:cxn ang="0">
                    <a:pos x="T2" y="T3"/>
                  </a:cxn>
                  <a:cxn ang="0">
                    <a:pos x="T4" y="T5"/>
                  </a:cxn>
                  <a:cxn ang="0">
                    <a:pos x="T6" y="T7"/>
                  </a:cxn>
                  <a:cxn ang="0">
                    <a:pos x="T8" y="T9"/>
                  </a:cxn>
                </a:cxnLst>
                <a:rect l="0" t="0" r="r" b="b"/>
                <a:pathLst>
                  <a:path w="51" h="55">
                    <a:moveTo>
                      <a:pt x="0" y="7"/>
                    </a:moveTo>
                    <a:cubicBezTo>
                      <a:pt x="3" y="55"/>
                      <a:pt x="3" y="55"/>
                      <a:pt x="3" y="55"/>
                    </a:cubicBezTo>
                    <a:cubicBezTo>
                      <a:pt x="19" y="54"/>
                      <a:pt x="35" y="53"/>
                      <a:pt x="51" y="52"/>
                    </a:cubicBezTo>
                    <a:cubicBezTo>
                      <a:pt x="51" y="0"/>
                      <a:pt x="51" y="0"/>
                      <a:pt x="51" y="0"/>
                    </a:cubicBezTo>
                    <a:cubicBezTo>
                      <a:pt x="34" y="2"/>
                      <a:pt x="17" y="4"/>
                      <a:pt x="0" y="7"/>
                    </a:cubicBezTo>
                    <a:close/>
                  </a:path>
                </a:pathLst>
              </a:custGeom>
              <a:solidFill>
                <a:srgbClr val="E3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Freeform 119"/>
              <p:cNvSpPr/>
              <p:nvPr/>
            </p:nvSpPr>
            <p:spPr bwMode="auto">
              <a:xfrm>
                <a:off x="4303" y="836"/>
                <a:ext cx="147" cy="142"/>
              </a:xfrm>
              <a:custGeom>
                <a:avLst/>
                <a:gdLst>
                  <a:gd name="T0" fmla="*/ 31 w 55"/>
                  <a:gd name="T1" fmla="*/ 0 h 53"/>
                  <a:gd name="T2" fmla="*/ 0 w 55"/>
                  <a:gd name="T3" fmla="*/ 1 h 53"/>
                  <a:gd name="T4" fmla="*/ 0 w 55"/>
                  <a:gd name="T5" fmla="*/ 53 h 53"/>
                  <a:gd name="T6" fmla="*/ 55 w 55"/>
                  <a:gd name="T7" fmla="*/ 53 h 53"/>
                  <a:gd name="T8" fmla="*/ 55 w 55"/>
                  <a:gd name="T9" fmla="*/ 1 h 53"/>
                  <a:gd name="T10" fmla="*/ 31 w 55"/>
                  <a:gd name="T11" fmla="*/ 0 h 53"/>
                </a:gdLst>
                <a:ahLst/>
                <a:cxnLst>
                  <a:cxn ang="0">
                    <a:pos x="T0" y="T1"/>
                  </a:cxn>
                  <a:cxn ang="0">
                    <a:pos x="T2" y="T3"/>
                  </a:cxn>
                  <a:cxn ang="0">
                    <a:pos x="T4" y="T5"/>
                  </a:cxn>
                  <a:cxn ang="0">
                    <a:pos x="T6" y="T7"/>
                  </a:cxn>
                  <a:cxn ang="0">
                    <a:pos x="T8" y="T9"/>
                  </a:cxn>
                  <a:cxn ang="0">
                    <a:pos x="T10" y="T11"/>
                  </a:cxn>
                </a:cxnLst>
                <a:rect l="0" t="0" r="r" b="b"/>
                <a:pathLst>
                  <a:path w="55" h="53">
                    <a:moveTo>
                      <a:pt x="31" y="0"/>
                    </a:moveTo>
                    <a:cubicBezTo>
                      <a:pt x="20" y="0"/>
                      <a:pt x="10" y="1"/>
                      <a:pt x="0" y="1"/>
                    </a:cubicBezTo>
                    <a:cubicBezTo>
                      <a:pt x="0" y="53"/>
                      <a:pt x="0" y="53"/>
                      <a:pt x="0" y="53"/>
                    </a:cubicBezTo>
                    <a:cubicBezTo>
                      <a:pt x="18" y="53"/>
                      <a:pt x="37" y="53"/>
                      <a:pt x="55" y="53"/>
                    </a:cubicBezTo>
                    <a:cubicBezTo>
                      <a:pt x="55" y="1"/>
                      <a:pt x="55" y="1"/>
                      <a:pt x="55" y="1"/>
                    </a:cubicBezTo>
                    <a:cubicBezTo>
                      <a:pt x="47" y="1"/>
                      <a:pt x="39" y="0"/>
                      <a:pt x="31" y="0"/>
                    </a:cubicBezTo>
                    <a:close/>
                  </a:path>
                </a:pathLst>
              </a:custGeom>
              <a:solidFill>
                <a:srgbClr val="7E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Freeform 120"/>
              <p:cNvSpPr/>
              <p:nvPr/>
            </p:nvSpPr>
            <p:spPr bwMode="auto">
              <a:xfrm>
                <a:off x="4450" y="839"/>
                <a:ext cx="147" cy="152"/>
              </a:xfrm>
              <a:custGeom>
                <a:avLst/>
                <a:gdLst>
                  <a:gd name="T0" fmla="*/ 0 w 55"/>
                  <a:gd name="T1" fmla="*/ 0 h 57"/>
                  <a:gd name="T2" fmla="*/ 0 w 55"/>
                  <a:gd name="T3" fmla="*/ 52 h 57"/>
                  <a:gd name="T4" fmla="*/ 53 w 55"/>
                  <a:gd name="T5" fmla="*/ 57 h 57"/>
                  <a:gd name="T6" fmla="*/ 55 w 55"/>
                  <a:gd name="T7" fmla="*/ 6 h 57"/>
                  <a:gd name="T8" fmla="*/ 0 w 55"/>
                  <a:gd name="T9" fmla="*/ 0 h 57"/>
                </a:gdLst>
                <a:ahLst/>
                <a:cxnLst>
                  <a:cxn ang="0">
                    <a:pos x="T0" y="T1"/>
                  </a:cxn>
                  <a:cxn ang="0">
                    <a:pos x="T2" y="T3"/>
                  </a:cxn>
                  <a:cxn ang="0">
                    <a:pos x="T4" y="T5"/>
                  </a:cxn>
                  <a:cxn ang="0">
                    <a:pos x="T6" y="T7"/>
                  </a:cxn>
                  <a:cxn ang="0">
                    <a:pos x="T8" y="T9"/>
                  </a:cxn>
                </a:cxnLst>
                <a:rect l="0" t="0" r="r" b="b"/>
                <a:pathLst>
                  <a:path w="55" h="57">
                    <a:moveTo>
                      <a:pt x="0" y="0"/>
                    </a:moveTo>
                    <a:cubicBezTo>
                      <a:pt x="0" y="52"/>
                      <a:pt x="0" y="52"/>
                      <a:pt x="0" y="52"/>
                    </a:cubicBezTo>
                    <a:cubicBezTo>
                      <a:pt x="18" y="53"/>
                      <a:pt x="35" y="55"/>
                      <a:pt x="53" y="57"/>
                    </a:cubicBezTo>
                    <a:cubicBezTo>
                      <a:pt x="55" y="6"/>
                      <a:pt x="55" y="6"/>
                      <a:pt x="55" y="6"/>
                    </a:cubicBezTo>
                    <a:cubicBezTo>
                      <a:pt x="37" y="3"/>
                      <a:pt x="19" y="1"/>
                      <a:pt x="0" y="0"/>
                    </a:cubicBezTo>
                    <a:close/>
                  </a:path>
                </a:pathLst>
              </a:custGeom>
              <a:solidFill>
                <a:srgbClr val="E3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Freeform 121"/>
              <p:cNvSpPr/>
              <p:nvPr/>
            </p:nvSpPr>
            <p:spPr bwMode="auto">
              <a:xfrm>
                <a:off x="4592" y="855"/>
                <a:ext cx="141" cy="160"/>
              </a:xfrm>
              <a:custGeom>
                <a:avLst/>
                <a:gdLst>
                  <a:gd name="T0" fmla="*/ 53 w 53"/>
                  <a:gd name="T1" fmla="*/ 12 h 60"/>
                  <a:gd name="T2" fmla="*/ 2 w 53"/>
                  <a:gd name="T3" fmla="*/ 0 h 60"/>
                  <a:gd name="T4" fmla="*/ 0 w 53"/>
                  <a:gd name="T5" fmla="*/ 51 h 60"/>
                  <a:gd name="T6" fmla="*/ 45 w 53"/>
                  <a:gd name="T7" fmla="*/ 60 h 60"/>
                  <a:gd name="T8" fmla="*/ 53 w 53"/>
                  <a:gd name="T9" fmla="*/ 12 h 60"/>
                </a:gdLst>
                <a:ahLst/>
                <a:cxnLst>
                  <a:cxn ang="0">
                    <a:pos x="T0" y="T1"/>
                  </a:cxn>
                  <a:cxn ang="0">
                    <a:pos x="T2" y="T3"/>
                  </a:cxn>
                  <a:cxn ang="0">
                    <a:pos x="T4" y="T5"/>
                  </a:cxn>
                  <a:cxn ang="0">
                    <a:pos x="T6" y="T7"/>
                  </a:cxn>
                  <a:cxn ang="0">
                    <a:pos x="T8" y="T9"/>
                  </a:cxn>
                </a:cxnLst>
                <a:rect l="0" t="0" r="r" b="b"/>
                <a:pathLst>
                  <a:path w="53" h="60">
                    <a:moveTo>
                      <a:pt x="53" y="12"/>
                    </a:moveTo>
                    <a:cubicBezTo>
                      <a:pt x="36" y="7"/>
                      <a:pt x="19" y="3"/>
                      <a:pt x="2" y="0"/>
                    </a:cubicBezTo>
                    <a:cubicBezTo>
                      <a:pt x="0" y="51"/>
                      <a:pt x="0" y="51"/>
                      <a:pt x="0" y="51"/>
                    </a:cubicBezTo>
                    <a:cubicBezTo>
                      <a:pt x="15" y="53"/>
                      <a:pt x="30" y="56"/>
                      <a:pt x="45" y="60"/>
                    </a:cubicBezTo>
                    <a:lnTo>
                      <a:pt x="53" y="12"/>
                    </a:lnTo>
                    <a:close/>
                  </a:path>
                </a:pathLst>
              </a:custGeom>
              <a:solidFill>
                <a:srgbClr val="7E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Freeform 122"/>
              <p:cNvSpPr/>
              <p:nvPr/>
            </p:nvSpPr>
            <p:spPr bwMode="auto">
              <a:xfrm>
                <a:off x="4725" y="887"/>
                <a:ext cx="428" cy="254"/>
              </a:xfrm>
              <a:custGeom>
                <a:avLst/>
                <a:gdLst>
                  <a:gd name="T0" fmla="*/ 3 w 160"/>
                  <a:gd name="T1" fmla="*/ 0 h 95"/>
                  <a:gd name="T2" fmla="*/ 0 w 160"/>
                  <a:gd name="T3" fmla="*/ 18 h 95"/>
                  <a:gd name="T4" fmla="*/ 153 w 160"/>
                  <a:gd name="T5" fmla="*/ 95 h 95"/>
                  <a:gd name="T6" fmla="*/ 160 w 160"/>
                  <a:gd name="T7" fmla="*/ 84 h 95"/>
                  <a:gd name="T8" fmla="*/ 3 w 160"/>
                  <a:gd name="T9" fmla="*/ 0 h 95"/>
                </a:gdLst>
                <a:ahLst/>
                <a:cxnLst>
                  <a:cxn ang="0">
                    <a:pos x="T0" y="T1"/>
                  </a:cxn>
                  <a:cxn ang="0">
                    <a:pos x="T2" y="T3"/>
                  </a:cxn>
                  <a:cxn ang="0">
                    <a:pos x="T4" y="T5"/>
                  </a:cxn>
                  <a:cxn ang="0">
                    <a:pos x="T6" y="T7"/>
                  </a:cxn>
                  <a:cxn ang="0">
                    <a:pos x="T8" y="T9"/>
                  </a:cxn>
                </a:cxnLst>
                <a:rect l="0" t="0" r="r" b="b"/>
                <a:pathLst>
                  <a:path w="160" h="95">
                    <a:moveTo>
                      <a:pt x="3" y="0"/>
                    </a:moveTo>
                    <a:cubicBezTo>
                      <a:pt x="0" y="18"/>
                      <a:pt x="0" y="18"/>
                      <a:pt x="0" y="18"/>
                    </a:cubicBezTo>
                    <a:cubicBezTo>
                      <a:pt x="57" y="27"/>
                      <a:pt x="112" y="55"/>
                      <a:pt x="153" y="95"/>
                    </a:cubicBezTo>
                    <a:cubicBezTo>
                      <a:pt x="160" y="84"/>
                      <a:pt x="160" y="84"/>
                      <a:pt x="160" y="84"/>
                    </a:cubicBezTo>
                    <a:cubicBezTo>
                      <a:pt x="114" y="47"/>
                      <a:pt x="61" y="18"/>
                      <a:pt x="3"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Freeform 123"/>
              <p:cNvSpPr/>
              <p:nvPr/>
            </p:nvSpPr>
            <p:spPr bwMode="auto">
              <a:xfrm>
                <a:off x="4715" y="970"/>
                <a:ext cx="406" cy="238"/>
              </a:xfrm>
              <a:custGeom>
                <a:avLst/>
                <a:gdLst>
                  <a:gd name="T0" fmla="*/ 2 w 152"/>
                  <a:gd name="T1" fmla="*/ 0 h 89"/>
                  <a:gd name="T2" fmla="*/ 0 w 152"/>
                  <a:gd name="T3" fmla="*/ 13 h 89"/>
                  <a:gd name="T4" fmla="*/ 66 w 152"/>
                  <a:gd name="T5" fmla="*/ 35 h 89"/>
                  <a:gd name="T6" fmla="*/ 143 w 152"/>
                  <a:gd name="T7" fmla="*/ 89 h 89"/>
                  <a:gd name="T8" fmla="*/ 152 w 152"/>
                  <a:gd name="T9" fmla="*/ 74 h 89"/>
                  <a:gd name="T10" fmla="*/ 2 w 152"/>
                  <a:gd name="T11" fmla="*/ 0 h 89"/>
                </a:gdLst>
                <a:ahLst/>
                <a:cxnLst>
                  <a:cxn ang="0">
                    <a:pos x="T0" y="T1"/>
                  </a:cxn>
                  <a:cxn ang="0">
                    <a:pos x="T2" y="T3"/>
                  </a:cxn>
                  <a:cxn ang="0">
                    <a:pos x="T4" y="T5"/>
                  </a:cxn>
                  <a:cxn ang="0">
                    <a:pos x="T6" y="T7"/>
                  </a:cxn>
                  <a:cxn ang="0">
                    <a:pos x="T8" y="T9"/>
                  </a:cxn>
                  <a:cxn ang="0">
                    <a:pos x="T10" y="T11"/>
                  </a:cxn>
                </a:cxnLst>
                <a:rect l="0" t="0" r="r" b="b"/>
                <a:pathLst>
                  <a:path w="152" h="89">
                    <a:moveTo>
                      <a:pt x="2" y="0"/>
                    </a:moveTo>
                    <a:cubicBezTo>
                      <a:pt x="0" y="13"/>
                      <a:pt x="0" y="13"/>
                      <a:pt x="0" y="13"/>
                    </a:cubicBezTo>
                    <a:cubicBezTo>
                      <a:pt x="22" y="21"/>
                      <a:pt x="44" y="28"/>
                      <a:pt x="66" y="35"/>
                    </a:cubicBezTo>
                    <a:cubicBezTo>
                      <a:pt x="97" y="46"/>
                      <a:pt x="122" y="66"/>
                      <a:pt x="143" y="89"/>
                    </a:cubicBezTo>
                    <a:cubicBezTo>
                      <a:pt x="152" y="74"/>
                      <a:pt x="152" y="74"/>
                      <a:pt x="152" y="74"/>
                    </a:cubicBezTo>
                    <a:cubicBezTo>
                      <a:pt x="109" y="37"/>
                      <a:pt x="58" y="9"/>
                      <a:pt x="2"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Freeform 124"/>
              <p:cNvSpPr/>
              <p:nvPr/>
            </p:nvSpPr>
            <p:spPr bwMode="auto">
              <a:xfrm>
                <a:off x="4691" y="1120"/>
                <a:ext cx="349" cy="219"/>
              </a:xfrm>
              <a:custGeom>
                <a:avLst/>
                <a:gdLst>
                  <a:gd name="T0" fmla="*/ 124 w 131"/>
                  <a:gd name="T1" fmla="*/ 82 h 82"/>
                  <a:gd name="T2" fmla="*/ 131 w 131"/>
                  <a:gd name="T3" fmla="*/ 70 h 82"/>
                  <a:gd name="T4" fmla="*/ 116 w 131"/>
                  <a:gd name="T5" fmla="*/ 55 h 82"/>
                  <a:gd name="T6" fmla="*/ 2 w 131"/>
                  <a:gd name="T7" fmla="*/ 0 h 82"/>
                  <a:gd name="T8" fmla="*/ 0 w 131"/>
                  <a:gd name="T9" fmla="*/ 15 h 82"/>
                  <a:gd name="T10" fmla="*/ 124 w 131"/>
                  <a:gd name="T11" fmla="*/ 82 h 82"/>
                </a:gdLst>
                <a:ahLst/>
                <a:cxnLst>
                  <a:cxn ang="0">
                    <a:pos x="T0" y="T1"/>
                  </a:cxn>
                  <a:cxn ang="0">
                    <a:pos x="T2" y="T3"/>
                  </a:cxn>
                  <a:cxn ang="0">
                    <a:pos x="T4" y="T5"/>
                  </a:cxn>
                  <a:cxn ang="0">
                    <a:pos x="T6" y="T7"/>
                  </a:cxn>
                  <a:cxn ang="0">
                    <a:pos x="T8" y="T9"/>
                  </a:cxn>
                  <a:cxn ang="0">
                    <a:pos x="T10" y="T11"/>
                  </a:cxn>
                </a:cxnLst>
                <a:rect l="0" t="0" r="r" b="b"/>
                <a:pathLst>
                  <a:path w="131" h="82">
                    <a:moveTo>
                      <a:pt x="124" y="82"/>
                    </a:moveTo>
                    <a:cubicBezTo>
                      <a:pt x="131" y="70"/>
                      <a:pt x="131" y="70"/>
                      <a:pt x="131" y="70"/>
                    </a:cubicBezTo>
                    <a:cubicBezTo>
                      <a:pt x="127" y="64"/>
                      <a:pt x="122" y="59"/>
                      <a:pt x="116" y="55"/>
                    </a:cubicBezTo>
                    <a:cubicBezTo>
                      <a:pt x="81" y="29"/>
                      <a:pt x="44" y="6"/>
                      <a:pt x="2" y="0"/>
                    </a:cubicBezTo>
                    <a:cubicBezTo>
                      <a:pt x="0" y="15"/>
                      <a:pt x="0" y="15"/>
                      <a:pt x="0" y="15"/>
                    </a:cubicBezTo>
                    <a:cubicBezTo>
                      <a:pt x="45" y="28"/>
                      <a:pt x="92" y="48"/>
                      <a:pt x="124" y="82"/>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Freeform 125"/>
              <p:cNvSpPr/>
              <p:nvPr/>
            </p:nvSpPr>
            <p:spPr bwMode="auto">
              <a:xfrm>
                <a:off x="4685" y="1160"/>
                <a:ext cx="337" cy="224"/>
              </a:xfrm>
              <a:custGeom>
                <a:avLst/>
                <a:gdLst>
                  <a:gd name="T0" fmla="*/ 116 w 126"/>
                  <a:gd name="T1" fmla="*/ 84 h 84"/>
                  <a:gd name="T2" fmla="*/ 126 w 126"/>
                  <a:gd name="T3" fmla="*/ 67 h 84"/>
                  <a:gd name="T4" fmla="*/ 2 w 126"/>
                  <a:gd name="T5" fmla="*/ 0 h 84"/>
                  <a:gd name="T6" fmla="*/ 0 w 126"/>
                  <a:gd name="T7" fmla="*/ 16 h 84"/>
                  <a:gd name="T8" fmla="*/ 116 w 126"/>
                  <a:gd name="T9" fmla="*/ 84 h 84"/>
                </a:gdLst>
                <a:ahLst/>
                <a:cxnLst>
                  <a:cxn ang="0">
                    <a:pos x="T0" y="T1"/>
                  </a:cxn>
                  <a:cxn ang="0">
                    <a:pos x="T2" y="T3"/>
                  </a:cxn>
                  <a:cxn ang="0">
                    <a:pos x="T4" y="T5"/>
                  </a:cxn>
                  <a:cxn ang="0">
                    <a:pos x="T6" y="T7"/>
                  </a:cxn>
                  <a:cxn ang="0">
                    <a:pos x="T8" y="T9"/>
                  </a:cxn>
                </a:cxnLst>
                <a:rect l="0" t="0" r="r" b="b"/>
                <a:pathLst>
                  <a:path w="126" h="84">
                    <a:moveTo>
                      <a:pt x="116" y="84"/>
                    </a:moveTo>
                    <a:cubicBezTo>
                      <a:pt x="126" y="67"/>
                      <a:pt x="126" y="67"/>
                      <a:pt x="126" y="67"/>
                    </a:cubicBezTo>
                    <a:cubicBezTo>
                      <a:pt x="94" y="33"/>
                      <a:pt x="47" y="13"/>
                      <a:pt x="2" y="0"/>
                    </a:cubicBezTo>
                    <a:cubicBezTo>
                      <a:pt x="0" y="16"/>
                      <a:pt x="0" y="16"/>
                      <a:pt x="0" y="16"/>
                    </a:cubicBezTo>
                    <a:cubicBezTo>
                      <a:pt x="43" y="27"/>
                      <a:pt x="89" y="49"/>
                      <a:pt x="116" y="84"/>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Freeform 126"/>
              <p:cNvSpPr/>
              <p:nvPr/>
            </p:nvSpPr>
            <p:spPr bwMode="auto">
              <a:xfrm>
                <a:off x="4677" y="1203"/>
                <a:ext cx="318" cy="222"/>
              </a:xfrm>
              <a:custGeom>
                <a:avLst/>
                <a:gdLst>
                  <a:gd name="T0" fmla="*/ 3 w 119"/>
                  <a:gd name="T1" fmla="*/ 0 h 83"/>
                  <a:gd name="T2" fmla="*/ 0 w 119"/>
                  <a:gd name="T3" fmla="*/ 14 h 83"/>
                  <a:gd name="T4" fmla="*/ 111 w 119"/>
                  <a:gd name="T5" fmla="*/ 83 h 83"/>
                  <a:gd name="T6" fmla="*/ 119 w 119"/>
                  <a:gd name="T7" fmla="*/ 68 h 83"/>
                  <a:gd name="T8" fmla="*/ 3 w 119"/>
                  <a:gd name="T9" fmla="*/ 0 h 83"/>
                </a:gdLst>
                <a:ahLst/>
                <a:cxnLst>
                  <a:cxn ang="0">
                    <a:pos x="T0" y="T1"/>
                  </a:cxn>
                  <a:cxn ang="0">
                    <a:pos x="T2" y="T3"/>
                  </a:cxn>
                  <a:cxn ang="0">
                    <a:pos x="T4" y="T5"/>
                  </a:cxn>
                  <a:cxn ang="0">
                    <a:pos x="T6" y="T7"/>
                  </a:cxn>
                  <a:cxn ang="0">
                    <a:pos x="T8" y="T9"/>
                  </a:cxn>
                </a:cxnLst>
                <a:rect l="0" t="0" r="r" b="b"/>
                <a:pathLst>
                  <a:path w="119" h="83">
                    <a:moveTo>
                      <a:pt x="3" y="0"/>
                    </a:moveTo>
                    <a:cubicBezTo>
                      <a:pt x="0" y="14"/>
                      <a:pt x="0" y="14"/>
                      <a:pt x="0" y="14"/>
                    </a:cubicBezTo>
                    <a:cubicBezTo>
                      <a:pt x="42" y="30"/>
                      <a:pt x="79" y="53"/>
                      <a:pt x="111" y="83"/>
                    </a:cubicBezTo>
                    <a:cubicBezTo>
                      <a:pt x="119" y="68"/>
                      <a:pt x="119" y="68"/>
                      <a:pt x="119" y="68"/>
                    </a:cubicBezTo>
                    <a:cubicBezTo>
                      <a:pt x="92" y="33"/>
                      <a:pt x="46" y="11"/>
                      <a:pt x="3"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Freeform 127"/>
              <p:cNvSpPr/>
              <p:nvPr/>
            </p:nvSpPr>
            <p:spPr bwMode="auto">
              <a:xfrm>
                <a:off x="4696" y="1082"/>
                <a:ext cx="361" cy="225"/>
              </a:xfrm>
              <a:custGeom>
                <a:avLst/>
                <a:gdLst>
                  <a:gd name="T0" fmla="*/ 129 w 135"/>
                  <a:gd name="T1" fmla="*/ 84 h 84"/>
                  <a:gd name="T2" fmla="*/ 135 w 135"/>
                  <a:gd name="T3" fmla="*/ 73 h 84"/>
                  <a:gd name="T4" fmla="*/ 3 w 135"/>
                  <a:gd name="T5" fmla="*/ 0 h 84"/>
                  <a:gd name="T6" fmla="*/ 0 w 135"/>
                  <a:gd name="T7" fmla="*/ 14 h 84"/>
                  <a:gd name="T8" fmla="*/ 114 w 135"/>
                  <a:gd name="T9" fmla="*/ 69 h 84"/>
                  <a:gd name="T10" fmla="*/ 129 w 135"/>
                  <a:gd name="T11" fmla="*/ 84 h 84"/>
                </a:gdLst>
                <a:ahLst/>
                <a:cxnLst>
                  <a:cxn ang="0">
                    <a:pos x="T0" y="T1"/>
                  </a:cxn>
                  <a:cxn ang="0">
                    <a:pos x="T2" y="T3"/>
                  </a:cxn>
                  <a:cxn ang="0">
                    <a:pos x="T4" y="T5"/>
                  </a:cxn>
                  <a:cxn ang="0">
                    <a:pos x="T6" y="T7"/>
                  </a:cxn>
                  <a:cxn ang="0">
                    <a:pos x="T8" y="T9"/>
                  </a:cxn>
                  <a:cxn ang="0">
                    <a:pos x="T10" y="T11"/>
                  </a:cxn>
                </a:cxnLst>
                <a:rect l="0" t="0" r="r" b="b"/>
                <a:pathLst>
                  <a:path w="135" h="84">
                    <a:moveTo>
                      <a:pt x="129" y="84"/>
                    </a:moveTo>
                    <a:cubicBezTo>
                      <a:pt x="135" y="73"/>
                      <a:pt x="135" y="73"/>
                      <a:pt x="135" y="73"/>
                    </a:cubicBezTo>
                    <a:cubicBezTo>
                      <a:pt x="98" y="38"/>
                      <a:pt x="53" y="10"/>
                      <a:pt x="3" y="0"/>
                    </a:cubicBezTo>
                    <a:cubicBezTo>
                      <a:pt x="0" y="14"/>
                      <a:pt x="0" y="14"/>
                      <a:pt x="0" y="14"/>
                    </a:cubicBezTo>
                    <a:cubicBezTo>
                      <a:pt x="42" y="20"/>
                      <a:pt x="79" y="43"/>
                      <a:pt x="114" y="69"/>
                    </a:cubicBezTo>
                    <a:cubicBezTo>
                      <a:pt x="120" y="73"/>
                      <a:pt x="125" y="78"/>
                      <a:pt x="129" y="84"/>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Freeform 128"/>
              <p:cNvSpPr/>
              <p:nvPr/>
            </p:nvSpPr>
            <p:spPr bwMode="auto">
              <a:xfrm>
                <a:off x="4704" y="1045"/>
                <a:ext cx="371" cy="232"/>
              </a:xfrm>
              <a:custGeom>
                <a:avLst/>
                <a:gdLst>
                  <a:gd name="T0" fmla="*/ 2 w 139"/>
                  <a:gd name="T1" fmla="*/ 0 h 87"/>
                  <a:gd name="T2" fmla="*/ 0 w 139"/>
                  <a:gd name="T3" fmla="*/ 14 h 87"/>
                  <a:gd name="T4" fmla="*/ 132 w 139"/>
                  <a:gd name="T5" fmla="*/ 87 h 87"/>
                  <a:gd name="T6" fmla="*/ 139 w 139"/>
                  <a:gd name="T7" fmla="*/ 74 h 87"/>
                  <a:gd name="T8" fmla="*/ 2 w 139"/>
                  <a:gd name="T9" fmla="*/ 0 h 87"/>
                </a:gdLst>
                <a:ahLst/>
                <a:cxnLst>
                  <a:cxn ang="0">
                    <a:pos x="T0" y="T1"/>
                  </a:cxn>
                  <a:cxn ang="0">
                    <a:pos x="T2" y="T3"/>
                  </a:cxn>
                  <a:cxn ang="0">
                    <a:pos x="T4" y="T5"/>
                  </a:cxn>
                  <a:cxn ang="0">
                    <a:pos x="T6" y="T7"/>
                  </a:cxn>
                  <a:cxn ang="0">
                    <a:pos x="T8" y="T9"/>
                  </a:cxn>
                </a:cxnLst>
                <a:rect l="0" t="0" r="r" b="b"/>
                <a:pathLst>
                  <a:path w="139" h="87">
                    <a:moveTo>
                      <a:pt x="2" y="0"/>
                    </a:moveTo>
                    <a:cubicBezTo>
                      <a:pt x="0" y="14"/>
                      <a:pt x="0" y="14"/>
                      <a:pt x="0" y="14"/>
                    </a:cubicBezTo>
                    <a:cubicBezTo>
                      <a:pt x="50" y="24"/>
                      <a:pt x="95" y="52"/>
                      <a:pt x="132" y="87"/>
                    </a:cubicBezTo>
                    <a:cubicBezTo>
                      <a:pt x="139" y="74"/>
                      <a:pt x="139" y="74"/>
                      <a:pt x="139" y="74"/>
                    </a:cubicBezTo>
                    <a:cubicBezTo>
                      <a:pt x="102" y="37"/>
                      <a:pt x="54" y="8"/>
                      <a:pt x="2"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 name="Freeform 129"/>
              <p:cNvSpPr/>
              <p:nvPr/>
            </p:nvSpPr>
            <p:spPr bwMode="auto">
              <a:xfrm>
                <a:off x="4709" y="1005"/>
                <a:ext cx="388" cy="238"/>
              </a:xfrm>
              <a:custGeom>
                <a:avLst/>
                <a:gdLst>
                  <a:gd name="T0" fmla="*/ 68 w 145"/>
                  <a:gd name="T1" fmla="*/ 22 h 89"/>
                  <a:gd name="T2" fmla="*/ 2 w 145"/>
                  <a:gd name="T3" fmla="*/ 0 h 89"/>
                  <a:gd name="T4" fmla="*/ 0 w 145"/>
                  <a:gd name="T5" fmla="*/ 15 h 89"/>
                  <a:gd name="T6" fmla="*/ 137 w 145"/>
                  <a:gd name="T7" fmla="*/ 89 h 89"/>
                  <a:gd name="T8" fmla="*/ 145 w 145"/>
                  <a:gd name="T9" fmla="*/ 76 h 89"/>
                  <a:gd name="T10" fmla="*/ 68 w 145"/>
                  <a:gd name="T11" fmla="*/ 22 h 89"/>
                </a:gdLst>
                <a:ahLst/>
                <a:cxnLst>
                  <a:cxn ang="0">
                    <a:pos x="T0" y="T1"/>
                  </a:cxn>
                  <a:cxn ang="0">
                    <a:pos x="T2" y="T3"/>
                  </a:cxn>
                  <a:cxn ang="0">
                    <a:pos x="T4" y="T5"/>
                  </a:cxn>
                  <a:cxn ang="0">
                    <a:pos x="T6" y="T7"/>
                  </a:cxn>
                  <a:cxn ang="0">
                    <a:pos x="T8" y="T9"/>
                  </a:cxn>
                  <a:cxn ang="0">
                    <a:pos x="T10" y="T11"/>
                  </a:cxn>
                </a:cxnLst>
                <a:rect l="0" t="0" r="r" b="b"/>
                <a:pathLst>
                  <a:path w="145" h="89">
                    <a:moveTo>
                      <a:pt x="68" y="22"/>
                    </a:moveTo>
                    <a:cubicBezTo>
                      <a:pt x="46" y="15"/>
                      <a:pt x="24" y="8"/>
                      <a:pt x="2" y="0"/>
                    </a:cubicBezTo>
                    <a:cubicBezTo>
                      <a:pt x="0" y="15"/>
                      <a:pt x="0" y="15"/>
                      <a:pt x="0" y="15"/>
                    </a:cubicBezTo>
                    <a:cubicBezTo>
                      <a:pt x="52" y="23"/>
                      <a:pt x="100" y="52"/>
                      <a:pt x="137" y="89"/>
                    </a:cubicBezTo>
                    <a:cubicBezTo>
                      <a:pt x="145" y="76"/>
                      <a:pt x="145" y="76"/>
                      <a:pt x="145" y="76"/>
                    </a:cubicBezTo>
                    <a:cubicBezTo>
                      <a:pt x="124" y="53"/>
                      <a:pt x="99" y="33"/>
                      <a:pt x="68" y="22"/>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Freeform 130"/>
              <p:cNvSpPr/>
              <p:nvPr/>
            </p:nvSpPr>
            <p:spPr bwMode="auto">
              <a:xfrm>
                <a:off x="4720" y="935"/>
                <a:ext cx="414" cy="233"/>
              </a:xfrm>
              <a:custGeom>
                <a:avLst/>
                <a:gdLst>
                  <a:gd name="T0" fmla="*/ 2 w 155"/>
                  <a:gd name="T1" fmla="*/ 0 h 87"/>
                  <a:gd name="T2" fmla="*/ 0 w 155"/>
                  <a:gd name="T3" fmla="*/ 13 h 87"/>
                  <a:gd name="T4" fmla="*/ 150 w 155"/>
                  <a:gd name="T5" fmla="*/ 87 h 87"/>
                  <a:gd name="T6" fmla="*/ 155 w 155"/>
                  <a:gd name="T7" fmla="*/ 77 h 87"/>
                  <a:gd name="T8" fmla="*/ 2 w 155"/>
                  <a:gd name="T9" fmla="*/ 0 h 87"/>
                </a:gdLst>
                <a:ahLst/>
                <a:cxnLst>
                  <a:cxn ang="0">
                    <a:pos x="T0" y="T1"/>
                  </a:cxn>
                  <a:cxn ang="0">
                    <a:pos x="T2" y="T3"/>
                  </a:cxn>
                  <a:cxn ang="0">
                    <a:pos x="T4" y="T5"/>
                  </a:cxn>
                  <a:cxn ang="0">
                    <a:pos x="T6" y="T7"/>
                  </a:cxn>
                  <a:cxn ang="0">
                    <a:pos x="T8" y="T9"/>
                  </a:cxn>
                </a:cxnLst>
                <a:rect l="0" t="0" r="r" b="b"/>
                <a:pathLst>
                  <a:path w="155" h="87">
                    <a:moveTo>
                      <a:pt x="2" y="0"/>
                    </a:moveTo>
                    <a:cubicBezTo>
                      <a:pt x="0" y="13"/>
                      <a:pt x="0" y="13"/>
                      <a:pt x="0" y="13"/>
                    </a:cubicBezTo>
                    <a:cubicBezTo>
                      <a:pt x="56" y="22"/>
                      <a:pt x="107" y="50"/>
                      <a:pt x="150" y="87"/>
                    </a:cubicBezTo>
                    <a:cubicBezTo>
                      <a:pt x="155" y="77"/>
                      <a:pt x="155" y="77"/>
                      <a:pt x="155" y="77"/>
                    </a:cubicBezTo>
                    <a:cubicBezTo>
                      <a:pt x="114" y="37"/>
                      <a:pt x="59" y="9"/>
                      <a:pt x="2" y="0"/>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Freeform 131"/>
              <p:cNvSpPr/>
              <p:nvPr/>
            </p:nvSpPr>
            <p:spPr bwMode="auto">
              <a:xfrm>
                <a:off x="4974" y="1112"/>
                <a:ext cx="382" cy="318"/>
              </a:xfrm>
              <a:custGeom>
                <a:avLst/>
                <a:gdLst>
                  <a:gd name="T0" fmla="*/ 67 w 143"/>
                  <a:gd name="T1" fmla="*/ 0 h 119"/>
                  <a:gd name="T2" fmla="*/ 0 w 143"/>
                  <a:gd name="T3" fmla="*/ 117 h 119"/>
                  <a:gd name="T4" fmla="*/ 2 w 143"/>
                  <a:gd name="T5" fmla="*/ 119 h 119"/>
                  <a:gd name="T6" fmla="*/ 143 w 143"/>
                  <a:gd name="T7" fmla="*/ 81 h 119"/>
                  <a:gd name="T8" fmla="*/ 143 w 143"/>
                  <a:gd name="T9" fmla="*/ 81 h 119"/>
                  <a:gd name="T10" fmla="*/ 67 w 143"/>
                  <a:gd name="T11" fmla="*/ 0 h 119"/>
                </a:gdLst>
                <a:ahLst/>
                <a:cxnLst>
                  <a:cxn ang="0">
                    <a:pos x="T0" y="T1"/>
                  </a:cxn>
                  <a:cxn ang="0">
                    <a:pos x="T2" y="T3"/>
                  </a:cxn>
                  <a:cxn ang="0">
                    <a:pos x="T4" y="T5"/>
                  </a:cxn>
                  <a:cxn ang="0">
                    <a:pos x="T6" y="T7"/>
                  </a:cxn>
                  <a:cxn ang="0">
                    <a:pos x="T8" y="T9"/>
                  </a:cxn>
                  <a:cxn ang="0">
                    <a:pos x="T10" y="T11"/>
                  </a:cxn>
                </a:cxnLst>
                <a:rect l="0" t="0" r="r" b="b"/>
                <a:pathLst>
                  <a:path w="143" h="119">
                    <a:moveTo>
                      <a:pt x="67" y="0"/>
                    </a:moveTo>
                    <a:cubicBezTo>
                      <a:pt x="0" y="117"/>
                      <a:pt x="0" y="117"/>
                      <a:pt x="0" y="117"/>
                    </a:cubicBezTo>
                    <a:cubicBezTo>
                      <a:pt x="1" y="117"/>
                      <a:pt x="2" y="118"/>
                      <a:pt x="2" y="119"/>
                    </a:cubicBezTo>
                    <a:cubicBezTo>
                      <a:pt x="143" y="81"/>
                      <a:pt x="143" y="81"/>
                      <a:pt x="143" y="81"/>
                    </a:cubicBezTo>
                    <a:cubicBezTo>
                      <a:pt x="143" y="81"/>
                      <a:pt x="143" y="81"/>
                      <a:pt x="143" y="81"/>
                    </a:cubicBezTo>
                    <a:cubicBezTo>
                      <a:pt x="121" y="51"/>
                      <a:pt x="95" y="24"/>
                      <a:pt x="67"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Freeform 132"/>
              <p:cNvSpPr/>
              <p:nvPr/>
            </p:nvSpPr>
            <p:spPr bwMode="auto">
              <a:xfrm>
                <a:off x="5356" y="1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15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Freeform 133"/>
              <p:cNvSpPr/>
              <p:nvPr/>
            </p:nvSpPr>
            <p:spPr bwMode="auto">
              <a:xfrm>
                <a:off x="4979" y="1328"/>
                <a:ext cx="377" cy="300"/>
              </a:xfrm>
              <a:custGeom>
                <a:avLst/>
                <a:gdLst>
                  <a:gd name="T0" fmla="*/ 141 w 141"/>
                  <a:gd name="T1" fmla="*/ 0 h 112"/>
                  <a:gd name="T2" fmla="*/ 0 w 141"/>
                  <a:gd name="T3" fmla="*/ 38 h 112"/>
                  <a:gd name="T4" fmla="*/ 59 w 141"/>
                  <a:gd name="T5" fmla="*/ 112 h 112"/>
                  <a:gd name="T6" fmla="*/ 141 w 141"/>
                  <a:gd name="T7" fmla="*/ 0 h 112"/>
                </a:gdLst>
                <a:ahLst/>
                <a:cxnLst>
                  <a:cxn ang="0">
                    <a:pos x="T0" y="T1"/>
                  </a:cxn>
                  <a:cxn ang="0">
                    <a:pos x="T2" y="T3"/>
                  </a:cxn>
                  <a:cxn ang="0">
                    <a:pos x="T4" y="T5"/>
                  </a:cxn>
                  <a:cxn ang="0">
                    <a:pos x="T6" y="T7"/>
                  </a:cxn>
                </a:cxnLst>
                <a:rect l="0" t="0" r="r" b="b"/>
                <a:pathLst>
                  <a:path w="141" h="112">
                    <a:moveTo>
                      <a:pt x="141" y="0"/>
                    </a:moveTo>
                    <a:cubicBezTo>
                      <a:pt x="0" y="38"/>
                      <a:pt x="0" y="38"/>
                      <a:pt x="0" y="38"/>
                    </a:cubicBezTo>
                    <a:cubicBezTo>
                      <a:pt x="23" y="60"/>
                      <a:pt x="43" y="85"/>
                      <a:pt x="59" y="112"/>
                    </a:cubicBezTo>
                    <a:lnTo>
                      <a:pt x="141" y="0"/>
                    </a:lnTo>
                    <a:close/>
                  </a:path>
                </a:pathLst>
              </a:custGeom>
              <a:solidFill>
                <a:srgbClr val="90A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 name="Freeform 134"/>
              <p:cNvSpPr/>
              <p:nvPr/>
            </p:nvSpPr>
            <p:spPr bwMode="auto">
              <a:xfrm>
                <a:off x="5137" y="1328"/>
                <a:ext cx="371" cy="302"/>
              </a:xfrm>
              <a:custGeom>
                <a:avLst/>
                <a:gdLst>
                  <a:gd name="T0" fmla="*/ 82 w 139"/>
                  <a:gd name="T1" fmla="*/ 0 h 113"/>
                  <a:gd name="T2" fmla="*/ 82 w 139"/>
                  <a:gd name="T3" fmla="*/ 0 h 113"/>
                  <a:gd name="T4" fmla="*/ 0 w 139"/>
                  <a:gd name="T5" fmla="*/ 112 h 113"/>
                  <a:gd name="T6" fmla="*/ 1 w 139"/>
                  <a:gd name="T7" fmla="*/ 113 h 113"/>
                  <a:gd name="T8" fmla="*/ 138 w 139"/>
                  <a:gd name="T9" fmla="*/ 103 h 113"/>
                  <a:gd name="T10" fmla="*/ 139 w 139"/>
                  <a:gd name="T11" fmla="*/ 101 h 113"/>
                  <a:gd name="T12" fmla="*/ 82 w 13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39" h="113">
                    <a:moveTo>
                      <a:pt x="82" y="0"/>
                    </a:moveTo>
                    <a:cubicBezTo>
                      <a:pt x="82" y="0"/>
                      <a:pt x="82" y="0"/>
                      <a:pt x="82" y="0"/>
                    </a:cubicBezTo>
                    <a:cubicBezTo>
                      <a:pt x="0" y="112"/>
                      <a:pt x="0" y="112"/>
                      <a:pt x="0" y="112"/>
                    </a:cubicBezTo>
                    <a:cubicBezTo>
                      <a:pt x="0" y="113"/>
                      <a:pt x="0" y="113"/>
                      <a:pt x="1" y="113"/>
                    </a:cubicBezTo>
                    <a:cubicBezTo>
                      <a:pt x="138" y="103"/>
                      <a:pt x="138" y="103"/>
                      <a:pt x="138" y="103"/>
                    </a:cubicBezTo>
                    <a:cubicBezTo>
                      <a:pt x="139" y="101"/>
                      <a:pt x="139" y="101"/>
                      <a:pt x="139" y="101"/>
                    </a:cubicBezTo>
                    <a:cubicBezTo>
                      <a:pt x="124" y="65"/>
                      <a:pt x="105" y="31"/>
                      <a:pt x="82" y="0"/>
                    </a:cubicBezTo>
                    <a:close/>
                  </a:path>
                </a:pathLst>
              </a:custGeom>
              <a:solidFill>
                <a:srgbClr val="FF5B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8" name="Freeform 135"/>
              <p:cNvSpPr/>
              <p:nvPr/>
            </p:nvSpPr>
            <p:spPr bwMode="auto">
              <a:xfrm>
                <a:off x="5505" y="1598"/>
                <a:ext cx="3" cy="6"/>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1" y="1"/>
                      <a:pt x="1" y="1"/>
                      <a:pt x="1" y="1"/>
                    </a:cubicBezTo>
                    <a:cubicBezTo>
                      <a:pt x="1" y="1"/>
                      <a:pt x="1" y="1"/>
                      <a:pt x="1" y="0"/>
                    </a:cubicBezTo>
                    <a:close/>
                  </a:path>
                </a:pathLst>
              </a:custGeom>
              <a:solidFill>
                <a:srgbClr val="815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9" name="Freeform 136"/>
              <p:cNvSpPr/>
              <p:nvPr/>
            </p:nvSpPr>
            <p:spPr bwMode="auto">
              <a:xfrm>
                <a:off x="5233" y="1879"/>
                <a:ext cx="2" cy="3"/>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lnTo>
                      <a:pt x="1" y="0"/>
                    </a:lnTo>
                    <a:close/>
                  </a:path>
                </a:pathLst>
              </a:custGeom>
              <a:solidFill>
                <a:srgbClr val="815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0" name="Freeform 137"/>
              <p:cNvSpPr/>
              <p:nvPr/>
            </p:nvSpPr>
            <p:spPr bwMode="auto">
              <a:xfrm>
                <a:off x="5139" y="1604"/>
                <a:ext cx="366" cy="275"/>
              </a:xfrm>
              <a:custGeom>
                <a:avLst/>
                <a:gdLst>
                  <a:gd name="T0" fmla="*/ 137 w 137"/>
                  <a:gd name="T1" fmla="*/ 0 h 103"/>
                  <a:gd name="T2" fmla="*/ 0 w 137"/>
                  <a:gd name="T3" fmla="*/ 10 h 103"/>
                  <a:gd name="T4" fmla="*/ 35 w 137"/>
                  <a:gd name="T5" fmla="*/ 103 h 103"/>
                  <a:gd name="T6" fmla="*/ 36 w 137"/>
                  <a:gd name="T7" fmla="*/ 103 h 103"/>
                  <a:gd name="T8" fmla="*/ 137 w 137"/>
                  <a:gd name="T9" fmla="*/ 0 h 103"/>
                </a:gdLst>
                <a:ahLst/>
                <a:cxnLst>
                  <a:cxn ang="0">
                    <a:pos x="T0" y="T1"/>
                  </a:cxn>
                  <a:cxn ang="0">
                    <a:pos x="T2" y="T3"/>
                  </a:cxn>
                  <a:cxn ang="0">
                    <a:pos x="T4" y="T5"/>
                  </a:cxn>
                  <a:cxn ang="0">
                    <a:pos x="T6" y="T7"/>
                  </a:cxn>
                  <a:cxn ang="0">
                    <a:pos x="T8" y="T9"/>
                  </a:cxn>
                </a:cxnLst>
                <a:rect l="0" t="0" r="r" b="b"/>
                <a:pathLst>
                  <a:path w="137" h="103">
                    <a:moveTo>
                      <a:pt x="137" y="0"/>
                    </a:moveTo>
                    <a:cubicBezTo>
                      <a:pt x="0" y="10"/>
                      <a:pt x="0" y="10"/>
                      <a:pt x="0" y="10"/>
                    </a:cubicBezTo>
                    <a:cubicBezTo>
                      <a:pt x="16" y="39"/>
                      <a:pt x="28" y="70"/>
                      <a:pt x="35" y="103"/>
                    </a:cubicBezTo>
                    <a:cubicBezTo>
                      <a:pt x="36" y="103"/>
                      <a:pt x="36" y="103"/>
                      <a:pt x="36" y="103"/>
                    </a:cubicBezTo>
                    <a:lnTo>
                      <a:pt x="137" y="0"/>
                    </a:lnTo>
                    <a:close/>
                  </a:path>
                </a:pathLst>
              </a:custGeom>
              <a:solidFill>
                <a:srgbClr val="51B8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1" name="Freeform 138"/>
              <p:cNvSpPr/>
              <p:nvPr/>
            </p:nvSpPr>
            <p:spPr bwMode="auto">
              <a:xfrm>
                <a:off x="5233" y="1879"/>
                <a:ext cx="318" cy="177"/>
              </a:xfrm>
              <a:custGeom>
                <a:avLst/>
                <a:gdLst>
                  <a:gd name="T0" fmla="*/ 1 w 119"/>
                  <a:gd name="T1" fmla="*/ 0 h 66"/>
                  <a:gd name="T2" fmla="*/ 0 w 119"/>
                  <a:gd name="T3" fmla="*/ 1 h 66"/>
                  <a:gd name="T4" fmla="*/ 8 w 119"/>
                  <a:gd name="T5" fmla="*/ 66 h 66"/>
                  <a:gd name="T6" fmla="*/ 119 w 119"/>
                  <a:gd name="T7" fmla="*/ 4 h 66"/>
                  <a:gd name="T8" fmla="*/ 1 w 119"/>
                  <a:gd name="T9" fmla="*/ 0 h 66"/>
                </a:gdLst>
                <a:ahLst/>
                <a:cxnLst>
                  <a:cxn ang="0">
                    <a:pos x="T0" y="T1"/>
                  </a:cxn>
                  <a:cxn ang="0">
                    <a:pos x="T2" y="T3"/>
                  </a:cxn>
                  <a:cxn ang="0">
                    <a:pos x="T4" y="T5"/>
                  </a:cxn>
                  <a:cxn ang="0">
                    <a:pos x="T6" y="T7"/>
                  </a:cxn>
                  <a:cxn ang="0">
                    <a:pos x="T8" y="T9"/>
                  </a:cxn>
                </a:cxnLst>
                <a:rect l="0" t="0" r="r" b="b"/>
                <a:pathLst>
                  <a:path w="119" h="66">
                    <a:moveTo>
                      <a:pt x="1" y="0"/>
                    </a:moveTo>
                    <a:cubicBezTo>
                      <a:pt x="0" y="1"/>
                      <a:pt x="0" y="1"/>
                      <a:pt x="0" y="1"/>
                    </a:cubicBezTo>
                    <a:cubicBezTo>
                      <a:pt x="5" y="22"/>
                      <a:pt x="7" y="44"/>
                      <a:pt x="8" y="66"/>
                    </a:cubicBezTo>
                    <a:cubicBezTo>
                      <a:pt x="119" y="4"/>
                      <a:pt x="119" y="4"/>
                      <a:pt x="119" y="4"/>
                    </a:cubicBezTo>
                    <a:lnTo>
                      <a:pt x="1" y="0"/>
                    </a:ln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2" name="Freeform 139"/>
              <p:cNvSpPr/>
              <p:nvPr/>
            </p:nvSpPr>
            <p:spPr bwMode="auto">
              <a:xfrm>
                <a:off x="5235" y="1601"/>
                <a:ext cx="345" cy="289"/>
              </a:xfrm>
              <a:custGeom>
                <a:avLst/>
                <a:gdLst>
                  <a:gd name="T0" fmla="*/ 129 w 129"/>
                  <a:gd name="T1" fmla="*/ 102 h 108"/>
                  <a:gd name="T2" fmla="*/ 102 w 129"/>
                  <a:gd name="T3" fmla="*/ 0 h 108"/>
                  <a:gd name="T4" fmla="*/ 101 w 129"/>
                  <a:gd name="T5" fmla="*/ 1 h 108"/>
                  <a:gd name="T6" fmla="*/ 0 w 129"/>
                  <a:gd name="T7" fmla="*/ 104 h 108"/>
                  <a:gd name="T8" fmla="*/ 118 w 129"/>
                  <a:gd name="T9" fmla="*/ 108 h 108"/>
                  <a:gd name="T10" fmla="*/ 129 w 129"/>
                  <a:gd name="T11" fmla="*/ 102 h 108"/>
                </a:gdLst>
                <a:ahLst/>
                <a:cxnLst>
                  <a:cxn ang="0">
                    <a:pos x="T0" y="T1"/>
                  </a:cxn>
                  <a:cxn ang="0">
                    <a:pos x="T2" y="T3"/>
                  </a:cxn>
                  <a:cxn ang="0">
                    <a:pos x="T4" y="T5"/>
                  </a:cxn>
                  <a:cxn ang="0">
                    <a:pos x="T6" y="T7"/>
                  </a:cxn>
                  <a:cxn ang="0">
                    <a:pos x="T8" y="T9"/>
                  </a:cxn>
                  <a:cxn ang="0">
                    <a:pos x="T10" y="T11"/>
                  </a:cxn>
                </a:cxnLst>
                <a:rect l="0" t="0" r="r" b="b"/>
                <a:pathLst>
                  <a:path w="129" h="108">
                    <a:moveTo>
                      <a:pt x="129" y="102"/>
                    </a:moveTo>
                    <a:cubicBezTo>
                      <a:pt x="124" y="66"/>
                      <a:pt x="115" y="33"/>
                      <a:pt x="102" y="0"/>
                    </a:cubicBezTo>
                    <a:cubicBezTo>
                      <a:pt x="101" y="1"/>
                      <a:pt x="101" y="1"/>
                      <a:pt x="101" y="1"/>
                    </a:cubicBezTo>
                    <a:cubicBezTo>
                      <a:pt x="0" y="104"/>
                      <a:pt x="0" y="104"/>
                      <a:pt x="0" y="104"/>
                    </a:cubicBezTo>
                    <a:cubicBezTo>
                      <a:pt x="118" y="108"/>
                      <a:pt x="118" y="108"/>
                      <a:pt x="118" y="108"/>
                    </a:cubicBezTo>
                    <a:lnTo>
                      <a:pt x="129" y="102"/>
                    </a:lnTo>
                    <a:close/>
                  </a:path>
                </a:pathLst>
              </a:custGeom>
              <a:solidFill>
                <a:srgbClr val="926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3" name="Freeform 140"/>
              <p:cNvSpPr/>
              <p:nvPr/>
            </p:nvSpPr>
            <p:spPr bwMode="auto">
              <a:xfrm>
                <a:off x="5227" y="2000"/>
                <a:ext cx="131" cy="326"/>
              </a:xfrm>
              <a:custGeom>
                <a:avLst/>
                <a:gdLst>
                  <a:gd name="T0" fmla="*/ 48 w 49"/>
                  <a:gd name="T1" fmla="*/ 0 h 122"/>
                  <a:gd name="T2" fmla="*/ 10 w 49"/>
                  <a:gd name="T3" fmla="*/ 21 h 122"/>
                  <a:gd name="T4" fmla="*/ 10 w 49"/>
                  <a:gd name="T5" fmla="*/ 25 h 122"/>
                  <a:gd name="T6" fmla="*/ 0 w 49"/>
                  <a:gd name="T7" fmla="*/ 103 h 122"/>
                  <a:gd name="T8" fmla="*/ 39 w 49"/>
                  <a:gd name="T9" fmla="*/ 122 h 122"/>
                  <a:gd name="T10" fmla="*/ 48 w 49"/>
                  <a:gd name="T11" fmla="*/ 0 h 122"/>
                </a:gdLst>
                <a:ahLst/>
                <a:cxnLst>
                  <a:cxn ang="0">
                    <a:pos x="T0" y="T1"/>
                  </a:cxn>
                  <a:cxn ang="0">
                    <a:pos x="T2" y="T3"/>
                  </a:cxn>
                  <a:cxn ang="0">
                    <a:pos x="T4" y="T5"/>
                  </a:cxn>
                  <a:cxn ang="0">
                    <a:pos x="T6" y="T7"/>
                  </a:cxn>
                  <a:cxn ang="0">
                    <a:pos x="T8" y="T9"/>
                  </a:cxn>
                  <a:cxn ang="0">
                    <a:pos x="T10" y="T11"/>
                  </a:cxn>
                </a:cxnLst>
                <a:rect l="0" t="0" r="r" b="b"/>
                <a:pathLst>
                  <a:path w="49" h="122">
                    <a:moveTo>
                      <a:pt x="48" y="0"/>
                    </a:moveTo>
                    <a:cubicBezTo>
                      <a:pt x="10" y="21"/>
                      <a:pt x="10" y="21"/>
                      <a:pt x="10" y="21"/>
                    </a:cubicBezTo>
                    <a:cubicBezTo>
                      <a:pt x="10" y="22"/>
                      <a:pt x="10" y="24"/>
                      <a:pt x="10" y="25"/>
                    </a:cubicBezTo>
                    <a:cubicBezTo>
                      <a:pt x="10" y="52"/>
                      <a:pt x="6" y="78"/>
                      <a:pt x="0" y="103"/>
                    </a:cubicBezTo>
                    <a:cubicBezTo>
                      <a:pt x="39" y="122"/>
                      <a:pt x="39" y="122"/>
                      <a:pt x="39" y="122"/>
                    </a:cubicBezTo>
                    <a:cubicBezTo>
                      <a:pt x="47" y="82"/>
                      <a:pt x="49" y="40"/>
                      <a:pt x="48" y="0"/>
                    </a:cubicBezTo>
                    <a:close/>
                  </a:path>
                </a:pathLst>
              </a:custGeom>
              <a:solidFill>
                <a:srgbClr val="FFE1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4" name="Freeform 141"/>
              <p:cNvSpPr/>
              <p:nvPr/>
            </p:nvSpPr>
            <p:spPr bwMode="auto">
              <a:xfrm>
                <a:off x="5332" y="1927"/>
                <a:ext cx="152" cy="444"/>
              </a:xfrm>
              <a:custGeom>
                <a:avLst/>
                <a:gdLst>
                  <a:gd name="T0" fmla="*/ 57 w 57"/>
                  <a:gd name="T1" fmla="*/ 0 h 166"/>
                  <a:gd name="T2" fmla="*/ 9 w 57"/>
                  <a:gd name="T3" fmla="*/ 27 h 166"/>
                  <a:gd name="T4" fmla="*/ 0 w 57"/>
                  <a:gd name="T5" fmla="*/ 149 h 166"/>
                  <a:gd name="T6" fmla="*/ 38 w 57"/>
                  <a:gd name="T7" fmla="*/ 166 h 166"/>
                  <a:gd name="T8" fmla="*/ 57 w 57"/>
                  <a:gd name="T9" fmla="*/ 0 h 166"/>
                </a:gdLst>
                <a:ahLst/>
                <a:cxnLst>
                  <a:cxn ang="0">
                    <a:pos x="T0" y="T1"/>
                  </a:cxn>
                  <a:cxn ang="0">
                    <a:pos x="T2" y="T3"/>
                  </a:cxn>
                  <a:cxn ang="0">
                    <a:pos x="T4" y="T5"/>
                  </a:cxn>
                  <a:cxn ang="0">
                    <a:pos x="T6" y="T7"/>
                  </a:cxn>
                  <a:cxn ang="0">
                    <a:pos x="T8" y="T9"/>
                  </a:cxn>
                </a:cxnLst>
                <a:rect l="0" t="0" r="r" b="b"/>
                <a:pathLst>
                  <a:path w="57" h="166">
                    <a:moveTo>
                      <a:pt x="57" y="0"/>
                    </a:moveTo>
                    <a:cubicBezTo>
                      <a:pt x="9" y="27"/>
                      <a:pt x="9" y="27"/>
                      <a:pt x="9" y="27"/>
                    </a:cubicBezTo>
                    <a:cubicBezTo>
                      <a:pt x="10" y="67"/>
                      <a:pt x="8" y="109"/>
                      <a:pt x="0" y="149"/>
                    </a:cubicBezTo>
                    <a:cubicBezTo>
                      <a:pt x="38" y="166"/>
                      <a:pt x="38" y="166"/>
                      <a:pt x="38" y="166"/>
                    </a:cubicBezTo>
                    <a:cubicBezTo>
                      <a:pt x="54" y="113"/>
                      <a:pt x="57" y="56"/>
                      <a:pt x="57" y="0"/>
                    </a:cubicBezTo>
                    <a:close/>
                  </a:path>
                </a:pathLst>
              </a:custGeom>
              <a:solidFill>
                <a:srgbClr val="657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5" name="Freeform 142"/>
              <p:cNvSpPr/>
              <p:nvPr/>
            </p:nvSpPr>
            <p:spPr bwMode="auto">
              <a:xfrm>
                <a:off x="5433" y="1874"/>
                <a:ext cx="160" cy="545"/>
              </a:xfrm>
              <a:custGeom>
                <a:avLst/>
                <a:gdLst>
                  <a:gd name="T0" fmla="*/ 60 w 60"/>
                  <a:gd name="T1" fmla="*/ 65 h 204"/>
                  <a:gd name="T2" fmla="*/ 55 w 60"/>
                  <a:gd name="T3" fmla="*/ 0 h 204"/>
                  <a:gd name="T4" fmla="*/ 19 w 60"/>
                  <a:gd name="T5" fmla="*/ 20 h 204"/>
                  <a:gd name="T6" fmla="*/ 0 w 60"/>
                  <a:gd name="T7" fmla="*/ 186 h 204"/>
                  <a:gd name="T8" fmla="*/ 38 w 60"/>
                  <a:gd name="T9" fmla="*/ 204 h 204"/>
                  <a:gd name="T10" fmla="*/ 60 w 60"/>
                  <a:gd name="T11" fmla="*/ 65 h 204"/>
                </a:gdLst>
                <a:ahLst/>
                <a:cxnLst>
                  <a:cxn ang="0">
                    <a:pos x="T0" y="T1"/>
                  </a:cxn>
                  <a:cxn ang="0">
                    <a:pos x="T2" y="T3"/>
                  </a:cxn>
                  <a:cxn ang="0">
                    <a:pos x="T4" y="T5"/>
                  </a:cxn>
                  <a:cxn ang="0">
                    <a:pos x="T6" y="T7"/>
                  </a:cxn>
                  <a:cxn ang="0">
                    <a:pos x="T8" y="T9"/>
                  </a:cxn>
                  <a:cxn ang="0">
                    <a:pos x="T10" y="T11"/>
                  </a:cxn>
                </a:cxnLst>
                <a:rect l="0" t="0" r="r" b="b"/>
                <a:pathLst>
                  <a:path w="60" h="204">
                    <a:moveTo>
                      <a:pt x="60" y="65"/>
                    </a:moveTo>
                    <a:cubicBezTo>
                      <a:pt x="60" y="43"/>
                      <a:pt x="58" y="21"/>
                      <a:pt x="55" y="0"/>
                    </a:cubicBezTo>
                    <a:cubicBezTo>
                      <a:pt x="19" y="20"/>
                      <a:pt x="19" y="20"/>
                      <a:pt x="19" y="20"/>
                    </a:cubicBezTo>
                    <a:cubicBezTo>
                      <a:pt x="19" y="76"/>
                      <a:pt x="16" y="133"/>
                      <a:pt x="0" y="186"/>
                    </a:cubicBezTo>
                    <a:cubicBezTo>
                      <a:pt x="38" y="204"/>
                      <a:pt x="38" y="204"/>
                      <a:pt x="38" y="204"/>
                    </a:cubicBezTo>
                    <a:cubicBezTo>
                      <a:pt x="52" y="160"/>
                      <a:pt x="60" y="113"/>
                      <a:pt x="60" y="65"/>
                    </a:cubicBezTo>
                    <a:close/>
                  </a:path>
                </a:pathLst>
              </a:custGeom>
              <a:solidFill>
                <a:srgbClr val="FF86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6" name="Freeform 143"/>
              <p:cNvSpPr/>
              <p:nvPr/>
            </p:nvSpPr>
            <p:spPr bwMode="auto">
              <a:xfrm>
                <a:off x="3358" y="2532"/>
                <a:ext cx="323" cy="334"/>
              </a:xfrm>
              <a:custGeom>
                <a:avLst/>
                <a:gdLst>
                  <a:gd name="T0" fmla="*/ 102 w 121"/>
                  <a:gd name="T1" fmla="*/ 0 h 125"/>
                  <a:gd name="T2" fmla="*/ 0 w 121"/>
                  <a:gd name="T3" fmla="*/ 56 h 125"/>
                  <a:gd name="T4" fmla="*/ 52 w 121"/>
                  <a:gd name="T5" fmla="*/ 125 h 125"/>
                  <a:gd name="T6" fmla="*/ 121 w 121"/>
                  <a:gd name="T7" fmla="*/ 27 h 125"/>
                  <a:gd name="T8" fmla="*/ 102 w 121"/>
                  <a:gd name="T9" fmla="*/ 0 h 125"/>
                </a:gdLst>
                <a:ahLst/>
                <a:cxnLst>
                  <a:cxn ang="0">
                    <a:pos x="T0" y="T1"/>
                  </a:cxn>
                  <a:cxn ang="0">
                    <a:pos x="T2" y="T3"/>
                  </a:cxn>
                  <a:cxn ang="0">
                    <a:pos x="T4" y="T5"/>
                  </a:cxn>
                  <a:cxn ang="0">
                    <a:pos x="T6" y="T7"/>
                  </a:cxn>
                  <a:cxn ang="0">
                    <a:pos x="T8" y="T9"/>
                  </a:cxn>
                </a:cxnLst>
                <a:rect l="0" t="0" r="r" b="b"/>
                <a:pathLst>
                  <a:path w="121" h="125">
                    <a:moveTo>
                      <a:pt x="102" y="0"/>
                    </a:moveTo>
                    <a:cubicBezTo>
                      <a:pt x="0" y="56"/>
                      <a:pt x="0" y="56"/>
                      <a:pt x="0" y="56"/>
                    </a:cubicBezTo>
                    <a:cubicBezTo>
                      <a:pt x="15" y="80"/>
                      <a:pt x="32" y="103"/>
                      <a:pt x="52" y="125"/>
                    </a:cubicBezTo>
                    <a:cubicBezTo>
                      <a:pt x="121" y="27"/>
                      <a:pt x="121" y="27"/>
                      <a:pt x="121" y="27"/>
                    </a:cubicBezTo>
                    <a:cubicBezTo>
                      <a:pt x="115" y="19"/>
                      <a:pt x="108" y="9"/>
                      <a:pt x="102" y="0"/>
                    </a:cubicBezTo>
                    <a:close/>
                  </a:path>
                </a:pathLst>
              </a:custGeom>
              <a:solidFill>
                <a:srgbClr val="745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7" name="Freeform 144"/>
              <p:cNvSpPr/>
              <p:nvPr/>
            </p:nvSpPr>
            <p:spPr bwMode="auto">
              <a:xfrm>
                <a:off x="3497" y="2604"/>
                <a:ext cx="339" cy="364"/>
              </a:xfrm>
              <a:custGeom>
                <a:avLst/>
                <a:gdLst>
                  <a:gd name="T0" fmla="*/ 69 w 127"/>
                  <a:gd name="T1" fmla="*/ 0 h 136"/>
                  <a:gd name="T2" fmla="*/ 0 w 127"/>
                  <a:gd name="T3" fmla="*/ 98 h 136"/>
                  <a:gd name="T4" fmla="*/ 40 w 127"/>
                  <a:gd name="T5" fmla="*/ 136 h 136"/>
                  <a:gd name="T6" fmla="*/ 127 w 127"/>
                  <a:gd name="T7" fmla="*/ 58 h 136"/>
                  <a:gd name="T8" fmla="*/ 69 w 127"/>
                  <a:gd name="T9" fmla="*/ 0 h 136"/>
                </a:gdLst>
                <a:ahLst/>
                <a:cxnLst>
                  <a:cxn ang="0">
                    <a:pos x="T0" y="T1"/>
                  </a:cxn>
                  <a:cxn ang="0">
                    <a:pos x="T2" y="T3"/>
                  </a:cxn>
                  <a:cxn ang="0">
                    <a:pos x="T4" y="T5"/>
                  </a:cxn>
                  <a:cxn ang="0">
                    <a:pos x="T6" y="T7"/>
                  </a:cxn>
                  <a:cxn ang="0">
                    <a:pos x="T8" y="T9"/>
                  </a:cxn>
                </a:cxnLst>
                <a:rect l="0" t="0" r="r" b="b"/>
                <a:pathLst>
                  <a:path w="127" h="136">
                    <a:moveTo>
                      <a:pt x="69" y="0"/>
                    </a:moveTo>
                    <a:cubicBezTo>
                      <a:pt x="0" y="98"/>
                      <a:pt x="0" y="98"/>
                      <a:pt x="0" y="98"/>
                    </a:cubicBezTo>
                    <a:cubicBezTo>
                      <a:pt x="12" y="111"/>
                      <a:pt x="26" y="124"/>
                      <a:pt x="40" y="136"/>
                    </a:cubicBezTo>
                    <a:cubicBezTo>
                      <a:pt x="127" y="58"/>
                      <a:pt x="127" y="58"/>
                      <a:pt x="127" y="58"/>
                    </a:cubicBezTo>
                    <a:cubicBezTo>
                      <a:pt x="105" y="41"/>
                      <a:pt x="86" y="22"/>
                      <a:pt x="69" y="0"/>
                    </a:cubicBezTo>
                    <a:close/>
                  </a:path>
                </a:pathLst>
              </a:custGeom>
              <a:solidFill>
                <a:srgbClr val="AE2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8" name="Freeform 145"/>
              <p:cNvSpPr/>
              <p:nvPr/>
            </p:nvSpPr>
            <p:spPr bwMode="auto">
              <a:xfrm>
                <a:off x="3604" y="2759"/>
                <a:ext cx="325" cy="348"/>
              </a:xfrm>
              <a:custGeom>
                <a:avLst/>
                <a:gdLst>
                  <a:gd name="T0" fmla="*/ 122 w 122"/>
                  <a:gd name="T1" fmla="*/ 24 h 130"/>
                  <a:gd name="T2" fmla="*/ 87 w 122"/>
                  <a:gd name="T3" fmla="*/ 0 h 130"/>
                  <a:gd name="T4" fmla="*/ 0 w 122"/>
                  <a:gd name="T5" fmla="*/ 78 h 130"/>
                  <a:gd name="T6" fmla="*/ 74 w 122"/>
                  <a:gd name="T7" fmla="*/ 130 h 130"/>
                  <a:gd name="T8" fmla="*/ 122 w 122"/>
                  <a:gd name="T9" fmla="*/ 24 h 130"/>
                </a:gdLst>
                <a:ahLst/>
                <a:cxnLst>
                  <a:cxn ang="0">
                    <a:pos x="T0" y="T1"/>
                  </a:cxn>
                  <a:cxn ang="0">
                    <a:pos x="T2" y="T3"/>
                  </a:cxn>
                  <a:cxn ang="0">
                    <a:pos x="T4" y="T5"/>
                  </a:cxn>
                  <a:cxn ang="0">
                    <a:pos x="T6" y="T7"/>
                  </a:cxn>
                  <a:cxn ang="0">
                    <a:pos x="T8" y="T9"/>
                  </a:cxn>
                </a:cxnLst>
                <a:rect l="0" t="0" r="r" b="b"/>
                <a:pathLst>
                  <a:path w="122" h="130">
                    <a:moveTo>
                      <a:pt x="122" y="24"/>
                    </a:moveTo>
                    <a:cubicBezTo>
                      <a:pt x="110" y="17"/>
                      <a:pt x="98" y="9"/>
                      <a:pt x="87" y="0"/>
                    </a:cubicBezTo>
                    <a:cubicBezTo>
                      <a:pt x="0" y="78"/>
                      <a:pt x="0" y="78"/>
                      <a:pt x="0" y="78"/>
                    </a:cubicBezTo>
                    <a:cubicBezTo>
                      <a:pt x="23" y="98"/>
                      <a:pt x="48" y="115"/>
                      <a:pt x="74" y="130"/>
                    </a:cubicBezTo>
                    <a:lnTo>
                      <a:pt x="122" y="24"/>
                    </a:lnTo>
                    <a:close/>
                  </a:path>
                </a:pathLst>
              </a:custGeom>
              <a:solidFill>
                <a:srgbClr val="745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Freeform 146"/>
              <p:cNvSpPr/>
              <p:nvPr/>
            </p:nvSpPr>
            <p:spPr bwMode="auto">
              <a:xfrm>
                <a:off x="3187" y="2157"/>
                <a:ext cx="406" cy="428"/>
              </a:xfrm>
              <a:custGeom>
                <a:avLst/>
                <a:gdLst>
                  <a:gd name="T0" fmla="*/ 118 w 152"/>
                  <a:gd name="T1" fmla="*/ 0 h 160"/>
                  <a:gd name="T2" fmla="*/ 0 w 152"/>
                  <a:gd name="T3" fmla="*/ 11 h 160"/>
                  <a:gd name="T4" fmla="*/ 44 w 152"/>
                  <a:gd name="T5" fmla="*/ 160 h 160"/>
                  <a:gd name="T6" fmla="*/ 152 w 152"/>
                  <a:gd name="T7" fmla="*/ 114 h 160"/>
                  <a:gd name="T8" fmla="*/ 118 w 152"/>
                  <a:gd name="T9" fmla="*/ 0 h 160"/>
                </a:gdLst>
                <a:ahLst/>
                <a:cxnLst>
                  <a:cxn ang="0">
                    <a:pos x="T0" y="T1"/>
                  </a:cxn>
                  <a:cxn ang="0">
                    <a:pos x="T2" y="T3"/>
                  </a:cxn>
                  <a:cxn ang="0">
                    <a:pos x="T4" y="T5"/>
                  </a:cxn>
                  <a:cxn ang="0">
                    <a:pos x="T6" y="T7"/>
                  </a:cxn>
                  <a:cxn ang="0">
                    <a:pos x="T8" y="T9"/>
                  </a:cxn>
                </a:cxnLst>
                <a:rect l="0" t="0" r="r" b="b"/>
                <a:pathLst>
                  <a:path w="152" h="160">
                    <a:moveTo>
                      <a:pt x="118" y="0"/>
                    </a:moveTo>
                    <a:cubicBezTo>
                      <a:pt x="0" y="11"/>
                      <a:pt x="0" y="11"/>
                      <a:pt x="0" y="11"/>
                    </a:cubicBezTo>
                    <a:cubicBezTo>
                      <a:pt x="6" y="64"/>
                      <a:pt x="21" y="114"/>
                      <a:pt x="44" y="160"/>
                    </a:cubicBezTo>
                    <a:cubicBezTo>
                      <a:pt x="152" y="114"/>
                      <a:pt x="152" y="114"/>
                      <a:pt x="152" y="114"/>
                    </a:cubicBezTo>
                    <a:cubicBezTo>
                      <a:pt x="134" y="79"/>
                      <a:pt x="122" y="40"/>
                      <a:pt x="118" y="0"/>
                    </a:cubicBezTo>
                    <a:close/>
                  </a:path>
                </a:pathLst>
              </a:custGeom>
              <a:solidFill>
                <a:srgbClr val="D7B6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Freeform 147"/>
              <p:cNvSpPr/>
              <p:nvPr/>
            </p:nvSpPr>
            <p:spPr bwMode="auto">
              <a:xfrm>
                <a:off x="3305" y="2462"/>
                <a:ext cx="325" cy="220"/>
              </a:xfrm>
              <a:custGeom>
                <a:avLst/>
                <a:gdLst>
                  <a:gd name="T0" fmla="*/ 0 w 122"/>
                  <a:gd name="T1" fmla="*/ 46 h 82"/>
                  <a:gd name="T2" fmla="*/ 20 w 122"/>
                  <a:gd name="T3" fmla="*/ 82 h 82"/>
                  <a:gd name="T4" fmla="*/ 122 w 122"/>
                  <a:gd name="T5" fmla="*/ 26 h 82"/>
                  <a:gd name="T6" fmla="*/ 108 w 122"/>
                  <a:gd name="T7" fmla="*/ 0 h 82"/>
                  <a:gd name="T8" fmla="*/ 0 w 122"/>
                  <a:gd name="T9" fmla="*/ 46 h 82"/>
                </a:gdLst>
                <a:ahLst/>
                <a:cxnLst>
                  <a:cxn ang="0">
                    <a:pos x="T0" y="T1"/>
                  </a:cxn>
                  <a:cxn ang="0">
                    <a:pos x="T2" y="T3"/>
                  </a:cxn>
                  <a:cxn ang="0">
                    <a:pos x="T4" y="T5"/>
                  </a:cxn>
                  <a:cxn ang="0">
                    <a:pos x="T6" y="T7"/>
                  </a:cxn>
                  <a:cxn ang="0">
                    <a:pos x="T8" y="T9"/>
                  </a:cxn>
                </a:cxnLst>
                <a:rect l="0" t="0" r="r" b="b"/>
                <a:pathLst>
                  <a:path w="122" h="82">
                    <a:moveTo>
                      <a:pt x="0" y="46"/>
                    </a:moveTo>
                    <a:cubicBezTo>
                      <a:pt x="6" y="58"/>
                      <a:pt x="12" y="70"/>
                      <a:pt x="20" y="82"/>
                    </a:cubicBezTo>
                    <a:cubicBezTo>
                      <a:pt x="122" y="26"/>
                      <a:pt x="122" y="26"/>
                      <a:pt x="122" y="26"/>
                    </a:cubicBezTo>
                    <a:cubicBezTo>
                      <a:pt x="117" y="17"/>
                      <a:pt x="112" y="9"/>
                      <a:pt x="108" y="0"/>
                    </a:cubicBezTo>
                    <a:lnTo>
                      <a:pt x="0" y="46"/>
                    </a:lnTo>
                    <a:close/>
                  </a:path>
                </a:pathLst>
              </a:custGeom>
              <a:solidFill>
                <a:srgbClr val="7EA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1" name="Freeform 148"/>
              <p:cNvSpPr/>
              <p:nvPr/>
            </p:nvSpPr>
            <p:spPr bwMode="auto">
              <a:xfrm>
                <a:off x="3903" y="2850"/>
                <a:ext cx="205" cy="120"/>
              </a:xfrm>
              <a:custGeom>
                <a:avLst/>
                <a:gdLst>
                  <a:gd name="T0" fmla="*/ 77 w 77"/>
                  <a:gd name="T1" fmla="*/ 32 h 45"/>
                  <a:gd name="T2" fmla="*/ 6 w 77"/>
                  <a:gd name="T3" fmla="*/ 0 h 45"/>
                  <a:gd name="T4" fmla="*/ 0 w 77"/>
                  <a:gd name="T5" fmla="*/ 12 h 45"/>
                  <a:gd name="T6" fmla="*/ 74 w 77"/>
                  <a:gd name="T7" fmla="*/ 45 h 45"/>
                  <a:gd name="T8" fmla="*/ 77 w 77"/>
                  <a:gd name="T9" fmla="*/ 32 h 45"/>
                </a:gdLst>
                <a:ahLst/>
                <a:cxnLst>
                  <a:cxn ang="0">
                    <a:pos x="T0" y="T1"/>
                  </a:cxn>
                  <a:cxn ang="0">
                    <a:pos x="T2" y="T3"/>
                  </a:cxn>
                  <a:cxn ang="0">
                    <a:pos x="T4" y="T5"/>
                  </a:cxn>
                  <a:cxn ang="0">
                    <a:pos x="T6" y="T7"/>
                  </a:cxn>
                  <a:cxn ang="0">
                    <a:pos x="T8" y="T9"/>
                  </a:cxn>
                </a:cxnLst>
                <a:rect l="0" t="0" r="r" b="b"/>
                <a:pathLst>
                  <a:path w="77" h="45">
                    <a:moveTo>
                      <a:pt x="77" y="32"/>
                    </a:moveTo>
                    <a:cubicBezTo>
                      <a:pt x="6" y="0"/>
                      <a:pt x="6" y="0"/>
                      <a:pt x="6" y="0"/>
                    </a:cubicBezTo>
                    <a:cubicBezTo>
                      <a:pt x="0" y="12"/>
                      <a:pt x="0" y="12"/>
                      <a:pt x="0" y="12"/>
                    </a:cubicBezTo>
                    <a:cubicBezTo>
                      <a:pt x="24" y="25"/>
                      <a:pt x="49" y="35"/>
                      <a:pt x="74" y="45"/>
                    </a:cubicBezTo>
                    <a:lnTo>
                      <a:pt x="77" y="32"/>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2" name="Freeform 149"/>
              <p:cNvSpPr/>
              <p:nvPr/>
            </p:nvSpPr>
            <p:spPr bwMode="auto">
              <a:xfrm>
                <a:off x="3889" y="2882"/>
                <a:ext cx="211" cy="126"/>
              </a:xfrm>
              <a:custGeom>
                <a:avLst/>
                <a:gdLst>
                  <a:gd name="T0" fmla="*/ 79 w 79"/>
                  <a:gd name="T1" fmla="*/ 33 h 47"/>
                  <a:gd name="T2" fmla="*/ 5 w 79"/>
                  <a:gd name="T3" fmla="*/ 0 h 47"/>
                  <a:gd name="T4" fmla="*/ 0 w 79"/>
                  <a:gd name="T5" fmla="*/ 11 h 47"/>
                  <a:gd name="T6" fmla="*/ 76 w 79"/>
                  <a:gd name="T7" fmla="*/ 47 h 47"/>
                  <a:gd name="T8" fmla="*/ 79 w 79"/>
                  <a:gd name="T9" fmla="*/ 33 h 47"/>
                </a:gdLst>
                <a:ahLst/>
                <a:cxnLst>
                  <a:cxn ang="0">
                    <a:pos x="T0" y="T1"/>
                  </a:cxn>
                  <a:cxn ang="0">
                    <a:pos x="T2" y="T3"/>
                  </a:cxn>
                  <a:cxn ang="0">
                    <a:pos x="T4" y="T5"/>
                  </a:cxn>
                  <a:cxn ang="0">
                    <a:pos x="T6" y="T7"/>
                  </a:cxn>
                  <a:cxn ang="0">
                    <a:pos x="T8" y="T9"/>
                  </a:cxn>
                </a:cxnLst>
                <a:rect l="0" t="0" r="r" b="b"/>
                <a:pathLst>
                  <a:path w="79" h="47">
                    <a:moveTo>
                      <a:pt x="79" y="33"/>
                    </a:moveTo>
                    <a:cubicBezTo>
                      <a:pt x="54" y="23"/>
                      <a:pt x="29" y="13"/>
                      <a:pt x="5" y="0"/>
                    </a:cubicBezTo>
                    <a:cubicBezTo>
                      <a:pt x="0" y="11"/>
                      <a:pt x="0" y="11"/>
                      <a:pt x="0" y="11"/>
                    </a:cubicBezTo>
                    <a:cubicBezTo>
                      <a:pt x="76" y="47"/>
                      <a:pt x="76" y="47"/>
                      <a:pt x="76" y="47"/>
                    </a:cubicBezTo>
                    <a:lnTo>
                      <a:pt x="79" y="33"/>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3" name="Freeform 150"/>
              <p:cNvSpPr/>
              <p:nvPr/>
            </p:nvSpPr>
            <p:spPr bwMode="auto">
              <a:xfrm>
                <a:off x="3857" y="2949"/>
                <a:ext cx="227" cy="126"/>
              </a:xfrm>
              <a:custGeom>
                <a:avLst/>
                <a:gdLst>
                  <a:gd name="T0" fmla="*/ 16 w 227"/>
                  <a:gd name="T1" fmla="*/ 0 h 126"/>
                  <a:gd name="T2" fmla="*/ 0 w 227"/>
                  <a:gd name="T3" fmla="*/ 35 h 126"/>
                  <a:gd name="T4" fmla="*/ 222 w 227"/>
                  <a:gd name="T5" fmla="*/ 126 h 126"/>
                  <a:gd name="T6" fmla="*/ 227 w 227"/>
                  <a:gd name="T7" fmla="*/ 94 h 126"/>
                  <a:gd name="T8" fmla="*/ 16 w 227"/>
                  <a:gd name="T9" fmla="*/ 0 h 126"/>
                </a:gdLst>
                <a:ahLst/>
                <a:cxnLst>
                  <a:cxn ang="0">
                    <a:pos x="T0" y="T1"/>
                  </a:cxn>
                  <a:cxn ang="0">
                    <a:pos x="T2" y="T3"/>
                  </a:cxn>
                  <a:cxn ang="0">
                    <a:pos x="T4" y="T5"/>
                  </a:cxn>
                  <a:cxn ang="0">
                    <a:pos x="T6" y="T7"/>
                  </a:cxn>
                  <a:cxn ang="0">
                    <a:pos x="T8" y="T9"/>
                  </a:cxn>
                </a:cxnLst>
                <a:rect l="0" t="0" r="r" b="b"/>
                <a:pathLst>
                  <a:path w="227" h="126">
                    <a:moveTo>
                      <a:pt x="16" y="0"/>
                    </a:moveTo>
                    <a:lnTo>
                      <a:pt x="0" y="35"/>
                    </a:lnTo>
                    <a:lnTo>
                      <a:pt x="222" y="126"/>
                    </a:lnTo>
                    <a:lnTo>
                      <a:pt x="227" y="94"/>
                    </a:lnTo>
                    <a:lnTo>
                      <a:pt x="16" y="0"/>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4" name="Freeform 151"/>
              <p:cNvSpPr/>
              <p:nvPr/>
            </p:nvSpPr>
            <p:spPr bwMode="auto">
              <a:xfrm>
                <a:off x="3844" y="2984"/>
                <a:ext cx="235" cy="123"/>
              </a:xfrm>
              <a:custGeom>
                <a:avLst/>
                <a:gdLst>
                  <a:gd name="T0" fmla="*/ 13 w 235"/>
                  <a:gd name="T1" fmla="*/ 0 h 123"/>
                  <a:gd name="T2" fmla="*/ 0 w 235"/>
                  <a:gd name="T3" fmla="*/ 29 h 123"/>
                  <a:gd name="T4" fmla="*/ 227 w 235"/>
                  <a:gd name="T5" fmla="*/ 123 h 123"/>
                  <a:gd name="T6" fmla="*/ 235 w 235"/>
                  <a:gd name="T7" fmla="*/ 91 h 123"/>
                  <a:gd name="T8" fmla="*/ 13 w 235"/>
                  <a:gd name="T9" fmla="*/ 0 h 123"/>
                </a:gdLst>
                <a:ahLst/>
                <a:cxnLst>
                  <a:cxn ang="0">
                    <a:pos x="T0" y="T1"/>
                  </a:cxn>
                  <a:cxn ang="0">
                    <a:pos x="T2" y="T3"/>
                  </a:cxn>
                  <a:cxn ang="0">
                    <a:pos x="T4" y="T5"/>
                  </a:cxn>
                  <a:cxn ang="0">
                    <a:pos x="T6" y="T7"/>
                  </a:cxn>
                  <a:cxn ang="0">
                    <a:pos x="T8" y="T9"/>
                  </a:cxn>
                </a:cxnLst>
                <a:rect l="0" t="0" r="r" b="b"/>
                <a:pathLst>
                  <a:path w="235" h="123">
                    <a:moveTo>
                      <a:pt x="13" y="0"/>
                    </a:moveTo>
                    <a:lnTo>
                      <a:pt x="0" y="29"/>
                    </a:lnTo>
                    <a:lnTo>
                      <a:pt x="227" y="123"/>
                    </a:lnTo>
                    <a:lnTo>
                      <a:pt x="235" y="91"/>
                    </a:lnTo>
                    <a:lnTo>
                      <a:pt x="13" y="0"/>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5" name="Freeform 152"/>
              <p:cNvSpPr/>
              <p:nvPr/>
            </p:nvSpPr>
            <p:spPr bwMode="auto">
              <a:xfrm>
                <a:off x="3828" y="3013"/>
                <a:ext cx="243" cy="131"/>
              </a:xfrm>
              <a:custGeom>
                <a:avLst/>
                <a:gdLst>
                  <a:gd name="T0" fmla="*/ 243 w 243"/>
                  <a:gd name="T1" fmla="*/ 94 h 131"/>
                  <a:gd name="T2" fmla="*/ 16 w 243"/>
                  <a:gd name="T3" fmla="*/ 0 h 131"/>
                  <a:gd name="T4" fmla="*/ 0 w 243"/>
                  <a:gd name="T5" fmla="*/ 35 h 131"/>
                  <a:gd name="T6" fmla="*/ 235 w 243"/>
                  <a:gd name="T7" fmla="*/ 131 h 131"/>
                  <a:gd name="T8" fmla="*/ 243 w 243"/>
                  <a:gd name="T9" fmla="*/ 94 h 131"/>
                </a:gdLst>
                <a:ahLst/>
                <a:cxnLst>
                  <a:cxn ang="0">
                    <a:pos x="T0" y="T1"/>
                  </a:cxn>
                  <a:cxn ang="0">
                    <a:pos x="T2" y="T3"/>
                  </a:cxn>
                  <a:cxn ang="0">
                    <a:pos x="T4" y="T5"/>
                  </a:cxn>
                  <a:cxn ang="0">
                    <a:pos x="T6" y="T7"/>
                  </a:cxn>
                  <a:cxn ang="0">
                    <a:pos x="T8" y="T9"/>
                  </a:cxn>
                </a:cxnLst>
                <a:rect l="0" t="0" r="r" b="b"/>
                <a:pathLst>
                  <a:path w="243" h="131">
                    <a:moveTo>
                      <a:pt x="243" y="94"/>
                    </a:moveTo>
                    <a:lnTo>
                      <a:pt x="16" y="0"/>
                    </a:lnTo>
                    <a:lnTo>
                      <a:pt x="0" y="35"/>
                    </a:lnTo>
                    <a:lnTo>
                      <a:pt x="235" y="131"/>
                    </a:lnTo>
                    <a:lnTo>
                      <a:pt x="243" y="94"/>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6" name="Freeform 153"/>
              <p:cNvSpPr/>
              <p:nvPr/>
            </p:nvSpPr>
            <p:spPr bwMode="auto">
              <a:xfrm>
                <a:off x="3817" y="3048"/>
                <a:ext cx="246" cy="134"/>
              </a:xfrm>
              <a:custGeom>
                <a:avLst/>
                <a:gdLst>
                  <a:gd name="T0" fmla="*/ 246 w 246"/>
                  <a:gd name="T1" fmla="*/ 96 h 134"/>
                  <a:gd name="T2" fmla="*/ 11 w 246"/>
                  <a:gd name="T3" fmla="*/ 0 h 134"/>
                  <a:gd name="T4" fmla="*/ 0 w 246"/>
                  <a:gd name="T5" fmla="*/ 24 h 134"/>
                  <a:gd name="T6" fmla="*/ 238 w 246"/>
                  <a:gd name="T7" fmla="*/ 134 h 134"/>
                  <a:gd name="T8" fmla="*/ 246 w 246"/>
                  <a:gd name="T9" fmla="*/ 96 h 134"/>
                </a:gdLst>
                <a:ahLst/>
                <a:cxnLst>
                  <a:cxn ang="0">
                    <a:pos x="T0" y="T1"/>
                  </a:cxn>
                  <a:cxn ang="0">
                    <a:pos x="T2" y="T3"/>
                  </a:cxn>
                  <a:cxn ang="0">
                    <a:pos x="T4" y="T5"/>
                  </a:cxn>
                  <a:cxn ang="0">
                    <a:pos x="T6" y="T7"/>
                  </a:cxn>
                  <a:cxn ang="0">
                    <a:pos x="T8" y="T9"/>
                  </a:cxn>
                </a:cxnLst>
                <a:rect l="0" t="0" r="r" b="b"/>
                <a:pathLst>
                  <a:path w="246" h="134">
                    <a:moveTo>
                      <a:pt x="246" y="96"/>
                    </a:moveTo>
                    <a:lnTo>
                      <a:pt x="11" y="0"/>
                    </a:lnTo>
                    <a:lnTo>
                      <a:pt x="0" y="24"/>
                    </a:lnTo>
                    <a:lnTo>
                      <a:pt x="238" y="134"/>
                    </a:lnTo>
                    <a:lnTo>
                      <a:pt x="246" y="96"/>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7" name="Freeform 154"/>
              <p:cNvSpPr/>
              <p:nvPr/>
            </p:nvSpPr>
            <p:spPr bwMode="auto">
              <a:xfrm>
                <a:off x="3801" y="3072"/>
                <a:ext cx="254" cy="137"/>
              </a:xfrm>
              <a:custGeom>
                <a:avLst/>
                <a:gdLst>
                  <a:gd name="T0" fmla="*/ 6 w 95"/>
                  <a:gd name="T1" fmla="*/ 0 h 51"/>
                  <a:gd name="T2" fmla="*/ 0 w 95"/>
                  <a:gd name="T3" fmla="*/ 13 h 51"/>
                  <a:gd name="T4" fmla="*/ 93 w 95"/>
                  <a:gd name="T5" fmla="*/ 51 h 51"/>
                  <a:gd name="T6" fmla="*/ 95 w 95"/>
                  <a:gd name="T7" fmla="*/ 41 h 51"/>
                  <a:gd name="T8" fmla="*/ 6 w 95"/>
                  <a:gd name="T9" fmla="*/ 0 h 51"/>
                </a:gdLst>
                <a:ahLst/>
                <a:cxnLst>
                  <a:cxn ang="0">
                    <a:pos x="T0" y="T1"/>
                  </a:cxn>
                  <a:cxn ang="0">
                    <a:pos x="T2" y="T3"/>
                  </a:cxn>
                  <a:cxn ang="0">
                    <a:pos x="T4" y="T5"/>
                  </a:cxn>
                  <a:cxn ang="0">
                    <a:pos x="T6" y="T7"/>
                  </a:cxn>
                  <a:cxn ang="0">
                    <a:pos x="T8" y="T9"/>
                  </a:cxn>
                </a:cxnLst>
                <a:rect l="0" t="0" r="r" b="b"/>
                <a:pathLst>
                  <a:path w="95" h="51">
                    <a:moveTo>
                      <a:pt x="6" y="0"/>
                    </a:moveTo>
                    <a:cubicBezTo>
                      <a:pt x="0" y="13"/>
                      <a:pt x="0" y="13"/>
                      <a:pt x="0" y="13"/>
                    </a:cubicBezTo>
                    <a:cubicBezTo>
                      <a:pt x="29" y="29"/>
                      <a:pt x="60" y="42"/>
                      <a:pt x="93" y="51"/>
                    </a:cubicBezTo>
                    <a:cubicBezTo>
                      <a:pt x="95" y="41"/>
                      <a:pt x="95" y="41"/>
                      <a:pt x="95" y="41"/>
                    </a:cubicBezTo>
                    <a:lnTo>
                      <a:pt x="6" y="0"/>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8" name="Freeform 155"/>
              <p:cNvSpPr/>
              <p:nvPr/>
            </p:nvSpPr>
            <p:spPr bwMode="auto">
              <a:xfrm>
                <a:off x="3873" y="2912"/>
                <a:ext cx="219" cy="131"/>
              </a:xfrm>
              <a:custGeom>
                <a:avLst/>
                <a:gdLst>
                  <a:gd name="T0" fmla="*/ 219 w 219"/>
                  <a:gd name="T1" fmla="*/ 96 h 131"/>
                  <a:gd name="T2" fmla="*/ 16 w 219"/>
                  <a:gd name="T3" fmla="*/ 0 h 131"/>
                  <a:gd name="T4" fmla="*/ 0 w 219"/>
                  <a:gd name="T5" fmla="*/ 37 h 131"/>
                  <a:gd name="T6" fmla="*/ 211 w 219"/>
                  <a:gd name="T7" fmla="*/ 131 h 131"/>
                  <a:gd name="T8" fmla="*/ 219 w 219"/>
                  <a:gd name="T9" fmla="*/ 96 h 131"/>
                </a:gdLst>
                <a:ahLst/>
                <a:cxnLst>
                  <a:cxn ang="0">
                    <a:pos x="T0" y="T1"/>
                  </a:cxn>
                  <a:cxn ang="0">
                    <a:pos x="T2" y="T3"/>
                  </a:cxn>
                  <a:cxn ang="0">
                    <a:pos x="T4" y="T5"/>
                  </a:cxn>
                  <a:cxn ang="0">
                    <a:pos x="T6" y="T7"/>
                  </a:cxn>
                  <a:cxn ang="0">
                    <a:pos x="T8" y="T9"/>
                  </a:cxn>
                </a:cxnLst>
                <a:rect l="0" t="0" r="r" b="b"/>
                <a:pathLst>
                  <a:path w="219" h="131">
                    <a:moveTo>
                      <a:pt x="219" y="96"/>
                    </a:moveTo>
                    <a:lnTo>
                      <a:pt x="16" y="0"/>
                    </a:lnTo>
                    <a:lnTo>
                      <a:pt x="0" y="37"/>
                    </a:lnTo>
                    <a:lnTo>
                      <a:pt x="211" y="131"/>
                    </a:lnTo>
                    <a:lnTo>
                      <a:pt x="219" y="96"/>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9" name="Freeform 156"/>
              <p:cNvSpPr/>
              <p:nvPr/>
            </p:nvSpPr>
            <p:spPr bwMode="auto">
              <a:xfrm>
                <a:off x="3919" y="2823"/>
                <a:ext cx="195" cy="113"/>
              </a:xfrm>
              <a:custGeom>
                <a:avLst/>
                <a:gdLst>
                  <a:gd name="T0" fmla="*/ 73 w 73"/>
                  <a:gd name="T1" fmla="*/ 31 h 42"/>
                  <a:gd name="T2" fmla="*/ 4 w 73"/>
                  <a:gd name="T3" fmla="*/ 0 h 42"/>
                  <a:gd name="T4" fmla="*/ 0 w 73"/>
                  <a:gd name="T5" fmla="*/ 10 h 42"/>
                  <a:gd name="T6" fmla="*/ 71 w 73"/>
                  <a:gd name="T7" fmla="*/ 42 h 42"/>
                  <a:gd name="T8" fmla="*/ 73 w 73"/>
                  <a:gd name="T9" fmla="*/ 31 h 42"/>
                </a:gdLst>
                <a:ahLst/>
                <a:cxnLst>
                  <a:cxn ang="0">
                    <a:pos x="T0" y="T1"/>
                  </a:cxn>
                  <a:cxn ang="0">
                    <a:pos x="T2" y="T3"/>
                  </a:cxn>
                  <a:cxn ang="0">
                    <a:pos x="T4" y="T5"/>
                  </a:cxn>
                  <a:cxn ang="0">
                    <a:pos x="T6" y="T7"/>
                  </a:cxn>
                  <a:cxn ang="0">
                    <a:pos x="T8" y="T9"/>
                  </a:cxn>
                </a:cxnLst>
                <a:rect l="0" t="0" r="r" b="b"/>
                <a:pathLst>
                  <a:path w="73" h="42">
                    <a:moveTo>
                      <a:pt x="73" y="31"/>
                    </a:moveTo>
                    <a:cubicBezTo>
                      <a:pt x="49" y="23"/>
                      <a:pt x="26" y="13"/>
                      <a:pt x="4" y="0"/>
                    </a:cubicBezTo>
                    <a:cubicBezTo>
                      <a:pt x="0" y="10"/>
                      <a:pt x="0" y="10"/>
                      <a:pt x="0" y="10"/>
                    </a:cubicBezTo>
                    <a:cubicBezTo>
                      <a:pt x="71" y="42"/>
                      <a:pt x="71" y="42"/>
                      <a:pt x="71" y="42"/>
                    </a:cubicBezTo>
                    <a:lnTo>
                      <a:pt x="73" y="31"/>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0" name="Freeform 157"/>
              <p:cNvSpPr/>
              <p:nvPr/>
            </p:nvSpPr>
            <p:spPr bwMode="auto">
              <a:xfrm>
                <a:off x="4050" y="2906"/>
                <a:ext cx="614" cy="351"/>
              </a:xfrm>
              <a:custGeom>
                <a:avLst/>
                <a:gdLst>
                  <a:gd name="T0" fmla="*/ 230 w 230"/>
                  <a:gd name="T1" fmla="*/ 119 h 131"/>
                  <a:gd name="T2" fmla="*/ 197 w 230"/>
                  <a:gd name="T3" fmla="*/ 6 h 131"/>
                  <a:gd name="T4" fmla="*/ 122 w 230"/>
                  <a:gd name="T5" fmla="*/ 15 h 131"/>
                  <a:gd name="T6" fmla="*/ 24 w 230"/>
                  <a:gd name="T7" fmla="*/ 0 h 131"/>
                  <a:gd name="T8" fmla="*/ 0 w 230"/>
                  <a:gd name="T9" fmla="*/ 113 h 131"/>
                  <a:gd name="T10" fmla="*/ 126 w 230"/>
                  <a:gd name="T11" fmla="*/ 131 h 131"/>
                  <a:gd name="T12" fmla="*/ 230 w 230"/>
                  <a:gd name="T13" fmla="*/ 119 h 131"/>
                </a:gdLst>
                <a:ahLst/>
                <a:cxnLst>
                  <a:cxn ang="0">
                    <a:pos x="T0" y="T1"/>
                  </a:cxn>
                  <a:cxn ang="0">
                    <a:pos x="T2" y="T3"/>
                  </a:cxn>
                  <a:cxn ang="0">
                    <a:pos x="T4" y="T5"/>
                  </a:cxn>
                  <a:cxn ang="0">
                    <a:pos x="T6" y="T7"/>
                  </a:cxn>
                  <a:cxn ang="0">
                    <a:pos x="T8" y="T9"/>
                  </a:cxn>
                  <a:cxn ang="0">
                    <a:pos x="T10" y="T11"/>
                  </a:cxn>
                  <a:cxn ang="0">
                    <a:pos x="T12" y="T13"/>
                  </a:cxn>
                </a:cxnLst>
                <a:rect l="0" t="0" r="r" b="b"/>
                <a:pathLst>
                  <a:path w="230" h="131">
                    <a:moveTo>
                      <a:pt x="230" y="119"/>
                    </a:moveTo>
                    <a:cubicBezTo>
                      <a:pt x="197" y="6"/>
                      <a:pt x="197" y="6"/>
                      <a:pt x="197" y="6"/>
                    </a:cubicBezTo>
                    <a:cubicBezTo>
                      <a:pt x="173" y="12"/>
                      <a:pt x="148" y="15"/>
                      <a:pt x="122" y="15"/>
                    </a:cubicBezTo>
                    <a:cubicBezTo>
                      <a:pt x="88" y="15"/>
                      <a:pt x="55" y="9"/>
                      <a:pt x="24" y="0"/>
                    </a:cubicBezTo>
                    <a:cubicBezTo>
                      <a:pt x="0" y="113"/>
                      <a:pt x="0" y="113"/>
                      <a:pt x="0" y="113"/>
                    </a:cubicBezTo>
                    <a:cubicBezTo>
                      <a:pt x="40" y="125"/>
                      <a:pt x="82" y="131"/>
                      <a:pt x="126" y="131"/>
                    </a:cubicBezTo>
                    <a:cubicBezTo>
                      <a:pt x="162" y="131"/>
                      <a:pt x="197" y="127"/>
                      <a:pt x="230" y="119"/>
                    </a:cubicBezTo>
                    <a:close/>
                  </a:path>
                </a:pathLst>
              </a:custGeom>
              <a:solidFill>
                <a:srgbClr val="7E4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1" name="Freeform 158"/>
              <p:cNvSpPr/>
              <p:nvPr/>
            </p:nvSpPr>
            <p:spPr bwMode="auto">
              <a:xfrm>
                <a:off x="4576" y="2759"/>
                <a:ext cx="633" cy="466"/>
              </a:xfrm>
              <a:custGeom>
                <a:avLst/>
                <a:gdLst>
                  <a:gd name="T0" fmla="*/ 127 w 237"/>
                  <a:gd name="T1" fmla="*/ 0 h 174"/>
                  <a:gd name="T2" fmla="*/ 0 w 237"/>
                  <a:gd name="T3" fmla="*/ 61 h 174"/>
                  <a:gd name="T4" fmla="*/ 33 w 237"/>
                  <a:gd name="T5" fmla="*/ 174 h 174"/>
                  <a:gd name="T6" fmla="*/ 237 w 237"/>
                  <a:gd name="T7" fmla="*/ 65 h 174"/>
                  <a:gd name="T8" fmla="*/ 127 w 237"/>
                  <a:gd name="T9" fmla="*/ 0 h 174"/>
                </a:gdLst>
                <a:ahLst/>
                <a:cxnLst>
                  <a:cxn ang="0">
                    <a:pos x="T0" y="T1"/>
                  </a:cxn>
                  <a:cxn ang="0">
                    <a:pos x="T2" y="T3"/>
                  </a:cxn>
                  <a:cxn ang="0">
                    <a:pos x="T4" y="T5"/>
                  </a:cxn>
                  <a:cxn ang="0">
                    <a:pos x="T6" y="T7"/>
                  </a:cxn>
                  <a:cxn ang="0">
                    <a:pos x="T8" y="T9"/>
                  </a:cxn>
                </a:cxnLst>
                <a:rect l="0" t="0" r="r" b="b"/>
                <a:pathLst>
                  <a:path w="237" h="174">
                    <a:moveTo>
                      <a:pt x="127" y="0"/>
                    </a:moveTo>
                    <a:cubicBezTo>
                      <a:pt x="90" y="29"/>
                      <a:pt x="47" y="50"/>
                      <a:pt x="0" y="61"/>
                    </a:cubicBezTo>
                    <a:cubicBezTo>
                      <a:pt x="33" y="174"/>
                      <a:pt x="33" y="174"/>
                      <a:pt x="33" y="174"/>
                    </a:cubicBezTo>
                    <a:cubicBezTo>
                      <a:pt x="111" y="155"/>
                      <a:pt x="181" y="117"/>
                      <a:pt x="237" y="65"/>
                    </a:cubicBezTo>
                    <a:lnTo>
                      <a:pt x="127" y="0"/>
                    </a:lnTo>
                    <a:close/>
                  </a:path>
                </a:pathLst>
              </a:custGeom>
              <a:solidFill>
                <a:srgbClr val="7E4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2" name="Freeform 159"/>
              <p:cNvSpPr/>
              <p:nvPr/>
            </p:nvSpPr>
            <p:spPr bwMode="auto">
              <a:xfrm>
                <a:off x="4915" y="2379"/>
                <a:ext cx="569" cy="554"/>
              </a:xfrm>
              <a:custGeom>
                <a:avLst/>
                <a:gdLst>
                  <a:gd name="T0" fmla="*/ 105 w 213"/>
                  <a:gd name="T1" fmla="*/ 0 h 207"/>
                  <a:gd name="T2" fmla="*/ 0 w 213"/>
                  <a:gd name="T3" fmla="*/ 142 h 207"/>
                  <a:gd name="T4" fmla="*/ 110 w 213"/>
                  <a:gd name="T5" fmla="*/ 207 h 207"/>
                  <a:gd name="T6" fmla="*/ 213 w 213"/>
                  <a:gd name="T7" fmla="*/ 63 h 207"/>
                  <a:gd name="T8" fmla="*/ 105 w 213"/>
                  <a:gd name="T9" fmla="*/ 0 h 207"/>
                </a:gdLst>
                <a:ahLst/>
                <a:cxnLst>
                  <a:cxn ang="0">
                    <a:pos x="T0" y="T1"/>
                  </a:cxn>
                  <a:cxn ang="0">
                    <a:pos x="T2" y="T3"/>
                  </a:cxn>
                  <a:cxn ang="0">
                    <a:pos x="T4" y="T5"/>
                  </a:cxn>
                  <a:cxn ang="0">
                    <a:pos x="T6" y="T7"/>
                  </a:cxn>
                  <a:cxn ang="0">
                    <a:pos x="T8" y="T9"/>
                  </a:cxn>
                </a:cxnLst>
                <a:rect l="0" t="0" r="r" b="b"/>
                <a:pathLst>
                  <a:path w="213" h="207">
                    <a:moveTo>
                      <a:pt x="105" y="0"/>
                    </a:moveTo>
                    <a:cubicBezTo>
                      <a:pt x="84" y="56"/>
                      <a:pt x="47" y="105"/>
                      <a:pt x="0" y="142"/>
                    </a:cubicBezTo>
                    <a:cubicBezTo>
                      <a:pt x="110" y="207"/>
                      <a:pt x="110" y="207"/>
                      <a:pt x="110" y="207"/>
                    </a:cubicBezTo>
                    <a:cubicBezTo>
                      <a:pt x="153" y="166"/>
                      <a:pt x="188" y="118"/>
                      <a:pt x="213" y="63"/>
                    </a:cubicBezTo>
                    <a:lnTo>
                      <a:pt x="105" y="0"/>
                    </a:lnTo>
                    <a:close/>
                  </a:path>
                </a:pathLst>
              </a:custGeom>
              <a:solidFill>
                <a:srgbClr val="F0D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3" name="Freeform 160"/>
              <p:cNvSpPr/>
              <p:nvPr/>
            </p:nvSpPr>
            <p:spPr bwMode="auto">
              <a:xfrm>
                <a:off x="5195" y="2275"/>
                <a:ext cx="340" cy="273"/>
              </a:xfrm>
              <a:custGeom>
                <a:avLst/>
                <a:gdLst>
                  <a:gd name="T0" fmla="*/ 127 w 127"/>
                  <a:gd name="T1" fmla="*/ 54 h 102"/>
                  <a:gd name="T2" fmla="*/ 12 w 127"/>
                  <a:gd name="T3" fmla="*/ 0 h 102"/>
                  <a:gd name="T4" fmla="*/ 0 w 127"/>
                  <a:gd name="T5" fmla="*/ 39 h 102"/>
                  <a:gd name="T6" fmla="*/ 108 w 127"/>
                  <a:gd name="T7" fmla="*/ 102 h 102"/>
                  <a:gd name="T8" fmla="*/ 127 w 127"/>
                  <a:gd name="T9" fmla="*/ 54 h 102"/>
                </a:gdLst>
                <a:ahLst/>
                <a:cxnLst>
                  <a:cxn ang="0">
                    <a:pos x="T0" y="T1"/>
                  </a:cxn>
                  <a:cxn ang="0">
                    <a:pos x="T2" y="T3"/>
                  </a:cxn>
                  <a:cxn ang="0">
                    <a:pos x="T4" y="T5"/>
                  </a:cxn>
                  <a:cxn ang="0">
                    <a:pos x="T6" y="T7"/>
                  </a:cxn>
                  <a:cxn ang="0">
                    <a:pos x="T8" y="T9"/>
                  </a:cxn>
                </a:cxnLst>
                <a:rect l="0" t="0" r="r" b="b"/>
                <a:pathLst>
                  <a:path w="127" h="102">
                    <a:moveTo>
                      <a:pt x="127" y="54"/>
                    </a:moveTo>
                    <a:cubicBezTo>
                      <a:pt x="12" y="0"/>
                      <a:pt x="12" y="0"/>
                      <a:pt x="12" y="0"/>
                    </a:cubicBezTo>
                    <a:cubicBezTo>
                      <a:pt x="9" y="13"/>
                      <a:pt x="5" y="26"/>
                      <a:pt x="0" y="39"/>
                    </a:cubicBezTo>
                    <a:cubicBezTo>
                      <a:pt x="108" y="102"/>
                      <a:pt x="108" y="102"/>
                      <a:pt x="108" y="102"/>
                    </a:cubicBezTo>
                    <a:cubicBezTo>
                      <a:pt x="115" y="87"/>
                      <a:pt x="122" y="71"/>
                      <a:pt x="127" y="54"/>
                    </a:cubicBezTo>
                    <a:close/>
                  </a:path>
                </a:pathLst>
              </a:custGeom>
              <a:solidFill>
                <a:srgbClr val="7E44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4" name="Freeform 161"/>
              <p:cNvSpPr/>
              <p:nvPr/>
            </p:nvSpPr>
            <p:spPr bwMode="auto">
              <a:xfrm>
                <a:off x="3833" y="1486"/>
                <a:ext cx="267" cy="238"/>
              </a:xfrm>
              <a:custGeom>
                <a:avLst/>
                <a:gdLst>
                  <a:gd name="T0" fmla="*/ 27 w 100"/>
                  <a:gd name="T1" fmla="*/ 0 h 89"/>
                  <a:gd name="T2" fmla="*/ 0 w 100"/>
                  <a:gd name="T3" fmla="*/ 24 h 89"/>
                  <a:gd name="T4" fmla="*/ 78 w 100"/>
                  <a:gd name="T5" fmla="*/ 89 h 89"/>
                  <a:gd name="T6" fmla="*/ 100 w 100"/>
                  <a:gd name="T7" fmla="*/ 71 h 89"/>
                  <a:gd name="T8" fmla="*/ 27 w 100"/>
                  <a:gd name="T9" fmla="*/ 0 h 89"/>
                </a:gdLst>
                <a:ahLst/>
                <a:cxnLst>
                  <a:cxn ang="0">
                    <a:pos x="T0" y="T1"/>
                  </a:cxn>
                  <a:cxn ang="0">
                    <a:pos x="T2" y="T3"/>
                  </a:cxn>
                  <a:cxn ang="0">
                    <a:pos x="T4" y="T5"/>
                  </a:cxn>
                  <a:cxn ang="0">
                    <a:pos x="T6" y="T7"/>
                  </a:cxn>
                  <a:cxn ang="0">
                    <a:pos x="T8" y="T9"/>
                  </a:cxn>
                </a:cxnLst>
                <a:rect l="0" t="0" r="r" b="b"/>
                <a:pathLst>
                  <a:path w="100" h="89">
                    <a:moveTo>
                      <a:pt x="27" y="0"/>
                    </a:moveTo>
                    <a:cubicBezTo>
                      <a:pt x="18" y="7"/>
                      <a:pt x="9" y="16"/>
                      <a:pt x="0" y="24"/>
                    </a:cubicBezTo>
                    <a:cubicBezTo>
                      <a:pt x="78" y="89"/>
                      <a:pt x="78" y="89"/>
                      <a:pt x="78" y="89"/>
                    </a:cubicBezTo>
                    <a:cubicBezTo>
                      <a:pt x="85" y="83"/>
                      <a:pt x="92" y="77"/>
                      <a:pt x="100" y="71"/>
                    </a:cubicBezTo>
                    <a:lnTo>
                      <a:pt x="27" y="0"/>
                    </a:ln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5" name="Freeform 162"/>
              <p:cNvSpPr/>
              <p:nvPr/>
            </p:nvSpPr>
            <p:spPr bwMode="auto">
              <a:xfrm>
                <a:off x="3777" y="1550"/>
                <a:ext cx="265" cy="220"/>
              </a:xfrm>
              <a:custGeom>
                <a:avLst/>
                <a:gdLst>
                  <a:gd name="T0" fmla="*/ 21 w 99"/>
                  <a:gd name="T1" fmla="*/ 0 h 82"/>
                  <a:gd name="T2" fmla="*/ 0 w 99"/>
                  <a:gd name="T3" fmla="*/ 26 h 82"/>
                  <a:gd name="T4" fmla="*/ 83 w 99"/>
                  <a:gd name="T5" fmla="*/ 82 h 82"/>
                  <a:gd name="T6" fmla="*/ 99 w 99"/>
                  <a:gd name="T7" fmla="*/ 65 h 82"/>
                  <a:gd name="T8" fmla="*/ 21 w 99"/>
                  <a:gd name="T9" fmla="*/ 0 h 82"/>
                </a:gdLst>
                <a:ahLst/>
                <a:cxnLst>
                  <a:cxn ang="0">
                    <a:pos x="T0" y="T1"/>
                  </a:cxn>
                  <a:cxn ang="0">
                    <a:pos x="T2" y="T3"/>
                  </a:cxn>
                  <a:cxn ang="0">
                    <a:pos x="T4" y="T5"/>
                  </a:cxn>
                  <a:cxn ang="0">
                    <a:pos x="T6" y="T7"/>
                  </a:cxn>
                  <a:cxn ang="0">
                    <a:pos x="T8" y="T9"/>
                  </a:cxn>
                </a:cxnLst>
                <a:rect l="0" t="0" r="r" b="b"/>
                <a:pathLst>
                  <a:path w="99" h="82">
                    <a:moveTo>
                      <a:pt x="21" y="0"/>
                    </a:moveTo>
                    <a:cubicBezTo>
                      <a:pt x="14" y="9"/>
                      <a:pt x="7" y="17"/>
                      <a:pt x="0" y="26"/>
                    </a:cubicBezTo>
                    <a:cubicBezTo>
                      <a:pt x="83" y="82"/>
                      <a:pt x="83" y="82"/>
                      <a:pt x="83" y="82"/>
                    </a:cubicBezTo>
                    <a:cubicBezTo>
                      <a:pt x="88" y="76"/>
                      <a:pt x="93" y="71"/>
                      <a:pt x="99" y="65"/>
                    </a:cubicBezTo>
                    <a:lnTo>
                      <a:pt x="21" y="0"/>
                    </a:lnTo>
                    <a:close/>
                  </a:path>
                </a:pathLst>
              </a:custGeom>
              <a:solidFill>
                <a:srgbClr val="FF8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6" name="Freeform 163"/>
              <p:cNvSpPr/>
              <p:nvPr/>
            </p:nvSpPr>
            <p:spPr bwMode="auto">
              <a:xfrm>
                <a:off x="3681" y="1703"/>
                <a:ext cx="278" cy="184"/>
              </a:xfrm>
              <a:custGeom>
                <a:avLst/>
                <a:gdLst>
                  <a:gd name="T0" fmla="*/ 104 w 104"/>
                  <a:gd name="T1" fmla="*/ 46 h 69"/>
                  <a:gd name="T2" fmla="*/ 16 w 104"/>
                  <a:gd name="T3" fmla="*/ 0 h 69"/>
                  <a:gd name="T4" fmla="*/ 0 w 104"/>
                  <a:gd name="T5" fmla="*/ 35 h 69"/>
                  <a:gd name="T6" fmla="*/ 92 w 104"/>
                  <a:gd name="T7" fmla="*/ 69 h 69"/>
                  <a:gd name="T8" fmla="*/ 104 w 104"/>
                  <a:gd name="T9" fmla="*/ 46 h 69"/>
                </a:gdLst>
                <a:ahLst/>
                <a:cxnLst>
                  <a:cxn ang="0">
                    <a:pos x="T0" y="T1"/>
                  </a:cxn>
                  <a:cxn ang="0">
                    <a:pos x="T2" y="T3"/>
                  </a:cxn>
                  <a:cxn ang="0">
                    <a:pos x="T4" y="T5"/>
                  </a:cxn>
                  <a:cxn ang="0">
                    <a:pos x="T6" y="T7"/>
                  </a:cxn>
                  <a:cxn ang="0">
                    <a:pos x="T8" y="T9"/>
                  </a:cxn>
                </a:cxnLst>
                <a:rect l="0" t="0" r="r" b="b"/>
                <a:pathLst>
                  <a:path w="104" h="69">
                    <a:moveTo>
                      <a:pt x="104" y="46"/>
                    </a:moveTo>
                    <a:cubicBezTo>
                      <a:pt x="16" y="0"/>
                      <a:pt x="16" y="0"/>
                      <a:pt x="16" y="0"/>
                    </a:cubicBezTo>
                    <a:cubicBezTo>
                      <a:pt x="10" y="11"/>
                      <a:pt x="4" y="23"/>
                      <a:pt x="0" y="35"/>
                    </a:cubicBezTo>
                    <a:cubicBezTo>
                      <a:pt x="92" y="69"/>
                      <a:pt x="92" y="69"/>
                      <a:pt x="92" y="69"/>
                    </a:cubicBezTo>
                    <a:cubicBezTo>
                      <a:pt x="95" y="61"/>
                      <a:pt x="99" y="53"/>
                      <a:pt x="104" y="46"/>
                    </a:cubicBezTo>
                    <a:close/>
                  </a:path>
                </a:pathLst>
              </a:custGeom>
              <a:solidFill>
                <a:srgbClr val="FF8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7" name="Freeform 164"/>
              <p:cNvSpPr/>
              <p:nvPr/>
            </p:nvSpPr>
            <p:spPr bwMode="auto">
              <a:xfrm>
                <a:off x="3633" y="1901"/>
                <a:ext cx="270" cy="131"/>
              </a:xfrm>
              <a:custGeom>
                <a:avLst/>
                <a:gdLst>
                  <a:gd name="T0" fmla="*/ 5 w 101"/>
                  <a:gd name="T1" fmla="*/ 0 h 49"/>
                  <a:gd name="T2" fmla="*/ 0 w 101"/>
                  <a:gd name="T3" fmla="*/ 34 h 49"/>
                  <a:gd name="T4" fmla="*/ 95 w 101"/>
                  <a:gd name="T5" fmla="*/ 49 h 49"/>
                  <a:gd name="T6" fmla="*/ 101 w 101"/>
                  <a:gd name="T7" fmla="*/ 21 h 49"/>
                  <a:gd name="T8" fmla="*/ 5 w 101"/>
                  <a:gd name="T9" fmla="*/ 0 h 49"/>
                </a:gdLst>
                <a:ahLst/>
                <a:cxnLst>
                  <a:cxn ang="0">
                    <a:pos x="T0" y="T1"/>
                  </a:cxn>
                  <a:cxn ang="0">
                    <a:pos x="T2" y="T3"/>
                  </a:cxn>
                  <a:cxn ang="0">
                    <a:pos x="T4" y="T5"/>
                  </a:cxn>
                  <a:cxn ang="0">
                    <a:pos x="T6" y="T7"/>
                  </a:cxn>
                  <a:cxn ang="0">
                    <a:pos x="T8" y="T9"/>
                  </a:cxn>
                </a:cxnLst>
                <a:rect l="0" t="0" r="r" b="b"/>
                <a:pathLst>
                  <a:path w="101" h="49">
                    <a:moveTo>
                      <a:pt x="5" y="0"/>
                    </a:moveTo>
                    <a:cubicBezTo>
                      <a:pt x="3" y="11"/>
                      <a:pt x="1" y="22"/>
                      <a:pt x="0" y="34"/>
                    </a:cubicBezTo>
                    <a:cubicBezTo>
                      <a:pt x="95" y="49"/>
                      <a:pt x="95" y="49"/>
                      <a:pt x="95" y="49"/>
                    </a:cubicBezTo>
                    <a:cubicBezTo>
                      <a:pt x="96" y="39"/>
                      <a:pt x="98" y="30"/>
                      <a:pt x="101" y="21"/>
                    </a:cubicBezTo>
                    <a:lnTo>
                      <a:pt x="5" y="0"/>
                    </a:lnTo>
                    <a:close/>
                  </a:path>
                </a:pathLst>
              </a:custGeom>
              <a:solidFill>
                <a:srgbClr val="FF8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8" name="Freeform 165"/>
              <p:cNvSpPr/>
              <p:nvPr/>
            </p:nvSpPr>
            <p:spPr bwMode="auto">
              <a:xfrm>
                <a:off x="3646" y="1796"/>
                <a:ext cx="281" cy="161"/>
              </a:xfrm>
              <a:custGeom>
                <a:avLst/>
                <a:gdLst>
                  <a:gd name="T0" fmla="*/ 105 w 105"/>
                  <a:gd name="T1" fmla="*/ 34 h 60"/>
                  <a:gd name="T2" fmla="*/ 13 w 105"/>
                  <a:gd name="T3" fmla="*/ 0 h 60"/>
                  <a:gd name="T4" fmla="*/ 0 w 105"/>
                  <a:gd name="T5" fmla="*/ 39 h 60"/>
                  <a:gd name="T6" fmla="*/ 96 w 105"/>
                  <a:gd name="T7" fmla="*/ 60 h 60"/>
                  <a:gd name="T8" fmla="*/ 105 w 105"/>
                  <a:gd name="T9" fmla="*/ 34 h 60"/>
                </a:gdLst>
                <a:ahLst/>
                <a:cxnLst>
                  <a:cxn ang="0">
                    <a:pos x="T0" y="T1"/>
                  </a:cxn>
                  <a:cxn ang="0">
                    <a:pos x="T2" y="T3"/>
                  </a:cxn>
                  <a:cxn ang="0">
                    <a:pos x="T4" y="T5"/>
                  </a:cxn>
                  <a:cxn ang="0">
                    <a:pos x="T6" y="T7"/>
                  </a:cxn>
                  <a:cxn ang="0">
                    <a:pos x="T8" y="T9"/>
                  </a:cxn>
                </a:cxnLst>
                <a:rect l="0" t="0" r="r" b="b"/>
                <a:pathLst>
                  <a:path w="105" h="60">
                    <a:moveTo>
                      <a:pt x="105" y="34"/>
                    </a:moveTo>
                    <a:cubicBezTo>
                      <a:pt x="13" y="0"/>
                      <a:pt x="13" y="0"/>
                      <a:pt x="13" y="0"/>
                    </a:cubicBezTo>
                    <a:cubicBezTo>
                      <a:pt x="8" y="12"/>
                      <a:pt x="3" y="26"/>
                      <a:pt x="0" y="39"/>
                    </a:cubicBezTo>
                    <a:cubicBezTo>
                      <a:pt x="96" y="60"/>
                      <a:pt x="96" y="60"/>
                      <a:pt x="96" y="60"/>
                    </a:cubicBezTo>
                    <a:cubicBezTo>
                      <a:pt x="98" y="51"/>
                      <a:pt x="101" y="42"/>
                      <a:pt x="105" y="34"/>
                    </a:cubicBez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9" name="Freeform 166"/>
              <p:cNvSpPr/>
              <p:nvPr/>
            </p:nvSpPr>
            <p:spPr bwMode="auto">
              <a:xfrm>
                <a:off x="3724" y="1620"/>
                <a:ext cx="275" cy="206"/>
              </a:xfrm>
              <a:custGeom>
                <a:avLst/>
                <a:gdLst>
                  <a:gd name="T0" fmla="*/ 103 w 103"/>
                  <a:gd name="T1" fmla="*/ 56 h 77"/>
                  <a:gd name="T2" fmla="*/ 20 w 103"/>
                  <a:gd name="T3" fmla="*/ 0 h 77"/>
                  <a:gd name="T4" fmla="*/ 0 w 103"/>
                  <a:gd name="T5" fmla="*/ 31 h 77"/>
                  <a:gd name="T6" fmla="*/ 88 w 103"/>
                  <a:gd name="T7" fmla="*/ 77 h 77"/>
                  <a:gd name="T8" fmla="*/ 103 w 103"/>
                  <a:gd name="T9" fmla="*/ 56 h 77"/>
                </a:gdLst>
                <a:ahLst/>
                <a:cxnLst>
                  <a:cxn ang="0">
                    <a:pos x="T0" y="T1"/>
                  </a:cxn>
                  <a:cxn ang="0">
                    <a:pos x="T2" y="T3"/>
                  </a:cxn>
                  <a:cxn ang="0">
                    <a:pos x="T4" y="T5"/>
                  </a:cxn>
                  <a:cxn ang="0">
                    <a:pos x="T6" y="T7"/>
                  </a:cxn>
                  <a:cxn ang="0">
                    <a:pos x="T8" y="T9"/>
                  </a:cxn>
                </a:cxnLst>
                <a:rect l="0" t="0" r="r" b="b"/>
                <a:pathLst>
                  <a:path w="103" h="77">
                    <a:moveTo>
                      <a:pt x="103" y="56"/>
                    </a:moveTo>
                    <a:cubicBezTo>
                      <a:pt x="20" y="0"/>
                      <a:pt x="20" y="0"/>
                      <a:pt x="20" y="0"/>
                    </a:cubicBezTo>
                    <a:cubicBezTo>
                      <a:pt x="13" y="10"/>
                      <a:pt x="6" y="20"/>
                      <a:pt x="0" y="31"/>
                    </a:cubicBezTo>
                    <a:cubicBezTo>
                      <a:pt x="88" y="77"/>
                      <a:pt x="88" y="77"/>
                      <a:pt x="88" y="77"/>
                    </a:cubicBezTo>
                    <a:cubicBezTo>
                      <a:pt x="92" y="70"/>
                      <a:pt x="97" y="63"/>
                      <a:pt x="103" y="56"/>
                    </a:cubicBez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0" name="Freeform 167"/>
              <p:cNvSpPr/>
              <p:nvPr/>
            </p:nvSpPr>
            <p:spPr bwMode="auto">
              <a:xfrm>
                <a:off x="3905" y="1326"/>
                <a:ext cx="356" cy="160"/>
              </a:xfrm>
              <a:custGeom>
                <a:avLst/>
                <a:gdLst>
                  <a:gd name="T0" fmla="*/ 132 w 133"/>
                  <a:gd name="T1" fmla="*/ 0 h 60"/>
                  <a:gd name="T2" fmla="*/ 0 w 133"/>
                  <a:gd name="T3" fmla="*/ 60 h 60"/>
                  <a:gd name="T4" fmla="*/ 0 w 133"/>
                  <a:gd name="T5" fmla="*/ 60 h 60"/>
                  <a:gd name="T6" fmla="*/ 133 w 133"/>
                  <a:gd name="T7" fmla="*/ 10 h 60"/>
                  <a:gd name="T8" fmla="*/ 132 w 133"/>
                  <a:gd name="T9" fmla="*/ 0 h 60"/>
                </a:gdLst>
                <a:ahLst/>
                <a:cxnLst>
                  <a:cxn ang="0">
                    <a:pos x="T0" y="T1"/>
                  </a:cxn>
                  <a:cxn ang="0">
                    <a:pos x="T2" y="T3"/>
                  </a:cxn>
                  <a:cxn ang="0">
                    <a:pos x="T4" y="T5"/>
                  </a:cxn>
                  <a:cxn ang="0">
                    <a:pos x="T6" y="T7"/>
                  </a:cxn>
                  <a:cxn ang="0">
                    <a:pos x="T8" y="T9"/>
                  </a:cxn>
                </a:cxnLst>
                <a:rect l="0" t="0" r="r" b="b"/>
                <a:pathLst>
                  <a:path w="133" h="60">
                    <a:moveTo>
                      <a:pt x="132" y="0"/>
                    </a:moveTo>
                    <a:cubicBezTo>
                      <a:pt x="82" y="8"/>
                      <a:pt x="37" y="29"/>
                      <a:pt x="0" y="60"/>
                    </a:cubicBezTo>
                    <a:cubicBezTo>
                      <a:pt x="0" y="60"/>
                      <a:pt x="0" y="60"/>
                      <a:pt x="0" y="60"/>
                    </a:cubicBezTo>
                    <a:cubicBezTo>
                      <a:pt x="133" y="10"/>
                      <a:pt x="133" y="10"/>
                      <a:pt x="133" y="10"/>
                    </a:cubicBezTo>
                    <a:lnTo>
                      <a:pt x="132" y="0"/>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1" name="Freeform 168"/>
              <p:cNvSpPr/>
              <p:nvPr/>
            </p:nvSpPr>
            <p:spPr bwMode="auto">
              <a:xfrm>
                <a:off x="3905" y="1352"/>
                <a:ext cx="364" cy="171"/>
              </a:xfrm>
              <a:custGeom>
                <a:avLst/>
                <a:gdLst>
                  <a:gd name="T0" fmla="*/ 356 w 364"/>
                  <a:gd name="T1" fmla="*/ 0 h 171"/>
                  <a:gd name="T2" fmla="*/ 0 w 364"/>
                  <a:gd name="T3" fmla="*/ 134 h 171"/>
                  <a:gd name="T4" fmla="*/ 38 w 364"/>
                  <a:gd name="T5" fmla="*/ 171 h 171"/>
                  <a:gd name="T6" fmla="*/ 364 w 364"/>
                  <a:gd name="T7" fmla="*/ 48 h 171"/>
                  <a:gd name="T8" fmla="*/ 356 w 364"/>
                  <a:gd name="T9" fmla="*/ 0 h 171"/>
                </a:gdLst>
                <a:ahLst/>
                <a:cxnLst>
                  <a:cxn ang="0">
                    <a:pos x="T0" y="T1"/>
                  </a:cxn>
                  <a:cxn ang="0">
                    <a:pos x="T2" y="T3"/>
                  </a:cxn>
                  <a:cxn ang="0">
                    <a:pos x="T4" y="T5"/>
                  </a:cxn>
                  <a:cxn ang="0">
                    <a:pos x="T6" y="T7"/>
                  </a:cxn>
                  <a:cxn ang="0">
                    <a:pos x="T8" y="T9"/>
                  </a:cxn>
                </a:cxnLst>
                <a:rect l="0" t="0" r="r" b="b"/>
                <a:pathLst>
                  <a:path w="364" h="171">
                    <a:moveTo>
                      <a:pt x="356" y="0"/>
                    </a:moveTo>
                    <a:lnTo>
                      <a:pt x="0" y="134"/>
                    </a:lnTo>
                    <a:lnTo>
                      <a:pt x="38" y="171"/>
                    </a:lnTo>
                    <a:lnTo>
                      <a:pt x="364" y="48"/>
                    </a:lnTo>
                    <a:lnTo>
                      <a:pt x="356" y="0"/>
                    </a:lnTo>
                    <a:close/>
                  </a:path>
                </a:pathLst>
              </a:custGeom>
              <a:solidFill>
                <a:srgbClr val="A7B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2" name="Freeform 169"/>
              <p:cNvSpPr/>
              <p:nvPr/>
            </p:nvSpPr>
            <p:spPr bwMode="auto">
              <a:xfrm>
                <a:off x="3943" y="1400"/>
                <a:ext cx="331" cy="150"/>
              </a:xfrm>
              <a:custGeom>
                <a:avLst/>
                <a:gdLst>
                  <a:gd name="T0" fmla="*/ 326 w 331"/>
                  <a:gd name="T1" fmla="*/ 0 h 150"/>
                  <a:gd name="T2" fmla="*/ 0 w 331"/>
                  <a:gd name="T3" fmla="*/ 123 h 150"/>
                  <a:gd name="T4" fmla="*/ 29 w 331"/>
                  <a:gd name="T5" fmla="*/ 150 h 150"/>
                  <a:gd name="T6" fmla="*/ 331 w 331"/>
                  <a:gd name="T7" fmla="*/ 38 h 150"/>
                  <a:gd name="T8" fmla="*/ 326 w 331"/>
                  <a:gd name="T9" fmla="*/ 0 h 150"/>
                </a:gdLst>
                <a:ahLst/>
                <a:cxnLst>
                  <a:cxn ang="0">
                    <a:pos x="T0" y="T1"/>
                  </a:cxn>
                  <a:cxn ang="0">
                    <a:pos x="T2" y="T3"/>
                  </a:cxn>
                  <a:cxn ang="0">
                    <a:pos x="T4" y="T5"/>
                  </a:cxn>
                  <a:cxn ang="0">
                    <a:pos x="T6" y="T7"/>
                  </a:cxn>
                  <a:cxn ang="0">
                    <a:pos x="T8" y="T9"/>
                  </a:cxn>
                </a:cxnLst>
                <a:rect l="0" t="0" r="r" b="b"/>
                <a:pathLst>
                  <a:path w="331" h="150">
                    <a:moveTo>
                      <a:pt x="326" y="0"/>
                    </a:moveTo>
                    <a:lnTo>
                      <a:pt x="0" y="123"/>
                    </a:lnTo>
                    <a:lnTo>
                      <a:pt x="29" y="150"/>
                    </a:lnTo>
                    <a:lnTo>
                      <a:pt x="331" y="38"/>
                    </a:lnTo>
                    <a:lnTo>
                      <a:pt x="326" y="0"/>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3" name="Freeform 170"/>
              <p:cNvSpPr/>
              <p:nvPr/>
            </p:nvSpPr>
            <p:spPr bwMode="auto">
              <a:xfrm>
                <a:off x="3972" y="1438"/>
                <a:ext cx="307" cy="144"/>
              </a:xfrm>
              <a:custGeom>
                <a:avLst/>
                <a:gdLst>
                  <a:gd name="T0" fmla="*/ 307 w 307"/>
                  <a:gd name="T1" fmla="*/ 40 h 144"/>
                  <a:gd name="T2" fmla="*/ 302 w 307"/>
                  <a:gd name="T3" fmla="*/ 0 h 144"/>
                  <a:gd name="T4" fmla="*/ 0 w 307"/>
                  <a:gd name="T5" fmla="*/ 112 h 144"/>
                  <a:gd name="T6" fmla="*/ 32 w 307"/>
                  <a:gd name="T7" fmla="*/ 144 h 144"/>
                  <a:gd name="T8" fmla="*/ 307 w 307"/>
                  <a:gd name="T9" fmla="*/ 40 h 144"/>
                </a:gdLst>
                <a:ahLst/>
                <a:cxnLst>
                  <a:cxn ang="0">
                    <a:pos x="T0" y="T1"/>
                  </a:cxn>
                  <a:cxn ang="0">
                    <a:pos x="T2" y="T3"/>
                  </a:cxn>
                  <a:cxn ang="0">
                    <a:pos x="T4" y="T5"/>
                  </a:cxn>
                  <a:cxn ang="0">
                    <a:pos x="T6" y="T7"/>
                  </a:cxn>
                  <a:cxn ang="0">
                    <a:pos x="T8" y="T9"/>
                  </a:cxn>
                </a:cxnLst>
                <a:rect l="0" t="0" r="r" b="b"/>
                <a:pathLst>
                  <a:path w="307" h="144">
                    <a:moveTo>
                      <a:pt x="307" y="40"/>
                    </a:moveTo>
                    <a:lnTo>
                      <a:pt x="302" y="0"/>
                    </a:lnTo>
                    <a:lnTo>
                      <a:pt x="0" y="112"/>
                    </a:lnTo>
                    <a:lnTo>
                      <a:pt x="32" y="144"/>
                    </a:lnTo>
                    <a:lnTo>
                      <a:pt x="307" y="40"/>
                    </a:lnTo>
                    <a:close/>
                  </a:path>
                </a:pathLst>
              </a:custGeom>
              <a:solidFill>
                <a:srgbClr val="A7B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4" name="Freeform 171"/>
              <p:cNvSpPr/>
              <p:nvPr/>
            </p:nvSpPr>
            <p:spPr bwMode="auto">
              <a:xfrm>
                <a:off x="4004" y="1478"/>
                <a:ext cx="283" cy="139"/>
              </a:xfrm>
              <a:custGeom>
                <a:avLst/>
                <a:gdLst>
                  <a:gd name="T0" fmla="*/ 283 w 283"/>
                  <a:gd name="T1" fmla="*/ 54 h 139"/>
                  <a:gd name="T2" fmla="*/ 275 w 283"/>
                  <a:gd name="T3" fmla="*/ 0 h 139"/>
                  <a:gd name="T4" fmla="*/ 0 w 283"/>
                  <a:gd name="T5" fmla="*/ 104 h 139"/>
                  <a:gd name="T6" fmla="*/ 35 w 283"/>
                  <a:gd name="T7" fmla="*/ 139 h 139"/>
                  <a:gd name="T8" fmla="*/ 283 w 283"/>
                  <a:gd name="T9" fmla="*/ 54 h 139"/>
                </a:gdLst>
                <a:ahLst/>
                <a:cxnLst>
                  <a:cxn ang="0">
                    <a:pos x="T0" y="T1"/>
                  </a:cxn>
                  <a:cxn ang="0">
                    <a:pos x="T2" y="T3"/>
                  </a:cxn>
                  <a:cxn ang="0">
                    <a:pos x="T4" y="T5"/>
                  </a:cxn>
                  <a:cxn ang="0">
                    <a:pos x="T6" y="T7"/>
                  </a:cxn>
                  <a:cxn ang="0">
                    <a:pos x="T8" y="T9"/>
                  </a:cxn>
                </a:cxnLst>
                <a:rect l="0" t="0" r="r" b="b"/>
                <a:pathLst>
                  <a:path w="283" h="139">
                    <a:moveTo>
                      <a:pt x="283" y="54"/>
                    </a:moveTo>
                    <a:lnTo>
                      <a:pt x="275" y="0"/>
                    </a:lnTo>
                    <a:lnTo>
                      <a:pt x="0" y="104"/>
                    </a:lnTo>
                    <a:lnTo>
                      <a:pt x="35" y="139"/>
                    </a:lnTo>
                    <a:lnTo>
                      <a:pt x="283" y="54"/>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5" name="Freeform 172"/>
              <p:cNvSpPr/>
              <p:nvPr/>
            </p:nvSpPr>
            <p:spPr bwMode="auto">
              <a:xfrm>
                <a:off x="4039" y="1532"/>
                <a:ext cx="251" cy="112"/>
              </a:xfrm>
              <a:custGeom>
                <a:avLst/>
                <a:gdLst>
                  <a:gd name="T0" fmla="*/ 248 w 251"/>
                  <a:gd name="T1" fmla="*/ 0 h 112"/>
                  <a:gd name="T2" fmla="*/ 0 w 251"/>
                  <a:gd name="T3" fmla="*/ 85 h 112"/>
                  <a:gd name="T4" fmla="*/ 29 w 251"/>
                  <a:gd name="T5" fmla="*/ 112 h 112"/>
                  <a:gd name="T6" fmla="*/ 251 w 251"/>
                  <a:gd name="T7" fmla="*/ 34 h 112"/>
                  <a:gd name="T8" fmla="*/ 248 w 251"/>
                  <a:gd name="T9" fmla="*/ 0 h 112"/>
                </a:gdLst>
                <a:ahLst/>
                <a:cxnLst>
                  <a:cxn ang="0">
                    <a:pos x="T0" y="T1"/>
                  </a:cxn>
                  <a:cxn ang="0">
                    <a:pos x="T2" y="T3"/>
                  </a:cxn>
                  <a:cxn ang="0">
                    <a:pos x="T4" y="T5"/>
                  </a:cxn>
                  <a:cxn ang="0">
                    <a:pos x="T6" y="T7"/>
                  </a:cxn>
                  <a:cxn ang="0">
                    <a:pos x="T8" y="T9"/>
                  </a:cxn>
                </a:cxnLst>
                <a:rect l="0" t="0" r="r" b="b"/>
                <a:pathLst>
                  <a:path w="251" h="112">
                    <a:moveTo>
                      <a:pt x="248" y="0"/>
                    </a:moveTo>
                    <a:lnTo>
                      <a:pt x="0" y="85"/>
                    </a:lnTo>
                    <a:lnTo>
                      <a:pt x="29" y="112"/>
                    </a:lnTo>
                    <a:lnTo>
                      <a:pt x="251" y="34"/>
                    </a:lnTo>
                    <a:lnTo>
                      <a:pt x="248" y="0"/>
                    </a:lnTo>
                    <a:close/>
                  </a:path>
                </a:pathLst>
              </a:custGeom>
              <a:solidFill>
                <a:srgbClr val="A7B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6" name="Freeform 173"/>
              <p:cNvSpPr/>
              <p:nvPr/>
            </p:nvSpPr>
            <p:spPr bwMode="auto">
              <a:xfrm>
                <a:off x="4068" y="1566"/>
                <a:ext cx="227" cy="110"/>
              </a:xfrm>
              <a:custGeom>
                <a:avLst/>
                <a:gdLst>
                  <a:gd name="T0" fmla="*/ 0 w 85"/>
                  <a:gd name="T1" fmla="*/ 29 h 41"/>
                  <a:gd name="T2" fmla="*/ 12 w 85"/>
                  <a:gd name="T3" fmla="*/ 41 h 41"/>
                  <a:gd name="T4" fmla="*/ 85 w 85"/>
                  <a:gd name="T5" fmla="*/ 12 h 41"/>
                  <a:gd name="T6" fmla="*/ 83 w 85"/>
                  <a:gd name="T7" fmla="*/ 0 h 41"/>
                  <a:gd name="T8" fmla="*/ 0 w 85"/>
                  <a:gd name="T9" fmla="*/ 29 h 41"/>
                </a:gdLst>
                <a:ahLst/>
                <a:cxnLst>
                  <a:cxn ang="0">
                    <a:pos x="T0" y="T1"/>
                  </a:cxn>
                  <a:cxn ang="0">
                    <a:pos x="T2" y="T3"/>
                  </a:cxn>
                  <a:cxn ang="0">
                    <a:pos x="T4" y="T5"/>
                  </a:cxn>
                  <a:cxn ang="0">
                    <a:pos x="T6" y="T7"/>
                  </a:cxn>
                  <a:cxn ang="0">
                    <a:pos x="T8" y="T9"/>
                  </a:cxn>
                </a:cxnLst>
                <a:rect l="0" t="0" r="r" b="b"/>
                <a:pathLst>
                  <a:path w="85" h="41">
                    <a:moveTo>
                      <a:pt x="0" y="29"/>
                    </a:moveTo>
                    <a:cubicBezTo>
                      <a:pt x="12" y="41"/>
                      <a:pt x="12" y="41"/>
                      <a:pt x="12" y="41"/>
                    </a:cubicBezTo>
                    <a:cubicBezTo>
                      <a:pt x="33" y="27"/>
                      <a:pt x="58" y="16"/>
                      <a:pt x="85" y="12"/>
                    </a:cubicBezTo>
                    <a:cubicBezTo>
                      <a:pt x="83" y="0"/>
                      <a:pt x="83" y="0"/>
                      <a:pt x="83" y="0"/>
                    </a:cubicBezTo>
                    <a:lnTo>
                      <a:pt x="0" y="29"/>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7" name="Freeform 174"/>
              <p:cNvSpPr/>
              <p:nvPr/>
            </p:nvSpPr>
            <p:spPr bwMode="auto">
              <a:xfrm>
                <a:off x="4645" y="1398"/>
                <a:ext cx="112" cy="195"/>
              </a:xfrm>
              <a:custGeom>
                <a:avLst/>
                <a:gdLst>
                  <a:gd name="T0" fmla="*/ 32 w 42"/>
                  <a:gd name="T1" fmla="*/ 0 h 73"/>
                  <a:gd name="T2" fmla="*/ 0 w 42"/>
                  <a:gd name="T3" fmla="*/ 73 h 73"/>
                  <a:gd name="T4" fmla="*/ 42 w 42"/>
                  <a:gd name="T5" fmla="*/ 5 h 73"/>
                  <a:gd name="T6" fmla="*/ 32 w 42"/>
                  <a:gd name="T7" fmla="*/ 0 h 73"/>
                </a:gdLst>
                <a:ahLst/>
                <a:cxnLst>
                  <a:cxn ang="0">
                    <a:pos x="T0" y="T1"/>
                  </a:cxn>
                  <a:cxn ang="0">
                    <a:pos x="T2" y="T3"/>
                  </a:cxn>
                  <a:cxn ang="0">
                    <a:pos x="T4" y="T5"/>
                  </a:cxn>
                  <a:cxn ang="0">
                    <a:pos x="T6" y="T7"/>
                  </a:cxn>
                </a:cxnLst>
                <a:rect l="0" t="0" r="r" b="b"/>
                <a:pathLst>
                  <a:path w="42" h="73">
                    <a:moveTo>
                      <a:pt x="32" y="0"/>
                    </a:moveTo>
                    <a:cubicBezTo>
                      <a:pt x="0" y="73"/>
                      <a:pt x="0" y="73"/>
                      <a:pt x="0" y="73"/>
                    </a:cubicBezTo>
                    <a:cubicBezTo>
                      <a:pt x="42" y="5"/>
                      <a:pt x="42" y="5"/>
                      <a:pt x="42" y="5"/>
                    </a:cubicBezTo>
                    <a:cubicBezTo>
                      <a:pt x="38" y="3"/>
                      <a:pt x="35" y="1"/>
                      <a:pt x="32"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8" name="Freeform 175"/>
              <p:cNvSpPr/>
              <p:nvPr/>
            </p:nvSpPr>
            <p:spPr bwMode="auto">
              <a:xfrm>
                <a:off x="4619" y="1411"/>
                <a:ext cx="157" cy="252"/>
              </a:xfrm>
              <a:custGeom>
                <a:avLst/>
                <a:gdLst>
                  <a:gd name="T0" fmla="*/ 52 w 59"/>
                  <a:gd name="T1" fmla="*/ 0 h 94"/>
                  <a:gd name="T2" fmla="*/ 10 w 59"/>
                  <a:gd name="T3" fmla="*/ 68 h 94"/>
                  <a:gd name="T4" fmla="*/ 0 w 59"/>
                  <a:gd name="T5" fmla="*/ 90 h 94"/>
                  <a:gd name="T6" fmla="*/ 6 w 59"/>
                  <a:gd name="T7" fmla="*/ 94 h 94"/>
                  <a:gd name="T8" fmla="*/ 59 w 59"/>
                  <a:gd name="T9" fmla="*/ 4 h 94"/>
                  <a:gd name="T10" fmla="*/ 52 w 59"/>
                  <a:gd name="T11" fmla="*/ 0 h 94"/>
                </a:gdLst>
                <a:ahLst/>
                <a:cxnLst>
                  <a:cxn ang="0">
                    <a:pos x="T0" y="T1"/>
                  </a:cxn>
                  <a:cxn ang="0">
                    <a:pos x="T2" y="T3"/>
                  </a:cxn>
                  <a:cxn ang="0">
                    <a:pos x="T4" y="T5"/>
                  </a:cxn>
                  <a:cxn ang="0">
                    <a:pos x="T6" y="T7"/>
                  </a:cxn>
                  <a:cxn ang="0">
                    <a:pos x="T8" y="T9"/>
                  </a:cxn>
                  <a:cxn ang="0">
                    <a:pos x="T10" y="T11"/>
                  </a:cxn>
                </a:cxnLst>
                <a:rect l="0" t="0" r="r" b="b"/>
                <a:pathLst>
                  <a:path w="59" h="94">
                    <a:moveTo>
                      <a:pt x="52" y="0"/>
                    </a:moveTo>
                    <a:cubicBezTo>
                      <a:pt x="10" y="68"/>
                      <a:pt x="10" y="68"/>
                      <a:pt x="10" y="68"/>
                    </a:cubicBezTo>
                    <a:cubicBezTo>
                      <a:pt x="0" y="90"/>
                      <a:pt x="0" y="90"/>
                      <a:pt x="0" y="90"/>
                    </a:cubicBezTo>
                    <a:cubicBezTo>
                      <a:pt x="2" y="91"/>
                      <a:pt x="4" y="93"/>
                      <a:pt x="6" y="94"/>
                    </a:cubicBezTo>
                    <a:cubicBezTo>
                      <a:pt x="59" y="4"/>
                      <a:pt x="59" y="4"/>
                      <a:pt x="59" y="4"/>
                    </a:cubicBezTo>
                    <a:cubicBezTo>
                      <a:pt x="57" y="3"/>
                      <a:pt x="54" y="1"/>
                      <a:pt x="52" y="0"/>
                    </a:cubicBezTo>
                    <a:close/>
                  </a:path>
                </a:pathLst>
              </a:custGeom>
              <a:solidFill>
                <a:srgbClr val="81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9" name="Freeform 176"/>
              <p:cNvSpPr/>
              <p:nvPr/>
            </p:nvSpPr>
            <p:spPr bwMode="auto">
              <a:xfrm>
                <a:off x="4635" y="1422"/>
                <a:ext cx="168" cy="251"/>
              </a:xfrm>
              <a:custGeom>
                <a:avLst/>
                <a:gdLst>
                  <a:gd name="T0" fmla="*/ 53 w 63"/>
                  <a:gd name="T1" fmla="*/ 0 h 94"/>
                  <a:gd name="T2" fmla="*/ 0 w 63"/>
                  <a:gd name="T3" fmla="*/ 90 h 94"/>
                  <a:gd name="T4" fmla="*/ 7 w 63"/>
                  <a:gd name="T5" fmla="*/ 94 h 94"/>
                  <a:gd name="T6" fmla="*/ 63 w 63"/>
                  <a:gd name="T7" fmla="*/ 6 h 94"/>
                  <a:gd name="T8" fmla="*/ 53 w 63"/>
                  <a:gd name="T9" fmla="*/ 0 h 94"/>
                </a:gdLst>
                <a:ahLst/>
                <a:cxnLst>
                  <a:cxn ang="0">
                    <a:pos x="T0" y="T1"/>
                  </a:cxn>
                  <a:cxn ang="0">
                    <a:pos x="T2" y="T3"/>
                  </a:cxn>
                  <a:cxn ang="0">
                    <a:pos x="T4" y="T5"/>
                  </a:cxn>
                  <a:cxn ang="0">
                    <a:pos x="T6" y="T7"/>
                  </a:cxn>
                  <a:cxn ang="0">
                    <a:pos x="T8" y="T9"/>
                  </a:cxn>
                </a:cxnLst>
                <a:rect l="0" t="0" r="r" b="b"/>
                <a:pathLst>
                  <a:path w="63" h="94">
                    <a:moveTo>
                      <a:pt x="53" y="0"/>
                    </a:moveTo>
                    <a:cubicBezTo>
                      <a:pt x="0" y="90"/>
                      <a:pt x="0" y="90"/>
                      <a:pt x="0" y="90"/>
                    </a:cubicBezTo>
                    <a:cubicBezTo>
                      <a:pt x="3" y="91"/>
                      <a:pt x="5" y="93"/>
                      <a:pt x="7" y="94"/>
                    </a:cubicBezTo>
                    <a:cubicBezTo>
                      <a:pt x="63" y="6"/>
                      <a:pt x="63" y="6"/>
                      <a:pt x="63" y="6"/>
                    </a:cubicBezTo>
                    <a:cubicBezTo>
                      <a:pt x="60" y="4"/>
                      <a:pt x="56" y="2"/>
                      <a:pt x="53"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0" name="Freeform 177"/>
              <p:cNvSpPr/>
              <p:nvPr/>
            </p:nvSpPr>
            <p:spPr bwMode="auto">
              <a:xfrm>
                <a:off x="4653" y="1438"/>
                <a:ext cx="171" cy="249"/>
              </a:xfrm>
              <a:custGeom>
                <a:avLst/>
                <a:gdLst>
                  <a:gd name="T0" fmla="*/ 56 w 64"/>
                  <a:gd name="T1" fmla="*/ 0 h 93"/>
                  <a:gd name="T2" fmla="*/ 0 w 64"/>
                  <a:gd name="T3" fmla="*/ 88 h 93"/>
                  <a:gd name="T4" fmla="*/ 7 w 64"/>
                  <a:gd name="T5" fmla="*/ 93 h 93"/>
                  <a:gd name="T6" fmla="*/ 64 w 64"/>
                  <a:gd name="T7" fmla="*/ 6 h 93"/>
                  <a:gd name="T8" fmla="*/ 56 w 64"/>
                  <a:gd name="T9" fmla="*/ 0 h 93"/>
                </a:gdLst>
                <a:ahLst/>
                <a:cxnLst>
                  <a:cxn ang="0">
                    <a:pos x="T0" y="T1"/>
                  </a:cxn>
                  <a:cxn ang="0">
                    <a:pos x="T2" y="T3"/>
                  </a:cxn>
                  <a:cxn ang="0">
                    <a:pos x="T4" y="T5"/>
                  </a:cxn>
                  <a:cxn ang="0">
                    <a:pos x="T6" y="T7"/>
                  </a:cxn>
                  <a:cxn ang="0">
                    <a:pos x="T8" y="T9"/>
                  </a:cxn>
                </a:cxnLst>
                <a:rect l="0" t="0" r="r" b="b"/>
                <a:pathLst>
                  <a:path w="64" h="93">
                    <a:moveTo>
                      <a:pt x="56" y="0"/>
                    </a:moveTo>
                    <a:cubicBezTo>
                      <a:pt x="0" y="88"/>
                      <a:pt x="0" y="88"/>
                      <a:pt x="0" y="88"/>
                    </a:cubicBezTo>
                    <a:cubicBezTo>
                      <a:pt x="2" y="90"/>
                      <a:pt x="5" y="91"/>
                      <a:pt x="7" y="93"/>
                    </a:cubicBezTo>
                    <a:cubicBezTo>
                      <a:pt x="64" y="6"/>
                      <a:pt x="64" y="6"/>
                      <a:pt x="64" y="6"/>
                    </a:cubicBezTo>
                    <a:cubicBezTo>
                      <a:pt x="61" y="4"/>
                      <a:pt x="59" y="2"/>
                      <a:pt x="56" y="0"/>
                    </a:cubicBezTo>
                    <a:close/>
                  </a:path>
                </a:pathLst>
              </a:custGeom>
              <a:solidFill>
                <a:srgbClr val="81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1" name="Freeform 178"/>
              <p:cNvSpPr/>
              <p:nvPr/>
            </p:nvSpPr>
            <p:spPr bwMode="auto">
              <a:xfrm>
                <a:off x="4672" y="1454"/>
                <a:ext cx="176" cy="246"/>
              </a:xfrm>
              <a:custGeom>
                <a:avLst/>
                <a:gdLst>
                  <a:gd name="T0" fmla="*/ 57 w 66"/>
                  <a:gd name="T1" fmla="*/ 0 h 92"/>
                  <a:gd name="T2" fmla="*/ 0 w 66"/>
                  <a:gd name="T3" fmla="*/ 87 h 92"/>
                  <a:gd name="T4" fmla="*/ 6 w 66"/>
                  <a:gd name="T5" fmla="*/ 92 h 92"/>
                  <a:gd name="T6" fmla="*/ 66 w 66"/>
                  <a:gd name="T7" fmla="*/ 6 h 92"/>
                  <a:gd name="T8" fmla="*/ 57 w 66"/>
                  <a:gd name="T9" fmla="*/ 0 h 92"/>
                </a:gdLst>
                <a:ahLst/>
                <a:cxnLst>
                  <a:cxn ang="0">
                    <a:pos x="T0" y="T1"/>
                  </a:cxn>
                  <a:cxn ang="0">
                    <a:pos x="T2" y="T3"/>
                  </a:cxn>
                  <a:cxn ang="0">
                    <a:pos x="T4" y="T5"/>
                  </a:cxn>
                  <a:cxn ang="0">
                    <a:pos x="T6" y="T7"/>
                  </a:cxn>
                  <a:cxn ang="0">
                    <a:pos x="T8" y="T9"/>
                  </a:cxn>
                </a:cxnLst>
                <a:rect l="0" t="0" r="r" b="b"/>
                <a:pathLst>
                  <a:path w="66" h="92">
                    <a:moveTo>
                      <a:pt x="57" y="0"/>
                    </a:moveTo>
                    <a:cubicBezTo>
                      <a:pt x="0" y="87"/>
                      <a:pt x="0" y="87"/>
                      <a:pt x="0" y="87"/>
                    </a:cubicBezTo>
                    <a:cubicBezTo>
                      <a:pt x="2" y="88"/>
                      <a:pt x="4" y="90"/>
                      <a:pt x="6" y="92"/>
                    </a:cubicBezTo>
                    <a:cubicBezTo>
                      <a:pt x="66" y="6"/>
                      <a:pt x="66" y="6"/>
                      <a:pt x="66" y="6"/>
                    </a:cubicBezTo>
                    <a:cubicBezTo>
                      <a:pt x="63" y="4"/>
                      <a:pt x="60" y="2"/>
                      <a:pt x="57"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2" name="Freeform 179"/>
              <p:cNvSpPr/>
              <p:nvPr/>
            </p:nvSpPr>
            <p:spPr bwMode="auto">
              <a:xfrm>
                <a:off x="4688" y="1470"/>
                <a:ext cx="182" cy="243"/>
              </a:xfrm>
              <a:custGeom>
                <a:avLst/>
                <a:gdLst>
                  <a:gd name="T0" fmla="*/ 60 w 68"/>
                  <a:gd name="T1" fmla="*/ 0 h 91"/>
                  <a:gd name="T2" fmla="*/ 0 w 68"/>
                  <a:gd name="T3" fmla="*/ 86 h 91"/>
                  <a:gd name="T4" fmla="*/ 7 w 68"/>
                  <a:gd name="T5" fmla="*/ 91 h 91"/>
                  <a:gd name="T6" fmla="*/ 68 w 68"/>
                  <a:gd name="T7" fmla="*/ 7 h 91"/>
                  <a:gd name="T8" fmla="*/ 60 w 68"/>
                  <a:gd name="T9" fmla="*/ 0 h 91"/>
                </a:gdLst>
                <a:ahLst/>
                <a:cxnLst>
                  <a:cxn ang="0">
                    <a:pos x="T0" y="T1"/>
                  </a:cxn>
                  <a:cxn ang="0">
                    <a:pos x="T2" y="T3"/>
                  </a:cxn>
                  <a:cxn ang="0">
                    <a:pos x="T4" y="T5"/>
                  </a:cxn>
                  <a:cxn ang="0">
                    <a:pos x="T6" y="T7"/>
                  </a:cxn>
                  <a:cxn ang="0">
                    <a:pos x="T8" y="T9"/>
                  </a:cxn>
                </a:cxnLst>
                <a:rect l="0" t="0" r="r" b="b"/>
                <a:pathLst>
                  <a:path w="68" h="91">
                    <a:moveTo>
                      <a:pt x="60" y="0"/>
                    </a:moveTo>
                    <a:cubicBezTo>
                      <a:pt x="0" y="86"/>
                      <a:pt x="0" y="86"/>
                      <a:pt x="0" y="86"/>
                    </a:cubicBezTo>
                    <a:cubicBezTo>
                      <a:pt x="2" y="87"/>
                      <a:pt x="5" y="89"/>
                      <a:pt x="7" y="91"/>
                    </a:cubicBezTo>
                    <a:cubicBezTo>
                      <a:pt x="68" y="7"/>
                      <a:pt x="68" y="7"/>
                      <a:pt x="68" y="7"/>
                    </a:cubicBezTo>
                    <a:cubicBezTo>
                      <a:pt x="65" y="5"/>
                      <a:pt x="63" y="3"/>
                      <a:pt x="60" y="0"/>
                    </a:cubicBezTo>
                    <a:close/>
                  </a:path>
                </a:pathLst>
              </a:custGeom>
              <a:solidFill>
                <a:srgbClr val="81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3" name="Freeform 180"/>
              <p:cNvSpPr/>
              <p:nvPr/>
            </p:nvSpPr>
            <p:spPr bwMode="auto">
              <a:xfrm>
                <a:off x="4707" y="1489"/>
                <a:ext cx="181" cy="240"/>
              </a:xfrm>
              <a:custGeom>
                <a:avLst/>
                <a:gdLst>
                  <a:gd name="T0" fmla="*/ 61 w 68"/>
                  <a:gd name="T1" fmla="*/ 0 h 90"/>
                  <a:gd name="T2" fmla="*/ 0 w 68"/>
                  <a:gd name="T3" fmla="*/ 84 h 90"/>
                  <a:gd name="T4" fmla="*/ 6 w 68"/>
                  <a:gd name="T5" fmla="*/ 90 h 90"/>
                  <a:gd name="T6" fmla="*/ 68 w 68"/>
                  <a:gd name="T7" fmla="*/ 6 h 90"/>
                  <a:gd name="T8" fmla="*/ 61 w 68"/>
                  <a:gd name="T9" fmla="*/ 0 h 90"/>
                </a:gdLst>
                <a:ahLst/>
                <a:cxnLst>
                  <a:cxn ang="0">
                    <a:pos x="T0" y="T1"/>
                  </a:cxn>
                  <a:cxn ang="0">
                    <a:pos x="T2" y="T3"/>
                  </a:cxn>
                  <a:cxn ang="0">
                    <a:pos x="T4" y="T5"/>
                  </a:cxn>
                  <a:cxn ang="0">
                    <a:pos x="T6" y="T7"/>
                  </a:cxn>
                  <a:cxn ang="0">
                    <a:pos x="T8" y="T9"/>
                  </a:cxn>
                </a:cxnLst>
                <a:rect l="0" t="0" r="r" b="b"/>
                <a:pathLst>
                  <a:path w="68" h="90">
                    <a:moveTo>
                      <a:pt x="61" y="0"/>
                    </a:moveTo>
                    <a:cubicBezTo>
                      <a:pt x="0" y="84"/>
                      <a:pt x="0" y="84"/>
                      <a:pt x="0" y="84"/>
                    </a:cubicBezTo>
                    <a:cubicBezTo>
                      <a:pt x="2" y="86"/>
                      <a:pt x="4" y="88"/>
                      <a:pt x="6" y="90"/>
                    </a:cubicBezTo>
                    <a:cubicBezTo>
                      <a:pt x="68" y="6"/>
                      <a:pt x="68" y="6"/>
                      <a:pt x="68" y="6"/>
                    </a:cubicBezTo>
                    <a:cubicBezTo>
                      <a:pt x="65" y="4"/>
                      <a:pt x="63" y="2"/>
                      <a:pt x="61"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4" name="Freeform 181"/>
              <p:cNvSpPr/>
              <p:nvPr/>
            </p:nvSpPr>
            <p:spPr bwMode="auto">
              <a:xfrm>
                <a:off x="4757" y="1877"/>
                <a:ext cx="388" cy="668"/>
              </a:xfrm>
              <a:custGeom>
                <a:avLst/>
                <a:gdLst>
                  <a:gd name="T0" fmla="*/ 135 w 145"/>
                  <a:gd name="T1" fmla="*/ 0 h 250"/>
                  <a:gd name="T2" fmla="*/ 34 w 145"/>
                  <a:gd name="T3" fmla="*/ 19 h 250"/>
                  <a:gd name="T4" fmla="*/ 44 w 145"/>
                  <a:gd name="T5" fmla="*/ 78 h 250"/>
                  <a:gd name="T6" fmla="*/ 0 w 145"/>
                  <a:gd name="T7" fmla="*/ 198 h 250"/>
                  <a:gd name="T8" fmla="*/ 83 w 145"/>
                  <a:gd name="T9" fmla="*/ 250 h 250"/>
                  <a:gd name="T10" fmla="*/ 145 w 145"/>
                  <a:gd name="T11" fmla="*/ 73 h 250"/>
                  <a:gd name="T12" fmla="*/ 135 w 145"/>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145" h="250">
                    <a:moveTo>
                      <a:pt x="135" y="0"/>
                    </a:moveTo>
                    <a:cubicBezTo>
                      <a:pt x="34" y="19"/>
                      <a:pt x="34" y="19"/>
                      <a:pt x="34" y="19"/>
                    </a:cubicBezTo>
                    <a:cubicBezTo>
                      <a:pt x="40" y="38"/>
                      <a:pt x="44" y="57"/>
                      <a:pt x="44" y="78"/>
                    </a:cubicBezTo>
                    <a:cubicBezTo>
                      <a:pt x="44" y="124"/>
                      <a:pt x="27" y="165"/>
                      <a:pt x="0" y="198"/>
                    </a:cubicBezTo>
                    <a:cubicBezTo>
                      <a:pt x="83" y="250"/>
                      <a:pt x="83" y="250"/>
                      <a:pt x="83" y="250"/>
                    </a:cubicBezTo>
                    <a:cubicBezTo>
                      <a:pt x="122" y="201"/>
                      <a:pt x="145" y="140"/>
                      <a:pt x="145" y="73"/>
                    </a:cubicBezTo>
                    <a:cubicBezTo>
                      <a:pt x="145" y="48"/>
                      <a:pt x="141" y="23"/>
                      <a:pt x="135" y="0"/>
                    </a:cubicBezTo>
                    <a:close/>
                  </a:path>
                </a:pathLst>
              </a:custGeom>
              <a:solidFill>
                <a:srgbClr val="FF7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5" name="Freeform 182"/>
              <p:cNvSpPr/>
              <p:nvPr/>
            </p:nvSpPr>
            <p:spPr bwMode="auto">
              <a:xfrm>
                <a:off x="3678" y="2000"/>
                <a:ext cx="278" cy="569"/>
              </a:xfrm>
              <a:custGeom>
                <a:avLst/>
                <a:gdLst>
                  <a:gd name="T0" fmla="*/ 3 w 104"/>
                  <a:gd name="T1" fmla="*/ 0 h 213"/>
                  <a:gd name="T2" fmla="*/ 79 w 104"/>
                  <a:gd name="T3" fmla="*/ 213 h 213"/>
                  <a:gd name="T4" fmla="*/ 104 w 104"/>
                  <a:gd name="T5" fmla="*/ 182 h 213"/>
                  <a:gd name="T6" fmla="*/ 49 w 104"/>
                  <a:gd name="T7" fmla="*/ 7 h 213"/>
                  <a:gd name="T8" fmla="*/ 3 w 104"/>
                  <a:gd name="T9" fmla="*/ 0 h 213"/>
                </a:gdLst>
                <a:ahLst/>
                <a:cxnLst>
                  <a:cxn ang="0">
                    <a:pos x="T0" y="T1"/>
                  </a:cxn>
                  <a:cxn ang="0">
                    <a:pos x="T2" y="T3"/>
                  </a:cxn>
                  <a:cxn ang="0">
                    <a:pos x="T4" y="T5"/>
                  </a:cxn>
                  <a:cxn ang="0">
                    <a:pos x="T6" y="T7"/>
                  </a:cxn>
                  <a:cxn ang="0">
                    <a:pos x="T8" y="T9"/>
                  </a:cxn>
                </a:cxnLst>
                <a:rect l="0" t="0" r="r" b="b"/>
                <a:pathLst>
                  <a:path w="104" h="213">
                    <a:moveTo>
                      <a:pt x="3" y="0"/>
                    </a:moveTo>
                    <a:cubicBezTo>
                      <a:pt x="0" y="76"/>
                      <a:pt x="24" y="159"/>
                      <a:pt x="79" y="213"/>
                    </a:cubicBezTo>
                    <a:cubicBezTo>
                      <a:pt x="104" y="182"/>
                      <a:pt x="104" y="182"/>
                      <a:pt x="104" y="182"/>
                    </a:cubicBezTo>
                    <a:cubicBezTo>
                      <a:pt x="66" y="133"/>
                      <a:pt x="49" y="69"/>
                      <a:pt x="49" y="7"/>
                    </a:cubicBezTo>
                    <a:lnTo>
                      <a:pt x="3" y="0"/>
                    </a:lnTo>
                    <a:close/>
                  </a:path>
                </a:pathLst>
              </a:custGeom>
              <a:solidFill>
                <a:srgbClr val="D47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6" name="Freeform 183"/>
              <p:cNvSpPr/>
              <p:nvPr/>
            </p:nvSpPr>
            <p:spPr bwMode="auto">
              <a:xfrm>
                <a:off x="3809" y="2018"/>
                <a:ext cx="78" cy="70"/>
              </a:xfrm>
              <a:custGeom>
                <a:avLst/>
                <a:gdLst>
                  <a:gd name="T0" fmla="*/ 29 w 29"/>
                  <a:gd name="T1" fmla="*/ 5 h 26"/>
                  <a:gd name="T2" fmla="*/ 0 w 29"/>
                  <a:gd name="T3" fmla="*/ 0 h 26"/>
                  <a:gd name="T4" fmla="*/ 1 w 29"/>
                  <a:gd name="T5" fmla="*/ 26 h 26"/>
                  <a:gd name="T6" fmla="*/ 28 w 29"/>
                  <a:gd name="T7" fmla="*/ 20 h 26"/>
                  <a:gd name="T8" fmla="*/ 29 w 29"/>
                  <a:gd name="T9" fmla="*/ 5 h 26"/>
                </a:gdLst>
                <a:ahLst/>
                <a:cxnLst>
                  <a:cxn ang="0">
                    <a:pos x="T0" y="T1"/>
                  </a:cxn>
                  <a:cxn ang="0">
                    <a:pos x="T2" y="T3"/>
                  </a:cxn>
                  <a:cxn ang="0">
                    <a:pos x="T4" y="T5"/>
                  </a:cxn>
                  <a:cxn ang="0">
                    <a:pos x="T6" y="T7"/>
                  </a:cxn>
                  <a:cxn ang="0">
                    <a:pos x="T8" y="T9"/>
                  </a:cxn>
                </a:cxnLst>
                <a:rect l="0" t="0" r="r" b="b"/>
                <a:pathLst>
                  <a:path w="29" h="26">
                    <a:moveTo>
                      <a:pt x="29" y="5"/>
                    </a:moveTo>
                    <a:cubicBezTo>
                      <a:pt x="0" y="0"/>
                      <a:pt x="0" y="0"/>
                      <a:pt x="0" y="0"/>
                    </a:cubicBezTo>
                    <a:cubicBezTo>
                      <a:pt x="0" y="9"/>
                      <a:pt x="0" y="17"/>
                      <a:pt x="1" y="26"/>
                    </a:cubicBezTo>
                    <a:cubicBezTo>
                      <a:pt x="28" y="20"/>
                      <a:pt x="28" y="20"/>
                      <a:pt x="28" y="20"/>
                    </a:cubicBezTo>
                    <a:cubicBezTo>
                      <a:pt x="28" y="15"/>
                      <a:pt x="29" y="10"/>
                      <a:pt x="29" y="5"/>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7" name="Freeform 184"/>
              <p:cNvSpPr/>
              <p:nvPr/>
            </p:nvSpPr>
            <p:spPr bwMode="auto">
              <a:xfrm>
                <a:off x="3812" y="2072"/>
                <a:ext cx="77" cy="91"/>
              </a:xfrm>
              <a:custGeom>
                <a:avLst/>
                <a:gdLst>
                  <a:gd name="T0" fmla="*/ 27 w 29"/>
                  <a:gd name="T1" fmla="*/ 5 h 34"/>
                  <a:gd name="T2" fmla="*/ 27 w 29"/>
                  <a:gd name="T3" fmla="*/ 0 h 34"/>
                  <a:gd name="T4" fmla="*/ 0 w 29"/>
                  <a:gd name="T5" fmla="*/ 6 h 34"/>
                  <a:gd name="T6" fmla="*/ 3 w 29"/>
                  <a:gd name="T7" fmla="*/ 34 h 34"/>
                  <a:gd name="T8" fmla="*/ 29 w 29"/>
                  <a:gd name="T9" fmla="*/ 30 h 34"/>
                  <a:gd name="T10" fmla="*/ 27 w 29"/>
                  <a:gd name="T11" fmla="*/ 5 h 34"/>
                </a:gdLst>
                <a:ahLst/>
                <a:cxnLst>
                  <a:cxn ang="0">
                    <a:pos x="T0" y="T1"/>
                  </a:cxn>
                  <a:cxn ang="0">
                    <a:pos x="T2" y="T3"/>
                  </a:cxn>
                  <a:cxn ang="0">
                    <a:pos x="T4" y="T5"/>
                  </a:cxn>
                  <a:cxn ang="0">
                    <a:pos x="T6" y="T7"/>
                  </a:cxn>
                  <a:cxn ang="0">
                    <a:pos x="T8" y="T9"/>
                  </a:cxn>
                  <a:cxn ang="0">
                    <a:pos x="T10" y="T11"/>
                  </a:cxn>
                </a:cxnLst>
                <a:rect l="0" t="0" r="r" b="b"/>
                <a:pathLst>
                  <a:path w="29" h="34">
                    <a:moveTo>
                      <a:pt x="27" y="5"/>
                    </a:moveTo>
                    <a:cubicBezTo>
                      <a:pt x="27" y="4"/>
                      <a:pt x="27" y="2"/>
                      <a:pt x="27" y="0"/>
                    </a:cubicBezTo>
                    <a:cubicBezTo>
                      <a:pt x="0" y="6"/>
                      <a:pt x="0" y="6"/>
                      <a:pt x="0" y="6"/>
                    </a:cubicBezTo>
                    <a:cubicBezTo>
                      <a:pt x="0" y="15"/>
                      <a:pt x="2" y="24"/>
                      <a:pt x="3" y="34"/>
                    </a:cubicBezTo>
                    <a:cubicBezTo>
                      <a:pt x="29" y="30"/>
                      <a:pt x="29" y="30"/>
                      <a:pt x="29" y="30"/>
                    </a:cubicBezTo>
                    <a:cubicBezTo>
                      <a:pt x="28" y="22"/>
                      <a:pt x="27" y="13"/>
                      <a:pt x="27" y="5"/>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8" name="Freeform 185"/>
              <p:cNvSpPr/>
              <p:nvPr/>
            </p:nvSpPr>
            <p:spPr bwMode="auto">
              <a:xfrm>
                <a:off x="3820" y="2152"/>
                <a:ext cx="83" cy="83"/>
              </a:xfrm>
              <a:custGeom>
                <a:avLst/>
                <a:gdLst>
                  <a:gd name="T0" fmla="*/ 26 w 31"/>
                  <a:gd name="T1" fmla="*/ 0 h 31"/>
                  <a:gd name="T2" fmla="*/ 0 w 31"/>
                  <a:gd name="T3" fmla="*/ 4 h 31"/>
                  <a:gd name="T4" fmla="*/ 6 w 31"/>
                  <a:gd name="T5" fmla="*/ 31 h 31"/>
                  <a:gd name="T6" fmla="*/ 31 w 31"/>
                  <a:gd name="T7" fmla="*/ 25 h 31"/>
                  <a:gd name="T8" fmla="*/ 26 w 31"/>
                  <a:gd name="T9" fmla="*/ 0 h 31"/>
                </a:gdLst>
                <a:ahLst/>
                <a:cxnLst>
                  <a:cxn ang="0">
                    <a:pos x="T0" y="T1"/>
                  </a:cxn>
                  <a:cxn ang="0">
                    <a:pos x="T2" y="T3"/>
                  </a:cxn>
                  <a:cxn ang="0">
                    <a:pos x="T4" y="T5"/>
                  </a:cxn>
                  <a:cxn ang="0">
                    <a:pos x="T6" y="T7"/>
                  </a:cxn>
                  <a:cxn ang="0">
                    <a:pos x="T8" y="T9"/>
                  </a:cxn>
                </a:cxnLst>
                <a:rect l="0" t="0" r="r" b="b"/>
                <a:pathLst>
                  <a:path w="31" h="31">
                    <a:moveTo>
                      <a:pt x="26" y="0"/>
                    </a:moveTo>
                    <a:cubicBezTo>
                      <a:pt x="0" y="4"/>
                      <a:pt x="0" y="4"/>
                      <a:pt x="0" y="4"/>
                    </a:cubicBezTo>
                    <a:cubicBezTo>
                      <a:pt x="2" y="13"/>
                      <a:pt x="4" y="22"/>
                      <a:pt x="6" y="31"/>
                    </a:cubicBezTo>
                    <a:cubicBezTo>
                      <a:pt x="31" y="25"/>
                      <a:pt x="31" y="25"/>
                      <a:pt x="31" y="25"/>
                    </a:cubicBezTo>
                    <a:cubicBezTo>
                      <a:pt x="29" y="17"/>
                      <a:pt x="27" y="8"/>
                      <a:pt x="26"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9" name="Freeform 186"/>
              <p:cNvSpPr/>
              <p:nvPr/>
            </p:nvSpPr>
            <p:spPr bwMode="auto">
              <a:xfrm>
                <a:off x="3836" y="2219"/>
                <a:ext cx="88" cy="88"/>
              </a:xfrm>
              <a:custGeom>
                <a:avLst/>
                <a:gdLst>
                  <a:gd name="T0" fmla="*/ 25 w 33"/>
                  <a:gd name="T1" fmla="*/ 0 h 33"/>
                  <a:gd name="T2" fmla="*/ 0 w 33"/>
                  <a:gd name="T3" fmla="*/ 6 h 33"/>
                  <a:gd name="T4" fmla="*/ 8 w 33"/>
                  <a:gd name="T5" fmla="*/ 33 h 33"/>
                  <a:gd name="T6" fmla="*/ 33 w 33"/>
                  <a:gd name="T7" fmla="*/ 22 h 33"/>
                  <a:gd name="T8" fmla="*/ 25 w 33"/>
                  <a:gd name="T9" fmla="*/ 0 h 33"/>
                </a:gdLst>
                <a:ahLst/>
                <a:cxnLst>
                  <a:cxn ang="0">
                    <a:pos x="T0" y="T1"/>
                  </a:cxn>
                  <a:cxn ang="0">
                    <a:pos x="T2" y="T3"/>
                  </a:cxn>
                  <a:cxn ang="0">
                    <a:pos x="T4" y="T5"/>
                  </a:cxn>
                  <a:cxn ang="0">
                    <a:pos x="T6" y="T7"/>
                  </a:cxn>
                  <a:cxn ang="0">
                    <a:pos x="T8" y="T9"/>
                  </a:cxn>
                </a:cxnLst>
                <a:rect l="0" t="0" r="r" b="b"/>
                <a:pathLst>
                  <a:path w="33" h="33">
                    <a:moveTo>
                      <a:pt x="25" y="0"/>
                    </a:moveTo>
                    <a:cubicBezTo>
                      <a:pt x="0" y="6"/>
                      <a:pt x="0" y="6"/>
                      <a:pt x="0" y="6"/>
                    </a:cubicBezTo>
                    <a:cubicBezTo>
                      <a:pt x="2" y="15"/>
                      <a:pt x="5" y="24"/>
                      <a:pt x="8" y="33"/>
                    </a:cubicBezTo>
                    <a:cubicBezTo>
                      <a:pt x="33" y="22"/>
                      <a:pt x="33" y="22"/>
                      <a:pt x="33" y="22"/>
                    </a:cubicBezTo>
                    <a:cubicBezTo>
                      <a:pt x="30" y="15"/>
                      <a:pt x="27" y="7"/>
                      <a:pt x="25"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0" name="Freeform 187"/>
              <p:cNvSpPr/>
              <p:nvPr/>
            </p:nvSpPr>
            <p:spPr bwMode="auto">
              <a:xfrm>
                <a:off x="3857" y="2278"/>
                <a:ext cx="99" cy="101"/>
              </a:xfrm>
              <a:custGeom>
                <a:avLst/>
                <a:gdLst>
                  <a:gd name="T0" fmla="*/ 25 w 37"/>
                  <a:gd name="T1" fmla="*/ 0 h 38"/>
                  <a:gd name="T2" fmla="*/ 0 w 37"/>
                  <a:gd name="T3" fmla="*/ 11 h 38"/>
                  <a:gd name="T4" fmla="*/ 12 w 37"/>
                  <a:gd name="T5" fmla="*/ 38 h 38"/>
                  <a:gd name="T6" fmla="*/ 37 w 37"/>
                  <a:gd name="T7" fmla="*/ 25 h 38"/>
                  <a:gd name="T8" fmla="*/ 25 w 37"/>
                  <a:gd name="T9" fmla="*/ 0 h 38"/>
                </a:gdLst>
                <a:ahLst/>
                <a:cxnLst>
                  <a:cxn ang="0">
                    <a:pos x="T0" y="T1"/>
                  </a:cxn>
                  <a:cxn ang="0">
                    <a:pos x="T2" y="T3"/>
                  </a:cxn>
                  <a:cxn ang="0">
                    <a:pos x="T4" y="T5"/>
                  </a:cxn>
                  <a:cxn ang="0">
                    <a:pos x="T6" y="T7"/>
                  </a:cxn>
                  <a:cxn ang="0">
                    <a:pos x="T8" y="T9"/>
                  </a:cxn>
                </a:cxnLst>
                <a:rect l="0" t="0" r="r" b="b"/>
                <a:pathLst>
                  <a:path w="37" h="38">
                    <a:moveTo>
                      <a:pt x="25" y="0"/>
                    </a:moveTo>
                    <a:cubicBezTo>
                      <a:pt x="0" y="11"/>
                      <a:pt x="0" y="11"/>
                      <a:pt x="0" y="11"/>
                    </a:cubicBezTo>
                    <a:cubicBezTo>
                      <a:pt x="4" y="20"/>
                      <a:pt x="8" y="29"/>
                      <a:pt x="12" y="38"/>
                    </a:cubicBezTo>
                    <a:cubicBezTo>
                      <a:pt x="37" y="25"/>
                      <a:pt x="37" y="25"/>
                      <a:pt x="37" y="25"/>
                    </a:cubicBezTo>
                    <a:cubicBezTo>
                      <a:pt x="33" y="17"/>
                      <a:pt x="28" y="9"/>
                      <a:pt x="25"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1" name="Freeform 188"/>
              <p:cNvSpPr/>
              <p:nvPr/>
            </p:nvSpPr>
            <p:spPr bwMode="auto">
              <a:xfrm>
                <a:off x="3889" y="2345"/>
                <a:ext cx="99" cy="93"/>
              </a:xfrm>
              <a:custGeom>
                <a:avLst/>
                <a:gdLst>
                  <a:gd name="T0" fmla="*/ 25 w 37"/>
                  <a:gd name="T1" fmla="*/ 0 h 35"/>
                  <a:gd name="T2" fmla="*/ 0 w 37"/>
                  <a:gd name="T3" fmla="*/ 13 h 35"/>
                  <a:gd name="T4" fmla="*/ 12 w 37"/>
                  <a:gd name="T5" fmla="*/ 35 h 35"/>
                  <a:gd name="T6" fmla="*/ 37 w 37"/>
                  <a:gd name="T7" fmla="*/ 17 h 35"/>
                  <a:gd name="T8" fmla="*/ 25 w 37"/>
                  <a:gd name="T9" fmla="*/ 0 h 35"/>
                </a:gdLst>
                <a:ahLst/>
                <a:cxnLst>
                  <a:cxn ang="0">
                    <a:pos x="T0" y="T1"/>
                  </a:cxn>
                  <a:cxn ang="0">
                    <a:pos x="T2" y="T3"/>
                  </a:cxn>
                  <a:cxn ang="0">
                    <a:pos x="T4" y="T5"/>
                  </a:cxn>
                  <a:cxn ang="0">
                    <a:pos x="T6" y="T7"/>
                  </a:cxn>
                  <a:cxn ang="0">
                    <a:pos x="T8" y="T9"/>
                  </a:cxn>
                </a:cxnLst>
                <a:rect l="0" t="0" r="r" b="b"/>
                <a:pathLst>
                  <a:path w="37" h="35">
                    <a:moveTo>
                      <a:pt x="25" y="0"/>
                    </a:moveTo>
                    <a:cubicBezTo>
                      <a:pt x="0" y="13"/>
                      <a:pt x="0" y="13"/>
                      <a:pt x="0" y="13"/>
                    </a:cubicBezTo>
                    <a:cubicBezTo>
                      <a:pt x="4" y="21"/>
                      <a:pt x="8" y="28"/>
                      <a:pt x="12" y="35"/>
                    </a:cubicBezTo>
                    <a:cubicBezTo>
                      <a:pt x="37" y="17"/>
                      <a:pt x="37" y="17"/>
                      <a:pt x="37" y="17"/>
                    </a:cubicBezTo>
                    <a:cubicBezTo>
                      <a:pt x="33" y="11"/>
                      <a:pt x="29" y="5"/>
                      <a:pt x="25"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2" name="Freeform 189"/>
              <p:cNvSpPr/>
              <p:nvPr/>
            </p:nvSpPr>
            <p:spPr bwMode="auto">
              <a:xfrm>
                <a:off x="3921" y="2390"/>
                <a:ext cx="89" cy="96"/>
              </a:xfrm>
              <a:custGeom>
                <a:avLst/>
                <a:gdLst>
                  <a:gd name="T0" fmla="*/ 0 w 33"/>
                  <a:gd name="T1" fmla="*/ 18 h 36"/>
                  <a:gd name="T2" fmla="*/ 13 w 33"/>
                  <a:gd name="T3" fmla="*/ 36 h 36"/>
                  <a:gd name="T4" fmla="*/ 33 w 33"/>
                  <a:gd name="T5" fmla="*/ 10 h 36"/>
                  <a:gd name="T6" fmla="*/ 25 w 33"/>
                  <a:gd name="T7" fmla="*/ 0 h 36"/>
                  <a:gd name="T8" fmla="*/ 0 w 33"/>
                  <a:gd name="T9" fmla="*/ 18 h 36"/>
                </a:gdLst>
                <a:ahLst/>
                <a:cxnLst>
                  <a:cxn ang="0">
                    <a:pos x="T0" y="T1"/>
                  </a:cxn>
                  <a:cxn ang="0">
                    <a:pos x="T2" y="T3"/>
                  </a:cxn>
                  <a:cxn ang="0">
                    <a:pos x="T4" y="T5"/>
                  </a:cxn>
                  <a:cxn ang="0">
                    <a:pos x="T6" y="T7"/>
                  </a:cxn>
                  <a:cxn ang="0">
                    <a:pos x="T8" y="T9"/>
                  </a:cxn>
                </a:cxnLst>
                <a:rect l="0" t="0" r="r" b="b"/>
                <a:pathLst>
                  <a:path w="33" h="36">
                    <a:moveTo>
                      <a:pt x="0" y="18"/>
                    </a:moveTo>
                    <a:cubicBezTo>
                      <a:pt x="4" y="24"/>
                      <a:pt x="8" y="30"/>
                      <a:pt x="13" y="36"/>
                    </a:cubicBezTo>
                    <a:cubicBezTo>
                      <a:pt x="33" y="10"/>
                      <a:pt x="33" y="10"/>
                      <a:pt x="33" y="10"/>
                    </a:cubicBezTo>
                    <a:cubicBezTo>
                      <a:pt x="31" y="6"/>
                      <a:pt x="28" y="3"/>
                      <a:pt x="25" y="0"/>
                    </a:cubicBezTo>
                    <a:lnTo>
                      <a:pt x="0" y="18"/>
                    </a:ln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3" name="Freeform 190"/>
              <p:cNvSpPr/>
              <p:nvPr/>
            </p:nvSpPr>
            <p:spPr bwMode="auto">
              <a:xfrm>
                <a:off x="3628" y="1992"/>
                <a:ext cx="58" cy="82"/>
              </a:xfrm>
              <a:custGeom>
                <a:avLst/>
                <a:gdLst>
                  <a:gd name="T0" fmla="*/ 22 w 22"/>
                  <a:gd name="T1" fmla="*/ 3 h 31"/>
                  <a:gd name="T2" fmla="*/ 2 w 22"/>
                  <a:gd name="T3" fmla="*/ 0 h 31"/>
                  <a:gd name="T4" fmla="*/ 0 w 22"/>
                  <a:gd name="T5" fmla="*/ 30 h 31"/>
                  <a:gd name="T6" fmla="*/ 0 w 22"/>
                  <a:gd name="T7" fmla="*/ 31 h 31"/>
                  <a:gd name="T8" fmla="*/ 22 w 22"/>
                  <a:gd name="T9" fmla="*/ 30 h 31"/>
                  <a:gd name="T10" fmla="*/ 22 w 22"/>
                  <a:gd name="T11" fmla="*/ 3 h 31"/>
                </a:gdLst>
                <a:ahLst/>
                <a:cxnLst>
                  <a:cxn ang="0">
                    <a:pos x="T0" y="T1"/>
                  </a:cxn>
                  <a:cxn ang="0">
                    <a:pos x="T2" y="T3"/>
                  </a:cxn>
                  <a:cxn ang="0">
                    <a:pos x="T4" y="T5"/>
                  </a:cxn>
                  <a:cxn ang="0">
                    <a:pos x="T6" y="T7"/>
                  </a:cxn>
                  <a:cxn ang="0">
                    <a:pos x="T8" y="T9"/>
                  </a:cxn>
                  <a:cxn ang="0">
                    <a:pos x="T10" y="T11"/>
                  </a:cxn>
                </a:cxnLst>
                <a:rect l="0" t="0" r="r" b="b"/>
                <a:pathLst>
                  <a:path w="22" h="31">
                    <a:moveTo>
                      <a:pt x="22" y="3"/>
                    </a:moveTo>
                    <a:cubicBezTo>
                      <a:pt x="2" y="0"/>
                      <a:pt x="2" y="0"/>
                      <a:pt x="2" y="0"/>
                    </a:cubicBezTo>
                    <a:cubicBezTo>
                      <a:pt x="0" y="10"/>
                      <a:pt x="0" y="20"/>
                      <a:pt x="0" y="30"/>
                    </a:cubicBezTo>
                    <a:cubicBezTo>
                      <a:pt x="0" y="31"/>
                      <a:pt x="0" y="31"/>
                      <a:pt x="0" y="31"/>
                    </a:cubicBezTo>
                    <a:cubicBezTo>
                      <a:pt x="22" y="30"/>
                      <a:pt x="22" y="30"/>
                      <a:pt x="22" y="30"/>
                    </a:cubicBezTo>
                    <a:cubicBezTo>
                      <a:pt x="21" y="21"/>
                      <a:pt x="21" y="12"/>
                      <a:pt x="22" y="3"/>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4" name="Freeform 191"/>
              <p:cNvSpPr/>
              <p:nvPr/>
            </p:nvSpPr>
            <p:spPr bwMode="auto">
              <a:xfrm>
                <a:off x="3628" y="2072"/>
                <a:ext cx="64" cy="69"/>
              </a:xfrm>
              <a:custGeom>
                <a:avLst/>
                <a:gdLst>
                  <a:gd name="T0" fmla="*/ 22 w 24"/>
                  <a:gd name="T1" fmla="*/ 0 h 26"/>
                  <a:gd name="T2" fmla="*/ 0 w 24"/>
                  <a:gd name="T3" fmla="*/ 1 h 26"/>
                  <a:gd name="T4" fmla="*/ 1 w 24"/>
                  <a:gd name="T5" fmla="*/ 26 h 26"/>
                  <a:gd name="T6" fmla="*/ 24 w 24"/>
                  <a:gd name="T7" fmla="*/ 24 h 26"/>
                  <a:gd name="T8" fmla="*/ 22 w 24"/>
                  <a:gd name="T9" fmla="*/ 0 h 26"/>
                </a:gdLst>
                <a:ahLst/>
                <a:cxnLst>
                  <a:cxn ang="0">
                    <a:pos x="T0" y="T1"/>
                  </a:cxn>
                  <a:cxn ang="0">
                    <a:pos x="T2" y="T3"/>
                  </a:cxn>
                  <a:cxn ang="0">
                    <a:pos x="T4" y="T5"/>
                  </a:cxn>
                  <a:cxn ang="0">
                    <a:pos x="T6" y="T7"/>
                  </a:cxn>
                  <a:cxn ang="0">
                    <a:pos x="T8" y="T9"/>
                  </a:cxn>
                </a:cxnLst>
                <a:rect l="0" t="0" r="r" b="b"/>
                <a:pathLst>
                  <a:path w="24" h="26">
                    <a:moveTo>
                      <a:pt x="22" y="0"/>
                    </a:moveTo>
                    <a:cubicBezTo>
                      <a:pt x="0" y="1"/>
                      <a:pt x="0" y="1"/>
                      <a:pt x="0" y="1"/>
                    </a:cubicBezTo>
                    <a:cubicBezTo>
                      <a:pt x="0" y="10"/>
                      <a:pt x="0" y="18"/>
                      <a:pt x="1" y="26"/>
                    </a:cubicBezTo>
                    <a:cubicBezTo>
                      <a:pt x="24" y="24"/>
                      <a:pt x="24" y="24"/>
                      <a:pt x="24" y="24"/>
                    </a:cubicBezTo>
                    <a:cubicBezTo>
                      <a:pt x="23" y="16"/>
                      <a:pt x="22" y="8"/>
                      <a:pt x="22"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5" name="Freeform 192"/>
              <p:cNvSpPr/>
              <p:nvPr/>
            </p:nvSpPr>
            <p:spPr bwMode="auto">
              <a:xfrm>
                <a:off x="3630" y="2136"/>
                <a:ext cx="72" cy="88"/>
              </a:xfrm>
              <a:custGeom>
                <a:avLst/>
                <a:gdLst>
                  <a:gd name="T0" fmla="*/ 23 w 27"/>
                  <a:gd name="T1" fmla="*/ 0 h 33"/>
                  <a:gd name="T2" fmla="*/ 0 w 27"/>
                  <a:gd name="T3" fmla="*/ 2 h 33"/>
                  <a:gd name="T4" fmla="*/ 5 w 27"/>
                  <a:gd name="T5" fmla="*/ 33 h 33"/>
                  <a:gd name="T6" fmla="*/ 27 w 27"/>
                  <a:gd name="T7" fmla="*/ 27 h 33"/>
                  <a:gd name="T8" fmla="*/ 23 w 27"/>
                  <a:gd name="T9" fmla="*/ 0 h 33"/>
                </a:gdLst>
                <a:ahLst/>
                <a:cxnLst>
                  <a:cxn ang="0">
                    <a:pos x="T0" y="T1"/>
                  </a:cxn>
                  <a:cxn ang="0">
                    <a:pos x="T2" y="T3"/>
                  </a:cxn>
                  <a:cxn ang="0">
                    <a:pos x="T4" y="T5"/>
                  </a:cxn>
                  <a:cxn ang="0">
                    <a:pos x="T6" y="T7"/>
                  </a:cxn>
                  <a:cxn ang="0">
                    <a:pos x="T8" y="T9"/>
                  </a:cxn>
                </a:cxnLst>
                <a:rect l="0" t="0" r="r" b="b"/>
                <a:pathLst>
                  <a:path w="27" h="33">
                    <a:moveTo>
                      <a:pt x="23" y="0"/>
                    </a:moveTo>
                    <a:cubicBezTo>
                      <a:pt x="0" y="2"/>
                      <a:pt x="0" y="2"/>
                      <a:pt x="0" y="2"/>
                    </a:cubicBezTo>
                    <a:cubicBezTo>
                      <a:pt x="1" y="12"/>
                      <a:pt x="2" y="23"/>
                      <a:pt x="5" y="33"/>
                    </a:cubicBezTo>
                    <a:cubicBezTo>
                      <a:pt x="27" y="27"/>
                      <a:pt x="27" y="27"/>
                      <a:pt x="27" y="27"/>
                    </a:cubicBezTo>
                    <a:cubicBezTo>
                      <a:pt x="25" y="18"/>
                      <a:pt x="24" y="9"/>
                      <a:pt x="23"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6" name="Freeform 193"/>
              <p:cNvSpPr/>
              <p:nvPr/>
            </p:nvSpPr>
            <p:spPr bwMode="auto">
              <a:xfrm>
                <a:off x="3644" y="2208"/>
                <a:ext cx="75" cy="94"/>
              </a:xfrm>
              <a:custGeom>
                <a:avLst/>
                <a:gdLst>
                  <a:gd name="T0" fmla="*/ 22 w 28"/>
                  <a:gd name="T1" fmla="*/ 0 h 35"/>
                  <a:gd name="T2" fmla="*/ 0 w 28"/>
                  <a:gd name="T3" fmla="*/ 6 h 35"/>
                  <a:gd name="T4" fmla="*/ 7 w 28"/>
                  <a:gd name="T5" fmla="*/ 35 h 35"/>
                  <a:gd name="T6" fmla="*/ 28 w 28"/>
                  <a:gd name="T7" fmla="*/ 21 h 35"/>
                  <a:gd name="T8" fmla="*/ 22 w 28"/>
                  <a:gd name="T9" fmla="*/ 0 h 35"/>
                </a:gdLst>
                <a:ahLst/>
                <a:cxnLst>
                  <a:cxn ang="0">
                    <a:pos x="T0" y="T1"/>
                  </a:cxn>
                  <a:cxn ang="0">
                    <a:pos x="T2" y="T3"/>
                  </a:cxn>
                  <a:cxn ang="0">
                    <a:pos x="T4" y="T5"/>
                  </a:cxn>
                  <a:cxn ang="0">
                    <a:pos x="T6" y="T7"/>
                  </a:cxn>
                  <a:cxn ang="0">
                    <a:pos x="T8" y="T9"/>
                  </a:cxn>
                </a:cxnLst>
                <a:rect l="0" t="0" r="r" b="b"/>
                <a:pathLst>
                  <a:path w="28" h="35">
                    <a:moveTo>
                      <a:pt x="22" y="0"/>
                    </a:moveTo>
                    <a:cubicBezTo>
                      <a:pt x="0" y="6"/>
                      <a:pt x="0" y="6"/>
                      <a:pt x="0" y="6"/>
                    </a:cubicBezTo>
                    <a:cubicBezTo>
                      <a:pt x="2" y="16"/>
                      <a:pt x="4" y="26"/>
                      <a:pt x="7" y="35"/>
                    </a:cubicBezTo>
                    <a:cubicBezTo>
                      <a:pt x="28" y="21"/>
                      <a:pt x="28" y="21"/>
                      <a:pt x="28" y="21"/>
                    </a:cubicBezTo>
                    <a:cubicBezTo>
                      <a:pt x="26" y="14"/>
                      <a:pt x="24" y="7"/>
                      <a:pt x="22"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7" name="Freeform 194"/>
              <p:cNvSpPr/>
              <p:nvPr/>
            </p:nvSpPr>
            <p:spPr bwMode="auto">
              <a:xfrm>
                <a:off x="3724" y="2409"/>
                <a:ext cx="91" cy="101"/>
              </a:xfrm>
              <a:custGeom>
                <a:avLst/>
                <a:gdLst>
                  <a:gd name="T0" fmla="*/ 19 w 34"/>
                  <a:gd name="T1" fmla="*/ 0 h 38"/>
                  <a:gd name="T2" fmla="*/ 0 w 34"/>
                  <a:gd name="T3" fmla="*/ 12 h 38"/>
                  <a:gd name="T4" fmla="*/ 16 w 34"/>
                  <a:gd name="T5" fmla="*/ 38 h 38"/>
                  <a:gd name="T6" fmla="*/ 34 w 34"/>
                  <a:gd name="T7" fmla="*/ 25 h 38"/>
                  <a:gd name="T8" fmla="*/ 19 w 34"/>
                  <a:gd name="T9" fmla="*/ 0 h 38"/>
                </a:gdLst>
                <a:ahLst/>
                <a:cxnLst>
                  <a:cxn ang="0">
                    <a:pos x="T0" y="T1"/>
                  </a:cxn>
                  <a:cxn ang="0">
                    <a:pos x="T2" y="T3"/>
                  </a:cxn>
                  <a:cxn ang="0">
                    <a:pos x="T4" y="T5"/>
                  </a:cxn>
                  <a:cxn ang="0">
                    <a:pos x="T6" y="T7"/>
                  </a:cxn>
                  <a:cxn ang="0">
                    <a:pos x="T8" y="T9"/>
                  </a:cxn>
                </a:cxnLst>
                <a:rect l="0" t="0" r="r" b="b"/>
                <a:pathLst>
                  <a:path w="34" h="38">
                    <a:moveTo>
                      <a:pt x="19" y="0"/>
                    </a:moveTo>
                    <a:cubicBezTo>
                      <a:pt x="0" y="12"/>
                      <a:pt x="0" y="12"/>
                      <a:pt x="0" y="12"/>
                    </a:cubicBezTo>
                    <a:cubicBezTo>
                      <a:pt x="5" y="21"/>
                      <a:pt x="10" y="30"/>
                      <a:pt x="16" y="38"/>
                    </a:cubicBezTo>
                    <a:cubicBezTo>
                      <a:pt x="34" y="25"/>
                      <a:pt x="34" y="25"/>
                      <a:pt x="34" y="25"/>
                    </a:cubicBezTo>
                    <a:cubicBezTo>
                      <a:pt x="28" y="17"/>
                      <a:pt x="23" y="9"/>
                      <a:pt x="19"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8" name="Freeform 195"/>
              <p:cNvSpPr/>
              <p:nvPr/>
            </p:nvSpPr>
            <p:spPr bwMode="auto">
              <a:xfrm>
                <a:off x="3767" y="2476"/>
                <a:ext cx="77" cy="85"/>
              </a:xfrm>
              <a:custGeom>
                <a:avLst/>
                <a:gdLst>
                  <a:gd name="T0" fmla="*/ 18 w 29"/>
                  <a:gd name="T1" fmla="*/ 0 h 32"/>
                  <a:gd name="T2" fmla="*/ 0 w 29"/>
                  <a:gd name="T3" fmla="*/ 13 h 32"/>
                  <a:gd name="T4" fmla="*/ 14 w 29"/>
                  <a:gd name="T5" fmla="*/ 32 h 32"/>
                  <a:gd name="T6" fmla="*/ 29 w 29"/>
                  <a:gd name="T7" fmla="*/ 16 h 32"/>
                  <a:gd name="T8" fmla="*/ 18 w 29"/>
                  <a:gd name="T9" fmla="*/ 0 h 32"/>
                </a:gdLst>
                <a:ahLst/>
                <a:cxnLst>
                  <a:cxn ang="0">
                    <a:pos x="T0" y="T1"/>
                  </a:cxn>
                  <a:cxn ang="0">
                    <a:pos x="T2" y="T3"/>
                  </a:cxn>
                  <a:cxn ang="0">
                    <a:pos x="T4" y="T5"/>
                  </a:cxn>
                  <a:cxn ang="0">
                    <a:pos x="T6" y="T7"/>
                  </a:cxn>
                  <a:cxn ang="0">
                    <a:pos x="T8" y="T9"/>
                  </a:cxn>
                </a:cxnLst>
                <a:rect l="0" t="0" r="r" b="b"/>
                <a:pathLst>
                  <a:path w="29" h="32">
                    <a:moveTo>
                      <a:pt x="18" y="0"/>
                    </a:moveTo>
                    <a:cubicBezTo>
                      <a:pt x="0" y="13"/>
                      <a:pt x="0" y="13"/>
                      <a:pt x="0" y="13"/>
                    </a:cubicBezTo>
                    <a:cubicBezTo>
                      <a:pt x="4" y="19"/>
                      <a:pt x="9" y="26"/>
                      <a:pt x="14" y="32"/>
                    </a:cubicBezTo>
                    <a:cubicBezTo>
                      <a:pt x="29" y="16"/>
                      <a:pt x="29" y="16"/>
                      <a:pt x="29" y="16"/>
                    </a:cubicBezTo>
                    <a:cubicBezTo>
                      <a:pt x="25" y="11"/>
                      <a:pt x="21" y="6"/>
                      <a:pt x="18"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9" name="Freeform 196"/>
              <p:cNvSpPr/>
              <p:nvPr/>
            </p:nvSpPr>
            <p:spPr bwMode="auto">
              <a:xfrm>
                <a:off x="3804" y="2518"/>
                <a:ext cx="85" cy="97"/>
              </a:xfrm>
              <a:custGeom>
                <a:avLst/>
                <a:gdLst>
                  <a:gd name="T0" fmla="*/ 15 w 32"/>
                  <a:gd name="T1" fmla="*/ 0 h 36"/>
                  <a:gd name="T2" fmla="*/ 0 w 32"/>
                  <a:gd name="T3" fmla="*/ 16 h 36"/>
                  <a:gd name="T4" fmla="*/ 19 w 32"/>
                  <a:gd name="T5" fmla="*/ 36 h 36"/>
                  <a:gd name="T6" fmla="*/ 32 w 32"/>
                  <a:gd name="T7" fmla="*/ 19 h 36"/>
                  <a:gd name="T8" fmla="*/ 15 w 32"/>
                  <a:gd name="T9" fmla="*/ 0 h 36"/>
                </a:gdLst>
                <a:ahLst/>
                <a:cxnLst>
                  <a:cxn ang="0">
                    <a:pos x="T0" y="T1"/>
                  </a:cxn>
                  <a:cxn ang="0">
                    <a:pos x="T2" y="T3"/>
                  </a:cxn>
                  <a:cxn ang="0">
                    <a:pos x="T4" y="T5"/>
                  </a:cxn>
                  <a:cxn ang="0">
                    <a:pos x="T6" y="T7"/>
                  </a:cxn>
                  <a:cxn ang="0">
                    <a:pos x="T8" y="T9"/>
                  </a:cxn>
                </a:cxnLst>
                <a:rect l="0" t="0" r="r" b="b"/>
                <a:pathLst>
                  <a:path w="32" h="36">
                    <a:moveTo>
                      <a:pt x="15" y="0"/>
                    </a:moveTo>
                    <a:cubicBezTo>
                      <a:pt x="0" y="16"/>
                      <a:pt x="0" y="16"/>
                      <a:pt x="0" y="16"/>
                    </a:cubicBezTo>
                    <a:cubicBezTo>
                      <a:pt x="6" y="23"/>
                      <a:pt x="12" y="29"/>
                      <a:pt x="19" y="36"/>
                    </a:cubicBezTo>
                    <a:cubicBezTo>
                      <a:pt x="32" y="19"/>
                      <a:pt x="32" y="19"/>
                      <a:pt x="32" y="19"/>
                    </a:cubicBezTo>
                    <a:cubicBezTo>
                      <a:pt x="26" y="13"/>
                      <a:pt x="21" y="6"/>
                      <a:pt x="15"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0" name="Freeform 197"/>
              <p:cNvSpPr/>
              <p:nvPr/>
            </p:nvSpPr>
            <p:spPr bwMode="auto">
              <a:xfrm>
                <a:off x="3689" y="2347"/>
                <a:ext cx="86" cy="94"/>
              </a:xfrm>
              <a:custGeom>
                <a:avLst/>
                <a:gdLst>
                  <a:gd name="T0" fmla="*/ 21 w 32"/>
                  <a:gd name="T1" fmla="*/ 0 h 35"/>
                  <a:gd name="T2" fmla="*/ 0 w 32"/>
                  <a:gd name="T3" fmla="*/ 10 h 35"/>
                  <a:gd name="T4" fmla="*/ 13 w 32"/>
                  <a:gd name="T5" fmla="*/ 35 h 35"/>
                  <a:gd name="T6" fmla="*/ 32 w 32"/>
                  <a:gd name="T7" fmla="*/ 23 h 35"/>
                  <a:gd name="T8" fmla="*/ 21 w 32"/>
                  <a:gd name="T9" fmla="*/ 0 h 35"/>
                </a:gdLst>
                <a:ahLst/>
                <a:cxnLst>
                  <a:cxn ang="0">
                    <a:pos x="T0" y="T1"/>
                  </a:cxn>
                  <a:cxn ang="0">
                    <a:pos x="T2" y="T3"/>
                  </a:cxn>
                  <a:cxn ang="0">
                    <a:pos x="T4" y="T5"/>
                  </a:cxn>
                  <a:cxn ang="0">
                    <a:pos x="T6" y="T7"/>
                  </a:cxn>
                  <a:cxn ang="0">
                    <a:pos x="T8" y="T9"/>
                  </a:cxn>
                </a:cxnLst>
                <a:rect l="0" t="0" r="r" b="b"/>
                <a:pathLst>
                  <a:path w="32" h="35">
                    <a:moveTo>
                      <a:pt x="21" y="0"/>
                    </a:moveTo>
                    <a:cubicBezTo>
                      <a:pt x="0" y="10"/>
                      <a:pt x="0" y="10"/>
                      <a:pt x="0" y="10"/>
                    </a:cubicBezTo>
                    <a:cubicBezTo>
                      <a:pt x="4" y="19"/>
                      <a:pt x="8" y="27"/>
                      <a:pt x="13" y="35"/>
                    </a:cubicBezTo>
                    <a:cubicBezTo>
                      <a:pt x="32" y="23"/>
                      <a:pt x="32" y="23"/>
                      <a:pt x="32" y="23"/>
                    </a:cubicBezTo>
                    <a:cubicBezTo>
                      <a:pt x="28" y="15"/>
                      <a:pt x="24" y="8"/>
                      <a:pt x="21"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1" name="Freeform 198"/>
              <p:cNvSpPr/>
              <p:nvPr/>
            </p:nvSpPr>
            <p:spPr bwMode="auto">
              <a:xfrm>
                <a:off x="3662" y="2264"/>
                <a:ext cx="83" cy="110"/>
              </a:xfrm>
              <a:custGeom>
                <a:avLst/>
                <a:gdLst>
                  <a:gd name="T0" fmla="*/ 21 w 31"/>
                  <a:gd name="T1" fmla="*/ 0 h 41"/>
                  <a:gd name="T2" fmla="*/ 0 w 31"/>
                  <a:gd name="T3" fmla="*/ 14 h 41"/>
                  <a:gd name="T4" fmla="*/ 10 w 31"/>
                  <a:gd name="T5" fmla="*/ 41 h 41"/>
                  <a:gd name="T6" fmla="*/ 31 w 31"/>
                  <a:gd name="T7" fmla="*/ 31 h 41"/>
                  <a:gd name="T8" fmla="*/ 21 w 31"/>
                  <a:gd name="T9" fmla="*/ 0 h 41"/>
                </a:gdLst>
                <a:ahLst/>
                <a:cxnLst>
                  <a:cxn ang="0">
                    <a:pos x="T0" y="T1"/>
                  </a:cxn>
                  <a:cxn ang="0">
                    <a:pos x="T2" y="T3"/>
                  </a:cxn>
                  <a:cxn ang="0">
                    <a:pos x="T4" y="T5"/>
                  </a:cxn>
                  <a:cxn ang="0">
                    <a:pos x="T6" y="T7"/>
                  </a:cxn>
                  <a:cxn ang="0">
                    <a:pos x="T8" y="T9"/>
                  </a:cxn>
                </a:cxnLst>
                <a:rect l="0" t="0" r="r" b="b"/>
                <a:pathLst>
                  <a:path w="31" h="41">
                    <a:moveTo>
                      <a:pt x="21" y="0"/>
                    </a:moveTo>
                    <a:cubicBezTo>
                      <a:pt x="0" y="14"/>
                      <a:pt x="0" y="14"/>
                      <a:pt x="0" y="14"/>
                    </a:cubicBezTo>
                    <a:cubicBezTo>
                      <a:pt x="3" y="23"/>
                      <a:pt x="6" y="32"/>
                      <a:pt x="10" y="41"/>
                    </a:cubicBezTo>
                    <a:cubicBezTo>
                      <a:pt x="31" y="31"/>
                      <a:pt x="31" y="31"/>
                      <a:pt x="31" y="31"/>
                    </a:cubicBezTo>
                    <a:cubicBezTo>
                      <a:pt x="27" y="21"/>
                      <a:pt x="23" y="11"/>
                      <a:pt x="21"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2" name="Freeform 199"/>
              <p:cNvSpPr/>
              <p:nvPr/>
            </p:nvSpPr>
            <p:spPr bwMode="auto">
              <a:xfrm>
                <a:off x="3855" y="2417"/>
                <a:ext cx="221" cy="291"/>
              </a:xfrm>
              <a:custGeom>
                <a:avLst/>
                <a:gdLst>
                  <a:gd name="T0" fmla="*/ 83 w 83"/>
                  <a:gd name="T1" fmla="*/ 22 h 109"/>
                  <a:gd name="T2" fmla="*/ 58 w 83"/>
                  <a:gd name="T3" fmla="*/ 0 h 109"/>
                  <a:gd name="T4" fmla="*/ 0 w 83"/>
                  <a:gd name="T5" fmla="*/ 74 h 109"/>
                  <a:gd name="T6" fmla="*/ 43 w 83"/>
                  <a:gd name="T7" fmla="*/ 109 h 109"/>
                  <a:gd name="T8" fmla="*/ 83 w 83"/>
                  <a:gd name="T9" fmla="*/ 22 h 109"/>
                </a:gdLst>
                <a:ahLst/>
                <a:cxnLst>
                  <a:cxn ang="0">
                    <a:pos x="T0" y="T1"/>
                  </a:cxn>
                  <a:cxn ang="0">
                    <a:pos x="T2" y="T3"/>
                  </a:cxn>
                  <a:cxn ang="0">
                    <a:pos x="T4" y="T5"/>
                  </a:cxn>
                  <a:cxn ang="0">
                    <a:pos x="T6" y="T7"/>
                  </a:cxn>
                  <a:cxn ang="0">
                    <a:pos x="T8" y="T9"/>
                  </a:cxn>
                </a:cxnLst>
                <a:rect l="0" t="0" r="r" b="b"/>
                <a:pathLst>
                  <a:path w="83" h="109">
                    <a:moveTo>
                      <a:pt x="83" y="22"/>
                    </a:moveTo>
                    <a:cubicBezTo>
                      <a:pt x="74" y="16"/>
                      <a:pt x="66" y="8"/>
                      <a:pt x="58" y="0"/>
                    </a:cubicBezTo>
                    <a:cubicBezTo>
                      <a:pt x="0" y="74"/>
                      <a:pt x="0" y="74"/>
                      <a:pt x="0" y="74"/>
                    </a:cubicBezTo>
                    <a:cubicBezTo>
                      <a:pt x="13" y="87"/>
                      <a:pt x="28" y="99"/>
                      <a:pt x="43" y="109"/>
                    </a:cubicBezTo>
                    <a:lnTo>
                      <a:pt x="83" y="22"/>
                    </a:lnTo>
                    <a:close/>
                  </a:path>
                </a:pathLst>
              </a:custGeom>
              <a:solidFill>
                <a:srgbClr val="BBC0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3" name="Freeform 200"/>
              <p:cNvSpPr/>
              <p:nvPr/>
            </p:nvSpPr>
            <p:spPr bwMode="auto">
              <a:xfrm>
                <a:off x="3970" y="2476"/>
                <a:ext cx="729" cy="355"/>
              </a:xfrm>
              <a:custGeom>
                <a:avLst/>
                <a:gdLst>
                  <a:gd name="T0" fmla="*/ 221 w 273"/>
                  <a:gd name="T1" fmla="*/ 26 h 133"/>
                  <a:gd name="T2" fmla="*/ 153 w 273"/>
                  <a:gd name="T3" fmla="*/ 39 h 133"/>
                  <a:gd name="T4" fmla="*/ 40 w 273"/>
                  <a:gd name="T5" fmla="*/ 0 h 133"/>
                  <a:gd name="T6" fmla="*/ 0 w 273"/>
                  <a:gd name="T7" fmla="*/ 87 h 133"/>
                  <a:gd name="T8" fmla="*/ 156 w 273"/>
                  <a:gd name="T9" fmla="*/ 133 h 133"/>
                  <a:gd name="T10" fmla="*/ 273 w 273"/>
                  <a:gd name="T11" fmla="*/ 108 h 133"/>
                  <a:gd name="T12" fmla="*/ 221 w 273"/>
                  <a:gd name="T13" fmla="*/ 26 h 133"/>
                </a:gdLst>
                <a:ahLst/>
                <a:cxnLst>
                  <a:cxn ang="0">
                    <a:pos x="T0" y="T1"/>
                  </a:cxn>
                  <a:cxn ang="0">
                    <a:pos x="T2" y="T3"/>
                  </a:cxn>
                  <a:cxn ang="0">
                    <a:pos x="T4" y="T5"/>
                  </a:cxn>
                  <a:cxn ang="0">
                    <a:pos x="T6" y="T7"/>
                  </a:cxn>
                  <a:cxn ang="0">
                    <a:pos x="T8" y="T9"/>
                  </a:cxn>
                  <a:cxn ang="0">
                    <a:pos x="T10" y="T11"/>
                  </a:cxn>
                  <a:cxn ang="0">
                    <a:pos x="T12" y="T13"/>
                  </a:cxn>
                </a:cxnLst>
                <a:rect l="0" t="0" r="r" b="b"/>
                <a:pathLst>
                  <a:path w="273" h="133">
                    <a:moveTo>
                      <a:pt x="221" y="26"/>
                    </a:moveTo>
                    <a:cubicBezTo>
                      <a:pt x="200" y="35"/>
                      <a:pt x="177" y="39"/>
                      <a:pt x="153" y="39"/>
                    </a:cubicBezTo>
                    <a:cubicBezTo>
                      <a:pt x="111" y="39"/>
                      <a:pt x="71" y="25"/>
                      <a:pt x="40" y="0"/>
                    </a:cubicBezTo>
                    <a:cubicBezTo>
                      <a:pt x="0" y="87"/>
                      <a:pt x="0" y="87"/>
                      <a:pt x="0" y="87"/>
                    </a:cubicBezTo>
                    <a:cubicBezTo>
                      <a:pt x="45" y="116"/>
                      <a:pt x="98" y="133"/>
                      <a:pt x="156" y="133"/>
                    </a:cubicBezTo>
                    <a:cubicBezTo>
                      <a:pt x="198" y="133"/>
                      <a:pt x="237" y="124"/>
                      <a:pt x="273" y="108"/>
                    </a:cubicBezTo>
                    <a:lnTo>
                      <a:pt x="221" y="26"/>
                    </a:lnTo>
                    <a:close/>
                  </a:path>
                </a:pathLst>
              </a:custGeom>
              <a:solidFill>
                <a:srgbClr val="B64E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4" name="Freeform 201"/>
              <p:cNvSpPr/>
              <p:nvPr/>
            </p:nvSpPr>
            <p:spPr bwMode="auto">
              <a:xfrm>
                <a:off x="4672" y="2516"/>
                <a:ext cx="286" cy="230"/>
              </a:xfrm>
              <a:custGeom>
                <a:avLst/>
                <a:gdLst>
                  <a:gd name="T0" fmla="*/ 98 w 107"/>
                  <a:gd name="T1" fmla="*/ 0 h 86"/>
                  <a:gd name="T2" fmla="*/ 0 w 107"/>
                  <a:gd name="T3" fmla="*/ 77 h 86"/>
                  <a:gd name="T4" fmla="*/ 5 w 107"/>
                  <a:gd name="T5" fmla="*/ 86 h 86"/>
                  <a:gd name="T6" fmla="*/ 107 w 107"/>
                  <a:gd name="T7" fmla="*/ 6 h 86"/>
                  <a:gd name="T8" fmla="*/ 98 w 107"/>
                  <a:gd name="T9" fmla="*/ 0 h 86"/>
                </a:gdLst>
                <a:ahLst/>
                <a:cxnLst>
                  <a:cxn ang="0">
                    <a:pos x="T0" y="T1"/>
                  </a:cxn>
                  <a:cxn ang="0">
                    <a:pos x="T2" y="T3"/>
                  </a:cxn>
                  <a:cxn ang="0">
                    <a:pos x="T4" y="T5"/>
                  </a:cxn>
                  <a:cxn ang="0">
                    <a:pos x="T6" y="T7"/>
                  </a:cxn>
                  <a:cxn ang="0">
                    <a:pos x="T8" y="T9"/>
                  </a:cxn>
                </a:cxnLst>
                <a:rect l="0" t="0" r="r" b="b"/>
                <a:pathLst>
                  <a:path w="107" h="86">
                    <a:moveTo>
                      <a:pt x="98" y="0"/>
                    </a:moveTo>
                    <a:cubicBezTo>
                      <a:pt x="69" y="31"/>
                      <a:pt x="37" y="58"/>
                      <a:pt x="0" y="77"/>
                    </a:cubicBezTo>
                    <a:cubicBezTo>
                      <a:pt x="5" y="86"/>
                      <a:pt x="5" y="86"/>
                      <a:pt x="5" y="86"/>
                    </a:cubicBezTo>
                    <a:cubicBezTo>
                      <a:pt x="44" y="65"/>
                      <a:pt x="80" y="40"/>
                      <a:pt x="107" y="6"/>
                    </a:cubicBezTo>
                    <a:lnTo>
                      <a:pt x="98"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5" name="Freeform 202"/>
              <p:cNvSpPr/>
              <p:nvPr/>
            </p:nvSpPr>
            <p:spPr bwMode="auto">
              <a:xfrm>
                <a:off x="4592" y="2430"/>
                <a:ext cx="227" cy="185"/>
              </a:xfrm>
              <a:custGeom>
                <a:avLst/>
                <a:gdLst>
                  <a:gd name="T0" fmla="*/ 77 w 85"/>
                  <a:gd name="T1" fmla="*/ 0 h 69"/>
                  <a:gd name="T2" fmla="*/ 0 w 85"/>
                  <a:gd name="T3" fmla="*/ 62 h 69"/>
                  <a:gd name="T4" fmla="*/ 4 w 85"/>
                  <a:gd name="T5" fmla="*/ 69 h 69"/>
                  <a:gd name="T6" fmla="*/ 85 w 85"/>
                  <a:gd name="T7" fmla="*/ 5 h 69"/>
                  <a:gd name="T8" fmla="*/ 77 w 85"/>
                  <a:gd name="T9" fmla="*/ 0 h 69"/>
                </a:gdLst>
                <a:ahLst/>
                <a:cxnLst>
                  <a:cxn ang="0">
                    <a:pos x="T0" y="T1"/>
                  </a:cxn>
                  <a:cxn ang="0">
                    <a:pos x="T2" y="T3"/>
                  </a:cxn>
                  <a:cxn ang="0">
                    <a:pos x="T4" y="T5"/>
                  </a:cxn>
                  <a:cxn ang="0">
                    <a:pos x="T6" y="T7"/>
                  </a:cxn>
                  <a:cxn ang="0">
                    <a:pos x="T8" y="T9"/>
                  </a:cxn>
                </a:cxnLst>
                <a:rect l="0" t="0" r="r" b="b"/>
                <a:pathLst>
                  <a:path w="85" h="69">
                    <a:moveTo>
                      <a:pt x="77" y="0"/>
                    </a:moveTo>
                    <a:cubicBezTo>
                      <a:pt x="54" y="24"/>
                      <a:pt x="29" y="46"/>
                      <a:pt x="0" y="62"/>
                    </a:cubicBezTo>
                    <a:cubicBezTo>
                      <a:pt x="4" y="69"/>
                      <a:pt x="4" y="69"/>
                      <a:pt x="4" y="69"/>
                    </a:cubicBezTo>
                    <a:cubicBezTo>
                      <a:pt x="35" y="54"/>
                      <a:pt x="61" y="30"/>
                      <a:pt x="85" y="5"/>
                    </a:cubicBezTo>
                    <a:lnTo>
                      <a:pt x="77"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6" name="Freeform 203"/>
              <p:cNvSpPr/>
              <p:nvPr/>
            </p:nvSpPr>
            <p:spPr bwMode="auto">
              <a:xfrm>
                <a:off x="4560" y="2406"/>
                <a:ext cx="219" cy="163"/>
              </a:xfrm>
              <a:custGeom>
                <a:avLst/>
                <a:gdLst>
                  <a:gd name="T0" fmla="*/ 82 w 82"/>
                  <a:gd name="T1" fmla="*/ 5 h 61"/>
                  <a:gd name="T2" fmla="*/ 74 w 82"/>
                  <a:gd name="T3" fmla="*/ 0 h 61"/>
                  <a:gd name="T4" fmla="*/ 0 w 82"/>
                  <a:gd name="T5" fmla="*/ 52 h 61"/>
                  <a:gd name="T6" fmla="*/ 5 w 82"/>
                  <a:gd name="T7" fmla="*/ 61 h 61"/>
                  <a:gd name="T8" fmla="*/ 82 w 82"/>
                  <a:gd name="T9" fmla="*/ 5 h 61"/>
                </a:gdLst>
                <a:ahLst/>
                <a:cxnLst>
                  <a:cxn ang="0">
                    <a:pos x="T0" y="T1"/>
                  </a:cxn>
                  <a:cxn ang="0">
                    <a:pos x="T2" y="T3"/>
                  </a:cxn>
                  <a:cxn ang="0">
                    <a:pos x="T4" y="T5"/>
                  </a:cxn>
                  <a:cxn ang="0">
                    <a:pos x="T6" y="T7"/>
                  </a:cxn>
                  <a:cxn ang="0">
                    <a:pos x="T8" y="T9"/>
                  </a:cxn>
                </a:cxnLst>
                <a:rect l="0" t="0" r="r" b="b"/>
                <a:pathLst>
                  <a:path w="82" h="61">
                    <a:moveTo>
                      <a:pt x="82" y="5"/>
                    </a:moveTo>
                    <a:cubicBezTo>
                      <a:pt x="74" y="0"/>
                      <a:pt x="74" y="0"/>
                      <a:pt x="74" y="0"/>
                    </a:cubicBezTo>
                    <a:cubicBezTo>
                      <a:pt x="54" y="23"/>
                      <a:pt x="29" y="41"/>
                      <a:pt x="0" y="52"/>
                    </a:cubicBezTo>
                    <a:cubicBezTo>
                      <a:pt x="5" y="61"/>
                      <a:pt x="5" y="61"/>
                      <a:pt x="5" y="61"/>
                    </a:cubicBezTo>
                    <a:cubicBezTo>
                      <a:pt x="34" y="48"/>
                      <a:pt x="62" y="31"/>
                      <a:pt x="82" y="5"/>
                    </a:cubicBez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7" name="Freeform 204"/>
              <p:cNvSpPr/>
              <p:nvPr/>
            </p:nvSpPr>
            <p:spPr bwMode="auto">
              <a:xfrm>
                <a:off x="4573" y="2419"/>
                <a:ext cx="224" cy="177"/>
              </a:xfrm>
              <a:custGeom>
                <a:avLst/>
                <a:gdLst>
                  <a:gd name="T0" fmla="*/ 77 w 84"/>
                  <a:gd name="T1" fmla="*/ 0 h 66"/>
                  <a:gd name="T2" fmla="*/ 0 w 84"/>
                  <a:gd name="T3" fmla="*/ 56 h 66"/>
                  <a:gd name="T4" fmla="*/ 7 w 84"/>
                  <a:gd name="T5" fmla="*/ 66 h 66"/>
                  <a:gd name="T6" fmla="*/ 84 w 84"/>
                  <a:gd name="T7" fmla="*/ 4 h 66"/>
                  <a:gd name="T8" fmla="*/ 77 w 84"/>
                  <a:gd name="T9" fmla="*/ 0 h 66"/>
                </a:gdLst>
                <a:ahLst/>
                <a:cxnLst>
                  <a:cxn ang="0">
                    <a:pos x="T0" y="T1"/>
                  </a:cxn>
                  <a:cxn ang="0">
                    <a:pos x="T2" y="T3"/>
                  </a:cxn>
                  <a:cxn ang="0">
                    <a:pos x="T4" y="T5"/>
                  </a:cxn>
                  <a:cxn ang="0">
                    <a:pos x="T6" y="T7"/>
                  </a:cxn>
                  <a:cxn ang="0">
                    <a:pos x="T8" y="T9"/>
                  </a:cxn>
                </a:cxnLst>
                <a:rect l="0" t="0" r="r" b="b"/>
                <a:pathLst>
                  <a:path w="84" h="66">
                    <a:moveTo>
                      <a:pt x="77" y="0"/>
                    </a:moveTo>
                    <a:cubicBezTo>
                      <a:pt x="57" y="26"/>
                      <a:pt x="29" y="43"/>
                      <a:pt x="0" y="56"/>
                    </a:cubicBezTo>
                    <a:cubicBezTo>
                      <a:pt x="7" y="66"/>
                      <a:pt x="7" y="66"/>
                      <a:pt x="7" y="66"/>
                    </a:cubicBezTo>
                    <a:cubicBezTo>
                      <a:pt x="36" y="50"/>
                      <a:pt x="61" y="28"/>
                      <a:pt x="84" y="4"/>
                    </a:cubicBezTo>
                    <a:lnTo>
                      <a:pt x="77"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8" name="Freeform 205"/>
              <p:cNvSpPr/>
              <p:nvPr/>
            </p:nvSpPr>
            <p:spPr bwMode="auto">
              <a:xfrm>
                <a:off x="4603" y="2444"/>
                <a:ext cx="237" cy="195"/>
              </a:xfrm>
              <a:custGeom>
                <a:avLst/>
                <a:gdLst>
                  <a:gd name="T0" fmla="*/ 81 w 89"/>
                  <a:gd name="T1" fmla="*/ 0 h 73"/>
                  <a:gd name="T2" fmla="*/ 0 w 89"/>
                  <a:gd name="T3" fmla="*/ 64 h 73"/>
                  <a:gd name="T4" fmla="*/ 6 w 89"/>
                  <a:gd name="T5" fmla="*/ 73 h 73"/>
                  <a:gd name="T6" fmla="*/ 89 w 89"/>
                  <a:gd name="T7" fmla="*/ 5 h 73"/>
                  <a:gd name="T8" fmla="*/ 81 w 89"/>
                  <a:gd name="T9" fmla="*/ 0 h 73"/>
                </a:gdLst>
                <a:ahLst/>
                <a:cxnLst>
                  <a:cxn ang="0">
                    <a:pos x="T0" y="T1"/>
                  </a:cxn>
                  <a:cxn ang="0">
                    <a:pos x="T2" y="T3"/>
                  </a:cxn>
                  <a:cxn ang="0">
                    <a:pos x="T4" y="T5"/>
                  </a:cxn>
                  <a:cxn ang="0">
                    <a:pos x="T6" y="T7"/>
                  </a:cxn>
                  <a:cxn ang="0">
                    <a:pos x="T8" y="T9"/>
                  </a:cxn>
                </a:cxnLst>
                <a:rect l="0" t="0" r="r" b="b"/>
                <a:pathLst>
                  <a:path w="89" h="73">
                    <a:moveTo>
                      <a:pt x="81" y="0"/>
                    </a:moveTo>
                    <a:cubicBezTo>
                      <a:pt x="57" y="25"/>
                      <a:pt x="31" y="49"/>
                      <a:pt x="0" y="64"/>
                    </a:cubicBezTo>
                    <a:cubicBezTo>
                      <a:pt x="6" y="73"/>
                      <a:pt x="6" y="73"/>
                      <a:pt x="6" y="73"/>
                    </a:cubicBezTo>
                    <a:cubicBezTo>
                      <a:pt x="38" y="56"/>
                      <a:pt x="65" y="32"/>
                      <a:pt x="89" y="5"/>
                    </a:cubicBezTo>
                    <a:lnTo>
                      <a:pt x="81"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9" name="Freeform 206"/>
              <p:cNvSpPr/>
              <p:nvPr/>
            </p:nvSpPr>
            <p:spPr bwMode="auto">
              <a:xfrm>
                <a:off x="4619" y="2457"/>
                <a:ext cx="243" cy="198"/>
              </a:xfrm>
              <a:custGeom>
                <a:avLst/>
                <a:gdLst>
                  <a:gd name="T0" fmla="*/ 85 w 91"/>
                  <a:gd name="T1" fmla="*/ 11 h 74"/>
                  <a:gd name="T2" fmla="*/ 91 w 91"/>
                  <a:gd name="T3" fmla="*/ 5 h 74"/>
                  <a:gd name="T4" fmla="*/ 85 w 91"/>
                  <a:gd name="T5" fmla="*/ 11 h 74"/>
                  <a:gd name="T6" fmla="*/ 91 w 91"/>
                  <a:gd name="T7" fmla="*/ 5 h 74"/>
                  <a:gd name="T8" fmla="*/ 83 w 91"/>
                  <a:gd name="T9" fmla="*/ 0 h 74"/>
                  <a:gd name="T10" fmla="*/ 0 w 91"/>
                  <a:gd name="T11" fmla="*/ 68 h 74"/>
                  <a:gd name="T12" fmla="*/ 4 w 91"/>
                  <a:gd name="T13" fmla="*/ 74 h 74"/>
                  <a:gd name="T14" fmla="*/ 85 w 91"/>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4">
                    <a:moveTo>
                      <a:pt x="85" y="11"/>
                    </a:moveTo>
                    <a:cubicBezTo>
                      <a:pt x="87" y="9"/>
                      <a:pt x="89" y="7"/>
                      <a:pt x="91" y="5"/>
                    </a:cubicBezTo>
                    <a:cubicBezTo>
                      <a:pt x="89" y="7"/>
                      <a:pt x="87" y="9"/>
                      <a:pt x="85" y="11"/>
                    </a:cubicBezTo>
                    <a:cubicBezTo>
                      <a:pt x="87" y="9"/>
                      <a:pt x="89" y="7"/>
                      <a:pt x="91" y="5"/>
                    </a:cubicBezTo>
                    <a:cubicBezTo>
                      <a:pt x="83" y="0"/>
                      <a:pt x="83" y="0"/>
                      <a:pt x="83" y="0"/>
                    </a:cubicBezTo>
                    <a:cubicBezTo>
                      <a:pt x="59" y="27"/>
                      <a:pt x="32" y="51"/>
                      <a:pt x="0" y="68"/>
                    </a:cubicBezTo>
                    <a:cubicBezTo>
                      <a:pt x="4" y="74"/>
                      <a:pt x="4" y="74"/>
                      <a:pt x="4" y="74"/>
                    </a:cubicBezTo>
                    <a:cubicBezTo>
                      <a:pt x="34" y="58"/>
                      <a:pt x="61" y="36"/>
                      <a:pt x="85" y="11"/>
                    </a:cubicBez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0" name="Freeform 207"/>
              <p:cNvSpPr/>
              <p:nvPr/>
            </p:nvSpPr>
            <p:spPr bwMode="auto">
              <a:xfrm>
                <a:off x="4629" y="2486"/>
                <a:ext cx="217" cy="172"/>
              </a:xfrm>
              <a:custGeom>
                <a:avLst/>
                <a:gdLst>
                  <a:gd name="T0" fmla="*/ 81 w 81"/>
                  <a:gd name="T1" fmla="*/ 0 h 64"/>
                  <a:gd name="T2" fmla="*/ 0 w 81"/>
                  <a:gd name="T3" fmla="*/ 63 h 64"/>
                  <a:gd name="T4" fmla="*/ 1 w 81"/>
                  <a:gd name="T5" fmla="*/ 64 h 64"/>
                  <a:gd name="T6" fmla="*/ 81 w 81"/>
                  <a:gd name="T7" fmla="*/ 0 h 64"/>
                </a:gdLst>
                <a:ahLst/>
                <a:cxnLst>
                  <a:cxn ang="0">
                    <a:pos x="T0" y="T1"/>
                  </a:cxn>
                  <a:cxn ang="0">
                    <a:pos x="T2" y="T3"/>
                  </a:cxn>
                  <a:cxn ang="0">
                    <a:pos x="T4" y="T5"/>
                  </a:cxn>
                  <a:cxn ang="0">
                    <a:pos x="T6" y="T7"/>
                  </a:cxn>
                </a:cxnLst>
                <a:rect l="0" t="0" r="r" b="b"/>
                <a:pathLst>
                  <a:path w="81" h="64">
                    <a:moveTo>
                      <a:pt x="81" y="0"/>
                    </a:moveTo>
                    <a:cubicBezTo>
                      <a:pt x="57" y="25"/>
                      <a:pt x="30" y="47"/>
                      <a:pt x="0" y="63"/>
                    </a:cubicBezTo>
                    <a:cubicBezTo>
                      <a:pt x="1" y="64"/>
                      <a:pt x="1" y="64"/>
                      <a:pt x="1" y="64"/>
                    </a:cubicBezTo>
                    <a:cubicBezTo>
                      <a:pt x="31" y="47"/>
                      <a:pt x="57" y="25"/>
                      <a:pt x="81" y="0"/>
                    </a:cubicBez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1" name="Freeform 208"/>
              <p:cNvSpPr/>
              <p:nvPr/>
            </p:nvSpPr>
            <p:spPr bwMode="auto">
              <a:xfrm>
                <a:off x="4632" y="2470"/>
                <a:ext cx="248" cy="214"/>
              </a:xfrm>
              <a:custGeom>
                <a:avLst/>
                <a:gdLst>
                  <a:gd name="T0" fmla="*/ 86 w 93"/>
                  <a:gd name="T1" fmla="*/ 0 h 80"/>
                  <a:gd name="T2" fmla="*/ 80 w 93"/>
                  <a:gd name="T3" fmla="*/ 6 h 80"/>
                  <a:gd name="T4" fmla="*/ 0 w 93"/>
                  <a:gd name="T5" fmla="*/ 70 h 80"/>
                  <a:gd name="T6" fmla="*/ 6 w 93"/>
                  <a:gd name="T7" fmla="*/ 80 h 80"/>
                  <a:gd name="T8" fmla="*/ 93 w 93"/>
                  <a:gd name="T9" fmla="*/ 5 h 80"/>
                  <a:gd name="T10" fmla="*/ 86 w 93"/>
                  <a:gd name="T11" fmla="*/ 0 h 80"/>
                </a:gdLst>
                <a:ahLst/>
                <a:cxnLst>
                  <a:cxn ang="0">
                    <a:pos x="T0" y="T1"/>
                  </a:cxn>
                  <a:cxn ang="0">
                    <a:pos x="T2" y="T3"/>
                  </a:cxn>
                  <a:cxn ang="0">
                    <a:pos x="T4" y="T5"/>
                  </a:cxn>
                  <a:cxn ang="0">
                    <a:pos x="T6" y="T7"/>
                  </a:cxn>
                  <a:cxn ang="0">
                    <a:pos x="T8" y="T9"/>
                  </a:cxn>
                  <a:cxn ang="0">
                    <a:pos x="T10" y="T11"/>
                  </a:cxn>
                </a:cxnLst>
                <a:rect l="0" t="0" r="r" b="b"/>
                <a:pathLst>
                  <a:path w="93" h="80">
                    <a:moveTo>
                      <a:pt x="86" y="0"/>
                    </a:moveTo>
                    <a:cubicBezTo>
                      <a:pt x="84" y="2"/>
                      <a:pt x="82" y="4"/>
                      <a:pt x="80" y="6"/>
                    </a:cubicBezTo>
                    <a:cubicBezTo>
                      <a:pt x="56" y="31"/>
                      <a:pt x="30" y="53"/>
                      <a:pt x="0" y="70"/>
                    </a:cubicBezTo>
                    <a:cubicBezTo>
                      <a:pt x="6" y="80"/>
                      <a:pt x="6" y="80"/>
                      <a:pt x="6" y="80"/>
                    </a:cubicBezTo>
                    <a:cubicBezTo>
                      <a:pt x="37" y="58"/>
                      <a:pt x="67" y="34"/>
                      <a:pt x="93" y="5"/>
                    </a:cubicBezTo>
                    <a:lnTo>
                      <a:pt x="86"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2" name="Freeform 209"/>
              <p:cNvSpPr/>
              <p:nvPr/>
            </p:nvSpPr>
            <p:spPr bwMode="auto">
              <a:xfrm>
                <a:off x="4648" y="2484"/>
                <a:ext cx="262" cy="216"/>
              </a:xfrm>
              <a:custGeom>
                <a:avLst/>
                <a:gdLst>
                  <a:gd name="T0" fmla="*/ 87 w 98"/>
                  <a:gd name="T1" fmla="*/ 0 h 81"/>
                  <a:gd name="T2" fmla="*/ 0 w 98"/>
                  <a:gd name="T3" fmla="*/ 75 h 81"/>
                  <a:gd name="T4" fmla="*/ 4 w 98"/>
                  <a:gd name="T5" fmla="*/ 81 h 81"/>
                  <a:gd name="T6" fmla="*/ 98 w 98"/>
                  <a:gd name="T7" fmla="*/ 7 h 81"/>
                  <a:gd name="T8" fmla="*/ 87 w 98"/>
                  <a:gd name="T9" fmla="*/ 0 h 81"/>
                </a:gdLst>
                <a:ahLst/>
                <a:cxnLst>
                  <a:cxn ang="0">
                    <a:pos x="T0" y="T1"/>
                  </a:cxn>
                  <a:cxn ang="0">
                    <a:pos x="T2" y="T3"/>
                  </a:cxn>
                  <a:cxn ang="0">
                    <a:pos x="T4" y="T5"/>
                  </a:cxn>
                  <a:cxn ang="0">
                    <a:pos x="T6" y="T7"/>
                  </a:cxn>
                  <a:cxn ang="0">
                    <a:pos x="T8" y="T9"/>
                  </a:cxn>
                </a:cxnLst>
                <a:rect l="0" t="0" r="r" b="b"/>
                <a:pathLst>
                  <a:path w="98" h="81">
                    <a:moveTo>
                      <a:pt x="87" y="0"/>
                    </a:moveTo>
                    <a:cubicBezTo>
                      <a:pt x="61" y="29"/>
                      <a:pt x="31" y="53"/>
                      <a:pt x="0" y="75"/>
                    </a:cubicBezTo>
                    <a:cubicBezTo>
                      <a:pt x="4" y="81"/>
                      <a:pt x="4" y="81"/>
                      <a:pt x="4" y="81"/>
                    </a:cubicBezTo>
                    <a:cubicBezTo>
                      <a:pt x="39" y="62"/>
                      <a:pt x="71" y="34"/>
                      <a:pt x="98" y="7"/>
                    </a:cubicBezTo>
                    <a:lnTo>
                      <a:pt x="87"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3" name="Freeform 210"/>
              <p:cNvSpPr/>
              <p:nvPr/>
            </p:nvSpPr>
            <p:spPr bwMode="auto">
              <a:xfrm>
                <a:off x="4659" y="2502"/>
                <a:ext cx="275" cy="220"/>
              </a:xfrm>
              <a:custGeom>
                <a:avLst/>
                <a:gdLst>
                  <a:gd name="T0" fmla="*/ 94 w 103"/>
                  <a:gd name="T1" fmla="*/ 0 h 82"/>
                  <a:gd name="T2" fmla="*/ 0 w 103"/>
                  <a:gd name="T3" fmla="*/ 74 h 82"/>
                  <a:gd name="T4" fmla="*/ 5 w 103"/>
                  <a:gd name="T5" fmla="*/ 82 h 82"/>
                  <a:gd name="T6" fmla="*/ 103 w 103"/>
                  <a:gd name="T7" fmla="*/ 5 h 82"/>
                  <a:gd name="T8" fmla="*/ 94 w 103"/>
                  <a:gd name="T9" fmla="*/ 0 h 82"/>
                </a:gdLst>
                <a:ahLst/>
                <a:cxnLst>
                  <a:cxn ang="0">
                    <a:pos x="T0" y="T1"/>
                  </a:cxn>
                  <a:cxn ang="0">
                    <a:pos x="T2" y="T3"/>
                  </a:cxn>
                  <a:cxn ang="0">
                    <a:pos x="T4" y="T5"/>
                  </a:cxn>
                  <a:cxn ang="0">
                    <a:pos x="T6" y="T7"/>
                  </a:cxn>
                  <a:cxn ang="0">
                    <a:pos x="T8" y="T9"/>
                  </a:cxn>
                </a:cxnLst>
                <a:rect l="0" t="0" r="r" b="b"/>
                <a:pathLst>
                  <a:path w="103" h="82">
                    <a:moveTo>
                      <a:pt x="94" y="0"/>
                    </a:moveTo>
                    <a:cubicBezTo>
                      <a:pt x="67" y="27"/>
                      <a:pt x="35" y="55"/>
                      <a:pt x="0" y="74"/>
                    </a:cubicBezTo>
                    <a:cubicBezTo>
                      <a:pt x="5" y="82"/>
                      <a:pt x="5" y="82"/>
                      <a:pt x="5" y="82"/>
                    </a:cubicBezTo>
                    <a:cubicBezTo>
                      <a:pt x="42" y="63"/>
                      <a:pt x="74" y="36"/>
                      <a:pt x="103" y="5"/>
                    </a:cubicBezTo>
                    <a:lnTo>
                      <a:pt x="94"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4" name="Freeform 211"/>
              <p:cNvSpPr/>
              <p:nvPr/>
            </p:nvSpPr>
            <p:spPr bwMode="auto">
              <a:xfrm>
                <a:off x="4685" y="2532"/>
                <a:ext cx="294" cy="233"/>
              </a:xfrm>
              <a:custGeom>
                <a:avLst/>
                <a:gdLst>
                  <a:gd name="T0" fmla="*/ 102 w 110"/>
                  <a:gd name="T1" fmla="*/ 0 h 87"/>
                  <a:gd name="T2" fmla="*/ 0 w 110"/>
                  <a:gd name="T3" fmla="*/ 80 h 87"/>
                  <a:gd name="T4" fmla="*/ 5 w 110"/>
                  <a:gd name="T5" fmla="*/ 87 h 87"/>
                  <a:gd name="T6" fmla="*/ 110 w 110"/>
                  <a:gd name="T7" fmla="*/ 5 h 87"/>
                  <a:gd name="T8" fmla="*/ 102 w 110"/>
                  <a:gd name="T9" fmla="*/ 0 h 87"/>
                </a:gdLst>
                <a:ahLst/>
                <a:cxnLst>
                  <a:cxn ang="0">
                    <a:pos x="T0" y="T1"/>
                  </a:cxn>
                  <a:cxn ang="0">
                    <a:pos x="T2" y="T3"/>
                  </a:cxn>
                  <a:cxn ang="0">
                    <a:pos x="T4" y="T5"/>
                  </a:cxn>
                  <a:cxn ang="0">
                    <a:pos x="T6" y="T7"/>
                  </a:cxn>
                  <a:cxn ang="0">
                    <a:pos x="T8" y="T9"/>
                  </a:cxn>
                </a:cxnLst>
                <a:rect l="0" t="0" r="r" b="b"/>
                <a:pathLst>
                  <a:path w="110" h="87">
                    <a:moveTo>
                      <a:pt x="102" y="0"/>
                    </a:moveTo>
                    <a:cubicBezTo>
                      <a:pt x="75" y="34"/>
                      <a:pt x="39" y="59"/>
                      <a:pt x="0" y="80"/>
                    </a:cubicBezTo>
                    <a:cubicBezTo>
                      <a:pt x="5" y="87"/>
                      <a:pt x="5" y="87"/>
                      <a:pt x="5" y="87"/>
                    </a:cubicBezTo>
                    <a:cubicBezTo>
                      <a:pt x="46" y="68"/>
                      <a:pt x="82" y="40"/>
                      <a:pt x="110" y="5"/>
                    </a:cubicBezTo>
                    <a:lnTo>
                      <a:pt x="102"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5" name="Freeform 212"/>
              <p:cNvSpPr/>
              <p:nvPr/>
            </p:nvSpPr>
            <p:spPr bwMode="auto">
              <a:xfrm>
                <a:off x="4787" y="1505"/>
                <a:ext cx="240" cy="163"/>
              </a:xfrm>
              <a:custGeom>
                <a:avLst/>
                <a:gdLst>
                  <a:gd name="T0" fmla="*/ 38 w 90"/>
                  <a:gd name="T1" fmla="*/ 0 h 61"/>
                  <a:gd name="T2" fmla="*/ 0 w 90"/>
                  <a:gd name="T3" fmla="*/ 51 h 61"/>
                  <a:gd name="T4" fmla="*/ 90 w 90"/>
                  <a:gd name="T5" fmla="*/ 61 h 61"/>
                  <a:gd name="T6" fmla="*/ 38 w 90"/>
                  <a:gd name="T7" fmla="*/ 0 h 61"/>
                </a:gdLst>
                <a:ahLst/>
                <a:cxnLst>
                  <a:cxn ang="0">
                    <a:pos x="T0" y="T1"/>
                  </a:cxn>
                  <a:cxn ang="0">
                    <a:pos x="T2" y="T3"/>
                  </a:cxn>
                  <a:cxn ang="0">
                    <a:pos x="T4" y="T5"/>
                  </a:cxn>
                  <a:cxn ang="0">
                    <a:pos x="T6" y="T7"/>
                  </a:cxn>
                </a:cxnLst>
                <a:rect l="0" t="0" r="r" b="b"/>
                <a:pathLst>
                  <a:path w="90" h="61">
                    <a:moveTo>
                      <a:pt x="38" y="0"/>
                    </a:moveTo>
                    <a:cubicBezTo>
                      <a:pt x="0" y="51"/>
                      <a:pt x="0" y="51"/>
                      <a:pt x="0" y="51"/>
                    </a:cubicBezTo>
                    <a:cubicBezTo>
                      <a:pt x="90" y="61"/>
                      <a:pt x="90" y="61"/>
                      <a:pt x="90" y="61"/>
                    </a:cubicBezTo>
                    <a:cubicBezTo>
                      <a:pt x="75" y="38"/>
                      <a:pt x="58" y="17"/>
                      <a:pt x="38" y="0"/>
                    </a:cubicBezTo>
                    <a:close/>
                  </a:path>
                </a:pathLst>
              </a:custGeom>
              <a:solidFill>
                <a:srgbClr val="7EA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6" name="Freeform 213"/>
              <p:cNvSpPr/>
              <p:nvPr/>
            </p:nvSpPr>
            <p:spPr bwMode="auto">
              <a:xfrm>
                <a:off x="4848" y="1652"/>
                <a:ext cx="174" cy="182"/>
              </a:xfrm>
              <a:custGeom>
                <a:avLst/>
                <a:gdLst>
                  <a:gd name="T0" fmla="*/ 65 w 65"/>
                  <a:gd name="T1" fmla="*/ 6 h 68"/>
                  <a:gd name="T2" fmla="*/ 7 w 65"/>
                  <a:gd name="T3" fmla="*/ 0 h 68"/>
                  <a:gd name="T4" fmla="*/ 0 w 65"/>
                  <a:gd name="T5" fmla="*/ 37 h 68"/>
                  <a:gd name="T6" fmla="*/ 42 w 65"/>
                  <a:gd name="T7" fmla="*/ 68 h 68"/>
                  <a:gd name="T8" fmla="*/ 65 w 65"/>
                  <a:gd name="T9" fmla="*/ 6 h 68"/>
                </a:gdLst>
                <a:ahLst/>
                <a:cxnLst>
                  <a:cxn ang="0">
                    <a:pos x="T0" y="T1"/>
                  </a:cxn>
                  <a:cxn ang="0">
                    <a:pos x="T2" y="T3"/>
                  </a:cxn>
                  <a:cxn ang="0">
                    <a:pos x="T4" y="T5"/>
                  </a:cxn>
                  <a:cxn ang="0">
                    <a:pos x="T6" y="T7"/>
                  </a:cxn>
                  <a:cxn ang="0">
                    <a:pos x="T8" y="T9"/>
                  </a:cxn>
                </a:cxnLst>
                <a:rect l="0" t="0" r="r" b="b"/>
                <a:pathLst>
                  <a:path w="65" h="68">
                    <a:moveTo>
                      <a:pt x="65" y="6"/>
                    </a:moveTo>
                    <a:cubicBezTo>
                      <a:pt x="7" y="0"/>
                      <a:pt x="7" y="0"/>
                      <a:pt x="7" y="0"/>
                    </a:cubicBezTo>
                    <a:cubicBezTo>
                      <a:pt x="0" y="37"/>
                      <a:pt x="0" y="37"/>
                      <a:pt x="0" y="37"/>
                    </a:cubicBezTo>
                    <a:cubicBezTo>
                      <a:pt x="42" y="68"/>
                      <a:pt x="42" y="68"/>
                      <a:pt x="42" y="68"/>
                    </a:cubicBezTo>
                    <a:cubicBezTo>
                      <a:pt x="50" y="48"/>
                      <a:pt x="58" y="27"/>
                      <a:pt x="65" y="6"/>
                    </a:cubicBezTo>
                    <a:close/>
                  </a:path>
                </a:pathLst>
              </a:custGeom>
              <a:solidFill>
                <a:srgbClr val="7E44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7" name="Freeform 214"/>
              <p:cNvSpPr/>
              <p:nvPr/>
            </p:nvSpPr>
            <p:spPr bwMode="auto">
              <a:xfrm>
                <a:off x="4824" y="1751"/>
                <a:ext cx="136" cy="176"/>
              </a:xfrm>
              <a:custGeom>
                <a:avLst/>
                <a:gdLst>
                  <a:gd name="T0" fmla="*/ 9 w 51"/>
                  <a:gd name="T1" fmla="*/ 0 h 66"/>
                  <a:gd name="T2" fmla="*/ 0 w 51"/>
                  <a:gd name="T3" fmla="*/ 43 h 66"/>
                  <a:gd name="T4" fmla="*/ 9 w 51"/>
                  <a:gd name="T5" fmla="*/ 66 h 66"/>
                  <a:gd name="T6" fmla="*/ 39 w 51"/>
                  <a:gd name="T7" fmla="*/ 60 h 66"/>
                  <a:gd name="T8" fmla="*/ 51 w 51"/>
                  <a:gd name="T9" fmla="*/ 31 h 66"/>
                  <a:gd name="T10" fmla="*/ 9 w 51"/>
                  <a:gd name="T11" fmla="*/ 0 h 66"/>
                </a:gdLst>
                <a:ahLst/>
                <a:cxnLst>
                  <a:cxn ang="0">
                    <a:pos x="T0" y="T1"/>
                  </a:cxn>
                  <a:cxn ang="0">
                    <a:pos x="T2" y="T3"/>
                  </a:cxn>
                  <a:cxn ang="0">
                    <a:pos x="T4" y="T5"/>
                  </a:cxn>
                  <a:cxn ang="0">
                    <a:pos x="T6" y="T7"/>
                  </a:cxn>
                  <a:cxn ang="0">
                    <a:pos x="T8" y="T9"/>
                  </a:cxn>
                  <a:cxn ang="0">
                    <a:pos x="T10" y="T11"/>
                  </a:cxn>
                </a:cxnLst>
                <a:rect l="0" t="0" r="r" b="b"/>
                <a:pathLst>
                  <a:path w="51" h="66">
                    <a:moveTo>
                      <a:pt x="9" y="0"/>
                    </a:moveTo>
                    <a:cubicBezTo>
                      <a:pt x="0" y="43"/>
                      <a:pt x="0" y="43"/>
                      <a:pt x="0" y="43"/>
                    </a:cubicBezTo>
                    <a:cubicBezTo>
                      <a:pt x="3" y="51"/>
                      <a:pt x="6" y="58"/>
                      <a:pt x="9" y="66"/>
                    </a:cubicBezTo>
                    <a:cubicBezTo>
                      <a:pt x="39" y="60"/>
                      <a:pt x="39" y="60"/>
                      <a:pt x="39" y="60"/>
                    </a:cubicBezTo>
                    <a:cubicBezTo>
                      <a:pt x="43" y="51"/>
                      <a:pt x="47" y="41"/>
                      <a:pt x="51" y="31"/>
                    </a:cubicBezTo>
                    <a:lnTo>
                      <a:pt x="9" y="0"/>
                    </a:lnTo>
                    <a:close/>
                  </a:path>
                </a:pathLst>
              </a:custGeom>
              <a:solidFill>
                <a:srgbClr val="7EB8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8" name="Freeform 215"/>
              <p:cNvSpPr/>
              <p:nvPr/>
            </p:nvSpPr>
            <p:spPr bwMode="auto">
              <a:xfrm>
                <a:off x="4976" y="1668"/>
                <a:ext cx="142" cy="211"/>
              </a:xfrm>
              <a:custGeom>
                <a:avLst/>
                <a:gdLst>
                  <a:gd name="T0" fmla="*/ 53 w 53"/>
                  <a:gd name="T1" fmla="*/ 78 h 79"/>
                  <a:gd name="T2" fmla="*/ 19 w 53"/>
                  <a:gd name="T3" fmla="*/ 0 h 79"/>
                  <a:gd name="T4" fmla="*/ 17 w 53"/>
                  <a:gd name="T5" fmla="*/ 0 h 79"/>
                  <a:gd name="T6" fmla="*/ 0 w 53"/>
                  <a:gd name="T7" fmla="*/ 47 h 79"/>
                  <a:gd name="T8" fmla="*/ 46 w 53"/>
                  <a:gd name="T9" fmla="*/ 79 h 79"/>
                  <a:gd name="T10" fmla="*/ 53 w 53"/>
                  <a:gd name="T11" fmla="*/ 78 h 79"/>
                </a:gdLst>
                <a:ahLst/>
                <a:cxnLst>
                  <a:cxn ang="0">
                    <a:pos x="T0" y="T1"/>
                  </a:cxn>
                  <a:cxn ang="0">
                    <a:pos x="T2" y="T3"/>
                  </a:cxn>
                  <a:cxn ang="0">
                    <a:pos x="T4" y="T5"/>
                  </a:cxn>
                  <a:cxn ang="0">
                    <a:pos x="T6" y="T7"/>
                  </a:cxn>
                  <a:cxn ang="0">
                    <a:pos x="T8" y="T9"/>
                  </a:cxn>
                  <a:cxn ang="0">
                    <a:pos x="T10" y="T11"/>
                  </a:cxn>
                </a:cxnLst>
                <a:rect l="0" t="0" r="r" b="b"/>
                <a:pathLst>
                  <a:path w="53" h="79">
                    <a:moveTo>
                      <a:pt x="53" y="78"/>
                    </a:moveTo>
                    <a:cubicBezTo>
                      <a:pt x="45" y="50"/>
                      <a:pt x="34" y="24"/>
                      <a:pt x="19" y="0"/>
                    </a:cubicBezTo>
                    <a:cubicBezTo>
                      <a:pt x="17" y="0"/>
                      <a:pt x="17" y="0"/>
                      <a:pt x="17" y="0"/>
                    </a:cubicBezTo>
                    <a:cubicBezTo>
                      <a:pt x="12" y="16"/>
                      <a:pt x="6" y="31"/>
                      <a:pt x="0" y="47"/>
                    </a:cubicBezTo>
                    <a:cubicBezTo>
                      <a:pt x="46" y="79"/>
                      <a:pt x="46" y="79"/>
                      <a:pt x="46" y="79"/>
                    </a:cubicBezTo>
                    <a:lnTo>
                      <a:pt x="53" y="78"/>
                    </a:lnTo>
                    <a:close/>
                  </a:path>
                </a:pathLst>
              </a:custGeom>
              <a:solidFill>
                <a:srgbClr val="FF5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9" name="Freeform 216"/>
              <p:cNvSpPr/>
              <p:nvPr/>
            </p:nvSpPr>
            <p:spPr bwMode="auto">
              <a:xfrm>
                <a:off x="4928" y="1794"/>
                <a:ext cx="171" cy="117"/>
              </a:xfrm>
              <a:custGeom>
                <a:avLst/>
                <a:gdLst>
                  <a:gd name="T0" fmla="*/ 64 w 64"/>
                  <a:gd name="T1" fmla="*/ 32 h 44"/>
                  <a:gd name="T2" fmla="*/ 18 w 64"/>
                  <a:gd name="T3" fmla="*/ 0 h 44"/>
                  <a:gd name="T4" fmla="*/ 0 w 64"/>
                  <a:gd name="T5" fmla="*/ 44 h 44"/>
                  <a:gd name="T6" fmla="*/ 64 w 64"/>
                  <a:gd name="T7" fmla="*/ 32 h 44"/>
                </a:gdLst>
                <a:ahLst/>
                <a:cxnLst>
                  <a:cxn ang="0">
                    <a:pos x="T0" y="T1"/>
                  </a:cxn>
                  <a:cxn ang="0">
                    <a:pos x="T2" y="T3"/>
                  </a:cxn>
                  <a:cxn ang="0">
                    <a:pos x="T4" y="T5"/>
                  </a:cxn>
                  <a:cxn ang="0">
                    <a:pos x="T6" y="T7"/>
                  </a:cxn>
                </a:cxnLst>
                <a:rect l="0" t="0" r="r" b="b"/>
                <a:pathLst>
                  <a:path w="64" h="44">
                    <a:moveTo>
                      <a:pt x="64" y="32"/>
                    </a:moveTo>
                    <a:cubicBezTo>
                      <a:pt x="18" y="0"/>
                      <a:pt x="18" y="0"/>
                      <a:pt x="18" y="0"/>
                    </a:cubicBezTo>
                    <a:cubicBezTo>
                      <a:pt x="12" y="15"/>
                      <a:pt x="6" y="29"/>
                      <a:pt x="0" y="44"/>
                    </a:cubicBezTo>
                    <a:lnTo>
                      <a:pt x="64" y="32"/>
                    </a:lnTo>
                    <a:close/>
                  </a:path>
                </a:pathLst>
              </a:custGeom>
              <a:solidFill>
                <a:srgbClr val="A2D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0" name="Freeform 217"/>
              <p:cNvSpPr/>
              <p:nvPr/>
            </p:nvSpPr>
            <p:spPr bwMode="auto">
              <a:xfrm>
                <a:off x="4723" y="1641"/>
                <a:ext cx="144" cy="225"/>
              </a:xfrm>
              <a:custGeom>
                <a:avLst/>
                <a:gdLst>
                  <a:gd name="T0" fmla="*/ 24 w 54"/>
                  <a:gd name="T1" fmla="*/ 0 h 84"/>
                  <a:gd name="T2" fmla="*/ 0 w 54"/>
                  <a:gd name="T3" fmla="*/ 33 h 84"/>
                  <a:gd name="T4" fmla="*/ 38 w 54"/>
                  <a:gd name="T5" fmla="*/ 84 h 84"/>
                  <a:gd name="T6" fmla="*/ 54 w 54"/>
                  <a:gd name="T7" fmla="*/ 4 h 84"/>
                  <a:gd name="T8" fmla="*/ 24 w 54"/>
                  <a:gd name="T9" fmla="*/ 0 h 84"/>
                </a:gdLst>
                <a:ahLst/>
                <a:cxnLst>
                  <a:cxn ang="0">
                    <a:pos x="T0" y="T1"/>
                  </a:cxn>
                  <a:cxn ang="0">
                    <a:pos x="T2" y="T3"/>
                  </a:cxn>
                  <a:cxn ang="0">
                    <a:pos x="T4" y="T5"/>
                  </a:cxn>
                  <a:cxn ang="0">
                    <a:pos x="T6" y="T7"/>
                  </a:cxn>
                  <a:cxn ang="0">
                    <a:pos x="T8" y="T9"/>
                  </a:cxn>
                </a:cxnLst>
                <a:rect l="0" t="0" r="r" b="b"/>
                <a:pathLst>
                  <a:path w="54" h="84">
                    <a:moveTo>
                      <a:pt x="24" y="0"/>
                    </a:moveTo>
                    <a:cubicBezTo>
                      <a:pt x="0" y="33"/>
                      <a:pt x="0" y="33"/>
                      <a:pt x="0" y="33"/>
                    </a:cubicBezTo>
                    <a:cubicBezTo>
                      <a:pt x="15" y="48"/>
                      <a:pt x="28" y="65"/>
                      <a:pt x="38" y="84"/>
                    </a:cubicBezTo>
                    <a:cubicBezTo>
                      <a:pt x="54" y="4"/>
                      <a:pt x="54" y="4"/>
                      <a:pt x="54" y="4"/>
                    </a:cubicBezTo>
                    <a:lnTo>
                      <a:pt x="24" y="0"/>
                    </a:lnTo>
                    <a:close/>
                  </a:path>
                </a:pathLst>
              </a:custGeom>
              <a:solidFill>
                <a:srgbClr val="7E5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1" name="Freeform 218"/>
              <p:cNvSpPr/>
              <p:nvPr/>
            </p:nvSpPr>
            <p:spPr bwMode="auto">
              <a:xfrm>
                <a:off x="4258" y="1315"/>
                <a:ext cx="473" cy="337"/>
              </a:xfrm>
              <a:custGeom>
                <a:avLst/>
                <a:gdLst>
                  <a:gd name="T0" fmla="*/ 48 w 177"/>
                  <a:gd name="T1" fmla="*/ 0 h 126"/>
                  <a:gd name="T2" fmla="*/ 0 w 177"/>
                  <a:gd name="T3" fmla="*/ 4 h 126"/>
                  <a:gd name="T4" fmla="*/ 14 w 177"/>
                  <a:gd name="T5" fmla="*/ 106 h 126"/>
                  <a:gd name="T6" fmla="*/ 45 w 177"/>
                  <a:gd name="T7" fmla="*/ 103 h 126"/>
                  <a:gd name="T8" fmla="*/ 135 w 177"/>
                  <a:gd name="T9" fmla="*/ 126 h 126"/>
                  <a:gd name="T10" fmla="*/ 177 w 177"/>
                  <a:gd name="T11" fmla="*/ 31 h 126"/>
                  <a:gd name="T12" fmla="*/ 48 w 17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7" h="126">
                    <a:moveTo>
                      <a:pt x="48" y="0"/>
                    </a:moveTo>
                    <a:cubicBezTo>
                      <a:pt x="31" y="0"/>
                      <a:pt x="16" y="1"/>
                      <a:pt x="0" y="4"/>
                    </a:cubicBezTo>
                    <a:cubicBezTo>
                      <a:pt x="14" y="106"/>
                      <a:pt x="14" y="106"/>
                      <a:pt x="14" y="106"/>
                    </a:cubicBezTo>
                    <a:cubicBezTo>
                      <a:pt x="24" y="104"/>
                      <a:pt x="35" y="103"/>
                      <a:pt x="45" y="103"/>
                    </a:cubicBezTo>
                    <a:cubicBezTo>
                      <a:pt x="78" y="103"/>
                      <a:pt x="108" y="111"/>
                      <a:pt x="135" y="126"/>
                    </a:cubicBezTo>
                    <a:cubicBezTo>
                      <a:pt x="177" y="31"/>
                      <a:pt x="177" y="31"/>
                      <a:pt x="177" y="31"/>
                    </a:cubicBezTo>
                    <a:cubicBezTo>
                      <a:pt x="138" y="11"/>
                      <a:pt x="94" y="0"/>
                      <a:pt x="48" y="0"/>
                    </a:cubicBez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2" name="Freeform 219"/>
              <p:cNvSpPr/>
              <p:nvPr/>
            </p:nvSpPr>
            <p:spPr bwMode="auto">
              <a:xfrm>
                <a:off x="4520" y="2074"/>
                <a:ext cx="131" cy="206"/>
              </a:xfrm>
              <a:custGeom>
                <a:avLst/>
                <a:gdLst>
                  <a:gd name="T0" fmla="*/ 24 w 49"/>
                  <a:gd name="T1" fmla="*/ 0 h 77"/>
                  <a:gd name="T2" fmla="*/ 25 w 49"/>
                  <a:gd name="T3" fmla="*/ 9 h 77"/>
                  <a:gd name="T4" fmla="*/ 0 w 49"/>
                  <a:gd name="T5" fmla="*/ 65 h 77"/>
                  <a:gd name="T6" fmla="*/ 17 w 49"/>
                  <a:gd name="T7" fmla="*/ 77 h 77"/>
                  <a:gd name="T8" fmla="*/ 49 w 49"/>
                  <a:gd name="T9" fmla="*/ 1 h 77"/>
                  <a:gd name="T10" fmla="*/ 24 w 49"/>
                  <a:gd name="T11" fmla="*/ 0 h 77"/>
                </a:gdLst>
                <a:ahLst/>
                <a:cxnLst>
                  <a:cxn ang="0">
                    <a:pos x="T0" y="T1"/>
                  </a:cxn>
                  <a:cxn ang="0">
                    <a:pos x="T2" y="T3"/>
                  </a:cxn>
                  <a:cxn ang="0">
                    <a:pos x="T4" y="T5"/>
                  </a:cxn>
                  <a:cxn ang="0">
                    <a:pos x="T6" y="T7"/>
                  </a:cxn>
                  <a:cxn ang="0">
                    <a:pos x="T8" y="T9"/>
                  </a:cxn>
                  <a:cxn ang="0">
                    <a:pos x="T10" y="T11"/>
                  </a:cxn>
                </a:cxnLst>
                <a:rect l="0" t="0" r="r" b="b"/>
                <a:pathLst>
                  <a:path w="49" h="77">
                    <a:moveTo>
                      <a:pt x="24" y="0"/>
                    </a:moveTo>
                    <a:cubicBezTo>
                      <a:pt x="24" y="3"/>
                      <a:pt x="25" y="6"/>
                      <a:pt x="25" y="9"/>
                    </a:cubicBezTo>
                    <a:cubicBezTo>
                      <a:pt x="25" y="31"/>
                      <a:pt x="15" y="51"/>
                      <a:pt x="0" y="65"/>
                    </a:cubicBezTo>
                    <a:cubicBezTo>
                      <a:pt x="17" y="77"/>
                      <a:pt x="17" y="77"/>
                      <a:pt x="17" y="77"/>
                    </a:cubicBezTo>
                    <a:cubicBezTo>
                      <a:pt x="33" y="56"/>
                      <a:pt x="42" y="27"/>
                      <a:pt x="49" y="1"/>
                    </a:cubicBezTo>
                    <a:lnTo>
                      <a:pt x="24" y="0"/>
                    </a:lnTo>
                    <a:close/>
                  </a:path>
                </a:pathLst>
              </a:custGeom>
              <a:solidFill>
                <a:srgbClr val="FF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3" name="Freeform 220"/>
              <p:cNvSpPr/>
              <p:nvPr/>
            </p:nvSpPr>
            <p:spPr bwMode="auto">
              <a:xfrm>
                <a:off x="4565" y="2077"/>
                <a:ext cx="144" cy="249"/>
              </a:xfrm>
              <a:custGeom>
                <a:avLst/>
                <a:gdLst>
                  <a:gd name="T0" fmla="*/ 54 w 54"/>
                  <a:gd name="T1" fmla="*/ 2 h 93"/>
                  <a:gd name="T2" fmla="*/ 32 w 54"/>
                  <a:gd name="T3" fmla="*/ 0 h 93"/>
                  <a:gd name="T4" fmla="*/ 0 w 54"/>
                  <a:gd name="T5" fmla="*/ 76 h 93"/>
                  <a:gd name="T6" fmla="*/ 24 w 54"/>
                  <a:gd name="T7" fmla="*/ 93 h 93"/>
                  <a:gd name="T8" fmla="*/ 54 w 54"/>
                  <a:gd name="T9" fmla="*/ 2 h 93"/>
                </a:gdLst>
                <a:ahLst/>
                <a:cxnLst>
                  <a:cxn ang="0">
                    <a:pos x="T0" y="T1"/>
                  </a:cxn>
                  <a:cxn ang="0">
                    <a:pos x="T2" y="T3"/>
                  </a:cxn>
                  <a:cxn ang="0">
                    <a:pos x="T4" y="T5"/>
                  </a:cxn>
                  <a:cxn ang="0">
                    <a:pos x="T6" y="T7"/>
                  </a:cxn>
                  <a:cxn ang="0">
                    <a:pos x="T8" y="T9"/>
                  </a:cxn>
                </a:cxnLst>
                <a:rect l="0" t="0" r="r" b="b"/>
                <a:pathLst>
                  <a:path w="54" h="93">
                    <a:moveTo>
                      <a:pt x="54" y="2"/>
                    </a:moveTo>
                    <a:cubicBezTo>
                      <a:pt x="32" y="0"/>
                      <a:pt x="32" y="0"/>
                      <a:pt x="32" y="0"/>
                    </a:cubicBezTo>
                    <a:cubicBezTo>
                      <a:pt x="25" y="26"/>
                      <a:pt x="16" y="55"/>
                      <a:pt x="0" y="76"/>
                    </a:cubicBezTo>
                    <a:cubicBezTo>
                      <a:pt x="24" y="93"/>
                      <a:pt x="24" y="93"/>
                      <a:pt x="24" y="93"/>
                    </a:cubicBezTo>
                    <a:cubicBezTo>
                      <a:pt x="42" y="66"/>
                      <a:pt x="54" y="34"/>
                      <a:pt x="54" y="2"/>
                    </a:cubicBezTo>
                    <a:close/>
                  </a:path>
                </a:pathLst>
              </a:custGeom>
              <a:solidFill>
                <a:srgbClr val="72C5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4" name="Freeform 221"/>
              <p:cNvSpPr/>
              <p:nvPr/>
            </p:nvSpPr>
            <p:spPr bwMode="auto">
              <a:xfrm>
                <a:off x="4629" y="2082"/>
                <a:ext cx="150" cy="276"/>
              </a:xfrm>
              <a:custGeom>
                <a:avLst/>
                <a:gdLst>
                  <a:gd name="T0" fmla="*/ 56 w 56"/>
                  <a:gd name="T1" fmla="*/ 1 h 103"/>
                  <a:gd name="T2" fmla="*/ 30 w 56"/>
                  <a:gd name="T3" fmla="*/ 0 h 103"/>
                  <a:gd name="T4" fmla="*/ 0 w 56"/>
                  <a:gd name="T5" fmla="*/ 91 h 103"/>
                  <a:gd name="T6" fmla="*/ 18 w 56"/>
                  <a:gd name="T7" fmla="*/ 103 h 103"/>
                  <a:gd name="T8" fmla="*/ 56 w 56"/>
                  <a:gd name="T9" fmla="*/ 4 h 103"/>
                  <a:gd name="T10" fmla="*/ 56 w 56"/>
                  <a:gd name="T11" fmla="*/ 1 h 103"/>
                </a:gdLst>
                <a:ahLst/>
                <a:cxnLst>
                  <a:cxn ang="0">
                    <a:pos x="T0" y="T1"/>
                  </a:cxn>
                  <a:cxn ang="0">
                    <a:pos x="T2" y="T3"/>
                  </a:cxn>
                  <a:cxn ang="0">
                    <a:pos x="T4" y="T5"/>
                  </a:cxn>
                  <a:cxn ang="0">
                    <a:pos x="T6" y="T7"/>
                  </a:cxn>
                  <a:cxn ang="0">
                    <a:pos x="T8" y="T9"/>
                  </a:cxn>
                  <a:cxn ang="0">
                    <a:pos x="T10" y="T11"/>
                  </a:cxn>
                </a:cxnLst>
                <a:rect l="0" t="0" r="r" b="b"/>
                <a:pathLst>
                  <a:path w="56" h="103">
                    <a:moveTo>
                      <a:pt x="56" y="1"/>
                    </a:moveTo>
                    <a:cubicBezTo>
                      <a:pt x="30" y="0"/>
                      <a:pt x="30" y="0"/>
                      <a:pt x="30" y="0"/>
                    </a:cubicBezTo>
                    <a:cubicBezTo>
                      <a:pt x="30" y="32"/>
                      <a:pt x="18" y="64"/>
                      <a:pt x="0" y="91"/>
                    </a:cubicBezTo>
                    <a:cubicBezTo>
                      <a:pt x="18" y="103"/>
                      <a:pt x="18" y="103"/>
                      <a:pt x="18" y="103"/>
                    </a:cubicBezTo>
                    <a:cubicBezTo>
                      <a:pt x="42" y="77"/>
                      <a:pt x="56" y="42"/>
                      <a:pt x="56" y="4"/>
                    </a:cubicBezTo>
                    <a:cubicBezTo>
                      <a:pt x="56" y="3"/>
                      <a:pt x="56" y="2"/>
                      <a:pt x="56" y="1"/>
                    </a:cubicBez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5" name="Freeform 222"/>
              <p:cNvSpPr/>
              <p:nvPr/>
            </p:nvSpPr>
            <p:spPr bwMode="auto">
              <a:xfrm>
                <a:off x="4074" y="1697"/>
                <a:ext cx="339" cy="270"/>
              </a:xfrm>
              <a:custGeom>
                <a:avLst/>
                <a:gdLst>
                  <a:gd name="T0" fmla="*/ 117 w 127"/>
                  <a:gd name="T1" fmla="*/ 0 h 101"/>
                  <a:gd name="T2" fmla="*/ 0 w 127"/>
                  <a:gd name="T3" fmla="*/ 57 h 101"/>
                  <a:gd name="T4" fmla="*/ 57 w 127"/>
                  <a:gd name="T5" fmla="*/ 101 h 101"/>
                  <a:gd name="T6" fmla="*/ 116 w 127"/>
                  <a:gd name="T7" fmla="*/ 74 h 101"/>
                  <a:gd name="T8" fmla="*/ 116 w 127"/>
                  <a:gd name="T9" fmla="*/ 74 h 101"/>
                  <a:gd name="T10" fmla="*/ 127 w 127"/>
                  <a:gd name="T11" fmla="*/ 1 h 101"/>
                  <a:gd name="T12" fmla="*/ 117 w 127"/>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27" h="101">
                    <a:moveTo>
                      <a:pt x="117" y="0"/>
                    </a:moveTo>
                    <a:cubicBezTo>
                      <a:pt x="69" y="0"/>
                      <a:pt x="27" y="23"/>
                      <a:pt x="0" y="57"/>
                    </a:cubicBezTo>
                    <a:cubicBezTo>
                      <a:pt x="57" y="101"/>
                      <a:pt x="57" y="101"/>
                      <a:pt x="57" y="101"/>
                    </a:cubicBezTo>
                    <a:cubicBezTo>
                      <a:pt x="71" y="85"/>
                      <a:pt x="92" y="74"/>
                      <a:pt x="116" y="74"/>
                    </a:cubicBezTo>
                    <a:cubicBezTo>
                      <a:pt x="116" y="74"/>
                      <a:pt x="116" y="74"/>
                      <a:pt x="116" y="74"/>
                    </a:cubicBezTo>
                    <a:cubicBezTo>
                      <a:pt x="127" y="1"/>
                      <a:pt x="127" y="1"/>
                      <a:pt x="127" y="1"/>
                    </a:cubicBezTo>
                    <a:cubicBezTo>
                      <a:pt x="124" y="0"/>
                      <a:pt x="120" y="0"/>
                      <a:pt x="117" y="0"/>
                    </a:cubicBezTo>
                    <a:close/>
                  </a:path>
                </a:pathLst>
              </a:custGeom>
              <a:solidFill>
                <a:srgbClr val="58A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6" name="Freeform 223"/>
              <p:cNvSpPr/>
              <p:nvPr/>
            </p:nvSpPr>
            <p:spPr bwMode="auto">
              <a:xfrm>
                <a:off x="4050" y="1850"/>
                <a:ext cx="149" cy="96"/>
              </a:xfrm>
              <a:custGeom>
                <a:avLst/>
                <a:gdLst>
                  <a:gd name="T0" fmla="*/ 9 w 56"/>
                  <a:gd name="T1" fmla="*/ 0 h 36"/>
                  <a:gd name="T2" fmla="*/ 0 w 56"/>
                  <a:gd name="T3" fmla="*/ 14 h 36"/>
                  <a:gd name="T4" fmla="*/ 56 w 56"/>
                  <a:gd name="T5" fmla="*/ 36 h 36"/>
                  <a:gd name="T6" fmla="*/ 9 w 56"/>
                  <a:gd name="T7" fmla="*/ 0 h 36"/>
                </a:gdLst>
                <a:ahLst/>
                <a:cxnLst>
                  <a:cxn ang="0">
                    <a:pos x="T0" y="T1"/>
                  </a:cxn>
                  <a:cxn ang="0">
                    <a:pos x="T2" y="T3"/>
                  </a:cxn>
                  <a:cxn ang="0">
                    <a:pos x="T4" y="T5"/>
                  </a:cxn>
                  <a:cxn ang="0">
                    <a:pos x="T6" y="T7"/>
                  </a:cxn>
                </a:cxnLst>
                <a:rect l="0" t="0" r="r" b="b"/>
                <a:pathLst>
                  <a:path w="56" h="36">
                    <a:moveTo>
                      <a:pt x="9" y="0"/>
                    </a:moveTo>
                    <a:cubicBezTo>
                      <a:pt x="6" y="5"/>
                      <a:pt x="3" y="9"/>
                      <a:pt x="0" y="14"/>
                    </a:cubicBezTo>
                    <a:cubicBezTo>
                      <a:pt x="56" y="36"/>
                      <a:pt x="56" y="36"/>
                      <a:pt x="56" y="36"/>
                    </a:cubicBezTo>
                    <a:lnTo>
                      <a:pt x="9" y="0"/>
                    </a:ln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7" name="Freeform 224"/>
              <p:cNvSpPr/>
              <p:nvPr/>
            </p:nvSpPr>
            <p:spPr bwMode="auto">
              <a:xfrm>
                <a:off x="4031" y="1887"/>
                <a:ext cx="195" cy="97"/>
              </a:xfrm>
              <a:custGeom>
                <a:avLst/>
                <a:gdLst>
                  <a:gd name="T0" fmla="*/ 73 w 73"/>
                  <a:gd name="T1" fmla="*/ 30 h 36"/>
                  <a:gd name="T2" fmla="*/ 63 w 73"/>
                  <a:gd name="T3" fmla="*/ 22 h 36"/>
                  <a:gd name="T4" fmla="*/ 7 w 73"/>
                  <a:gd name="T5" fmla="*/ 0 h 36"/>
                  <a:gd name="T6" fmla="*/ 0 w 73"/>
                  <a:gd name="T7" fmla="*/ 12 h 36"/>
                  <a:gd name="T8" fmla="*/ 69 w 73"/>
                  <a:gd name="T9" fmla="*/ 36 h 36"/>
                  <a:gd name="T10" fmla="*/ 73 w 73"/>
                  <a:gd name="T11" fmla="*/ 30 h 36"/>
                </a:gdLst>
                <a:ahLst/>
                <a:cxnLst>
                  <a:cxn ang="0">
                    <a:pos x="T0" y="T1"/>
                  </a:cxn>
                  <a:cxn ang="0">
                    <a:pos x="T2" y="T3"/>
                  </a:cxn>
                  <a:cxn ang="0">
                    <a:pos x="T4" y="T5"/>
                  </a:cxn>
                  <a:cxn ang="0">
                    <a:pos x="T6" y="T7"/>
                  </a:cxn>
                  <a:cxn ang="0">
                    <a:pos x="T8" y="T9"/>
                  </a:cxn>
                  <a:cxn ang="0">
                    <a:pos x="T10" y="T11"/>
                  </a:cxn>
                </a:cxnLst>
                <a:rect l="0" t="0" r="r" b="b"/>
                <a:pathLst>
                  <a:path w="73" h="36">
                    <a:moveTo>
                      <a:pt x="73" y="30"/>
                    </a:moveTo>
                    <a:cubicBezTo>
                      <a:pt x="63" y="22"/>
                      <a:pt x="63" y="22"/>
                      <a:pt x="63" y="22"/>
                    </a:cubicBezTo>
                    <a:cubicBezTo>
                      <a:pt x="7" y="0"/>
                      <a:pt x="7" y="0"/>
                      <a:pt x="7" y="0"/>
                    </a:cubicBezTo>
                    <a:cubicBezTo>
                      <a:pt x="4" y="4"/>
                      <a:pt x="2" y="8"/>
                      <a:pt x="0" y="12"/>
                    </a:cubicBezTo>
                    <a:cubicBezTo>
                      <a:pt x="69" y="36"/>
                      <a:pt x="69" y="36"/>
                      <a:pt x="69" y="36"/>
                    </a:cubicBezTo>
                    <a:cubicBezTo>
                      <a:pt x="70" y="34"/>
                      <a:pt x="72" y="32"/>
                      <a:pt x="73" y="30"/>
                    </a:cubicBezTo>
                    <a:close/>
                  </a:path>
                </a:pathLst>
              </a:custGeom>
              <a:solidFill>
                <a:srgbClr val="B1E3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8" name="Freeform 225"/>
              <p:cNvSpPr/>
              <p:nvPr/>
            </p:nvSpPr>
            <p:spPr bwMode="auto">
              <a:xfrm>
                <a:off x="4007" y="1954"/>
                <a:ext cx="195" cy="78"/>
              </a:xfrm>
              <a:custGeom>
                <a:avLst/>
                <a:gdLst>
                  <a:gd name="T0" fmla="*/ 73 w 73"/>
                  <a:gd name="T1" fmla="*/ 19 h 29"/>
                  <a:gd name="T2" fmla="*/ 4 w 73"/>
                  <a:gd name="T3" fmla="*/ 0 h 29"/>
                  <a:gd name="T4" fmla="*/ 0 w 73"/>
                  <a:gd name="T5" fmla="*/ 11 h 29"/>
                  <a:gd name="T6" fmla="*/ 69 w 73"/>
                  <a:gd name="T7" fmla="*/ 29 h 29"/>
                  <a:gd name="T8" fmla="*/ 73 w 73"/>
                  <a:gd name="T9" fmla="*/ 19 h 29"/>
                </a:gdLst>
                <a:ahLst/>
                <a:cxnLst>
                  <a:cxn ang="0">
                    <a:pos x="T0" y="T1"/>
                  </a:cxn>
                  <a:cxn ang="0">
                    <a:pos x="T2" y="T3"/>
                  </a:cxn>
                  <a:cxn ang="0">
                    <a:pos x="T4" y="T5"/>
                  </a:cxn>
                  <a:cxn ang="0">
                    <a:pos x="T6" y="T7"/>
                  </a:cxn>
                  <a:cxn ang="0">
                    <a:pos x="T8" y="T9"/>
                  </a:cxn>
                </a:cxnLst>
                <a:rect l="0" t="0" r="r" b="b"/>
                <a:pathLst>
                  <a:path w="73" h="29">
                    <a:moveTo>
                      <a:pt x="73" y="19"/>
                    </a:moveTo>
                    <a:cubicBezTo>
                      <a:pt x="4" y="0"/>
                      <a:pt x="4" y="0"/>
                      <a:pt x="4" y="0"/>
                    </a:cubicBezTo>
                    <a:cubicBezTo>
                      <a:pt x="2" y="4"/>
                      <a:pt x="1" y="7"/>
                      <a:pt x="0" y="11"/>
                    </a:cubicBezTo>
                    <a:cubicBezTo>
                      <a:pt x="69" y="29"/>
                      <a:pt x="69" y="29"/>
                      <a:pt x="69" y="29"/>
                    </a:cubicBezTo>
                    <a:cubicBezTo>
                      <a:pt x="70" y="26"/>
                      <a:pt x="71" y="22"/>
                      <a:pt x="73" y="19"/>
                    </a:cubicBezTo>
                    <a:close/>
                  </a:path>
                </a:pathLst>
              </a:custGeom>
              <a:solidFill>
                <a:srgbClr val="B1E3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9" name="Freeform 226"/>
              <p:cNvSpPr/>
              <p:nvPr/>
            </p:nvSpPr>
            <p:spPr bwMode="auto">
              <a:xfrm>
                <a:off x="3999" y="1984"/>
                <a:ext cx="192" cy="82"/>
              </a:xfrm>
              <a:custGeom>
                <a:avLst/>
                <a:gdLst>
                  <a:gd name="T0" fmla="*/ 72 w 72"/>
                  <a:gd name="T1" fmla="*/ 18 h 31"/>
                  <a:gd name="T2" fmla="*/ 3 w 72"/>
                  <a:gd name="T3" fmla="*/ 0 h 31"/>
                  <a:gd name="T4" fmla="*/ 0 w 72"/>
                  <a:gd name="T5" fmla="*/ 14 h 31"/>
                  <a:gd name="T6" fmla="*/ 68 w 72"/>
                  <a:gd name="T7" fmla="*/ 31 h 31"/>
                  <a:gd name="T8" fmla="*/ 72 w 72"/>
                  <a:gd name="T9" fmla="*/ 18 h 31"/>
                </a:gdLst>
                <a:ahLst/>
                <a:cxnLst>
                  <a:cxn ang="0">
                    <a:pos x="T0" y="T1"/>
                  </a:cxn>
                  <a:cxn ang="0">
                    <a:pos x="T2" y="T3"/>
                  </a:cxn>
                  <a:cxn ang="0">
                    <a:pos x="T4" y="T5"/>
                  </a:cxn>
                  <a:cxn ang="0">
                    <a:pos x="T6" y="T7"/>
                  </a:cxn>
                  <a:cxn ang="0">
                    <a:pos x="T8" y="T9"/>
                  </a:cxn>
                </a:cxnLst>
                <a:rect l="0" t="0" r="r" b="b"/>
                <a:pathLst>
                  <a:path w="72" h="31">
                    <a:moveTo>
                      <a:pt x="72" y="18"/>
                    </a:moveTo>
                    <a:cubicBezTo>
                      <a:pt x="3" y="0"/>
                      <a:pt x="3" y="0"/>
                      <a:pt x="3" y="0"/>
                    </a:cubicBezTo>
                    <a:cubicBezTo>
                      <a:pt x="2" y="5"/>
                      <a:pt x="1" y="9"/>
                      <a:pt x="0" y="14"/>
                    </a:cubicBezTo>
                    <a:cubicBezTo>
                      <a:pt x="68" y="31"/>
                      <a:pt x="68" y="31"/>
                      <a:pt x="68" y="31"/>
                    </a:cubicBezTo>
                    <a:cubicBezTo>
                      <a:pt x="69" y="26"/>
                      <a:pt x="70" y="22"/>
                      <a:pt x="72" y="18"/>
                    </a:cubicBez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0" name="Freeform 227"/>
              <p:cNvSpPr/>
              <p:nvPr/>
            </p:nvSpPr>
            <p:spPr bwMode="auto">
              <a:xfrm>
                <a:off x="3991" y="2056"/>
                <a:ext cx="93" cy="35"/>
              </a:xfrm>
              <a:custGeom>
                <a:avLst/>
                <a:gdLst>
                  <a:gd name="T0" fmla="*/ 35 w 35"/>
                  <a:gd name="T1" fmla="*/ 9 h 13"/>
                  <a:gd name="T2" fmla="*/ 1 w 35"/>
                  <a:gd name="T3" fmla="*/ 0 h 13"/>
                  <a:gd name="T4" fmla="*/ 0 w 35"/>
                  <a:gd name="T5" fmla="*/ 13 h 13"/>
                  <a:gd name="T6" fmla="*/ 35 w 35"/>
                  <a:gd name="T7" fmla="*/ 9 h 13"/>
                </a:gdLst>
                <a:ahLst/>
                <a:cxnLst>
                  <a:cxn ang="0">
                    <a:pos x="T0" y="T1"/>
                  </a:cxn>
                  <a:cxn ang="0">
                    <a:pos x="T2" y="T3"/>
                  </a:cxn>
                  <a:cxn ang="0">
                    <a:pos x="T4" y="T5"/>
                  </a:cxn>
                  <a:cxn ang="0">
                    <a:pos x="T6" y="T7"/>
                  </a:cxn>
                </a:cxnLst>
                <a:rect l="0" t="0" r="r" b="b"/>
                <a:pathLst>
                  <a:path w="35" h="13">
                    <a:moveTo>
                      <a:pt x="35" y="9"/>
                    </a:moveTo>
                    <a:cubicBezTo>
                      <a:pt x="1" y="0"/>
                      <a:pt x="1" y="0"/>
                      <a:pt x="1" y="0"/>
                    </a:cubicBezTo>
                    <a:cubicBezTo>
                      <a:pt x="1" y="4"/>
                      <a:pt x="0" y="9"/>
                      <a:pt x="0" y="13"/>
                    </a:cubicBezTo>
                    <a:lnTo>
                      <a:pt x="35" y="9"/>
                    </a:ln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1" name="Freeform 228"/>
              <p:cNvSpPr/>
              <p:nvPr/>
            </p:nvSpPr>
            <p:spPr bwMode="auto">
              <a:xfrm>
                <a:off x="3994" y="2021"/>
                <a:ext cx="187" cy="59"/>
              </a:xfrm>
              <a:custGeom>
                <a:avLst/>
                <a:gdLst>
                  <a:gd name="T0" fmla="*/ 70 w 70"/>
                  <a:gd name="T1" fmla="*/ 17 h 22"/>
                  <a:gd name="T2" fmla="*/ 70 w 70"/>
                  <a:gd name="T3" fmla="*/ 17 h 22"/>
                  <a:gd name="T4" fmla="*/ 2 w 70"/>
                  <a:gd name="T5" fmla="*/ 0 h 22"/>
                  <a:gd name="T6" fmla="*/ 0 w 70"/>
                  <a:gd name="T7" fmla="*/ 13 h 22"/>
                  <a:gd name="T8" fmla="*/ 34 w 70"/>
                  <a:gd name="T9" fmla="*/ 22 h 22"/>
                  <a:gd name="T10" fmla="*/ 70 w 70"/>
                  <a:gd name="T11" fmla="*/ 17 h 22"/>
                </a:gdLst>
                <a:ahLst/>
                <a:cxnLst>
                  <a:cxn ang="0">
                    <a:pos x="T0" y="T1"/>
                  </a:cxn>
                  <a:cxn ang="0">
                    <a:pos x="T2" y="T3"/>
                  </a:cxn>
                  <a:cxn ang="0">
                    <a:pos x="T4" y="T5"/>
                  </a:cxn>
                  <a:cxn ang="0">
                    <a:pos x="T6" y="T7"/>
                  </a:cxn>
                  <a:cxn ang="0">
                    <a:pos x="T8" y="T9"/>
                  </a:cxn>
                  <a:cxn ang="0">
                    <a:pos x="T10" y="T11"/>
                  </a:cxn>
                </a:cxnLst>
                <a:rect l="0" t="0" r="r" b="b"/>
                <a:pathLst>
                  <a:path w="70" h="22">
                    <a:moveTo>
                      <a:pt x="70" y="17"/>
                    </a:moveTo>
                    <a:cubicBezTo>
                      <a:pt x="70" y="17"/>
                      <a:pt x="70" y="17"/>
                      <a:pt x="70" y="17"/>
                    </a:cubicBezTo>
                    <a:cubicBezTo>
                      <a:pt x="2" y="0"/>
                      <a:pt x="2" y="0"/>
                      <a:pt x="2" y="0"/>
                    </a:cubicBezTo>
                    <a:cubicBezTo>
                      <a:pt x="1" y="4"/>
                      <a:pt x="0" y="9"/>
                      <a:pt x="0" y="13"/>
                    </a:cubicBezTo>
                    <a:cubicBezTo>
                      <a:pt x="34" y="22"/>
                      <a:pt x="34" y="22"/>
                      <a:pt x="34" y="22"/>
                    </a:cubicBezTo>
                    <a:lnTo>
                      <a:pt x="70" y="17"/>
                    </a:lnTo>
                    <a:close/>
                  </a:path>
                </a:pathLst>
              </a:custGeom>
              <a:solidFill>
                <a:srgbClr val="B1E3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2" name="Freeform 229"/>
              <p:cNvSpPr/>
              <p:nvPr/>
            </p:nvSpPr>
            <p:spPr bwMode="auto">
              <a:xfrm>
                <a:off x="4018" y="1919"/>
                <a:ext cx="197" cy="86"/>
              </a:xfrm>
              <a:custGeom>
                <a:avLst/>
                <a:gdLst>
                  <a:gd name="T0" fmla="*/ 74 w 74"/>
                  <a:gd name="T1" fmla="*/ 24 h 32"/>
                  <a:gd name="T2" fmla="*/ 5 w 74"/>
                  <a:gd name="T3" fmla="*/ 0 h 32"/>
                  <a:gd name="T4" fmla="*/ 0 w 74"/>
                  <a:gd name="T5" fmla="*/ 13 h 32"/>
                  <a:gd name="T6" fmla="*/ 69 w 74"/>
                  <a:gd name="T7" fmla="*/ 32 h 32"/>
                  <a:gd name="T8" fmla="*/ 74 w 74"/>
                  <a:gd name="T9" fmla="*/ 24 h 32"/>
                </a:gdLst>
                <a:ahLst/>
                <a:cxnLst>
                  <a:cxn ang="0">
                    <a:pos x="T0" y="T1"/>
                  </a:cxn>
                  <a:cxn ang="0">
                    <a:pos x="T2" y="T3"/>
                  </a:cxn>
                  <a:cxn ang="0">
                    <a:pos x="T4" y="T5"/>
                  </a:cxn>
                  <a:cxn ang="0">
                    <a:pos x="T6" y="T7"/>
                  </a:cxn>
                  <a:cxn ang="0">
                    <a:pos x="T8" y="T9"/>
                  </a:cxn>
                </a:cxnLst>
                <a:rect l="0" t="0" r="r" b="b"/>
                <a:pathLst>
                  <a:path w="74" h="32">
                    <a:moveTo>
                      <a:pt x="74" y="24"/>
                    </a:moveTo>
                    <a:cubicBezTo>
                      <a:pt x="5" y="0"/>
                      <a:pt x="5" y="0"/>
                      <a:pt x="5" y="0"/>
                    </a:cubicBezTo>
                    <a:cubicBezTo>
                      <a:pt x="3" y="4"/>
                      <a:pt x="1" y="9"/>
                      <a:pt x="0" y="13"/>
                    </a:cubicBezTo>
                    <a:cubicBezTo>
                      <a:pt x="69" y="32"/>
                      <a:pt x="69" y="32"/>
                      <a:pt x="69" y="32"/>
                    </a:cubicBezTo>
                    <a:cubicBezTo>
                      <a:pt x="70" y="29"/>
                      <a:pt x="72" y="27"/>
                      <a:pt x="74" y="24"/>
                    </a:cubicBez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3" name="Freeform 230"/>
              <p:cNvSpPr/>
              <p:nvPr/>
            </p:nvSpPr>
            <p:spPr bwMode="auto">
              <a:xfrm>
                <a:off x="3991" y="2066"/>
                <a:ext cx="198" cy="94"/>
              </a:xfrm>
              <a:custGeom>
                <a:avLst/>
                <a:gdLst>
                  <a:gd name="T0" fmla="*/ 70 w 74"/>
                  <a:gd name="T1" fmla="*/ 12 h 35"/>
                  <a:gd name="T2" fmla="*/ 71 w 74"/>
                  <a:gd name="T3" fmla="*/ 0 h 35"/>
                  <a:gd name="T4" fmla="*/ 0 w 74"/>
                  <a:gd name="T5" fmla="*/ 9 h 35"/>
                  <a:gd name="T6" fmla="*/ 0 w 74"/>
                  <a:gd name="T7" fmla="*/ 10 h 35"/>
                  <a:gd name="T8" fmla="*/ 0 w 74"/>
                  <a:gd name="T9" fmla="*/ 10 h 35"/>
                  <a:gd name="T10" fmla="*/ 72 w 74"/>
                  <a:gd name="T11" fmla="*/ 35 h 35"/>
                  <a:gd name="T12" fmla="*/ 74 w 74"/>
                  <a:gd name="T13" fmla="*/ 34 h 35"/>
                  <a:gd name="T14" fmla="*/ 70 w 74"/>
                  <a:gd name="T15" fmla="*/ 12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5">
                    <a:moveTo>
                      <a:pt x="70" y="12"/>
                    </a:moveTo>
                    <a:cubicBezTo>
                      <a:pt x="70" y="8"/>
                      <a:pt x="71" y="4"/>
                      <a:pt x="71" y="0"/>
                    </a:cubicBezTo>
                    <a:cubicBezTo>
                      <a:pt x="0" y="9"/>
                      <a:pt x="0" y="9"/>
                      <a:pt x="0" y="9"/>
                    </a:cubicBezTo>
                    <a:cubicBezTo>
                      <a:pt x="0" y="9"/>
                      <a:pt x="0" y="9"/>
                      <a:pt x="0" y="10"/>
                    </a:cubicBezTo>
                    <a:cubicBezTo>
                      <a:pt x="0" y="10"/>
                      <a:pt x="0" y="10"/>
                      <a:pt x="0" y="10"/>
                    </a:cubicBezTo>
                    <a:cubicBezTo>
                      <a:pt x="72" y="35"/>
                      <a:pt x="72" y="35"/>
                      <a:pt x="72" y="35"/>
                    </a:cubicBezTo>
                    <a:cubicBezTo>
                      <a:pt x="74" y="34"/>
                      <a:pt x="74" y="34"/>
                      <a:pt x="74" y="34"/>
                    </a:cubicBezTo>
                    <a:cubicBezTo>
                      <a:pt x="72" y="27"/>
                      <a:pt x="70" y="20"/>
                      <a:pt x="70" y="12"/>
                    </a:cubicBezTo>
                    <a:close/>
                  </a:path>
                </a:pathLst>
              </a:custGeom>
              <a:solidFill>
                <a:srgbClr val="FFE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4" name="Freeform 231"/>
              <p:cNvSpPr/>
              <p:nvPr/>
            </p:nvSpPr>
            <p:spPr bwMode="auto">
              <a:xfrm>
                <a:off x="4183" y="2157"/>
                <a:ext cx="6" cy="6"/>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1"/>
                      <a:pt x="0" y="1"/>
                      <a:pt x="0" y="1"/>
                    </a:cubicBezTo>
                    <a:cubicBezTo>
                      <a:pt x="2" y="2"/>
                      <a:pt x="2" y="2"/>
                      <a:pt x="2" y="2"/>
                    </a:cubicBezTo>
                    <a:cubicBezTo>
                      <a:pt x="2" y="1"/>
                      <a:pt x="2" y="1"/>
                      <a:pt x="2" y="0"/>
                    </a:cubicBezTo>
                    <a:close/>
                  </a:path>
                </a:pathLst>
              </a:custGeom>
              <a:solidFill>
                <a:srgbClr val="FFE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5" name="Freeform 232"/>
              <p:cNvSpPr/>
              <p:nvPr/>
            </p:nvSpPr>
            <p:spPr bwMode="auto">
              <a:xfrm>
                <a:off x="3991" y="2093"/>
                <a:ext cx="192" cy="153"/>
              </a:xfrm>
              <a:custGeom>
                <a:avLst/>
                <a:gdLst>
                  <a:gd name="T0" fmla="*/ 72 w 72"/>
                  <a:gd name="T1" fmla="*/ 25 h 57"/>
                  <a:gd name="T2" fmla="*/ 0 w 72"/>
                  <a:gd name="T3" fmla="*/ 0 h 57"/>
                  <a:gd name="T4" fmla="*/ 12 w 72"/>
                  <a:gd name="T5" fmla="*/ 57 h 57"/>
                  <a:gd name="T6" fmla="*/ 72 w 72"/>
                  <a:gd name="T7" fmla="*/ 25 h 57"/>
                </a:gdLst>
                <a:ahLst/>
                <a:cxnLst>
                  <a:cxn ang="0">
                    <a:pos x="T0" y="T1"/>
                  </a:cxn>
                  <a:cxn ang="0">
                    <a:pos x="T2" y="T3"/>
                  </a:cxn>
                  <a:cxn ang="0">
                    <a:pos x="T4" y="T5"/>
                  </a:cxn>
                  <a:cxn ang="0">
                    <a:pos x="T6" y="T7"/>
                  </a:cxn>
                </a:cxnLst>
                <a:rect l="0" t="0" r="r" b="b"/>
                <a:pathLst>
                  <a:path w="72" h="57">
                    <a:moveTo>
                      <a:pt x="72" y="25"/>
                    </a:moveTo>
                    <a:cubicBezTo>
                      <a:pt x="0" y="0"/>
                      <a:pt x="0" y="0"/>
                      <a:pt x="0" y="0"/>
                    </a:cubicBezTo>
                    <a:cubicBezTo>
                      <a:pt x="0" y="20"/>
                      <a:pt x="5" y="40"/>
                      <a:pt x="12" y="57"/>
                    </a:cubicBezTo>
                    <a:lnTo>
                      <a:pt x="72" y="25"/>
                    </a:lnTo>
                    <a:close/>
                  </a:path>
                </a:pathLst>
              </a:custGeom>
              <a:solidFill>
                <a:srgbClr val="FF6F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6" name="Freeform 233"/>
              <p:cNvSpPr/>
              <p:nvPr/>
            </p:nvSpPr>
            <p:spPr bwMode="auto">
              <a:xfrm>
                <a:off x="4023" y="2160"/>
                <a:ext cx="195" cy="91"/>
              </a:xfrm>
              <a:custGeom>
                <a:avLst/>
                <a:gdLst>
                  <a:gd name="T0" fmla="*/ 73 w 73"/>
                  <a:gd name="T1" fmla="*/ 21 h 34"/>
                  <a:gd name="T2" fmla="*/ 62 w 73"/>
                  <a:gd name="T3" fmla="*/ 1 h 34"/>
                  <a:gd name="T4" fmla="*/ 60 w 73"/>
                  <a:gd name="T5" fmla="*/ 0 h 34"/>
                  <a:gd name="T6" fmla="*/ 0 w 73"/>
                  <a:gd name="T7" fmla="*/ 32 h 34"/>
                  <a:gd name="T8" fmla="*/ 1 w 73"/>
                  <a:gd name="T9" fmla="*/ 34 h 34"/>
                  <a:gd name="T10" fmla="*/ 69 w 73"/>
                  <a:gd name="T11" fmla="*/ 28 h 34"/>
                  <a:gd name="T12" fmla="*/ 73 w 73"/>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73" h="34">
                    <a:moveTo>
                      <a:pt x="73" y="21"/>
                    </a:moveTo>
                    <a:cubicBezTo>
                      <a:pt x="68" y="15"/>
                      <a:pt x="65" y="8"/>
                      <a:pt x="62" y="1"/>
                    </a:cubicBezTo>
                    <a:cubicBezTo>
                      <a:pt x="60" y="0"/>
                      <a:pt x="60" y="0"/>
                      <a:pt x="60" y="0"/>
                    </a:cubicBezTo>
                    <a:cubicBezTo>
                      <a:pt x="0" y="32"/>
                      <a:pt x="0" y="32"/>
                      <a:pt x="0" y="32"/>
                    </a:cubicBezTo>
                    <a:cubicBezTo>
                      <a:pt x="0" y="33"/>
                      <a:pt x="0" y="33"/>
                      <a:pt x="1" y="34"/>
                    </a:cubicBezTo>
                    <a:cubicBezTo>
                      <a:pt x="69" y="28"/>
                      <a:pt x="69" y="28"/>
                      <a:pt x="69" y="28"/>
                    </a:cubicBezTo>
                    <a:lnTo>
                      <a:pt x="73" y="21"/>
                    </a:lnTo>
                    <a:close/>
                  </a:path>
                </a:pathLst>
              </a:custGeom>
              <a:solidFill>
                <a:srgbClr val="65BD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7" name="Freeform 234"/>
              <p:cNvSpPr/>
              <p:nvPr/>
            </p:nvSpPr>
            <p:spPr bwMode="auto">
              <a:xfrm>
                <a:off x="4026" y="2235"/>
                <a:ext cx="181" cy="160"/>
              </a:xfrm>
              <a:custGeom>
                <a:avLst/>
                <a:gdLst>
                  <a:gd name="T0" fmla="*/ 0 w 68"/>
                  <a:gd name="T1" fmla="*/ 6 h 60"/>
                  <a:gd name="T2" fmla="*/ 40 w 68"/>
                  <a:gd name="T3" fmla="*/ 60 h 60"/>
                  <a:gd name="T4" fmla="*/ 68 w 68"/>
                  <a:gd name="T5" fmla="*/ 0 h 60"/>
                  <a:gd name="T6" fmla="*/ 0 w 68"/>
                  <a:gd name="T7" fmla="*/ 6 h 60"/>
                </a:gdLst>
                <a:ahLst/>
                <a:cxnLst>
                  <a:cxn ang="0">
                    <a:pos x="T0" y="T1"/>
                  </a:cxn>
                  <a:cxn ang="0">
                    <a:pos x="T2" y="T3"/>
                  </a:cxn>
                  <a:cxn ang="0">
                    <a:pos x="T4" y="T5"/>
                  </a:cxn>
                  <a:cxn ang="0">
                    <a:pos x="T6" y="T7"/>
                  </a:cxn>
                </a:cxnLst>
                <a:rect l="0" t="0" r="r" b="b"/>
                <a:pathLst>
                  <a:path w="68" h="60">
                    <a:moveTo>
                      <a:pt x="0" y="6"/>
                    </a:moveTo>
                    <a:cubicBezTo>
                      <a:pt x="9" y="27"/>
                      <a:pt x="23" y="45"/>
                      <a:pt x="40" y="60"/>
                    </a:cubicBezTo>
                    <a:cubicBezTo>
                      <a:pt x="68" y="0"/>
                      <a:pt x="68" y="0"/>
                      <a:pt x="68" y="0"/>
                    </a:cubicBezTo>
                    <a:lnTo>
                      <a:pt x="0" y="6"/>
                    </a:lnTo>
                    <a:close/>
                  </a:path>
                </a:pathLst>
              </a:custGeom>
              <a:solidFill>
                <a:srgbClr val="BDD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8" name="Freeform 235"/>
              <p:cNvSpPr/>
              <p:nvPr/>
            </p:nvSpPr>
            <p:spPr bwMode="auto">
              <a:xfrm>
                <a:off x="4132" y="2216"/>
                <a:ext cx="147" cy="244"/>
              </a:xfrm>
              <a:custGeom>
                <a:avLst/>
                <a:gdLst>
                  <a:gd name="T0" fmla="*/ 32 w 55"/>
                  <a:gd name="T1" fmla="*/ 0 h 91"/>
                  <a:gd name="T2" fmla="*/ 0 w 55"/>
                  <a:gd name="T3" fmla="*/ 67 h 91"/>
                  <a:gd name="T4" fmla="*/ 40 w 55"/>
                  <a:gd name="T5" fmla="*/ 91 h 91"/>
                  <a:gd name="T6" fmla="*/ 55 w 55"/>
                  <a:gd name="T7" fmla="*/ 22 h 91"/>
                  <a:gd name="T8" fmla="*/ 32 w 55"/>
                  <a:gd name="T9" fmla="*/ 0 h 91"/>
                </a:gdLst>
                <a:ahLst/>
                <a:cxnLst>
                  <a:cxn ang="0">
                    <a:pos x="T0" y="T1"/>
                  </a:cxn>
                  <a:cxn ang="0">
                    <a:pos x="T2" y="T3"/>
                  </a:cxn>
                  <a:cxn ang="0">
                    <a:pos x="T4" y="T5"/>
                  </a:cxn>
                  <a:cxn ang="0">
                    <a:pos x="T6" y="T7"/>
                  </a:cxn>
                  <a:cxn ang="0">
                    <a:pos x="T8" y="T9"/>
                  </a:cxn>
                </a:cxnLst>
                <a:rect l="0" t="0" r="r" b="b"/>
                <a:pathLst>
                  <a:path w="55" h="91">
                    <a:moveTo>
                      <a:pt x="32" y="0"/>
                    </a:moveTo>
                    <a:cubicBezTo>
                      <a:pt x="0" y="67"/>
                      <a:pt x="0" y="67"/>
                      <a:pt x="0" y="67"/>
                    </a:cubicBezTo>
                    <a:cubicBezTo>
                      <a:pt x="12" y="77"/>
                      <a:pt x="26" y="85"/>
                      <a:pt x="40" y="91"/>
                    </a:cubicBezTo>
                    <a:cubicBezTo>
                      <a:pt x="55" y="22"/>
                      <a:pt x="55" y="22"/>
                      <a:pt x="55" y="22"/>
                    </a:cubicBezTo>
                    <a:cubicBezTo>
                      <a:pt x="46" y="16"/>
                      <a:pt x="38" y="9"/>
                      <a:pt x="32"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9" name="Freeform 236"/>
              <p:cNvSpPr/>
              <p:nvPr/>
            </p:nvSpPr>
            <p:spPr bwMode="auto">
              <a:xfrm>
                <a:off x="4239" y="2390"/>
                <a:ext cx="70" cy="88"/>
              </a:xfrm>
              <a:custGeom>
                <a:avLst/>
                <a:gdLst>
                  <a:gd name="T0" fmla="*/ 6 w 26"/>
                  <a:gd name="T1" fmla="*/ 0 h 33"/>
                  <a:gd name="T2" fmla="*/ 0 w 26"/>
                  <a:gd name="T3" fmla="*/ 26 h 33"/>
                  <a:gd name="T4" fmla="*/ 25 w 26"/>
                  <a:gd name="T5" fmla="*/ 33 h 33"/>
                  <a:gd name="T6" fmla="*/ 26 w 26"/>
                  <a:gd name="T7" fmla="*/ 3 h 33"/>
                  <a:gd name="T8" fmla="*/ 6 w 26"/>
                  <a:gd name="T9" fmla="*/ 0 h 33"/>
                </a:gdLst>
                <a:ahLst/>
                <a:cxnLst>
                  <a:cxn ang="0">
                    <a:pos x="T0" y="T1"/>
                  </a:cxn>
                  <a:cxn ang="0">
                    <a:pos x="T2" y="T3"/>
                  </a:cxn>
                  <a:cxn ang="0">
                    <a:pos x="T4" y="T5"/>
                  </a:cxn>
                  <a:cxn ang="0">
                    <a:pos x="T6" y="T7"/>
                  </a:cxn>
                  <a:cxn ang="0">
                    <a:pos x="T8" y="T9"/>
                  </a:cxn>
                </a:cxnLst>
                <a:rect l="0" t="0" r="r" b="b"/>
                <a:pathLst>
                  <a:path w="26" h="33">
                    <a:moveTo>
                      <a:pt x="6" y="0"/>
                    </a:moveTo>
                    <a:cubicBezTo>
                      <a:pt x="0" y="26"/>
                      <a:pt x="0" y="26"/>
                      <a:pt x="0" y="26"/>
                    </a:cubicBezTo>
                    <a:cubicBezTo>
                      <a:pt x="8" y="29"/>
                      <a:pt x="17" y="31"/>
                      <a:pt x="25" y="33"/>
                    </a:cubicBezTo>
                    <a:cubicBezTo>
                      <a:pt x="26" y="3"/>
                      <a:pt x="26" y="3"/>
                      <a:pt x="26" y="3"/>
                    </a:cubicBezTo>
                    <a:cubicBezTo>
                      <a:pt x="19" y="3"/>
                      <a:pt x="13" y="1"/>
                      <a:pt x="6" y="0"/>
                    </a:cubicBezTo>
                    <a:close/>
                  </a:path>
                </a:pathLst>
              </a:custGeom>
              <a:solidFill>
                <a:srgbClr val="975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0" name="Freeform 237"/>
              <p:cNvSpPr/>
              <p:nvPr/>
            </p:nvSpPr>
            <p:spPr bwMode="auto">
              <a:xfrm>
                <a:off x="4306" y="2398"/>
                <a:ext cx="80" cy="88"/>
              </a:xfrm>
              <a:custGeom>
                <a:avLst/>
                <a:gdLst>
                  <a:gd name="T0" fmla="*/ 1 w 30"/>
                  <a:gd name="T1" fmla="*/ 0 h 33"/>
                  <a:gd name="T2" fmla="*/ 0 w 30"/>
                  <a:gd name="T3" fmla="*/ 30 h 33"/>
                  <a:gd name="T4" fmla="*/ 30 w 30"/>
                  <a:gd name="T5" fmla="*/ 33 h 33"/>
                  <a:gd name="T6" fmla="*/ 30 w 30"/>
                  <a:gd name="T7" fmla="*/ 33 h 33"/>
                  <a:gd name="T8" fmla="*/ 30 w 30"/>
                  <a:gd name="T9" fmla="*/ 1 h 33"/>
                  <a:gd name="T10" fmla="*/ 1 w 30"/>
                  <a:gd name="T11" fmla="*/ 0 h 33"/>
                </a:gdLst>
                <a:ahLst/>
                <a:cxnLst>
                  <a:cxn ang="0">
                    <a:pos x="T0" y="T1"/>
                  </a:cxn>
                  <a:cxn ang="0">
                    <a:pos x="T2" y="T3"/>
                  </a:cxn>
                  <a:cxn ang="0">
                    <a:pos x="T4" y="T5"/>
                  </a:cxn>
                  <a:cxn ang="0">
                    <a:pos x="T6" y="T7"/>
                  </a:cxn>
                  <a:cxn ang="0">
                    <a:pos x="T8" y="T9"/>
                  </a:cxn>
                  <a:cxn ang="0">
                    <a:pos x="T10" y="T11"/>
                  </a:cxn>
                </a:cxnLst>
                <a:rect l="0" t="0" r="r" b="b"/>
                <a:pathLst>
                  <a:path w="30" h="33">
                    <a:moveTo>
                      <a:pt x="1" y="0"/>
                    </a:moveTo>
                    <a:cubicBezTo>
                      <a:pt x="0" y="30"/>
                      <a:pt x="0" y="30"/>
                      <a:pt x="0" y="30"/>
                    </a:cubicBezTo>
                    <a:cubicBezTo>
                      <a:pt x="10" y="32"/>
                      <a:pt x="20" y="33"/>
                      <a:pt x="30" y="33"/>
                    </a:cubicBezTo>
                    <a:cubicBezTo>
                      <a:pt x="30" y="33"/>
                      <a:pt x="30" y="33"/>
                      <a:pt x="30" y="33"/>
                    </a:cubicBezTo>
                    <a:cubicBezTo>
                      <a:pt x="30" y="1"/>
                      <a:pt x="30" y="1"/>
                      <a:pt x="30" y="1"/>
                    </a:cubicBezTo>
                    <a:cubicBezTo>
                      <a:pt x="20" y="2"/>
                      <a:pt x="11" y="2"/>
                      <a:pt x="1" y="0"/>
                    </a:cubicBezTo>
                    <a:close/>
                  </a:path>
                </a:pathLst>
              </a:custGeom>
              <a:solidFill>
                <a:srgbClr val="7EA9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1" name="Freeform 238"/>
              <p:cNvSpPr/>
              <p:nvPr/>
            </p:nvSpPr>
            <p:spPr bwMode="auto">
              <a:xfrm>
                <a:off x="4386" y="2395"/>
                <a:ext cx="80" cy="91"/>
              </a:xfrm>
              <a:custGeom>
                <a:avLst/>
                <a:gdLst>
                  <a:gd name="T0" fmla="*/ 0 w 30"/>
                  <a:gd name="T1" fmla="*/ 2 h 34"/>
                  <a:gd name="T2" fmla="*/ 0 w 30"/>
                  <a:gd name="T3" fmla="*/ 34 h 34"/>
                  <a:gd name="T4" fmla="*/ 30 w 30"/>
                  <a:gd name="T5" fmla="*/ 31 h 34"/>
                  <a:gd name="T6" fmla="*/ 23 w 30"/>
                  <a:gd name="T7" fmla="*/ 0 h 34"/>
                  <a:gd name="T8" fmla="*/ 0 w 30"/>
                  <a:gd name="T9" fmla="*/ 2 h 34"/>
                </a:gdLst>
                <a:ahLst/>
                <a:cxnLst>
                  <a:cxn ang="0">
                    <a:pos x="T0" y="T1"/>
                  </a:cxn>
                  <a:cxn ang="0">
                    <a:pos x="T2" y="T3"/>
                  </a:cxn>
                  <a:cxn ang="0">
                    <a:pos x="T4" y="T5"/>
                  </a:cxn>
                  <a:cxn ang="0">
                    <a:pos x="T6" y="T7"/>
                  </a:cxn>
                  <a:cxn ang="0">
                    <a:pos x="T8" y="T9"/>
                  </a:cxn>
                </a:cxnLst>
                <a:rect l="0" t="0" r="r" b="b"/>
                <a:pathLst>
                  <a:path w="30" h="34">
                    <a:moveTo>
                      <a:pt x="0" y="2"/>
                    </a:moveTo>
                    <a:cubicBezTo>
                      <a:pt x="0" y="34"/>
                      <a:pt x="0" y="34"/>
                      <a:pt x="0" y="34"/>
                    </a:cubicBezTo>
                    <a:cubicBezTo>
                      <a:pt x="10" y="34"/>
                      <a:pt x="21" y="33"/>
                      <a:pt x="30" y="31"/>
                    </a:cubicBezTo>
                    <a:cubicBezTo>
                      <a:pt x="23" y="0"/>
                      <a:pt x="23" y="0"/>
                      <a:pt x="23" y="0"/>
                    </a:cubicBezTo>
                    <a:cubicBezTo>
                      <a:pt x="16" y="1"/>
                      <a:pt x="8" y="2"/>
                      <a:pt x="0" y="2"/>
                    </a:cubicBezTo>
                    <a:close/>
                  </a:path>
                </a:pathLst>
              </a:custGeom>
              <a:solidFill>
                <a:srgbClr val="975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2" name="Freeform 239"/>
              <p:cNvSpPr/>
              <p:nvPr/>
            </p:nvSpPr>
            <p:spPr bwMode="auto">
              <a:xfrm>
                <a:off x="4448" y="2379"/>
                <a:ext cx="98" cy="99"/>
              </a:xfrm>
              <a:custGeom>
                <a:avLst/>
                <a:gdLst>
                  <a:gd name="T0" fmla="*/ 0 w 37"/>
                  <a:gd name="T1" fmla="*/ 6 h 37"/>
                  <a:gd name="T2" fmla="*/ 7 w 37"/>
                  <a:gd name="T3" fmla="*/ 37 h 37"/>
                  <a:gd name="T4" fmla="*/ 37 w 37"/>
                  <a:gd name="T5" fmla="*/ 27 h 37"/>
                  <a:gd name="T6" fmla="*/ 22 w 37"/>
                  <a:gd name="T7" fmla="*/ 0 h 37"/>
                  <a:gd name="T8" fmla="*/ 0 w 37"/>
                  <a:gd name="T9" fmla="*/ 6 h 37"/>
                </a:gdLst>
                <a:ahLst/>
                <a:cxnLst>
                  <a:cxn ang="0">
                    <a:pos x="T0" y="T1"/>
                  </a:cxn>
                  <a:cxn ang="0">
                    <a:pos x="T2" y="T3"/>
                  </a:cxn>
                  <a:cxn ang="0">
                    <a:pos x="T4" y="T5"/>
                  </a:cxn>
                  <a:cxn ang="0">
                    <a:pos x="T6" y="T7"/>
                  </a:cxn>
                  <a:cxn ang="0">
                    <a:pos x="T8" y="T9"/>
                  </a:cxn>
                </a:cxnLst>
                <a:rect l="0" t="0" r="r" b="b"/>
                <a:pathLst>
                  <a:path w="37" h="37">
                    <a:moveTo>
                      <a:pt x="0" y="6"/>
                    </a:moveTo>
                    <a:cubicBezTo>
                      <a:pt x="7" y="37"/>
                      <a:pt x="7" y="37"/>
                      <a:pt x="7" y="37"/>
                    </a:cubicBezTo>
                    <a:cubicBezTo>
                      <a:pt x="18" y="35"/>
                      <a:pt x="28" y="31"/>
                      <a:pt x="37" y="27"/>
                    </a:cubicBezTo>
                    <a:cubicBezTo>
                      <a:pt x="22" y="0"/>
                      <a:pt x="22" y="0"/>
                      <a:pt x="22" y="0"/>
                    </a:cubicBezTo>
                    <a:cubicBezTo>
                      <a:pt x="15" y="2"/>
                      <a:pt x="8" y="4"/>
                      <a:pt x="0" y="6"/>
                    </a:cubicBezTo>
                    <a:close/>
                  </a:path>
                </a:pathLst>
              </a:custGeom>
              <a:solidFill>
                <a:srgbClr val="7EA9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3" name="Freeform 240"/>
              <p:cNvSpPr/>
              <p:nvPr/>
            </p:nvSpPr>
            <p:spPr bwMode="auto">
              <a:xfrm>
                <a:off x="4506" y="2353"/>
                <a:ext cx="113" cy="99"/>
              </a:xfrm>
              <a:custGeom>
                <a:avLst/>
                <a:gdLst>
                  <a:gd name="T0" fmla="*/ 24 w 42"/>
                  <a:gd name="T1" fmla="*/ 0 h 37"/>
                  <a:gd name="T2" fmla="*/ 0 w 42"/>
                  <a:gd name="T3" fmla="*/ 10 h 37"/>
                  <a:gd name="T4" fmla="*/ 15 w 42"/>
                  <a:gd name="T5" fmla="*/ 37 h 37"/>
                  <a:gd name="T6" fmla="*/ 42 w 42"/>
                  <a:gd name="T7" fmla="*/ 21 h 37"/>
                  <a:gd name="T8" fmla="*/ 24 w 42"/>
                  <a:gd name="T9" fmla="*/ 0 h 37"/>
                </a:gdLst>
                <a:ahLst/>
                <a:cxnLst>
                  <a:cxn ang="0">
                    <a:pos x="T0" y="T1"/>
                  </a:cxn>
                  <a:cxn ang="0">
                    <a:pos x="T2" y="T3"/>
                  </a:cxn>
                  <a:cxn ang="0">
                    <a:pos x="T4" y="T5"/>
                  </a:cxn>
                  <a:cxn ang="0">
                    <a:pos x="T6" y="T7"/>
                  </a:cxn>
                  <a:cxn ang="0">
                    <a:pos x="T8" y="T9"/>
                  </a:cxn>
                </a:cxnLst>
                <a:rect l="0" t="0" r="r" b="b"/>
                <a:pathLst>
                  <a:path w="42" h="37">
                    <a:moveTo>
                      <a:pt x="24" y="0"/>
                    </a:moveTo>
                    <a:cubicBezTo>
                      <a:pt x="16" y="4"/>
                      <a:pt x="8" y="7"/>
                      <a:pt x="0" y="10"/>
                    </a:cubicBezTo>
                    <a:cubicBezTo>
                      <a:pt x="15" y="37"/>
                      <a:pt x="15" y="37"/>
                      <a:pt x="15" y="37"/>
                    </a:cubicBezTo>
                    <a:cubicBezTo>
                      <a:pt x="25" y="33"/>
                      <a:pt x="34" y="27"/>
                      <a:pt x="42" y="21"/>
                    </a:cubicBezTo>
                    <a:lnTo>
                      <a:pt x="24" y="0"/>
                    </a:lnTo>
                    <a:close/>
                  </a:path>
                </a:pathLst>
              </a:custGeom>
              <a:solidFill>
                <a:srgbClr val="975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4" name="Freeform 241"/>
              <p:cNvSpPr/>
              <p:nvPr/>
            </p:nvSpPr>
            <p:spPr bwMode="auto">
              <a:xfrm>
                <a:off x="4570" y="2321"/>
                <a:ext cx="107" cy="88"/>
              </a:xfrm>
              <a:custGeom>
                <a:avLst/>
                <a:gdLst>
                  <a:gd name="T0" fmla="*/ 40 w 40"/>
                  <a:gd name="T1" fmla="*/ 14 h 33"/>
                  <a:gd name="T2" fmla="*/ 21 w 40"/>
                  <a:gd name="T3" fmla="*/ 0 h 33"/>
                  <a:gd name="T4" fmla="*/ 0 w 40"/>
                  <a:gd name="T5" fmla="*/ 12 h 33"/>
                  <a:gd name="T6" fmla="*/ 18 w 40"/>
                  <a:gd name="T7" fmla="*/ 33 h 33"/>
                  <a:gd name="T8" fmla="*/ 40 w 40"/>
                  <a:gd name="T9" fmla="*/ 14 h 33"/>
                </a:gdLst>
                <a:ahLst/>
                <a:cxnLst>
                  <a:cxn ang="0">
                    <a:pos x="T0" y="T1"/>
                  </a:cxn>
                  <a:cxn ang="0">
                    <a:pos x="T2" y="T3"/>
                  </a:cxn>
                  <a:cxn ang="0">
                    <a:pos x="T4" y="T5"/>
                  </a:cxn>
                  <a:cxn ang="0">
                    <a:pos x="T6" y="T7"/>
                  </a:cxn>
                  <a:cxn ang="0">
                    <a:pos x="T8" y="T9"/>
                  </a:cxn>
                </a:cxnLst>
                <a:rect l="0" t="0" r="r" b="b"/>
                <a:pathLst>
                  <a:path w="40" h="33">
                    <a:moveTo>
                      <a:pt x="40" y="14"/>
                    </a:moveTo>
                    <a:cubicBezTo>
                      <a:pt x="21" y="0"/>
                      <a:pt x="21" y="0"/>
                      <a:pt x="21" y="0"/>
                    </a:cubicBezTo>
                    <a:cubicBezTo>
                      <a:pt x="14" y="5"/>
                      <a:pt x="7" y="9"/>
                      <a:pt x="0" y="12"/>
                    </a:cubicBezTo>
                    <a:cubicBezTo>
                      <a:pt x="18" y="33"/>
                      <a:pt x="18" y="33"/>
                      <a:pt x="18" y="33"/>
                    </a:cubicBezTo>
                    <a:cubicBezTo>
                      <a:pt x="26" y="28"/>
                      <a:pt x="33" y="21"/>
                      <a:pt x="40" y="14"/>
                    </a:cubicBezTo>
                    <a:close/>
                  </a:path>
                </a:pathLst>
              </a:custGeom>
              <a:solidFill>
                <a:srgbClr val="7EA9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5" name="Freeform 242"/>
              <p:cNvSpPr/>
              <p:nvPr/>
            </p:nvSpPr>
            <p:spPr bwMode="auto">
              <a:xfrm>
                <a:off x="4255" y="2248"/>
                <a:ext cx="372" cy="174"/>
              </a:xfrm>
              <a:custGeom>
                <a:avLst/>
                <a:gdLst>
                  <a:gd name="T0" fmla="*/ 48 w 139"/>
                  <a:gd name="T1" fmla="*/ 20 h 65"/>
                  <a:gd name="T2" fmla="*/ 9 w 139"/>
                  <a:gd name="T3" fmla="*/ 10 h 65"/>
                  <a:gd name="T4" fmla="*/ 0 w 139"/>
                  <a:gd name="T5" fmla="*/ 53 h 65"/>
                  <a:gd name="T6" fmla="*/ 139 w 139"/>
                  <a:gd name="T7" fmla="*/ 27 h 65"/>
                  <a:gd name="T8" fmla="*/ 99 w 139"/>
                  <a:gd name="T9" fmla="*/ 0 h 65"/>
                  <a:gd name="T10" fmla="*/ 48 w 139"/>
                  <a:gd name="T11" fmla="*/ 20 h 65"/>
                </a:gdLst>
                <a:ahLst/>
                <a:cxnLst>
                  <a:cxn ang="0">
                    <a:pos x="T0" y="T1"/>
                  </a:cxn>
                  <a:cxn ang="0">
                    <a:pos x="T2" y="T3"/>
                  </a:cxn>
                  <a:cxn ang="0">
                    <a:pos x="T4" y="T5"/>
                  </a:cxn>
                  <a:cxn ang="0">
                    <a:pos x="T6" y="T7"/>
                  </a:cxn>
                  <a:cxn ang="0">
                    <a:pos x="T8" y="T9"/>
                  </a:cxn>
                  <a:cxn ang="0">
                    <a:pos x="T10" y="T11"/>
                  </a:cxn>
                </a:cxnLst>
                <a:rect l="0" t="0" r="r" b="b"/>
                <a:pathLst>
                  <a:path w="139" h="65">
                    <a:moveTo>
                      <a:pt x="48" y="20"/>
                    </a:moveTo>
                    <a:cubicBezTo>
                      <a:pt x="34" y="20"/>
                      <a:pt x="21" y="16"/>
                      <a:pt x="9" y="10"/>
                    </a:cubicBezTo>
                    <a:cubicBezTo>
                      <a:pt x="0" y="53"/>
                      <a:pt x="0" y="53"/>
                      <a:pt x="0" y="53"/>
                    </a:cubicBezTo>
                    <a:cubicBezTo>
                      <a:pt x="48" y="65"/>
                      <a:pt x="98" y="54"/>
                      <a:pt x="139" y="27"/>
                    </a:cubicBezTo>
                    <a:cubicBezTo>
                      <a:pt x="99" y="0"/>
                      <a:pt x="99" y="0"/>
                      <a:pt x="99" y="0"/>
                    </a:cubicBezTo>
                    <a:cubicBezTo>
                      <a:pt x="86" y="12"/>
                      <a:pt x="68" y="20"/>
                      <a:pt x="48" y="20"/>
                    </a:cubicBezTo>
                    <a:close/>
                  </a:path>
                </a:pathLst>
              </a:custGeom>
              <a:solidFill>
                <a:srgbClr val="FF8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6" name="Freeform 243"/>
              <p:cNvSpPr/>
              <p:nvPr/>
            </p:nvSpPr>
            <p:spPr bwMode="auto">
              <a:xfrm>
                <a:off x="4384" y="1700"/>
                <a:ext cx="395" cy="385"/>
              </a:xfrm>
              <a:custGeom>
                <a:avLst/>
                <a:gdLst>
                  <a:gd name="T0" fmla="*/ 75 w 148"/>
                  <a:gd name="T1" fmla="*/ 140 h 144"/>
                  <a:gd name="T2" fmla="*/ 148 w 148"/>
                  <a:gd name="T3" fmla="*/ 144 h 144"/>
                  <a:gd name="T4" fmla="*/ 11 w 148"/>
                  <a:gd name="T5" fmla="*/ 0 h 144"/>
                  <a:gd name="T6" fmla="*/ 0 w 148"/>
                  <a:gd name="T7" fmla="*/ 73 h 144"/>
                  <a:gd name="T8" fmla="*/ 75 w 148"/>
                  <a:gd name="T9" fmla="*/ 140 h 144"/>
                </a:gdLst>
                <a:ahLst/>
                <a:cxnLst>
                  <a:cxn ang="0">
                    <a:pos x="T0" y="T1"/>
                  </a:cxn>
                  <a:cxn ang="0">
                    <a:pos x="T2" y="T3"/>
                  </a:cxn>
                  <a:cxn ang="0">
                    <a:pos x="T4" y="T5"/>
                  </a:cxn>
                  <a:cxn ang="0">
                    <a:pos x="T6" y="T7"/>
                  </a:cxn>
                  <a:cxn ang="0">
                    <a:pos x="T8" y="T9"/>
                  </a:cxn>
                </a:cxnLst>
                <a:rect l="0" t="0" r="r" b="b"/>
                <a:pathLst>
                  <a:path w="148" h="144">
                    <a:moveTo>
                      <a:pt x="75" y="140"/>
                    </a:moveTo>
                    <a:cubicBezTo>
                      <a:pt x="148" y="144"/>
                      <a:pt x="148" y="144"/>
                      <a:pt x="148" y="144"/>
                    </a:cubicBezTo>
                    <a:cubicBezTo>
                      <a:pt x="147" y="67"/>
                      <a:pt x="87" y="5"/>
                      <a:pt x="11" y="0"/>
                    </a:cubicBezTo>
                    <a:cubicBezTo>
                      <a:pt x="0" y="73"/>
                      <a:pt x="0" y="73"/>
                      <a:pt x="0" y="73"/>
                    </a:cubicBezTo>
                    <a:cubicBezTo>
                      <a:pt x="39" y="73"/>
                      <a:pt x="70" y="102"/>
                      <a:pt x="75" y="140"/>
                    </a:cubicBezTo>
                    <a:close/>
                  </a:path>
                </a:pathLst>
              </a:custGeom>
              <a:solidFill>
                <a:srgbClr val="7E42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7" name="Freeform 244"/>
              <p:cNvSpPr/>
              <p:nvPr/>
            </p:nvSpPr>
            <p:spPr bwMode="auto">
              <a:xfrm>
                <a:off x="3222" y="1055"/>
                <a:ext cx="614" cy="704"/>
              </a:xfrm>
              <a:custGeom>
                <a:avLst/>
                <a:gdLst>
                  <a:gd name="T0" fmla="*/ 54 w 230"/>
                  <a:gd name="T1" fmla="*/ 263 h 263"/>
                  <a:gd name="T2" fmla="*/ 127 w 230"/>
                  <a:gd name="T3" fmla="*/ 123 h 263"/>
                  <a:gd name="T4" fmla="*/ 230 w 230"/>
                  <a:gd name="T5" fmla="*/ 35 h 263"/>
                  <a:gd name="T6" fmla="*/ 180 w 230"/>
                  <a:gd name="T7" fmla="*/ 0 h 263"/>
                  <a:gd name="T8" fmla="*/ 137 w 230"/>
                  <a:gd name="T9" fmla="*/ 34 h 263"/>
                  <a:gd name="T10" fmla="*/ 81 w 230"/>
                  <a:gd name="T11" fmla="*/ 89 h 263"/>
                  <a:gd name="T12" fmla="*/ 39 w 230"/>
                  <a:gd name="T13" fmla="*/ 161 h 263"/>
                  <a:gd name="T14" fmla="*/ 30 w 230"/>
                  <a:gd name="T15" fmla="*/ 179 h 263"/>
                  <a:gd name="T16" fmla="*/ 21 w 230"/>
                  <a:gd name="T17" fmla="*/ 192 h 263"/>
                  <a:gd name="T18" fmla="*/ 16 w 230"/>
                  <a:gd name="T19" fmla="*/ 210 h 263"/>
                  <a:gd name="T20" fmla="*/ 0 w 230"/>
                  <a:gd name="T21" fmla="*/ 250 h 263"/>
                  <a:gd name="T22" fmla="*/ 54 w 230"/>
                  <a:gd name="T2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263">
                    <a:moveTo>
                      <a:pt x="54" y="263"/>
                    </a:moveTo>
                    <a:cubicBezTo>
                      <a:pt x="54" y="263"/>
                      <a:pt x="66" y="201"/>
                      <a:pt x="127" y="123"/>
                    </a:cubicBezTo>
                    <a:cubicBezTo>
                      <a:pt x="188" y="44"/>
                      <a:pt x="230" y="35"/>
                      <a:pt x="230" y="35"/>
                    </a:cubicBezTo>
                    <a:cubicBezTo>
                      <a:pt x="180" y="0"/>
                      <a:pt x="180" y="0"/>
                      <a:pt x="180" y="0"/>
                    </a:cubicBezTo>
                    <a:cubicBezTo>
                      <a:pt x="180" y="0"/>
                      <a:pt x="142" y="25"/>
                      <a:pt x="137" y="34"/>
                    </a:cubicBezTo>
                    <a:cubicBezTo>
                      <a:pt x="131" y="43"/>
                      <a:pt x="89" y="77"/>
                      <a:pt x="81" y="89"/>
                    </a:cubicBezTo>
                    <a:cubicBezTo>
                      <a:pt x="73" y="100"/>
                      <a:pt x="42" y="151"/>
                      <a:pt x="39" y="161"/>
                    </a:cubicBezTo>
                    <a:cubicBezTo>
                      <a:pt x="38" y="167"/>
                      <a:pt x="34" y="174"/>
                      <a:pt x="30" y="179"/>
                    </a:cubicBezTo>
                    <a:cubicBezTo>
                      <a:pt x="27" y="183"/>
                      <a:pt x="23" y="186"/>
                      <a:pt x="21" y="192"/>
                    </a:cubicBezTo>
                    <a:cubicBezTo>
                      <a:pt x="19" y="197"/>
                      <a:pt x="17" y="204"/>
                      <a:pt x="16" y="210"/>
                    </a:cubicBezTo>
                    <a:cubicBezTo>
                      <a:pt x="12" y="229"/>
                      <a:pt x="0" y="250"/>
                      <a:pt x="0" y="250"/>
                    </a:cubicBezTo>
                    <a:lnTo>
                      <a:pt x="54" y="263"/>
                    </a:lnTo>
                    <a:close/>
                  </a:path>
                </a:pathLst>
              </a:custGeom>
              <a:solidFill>
                <a:srgbClr val="FF7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8" name="Freeform 245"/>
              <p:cNvSpPr/>
              <p:nvPr/>
            </p:nvSpPr>
            <p:spPr bwMode="auto">
              <a:xfrm>
                <a:off x="3222" y="1039"/>
                <a:ext cx="606" cy="685"/>
              </a:xfrm>
              <a:custGeom>
                <a:avLst/>
                <a:gdLst>
                  <a:gd name="T0" fmla="*/ 0 w 227"/>
                  <a:gd name="T1" fmla="*/ 256 h 256"/>
                  <a:gd name="T2" fmla="*/ 63 w 227"/>
                  <a:gd name="T3" fmla="*/ 239 h 256"/>
                  <a:gd name="T4" fmla="*/ 22 w 227"/>
                  <a:gd name="T5" fmla="*/ 193 h 256"/>
                  <a:gd name="T6" fmla="*/ 89 w 227"/>
                  <a:gd name="T7" fmla="*/ 184 h 256"/>
                  <a:gd name="T8" fmla="*/ 55 w 227"/>
                  <a:gd name="T9" fmla="*/ 134 h 256"/>
                  <a:gd name="T10" fmla="*/ 122 w 227"/>
                  <a:gd name="T11" fmla="*/ 131 h 256"/>
                  <a:gd name="T12" fmla="*/ 96 w 227"/>
                  <a:gd name="T13" fmla="*/ 77 h 256"/>
                  <a:gd name="T14" fmla="*/ 164 w 227"/>
                  <a:gd name="T15" fmla="*/ 89 h 256"/>
                  <a:gd name="T16" fmla="*/ 146 w 227"/>
                  <a:gd name="T17" fmla="*/ 28 h 256"/>
                  <a:gd name="T18" fmla="*/ 227 w 227"/>
                  <a:gd name="T19" fmla="*/ 39 h 256"/>
                  <a:gd name="T20" fmla="*/ 186 w 227"/>
                  <a:gd name="T21" fmla="*/ 0 h 256"/>
                  <a:gd name="T22" fmla="*/ 37 w 227"/>
                  <a:gd name="T23" fmla="*/ 163 h 256"/>
                  <a:gd name="T24" fmla="*/ 0 w 227"/>
                  <a:gd name="T25"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56">
                    <a:moveTo>
                      <a:pt x="0" y="256"/>
                    </a:moveTo>
                    <a:cubicBezTo>
                      <a:pt x="63" y="239"/>
                      <a:pt x="63" y="239"/>
                      <a:pt x="63" y="239"/>
                    </a:cubicBezTo>
                    <a:cubicBezTo>
                      <a:pt x="22" y="193"/>
                      <a:pt x="22" y="193"/>
                      <a:pt x="22" y="193"/>
                    </a:cubicBezTo>
                    <a:cubicBezTo>
                      <a:pt x="89" y="184"/>
                      <a:pt x="89" y="184"/>
                      <a:pt x="89" y="184"/>
                    </a:cubicBezTo>
                    <a:cubicBezTo>
                      <a:pt x="55" y="134"/>
                      <a:pt x="55" y="134"/>
                      <a:pt x="55" y="134"/>
                    </a:cubicBezTo>
                    <a:cubicBezTo>
                      <a:pt x="122" y="131"/>
                      <a:pt x="122" y="131"/>
                      <a:pt x="122" y="131"/>
                    </a:cubicBezTo>
                    <a:cubicBezTo>
                      <a:pt x="96" y="77"/>
                      <a:pt x="96" y="77"/>
                      <a:pt x="96" y="77"/>
                    </a:cubicBezTo>
                    <a:cubicBezTo>
                      <a:pt x="164" y="89"/>
                      <a:pt x="164" y="89"/>
                      <a:pt x="164" y="89"/>
                    </a:cubicBezTo>
                    <a:cubicBezTo>
                      <a:pt x="146" y="28"/>
                      <a:pt x="146" y="28"/>
                      <a:pt x="146" y="28"/>
                    </a:cubicBezTo>
                    <a:cubicBezTo>
                      <a:pt x="227" y="39"/>
                      <a:pt x="227" y="39"/>
                      <a:pt x="227" y="39"/>
                    </a:cubicBezTo>
                    <a:cubicBezTo>
                      <a:pt x="186" y="0"/>
                      <a:pt x="186" y="0"/>
                      <a:pt x="186" y="0"/>
                    </a:cubicBezTo>
                    <a:cubicBezTo>
                      <a:pt x="186" y="0"/>
                      <a:pt x="104" y="45"/>
                      <a:pt x="37" y="163"/>
                    </a:cubicBezTo>
                    <a:cubicBezTo>
                      <a:pt x="37" y="163"/>
                      <a:pt x="5" y="225"/>
                      <a:pt x="0" y="256"/>
                    </a:cubicBezTo>
                    <a:close/>
                  </a:path>
                </a:pathLst>
              </a:custGeom>
              <a:solidFill>
                <a:srgbClr val="689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9" name="Freeform 246"/>
              <p:cNvSpPr/>
              <p:nvPr/>
            </p:nvSpPr>
            <p:spPr bwMode="auto">
              <a:xfrm>
                <a:off x="3366" y="1144"/>
                <a:ext cx="529" cy="652"/>
              </a:xfrm>
              <a:custGeom>
                <a:avLst/>
                <a:gdLst>
                  <a:gd name="T0" fmla="*/ 65 w 198"/>
                  <a:gd name="T1" fmla="*/ 244 h 244"/>
                  <a:gd name="T2" fmla="*/ 17 w 198"/>
                  <a:gd name="T3" fmla="*/ 184 h 244"/>
                  <a:gd name="T4" fmla="*/ 88 w 198"/>
                  <a:gd name="T5" fmla="*/ 190 h 244"/>
                  <a:gd name="T6" fmla="*/ 46 w 198"/>
                  <a:gd name="T7" fmla="*/ 132 h 244"/>
                  <a:gd name="T8" fmla="*/ 121 w 198"/>
                  <a:gd name="T9" fmla="*/ 139 h 244"/>
                  <a:gd name="T10" fmla="*/ 84 w 198"/>
                  <a:gd name="T11" fmla="*/ 78 h 244"/>
                  <a:gd name="T12" fmla="*/ 157 w 198"/>
                  <a:gd name="T13" fmla="*/ 98 h 244"/>
                  <a:gd name="T14" fmla="*/ 126 w 198"/>
                  <a:gd name="T15" fmla="*/ 36 h 244"/>
                  <a:gd name="T16" fmla="*/ 198 w 198"/>
                  <a:gd name="T17" fmla="*/ 66 h 244"/>
                  <a:gd name="T18" fmla="*/ 173 w 198"/>
                  <a:gd name="T19" fmla="*/ 0 h 244"/>
                  <a:gd name="T20" fmla="*/ 0 w 198"/>
                  <a:gd name="T21" fmla="*/ 230 h 244"/>
                  <a:gd name="T22" fmla="*/ 65 w 198"/>
                  <a:gd name="T2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244">
                    <a:moveTo>
                      <a:pt x="65" y="244"/>
                    </a:moveTo>
                    <a:cubicBezTo>
                      <a:pt x="17" y="184"/>
                      <a:pt x="17" y="184"/>
                      <a:pt x="17" y="184"/>
                    </a:cubicBezTo>
                    <a:cubicBezTo>
                      <a:pt x="88" y="190"/>
                      <a:pt x="88" y="190"/>
                      <a:pt x="88" y="190"/>
                    </a:cubicBezTo>
                    <a:cubicBezTo>
                      <a:pt x="46" y="132"/>
                      <a:pt x="46" y="132"/>
                      <a:pt x="46" y="132"/>
                    </a:cubicBezTo>
                    <a:cubicBezTo>
                      <a:pt x="121" y="139"/>
                      <a:pt x="121" y="139"/>
                      <a:pt x="121" y="139"/>
                    </a:cubicBezTo>
                    <a:cubicBezTo>
                      <a:pt x="84" y="78"/>
                      <a:pt x="84" y="78"/>
                      <a:pt x="84" y="78"/>
                    </a:cubicBezTo>
                    <a:cubicBezTo>
                      <a:pt x="157" y="98"/>
                      <a:pt x="157" y="98"/>
                      <a:pt x="157" y="98"/>
                    </a:cubicBezTo>
                    <a:cubicBezTo>
                      <a:pt x="126" y="36"/>
                      <a:pt x="126" y="36"/>
                      <a:pt x="126" y="36"/>
                    </a:cubicBezTo>
                    <a:cubicBezTo>
                      <a:pt x="198" y="66"/>
                      <a:pt x="198" y="66"/>
                      <a:pt x="198" y="66"/>
                    </a:cubicBezTo>
                    <a:cubicBezTo>
                      <a:pt x="173" y="0"/>
                      <a:pt x="173" y="0"/>
                      <a:pt x="173" y="0"/>
                    </a:cubicBezTo>
                    <a:cubicBezTo>
                      <a:pt x="171" y="1"/>
                      <a:pt x="53" y="60"/>
                      <a:pt x="0" y="230"/>
                    </a:cubicBezTo>
                    <a:lnTo>
                      <a:pt x="65" y="244"/>
                    </a:lnTo>
                    <a:close/>
                  </a:path>
                </a:pathLst>
              </a:custGeom>
              <a:solidFill>
                <a:srgbClr val="C0BB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0" name="Freeform 247"/>
              <p:cNvSpPr/>
              <p:nvPr/>
            </p:nvSpPr>
            <p:spPr bwMode="auto">
              <a:xfrm>
                <a:off x="3232" y="1590"/>
                <a:ext cx="91" cy="99"/>
              </a:xfrm>
              <a:custGeom>
                <a:avLst/>
                <a:gdLst>
                  <a:gd name="T0" fmla="*/ 14 w 34"/>
                  <a:gd name="T1" fmla="*/ 0 h 37"/>
                  <a:gd name="T2" fmla="*/ 34 w 34"/>
                  <a:gd name="T3" fmla="*/ 22 h 37"/>
                  <a:gd name="T4" fmla="*/ 0 w 34"/>
                  <a:gd name="T5" fmla="*/ 37 h 37"/>
                  <a:gd name="T6" fmla="*/ 14 w 34"/>
                  <a:gd name="T7" fmla="*/ 0 h 37"/>
                </a:gdLst>
                <a:ahLst/>
                <a:cxnLst>
                  <a:cxn ang="0">
                    <a:pos x="T0" y="T1"/>
                  </a:cxn>
                  <a:cxn ang="0">
                    <a:pos x="T2" y="T3"/>
                  </a:cxn>
                  <a:cxn ang="0">
                    <a:pos x="T4" y="T5"/>
                  </a:cxn>
                  <a:cxn ang="0">
                    <a:pos x="T6" y="T7"/>
                  </a:cxn>
                </a:cxnLst>
                <a:rect l="0" t="0" r="r" b="b"/>
                <a:pathLst>
                  <a:path w="34" h="37">
                    <a:moveTo>
                      <a:pt x="14" y="0"/>
                    </a:moveTo>
                    <a:cubicBezTo>
                      <a:pt x="34" y="22"/>
                      <a:pt x="34" y="22"/>
                      <a:pt x="34" y="22"/>
                    </a:cubicBezTo>
                    <a:cubicBezTo>
                      <a:pt x="0" y="37"/>
                      <a:pt x="0" y="37"/>
                      <a:pt x="0" y="37"/>
                    </a:cubicBezTo>
                    <a:cubicBezTo>
                      <a:pt x="0" y="37"/>
                      <a:pt x="6" y="9"/>
                      <a:pt x="14" y="0"/>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1" name="Freeform 248"/>
              <p:cNvSpPr/>
              <p:nvPr/>
            </p:nvSpPr>
            <p:spPr bwMode="auto">
              <a:xfrm>
                <a:off x="3299" y="1425"/>
                <a:ext cx="94" cy="96"/>
              </a:xfrm>
              <a:custGeom>
                <a:avLst/>
                <a:gdLst>
                  <a:gd name="T0" fmla="*/ 0 w 35"/>
                  <a:gd name="T1" fmla="*/ 36 h 36"/>
                  <a:gd name="T2" fmla="*/ 35 w 35"/>
                  <a:gd name="T3" fmla="*/ 31 h 36"/>
                  <a:gd name="T4" fmla="*/ 20 w 35"/>
                  <a:gd name="T5" fmla="*/ 0 h 36"/>
                  <a:gd name="T6" fmla="*/ 0 w 35"/>
                  <a:gd name="T7" fmla="*/ 36 h 36"/>
                </a:gdLst>
                <a:ahLst/>
                <a:cxnLst>
                  <a:cxn ang="0">
                    <a:pos x="T0" y="T1"/>
                  </a:cxn>
                  <a:cxn ang="0">
                    <a:pos x="T2" y="T3"/>
                  </a:cxn>
                  <a:cxn ang="0">
                    <a:pos x="T4" y="T5"/>
                  </a:cxn>
                  <a:cxn ang="0">
                    <a:pos x="T6" y="T7"/>
                  </a:cxn>
                </a:cxnLst>
                <a:rect l="0" t="0" r="r" b="b"/>
                <a:pathLst>
                  <a:path w="35" h="36">
                    <a:moveTo>
                      <a:pt x="0" y="36"/>
                    </a:moveTo>
                    <a:cubicBezTo>
                      <a:pt x="35" y="31"/>
                      <a:pt x="35" y="31"/>
                      <a:pt x="35" y="31"/>
                    </a:cubicBezTo>
                    <a:cubicBezTo>
                      <a:pt x="20" y="0"/>
                      <a:pt x="20" y="0"/>
                      <a:pt x="20" y="0"/>
                    </a:cubicBezTo>
                    <a:cubicBezTo>
                      <a:pt x="20" y="0"/>
                      <a:pt x="12" y="6"/>
                      <a:pt x="0" y="36"/>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2" name="Freeform 249"/>
              <p:cNvSpPr/>
              <p:nvPr/>
            </p:nvSpPr>
            <p:spPr bwMode="auto">
              <a:xfrm>
                <a:off x="3390" y="1275"/>
                <a:ext cx="96" cy="88"/>
              </a:xfrm>
              <a:custGeom>
                <a:avLst/>
                <a:gdLst>
                  <a:gd name="T0" fmla="*/ 0 w 36"/>
                  <a:gd name="T1" fmla="*/ 33 h 33"/>
                  <a:gd name="T2" fmla="*/ 36 w 36"/>
                  <a:gd name="T3" fmla="*/ 29 h 33"/>
                  <a:gd name="T4" fmla="*/ 26 w 36"/>
                  <a:gd name="T5" fmla="*/ 0 h 33"/>
                  <a:gd name="T6" fmla="*/ 0 w 36"/>
                  <a:gd name="T7" fmla="*/ 33 h 33"/>
                </a:gdLst>
                <a:ahLst/>
                <a:cxnLst>
                  <a:cxn ang="0">
                    <a:pos x="T0" y="T1"/>
                  </a:cxn>
                  <a:cxn ang="0">
                    <a:pos x="T2" y="T3"/>
                  </a:cxn>
                  <a:cxn ang="0">
                    <a:pos x="T4" y="T5"/>
                  </a:cxn>
                  <a:cxn ang="0">
                    <a:pos x="T6" y="T7"/>
                  </a:cxn>
                </a:cxnLst>
                <a:rect l="0" t="0" r="r" b="b"/>
                <a:pathLst>
                  <a:path w="36" h="33">
                    <a:moveTo>
                      <a:pt x="0" y="33"/>
                    </a:moveTo>
                    <a:cubicBezTo>
                      <a:pt x="36" y="29"/>
                      <a:pt x="36" y="29"/>
                      <a:pt x="36" y="29"/>
                    </a:cubicBezTo>
                    <a:cubicBezTo>
                      <a:pt x="26" y="0"/>
                      <a:pt x="26" y="0"/>
                      <a:pt x="26" y="0"/>
                    </a:cubicBezTo>
                    <a:cubicBezTo>
                      <a:pt x="26" y="0"/>
                      <a:pt x="8" y="20"/>
                      <a:pt x="0" y="33"/>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3" name="Freeform 250"/>
              <p:cNvSpPr/>
              <p:nvPr/>
            </p:nvSpPr>
            <p:spPr bwMode="auto">
              <a:xfrm>
                <a:off x="3502" y="1138"/>
                <a:ext cx="102" cy="97"/>
              </a:xfrm>
              <a:custGeom>
                <a:avLst/>
                <a:gdLst>
                  <a:gd name="T0" fmla="*/ 2 w 38"/>
                  <a:gd name="T1" fmla="*/ 30 h 36"/>
                  <a:gd name="T2" fmla="*/ 38 w 38"/>
                  <a:gd name="T3" fmla="*/ 36 h 36"/>
                  <a:gd name="T4" fmla="*/ 31 w 38"/>
                  <a:gd name="T5" fmla="*/ 0 h 36"/>
                  <a:gd name="T6" fmla="*/ 2 w 38"/>
                  <a:gd name="T7" fmla="*/ 30 h 36"/>
                </a:gdLst>
                <a:ahLst/>
                <a:cxnLst>
                  <a:cxn ang="0">
                    <a:pos x="T0" y="T1"/>
                  </a:cxn>
                  <a:cxn ang="0">
                    <a:pos x="T2" y="T3"/>
                  </a:cxn>
                  <a:cxn ang="0">
                    <a:pos x="T4" y="T5"/>
                  </a:cxn>
                  <a:cxn ang="0">
                    <a:pos x="T6" y="T7"/>
                  </a:cxn>
                </a:cxnLst>
                <a:rect l="0" t="0" r="r" b="b"/>
                <a:pathLst>
                  <a:path w="38" h="36">
                    <a:moveTo>
                      <a:pt x="2" y="30"/>
                    </a:moveTo>
                    <a:cubicBezTo>
                      <a:pt x="38" y="36"/>
                      <a:pt x="38" y="36"/>
                      <a:pt x="38" y="36"/>
                    </a:cubicBezTo>
                    <a:cubicBezTo>
                      <a:pt x="31" y="0"/>
                      <a:pt x="31" y="0"/>
                      <a:pt x="31" y="0"/>
                    </a:cubicBezTo>
                    <a:cubicBezTo>
                      <a:pt x="31" y="0"/>
                      <a:pt x="0" y="28"/>
                      <a:pt x="2" y="30"/>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4" name="Freeform 251"/>
              <p:cNvSpPr/>
              <p:nvPr/>
            </p:nvSpPr>
            <p:spPr bwMode="auto">
              <a:xfrm>
                <a:off x="3641" y="1039"/>
                <a:ext cx="155" cy="75"/>
              </a:xfrm>
              <a:custGeom>
                <a:avLst/>
                <a:gdLst>
                  <a:gd name="T0" fmla="*/ 0 w 58"/>
                  <a:gd name="T1" fmla="*/ 20 h 28"/>
                  <a:gd name="T2" fmla="*/ 58 w 58"/>
                  <a:gd name="T3" fmla="*/ 28 h 28"/>
                  <a:gd name="T4" fmla="*/ 29 w 58"/>
                  <a:gd name="T5" fmla="*/ 0 h 28"/>
                  <a:gd name="T6" fmla="*/ 0 w 58"/>
                  <a:gd name="T7" fmla="*/ 20 h 28"/>
                </a:gdLst>
                <a:ahLst/>
                <a:cxnLst>
                  <a:cxn ang="0">
                    <a:pos x="T0" y="T1"/>
                  </a:cxn>
                  <a:cxn ang="0">
                    <a:pos x="T2" y="T3"/>
                  </a:cxn>
                  <a:cxn ang="0">
                    <a:pos x="T4" y="T5"/>
                  </a:cxn>
                  <a:cxn ang="0">
                    <a:pos x="T6" y="T7"/>
                  </a:cxn>
                </a:cxnLst>
                <a:rect l="0" t="0" r="r" b="b"/>
                <a:pathLst>
                  <a:path w="58" h="28">
                    <a:moveTo>
                      <a:pt x="0" y="20"/>
                    </a:moveTo>
                    <a:cubicBezTo>
                      <a:pt x="58" y="28"/>
                      <a:pt x="58" y="28"/>
                      <a:pt x="58" y="28"/>
                    </a:cubicBezTo>
                    <a:cubicBezTo>
                      <a:pt x="29" y="0"/>
                      <a:pt x="29" y="0"/>
                      <a:pt x="29" y="0"/>
                    </a:cubicBezTo>
                    <a:cubicBezTo>
                      <a:pt x="29" y="0"/>
                      <a:pt x="1" y="18"/>
                      <a:pt x="0" y="20"/>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5" name="Freeform 252"/>
              <p:cNvSpPr/>
              <p:nvPr/>
            </p:nvSpPr>
            <p:spPr bwMode="auto">
              <a:xfrm>
                <a:off x="3283" y="1708"/>
                <a:ext cx="99" cy="51"/>
              </a:xfrm>
              <a:custGeom>
                <a:avLst/>
                <a:gdLst>
                  <a:gd name="T0" fmla="*/ 99 w 99"/>
                  <a:gd name="T1" fmla="*/ 0 h 51"/>
                  <a:gd name="T2" fmla="*/ 0 w 99"/>
                  <a:gd name="T3" fmla="*/ 35 h 51"/>
                  <a:gd name="T4" fmla="*/ 83 w 99"/>
                  <a:gd name="T5" fmla="*/ 51 h 51"/>
                  <a:gd name="T6" fmla="*/ 99 w 99"/>
                  <a:gd name="T7" fmla="*/ 0 h 51"/>
                </a:gdLst>
                <a:ahLst/>
                <a:cxnLst>
                  <a:cxn ang="0">
                    <a:pos x="T0" y="T1"/>
                  </a:cxn>
                  <a:cxn ang="0">
                    <a:pos x="T2" y="T3"/>
                  </a:cxn>
                  <a:cxn ang="0">
                    <a:pos x="T4" y="T5"/>
                  </a:cxn>
                  <a:cxn ang="0">
                    <a:pos x="T6" y="T7"/>
                  </a:cxn>
                </a:cxnLst>
                <a:rect l="0" t="0" r="r" b="b"/>
                <a:pathLst>
                  <a:path w="99" h="51">
                    <a:moveTo>
                      <a:pt x="99" y="0"/>
                    </a:moveTo>
                    <a:lnTo>
                      <a:pt x="0" y="35"/>
                    </a:lnTo>
                    <a:lnTo>
                      <a:pt x="83" y="51"/>
                    </a:lnTo>
                    <a:lnTo>
                      <a:pt x="99" y="0"/>
                    </a:ln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6" name="Freeform 253"/>
              <p:cNvSpPr/>
              <p:nvPr/>
            </p:nvSpPr>
            <p:spPr bwMode="auto">
              <a:xfrm>
                <a:off x="3345" y="1569"/>
                <a:ext cx="96" cy="78"/>
              </a:xfrm>
              <a:custGeom>
                <a:avLst/>
                <a:gdLst>
                  <a:gd name="T0" fmla="*/ 58 w 96"/>
                  <a:gd name="T1" fmla="*/ 78 h 78"/>
                  <a:gd name="T2" fmla="*/ 0 w 96"/>
                  <a:gd name="T3" fmla="*/ 8 h 78"/>
                  <a:gd name="T4" fmla="*/ 96 w 96"/>
                  <a:gd name="T5" fmla="*/ 0 h 78"/>
                  <a:gd name="T6" fmla="*/ 58 w 96"/>
                  <a:gd name="T7" fmla="*/ 78 h 78"/>
                </a:gdLst>
                <a:ahLst/>
                <a:cxnLst>
                  <a:cxn ang="0">
                    <a:pos x="T0" y="T1"/>
                  </a:cxn>
                  <a:cxn ang="0">
                    <a:pos x="T2" y="T3"/>
                  </a:cxn>
                  <a:cxn ang="0">
                    <a:pos x="T4" y="T5"/>
                  </a:cxn>
                  <a:cxn ang="0">
                    <a:pos x="T6" y="T7"/>
                  </a:cxn>
                </a:cxnLst>
                <a:rect l="0" t="0" r="r" b="b"/>
                <a:pathLst>
                  <a:path w="96" h="78">
                    <a:moveTo>
                      <a:pt x="58" y="78"/>
                    </a:moveTo>
                    <a:lnTo>
                      <a:pt x="0" y="8"/>
                    </a:lnTo>
                    <a:lnTo>
                      <a:pt x="96" y="0"/>
                    </a:lnTo>
                    <a:lnTo>
                      <a:pt x="58" y="78"/>
                    </a:ln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7" name="Freeform 254"/>
              <p:cNvSpPr/>
              <p:nvPr/>
            </p:nvSpPr>
            <p:spPr bwMode="auto">
              <a:xfrm>
                <a:off x="3433" y="1416"/>
                <a:ext cx="101" cy="83"/>
              </a:xfrm>
              <a:custGeom>
                <a:avLst/>
                <a:gdLst>
                  <a:gd name="T0" fmla="*/ 18 w 38"/>
                  <a:gd name="T1" fmla="*/ 31 h 31"/>
                  <a:gd name="T2" fmla="*/ 0 w 38"/>
                  <a:gd name="T3" fmla="*/ 5 h 31"/>
                  <a:gd name="T4" fmla="*/ 38 w 38"/>
                  <a:gd name="T5" fmla="*/ 0 h 31"/>
                  <a:gd name="T6" fmla="*/ 18 w 38"/>
                  <a:gd name="T7" fmla="*/ 31 h 31"/>
                </a:gdLst>
                <a:ahLst/>
                <a:cxnLst>
                  <a:cxn ang="0">
                    <a:pos x="T0" y="T1"/>
                  </a:cxn>
                  <a:cxn ang="0">
                    <a:pos x="T2" y="T3"/>
                  </a:cxn>
                  <a:cxn ang="0">
                    <a:pos x="T4" y="T5"/>
                  </a:cxn>
                  <a:cxn ang="0">
                    <a:pos x="T6" y="T7"/>
                  </a:cxn>
                </a:cxnLst>
                <a:rect l="0" t="0" r="r" b="b"/>
                <a:pathLst>
                  <a:path w="38" h="31">
                    <a:moveTo>
                      <a:pt x="18" y="31"/>
                    </a:moveTo>
                    <a:cubicBezTo>
                      <a:pt x="0" y="5"/>
                      <a:pt x="0" y="5"/>
                      <a:pt x="0" y="5"/>
                    </a:cubicBezTo>
                    <a:cubicBezTo>
                      <a:pt x="38" y="0"/>
                      <a:pt x="38" y="0"/>
                      <a:pt x="38" y="0"/>
                    </a:cubicBezTo>
                    <a:cubicBezTo>
                      <a:pt x="38" y="0"/>
                      <a:pt x="17" y="30"/>
                      <a:pt x="18" y="31"/>
                    </a:cubicBez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8" name="Freeform 255"/>
              <p:cNvSpPr/>
              <p:nvPr/>
            </p:nvSpPr>
            <p:spPr bwMode="auto">
              <a:xfrm>
                <a:off x="3534" y="1285"/>
                <a:ext cx="96" cy="75"/>
              </a:xfrm>
              <a:custGeom>
                <a:avLst/>
                <a:gdLst>
                  <a:gd name="T0" fmla="*/ 15 w 36"/>
                  <a:gd name="T1" fmla="*/ 28 h 28"/>
                  <a:gd name="T2" fmla="*/ 0 w 36"/>
                  <a:gd name="T3" fmla="*/ 0 h 28"/>
                  <a:gd name="T4" fmla="*/ 36 w 36"/>
                  <a:gd name="T5" fmla="*/ 6 h 28"/>
                  <a:gd name="T6" fmla="*/ 15 w 36"/>
                  <a:gd name="T7" fmla="*/ 28 h 28"/>
                </a:gdLst>
                <a:ahLst/>
                <a:cxnLst>
                  <a:cxn ang="0">
                    <a:pos x="T0" y="T1"/>
                  </a:cxn>
                  <a:cxn ang="0">
                    <a:pos x="T2" y="T3"/>
                  </a:cxn>
                  <a:cxn ang="0">
                    <a:pos x="T4" y="T5"/>
                  </a:cxn>
                  <a:cxn ang="0">
                    <a:pos x="T6" y="T7"/>
                  </a:cxn>
                </a:cxnLst>
                <a:rect l="0" t="0" r="r" b="b"/>
                <a:pathLst>
                  <a:path w="36" h="28">
                    <a:moveTo>
                      <a:pt x="15" y="28"/>
                    </a:moveTo>
                    <a:cubicBezTo>
                      <a:pt x="0" y="0"/>
                      <a:pt x="0" y="0"/>
                      <a:pt x="0" y="0"/>
                    </a:cubicBezTo>
                    <a:cubicBezTo>
                      <a:pt x="36" y="6"/>
                      <a:pt x="36" y="6"/>
                      <a:pt x="36" y="6"/>
                    </a:cubicBezTo>
                    <a:cubicBezTo>
                      <a:pt x="36" y="6"/>
                      <a:pt x="15" y="27"/>
                      <a:pt x="15" y="28"/>
                    </a:cubicBez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9" name="Freeform 256"/>
              <p:cNvSpPr/>
              <p:nvPr/>
            </p:nvSpPr>
            <p:spPr bwMode="auto">
              <a:xfrm>
                <a:off x="3660" y="1152"/>
                <a:ext cx="123" cy="85"/>
              </a:xfrm>
              <a:custGeom>
                <a:avLst/>
                <a:gdLst>
                  <a:gd name="T0" fmla="*/ 32 w 123"/>
                  <a:gd name="T1" fmla="*/ 85 h 85"/>
                  <a:gd name="T2" fmla="*/ 0 w 123"/>
                  <a:gd name="T3" fmla="*/ 0 h 85"/>
                  <a:gd name="T4" fmla="*/ 123 w 123"/>
                  <a:gd name="T5" fmla="*/ 21 h 85"/>
                  <a:gd name="T6" fmla="*/ 32 w 123"/>
                  <a:gd name="T7" fmla="*/ 85 h 85"/>
                </a:gdLst>
                <a:ahLst/>
                <a:cxnLst>
                  <a:cxn ang="0">
                    <a:pos x="T0" y="T1"/>
                  </a:cxn>
                  <a:cxn ang="0">
                    <a:pos x="T2" y="T3"/>
                  </a:cxn>
                  <a:cxn ang="0">
                    <a:pos x="T4" y="T5"/>
                  </a:cxn>
                  <a:cxn ang="0">
                    <a:pos x="T6" y="T7"/>
                  </a:cxn>
                </a:cxnLst>
                <a:rect l="0" t="0" r="r" b="b"/>
                <a:pathLst>
                  <a:path w="123" h="85">
                    <a:moveTo>
                      <a:pt x="32" y="85"/>
                    </a:moveTo>
                    <a:lnTo>
                      <a:pt x="0" y="0"/>
                    </a:lnTo>
                    <a:lnTo>
                      <a:pt x="123" y="21"/>
                    </a:lnTo>
                    <a:lnTo>
                      <a:pt x="32" y="85"/>
                    </a:ln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0" name="Freeform 257"/>
              <p:cNvSpPr/>
              <p:nvPr/>
            </p:nvSpPr>
            <p:spPr bwMode="auto">
              <a:xfrm>
                <a:off x="3366" y="1681"/>
                <a:ext cx="112" cy="105"/>
              </a:xfrm>
              <a:custGeom>
                <a:avLst/>
                <a:gdLst>
                  <a:gd name="T0" fmla="*/ 10 w 42"/>
                  <a:gd name="T1" fmla="*/ 0 h 39"/>
                  <a:gd name="T2" fmla="*/ 42 w 42"/>
                  <a:gd name="T3" fmla="*/ 39 h 39"/>
                  <a:gd name="T4" fmla="*/ 0 w 42"/>
                  <a:gd name="T5" fmla="*/ 29 h 39"/>
                  <a:gd name="T6" fmla="*/ 10 w 42"/>
                  <a:gd name="T7" fmla="*/ 0 h 39"/>
                </a:gdLst>
                <a:ahLst/>
                <a:cxnLst>
                  <a:cxn ang="0">
                    <a:pos x="T0" y="T1"/>
                  </a:cxn>
                  <a:cxn ang="0">
                    <a:pos x="T2" y="T3"/>
                  </a:cxn>
                  <a:cxn ang="0">
                    <a:pos x="T4" y="T5"/>
                  </a:cxn>
                  <a:cxn ang="0">
                    <a:pos x="T6" y="T7"/>
                  </a:cxn>
                </a:cxnLst>
                <a:rect l="0" t="0" r="r" b="b"/>
                <a:pathLst>
                  <a:path w="42" h="39">
                    <a:moveTo>
                      <a:pt x="10" y="0"/>
                    </a:moveTo>
                    <a:cubicBezTo>
                      <a:pt x="42" y="39"/>
                      <a:pt x="42" y="39"/>
                      <a:pt x="42" y="39"/>
                    </a:cubicBezTo>
                    <a:cubicBezTo>
                      <a:pt x="0" y="29"/>
                      <a:pt x="0" y="29"/>
                      <a:pt x="0" y="29"/>
                    </a:cubicBezTo>
                    <a:cubicBezTo>
                      <a:pt x="0" y="29"/>
                      <a:pt x="7" y="4"/>
                      <a:pt x="10" y="0"/>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1" name="Freeform 258"/>
              <p:cNvSpPr/>
              <p:nvPr/>
            </p:nvSpPr>
            <p:spPr bwMode="auto">
              <a:xfrm>
                <a:off x="3422" y="1526"/>
                <a:ext cx="96" cy="86"/>
              </a:xfrm>
              <a:custGeom>
                <a:avLst/>
                <a:gdLst>
                  <a:gd name="T0" fmla="*/ 1 w 36"/>
                  <a:gd name="T1" fmla="*/ 31 h 32"/>
                  <a:gd name="T2" fmla="*/ 36 w 36"/>
                  <a:gd name="T3" fmla="*/ 32 h 32"/>
                  <a:gd name="T4" fmla="*/ 16 w 36"/>
                  <a:gd name="T5" fmla="*/ 0 h 32"/>
                  <a:gd name="T6" fmla="*/ 1 w 36"/>
                  <a:gd name="T7" fmla="*/ 31 h 32"/>
                </a:gdLst>
                <a:ahLst/>
                <a:cxnLst>
                  <a:cxn ang="0">
                    <a:pos x="T0" y="T1"/>
                  </a:cxn>
                  <a:cxn ang="0">
                    <a:pos x="T2" y="T3"/>
                  </a:cxn>
                  <a:cxn ang="0">
                    <a:pos x="T4" y="T5"/>
                  </a:cxn>
                  <a:cxn ang="0">
                    <a:pos x="T6" y="T7"/>
                  </a:cxn>
                </a:cxnLst>
                <a:rect l="0" t="0" r="r" b="b"/>
                <a:pathLst>
                  <a:path w="36" h="32">
                    <a:moveTo>
                      <a:pt x="1" y="31"/>
                    </a:moveTo>
                    <a:cubicBezTo>
                      <a:pt x="36" y="32"/>
                      <a:pt x="36" y="32"/>
                      <a:pt x="36" y="32"/>
                    </a:cubicBezTo>
                    <a:cubicBezTo>
                      <a:pt x="16" y="0"/>
                      <a:pt x="16" y="0"/>
                      <a:pt x="16" y="0"/>
                    </a:cubicBezTo>
                    <a:cubicBezTo>
                      <a:pt x="16" y="0"/>
                      <a:pt x="0" y="30"/>
                      <a:pt x="1" y="31"/>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2" name="Freeform 259"/>
              <p:cNvSpPr/>
              <p:nvPr/>
            </p:nvSpPr>
            <p:spPr bwMode="auto">
              <a:xfrm>
                <a:off x="3502" y="1374"/>
                <a:ext cx="118" cy="101"/>
              </a:xfrm>
              <a:custGeom>
                <a:avLst/>
                <a:gdLst>
                  <a:gd name="T0" fmla="*/ 0 w 44"/>
                  <a:gd name="T1" fmla="*/ 34 h 38"/>
                  <a:gd name="T2" fmla="*/ 44 w 44"/>
                  <a:gd name="T3" fmla="*/ 38 h 38"/>
                  <a:gd name="T4" fmla="*/ 24 w 44"/>
                  <a:gd name="T5" fmla="*/ 0 h 38"/>
                  <a:gd name="T6" fmla="*/ 0 w 44"/>
                  <a:gd name="T7" fmla="*/ 34 h 38"/>
                </a:gdLst>
                <a:ahLst/>
                <a:cxnLst>
                  <a:cxn ang="0">
                    <a:pos x="T0" y="T1"/>
                  </a:cxn>
                  <a:cxn ang="0">
                    <a:pos x="T2" y="T3"/>
                  </a:cxn>
                  <a:cxn ang="0">
                    <a:pos x="T4" y="T5"/>
                  </a:cxn>
                  <a:cxn ang="0">
                    <a:pos x="T6" y="T7"/>
                  </a:cxn>
                </a:cxnLst>
                <a:rect l="0" t="0" r="r" b="b"/>
                <a:pathLst>
                  <a:path w="44" h="38">
                    <a:moveTo>
                      <a:pt x="0" y="34"/>
                    </a:moveTo>
                    <a:cubicBezTo>
                      <a:pt x="44" y="38"/>
                      <a:pt x="44" y="38"/>
                      <a:pt x="44" y="38"/>
                    </a:cubicBezTo>
                    <a:cubicBezTo>
                      <a:pt x="24" y="0"/>
                      <a:pt x="24" y="0"/>
                      <a:pt x="24" y="0"/>
                    </a:cubicBezTo>
                    <a:cubicBezTo>
                      <a:pt x="24" y="0"/>
                      <a:pt x="0" y="32"/>
                      <a:pt x="0" y="34"/>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3" name="Freeform 260"/>
              <p:cNvSpPr/>
              <p:nvPr/>
            </p:nvSpPr>
            <p:spPr bwMode="auto">
              <a:xfrm>
                <a:off x="3604" y="1256"/>
                <a:ext cx="117" cy="102"/>
              </a:xfrm>
              <a:custGeom>
                <a:avLst/>
                <a:gdLst>
                  <a:gd name="T0" fmla="*/ 0 w 44"/>
                  <a:gd name="T1" fmla="*/ 27 h 38"/>
                  <a:gd name="T2" fmla="*/ 44 w 44"/>
                  <a:gd name="T3" fmla="*/ 38 h 38"/>
                  <a:gd name="T4" fmla="*/ 27 w 44"/>
                  <a:gd name="T5" fmla="*/ 0 h 38"/>
                  <a:gd name="T6" fmla="*/ 0 w 44"/>
                  <a:gd name="T7" fmla="*/ 27 h 38"/>
                </a:gdLst>
                <a:ahLst/>
                <a:cxnLst>
                  <a:cxn ang="0">
                    <a:pos x="T0" y="T1"/>
                  </a:cxn>
                  <a:cxn ang="0">
                    <a:pos x="T2" y="T3"/>
                  </a:cxn>
                  <a:cxn ang="0">
                    <a:pos x="T4" y="T5"/>
                  </a:cxn>
                  <a:cxn ang="0">
                    <a:pos x="T6" y="T7"/>
                  </a:cxn>
                </a:cxnLst>
                <a:rect l="0" t="0" r="r" b="b"/>
                <a:pathLst>
                  <a:path w="44" h="38">
                    <a:moveTo>
                      <a:pt x="0" y="27"/>
                    </a:moveTo>
                    <a:cubicBezTo>
                      <a:pt x="44" y="38"/>
                      <a:pt x="44" y="38"/>
                      <a:pt x="44" y="38"/>
                    </a:cubicBezTo>
                    <a:cubicBezTo>
                      <a:pt x="27" y="0"/>
                      <a:pt x="27" y="0"/>
                      <a:pt x="27" y="0"/>
                    </a:cubicBezTo>
                    <a:cubicBezTo>
                      <a:pt x="27" y="0"/>
                      <a:pt x="18" y="6"/>
                      <a:pt x="0" y="27"/>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4" name="Freeform 261"/>
              <p:cNvSpPr/>
              <p:nvPr/>
            </p:nvSpPr>
            <p:spPr bwMode="auto">
              <a:xfrm>
                <a:off x="3721" y="1160"/>
                <a:ext cx="118" cy="109"/>
              </a:xfrm>
              <a:custGeom>
                <a:avLst/>
                <a:gdLst>
                  <a:gd name="T0" fmla="*/ 1 w 44"/>
                  <a:gd name="T1" fmla="*/ 21 h 41"/>
                  <a:gd name="T2" fmla="*/ 44 w 44"/>
                  <a:gd name="T3" fmla="*/ 41 h 41"/>
                  <a:gd name="T4" fmla="*/ 30 w 44"/>
                  <a:gd name="T5" fmla="*/ 0 h 41"/>
                  <a:gd name="T6" fmla="*/ 1 w 44"/>
                  <a:gd name="T7" fmla="*/ 21 h 41"/>
                </a:gdLst>
                <a:ahLst/>
                <a:cxnLst>
                  <a:cxn ang="0">
                    <a:pos x="T0" y="T1"/>
                  </a:cxn>
                  <a:cxn ang="0">
                    <a:pos x="T2" y="T3"/>
                  </a:cxn>
                  <a:cxn ang="0">
                    <a:pos x="T4" y="T5"/>
                  </a:cxn>
                  <a:cxn ang="0">
                    <a:pos x="T6" y="T7"/>
                  </a:cxn>
                </a:cxnLst>
                <a:rect l="0" t="0" r="r" b="b"/>
                <a:pathLst>
                  <a:path w="44" h="41">
                    <a:moveTo>
                      <a:pt x="1" y="21"/>
                    </a:moveTo>
                    <a:cubicBezTo>
                      <a:pt x="44" y="41"/>
                      <a:pt x="44" y="41"/>
                      <a:pt x="44" y="41"/>
                    </a:cubicBezTo>
                    <a:cubicBezTo>
                      <a:pt x="30" y="0"/>
                      <a:pt x="30" y="0"/>
                      <a:pt x="30" y="0"/>
                    </a:cubicBezTo>
                    <a:cubicBezTo>
                      <a:pt x="30" y="0"/>
                      <a:pt x="0" y="21"/>
                      <a:pt x="1" y="21"/>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5" name="Freeform 262"/>
              <p:cNvSpPr/>
              <p:nvPr/>
            </p:nvSpPr>
            <p:spPr bwMode="auto">
              <a:xfrm>
                <a:off x="3475" y="1668"/>
                <a:ext cx="105" cy="91"/>
              </a:xfrm>
              <a:custGeom>
                <a:avLst/>
                <a:gdLst>
                  <a:gd name="T0" fmla="*/ 105 w 105"/>
                  <a:gd name="T1" fmla="*/ 24 h 91"/>
                  <a:gd name="T2" fmla="*/ 0 w 105"/>
                  <a:gd name="T3" fmla="*/ 0 h 91"/>
                  <a:gd name="T4" fmla="*/ 78 w 105"/>
                  <a:gd name="T5" fmla="*/ 91 h 91"/>
                  <a:gd name="T6" fmla="*/ 105 w 105"/>
                  <a:gd name="T7" fmla="*/ 24 h 91"/>
                </a:gdLst>
                <a:ahLst/>
                <a:cxnLst>
                  <a:cxn ang="0">
                    <a:pos x="T0" y="T1"/>
                  </a:cxn>
                  <a:cxn ang="0">
                    <a:pos x="T2" y="T3"/>
                  </a:cxn>
                  <a:cxn ang="0">
                    <a:pos x="T4" y="T5"/>
                  </a:cxn>
                  <a:cxn ang="0">
                    <a:pos x="T6" y="T7"/>
                  </a:cxn>
                </a:cxnLst>
                <a:rect l="0" t="0" r="r" b="b"/>
                <a:pathLst>
                  <a:path w="105" h="91">
                    <a:moveTo>
                      <a:pt x="105" y="24"/>
                    </a:moveTo>
                    <a:lnTo>
                      <a:pt x="0" y="0"/>
                    </a:lnTo>
                    <a:lnTo>
                      <a:pt x="78" y="91"/>
                    </a:lnTo>
                    <a:lnTo>
                      <a:pt x="105" y="24"/>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6" name="Freeform 263"/>
              <p:cNvSpPr/>
              <p:nvPr/>
            </p:nvSpPr>
            <p:spPr bwMode="auto">
              <a:xfrm>
                <a:off x="3566" y="1537"/>
                <a:ext cx="104" cy="77"/>
              </a:xfrm>
              <a:custGeom>
                <a:avLst/>
                <a:gdLst>
                  <a:gd name="T0" fmla="*/ 56 w 104"/>
                  <a:gd name="T1" fmla="*/ 77 h 77"/>
                  <a:gd name="T2" fmla="*/ 0 w 104"/>
                  <a:gd name="T3" fmla="*/ 0 h 77"/>
                  <a:gd name="T4" fmla="*/ 104 w 104"/>
                  <a:gd name="T5" fmla="*/ 5 h 77"/>
                  <a:gd name="T6" fmla="*/ 56 w 104"/>
                  <a:gd name="T7" fmla="*/ 77 h 77"/>
                </a:gdLst>
                <a:ahLst/>
                <a:cxnLst>
                  <a:cxn ang="0">
                    <a:pos x="T0" y="T1"/>
                  </a:cxn>
                  <a:cxn ang="0">
                    <a:pos x="T2" y="T3"/>
                  </a:cxn>
                  <a:cxn ang="0">
                    <a:pos x="T4" y="T5"/>
                  </a:cxn>
                  <a:cxn ang="0">
                    <a:pos x="T6" y="T7"/>
                  </a:cxn>
                </a:cxnLst>
                <a:rect l="0" t="0" r="r" b="b"/>
                <a:pathLst>
                  <a:path w="104" h="77">
                    <a:moveTo>
                      <a:pt x="56" y="77"/>
                    </a:moveTo>
                    <a:lnTo>
                      <a:pt x="0" y="0"/>
                    </a:lnTo>
                    <a:lnTo>
                      <a:pt x="104" y="5"/>
                    </a:lnTo>
                    <a:lnTo>
                      <a:pt x="56" y="77"/>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7" name="Freeform 264"/>
              <p:cNvSpPr/>
              <p:nvPr/>
            </p:nvSpPr>
            <p:spPr bwMode="auto">
              <a:xfrm>
                <a:off x="3660" y="1406"/>
                <a:ext cx="109" cy="80"/>
              </a:xfrm>
              <a:custGeom>
                <a:avLst/>
                <a:gdLst>
                  <a:gd name="T0" fmla="*/ 53 w 109"/>
                  <a:gd name="T1" fmla="*/ 80 h 80"/>
                  <a:gd name="T2" fmla="*/ 0 w 109"/>
                  <a:gd name="T3" fmla="*/ 0 h 80"/>
                  <a:gd name="T4" fmla="*/ 109 w 109"/>
                  <a:gd name="T5" fmla="*/ 27 h 80"/>
                  <a:gd name="T6" fmla="*/ 53 w 109"/>
                  <a:gd name="T7" fmla="*/ 80 h 80"/>
                </a:gdLst>
                <a:ahLst/>
                <a:cxnLst>
                  <a:cxn ang="0">
                    <a:pos x="T0" y="T1"/>
                  </a:cxn>
                  <a:cxn ang="0">
                    <a:pos x="T2" y="T3"/>
                  </a:cxn>
                  <a:cxn ang="0">
                    <a:pos x="T4" y="T5"/>
                  </a:cxn>
                  <a:cxn ang="0">
                    <a:pos x="T6" y="T7"/>
                  </a:cxn>
                </a:cxnLst>
                <a:rect l="0" t="0" r="r" b="b"/>
                <a:pathLst>
                  <a:path w="109" h="80">
                    <a:moveTo>
                      <a:pt x="53" y="80"/>
                    </a:moveTo>
                    <a:lnTo>
                      <a:pt x="0" y="0"/>
                    </a:lnTo>
                    <a:lnTo>
                      <a:pt x="109" y="27"/>
                    </a:lnTo>
                    <a:lnTo>
                      <a:pt x="53" y="80"/>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8" name="Freeform 265"/>
              <p:cNvSpPr/>
              <p:nvPr/>
            </p:nvSpPr>
            <p:spPr bwMode="auto">
              <a:xfrm>
                <a:off x="3764" y="1296"/>
                <a:ext cx="107" cy="94"/>
              </a:xfrm>
              <a:custGeom>
                <a:avLst/>
                <a:gdLst>
                  <a:gd name="T0" fmla="*/ 53 w 107"/>
                  <a:gd name="T1" fmla="*/ 94 h 94"/>
                  <a:gd name="T2" fmla="*/ 0 w 107"/>
                  <a:gd name="T3" fmla="*/ 0 h 94"/>
                  <a:gd name="T4" fmla="*/ 107 w 107"/>
                  <a:gd name="T5" fmla="*/ 51 h 94"/>
                  <a:gd name="T6" fmla="*/ 53 w 107"/>
                  <a:gd name="T7" fmla="*/ 94 h 94"/>
                </a:gdLst>
                <a:ahLst/>
                <a:cxnLst>
                  <a:cxn ang="0">
                    <a:pos x="T0" y="T1"/>
                  </a:cxn>
                  <a:cxn ang="0">
                    <a:pos x="T2" y="T3"/>
                  </a:cxn>
                  <a:cxn ang="0">
                    <a:pos x="T4" y="T5"/>
                  </a:cxn>
                  <a:cxn ang="0">
                    <a:pos x="T6" y="T7"/>
                  </a:cxn>
                </a:cxnLst>
                <a:rect l="0" t="0" r="r" b="b"/>
                <a:pathLst>
                  <a:path w="107" h="94">
                    <a:moveTo>
                      <a:pt x="53" y="94"/>
                    </a:moveTo>
                    <a:lnTo>
                      <a:pt x="0" y="0"/>
                    </a:lnTo>
                    <a:lnTo>
                      <a:pt x="107" y="51"/>
                    </a:lnTo>
                    <a:lnTo>
                      <a:pt x="53" y="94"/>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9" name="Freeform 266"/>
              <p:cNvSpPr/>
              <p:nvPr/>
            </p:nvSpPr>
            <p:spPr bwMode="auto">
              <a:xfrm>
                <a:off x="3884" y="1203"/>
                <a:ext cx="91" cy="109"/>
              </a:xfrm>
              <a:custGeom>
                <a:avLst/>
                <a:gdLst>
                  <a:gd name="T0" fmla="*/ 40 w 91"/>
                  <a:gd name="T1" fmla="*/ 109 h 109"/>
                  <a:gd name="T2" fmla="*/ 0 w 91"/>
                  <a:gd name="T3" fmla="*/ 0 h 109"/>
                  <a:gd name="T4" fmla="*/ 91 w 91"/>
                  <a:gd name="T5" fmla="*/ 82 h 109"/>
                  <a:gd name="T6" fmla="*/ 40 w 91"/>
                  <a:gd name="T7" fmla="*/ 109 h 109"/>
                </a:gdLst>
                <a:ahLst/>
                <a:cxnLst>
                  <a:cxn ang="0">
                    <a:pos x="T0" y="T1"/>
                  </a:cxn>
                  <a:cxn ang="0">
                    <a:pos x="T2" y="T3"/>
                  </a:cxn>
                  <a:cxn ang="0">
                    <a:pos x="T4" y="T5"/>
                  </a:cxn>
                  <a:cxn ang="0">
                    <a:pos x="T6" y="T7"/>
                  </a:cxn>
                </a:cxnLst>
                <a:rect l="0" t="0" r="r" b="b"/>
                <a:pathLst>
                  <a:path w="91" h="109">
                    <a:moveTo>
                      <a:pt x="40" y="109"/>
                    </a:moveTo>
                    <a:lnTo>
                      <a:pt x="0" y="0"/>
                    </a:lnTo>
                    <a:lnTo>
                      <a:pt x="91" y="82"/>
                    </a:lnTo>
                    <a:lnTo>
                      <a:pt x="40" y="109"/>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0" name="Freeform 267"/>
              <p:cNvSpPr/>
              <p:nvPr/>
            </p:nvSpPr>
            <p:spPr bwMode="auto">
              <a:xfrm>
                <a:off x="3195" y="2224"/>
                <a:ext cx="107" cy="134"/>
              </a:xfrm>
              <a:custGeom>
                <a:avLst/>
                <a:gdLst>
                  <a:gd name="T0" fmla="*/ 15 w 40"/>
                  <a:gd name="T1" fmla="*/ 50 h 50"/>
                  <a:gd name="T2" fmla="*/ 40 w 40"/>
                  <a:gd name="T3" fmla="*/ 25 h 50"/>
                  <a:gd name="T4" fmla="*/ 15 w 40"/>
                  <a:gd name="T5" fmla="*/ 0 h 50"/>
                  <a:gd name="T6" fmla="*/ 0 w 40"/>
                  <a:gd name="T7" fmla="*/ 6 h 50"/>
                  <a:gd name="T8" fmla="*/ 10 w 40"/>
                  <a:gd name="T9" fmla="*/ 49 h 50"/>
                  <a:gd name="T10" fmla="*/ 15 w 40"/>
                  <a:gd name="T11" fmla="*/ 50 h 50"/>
                </a:gdLst>
                <a:ahLst/>
                <a:cxnLst>
                  <a:cxn ang="0">
                    <a:pos x="T0" y="T1"/>
                  </a:cxn>
                  <a:cxn ang="0">
                    <a:pos x="T2" y="T3"/>
                  </a:cxn>
                  <a:cxn ang="0">
                    <a:pos x="T4" y="T5"/>
                  </a:cxn>
                  <a:cxn ang="0">
                    <a:pos x="T6" y="T7"/>
                  </a:cxn>
                  <a:cxn ang="0">
                    <a:pos x="T8" y="T9"/>
                  </a:cxn>
                  <a:cxn ang="0">
                    <a:pos x="T10" y="T11"/>
                  </a:cxn>
                </a:cxnLst>
                <a:rect l="0" t="0" r="r" b="b"/>
                <a:pathLst>
                  <a:path w="40" h="50">
                    <a:moveTo>
                      <a:pt x="15" y="50"/>
                    </a:moveTo>
                    <a:cubicBezTo>
                      <a:pt x="29" y="50"/>
                      <a:pt x="40" y="39"/>
                      <a:pt x="40" y="25"/>
                    </a:cubicBezTo>
                    <a:cubicBezTo>
                      <a:pt x="40" y="12"/>
                      <a:pt x="29" y="0"/>
                      <a:pt x="15" y="0"/>
                    </a:cubicBezTo>
                    <a:cubicBezTo>
                      <a:pt x="10" y="0"/>
                      <a:pt x="4" y="2"/>
                      <a:pt x="0" y="6"/>
                    </a:cubicBezTo>
                    <a:cubicBezTo>
                      <a:pt x="2" y="20"/>
                      <a:pt x="6" y="35"/>
                      <a:pt x="10" y="49"/>
                    </a:cubicBezTo>
                    <a:cubicBezTo>
                      <a:pt x="11" y="50"/>
                      <a:pt x="13" y="50"/>
                      <a:pt x="15" y="50"/>
                    </a:cubicBez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1" name="Freeform 268"/>
              <p:cNvSpPr/>
              <p:nvPr/>
            </p:nvSpPr>
            <p:spPr bwMode="auto">
              <a:xfrm>
                <a:off x="3414" y="2411"/>
                <a:ext cx="134" cy="115"/>
              </a:xfrm>
              <a:custGeom>
                <a:avLst/>
                <a:gdLst>
                  <a:gd name="T0" fmla="*/ 25 w 50"/>
                  <a:gd name="T1" fmla="*/ 0 h 43"/>
                  <a:gd name="T2" fmla="*/ 0 w 50"/>
                  <a:gd name="T3" fmla="*/ 25 h 43"/>
                  <a:gd name="T4" fmla="*/ 9 w 50"/>
                  <a:gd name="T5" fmla="*/ 43 h 43"/>
                  <a:gd name="T6" fmla="*/ 50 w 50"/>
                  <a:gd name="T7" fmla="*/ 25 h 43"/>
                  <a:gd name="T8" fmla="*/ 25 w 50"/>
                  <a:gd name="T9" fmla="*/ 0 h 43"/>
                </a:gdLst>
                <a:ahLst/>
                <a:cxnLst>
                  <a:cxn ang="0">
                    <a:pos x="T0" y="T1"/>
                  </a:cxn>
                  <a:cxn ang="0">
                    <a:pos x="T2" y="T3"/>
                  </a:cxn>
                  <a:cxn ang="0">
                    <a:pos x="T4" y="T5"/>
                  </a:cxn>
                  <a:cxn ang="0">
                    <a:pos x="T6" y="T7"/>
                  </a:cxn>
                  <a:cxn ang="0">
                    <a:pos x="T8" y="T9"/>
                  </a:cxn>
                </a:cxnLst>
                <a:rect l="0" t="0" r="r" b="b"/>
                <a:pathLst>
                  <a:path w="50" h="43">
                    <a:moveTo>
                      <a:pt x="25" y="0"/>
                    </a:moveTo>
                    <a:cubicBezTo>
                      <a:pt x="12" y="0"/>
                      <a:pt x="0" y="12"/>
                      <a:pt x="0" y="25"/>
                    </a:cubicBezTo>
                    <a:cubicBezTo>
                      <a:pt x="0" y="32"/>
                      <a:pt x="4" y="39"/>
                      <a:pt x="9" y="43"/>
                    </a:cubicBezTo>
                    <a:cubicBezTo>
                      <a:pt x="50" y="25"/>
                      <a:pt x="50" y="25"/>
                      <a:pt x="50" y="25"/>
                    </a:cubicBezTo>
                    <a:cubicBezTo>
                      <a:pt x="50" y="11"/>
                      <a:pt x="39" y="0"/>
                      <a:pt x="25" y="0"/>
                    </a:cubicBez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2" name="Freeform 269"/>
              <p:cNvSpPr/>
              <p:nvPr/>
            </p:nvSpPr>
            <p:spPr bwMode="auto">
              <a:xfrm>
                <a:off x="3358" y="2157"/>
                <a:ext cx="77" cy="54"/>
              </a:xfrm>
              <a:custGeom>
                <a:avLst/>
                <a:gdLst>
                  <a:gd name="T0" fmla="*/ 0 w 29"/>
                  <a:gd name="T1" fmla="*/ 3 h 20"/>
                  <a:gd name="T2" fmla="*/ 0 w 29"/>
                  <a:gd name="T3" fmla="*/ 5 h 20"/>
                  <a:gd name="T4" fmla="*/ 14 w 29"/>
                  <a:gd name="T5" fmla="*/ 20 h 20"/>
                  <a:gd name="T6" fmla="*/ 29 w 29"/>
                  <a:gd name="T7" fmla="*/ 5 h 20"/>
                  <a:gd name="T8" fmla="*/ 28 w 29"/>
                  <a:gd name="T9" fmla="*/ 0 h 20"/>
                  <a:gd name="T10" fmla="*/ 0 w 29"/>
                  <a:gd name="T11" fmla="*/ 3 h 20"/>
                </a:gdLst>
                <a:ahLst/>
                <a:cxnLst>
                  <a:cxn ang="0">
                    <a:pos x="T0" y="T1"/>
                  </a:cxn>
                  <a:cxn ang="0">
                    <a:pos x="T2" y="T3"/>
                  </a:cxn>
                  <a:cxn ang="0">
                    <a:pos x="T4" y="T5"/>
                  </a:cxn>
                  <a:cxn ang="0">
                    <a:pos x="T6" y="T7"/>
                  </a:cxn>
                  <a:cxn ang="0">
                    <a:pos x="T8" y="T9"/>
                  </a:cxn>
                  <a:cxn ang="0">
                    <a:pos x="T10" y="T11"/>
                  </a:cxn>
                </a:cxnLst>
                <a:rect l="0" t="0" r="r" b="b"/>
                <a:pathLst>
                  <a:path w="29" h="20">
                    <a:moveTo>
                      <a:pt x="0" y="3"/>
                    </a:moveTo>
                    <a:cubicBezTo>
                      <a:pt x="0" y="4"/>
                      <a:pt x="0" y="4"/>
                      <a:pt x="0" y="5"/>
                    </a:cubicBezTo>
                    <a:cubicBezTo>
                      <a:pt x="0" y="13"/>
                      <a:pt x="6" y="20"/>
                      <a:pt x="14" y="20"/>
                    </a:cubicBezTo>
                    <a:cubicBezTo>
                      <a:pt x="22" y="20"/>
                      <a:pt x="29" y="13"/>
                      <a:pt x="29" y="5"/>
                    </a:cubicBezTo>
                    <a:cubicBezTo>
                      <a:pt x="29" y="3"/>
                      <a:pt x="28" y="2"/>
                      <a:pt x="28" y="0"/>
                    </a:cubicBezTo>
                    <a:lnTo>
                      <a:pt x="0" y="3"/>
                    </a:ln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3" name="Oval 270"/>
              <p:cNvSpPr>
                <a:spLocks noChangeArrowheads="1"/>
              </p:cNvSpPr>
              <p:nvPr/>
            </p:nvSpPr>
            <p:spPr bwMode="auto">
              <a:xfrm>
                <a:off x="3419" y="2256"/>
                <a:ext cx="102" cy="102"/>
              </a:xfrm>
              <a:prstGeom prst="ellipse">
                <a:avLst/>
              </a:pr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4" name="Oval 271"/>
              <p:cNvSpPr>
                <a:spLocks noChangeArrowheads="1"/>
              </p:cNvSpPr>
              <p:nvPr/>
            </p:nvSpPr>
            <p:spPr bwMode="auto">
              <a:xfrm>
                <a:off x="3315" y="2390"/>
                <a:ext cx="62" cy="62"/>
              </a:xfrm>
              <a:prstGeom prst="ellipse">
                <a:avLst/>
              </a:pr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5" name="Freeform 272"/>
              <p:cNvSpPr/>
              <p:nvPr/>
            </p:nvSpPr>
            <p:spPr bwMode="auto">
              <a:xfrm>
                <a:off x="3264" y="2484"/>
                <a:ext cx="51" cy="72"/>
              </a:xfrm>
              <a:custGeom>
                <a:avLst/>
                <a:gdLst>
                  <a:gd name="T0" fmla="*/ 4 w 19"/>
                  <a:gd name="T1" fmla="*/ 0 h 27"/>
                  <a:gd name="T2" fmla="*/ 0 w 19"/>
                  <a:gd name="T3" fmla="*/ 0 h 27"/>
                  <a:gd name="T4" fmla="*/ 11 w 19"/>
                  <a:gd name="T5" fmla="*/ 27 h 27"/>
                  <a:gd name="T6" fmla="*/ 19 w 19"/>
                  <a:gd name="T7" fmla="*/ 14 h 27"/>
                  <a:gd name="T8" fmla="*/ 4 w 19"/>
                  <a:gd name="T9" fmla="*/ 0 h 27"/>
                </a:gdLst>
                <a:ahLst/>
                <a:cxnLst>
                  <a:cxn ang="0">
                    <a:pos x="T0" y="T1"/>
                  </a:cxn>
                  <a:cxn ang="0">
                    <a:pos x="T2" y="T3"/>
                  </a:cxn>
                  <a:cxn ang="0">
                    <a:pos x="T4" y="T5"/>
                  </a:cxn>
                  <a:cxn ang="0">
                    <a:pos x="T6" y="T7"/>
                  </a:cxn>
                  <a:cxn ang="0">
                    <a:pos x="T8" y="T9"/>
                  </a:cxn>
                </a:cxnLst>
                <a:rect l="0" t="0" r="r" b="b"/>
                <a:pathLst>
                  <a:path w="19" h="27">
                    <a:moveTo>
                      <a:pt x="4" y="0"/>
                    </a:moveTo>
                    <a:cubicBezTo>
                      <a:pt x="2" y="0"/>
                      <a:pt x="1" y="0"/>
                      <a:pt x="0" y="0"/>
                    </a:cubicBezTo>
                    <a:cubicBezTo>
                      <a:pt x="3" y="9"/>
                      <a:pt x="7" y="18"/>
                      <a:pt x="11" y="27"/>
                    </a:cubicBezTo>
                    <a:cubicBezTo>
                      <a:pt x="15" y="25"/>
                      <a:pt x="19" y="20"/>
                      <a:pt x="19" y="14"/>
                    </a:cubicBezTo>
                    <a:cubicBezTo>
                      <a:pt x="19" y="6"/>
                      <a:pt x="12" y="0"/>
                      <a:pt x="4" y="0"/>
                    </a:cubicBez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6" name="Oval 273"/>
              <p:cNvSpPr>
                <a:spLocks noChangeArrowheads="1"/>
              </p:cNvSpPr>
              <p:nvPr/>
            </p:nvSpPr>
            <p:spPr bwMode="auto">
              <a:xfrm>
                <a:off x="3812" y="1018"/>
                <a:ext cx="32" cy="29"/>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7" name="Oval 274"/>
              <p:cNvSpPr>
                <a:spLocks noChangeArrowheads="1"/>
              </p:cNvSpPr>
              <p:nvPr/>
            </p:nvSpPr>
            <p:spPr bwMode="auto">
              <a:xfrm>
                <a:off x="3962" y="954"/>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8" name="Oval 275"/>
              <p:cNvSpPr>
                <a:spLocks noChangeArrowheads="1"/>
              </p:cNvSpPr>
              <p:nvPr/>
            </p:nvSpPr>
            <p:spPr bwMode="auto">
              <a:xfrm>
                <a:off x="3913" y="1071"/>
                <a:ext cx="33" cy="33"/>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9" name="Oval 276"/>
              <p:cNvSpPr>
                <a:spLocks noChangeArrowheads="1"/>
              </p:cNvSpPr>
              <p:nvPr/>
            </p:nvSpPr>
            <p:spPr bwMode="auto">
              <a:xfrm>
                <a:off x="4031" y="1031"/>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0" name="Oval 277"/>
              <p:cNvSpPr>
                <a:spLocks noChangeArrowheads="1"/>
              </p:cNvSpPr>
              <p:nvPr/>
            </p:nvSpPr>
            <p:spPr bwMode="auto">
              <a:xfrm>
                <a:off x="4015" y="1112"/>
                <a:ext cx="32" cy="29"/>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1" name="Oval 278"/>
              <p:cNvSpPr>
                <a:spLocks noChangeArrowheads="1"/>
              </p:cNvSpPr>
              <p:nvPr/>
            </p:nvSpPr>
            <p:spPr bwMode="auto">
              <a:xfrm>
                <a:off x="3852" y="1125"/>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2" name="Oval 279"/>
              <p:cNvSpPr>
                <a:spLocks noChangeArrowheads="1"/>
              </p:cNvSpPr>
              <p:nvPr/>
            </p:nvSpPr>
            <p:spPr bwMode="auto">
              <a:xfrm>
                <a:off x="3962" y="1211"/>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3" name="Oval 280"/>
              <p:cNvSpPr>
                <a:spLocks noChangeArrowheads="1"/>
              </p:cNvSpPr>
              <p:nvPr/>
            </p:nvSpPr>
            <p:spPr bwMode="auto">
              <a:xfrm>
                <a:off x="4084" y="1181"/>
                <a:ext cx="32" cy="30"/>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4" name="Oval 281"/>
              <p:cNvSpPr>
                <a:spLocks noChangeArrowheads="1"/>
              </p:cNvSpPr>
              <p:nvPr/>
            </p:nvSpPr>
            <p:spPr bwMode="auto">
              <a:xfrm>
                <a:off x="4132" y="1023"/>
                <a:ext cx="22" cy="24"/>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5" name="Oval 282"/>
              <p:cNvSpPr>
                <a:spLocks noChangeArrowheads="1"/>
              </p:cNvSpPr>
              <p:nvPr/>
            </p:nvSpPr>
            <p:spPr bwMode="auto">
              <a:xfrm>
                <a:off x="4253" y="1018"/>
                <a:ext cx="24" cy="21"/>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6" name="Oval 283"/>
              <p:cNvSpPr>
                <a:spLocks noChangeArrowheads="1"/>
              </p:cNvSpPr>
              <p:nvPr/>
            </p:nvSpPr>
            <p:spPr bwMode="auto">
              <a:xfrm>
                <a:off x="4378" y="1013"/>
                <a:ext cx="22" cy="24"/>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7" name="Oval 284"/>
              <p:cNvSpPr>
                <a:spLocks noChangeArrowheads="1"/>
              </p:cNvSpPr>
              <p:nvPr/>
            </p:nvSpPr>
            <p:spPr bwMode="auto">
              <a:xfrm>
                <a:off x="4498" y="1018"/>
                <a:ext cx="22" cy="21"/>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8" name="Oval 285"/>
              <p:cNvSpPr>
                <a:spLocks noChangeArrowheads="1"/>
              </p:cNvSpPr>
              <p:nvPr/>
            </p:nvSpPr>
            <p:spPr bwMode="auto">
              <a:xfrm>
                <a:off x="4619" y="1029"/>
                <a:ext cx="24" cy="24"/>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9" name="Freeform 286"/>
              <p:cNvSpPr/>
              <p:nvPr/>
            </p:nvSpPr>
            <p:spPr bwMode="auto">
              <a:xfrm>
                <a:off x="4106" y="991"/>
                <a:ext cx="587" cy="249"/>
              </a:xfrm>
              <a:custGeom>
                <a:avLst/>
                <a:gdLst>
                  <a:gd name="T0" fmla="*/ 0 w 220"/>
                  <a:gd name="T1" fmla="*/ 37 h 93"/>
                  <a:gd name="T2" fmla="*/ 45 w 220"/>
                  <a:gd name="T3" fmla="*/ 77 h 93"/>
                  <a:gd name="T4" fmla="*/ 62 w 220"/>
                  <a:gd name="T5" fmla="*/ 31 h 93"/>
                  <a:gd name="T6" fmla="*/ 93 w 220"/>
                  <a:gd name="T7" fmla="*/ 69 h 93"/>
                  <a:gd name="T8" fmla="*/ 117 w 220"/>
                  <a:gd name="T9" fmla="*/ 27 h 93"/>
                  <a:gd name="T10" fmla="*/ 148 w 220"/>
                  <a:gd name="T11" fmla="*/ 75 h 93"/>
                  <a:gd name="T12" fmla="*/ 176 w 220"/>
                  <a:gd name="T13" fmla="*/ 31 h 93"/>
                  <a:gd name="T14" fmla="*/ 214 w 220"/>
                  <a:gd name="T15" fmla="*/ 93 h 93"/>
                  <a:gd name="T16" fmla="*/ 220 w 220"/>
                  <a:gd name="T17" fmla="*/ 45 h 93"/>
                  <a:gd name="T18" fmla="*/ 0 w 220"/>
                  <a:gd name="T19"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93">
                    <a:moveTo>
                      <a:pt x="0" y="37"/>
                    </a:moveTo>
                    <a:cubicBezTo>
                      <a:pt x="45" y="77"/>
                      <a:pt x="45" y="77"/>
                      <a:pt x="45" y="77"/>
                    </a:cubicBezTo>
                    <a:cubicBezTo>
                      <a:pt x="62" y="31"/>
                      <a:pt x="62" y="31"/>
                      <a:pt x="62" y="31"/>
                    </a:cubicBezTo>
                    <a:cubicBezTo>
                      <a:pt x="93" y="69"/>
                      <a:pt x="93" y="69"/>
                      <a:pt x="93" y="69"/>
                    </a:cubicBezTo>
                    <a:cubicBezTo>
                      <a:pt x="117" y="27"/>
                      <a:pt x="117" y="27"/>
                      <a:pt x="117" y="27"/>
                    </a:cubicBezTo>
                    <a:cubicBezTo>
                      <a:pt x="148" y="75"/>
                      <a:pt x="148" y="75"/>
                      <a:pt x="148" y="75"/>
                    </a:cubicBezTo>
                    <a:cubicBezTo>
                      <a:pt x="176" y="31"/>
                      <a:pt x="176" y="31"/>
                      <a:pt x="176" y="31"/>
                    </a:cubicBezTo>
                    <a:cubicBezTo>
                      <a:pt x="214" y="93"/>
                      <a:pt x="214" y="93"/>
                      <a:pt x="214" y="93"/>
                    </a:cubicBezTo>
                    <a:cubicBezTo>
                      <a:pt x="220" y="45"/>
                      <a:pt x="220" y="45"/>
                      <a:pt x="220" y="45"/>
                    </a:cubicBezTo>
                    <a:cubicBezTo>
                      <a:pt x="220" y="45"/>
                      <a:pt x="94" y="0"/>
                      <a:pt x="0" y="37"/>
                    </a:cubicBezTo>
                    <a:close/>
                  </a:path>
                </a:pathLst>
              </a:custGeom>
              <a:solidFill>
                <a:srgbClr val="FF9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0" name="Freeform 287"/>
              <p:cNvSpPr/>
              <p:nvPr/>
            </p:nvSpPr>
            <p:spPr bwMode="auto">
              <a:xfrm>
                <a:off x="5067" y="1157"/>
                <a:ext cx="257" cy="198"/>
              </a:xfrm>
              <a:custGeom>
                <a:avLst/>
                <a:gdLst>
                  <a:gd name="T0" fmla="*/ 134 w 257"/>
                  <a:gd name="T1" fmla="*/ 0 h 198"/>
                  <a:gd name="T2" fmla="*/ 0 w 257"/>
                  <a:gd name="T3" fmla="*/ 198 h 198"/>
                  <a:gd name="T4" fmla="*/ 257 w 257"/>
                  <a:gd name="T5" fmla="*/ 128 h 198"/>
                  <a:gd name="T6" fmla="*/ 134 w 257"/>
                  <a:gd name="T7" fmla="*/ 0 h 198"/>
                </a:gdLst>
                <a:ahLst/>
                <a:cxnLst>
                  <a:cxn ang="0">
                    <a:pos x="T0" y="T1"/>
                  </a:cxn>
                  <a:cxn ang="0">
                    <a:pos x="T2" y="T3"/>
                  </a:cxn>
                  <a:cxn ang="0">
                    <a:pos x="T4" y="T5"/>
                  </a:cxn>
                  <a:cxn ang="0">
                    <a:pos x="T6" y="T7"/>
                  </a:cxn>
                </a:cxnLst>
                <a:rect l="0" t="0" r="r" b="b"/>
                <a:pathLst>
                  <a:path w="257" h="198">
                    <a:moveTo>
                      <a:pt x="134" y="0"/>
                    </a:moveTo>
                    <a:lnTo>
                      <a:pt x="0" y="198"/>
                    </a:lnTo>
                    <a:lnTo>
                      <a:pt x="257" y="128"/>
                    </a:lnTo>
                    <a:lnTo>
                      <a:pt x="134" y="0"/>
                    </a:lnTo>
                    <a:close/>
                  </a:path>
                </a:pathLst>
              </a:cu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1" name="Freeform 288"/>
              <p:cNvSpPr/>
              <p:nvPr/>
            </p:nvSpPr>
            <p:spPr bwMode="auto">
              <a:xfrm>
                <a:off x="5024" y="1392"/>
                <a:ext cx="241" cy="180"/>
              </a:xfrm>
              <a:custGeom>
                <a:avLst/>
                <a:gdLst>
                  <a:gd name="T0" fmla="*/ 0 w 241"/>
                  <a:gd name="T1" fmla="*/ 81 h 180"/>
                  <a:gd name="T2" fmla="*/ 241 w 241"/>
                  <a:gd name="T3" fmla="*/ 0 h 180"/>
                  <a:gd name="T4" fmla="*/ 83 w 241"/>
                  <a:gd name="T5" fmla="*/ 180 h 180"/>
                  <a:gd name="T6" fmla="*/ 0 w 241"/>
                  <a:gd name="T7" fmla="*/ 81 h 180"/>
                </a:gdLst>
                <a:ahLst/>
                <a:cxnLst>
                  <a:cxn ang="0">
                    <a:pos x="T0" y="T1"/>
                  </a:cxn>
                  <a:cxn ang="0">
                    <a:pos x="T2" y="T3"/>
                  </a:cxn>
                  <a:cxn ang="0">
                    <a:pos x="T4" y="T5"/>
                  </a:cxn>
                  <a:cxn ang="0">
                    <a:pos x="T6" y="T7"/>
                  </a:cxn>
                </a:cxnLst>
                <a:rect l="0" t="0" r="r" b="b"/>
                <a:pathLst>
                  <a:path w="241" h="180">
                    <a:moveTo>
                      <a:pt x="0" y="81"/>
                    </a:moveTo>
                    <a:lnTo>
                      <a:pt x="241" y="0"/>
                    </a:lnTo>
                    <a:lnTo>
                      <a:pt x="83" y="180"/>
                    </a:lnTo>
                    <a:lnTo>
                      <a:pt x="0" y="81"/>
                    </a:ln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2" name="Freeform 289"/>
              <p:cNvSpPr/>
              <p:nvPr/>
            </p:nvSpPr>
            <p:spPr bwMode="auto">
              <a:xfrm>
                <a:off x="5241" y="1379"/>
                <a:ext cx="246" cy="182"/>
              </a:xfrm>
              <a:custGeom>
                <a:avLst/>
                <a:gdLst>
                  <a:gd name="T0" fmla="*/ 55 w 92"/>
                  <a:gd name="T1" fmla="*/ 0 h 68"/>
                  <a:gd name="T2" fmla="*/ 0 w 92"/>
                  <a:gd name="T3" fmla="*/ 68 h 68"/>
                  <a:gd name="T4" fmla="*/ 92 w 92"/>
                  <a:gd name="T5" fmla="*/ 66 h 68"/>
                  <a:gd name="T6" fmla="*/ 55 w 92"/>
                  <a:gd name="T7" fmla="*/ 0 h 68"/>
                </a:gdLst>
                <a:ahLst/>
                <a:cxnLst>
                  <a:cxn ang="0">
                    <a:pos x="T0" y="T1"/>
                  </a:cxn>
                  <a:cxn ang="0">
                    <a:pos x="T2" y="T3"/>
                  </a:cxn>
                  <a:cxn ang="0">
                    <a:pos x="T4" y="T5"/>
                  </a:cxn>
                  <a:cxn ang="0">
                    <a:pos x="T6" y="T7"/>
                  </a:cxn>
                </a:cxnLst>
                <a:rect l="0" t="0" r="r" b="b"/>
                <a:pathLst>
                  <a:path w="92" h="68">
                    <a:moveTo>
                      <a:pt x="55" y="0"/>
                    </a:moveTo>
                    <a:cubicBezTo>
                      <a:pt x="0" y="68"/>
                      <a:pt x="0" y="68"/>
                      <a:pt x="0" y="68"/>
                    </a:cubicBezTo>
                    <a:cubicBezTo>
                      <a:pt x="92" y="66"/>
                      <a:pt x="92" y="66"/>
                      <a:pt x="92" y="66"/>
                    </a:cubicBezTo>
                    <a:cubicBezTo>
                      <a:pt x="92" y="66"/>
                      <a:pt x="68" y="5"/>
                      <a:pt x="55"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3" name="Freeform 290"/>
              <p:cNvSpPr/>
              <p:nvPr/>
            </p:nvSpPr>
            <p:spPr bwMode="auto">
              <a:xfrm>
                <a:off x="5171" y="1655"/>
                <a:ext cx="206" cy="163"/>
              </a:xfrm>
              <a:custGeom>
                <a:avLst/>
                <a:gdLst>
                  <a:gd name="T0" fmla="*/ 0 w 206"/>
                  <a:gd name="T1" fmla="*/ 45 h 163"/>
                  <a:gd name="T2" fmla="*/ 206 w 206"/>
                  <a:gd name="T3" fmla="*/ 0 h 163"/>
                  <a:gd name="T4" fmla="*/ 54 w 206"/>
                  <a:gd name="T5" fmla="*/ 163 h 163"/>
                  <a:gd name="T6" fmla="*/ 0 w 206"/>
                  <a:gd name="T7" fmla="*/ 45 h 163"/>
                </a:gdLst>
                <a:ahLst/>
                <a:cxnLst>
                  <a:cxn ang="0">
                    <a:pos x="T0" y="T1"/>
                  </a:cxn>
                  <a:cxn ang="0">
                    <a:pos x="T2" y="T3"/>
                  </a:cxn>
                  <a:cxn ang="0">
                    <a:pos x="T4" y="T5"/>
                  </a:cxn>
                  <a:cxn ang="0">
                    <a:pos x="T6" y="T7"/>
                  </a:cxn>
                </a:cxnLst>
                <a:rect l="0" t="0" r="r" b="b"/>
                <a:pathLst>
                  <a:path w="206" h="163">
                    <a:moveTo>
                      <a:pt x="0" y="45"/>
                    </a:moveTo>
                    <a:lnTo>
                      <a:pt x="206" y="0"/>
                    </a:lnTo>
                    <a:lnTo>
                      <a:pt x="54" y="163"/>
                    </a:lnTo>
                    <a:lnTo>
                      <a:pt x="0" y="45"/>
                    </a:ln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4" name="Freeform 291"/>
              <p:cNvSpPr/>
              <p:nvPr/>
            </p:nvSpPr>
            <p:spPr bwMode="auto">
              <a:xfrm>
                <a:off x="5358" y="1665"/>
                <a:ext cx="211" cy="177"/>
              </a:xfrm>
              <a:custGeom>
                <a:avLst/>
                <a:gdLst>
                  <a:gd name="T0" fmla="*/ 63 w 79"/>
                  <a:gd name="T1" fmla="*/ 0 h 66"/>
                  <a:gd name="T2" fmla="*/ 0 w 79"/>
                  <a:gd name="T3" fmla="*/ 57 h 66"/>
                  <a:gd name="T4" fmla="*/ 79 w 79"/>
                  <a:gd name="T5" fmla="*/ 66 h 66"/>
                  <a:gd name="T6" fmla="*/ 63 w 79"/>
                  <a:gd name="T7" fmla="*/ 0 h 66"/>
                </a:gdLst>
                <a:ahLst/>
                <a:cxnLst>
                  <a:cxn ang="0">
                    <a:pos x="T0" y="T1"/>
                  </a:cxn>
                  <a:cxn ang="0">
                    <a:pos x="T2" y="T3"/>
                  </a:cxn>
                  <a:cxn ang="0">
                    <a:pos x="T4" y="T5"/>
                  </a:cxn>
                  <a:cxn ang="0">
                    <a:pos x="T6" y="T7"/>
                  </a:cxn>
                </a:cxnLst>
                <a:rect l="0" t="0" r="r" b="b"/>
                <a:pathLst>
                  <a:path w="79" h="66">
                    <a:moveTo>
                      <a:pt x="63" y="0"/>
                    </a:moveTo>
                    <a:cubicBezTo>
                      <a:pt x="0" y="57"/>
                      <a:pt x="0" y="57"/>
                      <a:pt x="0" y="57"/>
                    </a:cubicBezTo>
                    <a:cubicBezTo>
                      <a:pt x="79" y="66"/>
                      <a:pt x="79" y="66"/>
                      <a:pt x="79" y="66"/>
                    </a:cubicBezTo>
                    <a:cubicBezTo>
                      <a:pt x="79" y="66"/>
                      <a:pt x="74" y="9"/>
                      <a:pt x="63"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5" name="Freeform 292"/>
              <p:cNvSpPr/>
              <p:nvPr/>
            </p:nvSpPr>
            <p:spPr bwMode="auto">
              <a:xfrm>
                <a:off x="5246" y="1941"/>
                <a:ext cx="211" cy="115"/>
              </a:xfrm>
              <a:custGeom>
                <a:avLst/>
                <a:gdLst>
                  <a:gd name="T0" fmla="*/ 0 w 211"/>
                  <a:gd name="T1" fmla="*/ 10 h 115"/>
                  <a:gd name="T2" fmla="*/ 211 w 211"/>
                  <a:gd name="T3" fmla="*/ 0 h 115"/>
                  <a:gd name="T4" fmla="*/ 8 w 211"/>
                  <a:gd name="T5" fmla="*/ 115 h 115"/>
                  <a:gd name="T6" fmla="*/ 0 w 211"/>
                  <a:gd name="T7" fmla="*/ 10 h 115"/>
                </a:gdLst>
                <a:ahLst/>
                <a:cxnLst>
                  <a:cxn ang="0">
                    <a:pos x="T0" y="T1"/>
                  </a:cxn>
                  <a:cxn ang="0">
                    <a:pos x="T2" y="T3"/>
                  </a:cxn>
                  <a:cxn ang="0">
                    <a:pos x="T4" y="T5"/>
                  </a:cxn>
                  <a:cxn ang="0">
                    <a:pos x="T6" y="T7"/>
                  </a:cxn>
                </a:cxnLst>
                <a:rect l="0" t="0" r="r" b="b"/>
                <a:pathLst>
                  <a:path w="211" h="115">
                    <a:moveTo>
                      <a:pt x="0" y="10"/>
                    </a:moveTo>
                    <a:lnTo>
                      <a:pt x="211" y="0"/>
                    </a:lnTo>
                    <a:lnTo>
                      <a:pt x="8" y="115"/>
                    </a:lnTo>
                    <a:lnTo>
                      <a:pt x="0" y="10"/>
                    </a:lnTo>
                    <a:close/>
                  </a:path>
                </a:pathLst>
              </a:custGeom>
              <a:solidFill>
                <a:srgbClr val="B8B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6" name="Oval 293"/>
              <p:cNvSpPr>
                <a:spLocks noChangeArrowheads="1"/>
              </p:cNvSpPr>
              <p:nvPr/>
            </p:nvSpPr>
            <p:spPr bwMode="auto">
              <a:xfrm>
                <a:off x="5284" y="2074"/>
                <a:ext cx="34" cy="35"/>
              </a:xfrm>
              <a:prstGeom prst="ellipse">
                <a:avLst/>
              </a:prstGeom>
              <a:solidFill>
                <a:srgbClr val="7C4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7" name="Oval 294"/>
              <p:cNvSpPr>
                <a:spLocks noChangeArrowheads="1"/>
              </p:cNvSpPr>
              <p:nvPr/>
            </p:nvSpPr>
            <p:spPr bwMode="auto">
              <a:xfrm>
                <a:off x="5270" y="2163"/>
                <a:ext cx="35" cy="34"/>
              </a:xfrm>
              <a:prstGeom prst="ellipse">
                <a:avLst/>
              </a:prstGeom>
              <a:solidFill>
                <a:srgbClr val="7C4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4" name="Oval 296"/>
            <p:cNvSpPr>
              <a:spLocks noChangeArrowheads="1"/>
            </p:cNvSpPr>
            <p:nvPr/>
          </p:nvSpPr>
          <p:spPr bwMode="auto">
            <a:xfrm>
              <a:off x="8358188" y="3565525"/>
              <a:ext cx="55563" cy="53975"/>
            </a:xfrm>
            <a:prstGeom prst="ellipse">
              <a:avLst/>
            </a:prstGeom>
            <a:solidFill>
              <a:srgbClr val="7C4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 name="Oval 297"/>
            <p:cNvSpPr>
              <a:spLocks noChangeArrowheads="1"/>
            </p:cNvSpPr>
            <p:nvPr/>
          </p:nvSpPr>
          <p:spPr bwMode="auto">
            <a:xfrm>
              <a:off x="8578851" y="3203575"/>
              <a:ext cx="58738" cy="55563"/>
            </a:xfrm>
            <a:prstGeom prst="ellipse">
              <a:avLst/>
            </a:prstGeom>
            <a:solidFill>
              <a:srgbClr val="FF9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298"/>
            <p:cNvSpPr/>
            <p:nvPr/>
          </p:nvSpPr>
          <p:spPr bwMode="auto">
            <a:xfrm>
              <a:off x="8150226" y="3938588"/>
              <a:ext cx="474663" cy="696913"/>
            </a:xfrm>
            <a:custGeom>
              <a:avLst/>
              <a:gdLst>
                <a:gd name="T0" fmla="*/ 108 w 112"/>
                <a:gd name="T1" fmla="*/ 18 h 164"/>
                <a:gd name="T2" fmla="*/ 103 w 112"/>
                <a:gd name="T3" fmla="*/ 10 h 164"/>
                <a:gd name="T4" fmla="*/ 85 w 112"/>
                <a:gd name="T5" fmla="*/ 0 h 164"/>
                <a:gd name="T6" fmla="*/ 83 w 112"/>
                <a:gd name="T7" fmla="*/ 11 h 164"/>
                <a:gd name="T8" fmla="*/ 83 w 112"/>
                <a:gd name="T9" fmla="*/ 39 h 164"/>
                <a:gd name="T10" fmla="*/ 64 w 112"/>
                <a:gd name="T11" fmla="*/ 55 h 164"/>
                <a:gd name="T12" fmla="*/ 56 w 112"/>
                <a:gd name="T13" fmla="*/ 84 h 164"/>
                <a:gd name="T14" fmla="*/ 33 w 112"/>
                <a:gd name="T15" fmla="*/ 106 h 164"/>
                <a:gd name="T16" fmla="*/ 25 w 112"/>
                <a:gd name="T17" fmla="*/ 118 h 164"/>
                <a:gd name="T18" fmla="*/ 19 w 112"/>
                <a:gd name="T19" fmla="*/ 137 h 164"/>
                <a:gd name="T20" fmla="*/ 10 w 112"/>
                <a:gd name="T21" fmla="*/ 148 h 164"/>
                <a:gd name="T22" fmla="*/ 0 w 112"/>
                <a:gd name="T23" fmla="*/ 153 h 164"/>
                <a:gd name="T24" fmla="*/ 19 w 112"/>
                <a:gd name="T25" fmla="*/ 164 h 164"/>
                <a:gd name="T26" fmla="*/ 19 w 112"/>
                <a:gd name="T27" fmla="*/ 164 h 164"/>
                <a:gd name="T28" fmla="*/ 26 w 112"/>
                <a:gd name="T29" fmla="*/ 162 h 164"/>
                <a:gd name="T30" fmla="*/ 37 w 112"/>
                <a:gd name="T31" fmla="*/ 153 h 164"/>
                <a:gd name="T32" fmla="*/ 43 w 112"/>
                <a:gd name="T33" fmla="*/ 139 h 164"/>
                <a:gd name="T34" fmla="*/ 41 w 112"/>
                <a:gd name="T35" fmla="*/ 126 h 164"/>
                <a:gd name="T36" fmla="*/ 83 w 112"/>
                <a:gd name="T37" fmla="*/ 110 h 164"/>
                <a:gd name="T38" fmla="*/ 87 w 112"/>
                <a:gd name="T39" fmla="*/ 88 h 164"/>
                <a:gd name="T40" fmla="*/ 81 w 112"/>
                <a:gd name="T41" fmla="*/ 67 h 164"/>
                <a:gd name="T42" fmla="*/ 103 w 112"/>
                <a:gd name="T43" fmla="*/ 61 h 164"/>
                <a:gd name="T44" fmla="*/ 112 w 112"/>
                <a:gd name="T45" fmla="*/ 41 h 164"/>
                <a:gd name="T46" fmla="*/ 108 w 112"/>
                <a:gd name="T47" fmla="*/ 1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4">
                  <a:moveTo>
                    <a:pt x="108" y="18"/>
                  </a:moveTo>
                  <a:cubicBezTo>
                    <a:pt x="107" y="15"/>
                    <a:pt x="105" y="13"/>
                    <a:pt x="103" y="10"/>
                  </a:cubicBezTo>
                  <a:cubicBezTo>
                    <a:pt x="85" y="0"/>
                    <a:pt x="85" y="0"/>
                    <a:pt x="85" y="0"/>
                  </a:cubicBezTo>
                  <a:cubicBezTo>
                    <a:pt x="84" y="3"/>
                    <a:pt x="83" y="7"/>
                    <a:pt x="83" y="11"/>
                  </a:cubicBezTo>
                  <a:cubicBezTo>
                    <a:pt x="86" y="20"/>
                    <a:pt x="87" y="30"/>
                    <a:pt x="83" y="39"/>
                  </a:cubicBezTo>
                  <a:cubicBezTo>
                    <a:pt x="79" y="47"/>
                    <a:pt x="70" y="49"/>
                    <a:pt x="64" y="55"/>
                  </a:cubicBezTo>
                  <a:cubicBezTo>
                    <a:pt x="58" y="63"/>
                    <a:pt x="62" y="75"/>
                    <a:pt x="56" y="84"/>
                  </a:cubicBezTo>
                  <a:cubicBezTo>
                    <a:pt x="50" y="92"/>
                    <a:pt x="42" y="100"/>
                    <a:pt x="33" y="106"/>
                  </a:cubicBezTo>
                  <a:cubicBezTo>
                    <a:pt x="28" y="110"/>
                    <a:pt x="27" y="112"/>
                    <a:pt x="25" y="118"/>
                  </a:cubicBezTo>
                  <a:cubicBezTo>
                    <a:pt x="24" y="124"/>
                    <a:pt x="23" y="131"/>
                    <a:pt x="19" y="137"/>
                  </a:cubicBezTo>
                  <a:cubicBezTo>
                    <a:pt x="17" y="141"/>
                    <a:pt x="14" y="146"/>
                    <a:pt x="10" y="148"/>
                  </a:cubicBezTo>
                  <a:cubicBezTo>
                    <a:pt x="7" y="151"/>
                    <a:pt x="3" y="151"/>
                    <a:pt x="0" y="153"/>
                  </a:cubicBezTo>
                  <a:cubicBezTo>
                    <a:pt x="19" y="164"/>
                    <a:pt x="19" y="164"/>
                    <a:pt x="19" y="164"/>
                  </a:cubicBezTo>
                  <a:cubicBezTo>
                    <a:pt x="19" y="164"/>
                    <a:pt x="19" y="164"/>
                    <a:pt x="19" y="164"/>
                  </a:cubicBezTo>
                  <a:cubicBezTo>
                    <a:pt x="21" y="164"/>
                    <a:pt x="24" y="163"/>
                    <a:pt x="26" y="162"/>
                  </a:cubicBezTo>
                  <a:cubicBezTo>
                    <a:pt x="31" y="161"/>
                    <a:pt x="35" y="157"/>
                    <a:pt x="37" y="153"/>
                  </a:cubicBezTo>
                  <a:cubicBezTo>
                    <a:pt x="40" y="149"/>
                    <a:pt x="42" y="144"/>
                    <a:pt x="43" y="139"/>
                  </a:cubicBezTo>
                  <a:cubicBezTo>
                    <a:pt x="43" y="137"/>
                    <a:pt x="44" y="126"/>
                    <a:pt x="41" y="126"/>
                  </a:cubicBezTo>
                  <a:cubicBezTo>
                    <a:pt x="56" y="128"/>
                    <a:pt x="75" y="125"/>
                    <a:pt x="83" y="110"/>
                  </a:cubicBezTo>
                  <a:cubicBezTo>
                    <a:pt x="86" y="104"/>
                    <a:pt x="88" y="95"/>
                    <a:pt x="87" y="88"/>
                  </a:cubicBezTo>
                  <a:cubicBezTo>
                    <a:pt x="87" y="81"/>
                    <a:pt x="83" y="74"/>
                    <a:pt x="81" y="67"/>
                  </a:cubicBezTo>
                  <a:cubicBezTo>
                    <a:pt x="88" y="69"/>
                    <a:pt x="97" y="65"/>
                    <a:pt x="103" y="61"/>
                  </a:cubicBezTo>
                  <a:cubicBezTo>
                    <a:pt x="110" y="56"/>
                    <a:pt x="111" y="48"/>
                    <a:pt x="112" y="41"/>
                  </a:cubicBezTo>
                  <a:cubicBezTo>
                    <a:pt x="112" y="33"/>
                    <a:pt x="111" y="24"/>
                    <a:pt x="108" y="18"/>
                  </a:cubicBezTo>
                  <a:close/>
                </a:path>
              </a:pathLst>
            </a:custGeom>
            <a:solidFill>
              <a:srgbClr val="9D5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Oval 299"/>
            <p:cNvSpPr>
              <a:spLocks noChangeArrowheads="1"/>
            </p:cNvSpPr>
            <p:nvPr/>
          </p:nvSpPr>
          <p:spPr bwMode="auto">
            <a:xfrm>
              <a:off x="8569326" y="3386138"/>
              <a:ext cx="55563" cy="55563"/>
            </a:xfrm>
            <a:prstGeom prst="ellipse">
              <a:avLst/>
            </a:prstGeom>
            <a:solidFill>
              <a:srgbClr val="FF9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Oval 300"/>
            <p:cNvSpPr>
              <a:spLocks noChangeArrowheads="1"/>
            </p:cNvSpPr>
            <p:nvPr/>
          </p:nvSpPr>
          <p:spPr bwMode="auto">
            <a:xfrm>
              <a:off x="8553451" y="3581400"/>
              <a:ext cx="53975" cy="55563"/>
            </a:xfrm>
            <a:prstGeom prst="ellipse">
              <a:avLst/>
            </a:prstGeom>
            <a:solidFill>
              <a:srgbClr val="FF9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Oval 301"/>
            <p:cNvSpPr>
              <a:spLocks noChangeArrowheads="1"/>
            </p:cNvSpPr>
            <p:nvPr/>
          </p:nvSpPr>
          <p:spPr bwMode="auto">
            <a:xfrm>
              <a:off x="8764588" y="3109913"/>
              <a:ext cx="55563" cy="55563"/>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302"/>
            <p:cNvSpPr/>
            <p:nvPr/>
          </p:nvSpPr>
          <p:spPr bwMode="auto">
            <a:xfrm>
              <a:off x="8086726" y="3892550"/>
              <a:ext cx="474663" cy="700088"/>
            </a:xfrm>
            <a:custGeom>
              <a:avLst/>
              <a:gdLst>
                <a:gd name="T0" fmla="*/ 107 w 112"/>
                <a:gd name="T1" fmla="*/ 18 h 165"/>
                <a:gd name="T2" fmla="*/ 102 w 112"/>
                <a:gd name="T3" fmla="*/ 11 h 165"/>
                <a:gd name="T4" fmla="*/ 84 w 112"/>
                <a:gd name="T5" fmla="*/ 0 h 165"/>
                <a:gd name="T6" fmla="*/ 82 w 112"/>
                <a:gd name="T7" fmla="*/ 12 h 165"/>
                <a:gd name="T8" fmla="*/ 85 w 112"/>
                <a:gd name="T9" fmla="*/ 28 h 165"/>
                <a:gd name="T10" fmla="*/ 79 w 112"/>
                <a:gd name="T11" fmla="*/ 40 h 165"/>
                <a:gd name="T12" fmla="*/ 74 w 112"/>
                <a:gd name="T13" fmla="*/ 51 h 165"/>
                <a:gd name="T14" fmla="*/ 66 w 112"/>
                <a:gd name="T15" fmla="*/ 63 h 165"/>
                <a:gd name="T16" fmla="*/ 56 w 112"/>
                <a:gd name="T17" fmla="*/ 83 h 165"/>
                <a:gd name="T18" fmla="*/ 33 w 112"/>
                <a:gd name="T19" fmla="*/ 107 h 165"/>
                <a:gd name="T20" fmla="*/ 25 w 112"/>
                <a:gd name="T21" fmla="*/ 119 h 165"/>
                <a:gd name="T22" fmla="*/ 19 w 112"/>
                <a:gd name="T23" fmla="*/ 137 h 165"/>
                <a:gd name="T24" fmla="*/ 10 w 112"/>
                <a:gd name="T25" fmla="*/ 149 h 165"/>
                <a:gd name="T26" fmla="*/ 0 w 112"/>
                <a:gd name="T27" fmla="*/ 154 h 165"/>
                <a:gd name="T28" fmla="*/ 18 w 112"/>
                <a:gd name="T29" fmla="*/ 165 h 165"/>
                <a:gd name="T30" fmla="*/ 19 w 112"/>
                <a:gd name="T31" fmla="*/ 165 h 165"/>
                <a:gd name="T32" fmla="*/ 26 w 112"/>
                <a:gd name="T33" fmla="*/ 163 h 165"/>
                <a:gd name="T34" fmla="*/ 37 w 112"/>
                <a:gd name="T35" fmla="*/ 154 h 165"/>
                <a:gd name="T36" fmla="*/ 42 w 112"/>
                <a:gd name="T37" fmla="*/ 140 h 165"/>
                <a:gd name="T38" fmla="*/ 41 w 112"/>
                <a:gd name="T39" fmla="*/ 126 h 165"/>
                <a:gd name="T40" fmla="*/ 82 w 112"/>
                <a:gd name="T41" fmla="*/ 111 h 165"/>
                <a:gd name="T42" fmla="*/ 87 w 112"/>
                <a:gd name="T43" fmla="*/ 88 h 165"/>
                <a:gd name="T44" fmla="*/ 80 w 112"/>
                <a:gd name="T45" fmla="*/ 68 h 165"/>
                <a:gd name="T46" fmla="*/ 102 w 112"/>
                <a:gd name="T47" fmla="*/ 61 h 165"/>
                <a:gd name="T48" fmla="*/ 111 w 112"/>
                <a:gd name="T49" fmla="*/ 41 h 165"/>
                <a:gd name="T50" fmla="*/ 107 w 112"/>
                <a:gd name="T51"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5">
                  <a:moveTo>
                    <a:pt x="107" y="18"/>
                  </a:moveTo>
                  <a:cubicBezTo>
                    <a:pt x="106" y="16"/>
                    <a:pt x="104" y="13"/>
                    <a:pt x="102" y="11"/>
                  </a:cubicBezTo>
                  <a:cubicBezTo>
                    <a:pt x="84" y="0"/>
                    <a:pt x="84" y="0"/>
                    <a:pt x="84" y="0"/>
                  </a:cubicBezTo>
                  <a:cubicBezTo>
                    <a:pt x="84" y="3"/>
                    <a:pt x="83" y="8"/>
                    <a:pt x="82" y="12"/>
                  </a:cubicBezTo>
                  <a:cubicBezTo>
                    <a:pt x="84" y="17"/>
                    <a:pt x="86" y="22"/>
                    <a:pt x="85" y="28"/>
                  </a:cubicBezTo>
                  <a:cubicBezTo>
                    <a:pt x="84" y="33"/>
                    <a:pt x="81" y="36"/>
                    <a:pt x="79" y="40"/>
                  </a:cubicBezTo>
                  <a:cubicBezTo>
                    <a:pt x="77" y="43"/>
                    <a:pt x="76" y="47"/>
                    <a:pt x="74" y="51"/>
                  </a:cubicBezTo>
                  <a:cubicBezTo>
                    <a:pt x="72" y="56"/>
                    <a:pt x="68" y="59"/>
                    <a:pt x="66" y="63"/>
                  </a:cubicBezTo>
                  <a:cubicBezTo>
                    <a:pt x="62" y="70"/>
                    <a:pt x="60" y="77"/>
                    <a:pt x="56" y="83"/>
                  </a:cubicBezTo>
                  <a:cubicBezTo>
                    <a:pt x="51" y="92"/>
                    <a:pt x="41" y="101"/>
                    <a:pt x="33" y="107"/>
                  </a:cubicBezTo>
                  <a:cubicBezTo>
                    <a:pt x="28" y="110"/>
                    <a:pt x="26" y="113"/>
                    <a:pt x="25" y="119"/>
                  </a:cubicBezTo>
                  <a:cubicBezTo>
                    <a:pt x="24" y="125"/>
                    <a:pt x="22" y="132"/>
                    <a:pt x="19" y="137"/>
                  </a:cubicBezTo>
                  <a:cubicBezTo>
                    <a:pt x="17" y="141"/>
                    <a:pt x="13" y="147"/>
                    <a:pt x="10" y="149"/>
                  </a:cubicBezTo>
                  <a:cubicBezTo>
                    <a:pt x="6" y="151"/>
                    <a:pt x="3" y="152"/>
                    <a:pt x="0" y="154"/>
                  </a:cubicBezTo>
                  <a:cubicBezTo>
                    <a:pt x="18" y="165"/>
                    <a:pt x="18" y="165"/>
                    <a:pt x="18" y="165"/>
                  </a:cubicBezTo>
                  <a:cubicBezTo>
                    <a:pt x="18" y="165"/>
                    <a:pt x="18" y="165"/>
                    <a:pt x="19" y="165"/>
                  </a:cubicBezTo>
                  <a:cubicBezTo>
                    <a:pt x="21" y="165"/>
                    <a:pt x="24" y="164"/>
                    <a:pt x="26" y="163"/>
                  </a:cubicBezTo>
                  <a:cubicBezTo>
                    <a:pt x="30" y="162"/>
                    <a:pt x="34" y="158"/>
                    <a:pt x="37" y="154"/>
                  </a:cubicBezTo>
                  <a:cubicBezTo>
                    <a:pt x="40" y="150"/>
                    <a:pt x="42" y="145"/>
                    <a:pt x="42" y="140"/>
                  </a:cubicBezTo>
                  <a:cubicBezTo>
                    <a:pt x="42" y="138"/>
                    <a:pt x="43" y="127"/>
                    <a:pt x="41" y="126"/>
                  </a:cubicBezTo>
                  <a:cubicBezTo>
                    <a:pt x="55" y="128"/>
                    <a:pt x="74" y="125"/>
                    <a:pt x="82" y="111"/>
                  </a:cubicBezTo>
                  <a:cubicBezTo>
                    <a:pt x="86" y="104"/>
                    <a:pt x="87" y="96"/>
                    <a:pt x="87" y="88"/>
                  </a:cubicBezTo>
                  <a:cubicBezTo>
                    <a:pt x="86" y="81"/>
                    <a:pt x="82" y="75"/>
                    <a:pt x="80" y="68"/>
                  </a:cubicBezTo>
                  <a:cubicBezTo>
                    <a:pt x="87" y="69"/>
                    <a:pt x="96" y="65"/>
                    <a:pt x="102" y="61"/>
                  </a:cubicBezTo>
                  <a:cubicBezTo>
                    <a:pt x="109" y="56"/>
                    <a:pt x="111" y="49"/>
                    <a:pt x="111" y="41"/>
                  </a:cubicBezTo>
                  <a:cubicBezTo>
                    <a:pt x="112" y="33"/>
                    <a:pt x="110" y="25"/>
                    <a:pt x="107" y="18"/>
                  </a:cubicBezTo>
                  <a:close/>
                </a:path>
              </a:pathLst>
            </a:custGeom>
            <a:solidFill>
              <a:srgbClr val="9DA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Oval 303"/>
            <p:cNvSpPr>
              <a:spLocks noChangeArrowheads="1"/>
            </p:cNvSpPr>
            <p:nvPr/>
          </p:nvSpPr>
          <p:spPr bwMode="auto">
            <a:xfrm>
              <a:off x="8756651" y="3314700"/>
              <a:ext cx="55563" cy="55563"/>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304"/>
            <p:cNvSpPr/>
            <p:nvPr/>
          </p:nvSpPr>
          <p:spPr bwMode="auto">
            <a:xfrm>
              <a:off x="8027988" y="3857625"/>
              <a:ext cx="474663" cy="701675"/>
            </a:xfrm>
            <a:custGeom>
              <a:avLst/>
              <a:gdLst>
                <a:gd name="T0" fmla="*/ 108 w 112"/>
                <a:gd name="T1" fmla="*/ 18 h 165"/>
                <a:gd name="T2" fmla="*/ 103 w 112"/>
                <a:gd name="T3" fmla="*/ 11 h 165"/>
                <a:gd name="T4" fmla="*/ 85 w 112"/>
                <a:gd name="T5" fmla="*/ 0 h 165"/>
                <a:gd name="T6" fmla="*/ 83 w 112"/>
                <a:gd name="T7" fmla="*/ 11 h 165"/>
                <a:gd name="T8" fmla="*/ 85 w 112"/>
                <a:gd name="T9" fmla="*/ 28 h 165"/>
                <a:gd name="T10" fmla="*/ 79 w 112"/>
                <a:gd name="T11" fmla="*/ 40 h 165"/>
                <a:gd name="T12" fmla="*/ 75 w 112"/>
                <a:gd name="T13" fmla="*/ 51 h 165"/>
                <a:gd name="T14" fmla="*/ 66 w 112"/>
                <a:gd name="T15" fmla="*/ 63 h 165"/>
                <a:gd name="T16" fmla="*/ 56 w 112"/>
                <a:gd name="T17" fmla="*/ 83 h 165"/>
                <a:gd name="T18" fmla="*/ 33 w 112"/>
                <a:gd name="T19" fmla="*/ 106 h 165"/>
                <a:gd name="T20" fmla="*/ 25 w 112"/>
                <a:gd name="T21" fmla="*/ 119 h 165"/>
                <a:gd name="T22" fmla="*/ 19 w 112"/>
                <a:gd name="T23" fmla="*/ 137 h 165"/>
                <a:gd name="T24" fmla="*/ 10 w 112"/>
                <a:gd name="T25" fmla="*/ 149 h 165"/>
                <a:gd name="T26" fmla="*/ 0 w 112"/>
                <a:gd name="T27" fmla="*/ 154 h 165"/>
                <a:gd name="T28" fmla="*/ 19 w 112"/>
                <a:gd name="T29" fmla="*/ 165 h 165"/>
                <a:gd name="T30" fmla="*/ 19 w 112"/>
                <a:gd name="T31" fmla="*/ 165 h 165"/>
                <a:gd name="T32" fmla="*/ 26 w 112"/>
                <a:gd name="T33" fmla="*/ 163 h 165"/>
                <a:gd name="T34" fmla="*/ 37 w 112"/>
                <a:gd name="T35" fmla="*/ 154 h 165"/>
                <a:gd name="T36" fmla="*/ 43 w 112"/>
                <a:gd name="T37" fmla="*/ 139 h 165"/>
                <a:gd name="T38" fmla="*/ 41 w 112"/>
                <a:gd name="T39" fmla="*/ 126 h 165"/>
                <a:gd name="T40" fmla="*/ 83 w 112"/>
                <a:gd name="T41" fmla="*/ 110 h 165"/>
                <a:gd name="T42" fmla="*/ 87 w 112"/>
                <a:gd name="T43" fmla="*/ 88 h 165"/>
                <a:gd name="T44" fmla="*/ 80 w 112"/>
                <a:gd name="T45" fmla="*/ 68 h 165"/>
                <a:gd name="T46" fmla="*/ 102 w 112"/>
                <a:gd name="T47" fmla="*/ 61 h 165"/>
                <a:gd name="T48" fmla="*/ 112 w 112"/>
                <a:gd name="T49" fmla="*/ 41 h 165"/>
                <a:gd name="T50" fmla="*/ 108 w 112"/>
                <a:gd name="T51"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5">
                  <a:moveTo>
                    <a:pt x="108" y="18"/>
                  </a:moveTo>
                  <a:cubicBezTo>
                    <a:pt x="107" y="15"/>
                    <a:pt x="105" y="13"/>
                    <a:pt x="103" y="11"/>
                  </a:cubicBezTo>
                  <a:cubicBezTo>
                    <a:pt x="85" y="0"/>
                    <a:pt x="85" y="0"/>
                    <a:pt x="85" y="0"/>
                  </a:cubicBezTo>
                  <a:cubicBezTo>
                    <a:pt x="84" y="3"/>
                    <a:pt x="83" y="8"/>
                    <a:pt x="83" y="11"/>
                  </a:cubicBezTo>
                  <a:cubicBezTo>
                    <a:pt x="85" y="17"/>
                    <a:pt x="86" y="22"/>
                    <a:pt x="85" y="28"/>
                  </a:cubicBezTo>
                  <a:cubicBezTo>
                    <a:pt x="85" y="33"/>
                    <a:pt x="81" y="36"/>
                    <a:pt x="79" y="40"/>
                  </a:cubicBezTo>
                  <a:cubicBezTo>
                    <a:pt x="77" y="43"/>
                    <a:pt x="76" y="47"/>
                    <a:pt x="75" y="51"/>
                  </a:cubicBezTo>
                  <a:cubicBezTo>
                    <a:pt x="72" y="56"/>
                    <a:pt x="69" y="59"/>
                    <a:pt x="66" y="63"/>
                  </a:cubicBezTo>
                  <a:cubicBezTo>
                    <a:pt x="62" y="69"/>
                    <a:pt x="60" y="77"/>
                    <a:pt x="56" y="83"/>
                  </a:cubicBezTo>
                  <a:cubicBezTo>
                    <a:pt x="51" y="91"/>
                    <a:pt x="42" y="101"/>
                    <a:pt x="33" y="106"/>
                  </a:cubicBezTo>
                  <a:cubicBezTo>
                    <a:pt x="28" y="110"/>
                    <a:pt x="26" y="112"/>
                    <a:pt x="25" y="119"/>
                  </a:cubicBezTo>
                  <a:cubicBezTo>
                    <a:pt x="24" y="125"/>
                    <a:pt x="23" y="131"/>
                    <a:pt x="19" y="137"/>
                  </a:cubicBezTo>
                  <a:cubicBezTo>
                    <a:pt x="17" y="141"/>
                    <a:pt x="14" y="146"/>
                    <a:pt x="10" y="149"/>
                  </a:cubicBezTo>
                  <a:cubicBezTo>
                    <a:pt x="7" y="151"/>
                    <a:pt x="3" y="152"/>
                    <a:pt x="0" y="154"/>
                  </a:cubicBezTo>
                  <a:cubicBezTo>
                    <a:pt x="19" y="165"/>
                    <a:pt x="19" y="165"/>
                    <a:pt x="19" y="165"/>
                  </a:cubicBezTo>
                  <a:cubicBezTo>
                    <a:pt x="19" y="165"/>
                    <a:pt x="19" y="165"/>
                    <a:pt x="19" y="165"/>
                  </a:cubicBezTo>
                  <a:cubicBezTo>
                    <a:pt x="21" y="165"/>
                    <a:pt x="24" y="163"/>
                    <a:pt x="26" y="163"/>
                  </a:cubicBezTo>
                  <a:cubicBezTo>
                    <a:pt x="31" y="161"/>
                    <a:pt x="35" y="158"/>
                    <a:pt x="37" y="154"/>
                  </a:cubicBezTo>
                  <a:cubicBezTo>
                    <a:pt x="40" y="149"/>
                    <a:pt x="42" y="144"/>
                    <a:pt x="43" y="139"/>
                  </a:cubicBezTo>
                  <a:cubicBezTo>
                    <a:pt x="43" y="138"/>
                    <a:pt x="44" y="126"/>
                    <a:pt x="41" y="126"/>
                  </a:cubicBezTo>
                  <a:cubicBezTo>
                    <a:pt x="56" y="128"/>
                    <a:pt x="75" y="125"/>
                    <a:pt x="83" y="110"/>
                  </a:cubicBezTo>
                  <a:cubicBezTo>
                    <a:pt x="86" y="104"/>
                    <a:pt x="88" y="96"/>
                    <a:pt x="87" y="88"/>
                  </a:cubicBezTo>
                  <a:cubicBezTo>
                    <a:pt x="86" y="81"/>
                    <a:pt x="83" y="75"/>
                    <a:pt x="80" y="68"/>
                  </a:cubicBezTo>
                  <a:cubicBezTo>
                    <a:pt x="88" y="69"/>
                    <a:pt x="97" y="65"/>
                    <a:pt x="102" y="61"/>
                  </a:cubicBezTo>
                  <a:cubicBezTo>
                    <a:pt x="109" y="56"/>
                    <a:pt x="111" y="49"/>
                    <a:pt x="112" y="41"/>
                  </a:cubicBezTo>
                  <a:cubicBezTo>
                    <a:pt x="112" y="33"/>
                    <a:pt x="111" y="24"/>
                    <a:pt x="108" y="18"/>
                  </a:cubicBezTo>
                  <a:close/>
                </a:path>
              </a:pathLst>
            </a:custGeom>
            <a:solidFill>
              <a:srgbClr val="9D6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Oval 305"/>
            <p:cNvSpPr>
              <a:spLocks noChangeArrowheads="1"/>
            </p:cNvSpPr>
            <p:nvPr/>
          </p:nvSpPr>
          <p:spPr bwMode="auto">
            <a:xfrm>
              <a:off x="8726488" y="3527425"/>
              <a:ext cx="60325" cy="53975"/>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306"/>
            <p:cNvSpPr/>
            <p:nvPr/>
          </p:nvSpPr>
          <p:spPr bwMode="auto">
            <a:xfrm>
              <a:off x="7967663" y="3819525"/>
              <a:ext cx="474663" cy="696913"/>
            </a:xfrm>
            <a:custGeom>
              <a:avLst/>
              <a:gdLst>
                <a:gd name="T0" fmla="*/ 107 w 112"/>
                <a:gd name="T1" fmla="*/ 18 h 164"/>
                <a:gd name="T2" fmla="*/ 102 w 112"/>
                <a:gd name="T3" fmla="*/ 10 h 164"/>
                <a:gd name="T4" fmla="*/ 84 w 112"/>
                <a:gd name="T5" fmla="*/ 0 h 164"/>
                <a:gd name="T6" fmla="*/ 82 w 112"/>
                <a:gd name="T7" fmla="*/ 11 h 164"/>
                <a:gd name="T8" fmla="*/ 85 w 112"/>
                <a:gd name="T9" fmla="*/ 27 h 164"/>
                <a:gd name="T10" fmla="*/ 79 w 112"/>
                <a:gd name="T11" fmla="*/ 39 h 164"/>
                <a:gd name="T12" fmla="*/ 74 w 112"/>
                <a:gd name="T13" fmla="*/ 50 h 164"/>
                <a:gd name="T14" fmla="*/ 66 w 112"/>
                <a:gd name="T15" fmla="*/ 63 h 164"/>
                <a:gd name="T16" fmla="*/ 56 w 112"/>
                <a:gd name="T17" fmla="*/ 83 h 164"/>
                <a:gd name="T18" fmla="*/ 33 w 112"/>
                <a:gd name="T19" fmla="*/ 106 h 164"/>
                <a:gd name="T20" fmla="*/ 25 w 112"/>
                <a:gd name="T21" fmla="*/ 118 h 164"/>
                <a:gd name="T22" fmla="*/ 19 w 112"/>
                <a:gd name="T23" fmla="*/ 136 h 164"/>
                <a:gd name="T24" fmla="*/ 10 w 112"/>
                <a:gd name="T25" fmla="*/ 148 h 164"/>
                <a:gd name="T26" fmla="*/ 0 w 112"/>
                <a:gd name="T27" fmla="*/ 153 h 164"/>
                <a:gd name="T28" fmla="*/ 18 w 112"/>
                <a:gd name="T29" fmla="*/ 164 h 164"/>
                <a:gd name="T30" fmla="*/ 19 w 112"/>
                <a:gd name="T31" fmla="*/ 164 h 164"/>
                <a:gd name="T32" fmla="*/ 26 w 112"/>
                <a:gd name="T33" fmla="*/ 162 h 164"/>
                <a:gd name="T34" fmla="*/ 37 w 112"/>
                <a:gd name="T35" fmla="*/ 153 h 164"/>
                <a:gd name="T36" fmla="*/ 42 w 112"/>
                <a:gd name="T37" fmla="*/ 139 h 164"/>
                <a:gd name="T38" fmla="*/ 40 w 112"/>
                <a:gd name="T39" fmla="*/ 126 h 164"/>
                <a:gd name="T40" fmla="*/ 82 w 112"/>
                <a:gd name="T41" fmla="*/ 110 h 164"/>
                <a:gd name="T42" fmla="*/ 86 w 112"/>
                <a:gd name="T43" fmla="*/ 88 h 164"/>
                <a:gd name="T44" fmla="*/ 80 w 112"/>
                <a:gd name="T45" fmla="*/ 67 h 164"/>
                <a:gd name="T46" fmla="*/ 102 w 112"/>
                <a:gd name="T47" fmla="*/ 61 h 164"/>
                <a:gd name="T48" fmla="*/ 111 w 112"/>
                <a:gd name="T49" fmla="*/ 40 h 164"/>
                <a:gd name="T50" fmla="*/ 107 w 112"/>
                <a:gd name="T51" fmla="*/ 1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4">
                  <a:moveTo>
                    <a:pt x="107" y="18"/>
                  </a:moveTo>
                  <a:cubicBezTo>
                    <a:pt x="106" y="15"/>
                    <a:pt x="104" y="13"/>
                    <a:pt x="102" y="10"/>
                  </a:cubicBezTo>
                  <a:cubicBezTo>
                    <a:pt x="84" y="0"/>
                    <a:pt x="84" y="0"/>
                    <a:pt x="84" y="0"/>
                  </a:cubicBezTo>
                  <a:cubicBezTo>
                    <a:pt x="84" y="3"/>
                    <a:pt x="83" y="7"/>
                    <a:pt x="82" y="11"/>
                  </a:cubicBezTo>
                  <a:cubicBezTo>
                    <a:pt x="84" y="16"/>
                    <a:pt x="86" y="21"/>
                    <a:pt x="85" y="27"/>
                  </a:cubicBezTo>
                  <a:cubicBezTo>
                    <a:pt x="84" y="32"/>
                    <a:pt x="81" y="35"/>
                    <a:pt x="79" y="39"/>
                  </a:cubicBezTo>
                  <a:cubicBezTo>
                    <a:pt x="77" y="43"/>
                    <a:pt x="76" y="47"/>
                    <a:pt x="74" y="50"/>
                  </a:cubicBezTo>
                  <a:cubicBezTo>
                    <a:pt x="72" y="55"/>
                    <a:pt x="68" y="58"/>
                    <a:pt x="66" y="63"/>
                  </a:cubicBezTo>
                  <a:cubicBezTo>
                    <a:pt x="62" y="69"/>
                    <a:pt x="60" y="76"/>
                    <a:pt x="56" y="83"/>
                  </a:cubicBezTo>
                  <a:cubicBezTo>
                    <a:pt x="51" y="91"/>
                    <a:pt x="41" y="100"/>
                    <a:pt x="33" y="106"/>
                  </a:cubicBezTo>
                  <a:cubicBezTo>
                    <a:pt x="28" y="110"/>
                    <a:pt x="26" y="112"/>
                    <a:pt x="25" y="118"/>
                  </a:cubicBezTo>
                  <a:cubicBezTo>
                    <a:pt x="24" y="124"/>
                    <a:pt x="22" y="131"/>
                    <a:pt x="19" y="136"/>
                  </a:cubicBezTo>
                  <a:cubicBezTo>
                    <a:pt x="17" y="141"/>
                    <a:pt x="13" y="146"/>
                    <a:pt x="10" y="148"/>
                  </a:cubicBezTo>
                  <a:cubicBezTo>
                    <a:pt x="6" y="151"/>
                    <a:pt x="3" y="151"/>
                    <a:pt x="0" y="153"/>
                  </a:cubicBezTo>
                  <a:cubicBezTo>
                    <a:pt x="18" y="164"/>
                    <a:pt x="18" y="164"/>
                    <a:pt x="18" y="164"/>
                  </a:cubicBezTo>
                  <a:cubicBezTo>
                    <a:pt x="18" y="164"/>
                    <a:pt x="18" y="164"/>
                    <a:pt x="19" y="164"/>
                  </a:cubicBezTo>
                  <a:cubicBezTo>
                    <a:pt x="20" y="164"/>
                    <a:pt x="24" y="163"/>
                    <a:pt x="26" y="162"/>
                  </a:cubicBezTo>
                  <a:cubicBezTo>
                    <a:pt x="30" y="161"/>
                    <a:pt x="34" y="157"/>
                    <a:pt x="37" y="153"/>
                  </a:cubicBezTo>
                  <a:cubicBezTo>
                    <a:pt x="40" y="149"/>
                    <a:pt x="42" y="144"/>
                    <a:pt x="42" y="139"/>
                  </a:cubicBezTo>
                  <a:cubicBezTo>
                    <a:pt x="42" y="137"/>
                    <a:pt x="43" y="126"/>
                    <a:pt x="40" y="126"/>
                  </a:cubicBezTo>
                  <a:cubicBezTo>
                    <a:pt x="55" y="128"/>
                    <a:pt x="74" y="125"/>
                    <a:pt x="82" y="110"/>
                  </a:cubicBezTo>
                  <a:cubicBezTo>
                    <a:pt x="86" y="104"/>
                    <a:pt x="87" y="95"/>
                    <a:pt x="86" y="88"/>
                  </a:cubicBezTo>
                  <a:cubicBezTo>
                    <a:pt x="86" y="81"/>
                    <a:pt x="82" y="74"/>
                    <a:pt x="80" y="67"/>
                  </a:cubicBezTo>
                  <a:cubicBezTo>
                    <a:pt x="87" y="68"/>
                    <a:pt x="96" y="65"/>
                    <a:pt x="102" y="61"/>
                  </a:cubicBezTo>
                  <a:cubicBezTo>
                    <a:pt x="109" y="56"/>
                    <a:pt x="111" y="48"/>
                    <a:pt x="111" y="40"/>
                  </a:cubicBezTo>
                  <a:cubicBezTo>
                    <a:pt x="112" y="33"/>
                    <a:pt x="110" y="24"/>
                    <a:pt x="107" y="18"/>
                  </a:cubicBezTo>
                  <a:close/>
                </a:path>
              </a:pathLst>
            </a:custGeom>
            <a:solidFill>
              <a:srgbClr val="B3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Oval 307"/>
            <p:cNvSpPr>
              <a:spLocks noChangeArrowheads="1"/>
            </p:cNvSpPr>
            <p:nvPr/>
          </p:nvSpPr>
          <p:spPr bwMode="auto">
            <a:xfrm>
              <a:off x="8701088" y="3705225"/>
              <a:ext cx="55563" cy="55563"/>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308"/>
            <p:cNvSpPr/>
            <p:nvPr/>
          </p:nvSpPr>
          <p:spPr bwMode="auto">
            <a:xfrm>
              <a:off x="7904163" y="3786188"/>
              <a:ext cx="474663" cy="700088"/>
            </a:xfrm>
            <a:custGeom>
              <a:avLst/>
              <a:gdLst>
                <a:gd name="T0" fmla="*/ 108 w 112"/>
                <a:gd name="T1" fmla="*/ 18 h 165"/>
                <a:gd name="T2" fmla="*/ 102 w 112"/>
                <a:gd name="T3" fmla="*/ 11 h 165"/>
                <a:gd name="T4" fmla="*/ 84 w 112"/>
                <a:gd name="T5" fmla="*/ 0 h 165"/>
                <a:gd name="T6" fmla="*/ 83 w 112"/>
                <a:gd name="T7" fmla="*/ 12 h 165"/>
                <a:gd name="T8" fmla="*/ 85 w 112"/>
                <a:gd name="T9" fmla="*/ 28 h 165"/>
                <a:gd name="T10" fmla="*/ 79 w 112"/>
                <a:gd name="T11" fmla="*/ 40 h 165"/>
                <a:gd name="T12" fmla="*/ 74 w 112"/>
                <a:gd name="T13" fmla="*/ 51 h 165"/>
                <a:gd name="T14" fmla="*/ 66 w 112"/>
                <a:gd name="T15" fmla="*/ 63 h 165"/>
                <a:gd name="T16" fmla="*/ 56 w 112"/>
                <a:gd name="T17" fmla="*/ 83 h 165"/>
                <a:gd name="T18" fmla="*/ 33 w 112"/>
                <a:gd name="T19" fmla="*/ 107 h 165"/>
                <a:gd name="T20" fmla="*/ 25 w 112"/>
                <a:gd name="T21" fmla="*/ 119 h 165"/>
                <a:gd name="T22" fmla="*/ 19 w 112"/>
                <a:gd name="T23" fmla="*/ 137 h 165"/>
                <a:gd name="T24" fmla="*/ 10 w 112"/>
                <a:gd name="T25" fmla="*/ 149 h 165"/>
                <a:gd name="T26" fmla="*/ 0 w 112"/>
                <a:gd name="T27" fmla="*/ 154 h 165"/>
                <a:gd name="T28" fmla="*/ 19 w 112"/>
                <a:gd name="T29" fmla="*/ 165 h 165"/>
                <a:gd name="T30" fmla="*/ 19 w 112"/>
                <a:gd name="T31" fmla="*/ 165 h 165"/>
                <a:gd name="T32" fmla="*/ 26 w 112"/>
                <a:gd name="T33" fmla="*/ 163 h 165"/>
                <a:gd name="T34" fmla="*/ 37 w 112"/>
                <a:gd name="T35" fmla="*/ 154 h 165"/>
                <a:gd name="T36" fmla="*/ 43 w 112"/>
                <a:gd name="T37" fmla="*/ 140 h 165"/>
                <a:gd name="T38" fmla="*/ 41 w 112"/>
                <a:gd name="T39" fmla="*/ 126 h 165"/>
                <a:gd name="T40" fmla="*/ 83 w 112"/>
                <a:gd name="T41" fmla="*/ 111 h 165"/>
                <a:gd name="T42" fmla="*/ 87 w 112"/>
                <a:gd name="T43" fmla="*/ 88 h 165"/>
                <a:gd name="T44" fmla="*/ 80 w 112"/>
                <a:gd name="T45" fmla="*/ 68 h 165"/>
                <a:gd name="T46" fmla="*/ 102 w 112"/>
                <a:gd name="T47" fmla="*/ 61 h 165"/>
                <a:gd name="T48" fmla="*/ 112 w 112"/>
                <a:gd name="T49" fmla="*/ 41 h 165"/>
                <a:gd name="T50" fmla="*/ 108 w 112"/>
                <a:gd name="T51"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5">
                  <a:moveTo>
                    <a:pt x="108" y="18"/>
                  </a:moveTo>
                  <a:cubicBezTo>
                    <a:pt x="107" y="16"/>
                    <a:pt x="105" y="13"/>
                    <a:pt x="102" y="11"/>
                  </a:cubicBezTo>
                  <a:cubicBezTo>
                    <a:pt x="84" y="0"/>
                    <a:pt x="84" y="0"/>
                    <a:pt x="84" y="0"/>
                  </a:cubicBezTo>
                  <a:cubicBezTo>
                    <a:pt x="84" y="3"/>
                    <a:pt x="83" y="8"/>
                    <a:pt x="83" y="12"/>
                  </a:cubicBezTo>
                  <a:cubicBezTo>
                    <a:pt x="84" y="17"/>
                    <a:pt x="86" y="22"/>
                    <a:pt x="85" y="28"/>
                  </a:cubicBezTo>
                  <a:cubicBezTo>
                    <a:pt x="84" y="33"/>
                    <a:pt x="81" y="36"/>
                    <a:pt x="79" y="40"/>
                  </a:cubicBezTo>
                  <a:cubicBezTo>
                    <a:pt x="77" y="43"/>
                    <a:pt x="76" y="48"/>
                    <a:pt x="74" y="51"/>
                  </a:cubicBezTo>
                  <a:cubicBezTo>
                    <a:pt x="72" y="56"/>
                    <a:pt x="69" y="59"/>
                    <a:pt x="66" y="63"/>
                  </a:cubicBezTo>
                  <a:cubicBezTo>
                    <a:pt x="62" y="70"/>
                    <a:pt x="60" y="77"/>
                    <a:pt x="56" y="83"/>
                  </a:cubicBezTo>
                  <a:cubicBezTo>
                    <a:pt x="51" y="92"/>
                    <a:pt x="41" y="101"/>
                    <a:pt x="33" y="107"/>
                  </a:cubicBezTo>
                  <a:cubicBezTo>
                    <a:pt x="28" y="110"/>
                    <a:pt x="26" y="113"/>
                    <a:pt x="25" y="119"/>
                  </a:cubicBezTo>
                  <a:cubicBezTo>
                    <a:pt x="24" y="125"/>
                    <a:pt x="23" y="132"/>
                    <a:pt x="19" y="137"/>
                  </a:cubicBezTo>
                  <a:cubicBezTo>
                    <a:pt x="17" y="141"/>
                    <a:pt x="14" y="147"/>
                    <a:pt x="10" y="149"/>
                  </a:cubicBezTo>
                  <a:cubicBezTo>
                    <a:pt x="7" y="151"/>
                    <a:pt x="3" y="152"/>
                    <a:pt x="0" y="154"/>
                  </a:cubicBezTo>
                  <a:cubicBezTo>
                    <a:pt x="19" y="165"/>
                    <a:pt x="19" y="165"/>
                    <a:pt x="19" y="165"/>
                  </a:cubicBezTo>
                  <a:cubicBezTo>
                    <a:pt x="19" y="165"/>
                    <a:pt x="19" y="165"/>
                    <a:pt x="19" y="165"/>
                  </a:cubicBezTo>
                  <a:cubicBezTo>
                    <a:pt x="21" y="165"/>
                    <a:pt x="24" y="164"/>
                    <a:pt x="26" y="163"/>
                  </a:cubicBezTo>
                  <a:cubicBezTo>
                    <a:pt x="31" y="162"/>
                    <a:pt x="35" y="158"/>
                    <a:pt x="37" y="154"/>
                  </a:cubicBezTo>
                  <a:cubicBezTo>
                    <a:pt x="40" y="150"/>
                    <a:pt x="42" y="145"/>
                    <a:pt x="43" y="140"/>
                  </a:cubicBezTo>
                  <a:cubicBezTo>
                    <a:pt x="43" y="138"/>
                    <a:pt x="43" y="127"/>
                    <a:pt x="41" y="126"/>
                  </a:cubicBezTo>
                  <a:cubicBezTo>
                    <a:pt x="56" y="128"/>
                    <a:pt x="75" y="125"/>
                    <a:pt x="83" y="111"/>
                  </a:cubicBezTo>
                  <a:cubicBezTo>
                    <a:pt x="86" y="104"/>
                    <a:pt x="88" y="96"/>
                    <a:pt x="87" y="88"/>
                  </a:cubicBezTo>
                  <a:cubicBezTo>
                    <a:pt x="86" y="81"/>
                    <a:pt x="83" y="75"/>
                    <a:pt x="80" y="68"/>
                  </a:cubicBezTo>
                  <a:cubicBezTo>
                    <a:pt x="88" y="69"/>
                    <a:pt x="97" y="65"/>
                    <a:pt x="102" y="61"/>
                  </a:cubicBezTo>
                  <a:cubicBezTo>
                    <a:pt x="109" y="56"/>
                    <a:pt x="111" y="49"/>
                    <a:pt x="112" y="41"/>
                  </a:cubicBezTo>
                  <a:cubicBezTo>
                    <a:pt x="112" y="34"/>
                    <a:pt x="111" y="25"/>
                    <a:pt x="108" y="18"/>
                  </a:cubicBezTo>
                  <a:close/>
                </a:path>
              </a:pathLst>
            </a:custGeom>
            <a:solidFill>
              <a:srgbClr val="F58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309"/>
            <p:cNvSpPr/>
            <p:nvPr/>
          </p:nvSpPr>
          <p:spPr bwMode="auto">
            <a:xfrm>
              <a:off x="7807326" y="3786188"/>
              <a:ext cx="550863" cy="666750"/>
            </a:xfrm>
            <a:custGeom>
              <a:avLst/>
              <a:gdLst>
                <a:gd name="T0" fmla="*/ 107 w 130"/>
                <a:gd name="T1" fmla="*/ 0 h 157"/>
                <a:gd name="T2" fmla="*/ 93 w 130"/>
                <a:gd name="T3" fmla="*/ 28 h 157"/>
                <a:gd name="T4" fmla="*/ 84 w 130"/>
                <a:gd name="T5" fmla="*/ 44 h 157"/>
                <a:gd name="T6" fmla="*/ 81 w 130"/>
                <a:gd name="T7" fmla="*/ 52 h 157"/>
                <a:gd name="T8" fmla="*/ 75 w 130"/>
                <a:gd name="T9" fmla="*/ 59 h 157"/>
                <a:gd name="T10" fmla="*/ 68 w 130"/>
                <a:gd name="T11" fmla="*/ 73 h 157"/>
                <a:gd name="T12" fmla="*/ 60 w 130"/>
                <a:gd name="T13" fmla="*/ 85 h 157"/>
                <a:gd name="T14" fmla="*/ 38 w 130"/>
                <a:gd name="T15" fmla="*/ 105 h 157"/>
                <a:gd name="T16" fmla="*/ 21 w 130"/>
                <a:gd name="T17" fmla="*/ 124 h 157"/>
                <a:gd name="T18" fmla="*/ 0 w 130"/>
                <a:gd name="T19" fmla="*/ 140 h 157"/>
                <a:gd name="T20" fmla="*/ 25 w 130"/>
                <a:gd name="T21" fmla="*/ 155 h 157"/>
                <a:gd name="T22" fmla="*/ 29 w 130"/>
                <a:gd name="T23" fmla="*/ 156 h 157"/>
                <a:gd name="T24" fmla="*/ 47 w 130"/>
                <a:gd name="T25" fmla="*/ 151 h 157"/>
                <a:gd name="T26" fmla="*/ 50 w 130"/>
                <a:gd name="T27" fmla="*/ 113 h 157"/>
                <a:gd name="T28" fmla="*/ 92 w 130"/>
                <a:gd name="T29" fmla="*/ 103 h 157"/>
                <a:gd name="T30" fmla="*/ 92 w 130"/>
                <a:gd name="T31" fmla="*/ 59 h 157"/>
                <a:gd name="T32" fmla="*/ 111 w 130"/>
                <a:gd name="T33" fmla="*/ 54 h 157"/>
                <a:gd name="T34" fmla="*/ 122 w 130"/>
                <a:gd name="T35" fmla="*/ 41 h 157"/>
                <a:gd name="T36" fmla="*/ 107 w 130"/>
                <a:gd name="T3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7">
                  <a:moveTo>
                    <a:pt x="107" y="0"/>
                  </a:moveTo>
                  <a:cubicBezTo>
                    <a:pt x="105" y="10"/>
                    <a:pt x="98" y="19"/>
                    <a:pt x="93" y="28"/>
                  </a:cubicBezTo>
                  <a:cubicBezTo>
                    <a:pt x="91" y="33"/>
                    <a:pt x="87" y="38"/>
                    <a:pt x="84" y="44"/>
                  </a:cubicBezTo>
                  <a:cubicBezTo>
                    <a:pt x="83" y="46"/>
                    <a:pt x="82" y="49"/>
                    <a:pt x="81" y="52"/>
                  </a:cubicBezTo>
                  <a:cubicBezTo>
                    <a:pt x="79" y="54"/>
                    <a:pt x="77" y="56"/>
                    <a:pt x="75" y="59"/>
                  </a:cubicBezTo>
                  <a:cubicBezTo>
                    <a:pt x="73" y="64"/>
                    <a:pt x="72" y="69"/>
                    <a:pt x="68" y="73"/>
                  </a:cubicBezTo>
                  <a:cubicBezTo>
                    <a:pt x="66" y="77"/>
                    <a:pt x="63" y="81"/>
                    <a:pt x="60" y="85"/>
                  </a:cubicBezTo>
                  <a:cubicBezTo>
                    <a:pt x="54" y="94"/>
                    <a:pt x="46" y="98"/>
                    <a:pt x="38" y="105"/>
                  </a:cubicBezTo>
                  <a:cubicBezTo>
                    <a:pt x="32" y="111"/>
                    <a:pt x="27" y="118"/>
                    <a:pt x="21" y="124"/>
                  </a:cubicBezTo>
                  <a:cubicBezTo>
                    <a:pt x="15" y="131"/>
                    <a:pt x="7" y="135"/>
                    <a:pt x="0" y="140"/>
                  </a:cubicBezTo>
                  <a:cubicBezTo>
                    <a:pt x="25" y="155"/>
                    <a:pt x="25" y="155"/>
                    <a:pt x="25" y="155"/>
                  </a:cubicBezTo>
                  <a:cubicBezTo>
                    <a:pt x="26" y="156"/>
                    <a:pt x="28" y="156"/>
                    <a:pt x="29" y="156"/>
                  </a:cubicBezTo>
                  <a:cubicBezTo>
                    <a:pt x="35" y="157"/>
                    <a:pt x="42" y="156"/>
                    <a:pt x="47" y="151"/>
                  </a:cubicBezTo>
                  <a:cubicBezTo>
                    <a:pt x="57" y="141"/>
                    <a:pt x="54" y="125"/>
                    <a:pt x="50" y="113"/>
                  </a:cubicBezTo>
                  <a:cubicBezTo>
                    <a:pt x="63" y="118"/>
                    <a:pt x="85" y="116"/>
                    <a:pt x="92" y="103"/>
                  </a:cubicBezTo>
                  <a:cubicBezTo>
                    <a:pt x="101" y="88"/>
                    <a:pt x="96" y="73"/>
                    <a:pt x="92" y="59"/>
                  </a:cubicBezTo>
                  <a:cubicBezTo>
                    <a:pt x="100" y="58"/>
                    <a:pt x="105" y="58"/>
                    <a:pt x="111" y="54"/>
                  </a:cubicBezTo>
                  <a:cubicBezTo>
                    <a:pt x="116" y="51"/>
                    <a:pt x="120" y="46"/>
                    <a:pt x="122" y="41"/>
                  </a:cubicBezTo>
                  <a:cubicBezTo>
                    <a:pt x="130" y="26"/>
                    <a:pt x="122" y="7"/>
                    <a:pt x="107" y="0"/>
                  </a:cubicBezTo>
                  <a:close/>
                </a:path>
              </a:pathLst>
            </a:custGeom>
            <a:solidFill>
              <a:srgbClr val="F5CD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310"/>
            <p:cNvSpPr/>
            <p:nvPr/>
          </p:nvSpPr>
          <p:spPr bwMode="auto">
            <a:xfrm>
              <a:off x="7815263" y="3776663"/>
              <a:ext cx="487363" cy="633413"/>
            </a:xfrm>
            <a:custGeom>
              <a:avLst/>
              <a:gdLst>
                <a:gd name="T0" fmla="*/ 107 w 115"/>
                <a:gd name="T1" fmla="*/ 3 h 149"/>
                <a:gd name="T2" fmla="*/ 102 w 115"/>
                <a:gd name="T3" fmla="*/ 0 h 149"/>
                <a:gd name="T4" fmla="*/ 1 w 115"/>
                <a:gd name="T5" fmla="*/ 139 h 149"/>
                <a:gd name="T6" fmla="*/ 0 w 115"/>
                <a:gd name="T7" fmla="*/ 143 h 149"/>
                <a:gd name="T8" fmla="*/ 17 w 115"/>
                <a:gd name="T9" fmla="*/ 149 h 149"/>
                <a:gd name="T10" fmla="*/ 35 w 115"/>
                <a:gd name="T11" fmla="*/ 144 h 149"/>
                <a:gd name="T12" fmla="*/ 39 w 115"/>
                <a:gd name="T13" fmla="*/ 105 h 149"/>
                <a:gd name="T14" fmla="*/ 81 w 115"/>
                <a:gd name="T15" fmla="*/ 95 h 149"/>
                <a:gd name="T16" fmla="*/ 81 w 115"/>
                <a:gd name="T17" fmla="*/ 51 h 149"/>
                <a:gd name="T18" fmla="*/ 100 w 115"/>
                <a:gd name="T19" fmla="*/ 47 h 149"/>
                <a:gd name="T20" fmla="*/ 111 w 115"/>
                <a:gd name="T21" fmla="*/ 34 h 149"/>
                <a:gd name="T22" fmla="*/ 113 w 115"/>
                <a:gd name="T23" fmla="*/ 14 h 149"/>
                <a:gd name="T24" fmla="*/ 107 w 115"/>
                <a:gd name="T25"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9">
                  <a:moveTo>
                    <a:pt x="107" y="3"/>
                  </a:moveTo>
                  <a:cubicBezTo>
                    <a:pt x="102" y="0"/>
                    <a:pt x="102" y="0"/>
                    <a:pt x="102" y="0"/>
                  </a:cubicBezTo>
                  <a:cubicBezTo>
                    <a:pt x="98" y="10"/>
                    <a:pt x="59" y="96"/>
                    <a:pt x="1" y="139"/>
                  </a:cubicBezTo>
                  <a:cubicBezTo>
                    <a:pt x="0" y="143"/>
                    <a:pt x="0" y="143"/>
                    <a:pt x="0" y="143"/>
                  </a:cubicBezTo>
                  <a:cubicBezTo>
                    <a:pt x="6" y="143"/>
                    <a:pt x="11" y="148"/>
                    <a:pt x="17" y="149"/>
                  </a:cubicBezTo>
                  <a:cubicBezTo>
                    <a:pt x="24" y="149"/>
                    <a:pt x="31" y="149"/>
                    <a:pt x="35" y="144"/>
                  </a:cubicBezTo>
                  <a:cubicBezTo>
                    <a:pt x="46" y="134"/>
                    <a:pt x="43" y="118"/>
                    <a:pt x="39" y="105"/>
                  </a:cubicBezTo>
                  <a:cubicBezTo>
                    <a:pt x="52" y="111"/>
                    <a:pt x="73" y="109"/>
                    <a:pt x="81" y="95"/>
                  </a:cubicBezTo>
                  <a:cubicBezTo>
                    <a:pt x="89" y="80"/>
                    <a:pt x="85" y="66"/>
                    <a:pt x="81" y="51"/>
                  </a:cubicBezTo>
                  <a:cubicBezTo>
                    <a:pt x="88" y="51"/>
                    <a:pt x="93" y="51"/>
                    <a:pt x="100" y="47"/>
                  </a:cubicBezTo>
                  <a:cubicBezTo>
                    <a:pt x="105" y="44"/>
                    <a:pt x="109" y="39"/>
                    <a:pt x="111" y="34"/>
                  </a:cubicBezTo>
                  <a:cubicBezTo>
                    <a:pt x="114" y="28"/>
                    <a:pt x="115" y="20"/>
                    <a:pt x="113" y="14"/>
                  </a:cubicBezTo>
                  <a:cubicBezTo>
                    <a:pt x="113" y="11"/>
                    <a:pt x="110" y="7"/>
                    <a:pt x="107" y="3"/>
                  </a:cubicBezTo>
                  <a:close/>
                </a:path>
              </a:pathLst>
            </a:custGeom>
            <a:solidFill>
              <a:srgbClr val="6D9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311"/>
            <p:cNvSpPr/>
            <p:nvPr/>
          </p:nvSpPr>
          <p:spPr bwMode="auto">
            <a:xfrm>
              <a:off x="7840663" y="4257675"/>
              <a:ext cx="127000" cy="147638"/>
            </a:xfrm>
            <a:custGeom>
              <a:avLst/>
              <a:gdLst>
                <a:gd name="T0" fmla="*/ 0 w 30"/>
                <a:gd name="T1" fmla="*/ 23 h 35"/>
                <a:gd name="T2" fmla="*/ 24 w 30"/>
                <a:gd name="T3" fmla="*/ 0 h 35"/>
                <a:gd name="T4" fmla="*/ 0 w 30"/>
                <a:gd name="T5" fmla="*/ 23 h 35"/>
              </a:gdLst>
              <a:ahLst/>
              <a:cxnLst>
                <a:cxn ang="0">
                  <a:pos x="T0" y="T1"/>
                </a:cxn>
                <a:cxn ang="0">
                  <a:pos x="T2" y="T3"/>
                </a:cxn>
                <a:cxn ang="0">
                  <a:pos x="T4" y="T5"/>
                </a:cxn>
              </a:cxnLst>
              <a:rect l="0" t="0" r="r" b="b"/>
              <a:pathLst>
                <a:path w="30" h="35">
                  <a:moveTo>
                    <a:pt x="0" y="23"/>
                  </a:moveTo>
                  <a:cubicBezTo>
                    <a:pt x="0" y="23"/>
                    <a:pt x="30" y="35"/>
                    <a:pt x="24" y="0"/>
                  </a:cubicBezTo>
                  <a:lnTo>
                    <a:pt x="0" y="23"/>
                  </a:lnTo>
                  <a:close/>
                </a:path>
              </a:pathLst>
            </a:custGeom>
            <a:solidFill>
              <a:srgbClr val="954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312"/>
            <p:cNvSpPr/>
            <p:nvPr/>
          </p:nvSpPr>
          <p:spPr bwMode="auto">
            <a:xfrm>
              <a:off x="8010526" y="4027488"/>
              <a:ext cx="144463" cy="165100"/>
            </a:xfrm>
            <a:custGeom>
              <a:avLst/>
              <a:gdLst>
                <a:gd name="T0" fmla="*/ 2 w 34"/>
                <a:gd name="T1" fmla="*/ 35 h 39"/>
                <a:gd name="T2" fmla="*/ 27 w 34"/>
                <a:gd name="T3" fmla="*/ 0 h 39"/>
                <a:gd name="T4" fmla="*/ 20 w 34"/>
                <a:gd name="T5" fmla="*/ 7 h 39"/>
                <a:gd name="T6" fmla="*/ 2 w 34"/>
                <a:gd name="T7" fmla="*/ 35 h 39"/>
              </a:gdLst>
              <a:ahLst/>
              <a:cxnLst>
                <a:cxn ang="0">
                  <a:pos x="T0" y="T1"/>
                </a:cxn>
                <a:cxn ang="0">
                  <a:pos x="T2" y="T3"/>
                </a:cxn>
                <a:cxn ang="0">
                  <a:pos x="T4" y="T5"/>
                </a:cxn>
                <a:cxn ang="0">
                  <a:pos x="T6" y="T7"/>
                </a:cxn>
              </a:cxnLst>
              <a:rect l="0" t="0" r="r" b="b"/>
              <a:pathLst>
                <a:path w="34" h="39">
                  <a:moveTo>
                    <a:pt x="2" y="35"/>
                  </a:moveTo>
                  <a:cubicBezTo>
                    <a:pt x="2" y="35"/>
                    <a:pt x="34" y="39"/>
                    <a:pt x="27" y="0"/>
                  </a:cubicBezTo>
                  <a:cubicBezTo>
                    <a:pt x="20" y="7"/>
                    <a:pt x="20" y="7"/>
                    <a:pt x="20" y="7"/>
                  </a:cubicBezTo>
                  <a:cubicBezTo>
                    <a:pt x="20" y="7"/>
                    <a:pt x="0" y="35"/>
                    <a:pt x="2" y="35"/>
                  </a:cubicBezTo>
                  <a:close/>
                </a:path>
              </a:pathLst>
            </a:custGeom>
            <a:solidFill>
              <a:srgbClr val="954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313"/>
            <p:cNvSpPr/>
            <p:nvPr/>
          </p:nvSpPr>
          <p:spPr bwMode="auto">
            <a:xfrm>
              <a:off x="8158163" y="3814763"/>
              <a:ext cx="101600" cy="141288"/>
            </a:xfrm>
            <a:custGeom>
              <a:avLst/>
              <a:gdLst>
                <a:gd name="T0" fmla="*/ 0 w 24"/>
                <a:gd name="T1" fmla="*/ 32 h 33"/>
                <a:gd name="T2" fmla="*/ 20 w 24"/>
                <a:gd name="T3" fmla="*/ 22 h 33"/>
                <a:gd name="T4" fmla="*/ 18 w 24"/>
                <a:gd name="T5" fmla="*/ 0 h 33"/>
                <a:gd name="T6" fmla="*/ 0 w 24"/>
                <a:gd name="T7" fmla="*/ 32 h 33"/>
              </a:gdLst>
              <a:ahLst/>
              <a:cxnLst>
                <a:cxn ang="0">
                  <a:pos x="T0" y="T1"/>
                </a:cxn>
                <a:cxn ang="0">
                  <a:pos x="T2" y="T3"/>
                </a:cxn>
                <a:cxn ang="0">
                  <a:pos x="T4" y="T5"/>
                </a:cxn>
                <a:cxn ang="0">
                  <a:pos x="T6" y="T7"/>
                </a:cxn>
              </a:cxnLst>
              <a:rect l="0" t="0" r="r" b="b"/>
              <a:pathLst>
                <a:path w="24" h="33">
                  <a:moveTo>
                    <a:pt x="0" y="32"/>
                  </a:moveTo>
                  <a:cubicBezTo>
                    <a:pt x="0" y="32"/>
                    <a:pt x="16" y="33"/>
                    <a:pt x="20" y="22"/>
                  </a:cubicBezTo>
                  <a:cubicBezTo>
                    <a:pt x="24" y="11"/>
                    <a:pt x="18" y="0"/>
                    <a:pt x="18" y="0"/>
                  </a:cubicBezTo>
                  <a:cubicBezTo>
                    <a:pt x="18" y="0"/>
                    <a:pt x="2" y="30"/>
                    <a:pt x="0" y="32"/>
                  </a:cubicBezTo>
                  <a:close/>
                </a:path>
              </a:pathLst>
            </a:custGeom>
            <a:solidFill>
              <a:srgbClr val="954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314"/>
            <p:cNvSpPr/>
            <p:nvPr/>
          </p:nvSpPr>
          <p:spPr bwMode="auto">
            <a:xfrm>
              <a:off x="6534151" y="4638675"/>
              <a:ext cx="296863" cy="288925"/>
            </a:xfrm>
            <a:custGeom>
              <a:avLst/>
              <a:gdLst>
                <a:gd name="T0" fmla="*/ 15 w 70"/>
                <a:gd name="T1" fmla="*/ 0 h 68"/>
                <a:gd name="T2" fmla="*/ 0 w 70"/>
                <a:gd name="T3" fmla="*/ 30 h 68"/>
                <a:gd name="T4" fmla="*/ 35 w 70"/>
                <a:gd name="T5" fmla="*/ 68 h 68"/>
                <a:gd name="T6" fmla="*/ 70 w 70"/>
                <a:gd name="T7" fmla="*/ 30 h 68"/>
                <a:gd name="T8" fmla="*/ 63 w 70"/>
                <a:gd name="T9" fmla="*/ 8 h 68"/>
                <a:gd name="T10" fmla="*/ 15 w 70"/>
                <a:gd name="T11" fmla="*/ 0 h 68"/>
              </a:gdLst>
              <a:ahLst/>
              <a:cxnLst>
                <a:cxn ang="0">
                  <a:pos x="T0" y="T1"/>
                </a:cxn>
                <a:cxn ang="0">
                  <a:pos x="T2" y="T3"/>
                </a:cxn>
                <a:cxn ang="0">
                  <a:pos x="T4" y="T5"/>
                </a:cxn>
                <a:cxn ang="0">
                  <a:pos x="T6" y="T7"/>
                </a:cxn>
                <a:cxn ang="0">
                  <a:pos x="T8" y="T9"/>
                </a:cxn>
                <a:cxn ang="0">
                  <a:pos x="T10" y="T11"/>
                </a:cxn>
              </a:cxnLst>
              <a:rect l="0" t="0" r="r" b="b"/>
              <a:pathLst>
                <a:path w="70" h="68">
                  <a:moveTo>
                    <a:pt x="15" y="0"/>
                  </a:moveTo>
                  <a:cubicBezTo>
                    <a:pt x="6" y="6"/>
                    <a:pt x="0" y="18"/>
                    <a:pt x="0" y="30"/>
                  </a:cubicBezTo>
                  <a:cubicBezTo>
                    <a:pt x="0" y="51"/>
                    <a:pt x="16" y="68"/>
                    <a:pt x="35" y="68"/>
                  </a:cubicBezTo>
                  <a:cubicBezTo>
                    <a:pt x="55" y="68"/>
                    <a:pt x="70" y="51"/>
                    <a:pt x="70" y="30"/>
                  </a:cubicBezTo>
                  <a:cubicBezTo>
                    <a:pt x="70" y="22"/>
                    <a:pt x="68" y="14"/>
                    <a:pt x="63" y="8"/>
                  </a:cubicBezTo>
                  <a:cubicBezTo>
                    <a:pt x="47" y="7"/>
                    <a:pt x="30" y="5"/>
                    <a:pt x="1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315"/>
            <p:cNvSpPr/>
            <p:nvPr/>
          </p:nvSpPr>
          <p:spPr bwMode="auto">
            <a:xfrm>
              <a:off x="6678613" y="4660900"/>
              <a:ext cx="42863" cy="3175"/>
            </a:xfrm>
            <a:custGeom>
              <a:avLst/>
              <a:gdLst>
                <a:gd name="T0" fmla="*/ 2 w 10"/>
                <a:gd name="T1" fmla="*/ 0 h 1"/>
                <a:gd name="T2" fmla="*/ 0 w 10"/>
                <a:gd name="T3" fmla="*/ 0 h 1"/>
                <a:gd name="T4" fmla="*/ 10 w 10"/>
                <a:gd name="T5" fmla="*/ 1 h 1"/>
                <a:gd name="T6" fmla="*/ 2 w 10"/>
                <a:gd name="T7" fmla="*/ 0 h 1"/>
              </a:gdLst>
              <a:ahLst/>
              <a:cxnLst>
                <a:cxn ang="0">
                  <a:pos x="T0" y="T1"/>
                </a:cxn>
                <a:cxn ang="0">
                  <a:pos x="T2" y="T3"/>
                </a:cxn>
                <a:cxn ang="0">
                  <a:pos x="T4" y="T5"/>
                </a:cxn>
                <a:cxn ang="0">
                  <a:pos x="T6" y="T7"/>
                </a:cxn>
              </a:cxnLst>
              <a:rect l="0" t="0" r="r" b="b"/>
              <a:pathLst>
                <a:path w="10" h="1">
                  <a:moveTo>
                    <a:pt x="2" y="0"/>
                  </a:moveTo>
                  <a:cubicBezTo>
                    <a:pt x="1" y="0"/>
                    <a:pt x="1" y="0"/>
                    <a:pt x="0" y="0"/>
                  </a:cubicBezTo>
                  <a:cubicBezTo>
                    <a:pt x="3" y="0"/>
                    <a:pt x="7" y="1"/>
                    <a:pt x="10" y="1"/>
                  </a:cubicBezTo>
                  <a:cubicBezTo>
                    <a:pt x="7" y="0"/>
                    <a:pt x="4" y="0"/>
                    <a:pt x="2"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316"/>
            <p:cNvSpPr/>
            <p:nvPr/>
          </p:nvSpPr>
          <p:spPr bwMode="auto">
            <a:xfrm>
              <a:off x="6581776" y="4660900"/>
              <a:ext cx="207963" cy="215900"/>
            </a:xfrm>
            <a:custGeom>
              <a:avLst/>
              <a:gdLst>
                <a:gd name="T0" fmla="*/ 33 w 49"/>
                <a:gd name="T1" fmla="*/ 1 h 51"/>
                <a:gd name="T2" fmla="*/ 23 w 49"/>
                <a:gd name="T3" fmla="*/ 0 h 51"/>
                <a:gd name="T4" fmla="*/ 0 w 49"/>
                <a:gd name="T5" fmla="*/ 25 h 51"/>
                <a:gd name="T6" fmla="*/ 25 w 49"/>
                <a:gd name="T7" fmla="*/ 51 h 51"/>
                <a:gd name="T8" fmla="*/ 49 w 49"/>
                <a:gd name="T9" fmla="*/ 25 h 51"/>
                <a:gd name="T10" fmla="*/ 33 w 49"/>
                <a:gd name="T11" fmla="*/ 1 h 51"/>
              </a:gdLst>
              <a:ahLst/>
              <a:cxnLst>
                <a:cxn ang="0">
                  <a:pos x="T0" y="T1"/>
                </a:cxn>
                <a:cxn ang="0">
                  <a:pos x="T2" y="T3"/>
                </a:cxn>
                <a:cxn ang="0">
                  <a:pos x="T4" y="T5"/>
                </a:cxn>
                <a:cxn ang="0">
                  <a:pos x="T6" y="T7"/>
                </a:cxn>
                <a:cxn ang="0">
                  <a:pos x="T8" y="T9"/>
                </a:cxn>
                <a:cxn ang="0">
                  <a:pos x="T10" y="T11"/>
                </a:cxn>
              </a:cxnLst>
              <a:rect l="0" t="0" r="r" b="b"/>
              <a:pathLst>
                <a:path w="49" h="51">
                  <a:moveTo>
                    <a:pt x="33" y="1"/>
                  </a:moveTo>
                  <a:cubicBezTo>
                    <a:pt x="30" y="1"/>
                    <a:pt x="26" y="0"/>
                    <a:pt x="23" y="0"/>
                  </a:cubicBezTo>
                  <a:cubicBezTo>
                    <a:pt x="10" y="0"/>
                    <a:pt x="0" y="12"/>
                    <a:pt x="0" y="25"/>
                  </a:cubicBezTo>
                  <a:cubicBezTo>
                    <a:pt x="0" y="40"/>
                    <a:pt x="11" y="51"/>
                    <a:pt x="25" y="51"/>
                  </a:cubicBezTo>
                  <a:cubicBezTo>
                    <a:pt x="38" y="51"/>
                    <a:pt x="49" y="40"/>
                    <a:pt x="49" y="25"/>
                  </a:cubicBezTo>
                  <a:cubicBezTo>
                    <a:pt x="49" y="14"/>
                    <a:pt x="42" y="5"/>
                    <a:pt x="33" y="1"/>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317"/>
            <p:cNvSpPr/>
            <p:nvPr/>
          </p:nvSpPr>
          <p:spPr bwMode="auto">
            <a:xfrm>
              <a:off x="6611938" y="4689475"/>
              <a:ext cx="152400" cy="161925"/>
            </a:xfrm>
            <a:custGeom>
              <a:avLst/>
              <a:gdLst>
                <a:gd name="T0" fmla="*/ 19 w 36"/>
                <a:gd name="T1" fmla="*/ 38 h 38"/>
                <a:gd name="T2" fmla="*/ 35 w 36"/>
                <a:gd name="T3" fmla="*/ 18 h 38"/>
                <a:gd name="T4" fmla="*/ 17 w 36"/>
                <a:gd name="T5" fmla="*/ 0 h 38"/>
                <a:gd name="T6" fmla="*/ 0 w 36"/>
                <a:gd name="T7" fmla="*/ 20 h 38"/>
                <a:gd name="T8" fmla="*/ 19 w 36"/>
                <a:gd name="T9" fmla="*/ 38 h 38"/>
              </a:gdLst>
              <a:ahLst/>
              <a:cxnLst>
                <a:cxn ang="0">
                  <a:pos x="T0" y="T1"/>
                </a:cxn>
                <a:cxn ang="0">
                  <a:pos x="T2" y="T3"/>
                </a:cxn>
                <a:cxn ang="0">
                  <a:pos x="T4" y="T5"/>
                </a:cxn>
                <a:cxn ang="0">
                  <a:pos x="T6" y="T7"/>
                </a:cxn>
                <a:cxn ang="0">
                  <a:pos x="T8" y="T9"/>
                </a:cxn>
              </a:cxnLst>
              <a:rect l="0" t="0" r="r" b="b"/>
              <a:pathLst>
                <a:path w="36" h="38">
                  <a:moveTo>
                    <a:pt x="19" y="38"/>
                  </a:moveTo>
                  <a:cubicBezTo>
                    <a:pt x="29" y="37"/>
                    <a:pt x="36" y="28"/>
                    <a:pt x="35" y="18"/>
                  </a:cubicBezTo>
                  <a:cubicBezTo>
                    <a:pt x="35" y="8"/>
                    <a:pt x="26" y="0"/>
                    <a:pt x="17" y="0"/>
                  </a:cubicBezTo>
                  <a:cubicBezTo>
                    <a:pt x="7" y="1"/>
                    <a:pt x="0" y="10"/>
                    <a:pt x="0" y="20"/>
                  </a:cubicBezTo>
                  <a:cubicBezTo>
                    <a:pt x="1" y="30"/>
                    <a:pt x="9" y="38"/>
                    <a:pt x="19" y="38"/>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318"/>
            <p:cNvSpPr/>
            <p:nvPr/>
          </p:nvSpPr>
          <p:spPr bwMode="auto">
            <a:xfrm>
              <a:off x="6645276" y="4729163"/>
              <a:ext cx="80963" cy="84138"/>
            </a:xfrm>
            <a:custGeom>
              <a:avLst/>
              <a:gdLst>
                <a:gd name="T0" fmla="*/ 10 w 19"/>
                <a:gd name="T1" fmla="*/ 20 h 20"/>
                <a:gd name="T2" fmla="*/ 19 w 19"/>
                <a:gd name="T3" fmla="*/ 9 h 20"/>
                <a:gd name="T4" fmla="*/ 9 w 19"/>
                <a:gd name="T5" fmla="*/ 0 h 20"/>
                <a:gd name="T6" fmla="*/ 1 w 19"/>
                <a:gd name="T7" fmla="*/ 11 h 20"/>
                <a:gd name="T8" fmla="*/ 10 w 19"/>
                <a:gd name="T9" fmla="*/ 20 h 20"/>
              </a:gdLst>
              <a:ahLst/>
              <a:cxnLst>
                <a:cxn ang="0">
                  <a:pos x="T0" y="T1"/>
                </a:cxn>
                <a:cxn ang="0">
                  <a:pos x="T2" y="T3"/>
                </a:cxn>
                <a:cxn ang="0">
                  <a:pos x="T4" y="T5"/>
                </a:cxn>
                <a:cxn ang="0">
                  <a:pos x="T6" y="T7"/>
                </a:cxn>
                <a:cxn ang="0">
                  <a:pos x="T8" y="T9"/>
                </a:cxn>
              </a:cxnLst>
              <a:rect l="0" t="0" r="r" b="b"/>
              <a:pathLst>
                <a:path w="19" h="20">
                  <a:moveTo>
                    <a:pt x="10" y="20"/>
                  </a:moveTo>
                  <a:cubicBezTo>
                    <a:pt x="15" y="19"/>
                    <a:pt x="19" y="15"/>
                    <a:pt x="19" y="9"/>
                  </a:cubicBezTo>
                  <a:cubicBezTo>
                    <a:pt x="19" y="4"/>
                    <a:pt x="14" y="0"/>
                    <a:pt x="9" y="0"/>
                  </a:cubicBezTo>
                  <a:cubicBezTo>
                    <a:pt x="4" y="1"/>
                    <a:pt x="0" y="5"/>
                    <a:pt x="1" y="11"/>
                  </a:cubicBezTo>
                  <a:cubicBezTo>
                    <a:pt x="1" y="16"/>
                    <a:pt x="5" y="20"/>
                    <a:pt x="10" y="2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Oval 319"/>
            <p:cNvSpPr>
              <a:spLocks noChangeArrowheads="1"/>
            </p:cNvSpPr>
            <p:nvPr/>
          </p:nvSpPr>
          <p:spPr bwMode="auto">
            <a:xfrm>
              <a:off x="7048501" y="4706938"/>
              <a:ext cx="300038" cy="314325"/>
            </a:xfrm>
            <a:prstGeom prst="ellipse">
              <a:avLst/>
            </a:pr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Oval 320"/>
            <p:cNvSpPr>
              <a:spLocks noChangeArrowheads="1"/>
            </p:cNvSpPr>
            <p:nvPr/>
          </p:nvSpPr>
          <p:spPr bwMode="auto">
            <a:xfrm>
              <a:off x="7094538" y="4754563"/>
              <a:ext cx="207963" cy="220663"/>
            </a:xfrm>
            <a:prstGeom prst="ellipse">
              <a:avLst/>
            </a:pr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321"/>
            <p:cNvSpPr/>
            <p:nvPr/>
          </p:nvSpPr>
          <p:spPr bwMode="auto">
            <a:xfrm>
              <a:off x="7124701" y="4783138"/>
              <a:ext cx="152400" cy="166688"/>
            </a:xfrm>
            <a:custGeom>
              <a:avLst/>
              <a:gdLst>
                <a:gd name="T0" fmla="*/ 19 w 36"/>
                <a:gd name="T1" fmla="*/ 38 h 39"/>
                <a:gd name="T2" fmla="*/ 36 w 36"/>
                <a:gd name="T3" fmla="*/ 18 h 39"/>
                <a:gd name="T4" fmla="*/ 17 w 36"/>
                <a:gd name="T5" fmla="*/ 1 h 39"/>
                <a:gd name="T6" fmla="*/ 0 w 36"/>
                <a:gd name="T7" fmla="*/ 20 h 39"/>
                <a:gd name="T8" fmla="*/ 19 w 36"/>
                <a:gd name="T9" fmla="*/ 38 h 39"/>
              </a:gdLst>
              <a:ahLst/>
              <a:cxnLst>
                <a:cxn ang="0">
                  <a:pos x="T0" y="T1"/>
                </a:cxn>
                <a:cxn ang="0">
                  <a:pos x="T2" y="T3"/>
                </a:cxn>
                <a:cxn ang="0">
                  <a:pos x="T4" y="T5"/>
                </a:cxn>
                <a:cxn ang="0">
                  <a:pos x="T6" y="T7"/>
                </a:cxn>
                <a:cxn ang="0">
                  <a:pos x="T8" y="T9"/>
                </a:cxn>
              </a:cxnLst>
              <a:rect l="0" t="0" r="r" b="b"/>
              <a:pathLst>
                <a:path w="36" h="39">
                  <a:moveTo>
                    <a:pt x="19" y="38"/>
                  </a:moveTo>
                  <a:cubicBezTo>
                    <a:pt x="29" y="37"/>
                    <a:pt x="36" y="29"/>
                    <a:pt x="36" y="18"/>
                  </a:cubicBezTo>
                  <a:cubicBezTo>
                    <a:pt x="35" y="8"/>
                    <a:pt x="27" y="0"/>
                    <a:pt x="17" y="1"/>
                  </a:cubicBezTo>
                  <a:cubicBezTo>
                    <a:pt x="7" y="1"/>
                    <a:pt x="0" y="10"/>
                    <a:pt x="0" y="20"/>
                  </a:cubicBezTo>
                  <a:cubicBezTo>
                    <a:pt x="1" y="31"/>
                    <a:pt x="9" y="39"/>
                    <a:pt x="19" y="38"/>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322"/>
            <p:cNvSpPr/>
            <p:nvPr/>
          </p:nvSpPr>
          <p:spPr bwMode="auto">
            <a:xfrm>
              <a:off x="7162801" y="4821238"/>
              <a:ext cx="79375" cy="85725"/>
            </a:xfrm>
            <a:custGeom>
              <a:avLst/>
              <a:gdLst>
                <a:gd name="T0" fmla="*/ 10 w 19"/>
                <a:gd name="T1" fmla="*/ 20 h 20"/>
                <a:gd name="T2" fmla="*/ 18 w 19"/>
                <a:gd name="T3" fmla="*/ 10 h 20"/>
                <a:gd name="T4" fmla="*/ 8 w 19"/>
                <a:gd name="T5" fmla="*/ 1 h 20"/>
                <a:gd name="T6" fmla="*/ 0 w 19"/>
                <a:gd name="T7" fmla="*/ 11 h 20"/>
                <a:gd name="T8" fmla="*/ 10 w 19"/>
                <a:gd name="T9" fmla="*/ 20 h 20"/>
              </a:gdLst>
              <a:ahLst/>
              <a:cxnLst>
                <a:cxn ang="0">
                  <a:pos x="T0" y="T1"/>
                </a:cxn>
                <a:cxn ang="0">
                  <a:pos x="T2" y="T3"/>
                </a:cxn>
                <a:cxn ang="0">
                  <a:pos x="T4" y="T5"/>
                </a:cxn>
                <a:cxn ang="0">
                  <a:pos x="T6" y="T7"/>
                </a:cxn>
                <a:cxn ang="0">
                  <a:pos x="T8" y="T9"/>
                </a:cxn>
              </a:cxnLst>
              <a:rect l="0" t="0" r="r" b="b"/>
              <a:pathLst>
                <a:path w="19" h="20">
                  <a:moveTo>
                    <a:pt x="10" y="20"/>
                  </a:moveTo>
                  <a:cubicBezTo>
                    <a:pt x="15" y="20"/>
                    <a:pt x="19" y="15"/>
                    <a:pt x="18" y="10"/>
                  </a:cubicBezTo>
                  <a:cubicBezTo>
                    <a:pt x="18" y="4"/>
                    <a:pt x="14" y="0"/>
                    <a:pt x="8" y="1"/>
                  </a:cubicBezTo>
                  <a:cubicBezTo>
                    <a:pt x="3" y="1"/>
                    <a:pt x="0" y="6"/>
                    <a:pt x="0" y="11"/>
                  </a:cubicBezTo>
                  <a:cubicBezTo>
                    <a:pt x="0" y="16"/>
                    <a:pt x="5" y="20"/>
                    <a:pt x="10" y="2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23"/>
            <p:cNvSpPr/>
            <p:nvPr/>
          </p:nvSpPr>
          <p:spPr bwMode="auto">
            <a:xfrm>
              <a:off x="7475538" y="4452938"/>
              <a:ext cx="301625" cy="292100"/>
            </a:xfrm>
            <a:custGeom>
              <a:avLst/>
              <a:gdLst>
                <a:gd name="T0" fmla="*/ 55 w 71"/>
                <a:gd name="T1" fmla="*/ 0 h 69"/>
                <a:gd name="T2" fmla="*/ 0 w 71"/>
                <a:gd name="T3" fmla="*/ 30 h 69"/>
                <a:gd name="T4" fmla="*/ 0 w 71"/>
                <a:gd name="T5" fmla="*/ 32 h 69"/>
                <a:gd name="T6" fmla="*/ 35 w 71"/>
                <a:gd name="T7" fmla="*/ 69 h 69"/>
                <a:gd name="T8" fmla="*/ 71 w 71"/>
                <a:gd name="T9" fmla="*/ 32 h 69"/>
                <a:gd name="T10" fmla="*/ 55 w 71"/>
                <a:gd name="T11" fmla="*/ 0 h 69"/>
              </a:gdLst>
              <a:ahLst/>
              <a:cxnLst>
                <a:cxn ang="0">
                  <a:pos x="T0" y="T1"/>
                </a:cxn>
                <a:cxn ang="0">
                  <a:pos x="T2" y="T3"/>
                </a:cxn>
                <a:cxn ang="0">
                  <a:pos x="T4" y="T5"/>
                </a:cxn>
                <a:cxn ang="0">
                  <a:pos x="T6" y="T7"/>
                </a:cxn>
                <a:cxn ang="0">
                  <a:pos x="T8" y="T9"/>
                </a:cxn>
                <a:cxn ang="0">
                  <a:pos x="T10" y="T11"/>
                </a:cxn>
              </a:cxnLst>
              <a:rect l="0" t="0" r="r" b="b"/>
              <a:pathLst>
                <a:path w="71" h="69">
                  <a:moveTo>
                    <a:pt x="55" y="0"/>
                  </a:moveTo>
                  <a:cubicBezTo>
                    <a:pt x="38" y="14"/>
                    <a:pt x="20" y="23"/>
                    <a:pt x="0" y="30"/>
                  </a:cubicBezTo>
                  <a:cubicBezTo>
                    <a:pt x="0" y="31"/>
                    <a:pt x="0" y="31"/>
                    <a:pt x="0" y="32"/>
                  </a:cubicBezTo>
                  <a:cubicBezTo>
                    <a:pt x="0" y="52"/>
                    <a:pt x="16" y="69"/>
                    <a:pt x="35" y="69"/>
                  </a:cubicBezTo>
                  <a:cubicBezTo>
                    <a:pt x="55" y="69"/>
                    <a:pt x="71" y="52"/>
                    <a:pt x="71" y="32"/>
                  </a:cubicBezTo>
                  <a:cubicBezTo>
                    <a:pt x="71" y="19"/>
                    <a:pt x="64" y="7"/>
                    <a:pt x="5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24"/>
            <p:cNvSpPr/>
            <p:nvPr/>
          </p:nvSpPr>
          <p:spPr bwMode="auto">
            <a:xfrm>
              <a:off x="7523163" y="4486275"/>
              <a:ext cx="207963" cy="212725"/>
            </a:xfrm>
            <a:custGeom>
              <a:avLst/>
              <a:gdLst>
                <a:gd name="T0" fmla="*/ 34 w 49"/>
                <a:gd name="T1" fmla="*/ 0 h 50"/>
                <a:gd name="T2" fmla="*/ 1 w 49"/>
                <a:gd name="T3" fmla="*/ 18 h 50"/>
                <a:gd name="T4" fmla="*/ 0 w 49"/>
                <a:gd name="T5" fmla="*/ 24 h 50"/>
                <a:gd name="T6" fmla="*/ 25 w 49"/>
                <a:gd name="T7" fmla="*/ 50 h 50"/>
                <a:gd name="T8" fmla="*/ 49 w 49"/>
                <a:gd name="T9" fmla="*/ 24 h 50"/>
                <a:gd name="T10" fmla="*/ 34 w 49"/>
                <a:gd name="T11" fmla="*/ 0 h 50"/>
              </a:gdLst>
              <a:ahLst/>
              <a:cxnLst>
                <a:cxn ang="0">
                  <a:pos x="T0" y="T1"/>
                </a:cxn>
                <a:cxn ang="0">
                  <a:pos x="T2" y="T3"/>
                </a:cxn>
                <a:cxn ang="0">
                  <a:pos x="T4" y="T5"/>
                </a:cxn>
                <a:cxn ang="0">
                  <a:pos x="T6" y="T7"/>
                </a:cxn>
                <a:cxn ang="0">
                  <a:pos x="T8" y="T9"/>
                </a:cxn>
                <a:cxn ang="0">
                  <a:pos x="T10" y="T11"/>
                </a:cxn>
              </a:cxnLst>
              <a:rect l="0" t="0" r="r" b="b"/>
              <a:pathLst>
                <a:path w="49" h="50">
                  <a:moveTo>
                    <a:pt x="34" y="0"/>
                  </a:moveTo>
                  <a:cubicBezTo>
                    <a:pt x="24" y="7"/>
                    <a:pt x="13" y="13"/>
                    <a:pt x="1" y="18"/>
                  </a:cubicBezTo>
                  <a:cubicBezTo>
                    <a:pt x="1" y="20"/>
                    <a:pt x="0" y="22"/>
                    <a:pt x="0" y="24"/>
                  </a:cubicBezTo>
                  <a:cubicBezTo>
                    <a:pt x="0" y="38"/>
                    <a:pt x="11" y="50"/>
                    <a:pt x="25" y="50"/>
                  </a:cubicBezTo>
                  <a:cubicBezTo>
                    <a:pt x="38" y="50"/>
                    <a:pt x="49" y="38"/>
                    <a:pt x="49" y="24"/>
                  </a:cubicBezTo>
                  <a:cubicBezTo>
                    <a:pt x="49" y="13"/>
                    <a:pt x="43" y="4"/>
                    <a:pt x="34"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25"/>
            <p:cNvSpPr/>
            <p:nvPr/>
          </p:nvSpPr>
          <p:spPr bwMode="auto">
            <a:xfrm>
              <a:off x="7569201" y="4511675"/>
              <a:ext cx="58738" cy="30163"/>
            </a:xfrm>
            <a:custGeom>
              <a:avLst/>
              <a:gdLst>
                <a:gd name="T0" fmla="*/ 13 w 14"/>
                <a:gd name="T1" fmla="*/ 0 h 7"/>
                <a:gd name="T2" fmla="*/ 0 w 14"/>
                <a:gd name="T3" fmla="*/ 7 h 7"/>
                <a:gd name="T4" fmla="*/ 14 w 14"/>
                <a:gd name="T5" fmla="*/ 0 h 7"/>
                <a:gd name="T6" fmla="*/ 13 w 14"/>
                <a:gd name="T7" fmla="*/ 0 h 7"/>
              </a:gdLst>
              <a:ahLst/>
              <a:cxnLst>
                <a:cxn ang="0">
                  <a:pos x="T0" y="T1"/>
                </a:cxn>
                <a:cxn ang="0">
                  <a:pos x="T2" y="T3"/>
                </a:cxn>
                <a:cxn ang="0">
                  <a:pos x="T4" y="T5"/>
                </a:cxn>
                <a:cxn ang="0">
                  <a:pos x="T6" y="T7"/>
                </a:cxn>
              </a:cxnLst>
              <a:rect l="0" t="0" r="r" b="b"/>
              <a:pathLst>
                <a:path w="14" h="7">
                  <a:moveTo>
                    <a:pt x="13" y="0"/>
                  </a:moveTo>
                  <a:cubicBezTo>
                    <a:pt x="8" y="0"/>
                    <a:pt x="3" y="3"/>
                    <a:pt x="0" y="7"/>
                  </a:cubicBezTo>
                  <a:cubicBezTo>
                    <a:pt x="5" y="5"/>
                    <a:pt x="9" y="2"/>
                    <a:pt x="14" y="0"/>
                  </a:cubicBezTo>
                  <a:cubicBezTo>
                    <a:pt x="14" y="0"/>
                    <a:pt x="13" y="0"/>
                    <a:pt x="13"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26"/>
            <p:cNvSpPr/>
            <p:nvPr/>
          </p:nvSpPr>
          <p:spPr bwMode="auto">
            <a:xfrm>
              <a:off x="7551738" y="4511675"/>
              <a:ext cx="153988" cy="157163"/>
            </a:xfrm>
            <a:custGeom>
              <a:avLst/>
              <a:gdLst>
                <a:gd name="T0" fmla="*/ 18 w 36"/>
                <a:gd name="T1" fmla="*/ 0 h 37"/>
                <a:gd name="T2" fmla="*/ 4 w 36"/>
                <a:gd name="T3" fmla="*/ 7 h 37"/>
                <a:gd name="T4" fmla="*/ 1 w 36"/>
                <a:gd name="T5" fmla="*/ 19 h 37"/>
                <a:gd name="T6" fmla="*/ 19 w 36"/>
                <a:gd name="T7" fmla="*/ 37 h 37"/>
                <a:gd name="T8" fmla="*/ 36 w 36"/>
                <a:gd name="T9" fmla="*/ 17 h 37"/>
                <a:gd name="T10" fmla="*/ 18 w 36"/>
                <a:gd name="T11" fmla="*/ 0 h 37"/>
              </a:gdLst>
              <a:ahLst/>
              <a:cxnLst>
                <a:cxn ang="0">
                  <a:pos x="T0" y="T1"/>
                </a:cxn>
                <a:cxn ang="0">
                  <a:pos x="T2" y="T3"/>
                </a:cxn>
                <a:cxn ang="0">
                  <a:pos x="T4" y="T5"/>
                </a:cxn>
                <a:cxn ang="0">
                  <a:pos x="T6" y="T7"/>
                </a:cxn>
                <a:cxn ang="0">
                  <a:pos x="T8" y="T9"/>
                </a:cxn>
                <a:cxn ang="0">
                  <a:pos x="T10" y="T11"/>
                </a:cxn>
              </a:cxnLst>
              <a:rect l="0" t="0" r="r" b="b"/>
              <a:pathLst>
                <a:path w="36" h="37">
                  <a:moveTo>
                    <a:pt x="18" y="0"/>
                  </a:moveTo>
                  <a:cubicBezTo>
                    <a:pt x="13" y="2"/>
                    <a:pt x="9" y="5"/>
                    <a:pt x="4" y="7"/>
                  </a:cubicBezTo>
                  <a:cubicBezTo>
                    <a:pt x="2" y="11"/>
                    <a:pt x="0" y="15"/>
                    <a:pt x="1" y="19"/>
                  </a:cubicBezTo>
                  <a:cubicBezTo>
                    <a:pt x="1" y="30"/>
                    <a:pt x="9" y="37"/>
                    <a:pt x="19" y="37"/>
                  </a:cubicBezTo>
                  <a:cubicBezTo>
                    <a:pt x="29" y="36"/>
                    <a:pt x="36" y="27"/>
                    <a:pt x="36" y="17"/>
                  </a:cubicBezTo>
                  <a:cubicBezTo>
                    <a:pt x="35" y="7"/>
                    <a:pt x="27" y="0"/>
                    <a:pt x="18"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27"/>
            <p:cNvSpPr/>
            <p:nvPr/>
          </p:nvSpPr>
          <p:spPr bwMode="auto">
            <a:xfrm>
              <a:off x="7589838" y="4545013"/>
              <a:ext cx="80963" cy="85725"/>
            </a:xfrm>
            <a:custGeom>
              <a:avLst/>
              <a:gdLst>
                <a:gd name="T0" fmla="*/ 9 w 19"/>
                <a:gd name="T1" fmla="*/ 1 h 20"/>
                <a:gd name="T2" fmla="*/ 0 w 19"/>
                <a:gd name="T3" fmla="*/ 11 h 20"/>
                <a:gd name="T4" fmla="*/ 10 w 19"/>
                <a:gd name="T5" fmla="*/ 20 h 20"/>
                <a:gd name="T6" fmla="*/ 18 w 19"/>
                <a:gd name="T7" fmla="*/ 10 h 20"/>
                <a:gd name="T8" fmla="*/ 9 w 19"/>
                <a:gd name="T9" fmla="*/ 1 h 20"/>
              </a:gdLst>
              <a:ahLst/>
              <a:cxnLst>
                <a:cxn ang="0">
                  <a:pos x="T0" y="T1"/>
                </a:cxn>
                <a:cxn ang="0">
                  <a:pos x="T2" y="T3"/>
                </a:cxn>
                <a:cxn ang="0">
                  <a:pos x="T4" y="T5"/>
                </a:cxn>
                <a:cxn ang="0">
                  <a:pos x="T6" y="T7"/>
                </a:cxn>
                <a:cxn ang="0">
                  <a:pos x="T8" y="T9"/>
                </a:cxn>
              </a:cxnLst>
              <a:rect l="0" t="0" r="r" b="b"/>
              <a:pathLst>
                <a:path w="19" h="20">
                  <a:moveTo>
                    <a:pt x="9" y="1"/>
                  </a:moveTo>
                  <a:cubicBezTo>
                    <a:pt x="3" y="1"/>
                    <a:pt x="0" y="5"/>
                    <a:pt x="0" y="11"/>
                  </a:cubicBezTo>
                  <a:cubicBezTo>
                    <a:pt x="0" y="16"/>
                    <a:pt x="5" y="20"/>
                    <a:pt x="10" y="20"/>
                  </a:cubicBezTo>
                  <a:cubicBezTo>
                    <a:pt x="15" y="20"/>
                    <a:pt x="19" y="15"/>
                    <a:pt x="18" y="10"/>
                  </a:cubicBezTo>
                  <a:cubicBezTo>
                    <a:pt x="18" y="4"/>
                    <a:pt x="14" y="0"/>
                    <a:pt x="9" y="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328"/>
            <p:cNvSpPr/>
            <p:nvPr/>
          </p:nvSpPr>
          <p:spPr bwMode="auto">
            <a:xfrm>
              <a:off x="7937501" y="4618038"/>
              <a:ext cx="280988" cy="263525"/>
            </a:xfrm>
            <a:custGeom>
              <a:avLst/>
              <a:gdLst>
                <a:gd name="T0" fmla="*/ 35 w 66"/>
                <a:gd name="T1" fmla="*/ 0 h 62"/>
                <a:gd name="T2" fmla="*/ 0 w 66"/>
                <a:gd name="T3" fmla="*/ 37 h 62"/>
                <a:gd name="T4" fmla="*/ 9 w 66"/>
                <a:gd name="T5" fmla="*/ 62 h 62"/>
                <a:gd name="T6" fmla="*/ 66 w 66"/>
                <a:gd name="T7" fmla="*/ 20 h 62"/>
                <a:gd name="T8" fmla="*/ 35 w 66"/>
                <a:gd name="T9" fmla="*/ 0 h 62"/>
              </a:gdLst>
              <a:ahLst/>
              <a:cxnLst>
                <a:cxn ang="0">
                  <a:pos x="T0" y="T1"/>
                </a:cxn>
                <a:cxn ang="0">
                  <a:pos x="T2" y="T3"/>
                </a:cxn>
                <a:cxn ang="0">
                  <a:pos x="T4" y="T5"/>
                </a:cxn>
                <a:cxn ang="0">
                  <a:pos x="T6" y="T7"/>
                </a:cxn>
                <a:cxn ang="0">
                  <a:pos x="T8" y="T9"/>
                </a:cxn>
              </a:cxnLst>
              <a:rect l="0" t="0" r="r" b="b"/>
              <a:pathLst>
                <a:path w="66" h="62">
                  <a:moveTo>
                    <a:pt x="35" y="0"/>
                  </a:moveTo>
                  <a:cubicBezTo>
                    <a:pt x="16" y="0"/>
                    <a:pt x="0" y="17"/>
                    <a:pt x="0" y="37"/>
                  </a:cubicBezTo>
                  <a:cubicBezTo>
                    <a:pt x="0" y="47"/>
                    <a:pt x="3" y="55"/>
                    <a:pt x="9" y="62"/>
                  </a:cubicBezTo>
                  <a:cubicBezTo>
                    <a:pt x="30" y="52"/>
                    <a:pt x="48" y="35"/>
                    <a:pt x="66" y="20"/>
                  </a:cubicBezTo>
                  <a:cubicBezTo>
                    <a:pt x="60" y="8"/>
                    <a:pt x="49" y="0"/>
                    <a:pt x="3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329"/>
            <p:cNvSpPr/>
            <p:nvPr/>
          </p:nvSpPr>
          <p:spPr bwMode="auto">
            <a:xfrm>
              <a:off x="7985126" y="4668838"/>
              <a:ext cx="198438" cy="187325"/>
            </a:xfrm>
            <a:custGeom>
              <a:avLst/>
              <a:gdLst>
                <a:gd name="T0" fmla="*/ 25 w 47"/>
                <a:gd name="T1" fmla="*/ 0 h 44"/>
                <a:gd name="T2" fmla="*/ 0 w 47"/>
                <a:gd name="T3" fmla="*/ 25 h 44"/>
                <a:gd name="T4" fmla="*/ 8 w 47"/>
                <a:gd name="T5" fmla="*/ 44 h 44"/>
                <a:gd name="T6" fmla="*/ 47 w 47"/>
                <a:gd name="T7" fmla="*/ 15 h 44"/>
                <a:gd name="T8" fmla="*/ 25 w 47"/>
                <a:gd name="T9" fmla="*/ 0 h 44"/>
              </a:gdLst>
              <a:ahLst/>
              <a:cxnLst>
                <a:cxn ang="0">
                  <a:pos x="T0" y="T1"/>
                </a:cxn>
                <a:cxn ang="0">
                  <a:pos x="T2" y="T3"/>
                </a:cxn>
                <a:cxn ang="0">
                  <a:pos x="T4" y="T5"/>
                </a:cxn>
                <a:cxn ang="0">
                  <a:pos x="T6" y="T7"/>
                </a:cxn>
                <a:cxn ang="0">
                  <a:pos x="T8" y="T9"/>
                </a:cxn>
              </a:cxnLst>
              <a:rect l="0" t="0" r="r" b="b"/>
              <a:pathLst>
                <a:path w="47" h="44">
                  <a:moveTo>
                    <a:pt x="25" y="0"/>
                  </a:moveTo>
                  <a:cubicBezTo>
                    <a:pt x="11" y="0"/>
                    <a:pt x="0" y="11"/>
                    <a:pt x="0" y="25"/>
                  </a:cubicBezTo>
                  <a:cubicBezTo>
                    <a:pt x="0" y="33"/>
                    <a:pt x="3" y="40"/>
                    <a:pt x="8" y="44"/>
                  </a:cubicBezTo>
                  <a:cubicBezTo>
                    <a:pt x="22" y="36"/>
                    <a:pt x="35" y="26"/>
                    <a:pt x="47" y="15"/>
                  </a:cubicBezTo>
                  <a:cubicBezTo>
                    <a:pt x="43" y="6"/>
                    <a:pt x="35" y="0"/>
                    <a:pt x="25"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Freeform 330"/>
            <p:cNvSpPr/>
            <p:nvPr/>
          </p:nvSpPr>
          <p:spPr bwMode="auto">
            <a:xfrm>
              <a:off x="8015288" y="4699000"/>
              <a:ext cx="147638" cy="144463"/>
            </a:xfrm>
            <a:custGeom>
              <a:avLst/>
              <a:gdLst>
                <a:gd name="T0" fmla="*/ 17 w 35"/>
                <a:gd name="T1" fmla="*/ 0 h 34"/>
                <a:gd name="T2" fmla="*/ 0 w 35"/>
                <a:gd name="T3" fmla="*/ 20 h 34"/>
                <a:gd name="T4" fmla="*/ 7 w 35"/>
                <a:gd name="T5" fmla="*/ 34 h 34"/>
                <a:gd name="T6" fmla="*/ 35 w 35"/>
                <a:gd name="T7" fmla="*/ 13 h 34"/>
                <a:gd name="T8" fmla="*/ 17 w 35"/>
                <a:gd name="T9" fmla="*/ 0 h 34"/>
              </a:gdLst>
              <a:ahLst/>
              <a:cxnLst>
                <a:cxn ang="0">
                  <a:pos x="T0" y="T1"/>
                </a:cxn>
                <a:cxn ang="0">
                  <a:pos x="T2" y="T3"/>
                </a:cxn>
                <a:cxn ang="0">
                  <a:pos x="T4" y="T5"/>
                </a:cxn>
                <a:cxn ang="0">
                  <a:pos x="T6" y="T7"/>
                </a:cxn>
                <a:cxn ang="0">
                  <a:pos x="T8" y="T9"/>
                </a:cxn>
              </a:cxnLst>
              <a:rect l="0" t="0" r="r" b="b"/>
              <a:pathLst>
                <a:path w="35" h="34">
                  <a:moveTo>
                    <a:pt x="17" y="0"/>
                  </a:moveTo>
                  <a:cubicBezTo>
                    <a:pt x="7" y="1"/>
                    <a:pt x="0" y="10"/>
                    <a:pt x="0" y="20"/>
                  </a:cubicBezTo>
                  <a:cubicBezTo>
                    <a:pt x="1" y="26"/>
                    <a:pt x="3" y="31"/>
                    <a:pt x="7" y="34"/>
                  </a:cubicBezTo>
                  <a:cubicBezTo>
                    <a:pt x="17" y="28"/>
                    <a:pt x="26" y="20"/>
                    <a:pt x="35" y="13"/>
                  </a:cubicBezTo>
                  <a:cubicBezTo>
                    <a:pt x="32" y="5"/>
                    <a:pt x="25" y="0"/>
                    <a:pt x="17"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Freeform 331"/>
            <p:cNvSpPr/>
            <p:nvPr/>
          </p:nvSpPr>
          <p:spPr bwMode="auto">
            <a:xfrm>
              <a:off x="8048626" y="4737100"/>
              <a:ext cx="80963" cy="80963"/>
            </a:xfrm>
            <a:custGeom>
              <a:avLst/>
              <a:gdLst>
                <a:gd name="T0" fmla="*/ 19 w 19"/>
                <a:gd name="T1" fmla="*/ 9 h 19"/>
                <a:gd name="T2" fmla="*/ 9 w 19"/>
                <a:gd name="T3" fmla="*/ 0 h 19"/>
                <a:gd name="T4" fmla="*/ 1 w 19"/>
                <a:gd name="T5" fmla="*/ 11 h 19"/>
                <a:gd name="T6" fmla="*/ 7 w 19"/>
                <a:gd name="T7" fmla="*/ 19 h 19"/>
                <a:gd name="T8" fmla="*/ 19 w 19"/>
                <a:gd name="T9" fmla="*/ 10 h 19"/>
                <a:gd name="T10" fmla="*/ 19 w 19"/>
                <a:gd name="T11" fmla="*/ 9 h 19"/>
              </a:gdLst>
              <a:ahLst/>
              <a:cxnLst>
                <a:cxn ang="0">
                  <a:pos x="T0" y="T1"/>
                </a:cxn>
                <a:cxn ang="0">
                  <a:pos x="T2" y="T3"/>
                </a:cxn>
                <a:cxn ang="0">
                  <a:pos x="T4" y="T5"/>
                </a:cxn>
                <a:cxn ang="0">
                  <a:pos x="T6" y="T7"/>
                </a:cxn>
                <a:cxn ang="0">
                  <a:pos x="T8" y="T9"/>
                </a:cxn>
                <a:cxn ang="0">
                  <a:pos x="T10" y="T11"/>
                </a:cxn>
              </a:cxnLst>
              <a:rect l="0" t="0" r="r" b="b"/>
              <a:pathLst>
                <a:path w="19" h="19">
                  <a:moveTo>
                    <a:pt x="19" y="9"/>
                  </a:moveTo>
                  <a:cubicBezTo>
                    <a:pt x="19" y="4"/>
                    <a:pt x="14" y="0"/>
                    <a:pt x="9" y="0"/>
                  </a:cubicBezTo>
                  <a:cubicBezTo>
                    <a:pt x="4" y="1"/>
                    <a:pt x="0" y="5"/>
                    <a:pt x="1" y="11"/>
                  </a:cubicBezTo>
                  <a:cubicBezTo>
                    <a:pt x="1" y="15"/>
                    <a:pt x="4" y="18"/>
                    <a:pt x="7" y="19"/>
                  </a:cubicBezTo>
                  <a:cubicBezTo>
                    <a:pt x="11" y="16"/>
                    <a:pt x="15" y="13"/>
                    <a:pt x="19" y="10"/>
                  </a:cubicBezTo>
                  <a:cubicBezTo>
                    <a:pt x="19" y="10"/>
                    <a:pt x="19" y="10"/>
                    <a:pt x="19" y="9"/>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Freeform 332"/>
            <p:cNvSpPr/>
            <p:nvPr/>
          </p:nvSpPr>
          <p:spPr bwMode="auto">
            <a:xfrm>
              <a:off x="7543801" y="4897438"/>
              <a:ext cx="271463" cy="184150"/>
            </a:xfrm>
            <a:custGeom>
              <a:avLst/>
              <a:gdLst>
                <a:gd name="T0" fmla="*/ 35 w 64"/>
                <a:gd name="T1" fmla="*/ 0 h 43"/>
                <a:gd name="T2" fmla="*/ 0 w 64"/>
                <a:gd name="T3" fmla="*/ 38 h 43"/>
                <a:gd name="T4" fmla="*/ 0 w 64"/>
                <a:gd name="T5" fmla="*/ 43 h 43"/>
                <a:gd name="T6" fmla="*/ 64 w 64"/>
                <a:gd name="T7" fmla="*/ 17 h 43"/>
                <a:gd name="T8" fmla="*/ 35 w 64"/>
                <a:gd name="T9" fmla="*/ 0 h 43"/>
              </a:gdLst>
              <a:ahLst/>
              <a:cxnLst>
                <a:cxn ang="0">
                  <a:pos x="T0" y="T1"/>
                </a:cxn>
                <a:cxn ang="0">
                  <a:pos x="T2" y="T3"/>
                </a:cxn>
                <a:cxn ang="0">
                  <a:pos x="T4" y="T5"/>
                </a:cxn>
                <a:cxn ang="0">
                  <a:pos x="T6" y="T7"/>
                </a:cxn>
                <a:cxn ang="0">
                  <a:pos x="T8" y="T9"/>
                </a:cxn>
              </a:cxnLst>
              <a:rect l="0" t="0" r="r" b="b"/>
              <a:pathLst>
                <a:path w="64" h="43">
                  <a:moveTo>
                    <a:pt x="35" y="0"/>
                  </a:moveTo>
                  <a:cubicBezTo>
                    <a:pt x="15" y="0"/>
                    <a:pt x="0" y="17"/>
                    <a:pt x="0" y="38"/>
                  </a:cubicBezTo>
                  <a:cubicBezTo>
                    <a:pt x="0" y="40"/>
                    <a:pt x="0" y="42"/>
                    <a:pt x="0" y="43"/>
                  </a:cubicBezTo>
                  <a:cubicBezTo>
                    <a:pt x="22" y="38"/>
                    <a:pt x="44" y="30"/>
                    <a:pt x="64" y="17"/>
                  </a:cubicBezTo>
                  <a:cubicBezTo>
                    <a:pt x="58" y="7"/>
                    <a:pt x="47" y="0"/>
                    <a:pt x="3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Freeform 333"/>
            <p:cNvSpPr/>
            <p:nvPr/>
          </p:nvSpPr>
          <p:spPr bwMode="auto">
            <a:xfrm>
              <a:off x="7589838" y="4949825"/>
              <a:ext cx="187325" cy="117475"/>
            </a:xfrm>
            <a:custGeom>
              <a:avLst/>
              <a:gdLst>
                <a:gd name="T0" fmla="*/ 24 w 44"/>
                <a:gd name="T1" fmla="*/ 0 h 28"/>
                <a:gd name="T2" fmla="*/ 0 w 44"/>
                <a:gd name="T3" fmla="*/ 26 h 28"/>
                <a:gd name="T4" fmla="*/ 0 w 44"/>
                <a:gd name="T5" fmla="*/ 28 h 28"/>
                <a:gd name="T6" fmla="*/ 44 w 44"/>
                <a:gd name="T7" fmla="*/ 10 h 28"/>
                <a:gd name="T8" fmla="*/ 24 w 44"/>
                <a:gd name="T9" fmla="*/ 0 h 28"/>
              </a:gdLst>
              <a:ahLst/>
              <a:cxnLst>
                <a:cxn ang="0">
                  <a:pos x="T0" y="T1"/>
                </a:cxn>
                <a:cxn ang="0">
                  <a:pos x="T2" y="T3"/>
                </a:cxn>
                <a:cxn ang="0">
                  <a:pos x="T4" y="T5"/>
                </a:cxn>
                <a:cxn ang="0">
                  <a:pos x="T6" y="T7"/>
                </a:cxn>
                <a:cxn ang="0">
                  <a:pos x="T8" y="T9"/>
                </a:cxn>
              </a:cxnLst>
              <a:rect l="0" t="0" r="r" b="b"/>
              <a:pathLst>
                <a:path w="44" h="28">
                  <a:moveTo>
                    <a:pt x="24" y="0"/>
                  </a:moveTo>
                  <a:cubicBezTo>
                    <a:pt x="11" y="0"/>
                    <a:pt x="0" y="11"/>
                    <a:pt x="0" y="26"/>
                  </a:cubicBezTo>
                  <a:cubicBezTo>
                    <a:pt x="0" y="26"/>
                    <a:pt x="0" y="27"/>
                    <a:pt x="0" y="28"/>
                  </a:cubicBezTo>
                  <a:cubicBezTo>
                    <a:pt x="15" y="24"/>
                    <a:pt x="30" y="18"/>
                    <a:pt x="44" y="10"/>
                  </a:cubicBezTo>
                  <a:cubicBezTo>
                    <a:pt x="40" y="4"/>
                    <a:pt x="33" y="0"/>
                    <a:pt x="24"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Freeform 334"/>
            <p:cNvSpPr/>
            <p:nvPr/>
          </p:nvSpPr>
          <p:spPr bwMode="auto">
            <a:xfrm>
              <a:off x="7620001" y="4978400"/>
              <a:ext cx="131763" cy="80963"/>
            </a:xfrm>
            <a:custGeom>
              <a:avLst/>
              <a:gdLst>
                <a:gd name="T0" fmla="*/ 17 w 31"/>
                <a:gd name="T1" fmla="*/ 0 h 19"/>
                <a:gd name="T2" fmla="*/ 0 w 31"/>
                <a:gd name="T3" fmla="*/ 19 h 19"/>
                <a:gd name="T4" fmla="*/ 31 w 31"/>
                <a:gd name="T5" fmla="*/ 7 h 19"/>
                <a:gd name="T6" fmla="*/ 17 w 31"/>
                <a:gd name="T7" fmla="*/ 0 h 19"/>
              </a:gdLst>
              <a:ahLst/>
              <a:cxnLst>
                <a:cxn ang="0">
                  <a:pos x="T0" y="T1"/>
                </a:cxn>
                <a:cxn ang="0">
                  <a:pos x="T2" y="T3"/>
                </a:cxn>
                <a:cxn ang="0">
                  <a:pos x="T4" y="T5"/>
                </a:cxn>
                <a:cxn ang="0">
                  <a:pos x="T6" y="T7"/>
                </a:cxn>
              </a:cxnLst>
              <a:rect l="0" t="0" r="r" b="b"/>
              <a:pathLst>
                <a:path w="31" h="19">
                  <a:moveTo>
                    <a:pt x="17" y="0"/>
                  </a:moveTo>
                  <a:cubicBezTo>
                    <a:pt x="7" y="1"/>
                    <a:pt x="0" y="9"/>
                    <a:pt x="0" y="19"/>
                  </a:cubicBezTo>
                  <a:cubicBezTo>
                    <a:pt x="11" y="16"/>
                    <a:pt x="21" y="12"/>
                    <a:pt x="31" y="7"/>
                  </a:cubicBezTo>
                  <a:cubicBezTo>
                    <a:pt x="27" y="3"/>
                    <a:pt x="22" y="0"/>
                    <a:pt x="17"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Freeform 335"/>
            <p:cNvSpPr/>
            <p:nvPr/>
          </p:nvSpPr>
          <p:spPr bwMode="auto">
            <a:xfrm>
              <a:off x="7658101" y="5016500"/>
              <a:ext cx="55563" cy="30163"/>
            </a:xfrm>
            <a:custGeom>
              <a:avLst/>
              <a:gdLst>
                <a:gd name="T0" fmla="*/ 8 w 13"/>
                <a:gd name="T1" fmla="*/ 0 h 7"/>
                <a:gd name="T2" fmla="*/ 0 w 13"/>
                <a:gd name="T3" fmla="*/ 7 h 7"/>
                <a:gd name="T4" fmla="*/ 13 w 13"/>
                <a:gd name="T5" fmla="*/ 2 h 7"/>
                <a:gd name="T6" fmla="*/ 8 w 13"/>
                <a:gd name="T7" fmla="*/ 0 h 7"/>
              </a:gdLst>
              <a:ahLst/>
              <a:cxnLst>
                <a:cxn ang="0">
                  <a:pos x="T0" y="T1"/>
                </a:cxn>
                <a:cxn ang="0">
                  <a:pos x="T2" y="T3"/>
                </a:cxn>
                <a:cxn ang="0">
                  <a:pos x="T4" y="T5"/>
                </a:cxn>
                <a:cxn ang="0">
                  <a:pos x="T6" y="T7"/>
                </a:cxn>
              </a:cxnLst>
              <a:rect l="0" t="0" r="r" b="b"/>
              <a:pathLst>
                <a:path w="13" h="7">
                  <a:moveTo>
                    <a:pt x="8" y="0"/>
                  </a:moveTo>
                  <a:cubicBezTo>
                    <a:pt x="4" y="1"/>
                    <a:pt x="1" y="3"/>
                    <a:pt x="0" y="7"/>
                  </a:cubicBezTo>
                  <a:cubicBezTo>
                    <a:pt x="4" y="6"/>
                    <a:pt x="9" y="4"/>
                    <a:pt x="13" y="2"/>
                  </a:cubicBezTo>
                  <a:cubicBezTo>
                    <a:pt x="12" y="1"/>
                    <a:pt x="10" y="0"/>
                    <a:pt x="8" y="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Freeform 336"/>
            <p:cNvSpPr/>
            <p:nvPr/>
          </p:nvSpPr>
          <p:spPr bwMode="auto">
            <a:xfrm>
              <a:off x="6746876" y="4991100"/>
              <a:ext cx="301625" cy="182563"/>
            </a:xfrm>
            <a:custGeom>
              <a:avLst/>
              <a:gdLst>
                <a:gd name="T0" fmla="*/ 70 w 71"/>
                <a:gd name="T1" fmla="*/ 41 h 43"/>
                <a:gd name="T2" fmla="*/ 71 w 71"/>
                <a:gd name="T3" fmla="*/ 37 h 43"/>
                <a:gd name="T4" fmla="*/ 35 w 71"/>
                <a:gd name="T5" fmla="*/ 0 h 43"/>
                <a:gd name="T6" fmla="*/ 0 w 71"/>
                <a:gd name="T7" fmla="*/ 37 h 43"/>
                <a:gd name="T8" fmla="*/ 0 w 71"/>
                <a:gd name="T9" fmla="*/ 38 h 43"/>
                <a:gd name="T10" fmla="*/ 70 w 71"/>
                <a:gd name="T11" fmla="*/ 41 h 43"/>
              </a:gdLst>
              <a:ahLst/>
              <a:cxnLst>
                <a:cxn ang="0">
                  <a:pos x="T0" y="T1"/>
                </a:cxn>
                <a:cxn ang="0">
                  <a:pos x="T2" y="T3"/>
                </a:cxn>
                <a:cxn ang="0">
                  <a:pos x="T4" y="T5"/>
                </a:cxn>
                <a:cxn ang="0">
                  <a:pos x="T6" y="T7"/>
                </a:cxn>
                <a:cxn ang="0">
                  <a:pos x="T8" y="T9"/>
                </a:cxn>
                <a:cxn ang="0">
                  <a:pos x="T10" y="T11"/>
                </a:cxn>
              </a:cxnLst>
              <a:rect l="0" t="0" r="r" b="b"/>
              <a:pathLst>
                <a:path w="71" h="43">
                  <a:moveTo>
                    <a:pt x="70" y="41"/>
                  </a:moveTo>
                  <a:cubicBezTo>
                    <a:pt x="70" y="40"/>
                    <a:pt x="71" y="38"/>
                    <a:pt x="71" y="37"/>
                  </a:cubicBezTo>
                  <a:cubicBezTo>
                    <a:pt x="71" y="16"/>
                    <a:pt x="55" y="0"/>
                    <a:pt x="35" y="0"/>
                  </a:cubicBezTo>
                  <a:cubicBezTo>
                    <a:pt x="16" y="0"/>
                    <a:pt x="0" y="16"/>
                    <a:pt x="0" y="37"/>
                  </a:cubicBezTo>
                  <a:cubicBezTo>
                    <a:pt x="0" y="37"/>
                    <a:pt x="0" y="38"/>
                    <a:pt x="0" y="38"/>
                  </a:cubicBezTo>
                  <a:cubicBezTo>
                    <a:pt x="23" y="41"/>
                    <a:pt x="47" y="43"/>
                    <a:pt x="70" y="41"/>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337"/>
            <p:cNvSpPr/>
            <p:nvPr/>
          </p:nvSpPr>
          <p:spPr bwMode="auto">
            <a:xfrm>
              <a:off x="6792913" y="5038725"/>
              <a:ext cx="207963" cy="131763"/>
            </a:xfrm>
            <a:custGeom>
              <a:avLst/>
              <a:gdLst>
                <a:gd name="T0" fmla="*/ 49 w 49"/>
                <a:gd name="T1" fmla="*/ 31 h 31"/>
                <a:gd name="T2" fmla="*/ 49 w 49"/>
                <a:gd name="T3" fmla="*/ 26 h 31"/>
                <a:gd name="T4" fmla="*/ 25 w 49"/>
                <a:gd name="T5" fmla="*/ 0 h 31"/>
                <a:gd name="T6" fmla="*/ 0 w 49"/>
                <a:gd name="T7" fmla="*/ 26 h 31"/>
                <a:gd name="T8" fmla="*/ 1 w 49"/>
                <a:gd name="T9" fmla="*/ 29 h 31"/>
                <a:gd name="T10" fmla="*/ 49 w 49"/>
                <a:gd name="T11" fmla="*/ 31 h 31"/>
              </a:gdLst>
              <a:ahLst/>
              <a:cxnLst>
                <a:cxn ang="0">
                  <a:pos x="T0" y="T1"/>
                </a:cxn>
                <a:cxn ang="0">
                  <a:pos x="T2" y="T3"/>
                </a:cxn>
                <a:cxn ang="0">
                  <a:pos x="T4" y="T5"/>
                </a:cxn>
                <a:cxn ang="0">
                  <a:pos x="T6" y="T7"/>
                </a:cxn>
                <a:cxn ang="0">
                  <a:pos x="T8" y="T9"/>
                </a:cxn>
                <a:cxn ang="0">
                  <a:pos x="T10" y="T11"/>
                </a:cxn>
              </a:cxnLst>
              <a:rect l="0" t="0" r="r" b="b"/>
              <a:pathLst>
                <a:path w="49" h="31">
                  <a:moveTo>
                    <a:pt x="49" y="31"/>
                  </a:moveTo>
                  <a:cubicBezTo>
                    <a:pt x="49" y="29"/>
                    <a:pt x="49" y="28"/>
                    <a:pt x="49" y="26"/>
                  </a:cubicBezTo>
                  <a:cubicBezTo>
                    <a:pt x="49" y="12"/>
                    <a:pt x="38" y="0"/>
                    <a:pt x="25" y="0"/>
                  </a:cubicBezTo>
                  <a:cubicBezTo>
                    <a:pt x="11" y="0"/>
                    <a:pt x="0" y="12"/>
                    <a:pt x="0" y="26"/>
                  </a:cubicBezTo>
                  <a:cubicBezTo>
                    <a:pt x="0" y="27"/>
                    <a:pt x="0" y="28"/>
                    <a:pt x="1" y="29"/>
                  </a:cubicBezTo>
                  <a:cubicBezTo>
                    <a:pt x="16" y="30"/>
                    <a:pt x="33" y="31"/>
                    <a:pt x="49" y="31"/>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Freeform 338"/>
            <p:cNvSpPr/>
            <p:nvPr/>
          </p:nvSpPr>
          <p:spPr bwMode="auto">
            <a:xfrm>
              <a:off x="6823076" y="5067300"/>
              <a:ext cx="152400" cy="103188"/>
            </a:xfrm>
            <a:custGeom>
              <a:avLst/>
              <a:gdLst>
                <a:gd name="T0" fmla="*/ 35 w 36"/>
                <a:gd name="T1" fmla="*/ 24 h 24"/>
                <a:gd name="T2" fmla="*/ 36 w 36"/>
                <a:gd name="T3" fmla="*/ 18 h 24"/>
                <a:gd name="T4" fmla="*/ 17 w 36"/>
                <a:gd name="T5" fmla="*/ 1 h 24"/>
                <a:gd name="T6" fmla="*/ 1 w 36"/>
                <a:gd name="T7" fmla="*/ 21 h 24"/>
                <a:gd name="T8" fmla="*/ 1 w 36"/>
                <a:gd name="T9" fmla="*/ 22 h 24"/>
                <a:gd name="T10" fmla="*/ 35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5" y="24"/>
                  </a:moveTo>
                  <a:cubicBezTo>
                    <a:pt x="36" y="22"/>
                    <a:pt x="36" y="20"/>
                    <a:pt x="36" y="18"/>
                  </a:cubicBezTo>
                  <a:cubicBezTo>
                    <a:pt x="35" y="8"/>
                    <a:pt x="27" y="0"/>
                    <a:pt x="17" y="1"/>
                  </a:cubicBezTo>
                  <a:cubicBezTo>
                    <a:pt x="7" y="1"/>
                    <a:pt x="0" y="10"/>
                    <a:pt x="1" y="21"/>
                  </a:cubicBezTo>
                  <a:cubicBezTo>
                    <a:pt x="1" y="21"/>
                    <a:pt x="1" y="22"/>
                    <a:pt x="1" y="22"/>
                  </a:cubicBezTo>
                  <a:cubicBezTo>
                    <a:pt x="12" y="23"/>
                    <a:pt x="24" y="24"/>
                    <a:pt x="35" y="24"/>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Freeform 339"/>
            <p:cNvSpPr/>
            <p:nvPr/>
          </p:nvSpPr>
          <p:spPr bwMode="auto">
            <a:xfrm>
              <a:off x="6861176" y="5106988"/>
              <a:ext cx="76200" cy="63500"/>
            </a:xfrm>
            <a:custGeom>
              <a:avLst/>
              <a:gdLst>
                <a:gd name="T0" fmla="*/ 18 w 18"/>
                <a:gd name="T1" fmla="*/ 10 h 15"/>
                <a:gd name="T2" fmla="*/ 9 w 18"/>
                <a:gd name="T3" fmla="*/ 1 h 15"/>
                <a:gd name="T4" fmla="*/ 0 w 18"/>
                <a:gd name="T5" fmla="*/ 11 h 15"/>
                <a:gd name="T6" fmla="*/ 1 w 18"/>
                <a:gd name="T7" fmla="*/ 14 h 15"/>
                <a:gd name="T8" fmla="*/ 17 w 18"/>
                <a:gd name="T9" fmla="*/ 15 h 15"/>
                <a:gd name="T10" fmla="*/ 18 w 18"/>
                <a:gd name="T11" fmla="*/ 10 h 15"/>
              </a:gdLst>
              <a:ahLst/>
              <a:cxnLst>
                <a:cxn ang="0">
                  <a:pos x="T0" y="T1"/>
                </a:cxn>
                <a:cxn ang="0">
                  <a:pos x="T2" y="T3"/>
                </a:cxn>
                <a:cxn ang="0">
                  <a:pos x="T4" y="T5"/>
                </a:cxn>
                <a:cxn ang="0">
                  <a:pos x="T6" y="T7"/>
                </a:cxn>
                <a:cxn ang="0">
                  <a:pos x="T8" y="T9"/>
                </a:cxn>
                <a:cxn ang="0">
                  <a:pos x="T10" y="T11"/>
                </a:cxn>
              </a:cxnLst>
              <a:rect l="0" t="0" r="r" b="b"/>
              <a:pathLst>
                <a:path w="18" h="15">
                  <a:moveTo>
                    <a:pt x="18" y="10"/>
                  </a:moveTo>
                  <a:cubicBezTo>
                    <a:pt x="18" y="4"/>
                    <a:pt x="14" y="0"/>
                    <a:pt x="9" y="1"/>
                  </a:cubicBezTo>
                  <a:cubicBezTo>
                    <a:pt x="3" y="1"/>
                    <a:pt x="0" y="6"/>
                    <a:pt x="0" y="11"/>
                  </a:cubicBezTo>
                  <a:cubicBezTo>
                    <a:pt x="0" y="12"/>
                    <a:pt x="0" y="13"/>
                    <a:pt x="1" y="14"/>
                  </a:cubicBezTo>
                  <a:cubicBezTo>
                    <a:pt x="6" y="14"/>
                    <a:pt x="12" y="15"/>
                    <a:pt x="17" y="15"/>
                  </a:cubicBezTo>
                  <a:cubicBezTo>
                    <a:pt x="18" y="13"/>
                    <a:pt x="18" y="12"/>
                    <a:pt x="18" y="1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Freeform 340"/>
            <p:cNvSpPr/>
            <p:nvPr/>
          </p:nvSpPr>
          <p:spPr bwMode="auto">
            <a:xfrm>
              <a:off x="6767513" y="2171700"/>
              <a:ext cx="101600" cy="182563"/>
            </a:xfrm>
            <a:custGeom>
              <a:avLst/>
              <a:gdLst>
                <a:gd name="T0" fmla="*/ 24 w 24"/>
                <a:gd name="T1" fmla="*/ 22 h 43"/>
                <a:gd name="T2" fmla="*/ 2 w 24"/>
                <a:gd name="T3" fmla="*/ 0 h 43"/>
                <a:gd name="T4" fmla="*/ 0 w 24"/>
                <a:gd name="T5" fmla="*/ 0 h 43"/>
                <a:gd name="T6" fmla="*/ 6 w 24"/>
                <a:gd name="T7" fmla="*/ 43 h 43"/>
                <a:gd name="T8" fmla="*/ 24 w 24"/>
                <a:gd name="T9" fmla="*/ 22 h 43"/>
              </a:gdLst>
              <a:ahLst/>
              <a:cxnLst>
                <a:cxn ang="0">
                  <a:pos x="T0" y="T1"/>
                </a:cxn>
                <a:cxn ang="0">
                  <a:pos x="T2" y="T3"/>
                </a:cxn>
                <a:cxn ang="0">
                  <a:pos x="T4" y="T5"/>
                </a:cxn>
                <a:cxn ang="0">
                  <a:pos x="T6" y="T7"/>
                </a:cxn>
                <a:cxn ang="0">
                  <a:pos x="T8" y="T9"/>
                </a:cxn>
              </a:cxnLst>
              <a:rect l="0" t="0" r="r" b="b"/>
              <a:pathLst>
                <a:path w="24" h="43">
                  <a:moveTo>
                    <a:pt x="24" y="22"/>
                  </a:moveTo>
                  <a:cubicBezTo>
                    <a:pt x="24" y="10"/>
                    <a:pt x="14" y="0"/>
                    <a:pt x="2" y="0"/>
                  </a:cubicBezTo>
                  <a:cubicBezTo>
                    <a:pt x="2" y="0"/>
                    <a:pt x="1" y="0"/>
                    <a:pt x="0" y="0"/>
                  </a:cubicBezTo>
                  <a:cubicBezTo>
                    <a:pt x="6" y="43"/>
                    <a:pt x="6" y="43"/>
                    <a:pt x="6" y="43"/>
                  </a:cubicBezTo>
                  <a:cubicBezTo>
                    <a:pt x="16" y="41"/>
                    <a:pt x="24" y="32"/>
                    <a:pt x="24" y="22"/>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Oval 341"/>
            <p:cNvSpPr>
              <a:spLocks noChangeArrowheads="1"/>
            </p:cNvSpPr>
            <p:nvPr/>
          </p:nvSpPr>
          <p:spPr bwMode="auto">
            <a:xfrm>
              <a:off x="7035801" y="2312988"/>
              <a:ext cx="114300" cy="109538"/>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342"/>
            <p:cNvSpPr/>
            <p:nvPr/>
          </p:nvSpPr>
          <p:spPr bwMode="auto">
            <a:xfrm>
              <a:off x="6945313" y="2082800"/>
              <a:ext cx="182563" cy="139700"/>
            </a:xfrm>
            <a:custGeom>
              <a:avLst/>
              <a:gdLst>
                <a:gd name="T0" fmla="*/ 3 w 43"/>
                <a:gd name="T1" fmla="*/ 1 h 33"/>
                <a:gd name="T2" fmla="*/ 0 w 43"/>
                <a:gd name="T3" fmla="*/ 12 h 33"/>
                <a:gd name="T4" fmla="*/ 21 w 43"/>
                <a:gd name="T5" fmla="*/ 33 h 33"/>
                <a:gd name="T6" fmla="*/ 43 w 43"/>
                <a:gd name="T7" fmla="*/ 12 h 33"/>
                <a:gd name="T8" fmla="*/ 40 w 43"/>
                <a:gd name="T9" fmla="*/ 2 h 33"/>
                <a:gd name="T10" fmla="*/ 3 w 43"/>
                <a:gd name="T11" fmla="*/ 1 h 33"/>
              </a:gdLst>
              <a:ahLst/>
              <a:cxnLst>
                <a:cxn ang="0">
                  <a:pos x="T0" y="T1"/>
                </a:cxn>
                <a:cxn ang="0">
                  <a:pos x="T2" y="T3"/>
                </a:cxn>
                <a:cxn ang="0">
                  <a:pos x="T4" y="T5"/>
                </a:cxn>
                <a:cxn ang="0">
                  <a:pos x="T6" y="T7"/>
                </a:cxn>
                <a:cxn ang="0">
                  <a:pos x="T8" y="T9"/>
                </a:cxn>
                <a:cxn ang="0">
                  <a:pos x="T10" y="T11"/>
                </a:cxn>
              </a:cxnLst>
              <a:rect l="0" t="0" r="r" b="b"/>
              <a:pathLst>
                <a:path w="43" h="33">
                  <a:moveTo>
                    <a:pt x="3" y="1"/>
                  </a:moveTo>
                  <a:cubicBezTo>
                    <a:pt x="1" y="4"/>
                    <a:pt x="0" y="8"/>
                    <a:pt x="0" y="12"/>
                  </a:cubicBezTo>
                  <a:cubicBezTo>
                    <a:pt x="0" y="24"/>
                    <a:pt x="10" y="33"/>
                    <a:pt x="21" y="33"/>
                  </a:cubicBezTo>
                  <a:cubicBezTo>
                    <a:pt x="33" y="33"/>
                    <a:pt x="43" y="24"/>
                    <a:pt x="43" y="12"/>
                  </a:cubicBezTo>
                  <a:cubicBezTo>
                    <a:pt x="43" y="8"/>
                    <a:pt x="42" y="5"/>
                    <a:pt x="40" y="2"/>
                  </a:cubicBezTo>
                  <a:cubicBezTo>
                    <a:pt x="28" y="1"/>
                    <a:pt x="15" y="0"/>
                    <a:pt x="3" y="1"/>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343"/>
            <p:cNvSpPr/>
            <p:nvPr/>
          </p:nvSpPr>
          <p:spPr bwMode="auto">
            <a:xfrm>
              <a:off x="6861176" y="2432050"/>
              <a:ext cx="152400" cy="96838"/>
            </a:xfrm>
            <a:custGeom>
              <a:avLst/>
              <a:gdLst>
                <a:gd name="T0" fmla="*/ 35 w 36"/>
                <a:gd name="T1" fmla="*/ 23 h 23"/>
                <a:gd name="T2" fmla="*/ 36 w 36"/>
                <a:gd name="T3" fmla="*/ 18 h 23"/>
                <a:gd name="T4" fmla="*/ 18 w 36"/>
                <a:gd name="T5" fmla="*/ 0 h 23"/>
                <a:gd name="T6" fmla="*/ 0 w 36"/>
                <a:gd name="T7" fmla="*/ 18 h 23"/>
                <a:gd name="T8" fmla="*/ 1 w 36"/>
                <a:gd name="T9" fmla="*/ 22 h 23"/>
                <a:gd name="T10" fmla="*/ 35 w 36"/>
                <a:gd name="T11" fmla="*/ 23 h 23"/>
              </a:gdLst>
              <a:ahLst/>
              <a:cxnLst>
                <a:cxn ang="0">
                  <a:pos x="T0" y="T1"/>
                </a:cxn>
                <a:cxn ang="0">
                  <a:pos x="T2" y="T3"/>
                </a:cxn>
                <a:cxn ang="0">
                  <a:pos x="T4" y="T5"/>
                </a:cxn>
                <a:cxn ang="0">
                  <a:pos x="T6" y="T7"/>
                </a:cxn>
                <a:cxn ang="0">
                  <a:pos x="T8" y="T9"/>
                </a:cxn>
                <a:cxn ang="0">
                  <a:pos x="T10" y="T11"/>
                </a:cxn>
              </a:cxnLst>
              <a:rect l="0" t="0" r="r" b="b"/>
              <a:pathLst>
                <a:path w="36" h="23">
                  <a:moveTo>
                    <a:pt x="35" y="23"/>
                  </a:moveTo>
                  <a:cubicBezTo>
                    <a:pt x="36" y="21"/>
                    <a:pt x="36" y="20"/>
                    <a:pt x="36" y="18"/>
                  </a:cubicBezTo>
                  <a:cubicBezTo>
                    <a:pt x="36" y="8"/>
                    <a:pt x="28" y="0"/>
                    <a:pt x="18" y="0"/>
                  </a:cubicBezTo>
                  <a:cubicBezTo>
                    <a:pt x="8" y="0"/>
                    <a:pt x="0" y="8"/>
                    <a:pt x="0" y="18"/>
                  </a:cubicBezTo>
                  <a:cubicBezTo>
                    <a:pt x="0" y="20"/>
                    <a:pt x="0" y="21"/>
                    <a:pt x="1" y="22"/>
                  </a:cubicBezTo>
                  <a:cubicBezTo>
                    <a:pt x="12" y="21"/>
                    <a:pt x="24" y="21"/>
                    <a:pt x="35" y="23"/>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344"/>
            <p:cNvSpPr/>
            <p:nvPr/>
          </p:nvSpPr>
          <p:spPr bwMode="auto">
            <a:xfrm>
              <a:off x="7254876" y="2338388"/>
              <a:ext cx="195263" cy="236538"/>
            </a:xfrm>
            <a:custGeom>
              <a:avLst/>
              <a:gdLst>
                <a:gd name="T0" fmla="*/ 29 w 46"/>
                <a:gd name="T1" fmla="*/ 0 h 56"/>
                <a:gd name="T2" fmla="*/ 0 w 46"/>
                <a:gd name="T3" fmla="*/ 29 h 56"/>
                <a:gd name="T4" fmla="*/ 22 w 46"/>
                <a:gd name="T5" fmla="*/ 56 h 56"/>
                <a:gd name="T6" fmla="*/ 46 w 46"/>
                <a:gd name="T7" fmla="*/ 5 h 56"/>
                <a:gd name="T8" fmla="*/ 29 w 46"/>
                <a:gd name="T9" fmla="*/ 0 h 56"/>
              </a:gdLst>
              <a:ahLst/>
              <a:cxnLst>
                <a:cxn ang="0">
                  <a:pos x="T0" y="T1"/>
                </a:cxn>
                <a:cxn ang="0">
                  <a:pos x="T2" y="T3"/>
                </a:cxn>
                <a:cxn ang="0">
                  <a:pos x="T4" y="T5"/>
                </a:cxn>
                <a:cxn ang="0">
                  <a:pos x="T6" y="T7"/>
                </a:cxn>
                <a:cxn ang="0">
                  <a:pos x="T8" y="T9"/>
                </a:cxn>
              </a:cxnLst>
              <a:rect l="0" t="0" r="r" b="b"/>
              <a:pathLst>
                <a:path w="46" h="56">
                  <a:moveTo>
                    <a:pt x="29" y="0"/>
                  </a:moveTo>
                  <a:cubicBezTo>
                    <a:pt x="13" y="0"/>
                    <a:pt x="0" y="13"/>
                    <a:pt x="0" y="29"/>
                  </a:cubicBezTo>
                  <a:cubicBezTo>
                    <a:pt x="0" y="42"/>
                    <a:pt x="10" y="53"/>
                    <a:pt x="22" y="56"/>
                  </a:cubicBezTo>
                  <a:cubicBezTo>
                    <a:pt x="46" y="5"/>
                    <a:pt x="46" y="5"/>
                    <a:pt x="46" y="5"/>
                  </a:cubicBezTo>
                  <a:cubicBezTo>
                    <a:pt x="42" y="2"/>
                    <a:pt x="36" y="0"/>
                    <a:pt x="29"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Freeform 345"/>
            <p:cNvSpPr/>
            <p:nvPr/>
          </p:nvSpPr>
          <p:spPr bwMode="auto">
            <a:xfrm>
              <a:off x="7285038" y="2133600"/>
              <a:ext cx="169863" cy="131763"/>
            </a:xfrm>
            <a:custGeom>
              <a:avLst/>
              <a:gdLst>
                <a:gd name="T0" fmla="*/ 3 w 40"/>
                <a:gd name="T1" fmla="*/ 0 h 31"/>
                <a:gd name="T2" fmla="*/ 0 w 40"/>
                <a:gd name="T3" fmla="*/ 11 h 31"/>
                <a:gd name="T4" fmla="*/ 20 w 40"/>
                <a:gd name="T5" fmla="*/ 31 h 31"/>
                <a:gd name="T6" fmla="*/ 40 w 40"/>
                <a:gd name="T7" fmla="*/ 15 h 31"/>
                <a:gd name="T8" fmla="*/ 3 w 40"/>
                <a:gd name="T9" fmla="*/ 0 h 31"/>
              </a:gdLst>
              <a:ahLst/>
              <a:cxnLst>
                <a:cxn ang="0">
                  <a:pos x="T0" y="T1"/>
                </a:cxn>
                <a:cxn ang="0">
                  <a:pos x="T2" y="T3"/>
                </a:cxn>
                <a:cxn ang="0">
                  <a:pos x="T4" y="T5"/>
                </a:cxn>
                <a:cxn ang="0">
                  <a:pos x="T6" y="T7"/>
                </a:cxn>
                <a:cxn ang="0">
                  <a:pos x="T8" y="T9"/>
                </a:cxn>
              </a:cxnLst>
              <a:rect l="0" t="0" r="r" b="b"/>
              <a:pathLst>
                <a:path w="40" h="31">
                  <a:moveTo>
                    <a:pt x="3" y="0"/>
                  </a:moveTo>
                  <a:cubicBezTo>
                    <a:pt x="1" y="3"/>
                    <a:pt x="0" y="7"/>
                    <a:pt x="0" y="11"/>
                  </a:cubicBezTo>
                  <a:cubicBezTo>
                    <a:pt x="0" y="22"/>
                    <a:pt x="9" y="31"/>
                    <a:pt x="20" y="31"/>
                  </a:cubicBezTo>
                  <a:cubicBezTo>
                    <a:pt x="30" y="31"/>
                    <a:pt x="38" y="24"/>
                    <a:pt x="40" y="15"/>
                  </a:cubicBezTo>
                  <a:cubicBezTo>
                    <a:pt x="29" y="8"/>
                    <a:pt x="16" y="4"/>
                    <a:pt x="3"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Freeform 346"/>
            <p:cNvSpPr/>
            <p:nvPr/>
          </p:nvSpPr>
          <p:spPr bwMode="auto">
            <a:xfrm>
              <a:off x="7734301" y="2979738"/>
              <a:ext cx="433388" cy="1027113"/>
            </a:xfrm>
            <a:custGeom>
              <a:avLst/>
              <a:gdLst>
                <a:gd name="T0" fmla="*/ 246 w 273"/>
                <a:gd name="T1" fmla="*/ 0 h 647"/>
                <a:gd name="T2" fmla="*/ 144 w 273"/>
                <a:gd name="T3" fmla="*/ 101 h 647"/>
                <a:gd name="T4" fmla="*/ 273 w 273"/>
                <a:gd name="T5" fmla="*/ 189 h 647"/>
                <a:gd name="T6" fmla="*/ 155 w 273"/>
                <a:gd name="T7" fmla="*/ 283 h 647"/>
                <a:gd name="T8" fmla="*/ 251 w 273"/>
                <a:gd name="T9" fmla="*/ 387 h 647"/>
                <a:gd name="T10" fmla="*/ 126 w 273"/>
                <a:gd name="T11" fmla="*/ 436 h 647"/>
                <a:gd name="T12" fmla="*/ 185 w 273"/>
                <a:gd name="T13" fmla="*/ 553 h 647"/>
                <a:gd name="T14" fmla="*/ 40 w 273"/>
                <a:gd name="T15" fmla="*/ 577 h 647"/>
                <a:gd name="T16" fmla="*/ 75 w 273"/>
                <a:gd name="T17" fmla="*/ 647 h 647"/>
                <a:gd name="T18" fmla="*/ 22 w 273"/>
                <a:gd name="T19" fmla="*/ 612 h 647"/>
                <a:gd name="T20" fmla="*/ 0 w 273"/>
                <a:gd name="T21" fmla="*/ 553 h 647"/>
                <a:gd name="T22" fmla="*/ 128 w 273"/>
                <a:gd name="T23" fmla="*/ 526 h 647"/>
                <a:gd name="T24" fmla="*/ 75 w 273"/>
                <a:gd name="T25" fmla="*/ 422 h 647"/>
                <a:gd name="T26" fmla="*/ 187 w 273"/>
                <a:gd name="T27" fmla="*/ 369 h 647"/>
                <a:gd name="T28" fmla="*/ 96 w 273"/>
                <a:gd name="T29" fmla="*/ 275 h 647"/>
                <a:gd name="T30" fmla="*/ 219 w 273"/>
                <a:gd name="T31" fmla="*/ 189 h 647"/>
                <a:gd name="T32" fmla="*/ 94 w 273"/>
                <a:gd name="T33" fmla="*/ 109 h 647"/>
                <a:gd name="T34" fmla="*/ 195 w 273"/>
                <a:gd name="T35" fmla="*/ 5 h 647"/>
                <a:gd name="T36" fmla="*/ 246 w 273"/>
                <a:gd name="T37"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7">
                  <a:moveTo>
                    <a:pt x="246" y="0"/>
                  </a:moveTo>
                  <a:lnTo>
                    <a:pt x="144" y="101"/>
                  </a:lnTo>
                  <a:lnTo>
                    <a:pt x="273" y="189"/>
                  </a:lnTo>
                  <a:lnTo>
                    <a:pt x="155" y="283"/>
                  </a:lnTo>
                  <a:lnTo>
                    <a:pt x="251" y="387"/>
                  </a:lnTo>
                  <a:lnTo>
                    <a:pt x="126" y="436"/>
                  </a:lnTo>
                  <a:lnTo>
                    <a:pt x="185" y="553"/>
                  </a:lnTo>
                  <a:lnTo>
                    <a:pt x="40" y="577"/>
                  </a:lnTo>
                  <a:lnTo>
                    <a:pt x="75" y="647"/>
                  </a:lnTo>
                  <a:lnTo>
                    <a:pt x="22" y="612"/>
                  </a:lnTo>
                  <a:lnTo>
                    <a:pt x="0" y="553"/>
                  </a:lnTo>
                  <a:lnTo>
                    <a:pt x="128" y="526"/>
                  </a:lnTo>
                  <a:lnTo>
                    <a:pt x="75" y="422"/>
                  </a:lnTo>
                  <a:lnTo>
                    <a:pt x="187" y="369"/>
                  </a:lnTo>
                  <a:lnTo>
                    <a:pt x="96" y="275"/>
                  </a:lnTo>
                  <a:lnTo>
                    <a:pt x="219" y="189"/>
                  </a:lnTo>
                  <a:lnTo>
                    <a:pt x="94" y="109"/>
                  </a:lnTo>
                  <a:lnTo>
                    <a:pt x="195" y="5"/>
                  </a:lnTo>
                  <a:lnTo>
                    <a:pt x="246" y="0"/>
                  </a:lnTo>
                  <a:close/>
                </a:path>
              </a:pathLst>
            </a:custGeom>
            <a:solidFill>
              <a:srgbClr val="A7C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347"/>
            <p:cNvSpPr/>
            <p:nvPr/>
          </p:nvSpPr>
          <p:spPr bwMode="auto">
            <a:xfrm>
              <a:off x="7586663" y="3025775"/>
              <a:ext cx="330200" cy="862013"/>
            </a:xfrm>
            <a:custGeom>
              <a:avLst/>
              <a:gdLst>
                <a:gd name="T0" fmla="*/ 187 w 208"/>
                <a:gd name="T1" fmla="*/ 0 h 543"/>
                <a:gd name="T2" fmla="*/ 88 w 208"/>
                <a:gd name="T3" fmla="*/ 72 h 543"/>
                <a:gd name="T4" fmla="*/ 208 w 208"/>
                <a:gd name="T5" fmla="*/ 168 h 543"/>
                <a:gd name="T6" fmla="*/ 99 w 208"/>
                <a:gd name="T7" fmla="*/ 241 h 543"/>
                <a:gd name="T8" fmla="*/ 187 w 208"/>
                <a:gd name="T9" fmla="*/ 324 h 543"/>
                <a:gd name="T10" fmla="*/ 80 w 208"/>
                <a:gd name="T11" fmla="*/ 361 h 543"/>
                <a:gd name="T12" fmla="*/ 147 w 208"/>
                <a:gd name="T13" fmla="*/ 476 h 543"/>
                <a:gd name="T14" fmla="*/ 37 w 208"/>
                <a:gd name="T15" fmla="*/ 492 h 543"/>
                <a:gd name="T16" fmla="*/ 42 w 208"/>
                <a:gd name="T17" fmla="*/ 543 h 543"/>
                <a:gd name="T18" fmla="*/ 0 w 208"/>
                <a:gd name="T19" fmla="*/ 513 h 543"/>
                <a:gd name="T20" fmla="*/ 5 w 208"/>
                <a:gd name="T21" fmla="*/ 463 h 543"/>
                <a:gd name="T22" fmla="*/ 96 w 208"/>
                <a:gd name="T23" fmla="*/ 444 h 543"/>
                <a:gd name="T24" fmla="*/ 51 w 208"/>
                <a:gd name="T25" fmla="*/ 388 h 543"/>
                <a:gd name="T26" fmla="*/ 77 w 208"/>
                <a:gd name="T27" fmla="*/ 321 h 543"/>
                <a:gd name="T28" fmla="*/ 125 w 208"/>
                <a:gd name="T29" fmla="*/ 308 h 543"/>
                <a:gd name="T30" fmla="*/ 85 w 208"/>
                <a:gd name="T31" fmla="*/ 283 h 543"/>
                <a:gd name="T32" fmla="*/ 93 w 208"/>
                <a:gd name="T33" fmla="*/ 198 h 543"/>
                <a:gd name="T34" fmla="*/ 152 w 208"/>
                <a:gd name="T35" fmla="*/ 163 h 543"/>
                <a:gd name="T36" fmla="*/ 91 w 208"/>
                <a:gd name="T37" fmla="*/ 107 h 543"/>
                <a:gd name="T38" fmla="*/ 80 w 208"/>
                <a:gd name="T39" fmla="*/ 51 h 543"/>
                <a:gd name="T40" fmla="*/ 136 w 208"/>
                <a:gd name="T41" fmla="*/ 8 h 543"/>
                <a:gd name="T42" fmla="*/ 187 w 208"/>
                <a:gd name="T4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543">
                  <a:moveTo>
                    <a:pt x="187" y="0"/>
                  </a:moveTo>
                  <a:lnTo>
                    <a:pt x="88" y="72"/>
                  </a:lnTo>
                  <a:lnTo>
                    <a:pt x="208" y="168"/>
                  </a:lnTo>
                  <a:lnTo>
                    <a:pt x="99" y="241"/>
                  </a:lnTo>
                  <a:lnTo>
                    <a:pt x="187" y="324"/>
                  </a:lnTo>
                  <a:lnTo>
                    <a:pt x="80" y="361"/>
                  </a:lnTo>
                  <a:lnTo>
                    <a:pt x="147" y="476"/>
                  </a:lnTo>
                  <a:lnTo>
                    <a:pt x="37" y="492"/>
                  </a:lnTo>
                  <a:lnTo>
                    <a:pt x="42" y="543"/>
                  </a:lnTo>
                  <a:lnTo>
                    <a:pt x="0" y="513"/>
                  </a:lnTo>
                  <a:lnTo>
                    <a:pt x="5" y="463"/>
                  </a:lnTo>
                  <a:lnTo>
                    <a:pt x="96" y="444"/>
                  </a:lnTo>
                  <a:lnTo>
                    <a:pt x="51" y="388"/>
                  </a:lnTo>
                  <a:lnTo>
                    <a:pt x="77" y="321"/>
                  </a:lnTo>
                  <a:lnTo>
                    <a:pt x="125" y="308"/>
                  </a:lnTo>
                  <a:lnTo>
                    <a:pt x="85" y="283"/>
                  </a:lnTo>
                  <a:lnTo>
                    <a:pt x="93" y="198"/>
                  </a:lnTo>
                  <a:lnTo>
                    <a:pt x="152" y="163"/>
                  </a:lnTo>
                  <a:lnTo>
                    <a:pt x="91" y="107"/>
                  </a:lnTo>
                  <a:lnTo>
                    <a:pt x="80" y="51"/>
                  </a:lnTo>
                  <a:lnTo>
                    <a:pt x="136" y="8"/>
                  </a:lnTo>
                  <a:lnTo>
                    <a:pt x="187" y="0"/>
                  </a:lnTo>
                  <a:close/>
                </a:path>
              </a:pathLst>
            </a:custGeom>
            <a:solidFill>
              <a:srgbClr val="A7C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Oval 348"/>
            <p:cNvSpPr>
              <a:spLocks noChangeArrowheads="1"/>
            </p:cNvSpPr>
            <p:nvPr/>
          </p:nvSpPr>
          <p:spPr bwMode="auto">
            <a:xfrm>
              <a:off x="6072188" y="2554288"/>
              <a:ext cx="34925" cy="33338"/>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Oval 349"/>
            <p:cNvSpPr>
              <a:spLocks noChangeArrowheads="1"/>
            </p:cNvSpPr>
            <p:nvPr/>
          </p:nvSpPr>
          <p:spPr bwMode="auto">
            <a:xfrm>
              <a:off x="6183313" y="2627313"/>
              <a:ext cx="38100" cy="38100"/>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350"/>
            <p:cNvSpPr>
              <a:spLocks noChangeArrowheads="1"/>
            </p:cNvSpPr>
            <p:nvPr/>
          </p:nvSpPr>
          <p:spPr bwMode="auto">
            <a:xfrm>
              <a:off x="6289676" y="2703513"/>
              <a:ext cx="33338" cy="33338"/>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351"/>
            <p:cNvSpPr>
              <a:spLocks noChangeArrowheads="1"/>
            </p:cNvSpPr>
            <p:nvPr/>
          </p:nvSpPr>
          <p:spPr bwMode="auto">
            <a:xfrm>
              <a:off x="5911851" y="2800350"/>
              <a:ext cx="33338" cy="34925"/>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352"/>
            <p:cNvSpPr>
              <a:spLocks noChangeArrowheads="1"/>
            </p:cNvSpPr>
            <p:nvPr/>
          </p:nvSpPr>
          <p:spPr bwMode="auto">
            <a:xfrm>
              <a:off x="6046788" y="2855913"/>
              <a:ext cx="34925" cy="38100"/>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Oval 353"/>
            <p:cNvSpPr>
              <a:spLocks noChangeArrowheads="1"/>
            </p:cNvSpPr>
            <p:nvPr/>
          </p:nvSpPr>
          <p:spPr bwMode="auto">
            <a:xfrm>
              <a:off x="6165851" y="2906713"/>
              <a:ext cx="33338" cy="33338"/>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Oval 354"/>
            <p:cNvSpPr>
              <a:spLocks noChangeArrowheads="1"/>
            </p:cNvSpPr>
            <p:nvPr/>
          </p:nvSpPr>
          <p:spPr bwMode="auto">
            <a:xfrm>
              <a:off x="5822951" y="3097213"/>
              <a:ext cx="38100" cy="34925"/>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Oval 355"/>
            <p:cNvSpPr>
              <a:spLocks noChangeArrowheads="1"/>
            </p:cNvSpPr>
            <p:nvPr/>
          </p:nvSpPr>
          <p:spPr bwMode="auto">
            <a:xfrm>
              <a:off x="5957888" y="3114675"/>
              <a:ext cx="38100" cy="38100"/>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Oval 356"/>
            <p:cNvSpPr>
              <a:spLocks noChangeArrowheads="1"/>
            </p:cNvSpPr>
            <p:nvPr/>
          </p:nvSpPr>
          <p:spPr bwMode="auto">
            <a:xfrm>
              <a:off x="6089651" y="3135313"/>
              <a:ext cx="38100" cy="34925"/>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357"/>
            <p:cNvSpPr/>
            <p:nvPr/>
          </p:nvSpPr>
          <p:spPr bwMode="auto">
            <a:xfrm>
              <a:off x="5864226" y="3200400"/>
              <a:ext cx="187325" cy="207963"/>
            </a:xfrm>
            <a:custGeom>
              <a:avLst/>
              <a:gdLst>
                <a:gd name="T0" fmla="*/ 57 w 118"/>
                <a:gd name="T1" fmla="*/ 0 h 131"/>
                <a:gd name="T2" fmla="*/ 0 w 118"/>
                <a:gd name="T3" fmla="*/ 72 h 131"/>
                <a:gd name="T4" fmla="*/ 67 w 118"/>
                <a:gd name="T5" fmla="*/ 131 h 131"/>
                <a:gd name="T6" fmla="*/ 118 w 118"/>
                <a:gd name="T7" fmla="*/ 61 h 131"/>
                <a:gd name="T8" fmla="*/ 57 w 118"/>
                <a:gd name="T9" fmla="*/ 0 h 131"/>
              </a:gdLst>
              <a:ahLst/>
              <a:cxnLst>
                <a:cxn ang="0">
                  <a:pos x="T0" y="T1"/>
                </a:cxn>
                <a:cxn ang="0">
                  <a:pos x="T2" y="T3"/>
                </a:cxn>
                <a:cxn ang="0">
                  <a:pos x="T4" y="T5"/>
                </a:cxn>
                <a:cxn ang="0">
                  <a:pos x="T6" y="T7"/>
                </a:cxn>
                <a:cxn ang="0">
                  <a:pos x="T8" y="T9"/>
                </a:cxn>
              </a:cxnLst>
              <a:rect l="0" t="0" r="r" b="b"/>
              <a:pathLst>
                <a:path w="118" h="131">
                  <a:moveTo>
                    <a:pt x="57" y="0"/>
                  </a:moveTo>
                  <a:lnTo>
                    <a:pt x="0" y="72"/>
                  </a:lnTo>
                  <a:lnTo>
                    <a:pt x="67" y="131"/>
                  </a:lnTo>
                  <a:lnTo>
                    <a:pt x="118" y="61"/>
                  </a:lnTo>
                  <a:lnTo>
                    <a:pt x="57"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358"/>
            <p:cNvSpPr/>
            <p:nvPr/>
          </p:nvSpPr>
          <p:spPr bwMode="auto">
            <a:xfrm>
              <a:off x="5886451" y="3408363"/>
              <a:ext cx="185738" cy="211138"/>
            </a:xfrm>
            <a:custGeom>
              <a:avLst/>
              <a:gdLst>
                <a:gd name="T0" fmla="*/ 53 w 117"/>
                <a:gd name="T1" fmla="*/ 0 h 133"/>
                <a:gd name="T2" fmla="*/ 0 w 117"/>
                <a:gd name="T3" fmla="*/ 75 h 133"/>
                <a:gd name="T4" fmla="*/ 67 w 117"/>
                <a:gd name="T5" fmla="*/ 133 h 133"/>
                <a:gd name="T6" fmla="*/ 117 w 117"/>
                <a:gd name="T7" fmla="*/ 64 h 133"/>
                <a:gd name="T8" fmla="*/ 53 w 117"/>
                <a:gd name="T9" fmla="*/ 0 h 133"/>
              </a:gdLst>
              <a:ahLst/>
              <a:cxnLst>
                <a:cxn ang="0">
                  <a:pos x="T0" y="T1"/>
                </a:cxn>
                <a:cxn ang="0">
                  <a:pos x="T2" y="T3"/>
                </a:cxn>
                <a:cxn ang="0">
                  <a:pos x="T4" y="T5"/>
                </a:cxn>
                <a:cxn ang="0">
                  <a:pos x="T6" y="T7"/>
                </a:cxn>
                <a:cxn ang="0">
                  <a:pos x="T8" y="T9"/>
                </a:cxn>
              </a:cxnLst>
              <a:rect l="0" t="0" r="r" b="b"/>
              <a:pathLst>
                <a:path w="117" h="133">
                  <a:moveTo>
                    <a:pt x="53" y="0"/>
                  </a:moveTo>
                  <a:lnTo>
                    <a:pt x="0" y="75"/>
                  </a:lnTo>
                  <a:lnTo>
                    <a:pt x="67" y="133"/>
                  </a:lnTo>
                  <a:lnTo>
                    <a:pt x="117" y="64"/>
                  </a:lnTo>
                  <a:lnTo>
                    <a:pt x="53"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359"/>
            <p:cNvSpPr/>
            <p:nvPr/>
          </p:nvSpPr>
          <p:spPr bwMode="auto">
            <a:xfrm>
              <a:off x="5967413" y="3619500"/>
              <a:ext cx="173038" cy="195263"/>
            </a:xfrm>
            <a:custGeom>
              <a:avLst/>
              <a:gdLst>
                <a:gd name="T0" fmla="*/ 32 w 109"/>
                <a:gd name="T1" fmla="*/ 0 h 123"/>
                <a:gd name="T2" fmla="*/ 0 w 109"/>
                <a:gd name="T3" fmla="*/ 86 h 123"/>
                <a:gd name="T4" fmla="*/ 80 w 109"/>
                <a:gd name="T5" fmla="*/ 123 h 123"/>
                <a:gd name="T6" fmla="*/ 109 w 109"/>
                <a:gd name="T7" fmla="*/ 43 h 123"/>
                <a:gd name="T8" fmla="*/ 32 w 109"/>
                <a:gd name="T9" fmla="*/ 0 h 123"/>
              </a:gdLst>
              <a:ahLst/>
              <a:cxnLst>
                <a:cxn ang="0">
                  <a:pos x="T0" y="T1"/>
                </a:cxn>
                <a:cxn ang="0">
                  <a:pos x="T2" y="T3"/>
                </a:cxn>
                <a:cxn ang="0">
                  <a:pos x="T4" y="T5"/>
                </a:cxn>
                <a:cxn ang="0">
                  <a:pos x="T6" y="T7"/>
                </a:cxn>
                <a:cxn ang="0">
                  <a:pos x="T8" y="T9"/>
                </a:cxn>
              </a:cxnLst>
              <a:rect l="0" t="0" r="r" b="b"/>
              <a:pathLst>
                <a:path w="109" h="123">
                  <a:moveTo>
                    <a:pt x="32" y="0"/>
                  </a:moveTo>
                  <a:lnTo>
                    <a:pt x="0" y="86"/>
                  </a:lnTo>
                  <a:lnTo>
                    <a:pt x="80" y="123"/>
                  </a:lnTo>
                  <a:lnTo>
                    <a:pt x="109" y="43"/>
                  </a:lnTo>
                  <a:lnTo>
                    <a:pt x="32"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360"/>
            <p:cNvSpPr/>
            <p:nvPr/>
          </p:nvSpPr>
          <p:spPr bwMode="auto">
            <a:xfrm>
              <a:off x="6051551" y="3802063"/>
              <a:ext cx="165100" cy="192088"/>
            </a:xfrm>
            <a:custGeom>
              <a:avLst/>
              <a:gdLst>
                <a:gd name="T0" fmla="*/ 24 w 104"/>
                <a:gd name="T1" fmla="*/ 0 h 121"/>
                <a:gd name="T2" fmla="*/ 0 w 104"/>
                <a:gd name="T3" fmla="*/ 89 h 121"/>
                <a:gd name="T4" fmla="*/ 80 w 104"/>
                <a:gd name="T5" fmla="*/ 121 h 121"/>
                <a:gd name="T6" fmla="*/ 104 w 104"/>
                <a:gd name="T7" fmla="*/ 38 h 121"/>
                <a:gd name="T8" fmla="*/ 24 w 104"/>
                <a:gd name="T9" fmla="*/ 0 h 121"/>
              </a:gdLst>
              <a:ahLst/>
              <a:cxnLst>
                <a:cxn ang="0">
                  <a:pos x="T0" y="T1"/>
                </a:cxn>
                <a:cxn ang="0">
                  <a:pos x="T2" y="T3"/>
                </a:cxn>
                <a:cxn ang="0">
                  <a:pos x="T4" y="T5"/>
                </a:cxn>
                <a:cxn ang="0">
                  <a:pos x="T6" y="T7"/>
                </a:cxn>
                <a:cxn ang="0">
                  <a:pos x="T8" y="T9"/>
                </a:cxn>
              </a:cxnLst>
              <a:rect l="0" t="0" r="r" b="b"/>
              <a:pathLst>
                <a:path w="104" h="121">
                  <a:moveTo>
                    <a:pt x="24" y="0"/>
                  </a:moveTo>
                  <a:lnTo>
                    <a:pt x="0" y="89"/>
                  </a:lnTo>
                  <a:lnTo>
                    <a:pt x="80" y="121"/>
                  </a:lnTo>
                  <a:lnTo>
                    <a:pt x="104" y="38"/>
                  </a:lnTo>
                  <a:lnTo>
                    <a:pt x="24"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361"/>
            <p:cNvSpPr/>
            <p:nvPr/>
          </p:nvSpPr>
          <p:spPr bwMode="auto">
            <a:xfrm>
              <a:off x="5432426" y="4100513"/>
              <a:ext cx="334963" cy="342900"/>
            </a:xfrm>
            <a:custGeom>
              <a:avLst/>
              <a:gdLst>
                <a:gd name="T0" fmla="*/ 2 w 79"/>
                <a:gd name="T1" fmla="*/ 44 h 81"/>
                <a:gd name="T2" fmla="*/ 72 w 79"/>
                <a:gd name="T3" fmla="*/ 0 h 81"/>
                <a:gd name="T4" fmla="*/ 79 w 79"/>
                <a:gd name="T5" fmla="*/ 11 h 81"/>
                <a:gd name="T6" fmla="*/ 30 w 79"/>
                <a:gd name="T7" fmla="*/ 81 h 81"/>
                <a:gd name="T8" fmla="*/ 2 w 79"/>
                <a:gd name="T9" fmla="*/ 44 h 81"/>
              </a:gdLst>
              <a:ahLst/>
              <a:cxnLst>
                <a:cxn ang="0">
                  <a:pos x="T0" y="T1"/>
                </a:cxn>
                <a:cxn ang="0">
                  <a:pos x="T2" y="T3"/>
                </a:cxn>
                <a:cxn ang="0">
                  <a:pos x="T4" y="T5"/>
                </a:cxn>
                <a:cxn ang="0">
                  <a:pos x="T6" y="T7"/>
                </a:cxn>
                <a:cxn ang="0">
                  <a:pos x="T8" y="T9"/>
                </a:cxn>
              </a:cxnLst>
              <a:rect l="0" t="0" r="r" b="b"/>
              <a:pathLst>
                <a:path w="79" h="81">
                  <a:moveTo>
                    <a:pt x="2" y="44"/>
                  </a:moveTo>
                  <a:cubicBezTo>
                    <a:pt x="72" y="0"/>
                    <a:pt x="72" y="0"/>
                    <a:pt x="72" y="0"/>
                  </a:cubicBezTo>
                  <a:cubicBezTo>
                    <a:pt x="79" y="11"/>
                    <a:pt x="79" y="11"/>
                    <a:pt x="79" y="11"/>
                  </a:cubicBezTo>
                  <a:cubicBezTo>
                    <a:pt x="30" y="81"/>
                    <a:pt x="30" y="81"/>
                    <a:pt x="30" y="81"/>
                  </a:cubicBezTo>
                  <a:cubicBezTo>
                    <a:pt x="30" y="81"/>
                    <a:pt x="0" y="50"/>
                    <a:pt x="2" y="44"/>
                  </a:cubicBezTo>
                  <a:close/>
                </a:path>
              </a:pathLst>
            </a:custGeom>
            <a:solidFill>
              <a:srgbClr val="74B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362"/>
            <p:cNvSpPr/>
            <p:nvPr/>
          </p:nvSpPr>
          <p:spPr bwMode="auto">
            <a:xfrm>
              <a:off x="5622926" y="4227513"/>
              <a:ext cx="369888" cy="382588"/>
            </a:xfrm>
            <a:custGeom>
              <a:avLst/>
              <a:gdLst>
                <a:gd name="T0" fmla="*/ 142 w 233"/>
                <a:gd name="T1" fmla="*/ 0 h 241"/>
                <a:gd name="T2" fmla="*/ 0 w 233"/>
                <a:gd name="T3" fmla="*/ 192 h 241"/>
                <a:gd name="T4" fmla="*/ 38 w 233"/>
                <a:gd name="T5" fmla="*/ 241 h 241"/>
                <a:gd name="T6" fmla="*/ 233 w 233"/>
                <a:gd name="T7" fmla="*/ 88 h 241"/>
                <a:gd name="T8" fmla="*/ 142 w 233"/>
                <a:gd name="T9" fmla="*/ 0 h 241"/>
              </a:gdLst>
              <a:ahLst/>
              <a:cxnLst>
                <a:cxn ang="0">
                  <a:pos x="T0" y="T1"/>
                </a:cxn>
                <a:cxn ang="0">
                  <a:pos x="T2" y="T3"/>
                </a:cxn>
                <a:cxn ang="0">
                  <a:pos x="T4" y="T5"/>
                </a:cxn>
                <a:cxn ang="0">
                  <a:pos x="T6" y="T7"/>
                </a:cxn>
                <a:cxn ang="0">
                  <a:pos x="T8" y="T9"/>
                </a:cxn>
              </a:cxnLst>
              <a:rect l="0" t="0" r="r" b="b"/>
              <a:pathLst>
                <a:path w="233" h="241">
                  <a:moveTo>
                    <a:pt x="142" y="0"/>
                  </a:moveTo>
                  <a:lnTo>
                    <a:pt x="0" y="192"/>
                  </a:lnTo>
                  <a:lnTo>
                    <a:pt x="38" y="241"/>
                  </a:lnTo>
                  <a:lnTo>
                    <a:pt x="233" y="88"/>
                  </a:lnTo>
                  <a:lnTo>
                    <a:pt x="142" y="0"/>
                  </a:lnTo>
                  <a:close/>
                </a:path>
              </a:pathLst>
            </a:custGeom>
            <a:solidFill>
              <a:srgbClr val="F0C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363"/>
            <p:cNvSpPr/>
            <p:nvPr/>
          </p:nvSpPr>
          <p:spPr bwMode="auto">
            <a:xfrm>
              <a:off x="5813426" y="4443413"/>
              <a:ext cx="339725" cy="390525"/>
            </a:xfrm>
            <a:custGeom>
              <a:avLst/>
              <a:gdLst>
                <a:gd name="T0" fmla="*/ 0 w 80"/>
                <a:gd name="T1" fmla="*/ 63 h 92"/>
                <a:gd name="T2" fmla="*/ 61 w 80"/>
                <a:gd name="T3" fmla="*/ 0 h 92"/>
                <a:gd name="T4" fmla="*/ 80 w 80"/>
                <a:gd name="T5" fmla="*/ 11 h 92"/>
                <a:gd name="T6" fmla="*/ 39 w 80"/>
                <a:gd name="T7" fmla="*/ 92 h 92"/>
                <a:gd name="T8" fmla="*/ 0 w 80"/>
                <a:gd name="T9" fmla="*/ 63 h 92"/>
              </a:gdLst>
              <a:ahLst/>
              <a:cxnLst>
                <a:cxn ang="0">
                  <a:pos x="T0" y="T1"/>
                </a:cxn>
                <a:cxn ang="0">
                  <a:pos x="T2" y="T3"/>
                </a:cxn>
                <a:cxn ang="0">
                  <a:pos x="T4" y="T5"/>
                </a:cxn>
                <a:cxn ang="0">
                  <a:pos x="T6" y="T7"/>
                </a:cxn>
                <a:cxn ang="0">
                  <a:pos x="T8" y="T9"/>
                </a:cxn>
              </a:cxnLst>
              <a:rect l="0" t="0" r="r" b="b"/>
              <a:pathLst>
                <a:path w="80" h="92">
                  <a:moveTo>
                    <a:pt x="0" y="63"/>
                  </a:moveTo>
                  <a:cubicBezTo>
                    <a:pt x="61" y="0"/>
                    <a:pt x="61" y="0"/>
                    <a:pt x="61" y="0"/>
                  </a:cubicBezTo>
                  <a:cubicBezTo>
                    <a:pt x="80" y="11"/>
                    <a:pt x="80" y="11"/>
                    <a:pt x="80" y="11"/>
                  </a:cubicBezTo>
                  <a:cubicBezTo>
                    <a:pt x="39" y="92"/>
                    <a:pt x="39" y="92"/>
                    <a:pt x="39" y="92"/>
                  </a:cubicBezTo>
                  <a:cubicBezTo>
                    <a:pt x="39" y="92"/>
                    <a:pt x="5" y="70"/>
                    <a:pt x="0" y="63"/>
                  </a:cubicBezTo>
                  <a:close/>
                </a:path>
              </a:pathLst>
            </a:custGeom>
            <a:solidFill>
              <a:srgbClr val="F0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Oval 364"/>
            <p:cNvSpPr>
              <a:spLocks noChangeArrowheads="1"/>
            </p:cNvSpPr>
            <p:nvPr/>
          </p:nvSpPr>
          <p:spPr bwMode="auto">
            <a:xfrm>
              <a:off x="5310188" y="4113213"/>
              <a:ext cx="33338" cy="28575"/>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Oval 365"/>
            <p:cNvSpPr>
              <a:spLocks noChangeArrowheads="1"/>
            </p:cNvSpPr>
            <p:nvPr/>
          </p:nvSpPr>
          <p:spPr bwMode="auto">
            <a:xfrm>
              <a:off x="5440363" y="4113213"/>
              <a:ext cx="34925" cy="28575"/>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Oval 366"/>
            <p:cNvSpPr>
              <a:spLocks noChangeArrowheads="1"/>
            </p:cNvSpPr>
            <p:nvPr/>
          </p:nvSpPr>
          <p:spPr bwMode="auto">
            <a:xfrm>
              <a:off x="5500688" y="4006850"/>
              <a:ext cx="33338" cy="30163"/>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Oval 367"/>
            <p:cNvSpPr>
              <a:spLocks noChangeArrowheads="1"/>
            </p:cNvSpPr>
            <p:nvPr/>
          </p:nvSpPr>
          <p:spPr bwMode="auto">
            <a:xfrm>
              <a:off x="5614988" y="4052888"/>
              <a:ext cx="30163" cy="30163"/>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Oval 368"/>
            <p:cNvSpPr>
              <a:spLocks noChangeArrowheads="1"/>
            </p:cNvSpPr>
            <p:nvPr/>
          </p:nvSpPr>
          <p:spPr bwMode="auto">
            <a:xfrm>
              <a:off x="5673726" y="3956050"/>
              <a:ext cx="30163" cy="28575"/>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Oval 369"/>
            <p:cNvSpPr>
              <a:spLocks noChangeArrowheads="1"/>
            </p:cNvSpPr>
            <p:nvPr/>
          </p:nvSpPr>
          <p:spPr bwMode="auto">
            <a:xfrm>
              <a:off x="6153151" y="4121150"/>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Oval 370"/>
            <p:cNvSpPr>
              <a:spLocks noChangeArrowheads="1"/>
            </p:cNvSpPr>
            <p:nvPr/>
          </p:nvSpPr>
          <p:spPr bwMode="auto">
            <a:xfrm>
              <a:off x="6276976" y="3997325"/>
              <a:ext cx="38100" cy="39688"/>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Oval 371"/>
            <p:cNvSpPr>
              <a:spLocks noChangeArrowheads="1"/>
            </p:cNvSpPr>
            <p:nvPr/>
          </p:nvSpPr>
          <p:spPr bwMode="auto">
            <a:xfrm>
              <a:off x="6280151" y="4125913"/>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Oval 372"/>
            <p:cNvSpPr>
              <a:spLocks noChangeArrowheads="1"/>
            </p:cNvSpPr>
            <p:nvPr/>
          </p:nvSpPr>
          <p:spPr bwMode="auto">
            <a:xfrm>
              <a:off x="6276976" y="4235450"/>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Oval 373"/>
            <p:cNvSpPr>
              <a:spLocks noChangeArrowheads="1"/>
            </p:cNvSpPr>
            <p:nvPr/>
          </p:nvSpPr>
          <p:spPr bwMode="auto">
            <a:xfrm>
              <a:off x="6381751" y="3989388"/>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Oval 374"/>
            <p:cNvSpPr>
              <a:spLocks noChangeArrowheads="1"/>
            </p:cNvSpPr>
            <p:nvPr/>
          </p:nvSpPr>
          <p:spPr bwMode="auto">
            <a:xfrm>
              <a:off x="6353176" y="3875088"/>
              <a:ext cx="33338"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375"/>
            <p:cNvSpPr/>
            <p:nvPr/>
          </p:nvSpPr>
          <p:spPr bwMode="auto">
            <a:xfrm>
              <a:off x="6302376" y="3925888"/>
              <a:ext cx="231775" cy="373063"/>
            </a:xfrm>
            <a:custGeom>
              <a:avLst/>
              <a:gdLst>
                <a:gd name="T0" fmla="*/ 109 w 146"/>
                <a:gd name="T1" fmla="*/ 0 h 235"/>
                <a:gd name="T2" fmla="*/ 146 w 146"/>
                <a:gd name="T3" fmla="*/ 182 h 235"/>
                <a:gd name="T4" fmla="*/ 0 w 146"/>
                <a:gd name="T5" fmla="*/ 235 h 235"/>
                <a:gd name="T6" fmla="*/ 109 w 146"/>
                <a:gd name="T7" fmla="*/ 0 h 235"/>
              </a:gdLst>
              <a:ahLst/>
              <a:cxnLst>
                <a:cxn ang="0">
                  <a:pos x="T0" y="T1"/>
                </a:cxn>
                <a:cxn ang="0">
                  <a:pos x="T2" y="T3"/>
                </a:cxn>
                <a:cxn ang="0">
                  <a:pos x="T4" y="T5"/>
                </a:cxn>
                <a:cxn ang="0">
                  <a:pos x="T6" y="T7"/>
                </a:cxn>
              </a:cxnLst>
              <a:rect l="0" t="0" r="r" b="b"/>
              <a:pathLst>
                <a:path w="146" h="235">
                  <a:moveTo>
                    <a:pt x="109" y="0"/>
                  </a:moveTo>
                  <a:lnTo>
                    <a:pt x="146" y="182"/>
                  </a:lnTo>
                  <a:lnTo>
                    <a:pt x="0" y="235"/>
                  </a:lnTo>
                  <a:lnTo>
                    <a:pt x="109" y="0"/>
                  </a:lnTo>
                  <a:close/>
                </a:path>
              </a:pathLst>
            </a:cu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376"/>
            <p:cNvSpPr/>
            <p:nvPr/>
          </p:nvSpPr>
          <p:spPr bwMode="auto">
            <a:xfrm>
              <a:off x="6534151" y="4090988"/>
              <a:ext cx="276225" cy="369888"/>
            </a:xfrm>
            <a:custGeom>
              <a:avLst/>
              <a:gdLst>
                <a:gd name="T0" fmla="*/ 174 w 174"/>
                <a:gd name="T1" fmla="*/ 0 h 233"/>
                <a:gd name="T2" fmla="*/ 0 w 174"/>
                <a:gd name="T3" fmla="*/ 78 h 233"/>
                <a:gd name="T4" fmla="*/ 94 w 174"/>
                <a:gd name="T5" fmla="*/ 233 h 233"/>
                <a:gd name="T6" fmla="*/ 174 w 174"/>
                <a:gd name="T7" fmla="*/ 0 h 233"/>
              </a:gdLst>
              <a:ahLst/>
              <a:cxnLst>
                <a:cxn ang="0">
                  <a:pos x="T0" y="T1"/>
                </a:cxn>
                <a:cxn ang="0">
                  <a:pos x="T2" y="T3"/>
                </a:cxn>
                <a:cxn ang="0">
                  <a:pos x="T4" y="T5"/>
                </a:cxn>
                <a:cxn ang="0">
                  <a:pos x="T6" y="T7"/>
                </a:cxn>
              </a:cxnLst>
              <a:rect l="0" t="0" r="r" b="b"/>
              <a:pathLst>
                <a:path w="174" h="233">
                  <a:moveTo>
                    <a:pt x="174" y="0"/>
                  </a:moveTo>
                  <a:lnTo>
                    <a:pt x="0" y="78"/>
                  </a:lnTo>
                  <a:lnTo>
                    <a:pt x="94" y="233"/>
                  </a:lnTo>
                  <a:lnTo>
                    <a:pt x="174" y="0"/>
                  </a:lnTo>
                  <a:close/>
                </a:path>
              </a:pathLst>
            </a:cu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Oval 377"/>
            <p:cNvSpPr>
              <a:spLocks noChangeArrowheads="1"/>
            </p:cNvSpPr>
            <p:nvPr/>
          </p:nvSpPr>
          <p:spPr bwMode="auto">
            <a:xfrm>
              <a:off x="6564313" y="4108450"/>
              <a:ext cx="25400" cy="25400"/>
            </a:xfrm>
            <a:prstGeom prst="ellipse">
              <a:avLst/>
            </a:pr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Oval 378"/>
            <p:cNvSpPr>
              <a:spLocks noChangeArrowheads="1"/>
            </p:cNvSpPr>
            <p:nvPr/>
          </p:nvSpPr>
          <p:spPr bwMode="auto">
            <a:xfrm>
              <a:off x="6985001" y="4184650"/>
              <a:ext cx="25400" cy="25400"/>
            </a:xfrm>
            <a:prstGeom prst="ellipse">
              <a:avLst/>
            </a:pr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Oval 379"/>
            <p:cNvSpPr>
              <a:spLocks noChangeArrowheads="1"/>
            </p:cNvSpPr>
            <p:nvPr/>
          </p:nvSpPr>
          <p:spPr bwMode="auto">
            <a:xfrm>
              <a:off x="6967538" y="4397375"/>
              <a:ext cx="25400" cy="30163"/>
            </a:xfrm>
            <a:prstGeom prst="ellipse">
              <a:avLst/>
            </a:pr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Oval 380"/>
            <p:cNvSpPr>
              <a:spLocks noChangeArrowheads="1"/>
            </p:cNvSpPr>
            <p:nvPr/>
          </p:nvSpPr>
          <p:spPr bwMode="auto">
            <a:xfrm>
              <a:off x="6496051" y="4291013"/>
              <a:ext cx="25400" cy="25400"/>
            </a:xfrm>
            <a:prstGeom prst="ellipse">
              <a:avLst/>
            </a:pr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381"/>
            <p:cNvSpPr/>
            <p:nvPr/>
          </p:nvSpPr>
          <p:spPr bwMode="auto">
            <a:xfrm>
              <a:off x="6683376" y="4090988"/>
              <a:ext cx="334963" cy="369888"/>
            </a:xfrm>
            <a:custGeom>
              <a:avLst/>
              <a:gdLst>
                <a:gd name="T0" fmla="*/ 80 w 211"/>
                <a:gd name="T1" fmla="*/ 0 h 233"/>
                <a:gd name="T2" fmla="*/ 211 w 211"/>
                <a:gd name="T3" fmla="*/ 131 h 233"/>
                <a:gd name="T4" fmla="*/ 0 w 211"/>
                <a:gd name="T5" fmla="*/ 233 h 233"/>
                <a:gd name="T6" fmla="*/ 80 w 211"/>
                <a:gd name="T7" fmla="*/ 0 h 233"/>
              </a:gdLst>
              <a:ahLst/>
              <a:cxnLst>
                <a:cxn ang="0">
                  <a:pos x="T0" y="T1"/>
                </a:cxn>
                <a:cxn ang="0">
                  <a:pos x="T2" y="T3"/>
                </a:cxn>
                <a:cxn ang="0">
                  <a:pos x="T4" y="T5"/>
                </a:cxn>
                <a:cxn ang="0">
                  <a:pos x="T6" y="T7"/>
                </a:cxn>
              </a:cxnLst>
              <a:rect l="0" t="0" r="r" b="b"/>
              <a:pathLst>
                <a:path w="211" h="233">
                  <a:moveTo>
                    <a:pt x="80" y="0"/>
                  </a:moveTo>
                  <a:lnTo>
                    <a:pt x="211" y="131"/>
                  </a:lnTo>
                  <a:lnTo>
                    <a:pt x="0" y="233"/>
                  </a:lnTo>
                  <a:lnTo>
                    <a:pt x="80" y="0"/>
                  </a:lnTo>
                  <a:close/>
                </a:path>
              </a:pathLst>
            </a:custGeom>
            <a:solidFill>
              <a:srgbClr val="778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382"/>
            <p:cNvSpPr/>
            <p:nvPr/>
          </p:nvSpPr>
          <p:spPr bwMode="auto">
            <a:xfrm>
              <a:off x="7018338" y="4057650"/>
              <a:ext cx="215900" cy="420688"/>
            </a:xfrm>
            <a:custGeom>
              <a:avLst/>
              <a:gdLst>
                <a:gd name="T0" fmla="*/ 136 w 136"/>
                <a:gd name="T1" fmla="*/ 0 h 265"/>
                <a:gd name="T2" fmla="*/ 0 w 136"/>
                <a:gd name="T3" fmla="*/ 152 h 265"/>
                <a:gd name="T4" fmla="*/ 93 w 136"/>
                <a:gd name="T5" fmla="*/ 265 h 265"/>
                <a:gd name="T6" fmla="*/ 136 w 136"/>
                <a:gd name="T7" fmla="*/ 0 h 265"/>
              </a:gdLst>
              <a:ahLst/>
              <a:cxnLst>
                <a:cxn ang="0">
                  <a:pos x="T0" y="T1"/>
                </a:cxn>
                <a:cxn ang="0">
                  <a:pos x="T2" y="T3"/>
                </a:cxn>
                <a:cxn ang="0">
                  <a:pos x="T4" y="T5"/>
                </a:cxn>
                <a:cxn ang="0">
                  <a:pos x="T6" y="T7"/>
                </a:cxn>
              </a:cxnLst>
              <a:rect l="0" t="0" r="r" b="b"/>
              <a:pathLst>
                <a:path w="136" h="265">
                  <a:moveTo>
                    <a:pt x="136" y="0"/>
                  </a:moveTo>
                  <a:lnTo>
                    <a:pt x="0" y="152"/>
                  </a:lnTo>
                  <a:lnTo>
                    <a:pt x="93" y="265"/>
                  </a:lnTo>
                  <a:lnTo>
                    <a:pt x="136" y="0"/>
                  </a:lnTo>
                  <a:close/>
                </a:path>
              </a:pathLst>
            </a:custGeom>
            <a:solidFill>
              <a:srgbClr val="778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383"/>
            <p:cNvSpPr/>
            <p:nvPr/>
          </p:nvSpPr>
          <p:spPr bwMode="auto">
            <a:xfrm>
              <a:off x="7165976" y="4057650"/>
              <a:ext cx="246063" cy="420688"/>
            </a:xfrm>
            <a:custGeom>
              <a:avLst/>
              <a:gdLst>
                <a:gd name="T0" fmla="*/ 43 w 155"/>
                <a:gd name="T1" fmla="*/ 0 h 265"/>
                <a:gd name="T2" fmla="*/ 0 w 155"/>
                <a:gd name="T3" fmla="*/ 265 h 265"/>
                <a:gd name="T4" fmla="*/ 155 w 155"/>
                <a:gd name="T5" fmla="*/ 155 h 265"/>
                <a:gd name="T6" fmla="*/ 43 w 155"/>
                <a:gd name="T7" fmla="*/ 0 h 265"/>
              </a:gdLst>
              <a:ahLst/>
              <a:cxnLst>
                <a:cxn ang="0">
                  <a:pos x="T0" y="T1"/>
                </a:cxn>
                <a:cxn ang="0">
                  <a:pos x="T2" y="T3"/>
                </a:cxn>
                <a:cxn ang="0">
                  <a:pos x="T4" y="T5"/>
                </a:cxn>
                <a:cxn ang="0">
                  <a:pos x="T6" y="T7"/>
                </a:cxn>
              </a:cxnLst>
              <a:rect l="0" t="0" r="r" b="b"/>
              <a:pathLst>
                <a:path w="155" h="265">
                  <a:moveTo>
                    <a:pt x="43" y="0"/>
                  </a:moveTo>
                  <a:lnTo>
                    <a:pt x="0" y="265"/>
                  </a:lnTo>
                  <a:lnTo>
                    <a:pt x="155" y="155"/>
                  </a:lnTo>
                  <a:lnTo>
                    <a:pt x="43"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Oval 384"/>
            <p:cNvSpPr>
              <a:spLocks noChangeArrowheads="1"/>
            </p:cNvSpPr>
            <p:nvPr/>
          </p:nvSpPr>
          <p:spPr bwMode="auto">
            <a:xfrm>
              <a:off x="6559551" y="2886075"/>
              <a:ext cx="55563"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Oval 385"/>
            <p:cNvSpPr>
              <a:spLocks noChangeArrowheads="1"/>
            </p:cNvSpPr>
            <p:nvPr/>
          </p:nvSpPr>
          <p:spPr bwMode="auto">
            <a:xfrm>
              <a:off x="6726238" y="2787650"/>
              <a:ext cx="53975"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Oval 386"/>
            <p:cNvSpPr>
              <a:spLocks noChangeArrowheads="1"/>
            </p:cNvSpPr>
            <p:nvPr/>
          </p:nvSpPr>
          <p:spPr bwMode="auto">
            <a:xfrm>
              <a:off x="6700838" y="3005138"/>
              <a:ext cx="50800"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Oval 387"/>
            <p:cNvSpPr>
              <a:spLocks noChangeArrowheads="1"/>
            </p:cNvSpPr>
            <p:nvPr/>
          </p:nvSpPr>
          <p:spPr bwMode="auto">
            <a:xfrm>
              <a:off x="6891338" y="2744788"/>
              <a:ext cx="53975" cy="55563"/>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Oval 388"/>
            <p:cNvSpPr>
              <a:spLocks noChangeArrowheads="1"/>
            </p:cNvSpPr>
            <p:nvPr/>
          </p:nvSpPr>
          <p:spPr bwMode="auto">
            <a:xfrm>
              <a:off x="6891338" y="2932113"/>
              <a:ext cx="53975"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Oval 389"/>
            <p:cNvSpPr>
              <a:spLocks noChangeArrowheads="1"/>
            </p:cNvSpPr>
            <p:nvPr/>
          </p:nvSpPr>
          <p:spPr bwMode="auto">
            <a:xfrm>
              <a:off x="6772276" y="2894013"/>
              <a:ext cx="50800"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390"/>
            <p:cNvSpPr/>
            <p:nvPr/>
          </p:nvSpPr>
          <p:spPr bwMode="auto">
            <a:xfrm>
              <a:off x="6992938" y="2698750"/>
              <a:ext cx="593725" cy="611188"/>
            </a:xfrm>
            <a:custGeom>
              <a:avLst/>
              <a:gdLst>
                <a:gd name="T0" fmla="*/ 1 w 140"/>
                <a:gd name="T1" fmla="*/ 26 h 144"/>
                <a:gd name="T2" fmla="*/ 11 w 140"/>
                <a:gd name="T3" fmla="*/ 64 h 144"/>
                <a:gd name="T4" fmla="*/ 41 w 140"/>
                <a:gd name="T5" fmla="*/ 39 h 144"/>
                <a:gd name="T6" fmla="*/ 34 w 140"/>
                <a:gd name="T7" fmla="*/ 84 h 144"/>
                <a:gd name="T8" fmla="*/ 79 w 140"/>
                <a:gd name="T9" fmla="*/ 59 h 144"/>
                <a:gd name="T10" fmla="*/ 52 w 140"/>
                <a:gd name="T11" fmla="*/ 100 h 144"/>
                <a:gd name="T12" fmla="*/ 110 w 140"/>
                <a:gd name="T13" fmla="*/ 90 h 144"/>
                <a:gd name="T14" fmla="*/ 76 w 140"/>
                <a:gd name="T15" fmla="*/ 120 h 144"/>
                <a:gd name="T16" fmla="*/ 131 w 140"/>
                <a:gd name="T17" fmla="*/ 143 h 144"/>
                <a:gd name="T18" fmla="*/ 140 w 140"/>
                <a:gd name="T19" fmla="*/ 144 h 144"/>
                <a:gd name="T20" fmla="*/ 137 w 140"/>
                <a:gd name="T21" fmla="*/ 119 h 144"/>
                <a:gd name="T22" fmla="*/ 121 w 140"/>
                <a:gd name="T23" fmla="*/ 78 h 144"/>
                <a:gd name="T24" fmla="*/ 90 w 140"/>
                <a:gd name="T25" fmla="*/ 38 h 144"/>
                <a:gd name="T26" fmla="*/ 44 w 140"/>
                <a:gd name="T27" fmla="*/ 12 h 144"/>
                <a:gd name="T28" fmla="*/ 3 w 140"/>
                <a:gd name="T29" fmla="*/ 0 h 144"/>
                <a:gd name="T30" fmla="*/ 0 w 140"/>
                <a:gd name="T31"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4">
                  <a:moveTo>
                    <a:pt x="1" y="26"/>
                  </a:moveTo>
                  <a:cubicBezTo>
                    <a:pt x="11" y="64"/>
                    <a:pt x="11" y="64"/>
                    <a:pt x="11" y="64"/>
                  </a:cubicBezTo>
                  <a:cubicBezTo>
                    <a:pt x="41" y="39"/>
                    <a:pt x="41" y="39"/>
                    <a:pt x="41" y="39"/>
                  </a:cubicBezTo>
                  <a:cubicBezTo>
                    <a:pt x="34" y="84"/>
                    <a:pt x="34" y="84"/>
                    <a:pt x="34" y="84"/>
                  </a:cubicBezTo>
                  <a:cubicBezTo>
                    <a:pt x="79" y="59"/>
                    <a:pt x="79" y="59"/>
                    <a:pt x="79" y="59"/>
                  </a:cubicBezTo>
                  <a:cubicBezTo>
                    <a:pt x="52" y="100"/>
                    <a:pt x="52" y="100"/>
                    <a:pt x="52" y="100"/>
                  </a:cubicBezTo>
                  <a:cubicBezTo>
                    <a:pt x="110" y="90"/>
                    <a:pt x="110" y="90"/>
                    <a:pt x="110" y="90"/>
                  </a:cubicBezTo>
                  <a:cubicBezTo>
                    <a:pt x="76" y="120"/>
                    <a:pt x="76" y="120"/>
                    <a:pt x="76" y="120"/>
                  </a:cubicBezTo>
                  <a:cubicBezTo>
                    <a:pt x="131" y="143"/>
                    <a:pt x="131" y="143"/>
                    <a:pt x="131" y="143"/>
                  </a:cubicBezTo>
                  <a:cubicBezTo>
                    <a:pt x="140" y="144"/>
                    <a:pt x="140" y="144"/>
                    <a:pt x="140" y="144"/>
                  </a:cubicBezTo>
                  <a:cubicBezTo>
                    <a:pt x="140" y="144"/>
                    <a:pt x="140" y="124"/>
                    <a:pt x="137" y="119"/>
                  </a:cubicBezTo>
                  <a:cubicBezTo>
                    <a:pt x="134" y="113"/>
                    <a:pt x="128" y="85"/>
                    <a:pt x="121" y="78"/>
                  </a:cubicBezTo>
                  <a:cubicBezTo>
                    <a:pt x="114" y="70"/>
                    <a:pt x="99" y="41"/>
                    <a:pt x="90" y="38"/>
                  </a:cubicBezTo>
                  <a:cubicBezTo>
                    <a:pt x="81" y="34"/>
                    <a:pt x="65" y="14"/>
                    <a:pt x="44" y="12"/>
                  </a:cubicBezTo>
                  <a:cubicBezTo>
                    <a:pt x="23" y="10"/>
                    <a:pt x="9" y="0"/>
                    <a:pt x="3" y="0"/>
                  </a:cubicBezTo>
                  <a:cubicBezTo>
                    <a:pt x="0" y="25"/>
                    <a:pt x="0" y="25"/>
                    <a:pt x="0" y="25"/>
                  </a:cubicBezTo>
                </a:path>
              </a:pathLst>
            </a:custGeom>
            <a:solidFill>
              <a:srgbClr val="81C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391"/>
            <p:cNvSpPr/>
            <p:nvPr/>
          </p:nvSpPr>
          <p:spPr bwMode="auto">
            <a:xfrm>
              <a:off x="7013576" y="2681288"/>
              <a:ext cx="598488" cy="582613"/>
            </a:xfrm>
            <a:custGeom>
              <a:avLst/>
              <a:gdLst>
                <a:gd name="T0" fmla="*/ 0 w 141"/>
                <a:gd name="T1" fmla="*/ 4 h 137"/>
                <a:gd name="T2" fmla="*/ 13 w 141"/>
                <a:gd name="T3" fmla="*/ 46 h 137"/>
                <a:gd name="T4" fmla="*/ 49 w 141"/>
                <a:gd name="T5" fmla="*/ 18 h 137"/>
                <a:gd name="T6" fmla="*/ 47 w 141"/>
                <a:gd name="T7" fmla="*/ 60 h 137"/>
                <a:gd name="T8" fmla="*/ 91 w 141"/>
                <a:gd name="T9" fmla="*/ 48 h 137"/>
                <a:gd name="T10" fmla="*/ 74 w 141"/>
                <a:gd name="T11" fmla="*/ 84 h 137"/>
                <a:gd name="T12" fmla="*/ 119 w 141"/>
                <a:gd name="T13" fmla="*/ 85 h 137"/>
                <a:gd name="T14" fmla="*/ 92 w 141"/>
                <a:gd name="T15" fmla="*/ 123 h 137"/>
                <a:gd name="T16" fmla="*/ 133 w 141"/>
                <a:gd name="T17" fmla="*/ 137 h 137"/>
                <a:gd name="T18" fmla="*/ 75 w 141"/>
                <a:gd name="T19" fmla="*/ 29 h 137"/>
                <a:gd name="T20" fmla="*/ 0 w 141"/>
                <a:gd name="T21"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7">
                  <a:moveTo>
                    <a:pt x="0" y="4"/>
                  </a:moveTo>
                  <a:cubicBezTo>
                    <a:pt x="13" y="46"/>
                    <a:pt x="13" y="46"/>
                    <a:pt x="13" y="46"/>
                  </a:cubicBezTo>
                  <a:cubicBezTo>
                    <a:pt x="49" y="18"/>
                    <a:pt x="49" y="18"/>
                    <a:pt x="49" y="18"/>
                  </a:cubicBezTo>
                  <a:cubicBezTo>
                    <a:pt x="47" y="60"/>
                    <a:pt x="47" y="60"/>
                    <a:pt x="47" y="60"/>
                  </a:cubicBezTo>
                  <a:cubicBezTo>
                    <a:pt x="91" y="48"/>
                    <a:pt x="91" y="48"/>
                    <a:pt x="91" y="48"/>
                  </a:cubicBezTo>
                  <a:cubicBezTo>
                    <a:pt x="74" y="84"/>
                    <a:pt x="74" y="84"/>
                    <a:pt x="74" y="84"/>
                  </a:cubicBezTo>
                  <a:cubicBezTo>
                    <a:pt x="119" y="85"/>
                    <a:pt x="119" y="85"/>
                    <a:pt x="119" y="85"/>
                  </a:cubicBezTo>
                  <a:cubicBezTo>
                    <a:pt x="92" y="123"/>
                    <a:pt x="92" y="123"/>
                    <a:pt x="92" y="123"/>
                  </a:cubicBezTo>
                  <a:cubicBezTo>
                    <a:pt x="133" y="137"/>
                    <a:pt x="133" y="137"/>
                    <a:pt x="133" y="137"/>
                  </a:cubicBezTo>
                  <a:cubicBezTo>
                    <a:pt x="133" y="137"/>
                    <a:pt x="141" y="88"/>
                    <a:pt x="75" y="29"/>
                  </a:cubicBezTo>
                  <a:cubicBezTo>
                    <a:pt x="75" y="29"/>
                    <a:pt x="30" y="0"/>
                    <a:pt x="0" y="4"/>
                  </a:cubicBezTo>
                  <a:close/>
                </a:path>
              </a:pathLst>
            </a:custGeom>
            <a:solidFill>
              <a:srgbClr val="FF7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392"/>
            <p:cNvSpPr/>
            <p:nvPr/>
          </p:nvSpPr>
          <p:spPr bwMode="auto">
            <a:xfrm>
              <a:off x="7048501" y="2703513"/>
              <a:ext cx="533400" cy="522288"/>
            </a:xfrm>
            <a:custGeom>
              <a:avLst/>
              <a:gdLst>
                <a:gd name="T0" fmla="*/ 10 w 126"/>
                <a:gd name="T1" fmla="*/ 0 h 123"/>
                <a:gd name="T2" fmla="*/ 79 w 126"/>
                <a:gd name="T3" fmla="*/ 36 h 123"/>
                <a:gd name="T4" fmla="*/ 126 w 126"/>
                <a:gd name="T5" fmla="*/ 123 h 123"/>
                <a:gd name="T6" fmla="*/ 100 w 126"/>
                <a:gd name="T7" fmla="*/ 112 h 123"/>
                <a:gd name="T8" fmla="*/ 115 w 126"/>
                <a:gd name="T9" fmla="*/ 88 h 123"/>
                <a:gd name="T10" fmla="*/ 105 w 126"/>
                <a:gd name="T11" fmla="*/ 71 h 123"/>
                <a:gd name="T12" fmla="*/ 79 w 126"/>
                <a:gd name="T13" fmla="*/ 71 h 123"/>
                <a:gd name="T14" fmla="*/ 89 w 126"/>
                <a:gd name="T15" fmla="*/ 50 h 123"/>
                <a:gd name="T16" fmla="*/ 72 w 126"/>
                <a:gd name="T17" fmla="*/ 34 h 123"/>
                <a:gd name="T18" fmla="*/ 49 w 126"/>
                <a:gd name="T19" fmla="*/ 45 h 123"/>
                <a:gd name="T20" fmla="*/ 48 w 126"/>
                <a:gd name="T21" fmla="*/ 16 h 123"/>
                <a:gd name="T22" fmla="*/ 33 w 126"/>
                <a:gd name="T23" fmla="*/ 8 h 123"/>
                <a:gd name="T24" fmla="*/ 9 w 126"/>
                <a:gd name="T25" fmla="*/ 28 h 123"/>
                <a:gd name="T26" fmla="*/ 0 w 126"/>
                <a:gd name="T27" fmla="*/ 0 h 123"/>
                <a:gd name="T28" fmla="*/ 10 w 126"/>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23">
                  <a:moveTo>
                    <a:pt x="10" y="0"/>
                  </a:moveTo>
                  <a:cubicBezTo>
                    <a:pt x="10" y="0"/>
                    <a:pt x="50" y="6"/>
                    <a:pt x="79" y="36"/>
                  </a:cubicBezTo>
                  <a:cubicBezTo>
                    <a:pt x="108" y="66"/>
                    <a:pt x="125" y="97"/>
                    <a:pt x="126" y="123"/>
                  </a:cubicBezTo>
                  <a:cubicBezTo>
                    <a:pt x="100" y="112"/>
                    <a:pt x="100" y="112"/>
                    <a:pt x="100" y="112"/>
                  </a:cubicBezTo>
                  <a:cubicBezTo>
                    <a:pt x="115" y="88"/>
                    <a:pt x="115" y="88"/>
                    <a:pt x="115" y="88"/>
                  </a:cubicBezTo>
                  <a:cubicBezTo>
                    <a:pt x="115" y="88"/>
                    <a:pt x="111" y="75"/>
                    <a:pt x="105" y="71"/>
                  </a:cubicBezTo>
                  <a:cubicBezTo>
                    <a:pt x="79" y="71"/>
                    <a:pt x="79" y="71"/>
                    <a:pt x="79" y="71"/>
                  </a:cubicBezTo>
                  <a:cubicBezTo>
                    <a:pt x="89" y="50"/>
                    <a:pt x="89" y="50"/>
                    <a:pt x="89" y="50"/>
                  </a:cubicBezTo>
                  <a:cubicBezTo>
                    <a:pt x="89" y="50"/>
                    <a:pt x="80" y="36"/>
                    <a:pt x="72" y="34"/>
                  </a:cubicBezTo>
                  <a:cubicBezTo>
                    <a:pt x="49" y="45"/>
                    <a:pt x="49" y="45"/>
                    <a:pt x="49" y="45"/>
                  </a:cubicBezTo>
                  <a:cubicBezTo>
                    <a:pt x="48" y="16"/>
                    <a:pt x="48" y="16"/>
                    <a:pt x="48" y="16"/>
                  </a:cubicBezTo>
                  <a:cubicBezTo>
                    <a:pt x="48" y="16"/>
                    <a:pt x="38" y="8"/>
                    <a:pt x="33" y="8"/>
                  </a:cubicBezTo>
                  <a:cubicBezTo>
                    <a:pt x="9" y="28"/>
                    <a:pt x="9" y="28"/>
                    <a:pt x="9" y="28"/>
                  </a:cubicBezTo>
                  <a:cubicBezTo>
                    <a:pt x="0" y="0"/>
                    <a:pt x="0" y="0"/>
                    <a:pt x="0" y="0"/>
                  </a:cubicBezTo>
                  <a:lnTo>
                    <a:pt x="10" y="0"/>
                  </a:lnTo>
                  <a:close/>
                </a:path>
              </a:pathLst>
            </a:custGeom>
            <a:solidFill>
              <a:srgbClr val="8D6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Oval 393"/>
            <p:cNvSpPr>
              <a:spLocks noChangeArrowheads="1"/>
            </p:cNvSpPr>
            <p:nvPr/>
          </p:nvSpPr>
          <p:spPr bwMode="auto">
            <a:xfrm>
              <a:off x="6810376" y="3675063"/>
              <a:ext cx="30163"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Oval 394"/>
            <p:cNvSpPr>
              <a:spLocks noChangeArrowheads="1"/>
            </p:cNvSpPr>
            <p:nvPr/>
          </p:nvSpPr>
          <p:spPr bwMode="auto">
            <a:xfrm>
              <a:off x="6967538" y="3684588"/>
              <a:ext cx="25400" cy="28575"/>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Oval 395"/>
            <p:cNvSpPr>
              <a:spLocks noChangeArrowheads="1"/>
            </p:cNvSpPr>
            <p:nvPr/>
          </p:nvSpPr>
          <p:spPr bwMode="auto">
            <a:xfrm>
              <a:off x="6886576" y="3738563"/>
              <a:ext cx="25400"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Oval 396"/>
            <p:cNvSpPr>
              <a:spLocks noChangeArrowheads="1"/>
            </p:cNvSpPr>
            <p:nvPr/>
          </p:nvSpPr>
          <p:spPr bwMode="auto">
            <a:xfrm>
              <a:off x="6789738" y="3776663"/>
              <a:ext cx="28575" cy="25400"/>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Oval 397"/>
            <p:cNvSpPr>
              <a:spLocks noChangeArrowheads="1"/>
            </p:cNvSpPr>
            <p:nvPr/>
          </p:nvSpPr>
          <p:spPr bwMode="auto">
            <a:xfrm>
              <a:off x="7010401" y="3756025"/>
              <a:ext cx="25400"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Oval 398"/>
            <p:cNvSpPr>
              <a:spLocks noChangeArrowheads="1"/>
            </p:cNvSpPr>
            <p:nvPr/>
          </p:nvSpPr>
          <p:spPr bwMode="auto">
            <a:xfrm>
              <a:off x="7094538" y="3644900"/>
              <a:ext cx="25400"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Oval 399"/>
            <p:cNvSpPr>
              <a:spLocks noChangeArrowheads="1"/>
            </p:cNvSpPr>
            <p:nvPr/>
          </p:nvSpPr>
          <p:spPr bwMode="auto">
            <a:xfrm>
              <a:off x="7140576" y="3722688"/>
              <a:ext cx="30163" cy="28575"/>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Oval 400"/>
            <p:cNvSpPr>
              <a:spLocks noChangeArrowheads="1"/>
            </p:cNvSpPr>
            <p:nvPr/>
          </p:nvSpPr>
          <p:spPr bwMode="auto">
            <a:xfrm>
              <a:off x="7213601" y="3657600"/>
              <a:ext cx="28575"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Oval 401"/>
            <p:cNvSpPr>
              <a:spLocks noChangeArrowheads="1"/>
            </p:cNvSpPr>
            <p:nvPr/>
          </p:nvSpPr>
          <p:spPr bwMode="auto">
            <a:xfrm>
              <a:off x="7513638" y="3352800"/>
              <a:ext cx="34925" cy="33338"/>
            </a:xfrm>
            <a:prstGeom prst="ellipse">
              <a:avLst/>
            </a:prstGeom>
            <a:solidFill>
              <a:srgbClr val="F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Oval 402"/>
            <p:cNvSpPr>
              <a:spLocks noChangeArrowheads="1"/>
            </p:cNvSpPr>
            <p:nvPr/>
          </p:nvSpPr>
          <p:spPr bwMode="auto">
            <a:xfrm>
              <a:off x="7493001" y="3467100"/>
              <a:ext cx="33338" cy="34925"/>
            </a:xfrm>
            <a:prstGeom prst="ellipse">
              <a:avLst/>
            </a:prstGeom>
            <a:solidFill>
              <a:srgbClr val="F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Oval 403"/>
            <p:cNvSpPr>
              <a:spLocks noChangeArrowheads="1"/>
            </p:cNvSpPr>
            <p:nvPr/>
          </p:nvSpPr>
          <p:spPr bwMode="auto">
            <a:xfrm>
              <a:off x="7434263" y="3598863"/>
              <a:ext cx="38100" cy="33338"/>
            </a:xfrm>
            <a:prstGeom prst="ellipse">
              <a:avLst/>
            </a:prstGeom>
            <a:solidFill>
              <a:srgbClr val="F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Oval 404"/>
            <p:cNvSpPr>
              <a:spLocks noChangeArrowheads="1"/>
            </p:cNvSpPr>
            <p:nvPr/>
          </p:nvSpPr>
          <p:spPr bwMode="auto">
            <a:xfrm>
              <a:off x="7315201" y="3565525"/>
              <a:ext cx="33338" cy="33338"/>
            </a:xfrm>
            <a:prstGeom prst="ellipse">
              <a:avLst/>
            </a:prstGeom>
            <a:solidFill>
              <a:srgbClr val="9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Oval 405"/>
            <p:cNvSpPr>
              <a:spLocks noChangeArrowheads="1"/>
            </p:cNvSpPr>
            <p:nvPr/>
          </p:nvSpPr>
          <p:spPr bwMode="auto">
            <a:xfrm>
              <a:off x="7366001" y="3475038"/>
              <a:ext cx="33338" cy="34925"/>
            </a:xfrm>
            <a:prstGeom prst="ellipse">
              <a:avLst/>
            </a:prstGeom>
            <a:solidFill>
              <a:srgbClr val="9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Oval 406"/>
            <p:cNvSpPr>
              <a:spLocks noChangeArrowheads="1"/>
            </p:cNvSpPr>
            <p:nvPr/>
          </p:nvSpPr>
          <p:spPr bwMode="auto">
            <a:xfrm>
              <a:off x="7396163" y="3378200"/>
              <a:ext cx="33338" cy="33338"/>
            </a:xfrm>
            <a:prstGeom prst="ellipse">
              <a:avLst/>
            </a:prstGeom>
            <a:solidFill>
              <a:srgbClr val="9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Oval 407"/>
            <p:cNvSpPr>
              <a:spLocks noChangeArrowheads="1"/>
            </p:cNvSpPr>
            <p:nvPr/>
          </p:nvSpPr>
          <p:spPr bwMode="auto">
            <a:xfrm>
              <a:off x="7297738" y="3327400"/>
              <a:ext cx="34925" cy="33338"/>
            </a:xfrm>
            <a:prstGeom prst="ellipse">
              <a:avLst/>
            </a:prstGeom>
            <a:solidFill>
              <a:srgbClr val="8B4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Oval 408"/>
            <p:cNvSpPr>
              <a:spLocks noChangeArrowheads="1"/>
            </p:cNvSpPr>
            <p:nvPr/>
          </p:nvSpPr>
          <p:spPr bwMode="auto">
            <a:xfrm>
              <a:off x="7267576" y="3446463"/>
              <a:ext cx="34925" cy="33338"/>
            </a:xfrm>
            <a:prstGeom prst="ellipse">
              <a:avLst/>
            </a:prstGeom>
            <a:solidFill>
              <a:srgbClr val="8B4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Oval 409"/>
            <p:cNvSpPr>
              <a:spLocks noChangeArrowheads="1"/>
            </p:cNvSpPr>
            <p:nvPr/>
          </p:nvSpPr>
          <p:spPr bwMode="auto">
            <a:xfrm>
              <a:off x="7226301" y="3514725"/>
              <a:ext cx="33338" cy="33338"/>
            </a:xfrm>
            <a:prstGeom prst="ellipse">
              <a:avLst/>
            </a:prstGeom>
            <a:solidFill>
              <a:srgbClr val="8B4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318" name="组合 317"/>
          <p:cNvGrpSpPr/>
          <p:nvPr/>
        </p:nvGrpSpPr>
        <p:grpSpPr>
          <a:xfrm>
            <a:off x="5062366" y="4561056"/>
            <a:ext cx="2528619" cy="1753159"/>
            <a:chOff x="2986088" y="1255713"/>
            <a:chExt cx="6232525" cy="4321175"/>
          </a:xfrm>
        </p:grpSpPr>
        <p:grpSp>
          <p:nvGrpSpPr>
            <p:cNvPr id="319" name="Group 295"/>
            <p:cNvGrpSpPr/>
            <p:nvPr/>
          </p:nvGrpSpPr>
          <p:grpSpPr bwMode="auto">
            <a:xfrm>
              <a:off x="2986088" y="1255713"/>
              <a:ext cx="6232525" cy="4321175"/>
              <a:chOff x="1881" y="791"/>
              <a:chExt cx="3926" cy="2722"/>
            </a:xfrm>
          </p:grpSpPr>
          <p:sp>
            <p:nvSpPr>
              <p:cNvPr id="434" name="Freeform 95"/>
              <p:cNvSpPr/>
              <p:nvPr/>
            </p:nvSpPr>
            <p:spPr bwMode="auto">
              <a:xfrm>
                <a:off x="1881" y="791"/>
                <a:ext cx="3926" cy="2722"/>
              </a:xfrm>
              <a:custGeom>
                <a:avLst/>
                <a:gdLst>
                  <a:gd name="T0" fmla="*/ 348 w 1470"/>
                  <a:gd name="T1" fmla="*/ 257 h 1018"/>
                  <a:gd name="T2" fmla="*/ 271 w 1470"/>
                  <a:gd name="T3" fmla="*/ 150 h 1018"/>
                  <a:gd name="T4" fmla="*/ 266 w 1470"/>
                  <a:gd name="T5" fmla="*/ 109 h 1018"/>
                  <a:gd name="T6" fmla="*/ 274 w 1470"/>
                  <a:gd name="T7" fmla="*/ 39 h 1018"/>
                  <a:gd name="T8" fmla="*/ 280 w 1470"/>
                  <a:gd name="T9" fmla="*/ 10 h 1018"/>
                  <a:gd name="T10" fmla="*/ 255 w 1470"/>
                  <a:gd name="T11" fmla="*/ 16 h 1018"/>
                  <a:gd name="T12" fmla="*/ 251 w 1470"/>
                  <a:gd name="T13" fmla="*/ 83 h 1018"/>
                  <a:gd name="T14" fmla="*/ 208 w 1470"/>
                  <a:gd name="T15" fmla="*/ 193 h 1018"/>
                  <a:gd name="T16" fmla="*/ 139 w 1470"/>
                  <a:gd name="T17" fmla="*/ 168 h 1018"/>
                  <a:gd name="T18" fmla="*/ 113 w 1470"/>
                  <a:gd name="T19" fmla="*/ 153 h 1018"/>
                  <a:gd name="T20" fmla="*/ 53 w 1470"/>
                  <a:gd name="T21" fmla="*/ 130 h 1018"/>
                  <a:gd name="T22" fmla="*/ 14 w 1470"/>
                  <a:gd name="T23" fmla="*/ 147 h 1018"/>
                  <a:gd name="T24" fmla="*/ 70 w 1470"/>
                  <a:gd name="T25" fmla="*/ 153 h 1018"/>
                  <a:gd name="T26" fmla="*/ 154 w 1470"/>
                  <a:gd name="T27" fmla="*/ 206 h 1018"/>
                  <a:gd name="T28" fmla="*/ 223 w 1470"/>
                  <a:gd name="T29" fmla="*/ 288 h 1018"/>
                  <a:gd name="T30" fmla="*/ 344 w 1470"/>
                  <a:gd name="T31" fmla="*/ 618 h 1018"/>
                  <a:gd name="T32" fmla="*/ 427 w 1470"/>
                  <a:gd name="T33" fmla="*/ 789 h 1018"/>
                  <a:gd name="T34" fmla="*/ 670 w 1470"/>
                  <a:gd name="T35" fmla="*/ 990 h 1018"/>
                  <a:gd name="T36" fmla="*/ 775 w 1470"/>
                  <a:gd name="T37" fmla="*/ 1014 h 1018"/>
                  <a:gd name="T38" fmla="*/ 880 w 1470"/>
                  <a:gd name="T39" fmla="*/ 1018 h 1018"/>
                  <a:gd name="T40" fmla="*/ 989 w 1470"/>
                  <a:gd name="T41" fmla="*/ 1013 h 1018"/>
                  <a:gd name="T42" fmla="*/ 1069 w 1470"/>
                  <a:gd name="T43" fmla="*/ 1006 h 1018"/>
                  <a:gd name="T44" fmla="*/ 1181 w 1470"/>
                  <a:gd name="T45" fmla="*/ 979 h 1018"/>
                  <a:gd name="T46" fmla="*/ 1241 w 1470"/>
                  <a:gd name="T47" fmla="*/ 962 h 1018"/>
                  <a:gd name="T48" fmla="*/ 1350 w 1470"/>
                  <a:gd name="T49" fmla="*/ 922 h 1018"/>
                  <a:gd name="T50" fmla="*/ 1394 w 1470"/>
                  <a:gd name="T51" fmla="*/ 898 h 1018"/>
                  <a:gd name="T52" fmla="*/ 1441 w 1470"/>
                  <a:gd name="T53" fmla="*/ 869 h 1018"/>
                  <a:gd name="T54" fmla="*/ 1413 w 1470"/>
                  <a:gd name="T55" fmla="*/ 795 h 1018"/>
                  <a:gd name="T56" fmla="*/ 1348 w 1470"/>
                  <a:gd name="T57" fmla="*/ 779 h 1018"/>
                  <a:gd name="T58" fmla="*/ 1234 w 1470"/>
                  <a:gd name="T59" fmla="*/ 773 h 1018"/>
                  <a:gd name="T60" fmla="*/ 1160 w 1470"/>
                  <a:gd name="T61" fmla="*/ 802 h 1018"/>
                  <a:gd name="T62" fmla="*/ 1083 w 1470"/>
                  <a:gd name="T63" fmla="*/ 828 h 1018"/>
                  <a:gd name="T64" fmla="*/ 978 w 1470"/>
                  <a:gd name="T65" fmla="*/ 845 h 1018"/>
                  <a:gd name="T66" fmla="*/ 821 w 1470"/>
                  <a:gd name="T67" fmla="*/ 824 h 1018"/>
                  <a:gd name="T68" fmla="*/ 700 w 1470"/>
                  <a:gd name="T69" fmla="*/ 752 h 1018"/>
                  <a:gd name="T70" fmla="*/ 617 w 1470"/>
                  <a:gd name="T71" fmla="*/ 647 h 1018"/>
                  <a:gd name="T72" fmla="*/ 587 w 1470"/>
                  <a:gd name="T73" fmla="*/ 590 h 1018"/>
                  <a:gd name="T74" fmla="*/ 551 w 1470"/>
                  <a:gd name="T75" fmla="*/ 527 h 1018"/>
                  <a:gd name="T76" fmla="*/ 505 w 1470"/>
                  <a:gd name="T77" fmla="*/ 464 h 1018"/>
                  <a:gd name="T78" fmla="*/ 348 w 1470"/>
                  <a:gd name="T79" fmla="*/ 25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0" h="1018">
                    <a:moveTo>
                      <a:pt x="348" y="257"/>
                    </a:moveTo>
                    <a:cubicBezTo>
                      <a:pt x="315" y="222"/>
                      <a:pt x="281" y="201"/>
                      <a:pt x="271" y="150"/>
                    </a:cubicBezTo>
                    <a:cubicBezTo>
                      <a:pt x="269" y="136"/>
                      <a:pt x="267" y="123"/>
                      <a:pt x="266" y="109"/>
                    </a:cubicBezTo>
                    <a:cubicBezTo>
                      <a:pt x="263" y="87"/>
                      <a:pt x="262" y="59"/>
                      <a:pt x="274" y="39"/>
                    </a:cubicBezTo>
                    <a:cubicBezTo>
                      <a:pt x="278" y="33"/>
                      <a:pt x="286" y="19"/>
                      <a:pt x="280" y="10"/>
                    </a:cubicBezTo>
                    <a:cubicBezTo>
                      <a:pt x="273" y="0"/>
                      <a:pt x="260" y="8"/>
                      <a:pt x="255" y="16"/>
                    </a:cubicBezTo>
                    <a:cubicBezTo>
                      <a:pt x="242" y="35"/>
                      <a:pt x="248" y="62"/>
                      <a:pt x="251" y="83"/>
                    </a:cubicBezTo>
                    <a:cubicBezTo>
                      <a:pt x="256" y="126"/>
                      <a:pt x="264" y="186"/>
                      <a:pt x="208" y="193"/>
                    </a:cubicBezTo>
                    <a:cubicBezTo>
                      <a:pt x="180" y="197"/>
                      <a:pt x="161" y="180"/>
                      <a:pt x="139" y="168"/>
                    </a:cubicBezTo>
                    <a:cubicBezTo>
                      <a:pt x="130" y="163"/>
                      <a:pt x="122" y="158"/>
                      <a:pt x="113" y="153"/>
                    </a:cubicBezTo>
                    <a:cubicBezTo>
                      <a:pt x="94" y="142"/>
                      <a:pt x="74" y="137"/>
                      <a:pt x="53" y="130"/>
                    </a:cubicBezTo>
                    <a:cubicBezTo>
                      <a:pt x="43" y="126"/>
                      <a:pt x="0" y="125"/>
                      <a:pt x="14" y="147"/>
                    </a:cubicBezTo>
                    <a:cubicBezTo>
                      <a:pt x="23" y="161"/>
                      <a:pt x="56" y="151"/>
                      <a:pt x="70" y="153"/>
                    </a:cubicBezTo>
                    <a:cubicBezTo>
                      <a:pt x="109" y="157"/>
                      <a:pt x="129" y="179"/>
                      <a:pt x="154" y="206"/>
                    </a:cubicBezTo>
                    <a:cubicBezTo>
                      <a:pt x="180" y="232"/>
                      <a:pt x="201" y="259"/>
                      <a:pt x="223" y="288"/>
                    </a:cubicBezTo>
                    <a:cubicBezTo>
                      <a:pt x="298" y="385"/>
                      <a:pt x="306" y="506"/>
                      <a:pt x="344" y="618"/>
                    </a:cubicBezTo>
                    <a:cubicBezTo>
                      <a:pt x="365" y="681"/>
                      <a:pt x="394" y="733"/>
                      <a:pt x="427" y="789"/>
                    </a:cubicBezTo>
                    <a:cubicBezTo>
                      <a:pt x="484" y="883"/>
                      <a:pt x="564" y="957"/>
                      <a:pt x="670" y="990"/>
                    </a:cubicBezTo>
                    <a:cubicBezTo>
                      <a:pt x="704" y="1001"/>
                      <a:pt x="739" y="1010"/>
                      <a:pt x="775" y="1014"/>
                    </a:cubicBezTo>
                    <a:cubicBezTo>
                      <a:pt x="810" y="1018"/>
                      <a:pt x="844" y="1018"/>
                      <a:pt x="880" y="1018"/>
                    </a:cubicBezTo>
                    <a:cubicBezTo>
                      <a:pt x="916" y="1018"/>
                      <a:pt x="953" y="1018"/>
                      <a:pt x="989" y="1013"/>
                    </a:cubicBezTo>
                    <a:cubicBezTo>
                      <a:pt x="1016" y="1010"/>
                      <a:pt x="1042" y="1010"/>
                      <a:pt x="1069" y="1006"/>
                    </a:cubicBezTo>
                    <a:cubicBezTo>
                      <a:pt x="1107" y="1000"/>
                      <a:pt x="1144" y="991"/>
                      <a:pt x="1181" y="979"/>
                    </a:cubicBezTo>
                    <a:cubicBezTo>
                      <a:pt x="1202" y="973"/>
                      <a:pt x="1220" y="968"/>
                      <a:pt x="1241" y="962"/>
                    </a:cubicBezTo>
                    <a:cubicBezTo>
                      <a:pt x="1276" y="951"/>
                      <a:pt x="1314" y="937"/>
                      <a:pt x="1350" y="922"/>
                    </a:cubicBezTo>
                    <a:cubicBezTo>
                      <a:pt x="1365" y="915"/>
                      <a:pt x="1379" y="906"/>
                      <a:pt x="1394" y="898"/>
                    </a:cubicBezTo>
                    <a:cubicBezTo>
                      <a:pt x="1411" y="888"/>
                      <a:pt x="1428" y="884"/>
                      <a:pt x="1441" y="869"/>
                    </a:cubicBezTo>
                    <a:cubicBezTo>
                      <a:pt x="1470" y="840"/>
                      <a:pt x="1445" y="807"/>
                      <a:pt x="1413" y="795"/>
                    </a:cubicBezTo>
                    <a:cubicBezTo>
                      <a:pt x="1393" y="787"/>
                      <a:pt x="1370" y="786"/>
                      <a:pt x="1348" y="779"/>
                    </a:cubicBezTo>
                    <a:cubicBezTo>
                      <a:pt x="1312" y="768"/>
                      <a:pt x="1271" y="762"/>
                      <a:pt x="1234" y="773"/>
                    </a:cubicBezTo>
                    <a:cubicBezTo>
                      <a:pt x="1209" y="780"/>
                      <a:pt x="1186" y="795"/>
                      <a:pt x="1160" y="802"/>
                    </a:cubicBezTo>
                    <a:cubicBezTo>
                      <a:pt x="1134" y="809"/>
                      <a:pt x="1110" y="821"/>
                      <a:pt x="1083" y="828"/>
                    </a:cubicBezTo>
                    <a:cubicBezTo>
                      <a:pt x="1048" y="837"/>
                      <a:pt x="1015" y="843"/>
                      <a:pt x="978" y="845"/>
                    </a:cubicBezTo>
                    <a:cubicBezTo>
                      <a:pt x="927" y="848"/>
                      <a:pt x="869" y="840"/>
                      <a:pt x="821" y="824"/>
                    </a:cubicBezTo>
                    <a:cubicBezTo>
                      <a:pt x="780" y="811"/>
                      <a:pt x="727" y="787"/>
                      <a:pt x="700" y="752"/>
                    </a:cubicBezTo>
                    <a:cubicBezTo>
                      <a:pt x="673" y="715"/>
                      <a:pt x="637" y="687"/>
                      <a:pt x="617" y="647"/>
                    </a:cubicBezTo>
                    <a:cubicBezTo>
                      <a:pt x="608" y="627"/>
                      <a:pt x="597" y="609"/>
                      <a:pt x="587" y="590"/>
                    </a:cubicBezTo>
                    <a:cubicBezTo>
                      <a:pt x="575" y="567"/>
                      <a:pt x="567" y="546"/>
                      <a:pt x="551" y="527"/>
                    </a:cubicBezTo>
                    <a:cubicBezTo>
                      <a:pt x="534" y="507"/>
                      <a:pt x="518" y="486"/>
                      <a:pt x="505" y="464"/>
                    </a:cubicBezTo>
                    <a:cubicBezTo>
                      <a:pt x="461" y="389"/>
                      <a:pt x="409" y="319"/>
                      <a:pt x="348"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5" name="Freeform 96"/>
              <p:cNvSpPr/>
              <p:nvPr/>
            </p:nvSpPr>
            <p:spPr bwMode="auto">
              <a:xfrm>
                <a:off x="3214" y="1724"/>
                <a:ext cx="152" cy="35"/>
              </a:xfrm>
              <a:custGeom>
                <a:avLst/>
                <a:gdLst>
                  <a:gd name="T0" fmla="*/ 3 w 57"/>
                  <a:gd name="T1" fmla="*/ 0 h 13"/>
                  <a:gd name="T2" fmla="*/ 0 w 57"/>
                  <a:gd name="T3" fmla="*/ 13 h 13"/>
                  <a:gd name="T4" fmla="*/ 57 w 57"/>
                  <a:gd name="T5" fmla="*/ 13 h 13"/>
                  <a:gd name="T6" fmla="*/ 3 w 57"/>
                  <a:gd name="T7" fmla="*/ 0 h 13"/>
                </a:gdLst>
                <a:ahLst/>
                <a:cxnLst>
                  <a:cxn ang="0">
                    <a:pos x="T0" y="T1"/>
                  </a:cxn>
                  <a:cxn ang="0">
                    <a:pos x="T2" y="T3"/>
                  </a:cxn>
                  <a:cxn ang="0">
                    <a:pos x="T4" y="T5"/>
                  </a:cxn>
                  <a:cxn ang="0">
                    <a:pos x="T6" y="T7"/>
                  </a:cxn>
                </a:cxnLst>
                <a:rect l="0" t="0" r="r" b="b"/>
                <a:pathLst>
                  <a:path w="57" h="13">
                    <a:moveTo>
                      <a:pt x="3" y="0"/>
                    </a:moveTo>
                    <a:cubicBezTo>
                      <a:pt x="2" y="4"/>
                      <a:pt x="1" y="8"/>
                      <a:pt x="0" y="13"/>
                    </a:cubicBezTo>
                    <a:cubicBezTo>
                      <a:pt x="57" y="13"/>
                      <a:pt x="57" y="13"/>
                      <a:pt x="57" y="13"/>
                    </a:cubicBezTo>
                    <a:lnTo>
                      <a:pt x="3" y="0"/>
                    </a:ln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6" name="Freeform 97"/>
              <p:cNvSpPr/>
              <p:nvPr/>
            </p:nvSpPr>
            <p:spPr bwMode="auto">
              <a:xfrm>
                <a:off x="3206" y="1759"/>
                <a:ext cx="261" cy="21"/>
              </a:xfrm>
              <a:custGeom>
                <a:avLst/>
                <a:gdLst>
                  <a:gd name="T0" fmla="*/ 60 w 98"/>
                  <a:gd name="T1" fmla="*/ 0 h 8"/>
                  <a:gd name="T2" fmla="*/ 3 w 98"/>
                  <a:gd name="T3" fmla="*/ 0 h 8"/>
                  <a:gd name="T4" fmla="*/ 0 w 98"/>
                  <a:gd name="T5" fmla="*/ 8 h 8"/>
                  <a:gd name="T6" fmla="*/ 98 w 98"/>
                  <a:gd name="T7" fmla="*/ 8 h 8"/>
                  <a:gd name="T8" fmla="*/ 60 w 98"/>
                  <a:gd name="T9" fmla="*/ 0 h 8"/>
                </a:gdLst>
                <a:ahLst/>
                <a:cxnLst>
                  <a:cxn ang="0">
                    <a:pos x="T0" y="T1"/>
                  </a:cxn>
                  <a:cxn ang="0">
                    <a:pos x="T2" y="T3"/>
                  </a:cxn>
                  <a:cxn ang="0">
                    <a:pos x="T4" y="T5"/>
                  </a:cxn>
                  <a:cxn ang="0">
                    <a:pos x="T6" y="T7"/>
                  </a:cxn>
                  <a:cxn ang="0">
                    <a:pos x="T8" y="T9"/>
                  </a:cxn>
                </a:cxnLst>
                <a:rect l="0" t="0" r="r" b="b"/>
                <a:pathLst>
                  <a:path w="98" h="8">
                    <a:moveTo>
                      <a:pt x="60" y="0"/>
                    </a:moveTo>
                    <a:cubicBezTo>
                      <a:pt x="3" y="0"/>
                      <a:pt x="3" y="0"/>
                      <a:pt x="3" y="0"/>
                    </a:cubicBezTo>
                    <a:cubicBezTo>
                      <a:pt x="2" y="2"/>
                      <a:pt x="1" y="5"/>
                      <a:pt x="0" y="8"/>
                    </a:cubicBezTo>
                    <a:cubicBezTo>
                      <a:pt x="98" y="8"/>
                      <a:pt x="98" y="8"/>
                      <a:pt x="98" y="8"/>
                    </a:cubicBezTo>
                    <a:lnTo>
                      <a:pt x="60" y="0"/>
                    </a:ln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7" name="Freeform 98"/>
              <p:cNvSpPr/>
              <p:nvPr/>
            </p:nvSpPr>
            <p:spPr bwMode="auto">
              <a:xfrm>
                <a:off x="3190" y="1847"/>
                <a:ext cx="336" cy="27"/>
              </a:xfrm>
              <a:custGeom>
                <a:avLst/>
                <a:gdLst>
                  <a:gd name="T0" fmla="*/ 126 w 126"/>
                  <a:gd name="T1" fmla="*/ 0 h 10"/>
                  <a:gd name="T2" fmla="*/ 2 w 126"/>
                  <a:gd name="T3" fmla="*/ 0 h 10"/>
                  <a:gd name="T4" fmla="*/ 0 w 126"/>
                  <a:gd name="T5" fmla="*/ 10 h 10"/>
                  <a:gd name="T6" fmla="*/ 123 w 126"/>
                  <a:gd name="T7" fmla="*/ 10 h 10"/>
                  <a:gd name="T8" fmla="*/ 126 w 126"/>
                  <a:gd name="T9" fmla="*/ 0 h 10"/>
                </a:gdLst>
                <a:ahLst/>
                <a:cxnLst>
                  <a:cxn ang="0">
                    <a:pos x="T0" y="T1"/>
                  </a:cxn>
                  <a:cxn ang="0">
                    <a:pos x="T2" y="T3"/>
                  </a:cxn>
                  <a:cxn ang="0">
                    <a:pos x="T4" y="T5"/>
                  </a:cxn>
                  <a:cxn ang="0">
                    <a:pos x="T6" y="T7"/>
                  </a:cxn>
                  <a:cxn ang="0">
                    <a:pos x="T8" y="T9"/>
                  </a:cxn>
                </a:cxnLst>
                <a:rect l="0" t="0" r="r" b="b"/>
                <a:pathLst>
                  <a:path w="126" h="10">
                    <a:moveTo>
                      <a:pt x="126" y="0"/>
                    </a:moveTo>
                    <a:cubicBezTo>
                      <a:pt x="2" y="0"/>
                      <a:pt x="2" y="0"/>
                      <a:pt x="2" y="0"/>
                    </a:cubicBezTo>
                    <a:cubicBezTo>
                      <a:pt x="1" y="3"/>
                      <a:pt x="1" y="7"/>
                      <a:pt x="0" y="10"/>
                    </a:cubicBezTo>
                    <a:cubicBezTo>
                      <a:pt x="123" y="10"/>
                      <a:pt x="123" y="10"/>
                      <a:pt x="123" y="10"/>
                    </a:cubicBezTo>
                    <a:cubicBezTo>
                      <a:pt x="124" y="7"/>
                      <a:pt x="125" y="3"/>
                      <a:pt x="126"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8" name="Freeform 99"/>
              <p:cNvSpPr/>
              <p:nvPr/>
            </p:nvSpPr>
            <p:spPr bwMode="auto">
              <a:xfrm>
                <a:off x="3187" y="1874"/>
                <a:ext cx="331" cy="27"/>
              </a:xfrm>
              <a:custGeom>
                <a:avLst/>
                <a:gdLst>
                  <a:gd name="T0" fmla="*/ 124 w 124"/>
                  <a:gd name="T1" fmla="*/ 0 h 10"/>
                  <a:gd name="T2" fmla="*/ 1 w 124"/>
                  <a:gd name="T3" fmla="*/ 0 h 10"/>
                  <a:gd name="T4" fmla="*/ 0 w 124"/>
                  <a:gd name="T5" fmla="*/ 10 h 10"/>
                  <a:gd name="T6" fmla="*/ 122 w 124"/>
                  <a:gd name="T7" fmla="*/ 10 h 10"/>
                  <a:gd name="T8" fmla="*/ 124 w 124"/>
                  <a:gd name="T9" fmla="*/ 0 h 10"/>
                </a:gdLst>
                <a:ahLst/>
                <a:cxnLst>
                  <a:cxn ang="0">
                    <a:pos x="T0" y="T1"/>
                  </a:cxn>
                  <a:cxn ang="0">
                    <a:pos x="T2" y="T3"/>
                  </a:cxn>
                  <a:cxn ang="0">
                    <a:pos x="T4" y="T5"/>
                  </a:cxn>
                  <a:cxn ang="0">
                    <a:pos x="T6" y="T7"/>
                  </a:cxn>
                  <a:cxn ang="0">
                    <a:pos x="T8" y="T9"/>
                  </a:cxn>
                </a:cxnLst>
                <a:rect l="0" t="0" r="r" b="b"/>
                <a:pathLst>
                  <a:path w="124" h="10">
                    <a:moveTo>
                      <a:pt x="124" y="0"/>
                    </a:moveTo>
                    <a:cubicBezTo>
                      <a:pt x="1" y="0"/>
                      <a:pt x="1" y="0"/>
                      <a:pt x="1" y="0"/>
                    </a:cubicBezTo>
                    <a:cubicBezTo>
                      <a:pt x="1" y="4"/>
                      <a:pt x="0" y="7"/>
                      <a:pt x="0" y="10"/>
                    </a:cubicBezTo>
                    <a:cubicBezTo>
                      <a:pt x="122" y="10"/>
                      <a:pt x="122" y="10"/>
                      <a:pt x="122" y="10"/>
                    </a:cubicBezTo>
                    <a:cubicBezTo>
                      <a:pt x="123" y="7"/>
                      <a:pt x="124" y="4"/>
                      <a:pt x="124"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9" name="Freeform 100"/>
              <p:cNvSpPr/>
              <p:nvPr/>
            </p:nvSpPr>
            <p:spPr bwMode="auto">
              <a:xfrm>
                <a:off x="3184" y="1901"/>
                <a:ext cx="329" cy="24"/>
              </a:xfrm>
              <a:custGeom>
                <a:avLst/>
                <a:gdLst>
                  <a:gd name="T0" fmla="*/ 123 w 123"/>
                  <a:gd name="T1" fmla="*/ 0 h 9"/>
                  <a:gd name="T2" fmla="*/ 1 w 123"/>
                  <a:gd name="T3" fmla="*/ 0 h 9"/>
                  <a:gd name="T4" fmla="*/ 0 w 123"/>
                  <a:gd name="T5" fmla="*/ 9 h 9"/>
                  <a:gd name="T6" fmla="*/ 122 w 123"/>
                  <a:gd name="T7" fmla="*/ 9 h 9"/>
                  <a:gd name="T8" fmla="*/ 123 w 123"/>
                  <a:gd name="T9" fmla="*/ 0 h 9"/>
                </a:gdLst>
                <a:ahLst/>
                <a:cxnLst>
                  <a:cxn ang="0">
                    <a:pos x="T0" y="T1"/>
                  </a:cxn>
                  <a:cxn ang="0">
                    <a:pos x="T2" y="T3"/>
                  </a:cxn>
                  <a:cxn ang="0">
                    <a:pos x="T4" y="T5"/>
                  </a:cxn>
                  <a:cxn ang="0">
                    <a:pos x="T6" y="T7"/>
                  </a:cxn>
                  <a:cxn ang="0">
                    <a:pos x="T8" y="T9"/>
                  </a:cxn>
                </a:cxnLst>
                <a:rect l="0" t="0" r="r" b="b"/>
                <a:pathLst>
                  <a:path w="123" h="9">
                    <a:moveTo>
                      <a:pt x="123" y="0"/>
                    </a:moveTo>
                    <a:cubicBezTo>
                      <a:pt x="1" y="0"/>
                      <a:pt x="1" y="0"/>
                      <a:pt x="1" y="0"/>
                    </a:cubicBezTo>
                    <a:cubicBezTo>
                      <a:pt x="0" y="3"/>
                      <a:pt x="0" y="6"/>
                      <a:pt x="0" y="9"/>
                    </a:cubicBezTo>
                    <a:cubicBezTo>
                      <a:pt x="122" y="9"/>
                      <a:pt x="122" y="9"/>
                      <a:pt x="122" y="9"/>
                    </a:cubicBezTo>
                    <a:cubicBezTo>
                      <a:pt x="122" y="6"/>
                      <a:pt x="123" y="3"/>
                      <a:pt x="123"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0" name="Freeform 101"/>
              <p:cNvSpPr/>
              <p:nvPr/>
            </p:nvSpPr>
            <p:spPr bwMode="auto">
              <a:xfrm>
                <a:off x="3182" y="1925"/>
                <a:ext cx="328" cy="32"/>
              </a:xfrm>
              <a:custGeom>
                <a:avLst/>
                <a:gdLst>
                  <a:gd name="T0" fmla="*/ 123 w 123"/>
                  <a:gd name="T1" fmla="*/ 0 h 12"/>
                  <a:gd name="T2" fmla="*/ 1 w 123"/>
                  <a:gd name="T3" fmla="*/ 0 h 12"/>
                  <a:gd name="T4" fmla="*/ 0 w 123"/>
                  <a:gd name="T5" fmla="*/ 12 h 12"/>
                  <a:gd name="T6" fmla="*/ 121 w 123"/>
                  <a:gd name="T7" fmla="*/ 12 h 12"/>
                  <a:gd name="T8" fmla="*/ 123 w 123"/>
                  <a:gd name="T9" fmla="*/ 0 h 12"/>
                </a:gdLst>
                <a:ahLst/>
                <a:cxnLst>
                  <a:cxn ang="0">
                    <a:pos x="T0" y="T1"/>
                  </a:cxn>
                  <a:cxn ang="0">
                    <a:pos x="T2" y="T3"/>
                  </a:cxn>
                  <a:cxn ang="0">
                    <a:pos x="T4" y="T5"/>
                  </a:cxn>
                  <a:cxn ang="0">
                    <a:pos x="T6" y="T7"/>
                  </a:cxn>
                  <a:cxn ang="0">
                    <a:pos x="T8" y="T9"/>
                  </a:cxn>
                </a:cxnLst>
                <a:rect l="0" t="0" r="r" b="b"/>
                <a:pathLst>
                  <a:path w="123" h="12">
                    <a:moveTo>
                      <a:pt x="123" y="0"/>
                    </a:moveTo>
                    <a:cubicBezTo>
                      <a:pt x="1" y="0"/>
                      <a:pt x="1" y="0"/>
                      <a:pt x="1" y="0"/>
                    </a:cubicBezTo>
                    <a:cubicBezTo>
                      <a:pt x="0" y="4"/>
                      <a:pt x="0" y="8"/>
                      <a:pt x="0" y="12"/>
                    </a:cubicBezTo>
                    <a:cubicBezTo>
                      <a:pt x="121" y="12"/>
                      <a:pt x="121" y="12"/>
                      <a:pt x="121" y="12"/>
                    </a:cubicBezTo>
                    <a:cubicBezTo>
                      <a:pt x="122" y="8"/>
                      <a:pt x="122" y="4"/>
                      <a:pt x="123"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1" name="Freeform 102"/>
              <p:cNvSpPr/>
              <p:nvPr/>
            </p:nvSpPr>
            <p:spPr bwMode="auto">
              <a:xfrm>
                <a:off x="3179" y="1957"/>
                <a:ext cx="326" cy="24"/>
              </a:xfrm>
              <a:custGeom>
                <a:avLst/>
                <a:gdLst>
                  <a:gd name="T0" fmla="*/ 122 w 122"/>
                  <a:gd name="T1" fmla="*/ 0 h 9"/>
                  <a:gd name="T2" fmla="*/ 1 w 122"/>
                  <a:gd name="T3" fmla="*/ 0 h 9"/>
                  <a:gd name="T4" fmla="*/ 0 w 122"/>
                  <a:gd name="T5" fmla="*/ 9 h 9"/>
                  <a:gd name="T6" fmla="*/ 121 w 122"/>
                  <a:gd name="T7" fmla="*/ 9 h 9"/>
                  <a:gd name="T8" fmla="*/ 122 w 122"/>
                  <a:gd name="T9" fmla="*/ 0 h 9"/>
                </a:gdLst>
                <a:ahLst/>
                <a:cxnLst>
                  <a:cxn ang="0">
                    <a:pos x="T0" y="T1"/>
                  </a:cxn>
                  <a:cxn ang="0">
                    <a:pos x="T2" y="T3"/>
                  </a:cxn>
                  <a:cxn ang="0">
                    <a:pos x="T4" y="T5"/>
                  </a:cxn>
                  <a:cxn ang="0">
                    <a:pos x="T6" y="T7"/>
                  </a:cxn>
                  <a:cxn ang="0">
                    <a:pos x="T8" y="T9"/>
                  </a:cxn>
                </a:cxnLst>
                <a:rect l="0" t="0" r="r" b="b"/>
                <a:pathLst>
                  <a:path w="122" h="9">
                    <a:moveTo>
                      <a:pt x="122" y="0"/>
                    </a:moveTo>
                    <a:cubicBezTo>
                      <a:pt x="1" y="0"/>
                      <a:pt x="1" y="0"/>
                      <a:pt x="1" y="0"/>
                    </a:cubicBezTo>
                    <a:cubicBezTo>
                      <a:pt x="1" y="3"/>
                      <a:pt x="0" y="6"/>
                      <a:pt x="0" y="9"/>
                    </a:cubicBezTo>
                    <a:cubicBezTo>
                      <a:pt x="121" y="9"/>
                      <a:pt x="121" y="9"/>
                      <a:pt x="121" y="9"/>
                    </a:cubicBezTo>
                    <a:cubicBezTo>
                      <a:pt x="121" y="6"/>
                      <a:pt x="122" y="3"/>
                      <a:pt x="122"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2" name="Freeform 103"/>
              <p:cNvSpPr/>
              <p:nvPr/>
            </p:nvSpPr>
            <p:spPr bwMode="auto">
              <a:xfrm>
                <a:off x="3179" y="1981"/>
                <a:ext cx="323" cy="27"/>
              </a:xfrm>
              <a:custGeom>
                <a:avLst/>
                <a:gdLst>
                  <a:gd name="T0" fmla="*/ 121 w 121"/>
                  <a:gd name="T1" fmla="*/ 0 h 10"/>
                  <a:gd name="T2" fmla="*/ 0 w 121"/>
                  <a:gd name="T3" fmla="*/ 0 h 10"/>
                  <a:gd name="T4" fmla="*/ 0 w 121"/>
                  <a:gd name="T5" fmla="*/ 10 h 10"/>
                  <a:gd name="T6" fmla="*/ 120 w 121"/>
                  <a:gd name="T7" fmla="*/ 10 h 10"/>
                  <a:gd name="T8" fmla="*/ 121 w 121"/>
                  <a:gd name="T9" fmla="*/ 0 h 10"/>
                </a:gdLst>
                <a:ahLst/>
                <a:cxnLst>
                  <a:cxn ang="0">
                    <a:pos x="T0" y="T1"/>
                  </a:cxn>
                  <a:cxn ang="0">
                    <a:pos x="T2" y="T3"/>
                  </a:cxn>
                  <a:cxn ang="0">
                    <a:pos x="T4" y="T5"/>
                  </a:cxn>
                  <a:cxn ang="0">
                    <a:pos x="T6" y="T7"/>
                  </a:cxn>
                  <a:cxn ang="0">
                    <a:pos x="T8" y="T9"/>
                  </a:cxn>
                </a:cxnLst>
                <a:rect l="0" t="0" r="r" b="b"/>
                <a:pathLst>
                  <a:path w="121" h="10">
                    <a:moveTo>
                      <a:pt x="121" y="0"/>
                    </a:moveTo>
                    <a:cubicBezTo>
                      <a:pt x="0" y="0"/>
                      <a:pt x="0" y="0"/>
                      <a:pt x="0" y="0"/>
                    </a:cubicBezTo>
                    <a:cubicBezTo>
                      <a:pt x="0" y="3"/>
                      <a:pt x="0" y="6"/>
                      <a:pt x="0" y="10"/>
                    </a:cubicBezTo>
                    <a:cubicBezTo>
                      <a:pt x="120" y="10"/>
                      <a:pt x="120" y="10"/>
                      <a:pt x="120" y="10"/>
                    </a:cubicBezTo>
                    <a:cubicBezTo>
                      <a:pt x="120" y="6"/>
                      <a:pt x="121" y="3"/>
                      <a:pt x="121"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3" name="Freeform 104"/>
              <p:cNvSpPr/>
              <p:nvPr/>
            </p:nvSpPr>
            <p:spPr bwMode="auto">
              <a:xfrm>
                <a:off x="3179" y="2008"/>
                <a:ext cx="321" cy="24"/>
              </a:xfrm>
              <a:custGeom>
                <a:avLst/>
                <a:gdLst>
                  <a:gd name="T0" fmla="*/ 120 w 120"/>
                  <a:gd name="T1" fmla="*/ 0 h 9"/>
                  <a:gd name="T2" fmla="*/ 0 w 120"/>
                  <a:gd name="T3" fmla="*/ 0 h 9"/>
                  <a:gd name="T4" fmla="*/ 0 w 120"/>
                  <a:gd name="T5" fmla="*/ 9 h 9"/>
                  <a:gd name="T6" fmla="*/ 120 w 120"/>
                  <a:gd name="T7" fmla="*/ 9 h 9"/>
                  <a:gd name="T8" fmla="*/ 120 w 120"/>
                  <a:gd name="T9" fmla="*/ 0 h 9"/>
                </a:gdLst>
                <a:ahLst/>
                <a:cxnLst>
                  <a:cxn ang="0">
                    <a:pos x="T0" y="T1"/>
                  </a:cxn>
                  <a:cxn ang="0">
                    <a:pos x="T2" y="T3"/>
                  </a:cxn>
                  <a:cxn ang="0">
                    <a:pos x="T4" y="T5"/>
                  </a:cxn>
                  <a:cxn ang="0">
                    <a:pos x="T6" y="T7"/>
                  </a:cxn>
                  <a:cxn ang="0">
                    <a:pos x="T8" y="T9"/>
                  </a:cxn>
                </a:cxnLst>
                <a:rect l="0" t="0" r="r" b="b"/>
                <a:pathLst>
                  <a:path w="120" h="9">
                    <a:moveTo>
                      <a:pt x="120" y="0"/>
                    </a:moveTo>
                    <a:cubicBezTo>
                      <a:pt x="0" y="0"/>
                      <a:pt x="0" y="0"/>
                      <a:pt x="0" y="0"/>
                    </a:cubicBezTo>
                    <a:cubicBezTo>
                      <a:pt x="0" y="3"/>
                      <a:pt x="0" y="6"/>
                      <a:pt x="0" y="9"/>
                    </a:cubicBezTo>
                    <a:cubicBezTo>
                      <a:pt x="120" y="9"/>
                      <a:pt x="120" y="9"/>
                      <a:pt x="120" y="9"/>
                    </a:cubicBezTo>
                    <a:cubicBezTo>
                      <a:pt x="120" y="6"/>
                      <a:pt x="120" y="3"/>
                      <a:pt x="120"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4" name="Freeform 105"/>
              <p:cNvSpPr/>
              <p:nvPr/>
            </p:nvSpPr>
            <p:spPr bwMode="auto">
              <a:xfrm>
                <a:off x="3176" y="2032"/>
                <a:ext cx="324" cy="29"/>
              </a:xfrm>
              <a:custGeom>
                <a:avLst/>
                <a:gdLst>
                  <a:gd name="T0" fmla="*/ 121 w 121"/>
                  <a:gd name="T1" fmla="*/ 0 h 11"/>
                  <a:gd name="T2" fmla="*/ 1 w 121"/>
                  <a:gd name="T3" fmla="*/ 0 h 11"/>
                  <a:gd name="T4" fmla="*/ 0 w 121"/>
                  <a:gd name="T5" fmla="*/ 6 h 11"/>
                  <a:gd name="T6" fmla="*/ 1 w 121"/>
                  <a:gd name="T7" fmla="*/ 11 h 11"/>
                  <a:gd name="T8" fmla="*/ 120 w 121"/>
                  <a:gd name="T9" fmla="*/ 11 h 11"/>
                  <a:gd name="T10" fmla="*/ 121 w 121"/>
                  <a:gd name="T11" fmla="*/ 0 h 11"/>
                </a:gdLst>
                <a:ahLst/>
                <a:cxnLst>
                  <a:cxn ang="0">
                    <a:pos x="T0" y="T1"/>
                  </a:cxn>
                  <a:cxn ang="0">
                    <a:pos x="T2" y="T3"/>
                  </a:cxn>
                  <a:cxn ang="0">
                    <a:pos x="T4" y="T5"/>
                  </a:cxn>
                  <a:cxn ang="0">
                    <a:pos x="T6" y="T7"/>
                  </a:cxn>
                  <a:cxn ang="0">
                    <a:pos x="T8" y="T9"/>
                  </a:cxn>
                  <a:cxn ang="0">
                    <a:pos x="T10" y="T11"/>
                  </a:cxn>
                </a:cxnLst>
                <a:rect l="0" t="0" r="r" b="b"/>
                <a:pathLst>
                  <a:path w="121" h="11">
                    <a:moveTo>
                      <a:pt x="121" y="0"/>
                    </a:moveTo>
                    <a:cubicBezTo>
                      <a:pt x="1" y="0"/>
                      <a:pt x="1" y="0"/>
                      <a:pt x="1" y="0"/>
                    </a:cubicBezTo>
                    <a:cubicBezTo>
                      <a:pt x="0" y="2"/>
                      <a:pt x="0" y="4"/>
                      <a:pt x="0" y="6"/>
                    </a:cubicBezTo>
                    <a:cubicBezTo>
                      <a:pt x="0" y="8"/>
                      <a:pt x="0" y="9"/>
                      <a:pt x="1" y="11"/>
                    </a:cubicBezTo>
                    <a:cubicBezTo>
                      <a:pt x="120" y="11"/>
                      <a:pt x="120" y="11"/>
                      <a:pt x="120" y="11"/>
                    </a:cubicBezTo>
                    <a:cubicBezTo>
                      <a:pt x="120" y="7"/>
                      <a:pt x="121" y="3"/>
                      <a:pt x="121"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5" name="Freeform 106"/>
              <p:cNvSpPr/>
              <p:nvPr/>
            </p:nvSpPr>
            <p:spPr bwMode="auto">
              <a:xfrm>
                <a:off x="3179" y="2061"/>
                <a:ext cx="321" cy="24"/>
              </a:xfrm>
              <a:custGeom>
                <a:avLst/>
                <a:gdLst>
                  <a:gd name="T0" fmla="*/ 119 w 120"/>
                  <a:gd name="T1" fmla="*/ 2 h 9"/>
                  <a:gd name="T2" fmla="*/ 119 w 120"/>
                  <a:gd name="T3" fmla="*/ 0 h 9"/>
                  <a:gd name="T4" fmla="*/ 0 w 120"/>
                  <a:gd name="T5" fmla="*/ 0 h 9"/>
                  <a:gd name="T6" fmla="*/ 0 w 120"/>
                  <a:gd name="T7" fmla="*/ 9 h 9"/>
                  <a:gd name="T8" fmla="*/ 120 w 120"/>
                  <a:gd name="T9" fmla="*/ 9 h 9"/>
                  <a:gd name="T10" fmla="*/ 119 w 120"/>
                  <a:gd name="T11" fmla="*/ 2 h 9"/>
                </a:gdLst>
                <a:ahLst/>
                <a:cxnLst>
                  <a:cxn ang="0">
                    <a:pos x="T0" y="T1"/>
                  </a:cxn>
                  <a:cxn ang="0">
                    <a:pos x="T2" y="T3"/>
                  </a:cxn>
                  <a:cxn ang="0">
                    <a:pos x="T4" y="T5"/>
                  </a:cxn>
                  <a:cxn ang="0">
                    <a:pos x="T6" y="T7"/>
                  </a:cxn>
                  <a:cxn ang="0">
                    <a:pos x="T8" y="T9"/>
                  </a:cxn>
                  <a:cxn ang="0">
                    <a:pos x="T10" y="T11"/>
                  </a:cxn>
                </a:cxnLst>
                <a:rect l="0" t="0" r="r" b="b"/>
                <a:pathLst>
                  <a:path w="120" h="9">
                    <a:moveTo>
                      <a:pt x="119" y="2"/>
                    </a:moveTo>
                    <a:cubicBezTo>
                      <a:pt x="119" y="1"/>
                      <a:pt x="119" y="1"/>
                      <a:pt x="119" y="0"/>
                    </a:cubicBezTo>
                    <a:cubicBezTo>
                      <a:pt x="0" y="0"/>
                      <a:pt x="0" y="0"/>
                      <a:pt x="0" y="0"/>
                    </a:cubicBezTo>
                    <a:cubicBezTo>
                      <a:pt x="0" y="3"/>
                      <a:pt x="0" y="6"/>
                      <a:pt x="0" y="9"/>
                    </a:cubicBezTo>
                    <a:cubicBezTo>
                      <a:pt x="120" y="9"/>
                      <a:pt x="120" y="9"/>
                      <a:pt x="120" y="9"/>
                    </a:cubicBezTo>
                    <a:cubicBezTo>
                      <a:pt x="119" y="7"/>
                      <a:pt x="119" y="4"/>
                      <a:pt x="119" y="2"/>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6" name="Freeform 107"/>
              <p:cNvSpPr/>
              <p:nvPr/>
            </p:nvSpPr>
            <p:spPr bwMode="auto">
              <a:xfrm>
                <a:off x="3179" y="2085"/>
                <a:ext cx="321" cy="27"/>
              </a:xfrm>
              <a:custGeom>
                <a:avLst/>
                <a:gdLst>
                  <a:gd name="T0" fmla="*/ 120 w 120"/>
                  <a:gd name="T1" fmla="*/ 0 h 10"/>
                  <a:gd name="T2" fmla="*/ 0 w 120"/>
                  <a:gd name="T3" fmla="*/ 0 h 10"/>
                  <a:gd name="T4" fmla="*/ 0 w 120"/>
                  <a:gd name="T5" fmla="*/ 10 h 10"/>
                  <a:gd name="T6" fmla="*/ 120 w 120"/>
                  <a:gd name="T7" fmla="*/ 10 h 10"/>
                  <a:gd name="T8" fmla="*/ 120 w 120"/>
                  <a:gd name="T9" fmla="*/ 0 h 10"/>
                </a:gdLst>
                <a:ahLst/>
                <a:cxnLst>
                  <a:cxn ang="0">
                    <a:pos x="T0" y="T1"/>
                  </a:cxn>
                  <a:cxn ang="0">
                    <a:pos x="T2" y="T3"/>
                  </a:cxn>
                  <a:cxn ang="0">
                    <a:pos x="T4" y="T5"/>
                  </a:cxn>
                  <a:cxn ang="0">
                    <a:pos x="T6" y="T7"/>
                  </a:cxn>
                  <a:cxn ang="0">
                    <a:pos x="T8" y="T9"/>
                  </a:cxn>
                </a:cxnLst>
                <a:rect l="0" t="0" r="r" b="b"/>
                <a:pathLst>
                  <a:path w="120" h="10">
                    <a:moveTo>
                      <a:pt x="120" y="0"/>
                    </a:moveTo>
                    <a:cubicBezTo>
                      <a:pt x="0" y="0"/>
                      <a:pt x="0" y="0"/>
                      <a:pt x="0" y="0"/>
                    </a:cubicBezTo>
                    <a:cubicBezTo>
                      <a:pt x="0" y="3"/>
                      <a:pt x="0" y="7"/>
                      <a:pt x="0" y="10"/>
                    </a:cubicBezTo>
                    <a:cubicBezTo>
                      <a:pt x="120" y="10"/>
                      <a:pt x="120" y="10"/>
                      <a:pt x="120" y="10"/>
                    </a:cubicBezTo>
                    <a:cubicBezTo>
                      <a:pt x="120" y="7"/>
                      <a:pt x="120" y="3"/>
                      <a:pt x="120"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7" name="Freeform 108"/>
              <p:cNvSpPr/>
              <p:nvPr/>
            </p:nvSpPr>
            <p:spPr bwMode="auto">
              <a:xfrm>
                <a:off x="3179" y="2112"/>
                <a:ext cx="323" cy="27"/>
              </a:xfrm>
              <a:custGeom>
                <a:avLst/>
                <a:gdLst>
                  <a:gd name="T0" fmla="*/ 120 w 121"/>
                  <a:gd name="T1" fmla="*/ 0 h 10"/>
                  <a:gd name="T2" fmla="*/ 0 w 121"/>
                  <a:gd name="T3" fmla="*/ 0 h 10"/>
                  <a:gd name="T4" fmla="*/ 1 w 121"/>
                  <a:gd name="T5" fmla="*/ 10 h 10"/>
                  <a:gd name="T6" fmla="*/ 121 w 121"/>
                  <a:gd name="T7" fmla="*/ 10 h 10"/>
                  <a:gd name="T8" fmla="*/ 120 w 121"/>
                  <a:gd name="T9" fmla="*/ 0 h 10"/>
                </a:gdLst>
                <a:ahLst/>
                <a:cxnLst>
                  <a:cxn ang="0">
                    <a:pos x="T0" y="T1"/>
                  </a:cxn>
                  <a:cxn ang="0">
                    <a:pos x="T2" y="T3"/>
                  </a:cxn>
                  <a:cxn ang="0">
                    <a:pos x="T4" y="T5"/>
                  </a:cxn>
                  <a:cxn ang="0">
                    <a:pos x="T6" y="T7"/>
                  </a:cxn>
                  <a:cxn ang="0">
                    <a:pos x="T8" y="T9"/>
                  </a:cxn>
                </a:cxnLst>
                <a:rect l="0" t="0" r="r" b="b"/>
                <a:pathLst>
                  <a:path w="121" h="10">
                    <a:moveTo>
                      <a:pt x="120" y="0"/>
                    </a:moveTo>
                    <a:cubicBezTo>
                      <a:pt x="0" y="0"/>
                      <a:pt x="0" y="0"/>
                      <a:pt x="0" y="0"/>
                    </a:cubicBezTo>
                    <a:cubicBezTo>
                      <a:pt x="0" y="4"/>
                      <a:pt x="1" y="7"/>
                      <a:pt x="1" y="10"/>
                    </a:cubicBezTo>
                    <a:cubicBezTo>
                      <a:pt x="121" y="10"/>
                      <a:pt x="121" y="10"/>
                      <a:pt x="121" y="10"/>
                    </a:cubicBezTo>
                    <a:cubicBezTo>
                      <a:pt x="120" y="7"/>
                      <a:pt x="120" y="4"/>
                      <a:pt x="120"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8" name="Freeform 109"/>
              <p:cNvSpPr/>
              <p:nvPr/>
            </p:nvSpPr>
            <p:spPr bwMode="auto">
              <a:xfrm>
                <a:off x="3182" y="2139"/>
                <a:ext cx="320" cy="24"/>
              </a:xfrm>
              <a:custGeom>
                <a:avLst/>
                <a:gdLst>
                  <a:gd name="T0" fmla="*/ 120 w 120"/>
                  <a:gd name="T1" fmla="*/ 7 h 9"/>
                  <a:gd name="T2" fmla="*/ 120 w 120"/>
                  <a:gd name="T3" fmla="*/ 0 h 9"/>
                  <a:gd name="T4" fmla="*/ 0 w 120"/>
                  <a:gd name="T5" fmla="*/ 0 h 9"/>
                  <a:gd name="T6" fmla="*/ 1 w 120"/>
                  <a:gd name="T7" fmla="*/ 9 h 9"/>
                  <a:gd name="T8" fmla="*/ 95 w 120"/>
                  <a:gd name="T9" fmla="*/ 9 h 9"/>
                  <a:gd name="T10" fmla="*/ 120 w 120"/>
                  <a:gd name="T11" fmla="*/ 7 h 9"/>
                </a:gdLst>
                <a:ahLst/>
                <a:cxnLst>
                  <a:cxn ang="0">
                    <a:pos x="T0" y="T1"/>
                  </a:cxn>
                  <a:cxn ang="0">
                    <a:pos x="T2" y="T3"/>
                  </a:cxn>
                  <a:cxn ang="0">
                    <a:pos x="T4" y="T5"/>
                  </a:cxn>
                  <a:cxn ang="0">
                    <a:pos x="T6" y="T7"/>
                  </a:cxn>
                  <a:cxn ang="0">
                    <a:pos x="T8" y="T9"/>
                  </a:cxn>
                  <a:cxn ang="0">
                    <a:pos x="T10" y="T11"/>
                  </a:cxn>
                </a:cxnLst>
                <a:rect l="0" t="0" r="r" b="b"/>
                <a:pathLst>
                  <a:path w="120" h="9">
                    <a:moveTo>
                      <a:pt x="120" y="7"/>
                    </a:moveTo>
                    <a:cubicBezTo>
                      <a:pt x="120" y="5"/>
                      <a:pt x="120" y="2"/>
                      <a:pt x="120" y="0"/>
                    </a:cubicBezTo>
                    <a:cubicBezTo>
                      <a:pt x="0" y="0"/>
                      <a:pt x="0" y="0"/>
                      <a:pt x="0" y="0"/>
                    </a:cubicBezTo>
                    <a:cubicBezTo>
                      <a:pt x="0" y="3"/>
                      <a:pt x="0" y="6"/>
                      <a:pt x="1" y="9"/>
                    </a:cubicBezTo>
                    <a:cubicBezTo>
                      <a:pt x="95" y="9"/>
                      <a:pt x="95" y="9"/>
                      <a:pt x="95" y="9"/>
                    </a:cubicBezTo>
                    <a:lnTo>
                      <a:pt x="120" y="7"/>
                    </a:ln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9" name="Freeform 110"/>
              <p:cNvSpPr/>
              <p:nvPr/>
            </p:nvSpPr>
            <p:spPr bwMode="auto">
              <a:xfrm>
                <a:off x="3184" y="2163"/>
                <a:ext cx="251" cy="24"/>
              </a:xfrm>
              <a:custGeom>
                <a:avLst/>
                <a:gdLst>
                  <a:gd name="T0" fmla="*/ 94 w 94"/>
                  <a:gd name="T1" fmla="*/ 0 h 9"/>
                  <a:gd name="T2" fmla="*/ 0 w 94"/>
                  <a:gd name="T3" fmla="*/ 0 h 9"/>
                  <a:gd name="T4" fmla="*/ 1 w 94"/>
                  <a:gd name="T5" fmla="*/ 9 h 9"/>
                  <a:gd name="T6" fmla="*/ 94 w 94"/>
                  <a:gd name="T7" fmla="*/ 0 h 9"/>
                </a:gdLst>
                <a:ahLst/>
                <a:cxnLst>
                  <a:cxn ang="0">
                    <a:pos x="T0" y="T1"/>
                  </a:cxn>
                  <a:cxn ang="0">
                    <a:pos x="T2" y="T3"/>
                  </a:cxn>
                  <a:cxn ang="0">
                    <a:pos x="T4" y="T5"/>
                  </a:cxn>
                  <a:cxn ang="0">
                    <a:pos x="T6" y="T7"/>
                  </a:cxn>
                </a:cxnLst>
                <a:rect l="0" t="0" r="r" b="b"/>
                <a:pathLst>
                  <a:path w="94" h="9">
                    <a:moveTo>
                      <a:pt x="94" y="0"/>
                    </a:moveTo>
                    <a:cubicBezTo>
                      <a:pt x="0" y="0"/>
                      <a:pt x="0" y="0"/>
                      <a:pt x="0" y="0"/>
                    </a:cubicBezTo>
                    <a:cubicBezTo>
                      <a:pt x="0" y="3"/>
                      <a:pt x="0" y="6"/>
                      <a:pt x="1" y="9"/>
                    </a:cubicBezTo>
                    <a:lnTo>
                      <a:pt x="94" y="0"/>
                    </a:ln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0" name="Freeform 111"/>
              <p:cNvSpPr/>
              <p:nvPr/>
            </p:nvSpPr>
            <p:spPr bwMode="auto">
              <a:xfrm>
                <a:off x="3195" y="1815"/>
                <a:ext cx="339" cy="32"/>
              </a:xfrm>
              <a:custGeom>
                <a:avLst/>
                <a:gdLst>
                  <a:gd name="T0" fmla="*/ 127 w 127"/>
                  <a:gd name="T1" fmla="*/ 0 h 12"/>
                  <a:gd name="T2" fmla="*/ 2 w 127"/>
                  <a:gd name="T3" fmla="*/ 0 h 12"/>
                  <a:gd name="T4" fmla="*/ 0 w 127"/>
                  <a:gd name="T5" fmla="*/ 12 h 12"/>
                  <a:gd name="T6" fmla="*/ 124 w 127"/>
                  <a:gd name="T7" fmla="*/ 12 h 12"/>
                  <a:gd name="T8" fmla="*/ 127 w 127"/>
                  <a:gd name="T9" fmla="*/ 0 h 12"/>
                </a:gdLst>
                <a:ahLst/>
                <a:cxnLst>
                  <a:cxn ang="0">
                    <a:pos x="T0" y="T1"/>
                  </a:cxn>
                  <a:cxn ang="0">
                    <a:pos x="T2" y="T3"/>
                  </a:cxn>
                  <a:cxn ang="0">
                    <a:pos x="T4" y="T5"/>
                  </a:cxn>
                  <a:cxn ang="0">
                    <a:pos x="T6" y="T7"/>
                  </a:cxn>
                  <a:cxn ang="0">
                    <a:pos x="T8" y="T9"/>
                  </a:cxn>
                </a:cxnLst>
                <a:rect l="0" t="0" r="r" b="b"/>
                <a:pathLst>
                  <a:path w="127" h="12">
                    <a:moveTo>
                      <a:pt x="127" y="0"/>
                    </a:moveTo>
                    <a:cubicBezTo>
                      <a:pt x="2" y="0"/>
                      <a:pt x="2" y="0"/>
                      <a:pt x="2" y="0"/>
                    </a:cubicBezTo>
                    <a:cubicBezTo>
                      <a:pt x="1" y="4"/>
                      <a:pt x="0" y="8"/>
                      <a:pt x="0" y="12"/>
                    </a:cubicBezTo>
                    <a:cubicBezTo>
                      <a:pt x="124" y="12"/>
                      <a:pt x="124" y="12"/>
                      <a:pt x="124" y="12"/>
                    </a:cubicBezTo>
                    <a:cubicBezTo>
                      <a:pt x="125" y="8"/>
                      <a:pt x="126" y="4"/>
                      <a:pt x="127"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1" name="Freeform 112"/>
              <p:cNvSpPr/>
              <p:nvPr/>
            </p:nvSpPr>
            <p:spPr bwMode="auto">
              <a:xfrm>
                <a:off x="3200" y="1780"/>
                <a:ext cx="340" cy="35"/>
              </a:xfrm>
              <a:custGeom>
                <a:avLst/>
                <a:gdLst>
                  <a:gd name="T0" fmla="*/ 127 w 127"/>
                  <a:gd name="T1" fmla="*/ 6 h 13"/>
                  <a:gd name="T2" fmla="*/ 100 w 127"/>
                  <a:gd name="T3" fmla="*/ 0 h 13"/>
                  <a:gd name="T4" fmla="*/ 2 w 127"/>
                  <a:gd name="T5" fmla="*/ 0 h 13"/>
                  <a:gd name="T6" fmla="*/ 0 w 127"/>
                  <a:gd name="T7" fmla="*/ 13 h 13"/>
                  <a:gd name="T8" fmla="*/ 125 w 127"/>
                  <a:gd name="T9" fmla="*/ 13 h 13"/>
                  <a:gd name="T10" fmla="*/ 127 w 127"/>
                  <a:gd name="T11" fmla="*/ 6 h 13"/>
                </a:gdLst>
                <a:ahLst/>
                <a:cxnLst>
                  <a:cxn ang="0">
                    <a:pos x="T0" y="T1"/>
                  </a:cxn>
                  <a:cxn ang="0">
                    <a:pos x="T2" y="T3"/>
                  </a:cxn>
                  <a:cxn ang="0">
                    <a:pos x="T4" y="T5"/>
                  </a:cxn>
                  <a:cxn ang="0">
                    <a:pos x="T6" y="T7"/>
                  </a:cxn>
                  <a:cxn ang="0">
                    <a:pos x="T8" y="T9"/>
                  </a:cxn>
                  <a:cxn ang="0">
                    <a:pos x="T10" y="T11"/>
                  </a:cxn>
                </a:cxnLst>
                <a:rect l="0" t="0" r="r" b="b"/>
                <a:pathLst>
                  <a:path w="127" h="13">
                    <a:moveTo>
                      <a:pt x="127" y="6"/>
                    </a:moveTo>
                    <a:cubicBezTo>
                      <a:pt x="100" y="0"/>
                      <a:pt x="100" y="0"/>
                      <a:pt x="100" y="0"/>
                    </a:cubicBezTo>
                    <a:cubicBezTo>
                      <a:pt x="2" y="0"/>
                      <a:pt x="2" y="0"/>
                      <a:pt x="2" y="0"/>
                    </a:cubicBezTo>
                    <a:cubicBezTo>
                      <a:pt x="2" y="5"/>
                      <a:pt x="1" y="9"/>
                      <a:pt x="0" y="13"/>
                    </a:cubicBezTo>
                    <a:cubicBezTo>
                      <a:pt x="125" y="13"/>
                      <a:pt x="125" y="13"/>
                      <a:pt x="125" y="13"/>
                    </a:cubicBezTo>
                    <a:cubicBezTo>
                      <a:pt x="126" y="11"/>
                      <a:pt x="126" y="9"/>
                      <a:pt x="127" y="6"/>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2" name="Freeform 113"/>
              <p:cNvSpPr/>
              <p:nvPr/>
            </p:nvSpPr>
            <p:spPr bwMode="auto">
              <a:xfrm>
                <a:off x="3222" y="1039"/>
                <a:ext cx="753" cy="757"/>
              </a:xfrm>
              <a:custGeom>
                <a:avLst/>
                <a:gdLst>
                  <a:gd name="T0" fmla="*/ 0 w 282"/>
                  <a:gd name="T1" fmla="*/ 256 h 283"/>
                  <a:gd name="T2" fmla="*/ 119 w 282"/>
                  <a:gd name="T3" fmla="*/ 283 h 283"/>
                  <a:gd name="T4" fmla="*/ 282 w 282"/>
                  <a:gd name="T5" fmla="*/ 92 h 283"/>
                  <a:gd name="T6" fmla="*/ 186 w 282"/>
                  <a:gd name="T7" fmla="*/ 0 h 283"/>
                  <a:gd name="T8" fmla="*/ 0 w 282"/>
                  <a:gd name="T9" fmla="*/ 256 h 283"/>
                </a:gdLst>
                <a:ahLst/>
                <a:cxnLst>
                  <a:cxn ang="0">
                    <a:pos x="T0" y="T1"/>
                  </a:cxn>
                  <a:cxn ang="0">
                    <a:pos x="T2" y="T3"/>
                  </a:cxn>
                  <a:cxn ang="0">
                    <a:pos x="T4" y="T5"/>
                  </a:cxn>
                  <a:cxn ang="0">
                    <a:pos x="T6" y="T7"/>
                  </a:cxn>
                  <a:cxn ang="0">
                    <a:pos x="T8" y="T9"/>
                  </a:cxn>
                </a:cxnLst>
                <a:rect l="0" t="0" r="r" b="b"/>
                <a:pathLst>
                  <a:path w="282" h="283">
                    <a:moveTo>
                      <a:pt x="0" y="256"/>
                    </a:moveTo>
                    <a:cubicBezTo>
                      <a:pt x="119" y="283"/>
                      <a:pt x="119" y="283"/>
                      <a:pt x="119" y="283"/>
                    </a:cubicBezTo>
                    <a:cubicBezTo>
                      <a:pt x="146" y="200"/>
                      <a:pt x="205" y="131"/>
                      <a:pt x="282" y="92"/>
                    </a:cubicBezTo>
                    <a:cubicBezTo>
                      <a:pt x="186" y="0"/>
                      <a:pt x="186" y="0"/>
                      <a:pt x="186" y="0"/>
                    </a:cubicBezTo>
                    <a:cubicBezTo>
                      <a:pt x="96" y="59"/>
                      <a:pt x="29" y="150"/>
                      <a:pt x="0" y="256"/>
                    </a:cubicBezTo>
                    <a:close/>
                  </a:path>
                </a:pathLst>
              </a:custGeom>
              <a:solidFill>
                <a:srgbClr val="68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3" name="Freeform 114"/>
              <p:cNvSpPr/>
              <p:nvPr/>
            </p:nvSpPr>
            <p:spPr bwMode="auto">
              <a:xfrm>
                <a:off x="3719" y="882"/>
                <a:ext cx="419" cy="403"/>
              </a:xfrm>
              <a:custGeom>
                <a:avLst/>
                <a:gdLst>
                  <a:gd name="T0" fmla="*/ 0 w 157"/>
                  <a:gd name="T1" fmla="*/ 59 h 151"/>
                  <a:gd name="T2" fmla="*/ 96 w 157"/>
                  <a:gd name="T3" fmla="*/ 151 h 151"/>
                  <a:gd name="T4" fmla="*/ 157 w 157"/>
                  <a:gd name="T5" fmla="*/ 127 h 151"/>
                  <a:gd name="T6" fmla="*/ 128 w 157"/>
                  <a:gd name="T7" fmla="*/ 0 h 151"/>
                  <a:gd name="T8" fmla="*/ 0 w 157"/>
                  <a:gd name="T9" fmla="*/ 59 h 151"/>
                </a:gdLst>
                <a:ahLst/>
                <a:cxnLst>
                  <a:cxn ang="0">
                    <a:pos x="T0" y="T1"/>
                  </a:cxn>
                  <a:cxn ang="0">
                    <a:pos x="T2" y="T3"/>
                  </a:cxn>
                  <a:cxn ang="0">
                    <a:pos x="T4" y="T5"/>
                  </a:cxn>
                  <a:cxn ang="0">
                    <a:pos x="T6" y="T7"/>
                  </a:cxn>
                  <a:cxn ang="0">
                    <a:pos x="T8" y="T9"/>
                  </a:cxn>
                </a:cxnLst>
                <a:rect l="0" t="0" r="r" b="b"/>
                <a:pathLst>
                  <a:path w="157" h="151">
                    <a:moveTo>
                      <a:pt x="0" y="59"/>
                    </a:moveTo>
                    <a:cubicBezTo>
                      <a:pt x="96" y="151"/>
                      <a:pt x="96" y="151"/>
                      <a:pt x="96" y="151"/>
                    </a:cubicBezTo>
                    <a:cubicBezTo>
                      <a:pt x="115" y="141"/>
                      <a:pt x="136" y="133"/>
                      <a:pt x="157" y="127"/>
                    </a:cubicBezTo>
                    <a:cubicBezTo>
                      <a:pt x="128" y="0"/>
                      <a:pt x="128" y="0"/>
                      <a:pt x="128" y="0"/>
                    </a:cubicBezTo>
                    <a:cubicBezTo>
                      <a:pt x="82" y="13"/>
                      <a:pt x="39" y="33"/>
                      <a:pt x="0" y="59"/>
                    </a:cubicBezTo>
                    <a:close/>
                  </a:path>
                </a:pathLst>
              </a:custGeom>
              <a:solidFill>
                <a:srgbClr val="7E42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4" name="Freeform 115"/>
              <p:cNvSpPr/>
              <p:nvPr/>
            </p:nvSpPr>
            <p:spPr bwMode="auto">
              <a:xfrm>
                <a:off x="4084" y="964"/>
                <a:ext cx="628" cy="140"/>
              </a:xfrm>
              <a:custGeom>
                <a:avLst/>
                <a:gdLst>
                  <a:gd name="T0" fmla="*/ 230 w 235"/>
                  <a:gd name="T1" fmla="*/ 52 h 52"/>
                  <a:gd name="T2" fmla="*/ 235 w 235"/>
                  <a:gd name="T3" fmla="*/ 19 h 52"/>
                  <a:gd name="T4" fmla="*/ 0 w 235"/>
                  <a:gd name="T5" fmla="*/ 12 h 52"/>
                  <a:gd name="T6" fmla="*/ 8 w 235"/>
                  <a:gd name="T7" fmla="*/ 47 h 52"/>
                  <a:gd name="T8" fmla="*/ 230 w 235"/>
                  <a:gd name="T9" fmla="*/ 52 h 52"/>
                </a:gdLst>
                <a:ahLst/>
                <a:cxnLst>
                  <a:cxn ang="0">
                    <a:pos x="T0" y="T1"/>
                  </a:cxn>
                  <a:cxn ang="0">
                    <a:pos x="T2" y="T3"/>
                  </a:cxn>
                  <a:cxn ang="0">
                    <a:pos x="T4" y="T5"/>
                  </a:cxn>
                  <a:cxn ang="0">
                    <a:pos x="T6" y="T7"/>
                  </a:cxn>
                  <a:cxn ang="0">
                    <a:pos x="T8" y="T9"/>
                  </a:cxn>
                </a:cxnLst>
                <a:rect l="0" t="0" r="r" b="b"/>
                <a:pathLst>
                  <a:path w="235" h="52">
                    <a:moveTo>
                      <a:pt x="230" y="52"/>
                    </a:moveTo>
                    <a:cubicBezTo>
                      <a:pt x="235" y="19"/>
                      <a:pt x="235" y="19"/>
                      <a:pt x="235" y="19"/>
                    </a:cubicBezTo>
                    <a:cubicBezTo>
                      <a:pt x="160" y="0"/>
                      <a:pt x="78" y="3"/>
                      <a:pt x="0" y="12"/>
                    </a:cubicBezTo>
                    <a:cubicBezTo>
                      <a:pt x="8" y="47"/>
                      <a:pt x="8" y="47"/>
                      <a:pt x="8" y="47"/>
                    </a:cubicBezTo>
                    <a:cubicBezTo>
                      <a:pt x="81" y="32"/>
                      <a:pt x="159" y="33"/>
                      <a:pt x="230" y="52"/>
                    </a:cubicBezTo>
                    <a:close/>
                  </a:path>
                </a:pathLst>
              </a:custGeom>
              <a:solidFill>
                <a:srgbClr val="A96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5" name="Freeform 116"/>
              <p:cNvSpPr/>
              <p:nvPr/>
            </p:nvSpPr>
            <p:spPr bwMode="auto">
              <a:xfrm>
                <a:off x="4106" y="1050"/>
                <a:ext cx="593" cy="190"/>
              </a:xfrm>
              <a:custGeom>
                <a:avLst/>
                <a:gdLst>
                  <a:gd name="T0" fmla="*/ 0 w 222"/>
                  <a:gd name="T1" fmla="*/ 15 h 71"/>
                  <a:gd name="T2" fmla="*/ 12 w 222"/>
                  <a:gd name="T3" fmla="*/ 64 h 71"/>
                  <a:gd name="T4" fmla="*/ 101 w 222"/>
                  <a:gd name="T5" fmla="*/ 51 h 71"/>
                  <a:gd name="T6" fmla="*/ 214 w 222"/>
                  <a:gd name="T7" fmla="*/ 71 h 71"/>
                  <a:gd name="T8" fmla="*/ 222 w 222"/>
                  <a:gd name="T9" fmla="*/ 20 h 71"/>
                  <a:gd name="T10" fmla="*/ 0 w 222"/>
                  <a:gd name="T11" fmla="*/ 15 h 71"/>
                </a:gdLst>
                <a:ahLst/>
                <a:cxnLst>
                  <a:cxn ang="0">
                    <a:pos x="T0" y="T1"/>
                  </a:cxn>
                  <a:cxn ang="0">
                    <a:pos x="T2" y="T3"/>
                  </a:cxn>
                  <a:cxn ang="0">
                    <a:pos x="T4" y="T5"/>
                  </a:cxn>
                  <a:cxn ang="0">
                    <a:pos x="T6" y="T7"/>
                  </a:cxn>
                  <a:cxn ang="0">
                    <a:pos x="T8" y="T9"/>
                  </a:cxn>
                  <a:cxn ang="0">
                    <a:pos x="T10" y="T11"/>
                  </a:cxn>
                </a:cxnLst>
                <a:rect l="0" t="0" r="r" b="b"/>
                <a:pathLst>
                  <a:path w="222" h="71">
                    <a:moveTo>
                      <a:pt x="0" y="15"/>
                    </a:moveTo>
                    <a:cubicBezTo>
                      <a:pt x="12" y="64"/>
                      <a:pt x="12" y="64"/>
                      <a:pt x="12" y="64"/>
                    </a:cubicBezTo>
                    <a:cubicBezTo>
                      <a:pt x="40" y="56"/>
                      <a:pt x="70" y="51"/>
                      <a:pt x="101" y="51"/>
                    </a:cubicBezTo>
                    <a:cubicBezTo>
                      <a:pt x="141" y="51"/>
                      <a:pt x="179" y="59"/>
                      <a:pt x="214" y="71"/>
                    </a:cubicBezTo>
                    <a:cubicBezTo>
                      <a:pt x="222" y="20"/>
                      <a:pt x="222" y="20"/>
                      <a:pt x="222" y="20"/>
                    </a:cubicBezTo>
                    <a:cubicBezTo>
                      <a:pt x="151" y="1"/>
                      <a:pt x="73" y="0"/>
                      <a:pt x="0" y="15"/>
                    </a:cubicBezTo>
                    <a:close/>
                  </a:path>
                </a:pathLst>
              </a:custGeom>
              <a:solidFill>
                <a:srgbClr val="866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6" name="Freeform 117"/>
              <p:cNvSpPr/>
              <p:nvPr/>
            </p:nvSpPr>
            <p:spPr bwMode="auto">
              <a:xfrm>
                <a:off x="4060" y="857"/>
                <a:ext cx="115" cy="140"/>
              </a:xfrm>
              <a:custGeom>
                <a:avLst/>
                <a:gdLst>
                  <a:gd name="T0" fmla="*/ 0 w 43"/>
                  <a:gd name="T1" fmla="*/ 9 h 52"/>
                  <a:gd name="T2" fmla="*/ 9 w 43"/>
                  <a:gd name="T3" fmla="*/ 52 h 52"/>
                  <a:gd name="T4" fmla="*/ 43 w 43"/>
                  <a:gd name="T5" fmla="*/ 48 h 52"/>
                  <a:gd name="T6" fmla="*/ 40 w 43"/>
                  <a:gd name="T7" fmla="*/ 0 h 52"/>
                  <a:gd name="T8" fmla="*/ 0 w 43"/>
                  <a:gd name="T9" fmla="*/ 9 h 52"/>
                </a:gdLst>
                <a:ahLst/>
                <a:cxnLst>
                  <a:cxn ang="0">
                    <a:pos x="T0" y="T1"/>
                  </a:cxn>
                  <a:cxn ang="0">
                    <a:pos x="T2" y="T3"/>
                  </a:cxn>
                  <a:cxn ang="0">
                    <a:pos x="T4" y="T5"/>
                  </a:cxn>
                  <a:cxn ang="0">
                    <a:pos x="T6" y="T7"/>
                  </a:cxn>
                  <a:cxn ang="0">
                    <a:pos x="T8" y="T9"/>
                  </a:cxn>
                </a:cxnLst>
                <a:rect l="0" t="0" r="r" b="b"/>
                <a:pathLst>
                  <a:path w="43" h="52">
                    <a:moveTo>
                      <a:pt x="0" y="9"/>
                    </a:moveTo>
                    <a:cubicBezTo>
                      <a:pt x="9" y="52"/>
                      <a:pt x="9" y="52"/>
                      <a:pt x="9" y="52"/>
                    </a:cubicBezTo>
                    <a:cubicBezTo>
                      <a:pt x="21" y="50"/>
                      <a:pt x="32" y="49"/>
                      <a:pt x="43" y="48"/>
                    </a:cubicBezTo>
                    <a:cubicBezTo>
                      <a:pt x="40" y="0"/>
                      <a:pt x="40" y="0"/>
                      <a:pt x="40" y="0"/>
                    </a:cubicBezTo>
                    <a:cubicBezTo>
                      <a:pt x="26" y="2"/>
                      <a:pt x="13" y="5"/>
                      <a:pt x="0" y="9"/>
                    </a:cubicBezTo>
                    <a:close/>
                  </a:path>
                </a:pathLst>
              </a:custGeom>
              <a:solidFill>
                <a:srgbClr val="7E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7" name="Freeform 118"/>
              <p:cNvSpPr/>
              <p:nvPr/>
            </p:nvSpPr>
            <p:spPr bwMode="auto">
              <a:xfrm>
                <a:off x="4167" y="839"/>
                <a:ext cx="136" cy="147"/>
              </a:xfrm>
              <a:custGeom>
                <a:avLst/>
                <a:gdLst>
                  <a:gd name="T0" fmla="*/ 0 w 51"/>
                  <a:gd name="T1" fmla="*/ 7 h 55"/>
                  <a:gd name="T2" fmla="*/ 3 w 51"/>
                  <a:gd name="T3" fmla="*/ 55 h 55"/>
                  <a:gd name="T4" fmla="*/ 51 w 51"/>
                  <a:gd name="T5" fmla="*/ 52 h 55"/>
                  <a:gd name="T6" fmla="*/ 51 w 51"/>
                  <a:gd name="T7" fmla="*/ 0 h 55"/>
                  <a:gd name="T8" fmla="*/ 0 w 51"/>
                  <a:gd name="T9" fmla="*/ 7 h 55"/>
                </a:gdLst>
                <a:ahLst/>
                <a:cxnLst>
                  <a:cxn ang="0">
                    <a:pos x="T0" y="T1"/>
                  </a:cxn>
                  <a:cxn ang="0">
                    <a:pos x="T2" y="T3"/>
                  </a:cxn>
                  <a:cxn ang="0">
                    <a:pos x="T4" y="T5"/>
                  </a:cxn>
                  <a:cxn ang="0">
                    <a:pos x="T6" y="T7"/>
                  </a:cxn>
                  <a:cxn ang="0">
                    <a:pos x="T8" y="T9"/>
                  </a:cxn>
                </a:cxnLst>
                <a:rect l="0" t="0" r="r" b="b"/>
                <a:pathLst>
                  <a:path w="51" h="55">
                    <a:moveTo>
                      <a:pt x="0" y="7"/>
                    </a:moveTo>
                    <a:cubicBezTo>
                      <a:pt x="3" y="55"/>
                      <a:pt x="3" y="55"/>
                      <a:pt x="3" y="55"/>
                    </a:cubicBezTo>
                    <a:cubicBezTo>
                      <a:pt x="19" y="54"/>
                      <a:pt x="35" y="53"/>
                      <a:pt x="51" y="52"/>
                    </a:cubicBezTo>
                    <a:cubicBezTo>
                      <a:pt x="51" y="0"/>
                      <a:pt x="51" y="0"/>
                      <a:pt x="51" y="0"/>
                    </a:cubicBezTo>
                    <a:cubicBezTo>
                      <a:pt x="34" y="2"/>
                      <a:pt x="17" y="4"/>
                      <a:pt x="0" y="7"/>
                    </a:cubicBezTo>
                    <a:close/>
                  </a:path>
                </a:pathLst>
              </a:custGeom>
              <a:solidFill>
                <a:srgbClr val="E3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8" name="Freeform 119"/>
              <p:cNvSpPr/>
              <p:nvPr/>
            </p:nvSpPr>
            <p:spPr bwMode="auto">
              <a:xfrm>
                <a:off x="4303" y="836"/>
                <a:ext cx="147" cy="142"/>
              </a:xfrm>
              <a:custGeom>
                <a:avLst/>
                <a:gdLst>
                  <a:gd name="T0" fmla="*/ 31 w 55"/>
                  <a:gd name="T1" fmla="*/ 0 h 53"/>
                  <a:gd name="T2" fmla="*/ 0 w 55"/>
                  <a:gd name="T3" fmla="*/ 1 h 53"/>
                  <a:gd name="T4" fmla="*/ 0 w 55"/>
                  <a:gd name="T5" fmla="*/ 53 h 53"/>
                  <a:gd name="T6" fmla="*/ 55 w 55"/>
                  <a:gd name="T7" fmla="*/ 53 h 53"/>
                  <a:gd name="T8" fmla="*/ 55 w 55"/>
                  <a:gd name="T9" fmla="*/ 1 h 53"/>
                  <a:gd name="T10" fmla="*/ 31 w 55"/>
                  <a:gd name="T11" fmla="*/ 0 h 53"/>
                </a:gdLst>
                <a:ahLst/>
                <a:cxnLst>
                  <a:cxn ang="0">
                    <a:pos x="T0" y="T1"/>
                  </a:cxn>
                  <a:cxn ang="0">
                    <a:pos x="T2" y="T3"/>
                  </a:cxn>
                  <a:cxn ang="0">
                    <a:pos x="T4" y="T5"/>
                  </a:cxn>
                  <a:cxn ang="0">
                    <a:pos x="T6" y="T7"/>
                  </a:cxn>
                  <a:cxn ang="0">
                    <a:pos x="T8" y="T9"/>
                  </a:cxn>
                  <a:cxn ang="0">
                    <a:pos x="T10" y="T11"/>
                  </a:cxn>
                </a:cxnLst>
                <a:rect l="0" t="0" r="r" b="b"/>
                <a:pathLst>
                  <a:path w="55" h="53">
                    <a:moveTo>
                      <a:pt x="31" y="0"/>
                    </a:moveTo>
                    <a:cubicBezTo>
                      <a:pt x="20" y="0"/>
                      <a:pt x="10" y="1"/>
                      <a:pt x="0" y="1"/>
                    </a:cubicBezTo>
                    <a:cubicBezTo>
                      <a:pt x="0" y="53"/>
                      <a:pt x="0" y="53"/>
                      <a:pt x="0" y="53"/>
                    </a:cubicBezTo>
                    <a:cubicBezTo>
                      <a:pt x="18" y="53"/>
                      <a:pt x="37" y="53"/>
                      <a:pt x="55" y="53"/>
                    </a:cubicBezTo>
                    <a:cubicBezTo>
                      <a:pt x="55" y="1"/>
                      <a:pt x="55" y="1"/>
                      <a:pt x="55" y="1"/>
                    </a:cubicBezTo>
                    <a:cubicBezTo>
                      <a:pt x="47" y="1"/>
                      <a:pt x="39" y="0"/>
                      <a:pt x="31" y="0"/>
                    </a:cubicBezTo>
                    <a:close/>
                  </a:path>
                </a:pathLst>
              </a:custGeom>
              <a:solidFill>
                <a:srgbClr val="7E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9" name="Freeform 120"/>
              <p:cNvSpPr/>
              <p:nvPr/>
            </p:nvSpPr>
            <p:spPr bwMode="auto">
              <a:xfrm>
                <a:off x="4450" y="839"/>
                <a:ext cx="147" cy="152"/>
              </a:xfrm>
              <a:custGeom>
                <a:avLst/>
                <a:gdLst>
                  <a:gd name="T0" fmla="*/ 0 w 55"/>
                  <a:gd name="T1" fmla="*/ 0 h 57"/>
                  <a:gd name="T2" fmla="*/ 0 w 55"/>
                  <a:gd name="T3" fmla="*/ 52 h 57"/>
                  <a:gd name="T4" fmla="*/ 53 w 55"/>
                  <a:gd name="T5" fmla="*/ 57 h 57"/>
                  <a:gd name="T6" fmla="*/ 55 w 55"/>
                  <a:gd name="T7" fmla="*/ 6 h 57"/>
                  <a:gd name="T8" fmla="*/ 0 w 55"/>
                  <a:gd name="T9" fmla="*/ 0 h 57"/>
                </a:gdLst>
                <a:ahLst/>
                <a:cxnLst>
                  <a:cxn ang="0">
                    <a:pos x="T0" y="T1"/>
                  </a:cxn>
                  <a:cxn ang="0">
                    <a:pos x="T2" y="T3"/>
                  </a:cxn>
                  <a:cxn ang="0">
                    <a:pos x="T4" y="T5"/>
                  </a:cxn>
                  <a:cxn ang="0">
                    <a:pos x="T6" y="T7"/>
                  </a:cxn>
                  <a:cxn ang="0">
                    <a:pos x="T8" y="T9"/>
                  </a:cxn>
                </a:cxnLst>
                <a:rect l="0" t="0" r="r" b="b"/>
                <a:pathLst>
                  <a:path w="55" h="57">
                    <a:moveTo>
                      <a:pt x="0" y="0"/>
                    </a:moveTo>
                    <a:cubicBezTo>
                      <a:pt x="0" y="52"/>
                      <a:pt x="0" y="52"/>
                      <a:pt x="0" y="52"/>
                    </a:cubicBezTo>
                    <a:cubicBezTo>
                      <a:pt x="18" y="53"/>
                      <a:pt x="35" y="55"/>
                      <a:pt x="53" y="57"/>
                    </a:cubicBezTo>
                    <a:cubicBezTo>
                      <a:pt x="55" y="6"/>
                      <a:pt x="55" y="6"/>
                      <a:pt x="55" y="6"/>
                    </a:cubicBezTo>
                    <a:cubicBezTo>
                      <a:pt x="37" y="3"/>
                      <a:pt x="19" y="1"/>
                      <a:pt x="0" y="0"/>
                    </a:cubicBezTo>
                    <a:close/>
                  </a:path>
                </a:pathLst>
              </a:custGeom>
              <a:solidFill>
                <a:srgbClr val="E3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0" name="Freeform 121"/>
              <p:cNvSpPr/>
              <p:nvPr/>
            </p:nvSpPr>
            <p:spPr bwMode="auto">
              <a:xfrm>
                <a:off x="4592" y="855"/>
                <a:ext cx="141" cy="160"/>
              </a:xfrm>
              <a:custGeom>
                <a:avLst/>
                <a:gdLst>
                  <a:gd name="T0" fmla="*/ 53 w 53"/>
                  <a:gd name="T1" fmla="*/ 12 h 60"/>
                  <a:gd name="T2" fmla="*/ 2 w 53"/>
                  <a:gd name="T3" fmla="*/ 0 h 60"/>
                  <a:gd name="T4" fmla="*/ 0 w 53"/>
                  <a:gd name="T5" fmla="*/ 51 h 60"/>
                  <a:gd name="T6" fmla="*/ 45 w 53"/>
                  <a:gd name="T7" fmla="*/ 60 h 60"/>
                  <a:gd name="T8" fmla="*/ 53 w 53"/>
                  <a:gd name="T9" fmla="*/ 12 h 60"/>
                </a:gdLst>
                <a:ahLst/>
                <a:cxnLst>
                  <a:cxn ang="0">
                    <a:pos x="T0" y="T1"/>
                  </a:cxn>
                  <a:cxn ang="0">
                    <a:pos x="T2" y="T3"/>
                  </a:cxn>
                  <a:cxn ang="0">
                    <a:pos x="T4" y="T5"/>
                  </a:cxn>
                  <a:cxn ang="0">
                    <a:pos x="T6" y="T7"/>
                  </a:cxn>
                  <a:cxn ang="0">
                    <a:pos x="T8" y="T9"/>
                  </a:cxn>
                </a:cxnLst>
                <a:rect l="0" t="0" r="r" b="b"/>
                <a:pathLst>
                  <a:path w="53" h="60">
                    <a:moveTo>
                      <a:pt x="53" y="12"/>
                    </a:moveTo>
                    <a:cubicBezTo>
                      <a:pt x="36" y="7"/>
                      <a:pt x="19" y="3"/>
                      <a:pt x="2" y="0"/>
                    </a:cubicBezTo>
                    <a:cubicBezTo>
                      <a:pt x="0" y="51"/>
                      <a:pt x="0" y="51"/>
                      <a:pt x="0" y="51"/>
                    </a:cubicBezTo>
                    <a:cubicBezTo>
                      <a:pt x="15" y="53"/>
                      <a:pt x="30" y="56"/>
                      <a:pt x="45" y="60"/>
                    </a:cubicBezTo>
                    <a:lnTo>
                      <a:pt x="53" y="12"/>
                    </a:lnTo>
                    <a:close/>
                  </a:path>
                </a:pathLst>
              </a:custGeom>
              <a:solidFill>
                <a:srgbClr val="7E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1" name="Freeform 122"/>
              <p:cNvSpPr/>
              <p:nvPr/>
            </p:nvSpPr>
            <p:spPr bwMode="auto">
              <a:xfrm>
                <a:off x="4725" y="887"/>
                <a:ext cx="428" cy="254"/>
              </a:xfrm>
              <a:custGeom>
                <a:avLst/>
                <a:gdLst>
                  <a:gd name="T0" fmla="*/ 3 w 160"/>
                  <a:gd name="T1" fmla="*/ 0 h 95"/>
                  <a:gd name="T2" fmla="*/ 0 w 160"/>
                  <a:gd name="T3" fmla="*/ 18 h 95"/>
                  <a:gd name="T4" fmla="*/ 153 w 160"/>
                  <a:gd name="T5" fmla="*/ 95 h 95"/>
                  <a:gd name="T6" fmla="*/ 160 w 160"/>
                  <a:gd name="T7" fmla="*/ 84 h 95"/>
                  <a:gd name="T8" fmla="*/ 3 w 160"/>
                  <a:gd name="T9" fmla="*/ 0 h 95"/>
                </a:gdLst>
                <a:ahLst/>
                <a:cxnLst>
                  <a:cxn ang="0">
                    <a:pos x="T0" y="T1"/>
                  </a:cxn>
                  <a:cxn ang="0">
                    <a:pos x="T2" y="T3"/>
                  </a:cxn>
                  <a:cxn ang="0">
                    <a:pos x="T4" y="T5"/>
                  </a:cxn>
                  <a:cxn ang="0">
                    <a:pos x="T6" y="T7"/>
                  </a:cxn>
                  <a:cxn ang="0">
                    <a:pos x="T8" y="T9"/>
                  </a:cxn>
                </a:cxnLst>
                <a:rect l="0" t="0" r="r" b="b"/>
                <a:pathLst>
                  <a:path w="160" h="95">
                    <a:moveTo>
                      <a:pt x="3" y="0"/>
                    </a:moveTo>
                    <a:cubicBezTo>
                      <a:pt x="0" y="18"/>
                      <a:pt x="0" y="18"/>
                      <a:pt x="0" y="18"/>
                    </a:cubicBezTo>
                    <a:cubicBezTo>
                      <a:pt x="57" y="27"/>
                      <a:pt x="112" y="55"/>
                      <a:pt x="153" y="95"/>
                    </a:cubicBezTo>
                    <a:cubicBezTo>
                      <a:pt x="160" y="84"/>
                      <a:pt x="160" y="84"/>
                      <a:pt x="160" y="84"/>
                    </a:cubicBezTo>
                    <a:cubicBezTo>
                      <a:pt x="114" y="47"/>
                      <a:pt x="61" y="18"/>
                      <a:pt x="3"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2" name="Freeform 123"/>
              <p:cNvSpPr/>
              <p:nvPr/>
            </p:nvSpPr>
            <p:spPr bwMode="auto">
              <a:xfrm>
                <a:off x="4715" y="970"/>
                <a:ext cx="406" cy="238"/>
              </a:xfrm>
              <a:custGeom>
                <a:avLst/>
                <a:gdLst>
                  <a:gd name="T0" fmla="*/ 2 w 152"/>
                  <a:gd name="T1" fmla="*/ 0 h 89"/>
                  <a:gd name="T2" fmla="*/ 0 w 152"/>
                  <a:gd name="T3" fmla="*/ 13 h 89"/>
                  <a:gd name="T4" fmla="*/ 66 w 152"/>
                  <a:gd name="T5" fmla="*/ 35 h 89"/>
                  <a:gd name="T6" fmla="*/ 143 w 152"/>
                  <a:gd name="T7" fmla="*/ 89 h 89"/>
                  <a:gd name="T8" fmla="*/ 152 w 152"/>
                  <a:gd name="T9" fmla="*/ 74 h 89"/>
                  <a:gd name="T10" fmla="*/ 2 w 152"/>
                  <a:gd name="T11" fmla="*/ 0 h 89"/>
                </a:gdLst>
                <a:ahLst/>
                <a:cxnLst>
                  <a:cxn ang="0">
                    <a:pos x="T0" y="T1"/>
                  </a:cxn>
                  <a:cxn ang="0">
                    <a:pos x="T2" y="T3"/>
                  </a:cxn>
                  <a:cxn ang="0">
                    <a:pos x="T4" y="T5"/>
                  </a:cxn>
                  <a:cxn ang="0">
                    <a:pos x="T6" y="T7"/>
                  </a:cxn>
                  <a:cxn ang="0">
                    <a:pos x="T8" y="T9"/>
                  </a:cxn>
                  <a:cxn ang="0">
                    <a:pos x="T10" y="T11"/>
                  </a:cxn>
                </a:cxnLst>
                <a:rect l="0" t="0" r="r" b="b"/>
                <a:pathLst>
                  <a:path w="152" h="89">
                    <a:moveTo>
                      <a:pt x="2" y="0"/>
                    </a:moveTo>
                    <a:cubicBezTo>
                      <a:pt x="0" y="13"/>
                      <a:pt x="0" y="13"/>
                      <a:pt x="0" y="13"/>
                    </a:cubicBezTo>
                    <a:cubicBezTo>
                      <a:pt x="22" y="21"/>
                      <a:pt x="44" y="28"/>
                      <a:pt x="66" y="35"/>
                    </a:cubicBezTo>
                    <a:cubicBezTo>
                      <a:pt x="97" y="46"/>
                      <a:pt x="122" y="66"/>
                      <a:pt x="143" y="89"/>
                    </a:cubicBezTo>
                    <a:cubicBezTo>
                      <a:pt x="152" y="74"/>
                      <a:pt x="152" y="74"/>
                      <a:pt x="152" y="74"/>
                    </a:cubicBezTo>
                    <a:cubicBezTo>
                      <a:pt x="109" y="37"/>
                      <a:pt x="58" y="9"/>
                      <a:pt x="2"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3" name="Freeform 124"/>
              <p:cNvSpPr/>
              <p:nvPr/>
            </p:nvSpPr>
            <p:spPr bwMode="auto">
              <a:xfrm>
                <a:off x="4691" y="1120"/>
                <a:ext cx="349" cy="219"/>
              </a:xfrm>
              <a:custGeom>
                <a:avLst/>
                <a:gdLst>
                  <a:gd name="T0" fmla="*/ 124 w 131"/>
                  <a:gd name="T1" fmla="*/ 82 h 82"/>
                  <a:gd name="T2" fmla="*/ 131 w 131"/>
                  <a:gd name="T3" fmla="*/ 70 h 82"/>
                  <a:gd name="T4" fmla="*/ 116 w 131"/>
                  <a:gd name="T5" fmla="*/ 55 h 82"/>
                  <a:gd name="T6" fmla="*/ 2 w 131"/>
                  <a:gd name="T7" fmla="*/ 0 h 82"/>
                  <a:gd name="T8" fmla="*/ 0 w 131"/>
                  <a:gd name="T9" fmla="*/ 15 h 82"/>
                  <a:gd name="T10" fmla="*/ 124 w 131"/>
                  <a:gd name="T11" fmla="*/ 82 h 82"/>
                </a:gdLst>
                <a:ahLst/>
                <a:cxnLst>
                  <a:cxn ang="0">
                    <a:pos x="T0" y="T1"/>
                  </a:cxn>
                  <a:cxn ang="0">
                    <a:pos x="T2" y="T3"/>
                  </a:cxn>
                  <a:cxn ang="0">
                    <a:pos x="T4" y="T5"/>
                  </a:cxn>
                  <a:cxn ang="0">
                    <a:pos x="T6" y="T7"/>
                  </a:cxn>
                  <a:cxn ang="0">
                    <a:pos x="T8" y="T9"/>
                  </a:cxn>
                  <a:cxn ang="0">
                    <a:pos x="T10" y="T11"/>
                  </a:cxn>
                </a:cxnLst>
                <a:rect l="0" t="0" r="r" b="b"/>
                <a:pathLst>
                  <a:path w="131" h="82">
                    <a:moveTo>
                      <a:pt x="124" y="82"/>
                    </a:moveTo>
                    <a:cubicBezTo>
                      <a:pt x="131" y="70"/>
                      <a:pt x="131" y="70"/>
                      <a:pt x="131" y="70"/>
                    </a:cubicBezTo>
                    <a:cubicBezTo>
                      <a:pt x="127" y="64"/>
                      <a:pt x="122" y="59"/>
                      <a:pt x="116" y="55"/>
                    </a:cubicBezTo>
                    <a:cubicBezTo>
                      <a:pt x="81" y="29"/>
                      <a:pt x="44" y="6"/>
                      <a:pt x="2" y="0"/>
                    </a:cubicBezTo>
                    <a:cubicBezTo>
                      <a:pt x="0" y="15"/>
                      <a:pt x="0" y="15"/>
                      <a:pt x="0" y="15"/>
                    </a:cubicBezTo>
                    <a:cubicBezTo>
                      <a:pt x="45" y="28"/>
                      <a:pt x="92" y="48"/>
                      <a:pt x="124" y="82"/>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4" name="Freeform 125"/>
              <p:cNvSpPr/>
              <p:nvPr/>
            </p:nvSpPr>
            <p:spPr bwMode="auto">
              <a:xfrm>
                <a:off x="4685" y="1160"/>
                <a:ext cx="337" cy="224"/>
              </a:xfrm>
              <a:custGeom>
                <a:avLst/>
                <a:gdLst>
                  <a:gd name="T0" fmla="*/ 116 w 126"/>
                  <a:gd name="T1" fmla="*/ 84 h 84"/>
                  <a:gd name="T2" fmla="*/ 126 w 126"/>
                  <a:gd name="T3" fmla="*/ 67 h 84"/>
                  <a:gd name="T4" fmla="*/ 2 w 126"/>
                  <a:gd name="T5" fmla="*/ 0 h 84"/>
                  <a:gd name="T6" fmla="*/ 0 w 126"/>
                  <a:gd name="T7" fmla="*/ 16 h 84"/>
                  <a:gd name="T8" fmla="*/ 116 w 126"/>
                  <a:gd name="T9" fmla="*/ 84 h 84"/>
                </a:gdLst>
                <a:ahLst/>
                <a:cxnLst>
                  <a:cxn ang="0">
                    <a:pos x="T0" y="T1"/>
                  </a:cxn>
                  <a:cxn ang="0">
                    <a:pos x="T2" y="T3"/>
                  </a:cxn>
                  <a:cxn ang="0">
                    <a:pos x="T4" y="T5"/>
                  </a:cxn>
                  <a:cxn ang="0">
                    <a:pos x="T6" y="T7"/>
                  </a:cxn>
                  <a:cxn ang="0">
                    <a:pos x="T8" y="T9"/>
                  </a:cxn>
                </a:cxnLst>
                <a:rect l="0" t="0" r="r" b="b"/>
                <a:pathLst>
                  <a:path w="126" h="84">
                    <a:moveTo>
                      <a:pt x="116" y="84"/>
                    </a:moveTo>
                    <a:cubicBezTo>
                      <a:pt x="126" y="67"/>
                      <a:pt x="126" y="67"/>
                      <a:pt x="126" y="67"/>
                    </a:cubicBezTo>
                    <a:cubicBezTo>
                      <a:pt x="94" y="33"/>
                      <a:pt x="47" y="13"/>
                      <a:pt x="2" y="0"/>
                    </a:cubicBezTo>
                    <a:cubicBezTo>
                      <a:pt x="0" y="16"/>
                      <a:pt x="0" y="16"/>
                      <a:pt x="0" y="16"/>
                    </a:cubicBezTo>
                    <a:cubicBezTo>
                      <a:pt x="43" y="27"/>
                      <a:pt x="89" y="49"/>
                      <a:pt x="116" y="84"/>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5" name="Freeform 126"/>
              <p:cNvSpPr/>
              <p:nvPr/>
            </p:nvSpPr>
            <p:spPr bwMode="auto">
              <a:xfrm>
                <a:off x="4677" y="1203"/>
                <a:ext cx="318" cy="222"/>
              </a:xfrm>
              <a:custGeom>
                <a:avLst/>
                <a:gdLst>
                  <a:gd name="T0" fmla="*/ 3 w 119"/>
                  <a:gd name="T1" fmla="*/ 0 h 83"/>
                  <a:gd name="T2" fmla="*/ 0 w 119"/>
                  <a:gd name="T3" fmla="*/ 14 h 83"/>
                  <a:gd name="T4" fmla="*/ 111 w 119"/>
                  <a:gd name="T5" fmla="*/ 83 h 83"/>
                  <a:gd name="T6" fmla="*/ 119 w 119"/>
                  <a:gd name="T7" fmla="*/ 68 h 83"/>
                  <a:gd name="T8" fmla="*/ 3 w 119"/>
                  <a:gd name="T9" fmla="*/ 0 h 83"/>
                </a:gdLst>
                <a:ahLst/>
                <a:cxnLst>
                  <a:cxn ang="0">
                    <a:pos x="T0" y="T1"/>
                  </a:cxn>
                  <a:cxn ang="0">
                    <a:pos x="T2" y="T3"/>
                  </a:cxn>
                  <a:cxn ang="0">
                    <a:pos x="T4" y="T5"/>
                  </a:cxn>
                  <a:cxn ang="0">
                    <a:pos x="T6" y="T7"/>
                  </a:cxn>
                  <a:cxn ang="0">
                    <a:pos x="T8" y="T9"/>
                  </a:cxn>
                </a:cxnLst>
                <a:rect l="0" t="0" r="r" b="b"/>
                <a:pathLst>
                  <a:path w="119" h="83">
                    <a:moveTo>
                      <a:pt x="3" y="0"/>
                    </a:moveTo>
                    <a:cubicBezTo>
                      <a:pt x="0" y="14"/>
                      <a:pt x="0" y="14"/>
                      <a:pt x="0" y="14"/>
                    </a:cubicBezTo>
                    <a:cubicBezTo>
                      <a:pt x="42" y="30"/>
                      <a:pt x="79" y="53"/>
                      <a:pt x="111" y="83"/>
                    </a:cubicBezTo>
                    <a:cubicBezTo>
                      <a:pt x="119" y="68"/>
                      <a:pt x="119" y="68"/>
                      <a:pt x="119" y="68"/>
                    </a:cubicBezTo>
                    <a:cubicBezTo>
                      <a:pt x="92" y="33"/>
                      <a:pt x="46" y="11"/>
                      <a:pt x="3"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6" name="Freeform 127"/>
              <p:cNvSpPr/>
              <p:nvPr/>
            </p:nvSpPr>
            <p:spPr bwMode="auto">
              <a:xfrm>
                <a:off x="4696" y="1082"/>
                <a:ext cx="361" cy="225"/>
              </a:xfrm>
              <a:custGeom>
                <a:avLst/>
                <a:gdLst>
                  <a:gd name="T0" fmla="*/ 129 w 135"/>
                  <a:gd name="T1" fmla="*/ 84 h 84"/>
                  <a:gd name="T2" fmla="*/ 135 w 135"/>
                  <a:gd name="T3" fmla="*/ 73 h 84"/>
                  <a:gd name="T4" fmla="*/ 3 w 135"/>
                  <a:gd name="T5" fmla="*/ 0 h 84"/>
                  <a:gd name="T6" fmla="*/ 0 w 135"/>
                  <a:gd name="T7" fmla="*/ 14 h 84"/>
                  <a:gd name="T8" fmla="*/ 114 w 135"/>
                  <a:gd name="T9" fmla="*/ 69 h 84"/>
                  <a:gd name="T10" fmla="*/ 129 w 135"/>
                  <a:gd name="T11" fmla="*/ 84 h 84"/>
                </a:gdLst>
                <a:ahLst/>
                <a:cxnLst>
                  <a:cxn ang="0">
                    <a:pos x="T0" y="T1"/>
                  </a:cxn>
                  <a:cxn ang="0">
                    <a:pos x="T2" y="T3"/>
                  </a:cxn>
                  <a:cxn ang="0">
                    <a:pos x="T4" y="T5"/>
                  </a:cxn>
                  <a:cxn ang="0">
                    <a:pos x="T6" y="T7"/>
                  </a:cxn>
                  <a:cxn ang="0">
                    <a:pos x="T8" y="T9"/>
                  </a:cxn>
                  <a:cxn ang="0">
                    <a:pos x="T10" y="T11"/>
                  </a:cxn>
                </a:cxnLst>
                <a:rect l="0" t="0" r="r" b="b"/>
                <a:pathLst>
                  <a:path w="135" h="84">
                    <a:moveTo>
                      <a:pt x="129" y="84"/>
                    </a:moveTo>
                    <a:cubicBezTo>
                      <a:pt x="135" y="73"/>
                      <a:pt x="135" y="73"/>
                      <a:pt x="135" y="73"/>
                    </a:cubicBezTo>
                    <a:cubicBezTo>
                      <a:pt x="98" y="38"/>
                      <a:pt x="53" y="10"/>
                      <a:pt x="3" y="0"/>
                    </a:cubicBezTo>
                    <a:cubicBezTo>
                      <a:pt x="0" y="14"/>
                      <a:pt x="0" y="14"/>
                      <a:pt x="0" y="14"/>
                    </a:cubicBezTo>
                    <a:cubicBezTo>
                      <a:pt x="42" y="20"/>
                      <a:pt x="79" y="43"/>
                      <a:pt x="114" y="69"/>
                    </a:cubicBezTo>
                    <a:cubicBezTo>
                      <a:pt x="120" y="73"/>
                      <a:pt x="125" y="78"/>
                      <a:pt x="129" y="84"/>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7" name="Freeform 128"/>
              <p:cNvSpPr/>
              <p:nvPr/>
            </p:nvSpPr>
            <p:spPr bwMode="auto">
              <a:xfrm>
                <a:off x="4704" y="1045"/>
                <a:ext cx="371" cy="232"/>
              </a:xfrm>
              <a:custGeom>
                <a:avLst/>
                <a:gdLst>
                  <a:gd name="T0" fmla="*/ 2 w 139"/>
                  <a:gd name="T1" fmla="*/ 0 h 87"/>
                  <a:gd name="T2" fmla="*/ 0 w 139"/>
                  <a:gd name="T3" fmla="*/ 14 h 87"/>
                  <a:gd name="T4" fmla="*/ 132 w 139"/>
                  <a:gd name="T5" fmla="*/ 87 h 87"/>
                  <a:gd name="T6" fmla="*/ 139 w 139"/>
                  <a:gd name="T7" fmla="*/ 74 h 87"/>
                  <a:gd name="T8" fmla="*/ 2 w 139"/>
                  <a:gd name="T9" fmla="*/ 0 h 87"/>
                </a:gdLst>
                <a:ahLst/>
                <a:cxnLst>
                  <a:cxn ang="0">
                    <a:pos x="T0" y="T1"/>
                  </a:cxn>
                  <a:cxn ang="0">
                    <a:pos x="T2" y="T3"/>
                  </a:cxn>
                  <a:cxn ang="0">
                    <a:pos x="T4" y="T5"/>
                  </a:cxn>
                  <a:cxn ang="0">
                    <a:pos x="T6" y="T7"/>
                  </a:cxn>
                  <a:cxn ang="0">
                    <a:pos x="T8" y="T9"/>
                  </a:cxn>
                </a:cxnLst>
                <a:rect l="0" t="0" r="r" b="b"/>
                <a:pathLst>
                  <a:path w="139" h="87">
                    <a:moveTo>
                      <a:pt x="2" y="0"/>
                    </a:moveTo>
                    <a:cubicBezTo>
                      <a:pt x="0" y="14"/>
                      <a:pt x="0" y="14"/>
                      <a:pt x="0" y="14"/>
                    </a:cubicBezTo>
                    <a:cubicBezTo>
                      <a:pt x="50" y="24"/>
                      <a:pt x="95" y="52"/>
                      <a:pt x="132" y="87"/>
                    </a:cubicBezTo>
                    <a:cubicBezTo>
                      <a:pt x="139" y="74"/>
                      <a:pt x="139" y="74"/>
                      <a:pt x="139" y="74"/>
                    </a:cubicBezTo>
                    <a:cubicBezTo>
                      <a:pt x="102" y="37"/>
                      <a:pt x="54" y="8"/>
                      <a:pt x="2"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8" name="Freeform 129"/>
              <p:cNvSpPr/>
              <p:nvPr/>
            </p:nvSpPr>
            <p:spPr bwMode="auto">
              <a:xfrm>
                <a:off x="4709" y="1005"/>
                <a:ext cx="388" cy="238"/>
              </a:xfrm>
              <a:custGeom>
                <a:avLst/>
                <a:gdLst>
                  <a:gd name="T0" fmla="*/ 68 w 145"/>
                  <a:gd name="T1" fmla="*/ 22 h 89"/>
                  <a:gd name="T2" fmla="*/ 2 w 145"/>
                  <a:gd name="T3" fmla="*/ 0 h 89"/>
                  <a:gd name="T4" fmla="*/ 0 w 145"/>
                  <a:gd name="T5" fmla="*/ 15 h 89"/>
                  <a:gd name="T6" fmla="*/ 137 w 145"/>
                  <a:gd name="T7" fmla="*/ 89 h 89"/>
                  <a:gd name="T8" fmla="*/ 145 w 145"/>
                  <a:gd name="T9" fmla="*/ 76 h 89"/>
                  <a:gd name="T10" fmla="*/ 68 w 145"/>
                  <a:gd name="T11" fmla="*/ 22 h 89"/>
                </a:gdLst>
                <a:ahLst/>
                <a:cxnLst>
                  <a:cxn ang="0">
                    <a:pos x="T0" y="T1"/>
                  </a:cxn>
                  <a:cxn ang="0">
                    <a:pos x="T2" y="T3"/>
                  </a:cxn>
                  <a:cxn ang="0">
                    <a:pos x="T4" y="T5"/>
                  </a:cxn>
                  <a:cxn ang="0">
                    <a:pos x="T6" y="T7"/>
                  </a:cxn>
                  <a:cxn ang="0">
                    <a:pos x="T8" y="T9"/>
                  </a:cxn>
                  <a:cxn ang="0">
                    <a:pos x="T10" y="T11"/>
                  </a:cxn>
                </a:cxnLst>
                <a:rect l="0" t="0" r="r" b="b"/>
                <a:pathLst>
                  <a:path w="145" h="89">
                    <a:moveTo>
                      <a:pt x="68" y="22"/>
                    </a:moveTo>
                    <a:cubicBezTo>
                      <a:pt x="46" y="15"/>
                      <a:pt x="24" y="8"/>
                      <a:pt x="2" y="0"/>
                    </a:cubicBezTo>
                    <a:cubicBezTo>
                      <a:pt x="0" y="15"/>
                      <a:pt x="0" y="15"/>
                      <a:pt x="0" y="15"/>
                    </a:cubicBezTo>
                    <a:cubicBezTo>
                      <a:pt x="52" y="23"/>
                      <a:pt x="100" y="52"/>
                      <a:pt x="137" y="89"/>
                    </a:cubicBezTo>
                    <a:cubicBezTo>
                      <a:pt x="145" y="76"/>
                      <a:pt x="145" y="76"/>
                      <a:pt x="145" y="76"/>
                    </a:cubicBezTo>
                    <a:cubicBezTo>
                      <a:pt x="124" y="53"/>
                      <a:pt x="99" y="33"/>
                      <a:pt x="68" y="22"/>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9" name="Freeform 130"/>
              <p:cNvSpPr/>
              <p:nvPr/>
            </p:nvSpPr>
            <p:spPr bwMode="auto">
              <a:xfrm>
                <a:off x="4720" y="935"/>
                <a:ext cx="414" cy="233"/>
              </a:xfrm>
              <a:custGeom>
                <a:avLst/>
                <a:gdLst>
                  <a:gd name="T0" fmla="*/ 2 w 155"/>
                  <a:gd name="T1" fmla="*/ 0 h 87"/>
                  <a:gd name="T2" fmla="*/ 0 w 155"/>
                  <a:gd name="T3" fmla="*/ 13 h 87"/>
                  <a:gd name="T4" fmla="*/ 150 w 155"/>
                  <a:gd name="T5" fmla="*/ 87 h 87"/>
                  <a:gd name="T6" fmla="*/ 155 w 155"/>
                  <a:gd name="T7" fmla="*/ 77 h 87"/>
                  <a:gd name="T8" fmla="*/ 2 w 155"/>
                  <a:gd name="T9" fmla="*/ 0 h 87"/>
                </a:gdLst>
                <a:ahLst/>
                <a:cxnLst>
                  <a:cxn ang="0">
                    <a:pos x="T0" y="T1"/>
                  </a:cxn>
                  <a:cxn ang="0">
                    <a:pos x="T2" y="T3"/>
                  </a:cxn>
                  <a:cxn ang="0">
                    <a:pos x="T4" y="T5"/>
                  </a:cxn>
                  <a:cxn ang="0">
                    <a:pos x="T6" y="T7"/>
                  </a:cxn>
                  <a:cxn ang="0">
                    <a:pos x="T8" y="T9"/>
                  </a:cxn>
                </a:cxnLst>
                <a:rect l="0" t="0" r="r" b="b"/>
                <a:pathLst>
                  <a:path w="155" h="87">
                    <a:moveTo>
                      <a:pt x="2" y="0"/>
                    </a:moveTo>
                    <a:cubicBezTo>
                      <a:pt x="0" y="13"/>
                      <a:pt x="0" y="13"/>
                      <a:pt x="0" y="13"/>
                    </a:cubicBezTo>
                    <a:cubicBezTo>
                      <a:pt x="56" y="22"/>
                      <a:pt x="107" y="50"/>
                      <a:pt x="150" y="87"/>
                    </a:cubicBezTo>
                    <a:cubicBezTo>
                      <a:pt x="155" y="77"/>
                      <a:pt x="155" y="77"/>
                      <a:pt x="155" y="77"/>
                    </a:cubicBezTo>
                    <a:cubicBezTo>
                      <a:pt x="114" y="37"/>
                      <a:pt x="59" y="9"/>
                      <a:pt x="2" y="0"/>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0" name="Freeform 131"/>
              <p:cNvSpPr/>
              <p:nvPr/>
            </p:nvSpPr>
            <p:spPr bwMode="auto">
              <a:xfrm>
                <a:off x="4974" y="1112"/>
                <a:ext cx="382" cy="318"/>
              </a:xfrm>
              <a:custGeom>
                <a:avLst/>
                <a:gdLst>
                  <a:gd name="T0" fmla="*/ 67 w 143"/>
                  <a:gd name="T1" fmla="*/ 0 h 119"/>
                  <a:gd name="T2" fmla="*/ 0 w 143"/>
                  <a:gd name="T3" fmla="*/ 117 h 119"/>
                  <a:gd name="T4" fmla="*/ 2 w 143"/>
                  <a:gd name="T5" fmla="*/ 119 h 119"/>
                  <a:gd name="T6" fmla="*/ 143 w 143"/>
                  <a:gd name="T7" fmla="*/ 81 h 119"/>
                  <a:gd name="T8" fmla="*/ 143 w 143"/>
                  <a:gd name="T9" fmla="*/ 81 h 119"/>
                  <a:gd name="T10" fmla="*/ 67 w 143"/>
                  <a:gd name="T11" fmla="*/ 0 h 119"/>
                </a:gdLst>
                <a:ahLst/>
                <a:cxnLst>
                  <a:cxn ang="0">
                    <a:pos x="T0" y="T1"/>
                  </a:cxn>
                  <a:cxn ang="0">
                    <a:pos x="T2" y="T3"/>
                  </a:cxn>
                  <a:cxn ang="0">
                    <a:pos x="T4" y="T5"/>
                  </a:cxn>
                  <a:cxn ang="0">
                    <a:pos x="T6" y="T7"/>
                  </a:cxn>
                  <a:cxn ang="0">
                    <a:pos x="T8" y="T9"/>
                  </a:cxn>
                  <a:cxn ang="0">
                    <a:pos x="T10" y="T11"/>
                  </a:cxn>
                </a:cxnLst>
                <a:rect l="0" t="0" r="r" b="b"/>
                <a:pathLst>
                  <a:path w="143" h="119">
                    <a:moveTo>
                      <a:pt x="67" y="0"/>
                    </a:moveTo>
                    <a:cubicBezTo>
                      <a:pt x="0" y="117"/>
                      <a:pt x="0" y="117"/>
                      <a:pt x="0" y="117"/>
                    </a:cubicBezTo>
                    <a:cubicBezTo>
                      <a:pt x="1" y="117"/>
                      <a:pt x="2" y="118"/>
                      <a:pt x="2" y="119"/>
                    </a:cubicBezTo>
                    <a:cubicBezTo>
                      <a:pt x="143" y="81"/>
                      <a:pt x="143" y="81"/>
                      <a:pt x="143" y="81"/>
                    </a:cubicBezTo>
                    <a:cubicBezTo>
                      <a:pt x="143" y="81"/>
                      <a:pt x="143" y="81"/>
                      <a:pt x="143" y="81"/>
                    </a:cubicBezTo>
                    <a:cubicBezTo>
                      <a:pt x="121" y="51"/>
                      <a:pt x="95" y="24"/>
                      <a:pt x="67"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1" name="Freeform 132"/>
              <p:cNvSpPr/>
              <p:nvPr/>
            </p:nvSpPr>
            <p:spPr bwMode="auto">
              <a:xfrm>
                <a:off x="5356" y="1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15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2" name="Freeform 133"/>
              <p:cNvSpPr/>
              <p:nvPr/>
            </p:nvSpPr>
            <p:spPr bwMode="auto">
              <a:xfrm>
                <a:off x="4979" y="1328"/>
                <a:ext cx="377" cy="300"/>
              </a:xfrm>
              <a:custGeom>
                <a:avLst/>
                <a:gdLst>
                  <a:gd name="T0" fmla="*/ 141 w 141"/>
                  <a:gd name="T1" fmla="*/ 0 h 112"/>
                  <a:gd name="T2" fmla="*/ 0 w 141"/>
                  <a:gd name="T3" fmla="*/ 38 h 112"/>
                  <a:gd name="T4" fmla="*/ 59 w 141"/>
                  <a:gd name="T5" fmla="*/ 112 h 112"/>
                  <a:gd name="T6" fmla="*/ 141 w 141"/>
                  <a:gd name="T7" fmla="*/ 0 h 112"/>
                </a:gdLst>
                <a:ahLst/>
                <a:cxnLst>
                  <a:cxn ang="0">
                    <a:pos x="T0" y="T1"/>
                  </a:cxn>
                  <a:cxn ang="0">
                    <a:pos x="T2" y="T3"/>
                  </a:cxn>
                  <a:cxn ang="0">
                    <a:pos x="T4" y="T5"/>
                  </a:cxn>
                  <a:cxn ang="0">
                    <a:pos x="T6" y="T7"/>
                  </a:cxn>
                </a:cxnLst>
                <a:rect l="0" t="0" r="r" b="b"/>
                <a:pathLst>
                  <a:path w="141" h="112">
                    <a:moveTo>
                      <a:pt x="141" y="0"/>
                    </a:moveTo>
                    <a:cubicBezTo>
                      <a:pt x="0" y="38"/>
                      <a:pt x="0" y="38"/>
                      <a:pt x="0" y="38"/>
                    </a:cubicBezTo>
                    <a:cubicBezTo>
                      <a:pt x="23" y="60"/>
                      <a:pt x="43" y="85"/>
                      <a:pt x="59" y="112"/>
                    </a:cubicBezTo>
                    <a:lnTo>
                      <a:pt x="141" y="0"/>
                    </a:lnTo>
                    <a:close/>
                  </a:path>
                </a:pathLst>
              </a:custGeom>
              <a:solidFill>
                <a:srgbClr val="90A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3" name="Freeform 134"/>
              <p:cNvSpPr/>
              <p:nvPr/>
            </p:nvSpPr>
            <p:spPr bwMode="auto">
              <a:xfrm>
                <a:off x="5137" y="1328"/>
                <a:ext cx="371" cy="302"/>
              </a:xfrm>
              <a:custGeom>
                <a:avLst/>
                <a:gdLst>
                  <a:gd name="T0" fmla="*/ 82 w 139"/>
                  <a:gd name="T1" fmla="*/ 0 h 113"/>
                  <a:gd name="T2" fmla="*/ 82 w 139"/>
                  <a:gd name="T3" fmla="*/ 0 h 113"/>
                  <a:gd name="T4" fmla="*/ 0 w 139"/>
                  <a:gd name="T5" fmla="*/ 112 h 113"/>
                  <a:gd name="T6" fmla="*/ 1 w 139"/>
                  <a:gd name="T7" fmla="*/ 113 h 113"/>
                  <a:gd name="T8" fmla="*/ 138 w 139"/>
                  <a:gd name="T9" fmla="*/ 103 h 113"/>
                  <a:gd name="T10" fmla="*/ 139 w 139"/>
                  <a:gd name="T11" fmla="*/ 101 h 113"/>
                  <a:gd name="T12" fmla="*/ 82 w 13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39" h="113">
                    <a:moveTo>
                      <a:pt x="82" y="0"/>
                    </a:moveTo>
                    <a:cubicBezTo>
                      <a:pt x="82" y="0"/>
                      <a:pt x="82" y="0"/>
                      <a:pt x="82" y="0"/>
                    </a:cubicBezTo>
                    <a:cubicBezTo>
                      <a:pt x="0" y="112"/>
                      <a:pt x="0" y="112"/>
                      <a:pt x="0" y="112"/>
                    </a:cubicBezTo>
                    <a:cubicBezTo>
                      <a:pt x="0" y="113"/>
                      <a:pt x="0" y="113"/>
                      <a:pt x="1" y="113"/>
                    </a:cubicBezTo>
                    <a:cubicBezTo>
                      <a:pt x="138" y="103"/>
                      <a:pt x="138" y="103"/>
                      <a:pt x="138" y="103"/>
                    </a:cubicBezTo>
                    <a:cubicBezTo>
                      <a:pt x="139" y="101"/>
                      <a:pt x="139" y="101"/>
                      <a:pt x="139" y="101"/>
                    </a:cubicBezTo>
                    <a:cubicBezTo>
                      <a:pt x="124" y="65"/>
                      <a:pt x="105" y="31"/>
                      <a:pt x="82" y="0"/>
                    </a:cubicBezTo>
                    <a:close/>
                  </a:path>
                </a:pathLst>
              </a:custGeom>
              <a:solidFill>
                <a:srgbClr val="FF5B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4" name="Freeform 135"/>
              <p:cNvSpPr/>
              <p:nvPr/>
            </p:nvSpPr>
            <p:spPr bwMode="auto">
              <a:xfrm>
                <a:off x="5505" y="1598"/>
                <a:ext cx="3" cy="6"/>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1" y="1"/>
                      <a:pt x="1" y="1"/>
                      <a:pt x="1" y="1"/>
                    </a:cubicBezTo>
                    <a:cubicBezTo>
                      <a:pt x="1" y="1"/>
                      <a:pt x="1" y="1"/>
                      <a:pt x="1" y="0"/>
                    </a:cubicBezTo>
                    <a:close/>
                  </a:path>
                </a:pathLst>
              </a:custGeom>
              <a:solidFill>
                <a:srgbClr val="815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5" name="Freeform 136"/>
              <p:cNvSpPr/>
              <p:nvPr/>
            </p:nvSpPr>
            <p:spPr bwMode="auto">
              <a:xfrm>
                <a:off x="5233" y="1879"/>
                <a:ext cx="2" cy="3"/>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lnTo>
                      <a:pt x="1" y="0"/>
                    </a:lnTo>
                    <a:close/>
                  </a:path>
                </a:pathLst>
              </a:custGeom>
              <a:solidFill>
                <a:srgbClr val="815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6" name="Freeform 137"/>
              <p:cNvSpPr/>
              <p:nvPr/>
            </p:nvSpPr>
            <p:spPr bwMode="auto">
              <a:xfrm>
                <a:off x="5139" y="1604"/>
                <a:ext cx="366" cy="275"/>
              </a:xfrm>
              <a:custGeom>
                <a:avLst/>
                <a:gdLst>
                  <a:gd name="T0" fmla="*/ 137 w 137"/>
                  <a:gd name="T1" fmla="*/ 0 h 103"/>
                  <a:gd name="T2" fmla="*/ 0 w 137"/>
                  <a:gd name="T3" fmla="*/ 10 h 103"/>
                  <a:gd name="T4" fmla="*/ 35 w 137"/>
                  <a:gd name="T5" fmla="*/ 103 h 103"/>
                  <a:gd name="T6" fmla="*/ 36 w 137"/>
                  <a:gd name="T7" fmla="*/ 103 h 103"/>
                  <a:gd name="T8" fmla="*/ 137 w 137"/>
                  <a:gd name="T9" fmla="*/ 0 h 103"/>
                </a:gdLst>
                <a:ahLst/>
                <a:cxnLst>
                  <a:cxn ang="0">
                    <a:pos x="T0" y="T1"/>
                  </a:cxn>
                  <a:cxn ang="0">
                    <a:pos x="T2" y="T3"/>
                  </a:cxn>
                  <a:cxn ang="0">
                    <a:pos x="T4" y="T5"/>
                  </a:cxn>
                  <a:cxn ang="0">
                    <a:pos x="T6" y="T7"/>
                  </a:cxn>
                  <a:cxn ang="0">
                    <a:pos x="T8" y="T9"/>
                  </a:cxn>
                </a:cxnLst>
                <a:rect l="0" t="0" r="r" b="b"/>
                <a:pathLst>
                  <a:path w="137" h="103">
                    <a:moveTo>
                      <a:pt x="137" y="0"/>
                    </a:moveTo>
                    <a:cubicBezTo>
                      <a:pt x="0" y="10"/>
                      <a:pt x="0" y="10"/>
                      <a:pt x="0" y="10"/>
                    </a:cubicBezTo>
                    <a:cubicBezTo>
                      <a:pt x="16" y="39"/>
                      <a:pt x="28" y="70"/>
                      <a:pt x="35" y="103"/>
                    </a:cubicBezTo>
                    <a:cubicBezTo>
                      <a:pt x="36" y="103"/>
                      <a:pt x="36" y="103"/>
                      <a:pt x="36" y="103"/>
                    </a:cubicBezTo>
                    <a:lnTo>
                      <a:pt x="137" y="0"/>
                    </a:lnTo>
                    <a:close/>
                  </a:path>
                </a:pathLst>
              </a:custGeom>
              <a:solidFill>
                <a:srgbClr val="51B8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7" name="Freeform 138"/>
              <p:cNvSpPr/>
              <p:nvPr/>
            </p:nvSpPr>
            <p:spPr bwMode="auto">
              <a:xfrm>
                <a:off x="5233" y="1879"/>
                <a:ext cx="318" cy="177"/>
              </a:xfrm>
              <a:custGeom>
                <a:avLst/>
                <a:gdLst>
                  <a:gd name="T0" fmla="*/ 1 w 119"/>
                  <a:gd name="T1" fmla="*/ 0 h 66"/>
                  <a:gd name="T2" fmla="*/ 0 w 119"/>
                  <a:gd name="T3" fmla="*/ 1 h 66"/>
                  <a:gd name="T4" fmla="*/ 8 w 119"/>
                  <a:gd name="T5" fmla="*/ 66 h 66"/>
                  <a:gd name="T6" fmla="*/ 119 w 119"/>
                  <a:gd name="T7" fmla="*/ 4 h 66"/>
                  <a:gd name="T8" fmla="*/ 1 w 119"/>
                  <a:gd name="T9" fmla="*/ 0 h 66"/>
                </a:gdLst>
                <a:ahLst/>
                <a:cxnLst>
                  <a:cxn ang="0">
                    <a:pos x="T0" y="T1"/>
                  </a:cxn>
                  <a:cxn ang="0">
                    <a:pos x="T2" y="T3"/>
                  </a:cxn>
                  <a:cxn ang="0">
                    <a:pos x="T4" y="T5"/>
                  </a:cxn>
                  <a:cxn ang="0">
                    <a:pos x="T6" y="T7"/>
                  </a:cxn>
                  <a:cxn ang="0">
                    <a:pos x="T8" y="T9"/>
                  </a:cxn>
                </a:cxnLst>
                <a:rect l="0" t="0" r="r" b="b"/>
                <a:pathLst>
                  <a:path w="119" h="66">
                    <a:moveTo>
                      <a:pt x="1" y="0"/>
                    </a:moveTo>
                    <a:cubicBezTo>
                      <a:pt x="0" y="1"/>
                      <a:pt x="0" y="1"/>
                      <a:pt x="0" y="1"/>
                    </a:cubicBezTo>
                    <a:cubicBezTo>
                      <a:pt x="5" y="22"/>
                      <a:pt x="7" y="44"/>
                      <a:pt x="8" y="66"/>
                    </a:cubicBezTo>
                    <a:cubicBezTo>
                      <a:pt x="119" y="4"/>
                      <a:pt x="119" y="4"/>
                      <a:pt x="119" y="4"/>
                    </a:cubicBezTo>
                    <a:lnTo>
                      <a:pt x="1" y="0"/>
                    </a:ln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8" name="Freeform 139"/>
              <p:cNvSpPr/>
              <p:nvPr/>
            </p:nvSpPr>
            <p:spPr bwMode="auto">
              <a:xfrm>
                <a:off x="5235" y="1601"/>
                <a:ext cx="345" cy="289"/>
              </a:xfrm>
              <a:custGeom>
                <a:avLst/>
                <a:gdLst>
                  <a:gd name="T0" fmla="*/ 129 w 129"/>
                  <a:gd name="T1" fmla="*/ 102 h 108"/>
                  <a:gd name="T2" fmla="*/ 102 w 129"/>
                  <a:gd name="T3" fmla="*/ 0 h 108"/>
                  <a:gd name="T4" fmla="*/ 101 w 129"/>
                  <a:gd name="T5" fmla="*/ 1 h 108"/>
                  <a:gd name="T6" fmla="*/ 0 w 129"/>
                  <a:gd name="T7" fmla="*/ 104 h 108"/>
                  <a:gd name="T8" fmla="*/ 118 w 129"/>
                  <a:gd name="T9" fmla="*/ 108 h 108"/>
                  <a:gd name="T10" fmla="*/ 129 w 129"/>
                  <a:gd name="T11" fmla="*/ 102 h 108"/>
                </a:gdLst>
                <a:ahLst/>
                <a:cxnLst>
                  <a:cxn ang="0">
                    <a:pos x="T0" y="T1"/>
                  </a:cxn>
                  <a:cxn ang="0">
                    <a:pos x="T2" y="T3"/>
                  </a:cxn>
                  <a:cxn ang="0">
                    <a:pos x="T4" y="T5"/>
                  </a:cxn>
                  <a:cxn ang="0">
                    <a:pos x="T6" y="T7"/>
                  </a:cxn>
                  <a:cxn ang="0">
                    <a:pos x="T8" y="T9"/>
                  </a:cxn>
                  <a:cxn ang="0">
                    <a:pos x="T10" y="T11"/>
                  </a:cxn>
                </a:cxnLst>
                <a:rect l="0" t="0" r="r" b="b"/>
                <a:pathLst>
                  <a:path w="129" h="108">
                    <a:moveTo>
                      <a:pt x="129" y="102"/>
                    </a:moveTo>
                    <a:cubicBezTo>
                      <a:pt x="124" y="66"/>
                      <a:pt x="115" y="33"/>
                      <a:pt x="102" y="0"/>
                    </a:cubicBezTo>
                    <a:cubicBezTo>
                      <a:pt x="101" y="1"/>
                      <a:pt x="101" y="1"/>
                      <a:pt x="101" y="1"/>
                    </a:cubicBezTo>
                    <a:cubicBezTo>
                      <a:pt x="0" y="104"/>
                      <a:pt x="0" y="104"/>
                      <a:pt x="0" y="104"/>
                    </a:cubicBezTo>
                    <a:cubicBezTo>
                      <a:pt x="118" y="108"/>
                      <a:pt x="118" y="108"/>
                      <a:pt x="118" y="108"/>
                    </a:cubicBezTo>
                    <a:lnTo>
                      <a:pt x="129" y="102"/>
                    </a:lnTo>
                    <a:close/>
                  </a:path>
                </a:pathLst>
              </a:custGeom>
              <a:solidFill>
                <a:srgbClr val="926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9" name="Freeform 140"/>
              <p:cNvSpPr/>
              <p:nvPr/>
            </p:nvSpPr>
            <p:spPr bwMode="auto">
              <a:xfrm>
                <a:off x="5227" y="2000"/>
                <a:ext cx="131" cy="326"/>
              </a:xfrm>
              <a:custGeom>
                <a:avLst/>
                <a:gdLst>
                  <a:gd name="T0" fmla="*/ 48 w 49"/>
                  <a:gd name="T1" fmla="*/ 0 h 122"/>
                  <a:gd name="T2" fmla="*/ 10 w 49"/>
                  <a:gd name="T3" fmla="*/ 21 h 122"/>
                  <a:gd name="T4" fmla="*/ 10 w 49"/>
                  <a:gd name="T5" fmla="*/ 25 h 122"/>
                  <a:gd name="T6" fmla="*/ 0 w 49"/>
                  <a:gd name="T7" fmla="*/ 103 h 122"/>
                  <a:gd name="T8" fmla="*/ 39 w 49"/>
                  <a:gd name="T9" fmla="*/ 122 h 122"/>
                  <a:gd name="T10" fmla="*/ 48 w 49"/>
                  <a:gd name="T11" fmla="*/ 0 h 122"/>
                </a:gdLst>
                <a:ahLst/>
                <a:cxnLst>
                  <a:cxn ang="0">
                    <a:pos x="T0" y="T1"/>
                  </a:cxn>
                  <a:cxn ang="0">
                    <a:pos x="T2" y="T3"/>
                  </a:cxn>
                  <a:cxn ang="0">
                    <a:pos x="T4" y="T5"/>
                  </a:cxn>
                  <a:cxn ang="0">
                    <a:pos x="T6" y="T7"/>
                  </a:cxn>
                  <a:cxn ang="0">
                    <a:pos x="T8" y="T9"/>
                  </a:cxn>
                  <a:cxn ang="0">
                    <a:pos x="T10" y="T11"/>
                  </a:cxn>
                </a:cxnLst>
                <a:rect l="0" t="0" r="r" b="b"/>
                <a:pathLst>
                  <a:path w="49" h="122">
                    <a:moveTo>
                      <a:pt x="48" y="0"/>
                    </a:moveTo>
                    <a:cubicBezTo>
                      <a:pt x="10" y="21"/>
                      <a:pt x="10" y="21"/>
                      <a:pt x="10" y="21"/>
                    </a:cubicBezTo>
                    <a:cubicBezTo>
                      <a:pt x="10" y="22"/>
                      <a:pt x="10" y="24"/>
                      <a:pt x="10" y="25"/>
                    </a:cubicBezTo>
                    <a:cubicBezTo>
                      <a:pt x="10" y="52"/>
                      <a:pt x="6" y="78"/>
                      <a:pt x="0" y="103"/>
                    </a:cubicBezTo>
                    <a:cubicBezTo>
                      <a:pt x="39" y="122"/>
                      <a:pt x="39" y="122"/>
                      <a:pt x="39" y="122"/>
                    </a:cubicBezTo>
                    <a:cubicBezTo>
                      <a:pt x="47" y="82"/>
                      <a:pt x="49" y="40"/>
                      <a:pt x="48" y="0"/>
                    </a:cubicBezTo>
                    <a:close/>
                  </a:path>
                </a:pathLst>
              </a:custGeom>
              <a:solidFill>
                <a:srgbClr val="FFE1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0" name="Freeform 141"/>
              <p:cNvSpPr/>
              <p:nvPr/>
            </p:nvSpPr>
            <p:spPr bwMode="auto">
              <a:xfrm>
                <a:off x="5332" y="1927"/>
                <a:ext cx="152" cy="444"/>
              </a:xfrm>
              <a:custGeom>
                <a:avLst/>
                <a:gdLst>
                  <a:gd name="T0" fmla="*/ 57 w 57"/>
                  <a:gd name="T1" fmla="*/ 0 h 166"/>
                  <a:gd name="T2" fmla="*/ 9 w 57"/>
                  <a:gd name="T3" fmla="*/ 27 h 166"/>
                  <a:gd name="T4" fmla="*/ 0 w 57"/>
                  <a:gd name="T5" fmla="*/ 149 h 166"/>
                  <a:gd name="T6" fmla="*/ 38 w 57"/>
                  <a:gd name="T7" fmla="*/ 166 h 166"/>
                  <a:gd name="T8" fmla="*/ 57 w 57"/>
                  <a:gd name="T9" fmla="*/ 0 h 166"/>
                </a:gdLst>
                <a:ahLst/>
                <a:cxnLst>
                  <a:cxn ang="0">
                    <a:pos x="T0" y="T1"/>
                  </a:cxn>
                  <a:cxn ang="0">
                    <a:pos x="T2" y="T3"/>
                  </a:cxn>
                  <a:cxn ang="0">
                    <a:pos x="T4" y="T5"/>
                  </a:cxn>
                  <a:cxn ang="0">
                    <a:pos x="T6" y="T7"/>
                  </a:cxn>
                  <a:cxn ang="0">
                    <a:pos x="T8" y="T9"/>
                  </a:cxn>
                </a:cxnLst>
                <a:rect l="0" t="0" r="r" b="b"/>
                <a:pathLst>
                  <a:path w="57" h="166">
                    <a:moveTo>
                      <a:pt x="57" y="0"/>
                    </a:moveTo>
                    <a:cubicBezTo>
                      <a:pt x="9" y="27"/>
                      <a:pt x="9" y="27"/>
                      <a:pt x="9" y="27"/>
                    </a:cubicBezTo>
                    <a:cubicBezTo>
                      <a:pt x="10" y="67"/>
                      <a:pt x="8" y="109"/>
                      <a:pt x="0" y="149"/>
                    </a:cubicBezTo>
                    <a:cubicBezTo>
                      <a:pt x="38" y="166"/>
                      <a:pt x="38" y="166"/>
                      <a:pt x="38" y="166"/>
                    </a:cubicBezTo>
                    <a:cubicBezTo>
                      <a:pt x="54" y="113"/>
                      <a:pt x="57" y="56"/>
                      <a:pt x="57" y="0"/>
                    </a:cubicBezTo>
                    <a:close/>
                  </a:path>
                </a:pathLst>
              </a:custGeom>
              <a:solidFill>
                <a:srgbClr val="657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1" name="Freeform 142"/>
              <p:cNvSpPr/>
              <p:nvPr/>
            </p:nvSpPr>
            <p:spPr bwMode="auto">
              <a:xfrm>
                <a:off x="5433" y="1874"/>
                <a:ext cx="160" cy="545"/>
              </a:xfrm>
              <a:custGeom>
                <a:avLst/>
                <a:gdLst>
                  <a:gd name="T0" fmla="*/ 60 w 60"/>
                  <a:gd name="T1" fmla="*/ 65 h 204"/>
                  <a:gd name="T2" fmla="*/ 55 w 60"/>
                  <a:gd name="T3" fmla="*/ 0 h 204"/>
                  <a:gd name="T4" fmla="*/ 19 w 60"/>
                  <a:gd name="T5" fmla="*/ 20 h 204"/>
                  <a:gd name="T6" fmla="*/ 0 w 60"/>
                  <a:gd name="T7" fmla="*/ 186 h 204"/>
                  <a:gd name="T8" fmla="*/ 38 w 60"/>
                  <a:gd name="T9" fmla="*/ 204 h 204"/>
                  <a:gd name="T10" fmla="*/ 60 w 60"/>
                  <a:gd name="T11" fmla="*/ 65 h 204"/>
                </a:gdLst>
                <a:ahLst/>
                <a:cxnLst>
                  <a:cxn ang="0">
                    <a:pos x="T0" y="T1"/>
                  </a:cxn>
                  <a:cxn ang="0">
                    <a:pos x="T2" y="T3"/>
                  </a:cxn>
                  <a:cxn ang="0">
                    <a:pos x="T4" y="T5"/>
                  </a:cxn>
                  <a:cxn ang="0">
                    <a:pos x="T6" y="T7"/>
                  </a:cxn>
                  <a:cxn ang="0">
                    <a:pos x="T8" y="T9"/>
                  </a:cxn>
                  <a:cxn ang="0">
                    <a:pos x="T10" y="T11"/>
                  </a:cxn>
                </a:cxnLst>
                <a:rect l="0" t="0" r="r" b="b"/>
                <a:pathLst>
                  <a:path w="60" h="204">
                    <a:moveTo>
                      <a:pt x="60" y="65"/>
                    </a:moveTo>
                    <a:cubicBezTo>
                      <a:pt x="60" y="43"/>
                      <a:pt x="58" y="21"/>
                      <a:pt x="55" y="0"/>
                    </a:cubicBezTo>
                    <a:cubicBezTo>
                      <a:pt x="19" y="20"/>
                      <a:pt x="19" y="20"/>
                      <a:pt x="19" y="20"/>
                    </a:cubicBezTo>
                    <a:cubicBezTo>
                      <a:pt x="19" y="76"/>
                      <a:pt x="16" y="133"/>
                      <a:pt x="0" y="186"/>
                    </a:cubicBezTo>
                    <a:cubicBezTo>
                      <a:pt x="38" y="204"/>
                      <a:pt x="38" y="204"/>
                      <a:pt x="38" y="204"/>
                    </a:cubicBezTo>
                    <a:cubicBezTo>
                      <a:pt x="52" y="160"/>
                      <a:pt x="60" y="113"/>
                      <a:pt x="60" y="65"/>
                    </a:cubicBezTo>
                    <a:close/>
                  </a:path>
                </a:pathLst>
              </a:custGeom>
              <a:solidFill>
                <a:srgbClr val="FF86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2" name="Freeform 143"/>
              <p:cNvSpPr/>
              <p:nvPr/>
            </p:nvSpPr>
            <p:spPr bwMode="auto">
              <a:xfrm>
                <a:off x="3358" y="2532"/>
                <a:ext cx="323" cy="334"/>
              </a:xfrm>
              <a:custGeom>
                <a:avLst/>
                <a:gdLst>
                  <a:gd name="T0" fmla="*/ 102 w 121"/>
                  <a:gd name="T1" fmla="*/ 0 h 125"/>
                  <a:gd name="T2" fmla="*/ 0 w 121"/>
                  <a:gd name="T3" fmla="*/ 56 h 125"/>
                  <a:gd name="T4" fmla="*/ 52 w 121"/>
                  <a:gd name="T5" fmla="*/ 125 h 125"/>
                  <a:gd name="T6" fmla="*/ 121 w 121"/>
                  <a:gd name="T7" fmla="*/ 27 h 125"/>
                  <a:gd name="T8" fmla="*/ 102 w 121"/>
                  <a:gd name="T9" fmla="*/ 0 h 125"/>
                </a:gdLst>
                <a:ahLst/>
                <a:cxnLst>
                  <a:cxn ang="0">
                    <a:pos x="T0" y="T1"/>
                  </a:cxn>
                  <a:cxn ang="0">
                    <a:pos x="T2" y="T3"/>
                  </a:cxn>
                  <a:cxn ang="0">
                    <a:pos x="T4" y="T5"/>
                  </a:cxn>
                  <a:cxn ang="0">
                    <a:pos x="T6" y="T7"/>
                  </a:cxn>
                  <a:cxn ang="0">
                    <a:pos x="T8" y="T9"/>
                  </a:cxn>
                </a:cxnLst>
                <a:rect l="0" t="0" r="r" b="b"/>
                <a:pathLst>
                  <a:path w="121" h="125">
                    <a:moveTo>
                      <a:pt x="102" y="0"/>
                    </a:moveTo>
                    <a:cubicBezTo>
                      <a:pt x="0" y="56"/>
                      <a:pt x="0" y="56"/>
                      <a:pt x="0" y="56"/>
                    </a:cubicBezTo>
                    <a:cubicBezTo>
                      <a:pt x="15" y="80"/>
                      <a:pt x="32" y="103"/>
                      <a:pt x="52" y="125"/>
                    </a:cubicBezTo>
                    <a:cubicBezTo>
                      <a:pt x="121" y="27"/>
                      <a:pt x="121" y="27"/>
                      <a:pt x="121" y="27"/>
                    </a:cubicBezTo>
                    <a:cubicBezTo>
                      <a:pt x="115" y="19"/>
                      <a:pt x="108" y="9"/>
                      <a:pt x="102" y="0"/>
                    </a:cubicBezTo>
                    <a:close/>
                  </a:path>
                </a:pathLst>
              </a:custGeom>
              <a:solidFill>
                <a:srgbClr val="745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3" name="Freeform 144"/>
              <p:cNvSpPr/>
              <p:nvPr/>
            </p:nvSpPr>
            <p:spPr bwMode="auto">
              <a:xfrm>
                <a:off x="3497" y="2604"/>
                <a:ext cx="339" cy="364"/>
              </a:xfrm>
              <a:custGeom>
                <a:avLst/>
                <a:gdLst>
                  <a:gd name="T0" fmla="*/ 69 w 127"/>
                  <a:gd name="T1" fmla="*/ 0 h 136"/>
                  <a:gd name="T2" fmla="*/ 0 w 127"/>
                  <a:gd name="T3" fmla="*/ 98 h 136"/>
                  <a:gd name="T4" fmla="*/ 40 w 127"/>
                  <a:gd name="T5" fmla="*/ 136 h 136"/>
                  <a:gd name="T6" fmla="*/ 127 w 127"/>
                  <a:gd name="T7" fmla="*/ 58 h 136"/>
                  <a:gd name="T8" fmla="*/ 69 w 127"/>
                  <a:gd name="T9" fmla="*/ 0 h 136"/>
                </a:gdLst>
                <a:ahLst/>
                <a:cxnLst>
                  <a:cxn ang="0">
                    <a:pos x="T0" y="T1"/>
                  </a:cxn>
                  <a:cxn ang="0">
                    <a:pos x="T2" y="T3"/>
                  </a:cxn>
                  <a:cxn ang="0">
                    <a:pos x="T4" y="T5"/>
                  </a:cxn>
                  <a:cxn ang="0">
                    <a:pos x="T6" y="T7"/>
                  </a:cxn>
                  <a:cxn ang="0">
                    <a:pos x="T8" y="T9"/>
                  </a:cxn>
                </a:cxnLst>
                <a:rect l="0" t="0" r="r" b="b"/>
                <a:pathLst>
                  <a:path w="127" h="136">
                    <a:moveTo>
                      <a:pt x="69" y="0"/>
                    </a:moveTo>
                    <a:cubicBezTo>
                      <a:pt x="0" y="98"/>
                      <a:pt x="0" y="98"/>
                      <a:pt x="0" y="98"/>
                    </a:cubicBezTo>
                    <a:cubicBezTo>
                      <a:pt x="12" y="111"/>
                      <a:pt x="26" y="124"/>
                      <a:pt x="40" y="136"/>
                    </a:cubicBezTo>
                    <a:cubicBezTo>
                      <a:pt x="127" y="58"/>
                      <a:pt x="127" y="58"/>
                      <a:pt x="127" y="58"/>
                    </a:cubicBezTo>
                    <a:cubicBezTo>
                      <a:pt x="105" y="41"/>
                      <a:pt x="86" y="22"/>
                      <a:pt x="69" y="0"/>
                    </a:cubicBezTo>
                    <a:close/>
                  </a:path>
                </a:pathLst>
              </a:custGeom>
              <a:solidFill>
                <a:srgbClr val="AE2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4" name="Freeform 145"/>
              <p:cNvSpPr/>
              <p:nvPr/>
            </p:nvSpPr>
            <p:spPr bwMode="auto">
              <a:xfrm>
                <a:off x="3604" y="2759"/>
                <a:ext cx="325" cy="348"/>
              </a:xfrm>
              <a:custGeom>
                <a:avLst/>
                <a:gdLst>
                  <a:gd name="T0" fmla="*/ 122 w 122"/>
                  <a:gd name="T1" fmla="*/ 24 h 130"/>
                  <a:gd name="T2" fmla="*/ 87 w 122"/>
                  <a:gd name="T3" fmla="*/ 0 h 130"/>
                  <a:gd name="T4" fmla="*/ 0 w 122"/>
                  <a:gd name="T5" fmla="*/ 78 h 130"/>
                  <a:gd name="T6" fmla="*/ 74 w 122"/>
                  <a:gd name="T7" fmla="*/ 130 h 130"/>
                  <a:gd name="T8" fmla="*/ 122 w 122"/>
                  <a:gd name="T9" fmla="*/ 24 h 130"/>
                </a:gdLst>
                <a:ahLst/>
                <a:cxnLst>
                  <a:cxn ang="0">
                    <a:pos x="T0" y="T1"/>
                  </a:cxn>
                  <a:cxn ang="0">
                    <a:pos x="T2" y="T3"/>
                  </a:cxn>
                  <a:cxn ang="0">
                    <a:pos x="T4" y="T5"/>
                  </a:cxn>
                  <a:cxn ang="0">
                    <a:pos x="T6" y="T7"/>
                  </a:cxn>
                  <a:cxn ang="0">
                    <a:pos x="T8" y="T9"/>
                  </a:cxn>
                </a:cxnLst>
                <a:rect l="0" t="0" r="r" b="b"/>
                <a:pathLst>
                  <a:path w="122" h="130">
                    <a:moveTo>
                      <a:pt x="122" y="24"/>
                    </a:moveTo>
                    <a:cubicBezTo>
                      <a:pt x="110" y="17"/>
                      <a:pt x="98" y="9"/>
                      <a:pt x="87" y="0"/>
                    </a:cubicBezTo>
                    <a:cubicBezTo>
                      <a:pt x="0" y="78"/>
                      <a:pt x="0" y="78"/>
                      <a:pt x="0" y="78"/>
                    </a:cubicBezTo>
                    <a:cubicBezTo>
                      <a:pt x="23" y="98"/>
                      <a:pt x="48" y="115"/>
                      <a:pt x="74" y="130"/>
                    </a:cubicBezTo>
                    <a:lnTo>
                      <a:pt x="122" y="24"/>
                    </a:lnTo>
                    <a:close/>
                  </a:path>
                </a:pathLst>
              </a:custGeom>
              <a:solidFill>
                <a:srgbClr val="745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5" name="Freeform 146"/>
              <p:cNvSpPr/>
              <p:nvPr/>
            </p:nvSpPr>
            <p:spPr bwMode="auto">
              <a:xfrm>
                <a:off x="3187" y="2157"/>
                <a:ext cx="406" cy="428"/>
              </a:xfrm>
              <a:custGeom>
                <a:avLst/>
                <a:gdLst>
                  <a:gd name="T0" fmla="*/ 118 w 152"/>
                  <a:gd name="T1" fmla="*/ 0 h 160"/>
                  <a:gd name="T2" fmla="*/ 0 w 152"/>
                  <a:gd name="T3" fmla="*/ 11 h 160"/>
                  <a:gd name="T4" fmla="*/ 44 w 152"/>
                  <a:gd name="T5" fmla="*/ 160 h 160"/>
                  <a:gd name="T6" fmla="*/ 152 w 152"/>
                  <a:gd name="T7" fmla="*/ 114 h 160"/>
                  <a:gd name="T8" fmla="*/ 118 w 152"/>
                  <a:gd name="T9" fmla="*/ 0 h 160"/>
                </a:gdLst>
                <a:ahLst/>
                <a:cxnLst>
                  <a:cxn ang="0">
                    <a:pos x="T0" y="T1"/>
                  </a:cxn>
                  <a:cxn ang="0">
                    <a:pos x="T2" y="T3"/>
                  </a:cxn>
                  <a:cxn ang="0">
                    <a:pos x="T4" y="T5"/>
                  </a:cxn>
                  <a:cxn ang="0">
                    <a:pos x="T6" y="T7"/>
                  </a:cxn>
                  <a:cxn ang="0">
                    <a:pos x="T8" y="T9"/>
                  </a:cxn>
                </a:cxnLst>
                <a:rect l="0" t="0" r="r" b="b"/>
                <a:pathLst>
                  <a:path w="152" h="160">
                    <a:moveTo>
                      <a:pt x="118" y="0"/>
                    </a:moveTo>
                    <a:cubicBezTo>
                      <a:pt x="0" y="11"/>
                      <a:pt x="0" y="11"/>
                      <a:pt x="0" y="11"/>
                    </a:cubicBezTo>
                    <a:cubicBezTo>
                      <a:pt x="6" y="64"/>
                      <a:pt x="21" y="114"/>
                      <a:pt x="44" y="160"/>
                    </a:cubicBezTo>
                    <a:cubicBezTo>
                      <a:pt x="152" y="114"/>
                      <a:pt x="152" y="114"/>
                      <a:pt x="152" y="114"/>
                    </a:cubicBezTo>
                    <a:cubicBezTo>
                      <a:pt x="134" y="79"/>
                      <a:pt x="122" y="40"/>
                      <a:pt x="118" y="0"/>
                    </a:cubicBezTo>
                    <a:close/>
                  </a:path>
                </a:pathLst>
              </a:custGeom>
              <a:solidFill>
                <a:srgbClr val="D7B6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6" name="Freeform 147"/>
              <p:cNvSpPr/>
              <p:nvPr/>
            </p:nvSpPr>
            <p:spPr bwMode="auto">
              <a:xfrm>
                <a:off x="3305" y="2462"/>
                <a:ext cx="325" cy="220"/>
              </a:xfrm>
              <a:custGeom>
                <a:avLst/>
                <a:gdLst>
                  <a:gd name="T0" fmla="*/ 0 w 122"/>
                  <a:gd name="T1" fmla="*/ 46 h 82"/>
                  <a:gd name="T2" fmla="*/ 20 w 122"/>
                  <a:gd name="T3" fmla="*/ 82 h 82"/>
                  <a:gd name="T4" fmla="*/ 122 w 122"/>
                  <a:gd name="T5" fmla="*/ 26 h 82"/>
                  <a:gd name="T6" fmla="*/ 108 w 122"/>
                  <a:gd name="T7" fmla="*/ 0 h 82"/>
                  <a:gd name="T8" fmla="*/ 0 w 122"/>
                  <a:gd name="T9" fmla="*/ 46 h 82"/>
                </a:gdLst>
                <a:ahLst/>
                <a:cxnLst>
                  <a:cxn ang="0">
                    <a:pos x="T0" y="T1"/>
                  </a:cxn>
                  <a:cxn ang="0">
                    <a:pos x="T2" y="T3"/>
                  </a:cxn>
                  <a:cxn ang="0">
                    <a:pos x="T4" y="T5"/>
                  </a:cxn>
                  <a:cxn ang="0">
                    <a:pos x="T6" y="T7"/>
                  </a:cxn>
                  <a:cxn ang="0">
                    <a:pos x="T8" y="T9"/>
                  </a:cxn>
                </a:cxnLst>
                <a:rect l="0" t="0" r="r" b="b"/>
                <a:pathLst>
                  <a:path w="122" h="82">
                    <a:moveTo>
                      <a:pt x="0" y="46"/>
                    </a:moveTo>
                    <a:cubicBezTo>
                      <a:pt x="6" y="58"/>
                      <a:pt x="12" y="70"/>
                      <a:pt x="20" y="82"/>
                    </a:cubicBezTo>
                    <a:cubicBezTo>
                      <a:pt x="122" y="26"/>
                      <a:pt x="122" y="26"/>
                      <a:pt x="122" y="26"/>
                    </a:cubicBezTo>
                    <a:cubicBezTo>
                      <a:pt x="117" y="17"/>
                      <a:pt x="112" y="9"/>
                      <a:pt x="108" y="0"/>
                    </a:cubicBezTo>
                    <a:lnTo>
                      <a:pt x="0" y="46"/>
                    </a:lnTo>
                    <a:close/>
                  </a:path>
                </a:pathLst>
              </a:custGeom>
              <a:solidFill>
                <a:srgbClr val="7EA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7" name="Freeform 148"/>
              <p:cNvSpPr/>
              <p:nvPr/>
            </p:nvSpPr>
            <p:spPr bwMode="auto">
              <a:xfrm>
                <a:off x="3903" y="2850"/>
                <a:ext cx="205" cy="120"/>
              </a:xfrm>
              <a:custGeom>
                <a:avLst/>
                <a:gdLst>
                  <a:gd name="T0" fmla="*/ 77 w 77"/>
                  <a:gd name="T1" fmla="*/ 32 h 45"/>
                  <a:gd name="T2" fmla="*/ 6 w 77"/>
                  <a:gd name="T3" fmla="*/ 0 h 45"/>
                  <a:gd name="T4" fmla="*/ 0 w 77"/>
                  <a:gd name="T5" fmla="*/ 12 h 45"/>
                  <a:gd name="T6" fmla="*/ 74 w 77"/>
                  <a:gd name="T7" fmla="*/ 45 h 45"/>
                  <a:gd name="T8" fmla="*/ 77 w 77"/>
                  <a:gd name="T9" fmla="*/ 32 h 45"/>
                </a:gdLst>
                <a:ahLst/>
                <a:cxnLst>
                  <a:cxn ang="0">
                    <a:pos x="T0" y="T1"/>
                  </a:cxn>
                  <a:cxn ang="0">
                    <a:pos x="T2" y="T3"/>
                  </a:cxn>
                  <a:cxn ang="0">
                    <a:pos x="T4" y="T5"/>
                  </a:cxn>
                  <a:cxn ang="0">
                    <a:pos x="T6" y="T7"/>
                  </a:cxn>
                  <a:cxn ang="0">
                    <a:pos x="T8" y="T9"/>
                  </a:cxn>
                </a:cxnLst>
                <a:rect l="0" t="0" r="r" b="b"/>
                <a:pathLst>
                  <a:path w="77" h="45">
                    <a:moveTo>
                      <a:pt x="77" y="32"/>
                    </a:moveTo>
                    <a:cubicBezTo>
                      <a:pt x="6" y="0"/>
                      <a:pt x="6" y="0"/>
                      <a:pt x="6" y="0"/>
                    </a:cubicBezTo>
                    <a:cubicBezTo>
                      <a:pt x="0" y="12"/>
                      <a:pt x="0" y="12"/>
                      <a:pt x="0" y="12"/>
                    </a:cubicBezTo>
                    <a:cubicBezTo>
                      <a:pt x="24" y="25"/>
                      <a:pt x="49" y="35"/>
                      <a:pt x="74" y="45"/>
                    </a:cubicBezTo>
                    <a:lnTo>
                      <a:pt x="77" y="32"/>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8" name="Freeform 149"/>
              <p:cNvSpPr/>
              <p:nvPr/>
            </p:nvSpPr>
            <p:spPr bwMode="auto">
              <a:xfrm>
                <a:off x="3889" y="2882"/>
                <a:ext cx="211" cy="126"/>
              </a:xfrm>
              <a:custGeom>
                <a:avLst/>
                <a:gdLst>
                  <a:gd name="T0" fmla="*/ 79 w 79"/>
                  <a:gd name="T1" fmla="*/ 33 h 47"/>
                  <a:gd name="T2" fmla="*/ 5 w 79"/>
                  <a:gd name="T3" fmla="*/ 0 h 47"/>
                  <a:gd name="T4" fmla="*/ 0 w 79"/>
                  <a:gd name="T5" fmla="*/ 11 h 47"/>
                  <a:gd name="T6" fmla="*/ 76 w 79"/>
                  <a:gd name="T7" fmla="*/ 47 h 47"/>
                  <a:gd name="T8" fmla="*/ 79 w 79"/>
                  <a:gd name="T9" fmla="*/ 33 h 47"/>
                </a:gdLst>
                <a:ahLst/>
                <a:cxnLst>
                  <a:cxn ang="0">
                    <a:pos x="T0" y="T1"/>
                  </a:cxn>
                  <a:cxn ang="0">
                    <a:pos x="T2" y="T3"/>
                  </a:cxn>
                  <a:cxn ang="0">
                    <a:pos x="T4" y="T5"/>
                  </a:cxn>
                  <a:cxn ang="0">
                    <a:pos x="T6" y="T7"/>
                  </a:cxn>
                  <a:cxn ang="0">
                    <a:pos x="T8" y="T9"/>
                  </a:cxn>
                </a:cxnLst>
                <a:rect l="0" t="0" r="r" b="b"/>
                <a:pathLst>
                  <a:path w="79" h="47">
                    <a:moveTo>
                      <a:pt x="79" y="33"/>
                    </a:moveTo>
                    <a:cubicBezTo>
                      <a:pt x="54" y="23"/>
                      <a:pt x="29" y="13"/>
                      <a:pt x="5" y="0"/>
                    </a:cubicBezTo>
                    <a:cubicBezTo>
                      <a:pt x="0" y="11"/>
                      <a:pt x="0" y="11"/>
                      <a:pt x="0" y="11"/>
                    </a:cubicBezTo>
                    <a:cubicBezTo>
                      <a:pt x="76" y="47"/>
                      <a:pt x="76" y="47"/>
                      <a:pt x="76" y="47"/>
                    </a:cubicBezTo>
                    <a:lnTo>
                      <a:pt x="79" y="33"/>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9" name="Freeform 150"/>
              <p:cNvSpPr/>
              <p:nvPr/>
            </p:nvSpPr>
            <p:spPr bwMode="auto">
              <a:xfrm>
                <a:off x="3857" y="2949"/>
                <a:ext cx="227" cy="126"/>
              </a:xfrm>
              <a:custGeom>
                <a:avLst/>
                <a:gdLst>
                  <a:gd name="T0" fmla="*/ 16 w 227"/>
                  <a:gd name="T1" fmla="*/ 0 h 126"/>
                  <a:gd name="T2" fmla="*/ 0 w 227"/>
                  <a:gd name="T3" fmla="*/ 35 h 126"/>
                  <a:gd name="T4" fmla="*/ 222 w 227"/>
                  <a:gd name="T5" fmla="*/ 126 h 126"/>
                  <a:gd name="T6" fmla="*/ 227 w 227"/>
                  <a:gd name="T7" fmla="*/ 94 h 126"/>
                  <a:gd name="T8" fmla="*/ 16 w 227"/>
                  <a:gd name="T9" fmla="*/ 0 h 126"/>
                </a:gdLst>
                <a:ahLst/>
                <a:cxnLst>
                  <a:cxn ang="0">
                    <a:pos x="T0" y="T1"/>
                  </a:cxn>
                  <a:cxn ang="0">
                    <a:pos x="T2" y="T3"/>
                  </a:cxn>
                  <a:cxn ang="0">
                    <a:pos x="T4" y="T5"/>
                  </a:cxn>
                  <a:cxn ang="0">
                    <a:pos x="T6" y="T7"/>
                  </a:cxn>
                  <a:cxn ang="0">
                    <a:pos x="T8" y="T9"/>
                  </a:cxn>
                </a:cxnLst>
                <a:rect l="0" t="0" r="r" b="b"/>
                <a:pathLst>
                  <a:path w="227" h="126">
                    <a:moveTo>
                      <a:pt x="16" y="0"/>
                    </a:moveTo>
                    <a:lnTo>
                      <a:pt x="0" y="35"/>
                    </a:lnTo>
                    <a:lnTo>
                      <a:pt x="222" y="126"/>
                    </a:lnTo>
                    <a:lnTo>
                      <a:pt x="227" y="94"/>
                    </a:lnTo>
                    <a:lnTo>
                      <a:pt x="16" y="0"/>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0" name="Freeform 151"/>
              <p:cNvSpPr/>
              <p:nvPr/>
            </p:nvSpPr>
            <p:spPr bwMode="auto">
              <a:xfrm>
                <a:off x="3844" y="2984"/>
                <a:ext cx="235" cy="123"/>
              </a:xfrm>
              <a:custGeom>
                <a:avLst/>
                <a:gdLst>
                  <a:gd name="T0" fmla="*/ 13 w 235"/>
                  <a:gd name="T1" fmla="*/ 0 h 123"/>
                  <a:gd name="T2" fmla="*/ 0 w 235"/>
                  <a:gd name="T3" fmla="*/ 29 h 123"/>
                  <a:gd name="T4" fmla="*/ 227 w 235"/>
                  <a:gd name="T5" fmla="*/ 123 h 123"/>
                  <a:gd name="T6" fmla="*/ 235 w 235"/>
                  <a:gd name="T7" fmla="*/ 91 h 123"/>
                  <a:gd name="T8" fmla="*/ 13 w 235"/>
                  <a:gd name="T9" fmla="*/ 0 h 123"/>
                </a:gdLst>
                <a:ahLst/>
                <a:cxnLst>
                  <a:cxn ang="0">
                    <a:pos x="T0" y="T1"/>
                  </a:cxn>
                  <a:cxn ang="0">
                    <a:pos x="T2" y="T3"/>
                  </a:cxn>
                  <a:cxn ang="0">
                    <a:pos x="T4" y="T5"/>
                  </a:cxn>
                  <a:cxn ang="0">
                    <a:pos x="T6" y="T7"/>
                  </a:cxn>
                  <a:cxn ang="0">
                    <a:pos x="T8" y="T9"/>
                  </a:cxn>
                </a:cxnLst>
                <a:rect l="0" t="0" r="r" b="b"/>
                <a:pathLst>
                  <a:path w="235" h="123">
                    <a:moveTo>
                      <a:pt x="13" y="0"/>
                    </a:moveTo>
                    <a:lnTo>
                      <a:pt x="0" y="29"/>
                    </a:lnTo>
                    <a:lnTo>
                      <a:pt x="227" y="123"/>
                    </a:lnTo>
                    <a:lnTo>
                      <a:pt x="235" y="91"/>
                    </a:lnTo>
                    <a:lnTo>
                      <a:pt x="13" y="0"/>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1" name="Freeform 152"/>
              <p:cNvSpPr/>
              <p:nvPr/>
            </p:nvSpPr>
            <p:spPr bwMode="auto">
              <a:xfrm>
                <a:off x="3828" y="3013"/>
                <a:ext cx="243" cy="131"/>
              </a:xfrm>
              <a:custGeom>
                <a:avLst/>
                <a:gdLst>
                  <a:gd name="T0" fmla="*/ 243 w 243"/>
                  <a:gd name="T1" fmla="*/ 94 h 131"/>
                  <a:gd name="T2" fmla="*/ 16 w 243"/>
                  <a:gd name="T3" fmla="*/ 0 h 131"/>
                  <a:gd name="T4" fmla="*/ 0 w 243"/>
                  <a:gd name="T5" fmla="*/ 35 h 131"/>
                  <a:gd name="T6" fmla="*/ 235 w 243"/>
                  <a:gd name="T7" fmla="*/ 131 h 131"/>
                  <a:gd name="T8" fmla="*/ 243 w 243"/>
                  <a:gd name="T9" fmla="*/ 94 h 131"/>
                </a:gdLst>
                <a:ahLst/>
                <a:cxnLst>
                  <a:cxn ang="0">
                    <a:pos x="T0" y="T1"/>
                  </a:cxn>
                  <a:cxn ang="0">
                    <a:pos x="T2" y="T3"/>
                  </a:cxn>
                  <a:cxn ang="0">
                    <a:pos x="T4" y="T5"/>
                  </a:cxn>
                  <a:cxn ang="0">
                    <a:pos x="T6" y="T7"/>
                  </a:cxn>
                  <a:cxn ang="0">
                    <a:pos x="T8" y="T9"/>
                  </a:cxn>
                </a:cxnLst>
                <a:rect l="0" t="0" r="r" b="b"/>
                <a:pathLst>
                  <a:path w="243" h="131">
                    <a:moveTo>
                      <a:pt x="243" y="94"/>
                    </a:moveTo>
                    <a:lnTo>
                      <a:pt x="16" y="0"/>
                    </a:lnTo>
                    <a:lnTo>
                      <a:pt x="0" y="35"/>
                    </a:lnTo>
                    <a:lnTo>
                      <a:pt x="235" y="131"/>
                    </a:lnTo>
                    <a:lnTo>
                      <a:pt x="243" y="94"/>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2" name="Freeform 153"/>
              <p:cNvSpPr/>
              <p:nvPr/>
            </p:nvSpPr>
            <p:spPr bwMode="auto">
              <a:xfrm>
                <a:off x="3817" y="3048"/>
                <a:ext cx="246" cy="134"/>
              </a:xfrm>
              <a:custGeom>
                <a:avLst/>
                <a:gdLst>
                  <a:gd name="T0" fmla="*/ 246 w 246"/>
                  <a:gd name="T1" fmla="*/ 96 h 134"/>
                  <a:gd name="T2" fmla="*/ 11 w 246"/>
                  <a:gd name="T3" fmla="*/ 0 h 134"/>
                  <a:gd name="T4" fmla="*/ 0 w 246"/>
                  <a:gd name="T5" fmla="*/ 24 h 134"/>
                  <a:gd name="T6" fmla="*/ 238 w 246"/>
                  <a:gd name="T7" fmla="*/ 134 h 134"/>
                  <a:gd name="T8" fmla="*/ 246 w 246"/>
                  <a:gd name="T9" fmla="*/ 96 h 134"/>
                </a:gdLst>
                <a:ahLst/>
                <a:cxnLst>
                  <a:cxn ang="0">
                    <a:pos x="T0" y="T1"/>
                  </a:cxn>
                  <a:cxn ang="0">
                    <a:pos x="T2" y="T3"/>
                  </a:cxn>
                  <a:cxn ang="0">
                    <a:pos x="T4" y="T5"/>
                  </a:cxn>
                  <a:cxn ang="0">
                    <a:pos x="T6" y="T7"/>
                  </a:cxn>
                  <a:cxn ang="0">
                    <a:pos x="T8" y="T9"/>
                  </a:cxn>
                </a:cxnLst>
                <a:rect l="0" t="0" r="r" b="b"/>
                <a:pathLst>
                  <a:path w="246" h="134">
                    <a:moveTo>
                      <a:pt x="246" y="96"/>
                    </a:moveTo>
                    <a:lnTo>
                      <a:pt x="11" y="0"/>
                    </a:lnTo>
                    <a:lnTo>
                      <a:pt x="0" y="24"/>
                    </a:lnTo>
                    <a:lnTo>
                      <a:pt x="238" y="134"/>
                    </a:lnTo>
                    <a:lnTo>
                      <a:pt x="246" y="96"/>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3" name="Freeform 154"/>
              <p:cNvSpPr/>
              <p:nvPr/>
            </p:nvSpPr>
            <p:spPr bwMode="auto">
              <a:xfrm>
                <a:off x="3801" y="3072"/>
                <a:ext cx="254" cy="137"/>
              </a:xfrm>
              <a:custGeom>
                <a:avLst/>
                <a:gdLst>
                  <a:gd name="T0" fmla="*/ 6 w 95"/>
                  <a:gd name="T1" fmla="*/ 0 h 51"/>
                  <a:gd name="T2" fmla="*/ 0 w 95"/>
                  <a:gd name="T3" fmla="*/ 13 h 51"/>
                  <a:gd name="T4" fmla="*/ 93 w 95"/>
                  <a:gd name="T5" fmla="*/ 51 h 51"/>
                  <a:gd name="T6" fmla="*/ 95 w 95"/>
                  <a:gd name="T7" fmla="*/ 41 h 51"/>
                  <a:gd name="T8" fmla="*/ 6 w 95"/>
                  <a:gd name="T9" fmla="*/ 0 h 51"/>
                </a:gdLst>
                <a:ahLst/>
                <a:cxnLst>
                  <a:cxn ang="0">
                    <a:pos x="T0" y="T1"/>
                  </a:cxn>
                  <a:cxn ang="0">
                    <a:pos x="T2" y="T3"/>
                  </a:cxn>
                  <a:cxn ang="0">
                    <a:pos x="T4" y="T5"/>
                  </a:cxn>
                  <a:cxn ang="0">
                    <a:pos x="T6" y="T7"/>
                  </a:cxn>
                  <a:cxn ang="0">
                    <a:pos x="T8" y="T9"/>
                  </a:cxn>
                </a:cxnLst>
                <a:rect l="0" t="0" r="r" b="b"/>
                <a:pathLst>
                  <a:path w="95" h="51">
                    <a:moveTo>
                      <a:pt x="6" y="0"/>
                    </a:moveTo>
                    <a:cubicBezTo>
                      <a:pt x="0" y="13"/>
                      <a:pt x="0" y="13"/>
                      <a:pt x="0" y="13"/>
                    </a:cubicBezTo>
                    <a:cubicBezTo>
                      <a:pt x="29" y="29"/>
                      <a:pt x="60" y="42"/>
                      <a:pt x="93" y="51"/>
                    </a:cubicBezTo>
                    <a:cubicBezTo>
                      <a:pt x="95" y="41"/>
                      <a:pt x="95" y="41"/>
                      <a:pt x="95" y="41"/>
                    </a:cubicBezTo>
                    <a:lnTo>
                      <a:pt x="6" y="0"/>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4" name="Freeform 155"/>
              <p:cNvSpPr/>
              <p:nvPr/>
            </p:nvSpPr>
            <p:spPr bwMode="auto">
              <a:xfrm>
                <a:off x="3873" y="2912"/>
                <a:ext cx="219" cy="131"/>
              </a:xfrm>
              <a:custGeom>
                <a:avLst/>
                <a:gdLst>
                  <a:gd name="T0" fmla="*/ 219 w 219"/>
                  <a:gd name="T1" fmla="*/ 96 h 131"/>
                  <a:gd name="T2" fmla="*/ 16 w 219"/>
                  <a:gd name="T3" fmla="*/ 0 h 131"/>
                  <a:gd name="T4" fmla="*/ 0 w 219"/>
                  <a:gd name="T5" fmla="*/ 37 h 131"/>
                  <a:gd name="T6" fmla="*/ 211 w 219"/>
                  <a:gd name="T7" fmla="*/ 131 h 131"/>
                  <a:gd name="T8" fmla="*/ 219 w 219"/>
                  <a:gd name="T9" fmla="*/ 96 h 131"/>
                </a:gdLst>
                <a:ahLst/>
                <a:cxnLst>
                  <a:cxn ang="0">
                    <a:pos x="T0" y="T1"/>
                  </a:cxn>
                  <a:cxn ang="0">
                    <a:pos x="T2" y="T3"/>
                  </a:cxn>
                  <a:cxn ang="0">
                    <a:pos x="T4" y="T5"/>
                  </a:cxn>
                  <a:cxn ang="0">
                    <a:pos x="T6" y="T7"/>
                  </a:cxn>
                  <a:cxn ang="0">
                    <a:pos x="T8" y="T9"/>
                  </a:cxn>
                </a:cxnLst>
                <a:rect l="0" t="0" r="r" b="b"/>
                <a:pathLst>
                  <a:path w="219" h="131">
                    <a:moveTo>
                      <a:pt x="219" y="96"/>
                    </a:moveTo>
                    <a:lnTo>
                      <a:pt x="16" y="0"/>
                    </a:lnTo>
                    <a:lnTo>
                      <a:pt x="0" y="37"/>
                    </a:lnTo>
                    <a:lnTo>
                      <a:pt x="211" y="131"/>
                    </a:lnTo>
                    <a:lnTo>
                      <a:pt x="219" y="96"/>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5" name="Freeform 156"/>
              <p:cNvSpPr/>
              <p:nvPr/>
            </p:nvSpPr>
            <p:spPr bwMode="auto">
              <a:xfrm>
                <a:off x="3919" y="2823"/>
                <a:ext cx="195" cy="113"/>
              </a:xfrm>
              <a:custGeom>
                <a:avLst/>
                <a:gdLst>
                  <a:gd name="T0" fmla="*/ 73 w 73"/>
                  <a:gd name="T1" fmla="*/ 31 h 42"/>
                  <a:gd name="T2" fmla="*/ 4 w 73"/>
                  <a:gd name="T3" fmla="*/ 0 h 42"/>
                  <a:gd name="T4" fmla="*/ 0 w 73"/>
                  <a:gd name="T5" fmla="*/ 10 h 42"/>
                  <a:gd name="T6" fmla="*/ 71 w 73"/>
                  <a:gd name="T7" fmla="*/ 42 h 42"/>
                  <a:gd name="T8" fmla="*/ 73 w 73"/>
                  <a:gd name="T9" fmla="*/ 31 h 42"/>
                </a:gdLst>
                <a:ahLst/>
                <a:cxnLst>
                  <a:cxn ang="0">
                    <a:pos x="T0" y="T1"/>
                  </a:cxn>
                  <a:cxn ang="0">
                    <a:pos x="T2" y="T3"/>
                  </a:cxn>
                  <a:cxn ang="0">
                    <a:pos x="T4" y="T5"/>
                  </a:cxn>
                  <a:cxn ang="0">
                    <a:pos x="T6" y="T7"/>
                  </a:cxn>
                  <a:cxn ang="0">
                    <a:pos x="T8" y="T9"/>
                  </a:cxn>
                </a:cxnLst>
                <a:rect l="0" t="0" r="r" b="b"/>
                <a:pathLst>
                  <a:path w="73" h="42">
                    <a:moveTo>
                      <a:pt x="73" y="31"/>
                    </a:moveTo>
                    <a:cubicBezTo>
                      <a:pt x="49" y="23"/>
                      <a:pt x="26" y="13"/>
                      <a:pt x="4" y="0"/>
                    </a:cubicBezTo>
                    <a:cubicBezTo>
                      <a:pt x="0" y="10"/>
                      <a:pt x="0" y="10"/>
                      <a:pt x="0" y="10"/>
                    </a:cubicBezTo>
                    <a:cubicBezTo>
                      <a:pt x="71" y="42"/>
                      <a:pt x="71" y="42"/>
                      <a:pt x="71" y="42"/>
                    </a:cubicBezTo>
                    <a:lnTo>
                      <a:pt x="73" y="31"/>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6" name="Freeform 157"/>
              <p:cNvSpPr/>
              <p:nvPr/>
            </p:nvSpPr>
            <p:spPr bwMode="auto">
              <a:xfrm>
                <a:off x="4050" y="2906"/>
                <a:ext cx="614" cy="351"/>
              </a:xfrm>
              <a:custGeom>
                <a:avLst/>
                <a:gdLst>
                  <a:gd name="T0" fmla="*/ 230 w 230"/>
                  <a:gd name="T1" fmla="*/ 119 h 131"/>
                  <a:gd name="T2" fmla="*/ 197 w 230"/>
                  <a:gd name="T3" fmla="*/ 6 h 131"/>
                  <a:gd name="T4" fmla="*/ 122 w 230"/>
                  <a:gd name="T5" fmla="*/ 15 h 131"/>
                  <a:gd name="T6" fmla="*/ 24 w 230"/>
                  <a:gd name="T7" fmla="*/ 0 h 131"/>
                  <a:gd name="T8" fmla="*/ 0 w 230"/>
                  <a:gd name="T9" fmla="*/ 113 h 131"/>
                  <a:gd name="T10" fmla="*/ 126 w 230"/>
                  <a:gd name="T11" fmla="*/ 131 h 131"/>
                  <a:gd name="T12" fmla="*/ 230 w 230"/>
                  <a:gd name="T13" fmla="*/ 119 h 131"/>
                </a:gdLst>
                <a:ahLst/>
                <a:cxnLst>
                  <a:cxn ang="0">
                    <a:pos x="T0" y="T1"/>
                  </a:cxn>
                  <a:cxn ang="0">
                    <a:pos x="T2" y="T3"/>
                  </a:cxn>
                  <a:cxn ang="0">
                    <a:pos x="T4" y="T5"/>
                  </a:cxn>
                  <a:cxn ang="0">
                    <a:pos x="T6" y="T7"/>
                  </a:cxn>
                  <a:cxn ang="0">
                    <a:pos x="T8" y="T9"/>
                  </a:cxn>
                  <a:cxn ang="0">
                    <a:pos x="T10" y="T11"/>
                  </a:cxn>
                  <a:cxn ang="0">
                    <a:pos x="T12" y="T13"/>
                  </a:cxn>
                </a:cxnLst>
                <a:rect l="0" t="0" r="r" b="b"/>
                <a:pathLst>
                  <a:path w="230" h="131">
                    <a:moveTo>
                      <a:pt x="230" y="119"/>
                    </a:moveTo>
                    <a:cubicBezTo>
                      <a:pt x="197" y="6"/>
                      <a:pt x="197" y="6"/>
                      <a:pt x="197" y="6"/>
                    </a:cubicBezTo>
                    <a:cubicBezTo>
                      <a:pt x="173" y="12"/>
                      <a:pt x="148" y="15"/>
                      <a:pt x="122" y="15"/>
                    </a:cubicBezTo>
                    <a:cubicBezTo>
                      <a:pt x="88" y="15"/>
                      <a:pt x="55" y="9"/>
                      <a:pt x="24" y="0"/>
                    </a:cubicBezTo>
                    <a:cubicBezTo>
                      <a:pt x="0" y="113"/>
                      <a:pt x="0" y="113"/>
                      <a:pt x="0" y="113"/>
                    </a:cubicBezTo>
                    <a:cubicBezTo>
                      <a:pt x="40" y="125"/>
                      <a:pt x="82" y="131"/>
                      <a:pt x="126" y="131"/>
                    </a:cubicBezTo>
                    <a:cubicBezTo>
                      <a:pt x="162" y="131"/>
                      <a:pt x="197" y="127"/>
                      <a:pt x="230" y="119"/>
                    </a:cubicBezTo>
                    <a:close/>
                  </a:path>
                </a:pathLst>
              </a:custGeom>
              <a:solidFill>
                <a:srgbClr val="7E4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7" name="Freeform 158"/>
              <p:cNvSpPr/>
              <p:nvPr/>
            </p:nvSpPr>
            <p:spPr bwMode="auto">
              <a:xfrm>
                <a:off x="4576" y="2759"/>
                <a:ext cx="633" cy="466"/>
              </a:xfrm>
              <a:custGeom>
                <a:avLst/>
                <a:gdLst>
                  <a:gd name="T0" fmla="*/ 127 w 237"/>
                  <a:gd name="T1" fmla="*/ 0 h 174"/>
                  <a:gd name="T2" fmla="*/ 0 w 237"/>
                  <a:gd name="T3" fmla="*/ 61 h 174"/>
                  <a:gd name="T4" fmla="*/ 33 w 237"/>
                  <a:gd name="T5" fmla="*/ 174 h 174"/>
                  <a:gd name="T6" fmla="*/ 237 w 237"/>
                  <a:gd name="T7" fmla="*/ 65 h 174"/>
                  <a:gd name="T8" fmla="*/ 127 w 237"/>
                  <a:gd name="T9" fmla="*/ 0 h 174"/>
                </a:gdLst>
                <a:ahLst/>
                <a:cxnLst>
                  <a:cxn ang="0">
                    <a:pos x="T0" y="T1"/>
                  </a:cxn>
                  <a:cxn ang="0">
                    <a:pos x="T2" y="T3"/>
                  </a:cxn>
                  <a:cxn ang="0">
                    <a:pos x="T4" y="T5"/>
                  </a:cxn>
                  <a:cxn ang="0">
                    <a:pos x="T6" y="T7"/>
                  </a:cxn>
                  <a:cxn ang="0">
                    <a:pos x="T8" y="T9"/>
                  </a:cxn>
                </a:cxnLst>
                <a:rect l="0" t="0" r="r" b="b"/>
                <a:pathLst>
                  <a:path w="237" h="174">
                    <a:moveTo>
                      <a:pt x="127" y="0"/>
                    </a:moveTo>
                    <a:cubicBezTo>
                      <a:pt x="90" y="29"/>
                      <a:pt x="47" y="50"/>
                      <a:pt x="0" y="61"/>
                    </a:cubicBezTo>
                    <a:cubicBezTo>
                      <a:pt x="33" y="174"/>
                      <a:pt x="33" y="174"/>
                      <a:pt x="33" y="174"/>
                    </a:cubicBezTo>
                    <a:cubicBezTo>
                      <a:pt x="111" y="155"/>
                      <a:pt x="181" y="117"/>
                      <a:pt x="237" y="65"/>
                    </a:cubicBezTo>
                    <a:lnTo>
                      <a:pt x="127" y="0"/>
                    </a:lnTo>
                    <a:close/>
                  </a:path>
                </a:pathLst>
              </a:custGeom>
              <a:solidFill>
                <a:srgbClr val="7E4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8" name="Freeform 159"/>
              <p:cNvSpPr/>
              <p:nvPr/>
            </p:nvSpPr>
            <p:spPr bwMode="auto">
              <a:xfrm>
                <a:off x="4915" y="2379"/>
                <a:ext cx="569" cy="554"/>
              </a:xfrm>
              <a:custGeom>
                <a:avLst/>
                <a:gdLst>
                  <a:gd name="T0" fmla="*/ 105 w 213"/>
                  <a:gd name="T1" fmla="*/ 0 h 207"/>
                  <a:gd name="T2" fmla="*/ 0 w 213"/>
                  <a:gd name="T3" fmla="*/ 142 h 207"/>
                  <a:gd name="T4" fmla="*/ 110 w 213"/>
                  <a:gd name="T5" fmla="*/ 207 h 207"/>
                  <a:gd name="T6" fmla="*/ 213 w 213"/>
                  <a:gd name="T7" fmla="*/ 63 h 207"/>
                  <a:gd name="T8" fmla="*/ 105 w 213"/>
                  <a:gd name="T9" fmla="*/ 0 h 207"/>
                </a:gdLst>
                <a:ahLst/>
                <a:cxnLst>
                  <a:cxn ang="0">
                    <a:pos x="T0" y="T1"/>
                  </a:cxn>
                  <a:cxn ang="0">
                    <a:pos x="T2" y="T3"/>
                  </a:cxn>
                  <a:cxn ang="0">
                    <a:pos x="T4" y="T5"/>
                  </a:cxn>
                  <a:cxn ang="0">
                    <a:pos x="T6" y="T7"/>
                  </a:cxn>
                  <a:cxn ang="0">
                    <a:pos x="T8" y="T9"/>
                  </a:cxn>
                </a:cxnLst>
                <a:rect l="0" t="0" r="r" b="b"/>
                <a:pathLst>
                  <a:path w="213" h="207">
                    <a:moveTo>
                      <a:pt x="105" y="0"/>
                    </a:moveTo>
                    <a:cubicBezTo>
                      <a:pt x="84" y="56"/>
                      <a:pt x="47" y="105"/>
                      <a:pt x="0" y="142"/>
                    </a:cubicBezTo>
                    <a:cubicBezTo>
                      <a:pt x="110" y="207"/>
                      <a:pt x="110" y="207"/>
                      <a:pt x="110" y="207"/>
                    </a:cubicBezTo>
                    <a:cubicBezTo>
                      <a:pt x="153" y="166"/>
                      <a:pt x="188" y="118"/>
                      <a:pt x="213" y="63"/>
                    </a:cubicBezTo>
                    <a:lnTo>
                      <a:pt x="105" y="0"/>
                    </a:lnTo>
                    <a:close/>
                  </a:path>
                </a:pathLst>
              </a:custGeom>
              <a:solidFill>
                <a:srgbClr val="F0D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9" name="Freeform 160"/>
              <p:cNvSpPr/>
              <p:nvPr/>
            </p:nvSpPr>
            <p:spPr bwMode="auto">
              <a:xfrm>
                <a:off x="5195" y="2275"/>
                <a:ext cx="340" cy="273"/>
              </a:xfrm>
              <a:custGeom>
                <a:avLst/>
                <a:gdLst>
                  <a:gd name="T0" fmla="*/ 127 w 127"/>
                  <a:gd name="T1" fmla="*/ 54 h 102"/>
                  <a:gd name="T2" fmla="*/ 12 w 127"/>
                  <a:gd name="T3" fmla="*/ 0 h 102"/>
                  <a:gd name="T4" fmla="*/ 0 w 127"/>
                  <a:gd name="T5" fmla="*/ 39 h 102"/>
                  <a:gd name="T6" fmla="*/ 108 w 127"/>
                  <a:gd name="T7" fmla="*/ 102 h 102"/>
                  <a:gd name="T8" fmla="*/ 127 w 127"/>
                  <a:gd name="T9" fmla="*/ 54 h 102"/>
                </a:gdLst>
                <a:ahLst/>
                <a:cxnLst>
                  <a:cxn ang="0">
                    <a:pos x="T0" y="T1"/>
                  </a:cxn>
                  <a:cxn ang="0">
                    <a:pos x="T2" y="T3"/>
                  </a:cxn>
                  <a:cxn ang="0">
                    <a:pos x="T4" y="T5"/>
                  </a:cxn>
                  <a:cxn ang="0">
                    <a:pos x="T6" y="T7"/>
                  </a:cxn>
                  <a:cxn ang="0">
                    <a:pos x="T8" y="T9"/>
                  </a:cxn>
                </a:cxnLst>
                <a:rect l="0" t="0" r="r" b="b"/>
                <a:pathLst>
                  <a:path w="127" h="102">
                    <a:moveTo>
                      <a:pt x="127" y="54"/>
                    </a:moveTo>
                    <a:cubicBezTo>
                      <a:pt x="12" y="0"/>
                      <a:pt x="12" y="0"/>
                      <a:pt x="12" y="0"/>
                    </a:cubicBezTo>
                    <a:cubicBezTo>
                      <a:pt x="9" y="13"/>
                      <a:pt x="5" y="26"/>
                      <a:pt x="0" y="39"/>
                    </a:cubicBezTo>
                    <a:cubicBezTo>
                      <a:pt x="108" y="102"/>
                      <a:pt x="108" y="102"/>
                      <a:pt x="108" y="102"/>
                    </a:cubicBezTo>
                    <a:cubicBezTo>
                      <a:pt x="115" y="87"/>
                      <a:pt x="122" y="71"/>
                      <a:pt x="127" y="54"/>
                    </a:cubicBezTo>
                    <a:close/>
                  </a:path>
                </a:pathLst>
              </a:custGeom>
              <a:solidFill>
                <a:srgbClr val="7E44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0" name="Freeform 161"/>
              <p:cNvSpPr/>
              <p:nvPr/>
            </p:nvSpPr>
            <p:spPr bwMode="auto">
              <a:xfrm>
                <a:off x="3833" y="1486"/>
                <a:ext cx="267" cy="238"/>
              </a:xfrm>
              <a:custGeom>
                <a:avLst/>
                <a:gdLst>
                  <a:gd name="T0" fmla="*/ 27 w 100"/>
                  <a:gd name="T1" fmla="*/ 0 h 89"/>
                  <a:gd name="T2" fmla="*/ 0 w 100"/>
                  <a:gd name="T3" fmla="*/ 24 h 89"/>
                  <a:gd name="T4" fmla="*/ 78 w 100"/>
                  <a:gd name="T5" fmla="*/ 89 h 89"/>
                  <a:gd name="T6" fmla="*/ 100 w 100"/>
                  <a:gd name="T7" fmla="*/ 71 h 89"/>
                  <a:gd name="T8" fmla="*/ 27 w 100"/>
                  <a:gd name="T9" fmla="*/ 0 h 89"/>
                </a:gdLst>
                <a:ahLst/>
                <a:cxnLst>
                  <a:cxn ang="0">
                    <a:pos x="T0" y="T1"/>
                  </a:cxn>
                  <a:cxn ang="0">
                    <a:pos x="T2" y="T3"/>
                  </a:cxn>
                  <a:cxn ang="0">
                    <a:pos x="T4" y="T5"/>
                  </a:cxn>
                  <a:cxn ang="0">
                    <a:pos x="T6" y="T7"/>
                  </a:cxn>
                  <a:cxn ang="0">
                    <a:pos x="T8" y="T9"/>
                  </a:cxn>
                </a:cxnLst>
                <a:rect l="0" t="0" r="r" b="b"/>
                <a:pathLst>
                  <a:path w="100" h="89">
                    <a:moveTo>
                      <a:pt x="27" y="0"/>
                    </a:moveTo>
                    <a:cubicBezTo>
                      <a:pt x="18" y="7"/>
                      <a:pt x="9" y="16"/>
                      <a:pt x="0" y="24"/>
                    </a:cubicBezTo>
                    <a:cubicBezTo>
                      <a:pt x="78" y="89"/>
                      <a:pt x="78" y="89"/>
                      <a:pt x="78" y="89"/>
                    </a:cubicBezTo>
                    <a:cubicBezTo>
                      <a:pt x="85" y="83"/>
                      <a:pt x="92" y="77"/>
                      <a:pt x="100" y="71"/>
                    </a:cubicBezTo>
                    <a:lnTo>
                      <a:pt x="27" y="0"/>
                    </a:ln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1" name="Freeform 162"/>
              <p:cNvSpPr/>
              <p:nvPr/>
            </p:nvSpPr>
            <p:spPr bwMode="auto">
              <a:xfrm>
                <a:off x="3777" y="1550"/>
                <a:ext cx="265" cy="220"/>
              </a:xfrm>
              <a:custGeom>
                <a:avLst/>
                <a:gdLst>
                  <a:gd name="T0" fmla="*/ 21 w 99"/>
                  <a:gd name="T1" fmla="*/ 0 h 82"/>
                  <a:gd name="T2" fmla="*/ 0 w 99"/>
                  <a:gd name="T3" fmla="*/ 26 h 82"/>
                  <a:gd name="T4" fmla="*/ 83 w 99"/>
                  <a:gd name="T5" fmla="*/ 82 h 82"/>
                  <a:gd name="T6" fmla="*/ 99 w 99"/>
                  <a:gd name="T7" fmla="*/ 65 h 82"/>
                  <a:gd name="T8" fmla="*/ 21 w 99"/>
                  <a:gd name="T9" fmla="*/ 0 h 82"/>
                </a:gdLst>
                <a:ahLst/>
                <a:cxnLst>
                  <a:cxn ang="0">
                    <a:pos x="T0" y="T1"/>
                  </a:cxn>
                  <a:cxn ang="0">
                    <a:pos x="T2" y="T3"/>
                  </a:cxn>
                  <a:cxn ang="0">
                    <a:pos x="T4" y="T5"/>
                  </a:cxn>
                  <a:cxn ang="0">
                    <a:pos x="T6" y="T7"/>
                  </a:cxn>
                  <a:cxn ang="0">
                    <a:pos x="T8" y="T9"/>
                  </a:cxn>
                </a:cxnLst>
                <a:rect l="0" t="0" r="r" b="b"/>
                <a:pathLst>
                  <a:path w="99" h="82">
                    <a:moveTo>
                      <a:pt x="21" y="0"/>
                    </a:moveTo>
                    <a:cubicBezTo>
                      <a:pt x="14" y="9"/>
                      <a:pt x="7" y="17"/>
                      <a:pt x="0" y="26"/>
                    </a:cubicBezTo>
                    <a:cubicBezTo>
                      <a:pt x="83" y="82"/>
                      <a:pt x="83" y="82"/>
                      <a:pt x="83" y="82"/>
                    </a:cubicBezTo>
                    <a:cubicBezTo>
                      <a:pt x="88" y="76"/>
                      <a:pt x="93" y="71"/>
                      <a:pt x="99" y="65"/>
                    </a:cubicBezTo>
                    <a:lnTo>
                      <a:pt x="21" y="0"/>
                    </a:lnTo>
                    <a:close/>
                  </a:path>
                </a:pathLst>
              </a:custGeom>
              <a:solidFill>
                <a:srgbClr val="FF8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2" name="Freeform 163"/>
              <p:cNvSpPr/>
              <p:nvPr/>
            </p:nvSpPr>
            <p:spPr bwMode="auto">
              <a:xfrm>
                <a:off x="3681" y="1703"/>
                <a:ext cx="278" cy="184"/>
              </a:xfrm>
              <a:custGeom>
                <a:avLst/>
                <a:gdLst>
                  <a:gd name="T0" fmla="*/ 104 w 104"/>
                  <a:gd name="T1" fmla="*/ 46 h 69"/>
                  <a:gd name="T2" fmla="*/ 16 w 104"/>
                  <a:gd name="T3" fmla="*/ 0 h 69"/>
                  <a:gd name="T4" fmla="*/ 0 w 104"/>
                  <a:gd name="T5" fmla="*/ 35 h 69"/>
                  <a:gd name="T6" fmla="*/ 92 w 104"/>
                  <a:gd name="T7" fmla="*/ 69 h 69"/>
                  <a:gd name="T8" fmla="*/ 104 w 104"/>
                  <a:gd name="T9" fmla="*/ 46 h 69"/>
                </a:gdLst>
                <a:ahLst/>
                <a:cxnLst>
                  <a:cxn ang="0">
                    <a:pos x="T0" y="T1"/>
                  </a:cxn>
                  <a:cxn ang="0">
                    <a:pos x="T2" y="T3"/>
                  </a:cxn>
                  <a:cxn ang="0">
                    <a:pos x="T4" y="T5"/>
                  </a:cxn>
                  <a:cxn ang="0">
                    <a:pos x="T6" y="T7"/>
                  </a:cxn>
                  <a:cxn ang="0">
                    <a:pos x="T8" y="T9"/>
                  </a:cxn>
                </a:cxnLst>
                <a:rect l="0" t="0" r="r" b="b"/>
                <a:pathLst>
                  <a:path w="104" h="69">
                    <a:moveTo>
                      <a:pt x="104" y="46"/>
                    </a:moveTo>
                    <a:cubicBezTo>
                      <a:pt x="16" y="0"/>
                      <a:pt x="16" y="0"/>
                      <a:pt x="16" y="0"/>
                    </a:cubicBezTo>
                    <a:cubicBezTo>
                      <a:pt x="10" y="11"/>
                      <a:pt x="4" y="23"/>
                      <a:pt x="0" y="35"/>
                    </a:cubicBezTo>
                    <a:cubicBezTo>
                      <a:pt x="92" y="69"/>
                      <a:pt x="92" y="69"/>
                      <a:pt x="92" y="69"/>
                    </a:cubicBezTo>
                    <a:cubicBezTo>
                      <a:pt x="95" y="61"/>
                      <a:pt x="99" y="53"/>
                      <a:pt x="104" y="46"/>
                    </a:cubicBezTo>
                    <a:close/>
                  </a:path>
                </a:pathLst>
              </a:custGeom>
              <a:solidFill>
                <a:srgbClr val="FF8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3" name="Freeform 164"/>
              <p:cNvSpPr/>
              <p:nvPr/>
            </p:nvSpPr>
            <p:spPr bwMode="auto">
              <a:xfrm>
                <a:off x="3633" y="1901"/>
                <a:ext cx="270" cy="131"/>
              </a:xfrm>
              <a:custGeom>
                <a:avLst/>
                <a:gdLst>
                  <a:gd name="T0" fmla="*/ 5 w 101"/>
                  <a:gd name="T1" fmla="*/ 0 h 49"/>
                  <a:gd name="T2" fmla="*/ 0 w 101"/>
                  <a:gd name="T3" fmla="*/ 34 h 49"/>
                  <a:gd name="T4" fmla="*/ 95 w 101"/>
                  <a:gd name="T5" fmla="*/ 49 h 49"/>
                  <a:gd name="T6" fmla="*/ 101 w 101"/>
                  <a:gd name="T7" fmla="*/ 21 h 49"/>
                  <a:gd name="T8" fmla="*/ 5 w 101"/>
                  <a:gd name="T9" fmla="*/ 0 h 49"/>
                </a:gdLst>
                <a:ahLst/>
                <a:cxnLst>
                  <a:cxn ang="0">
                    <a:pos x="T0" y="T1"/>
                  </a:cxn>
                  <a:cxn ang="0">
                    <a:pos x="T2" y="T3"/>
                  </a:cxn>
                  <a:cxn ang="0">
                    <a:pos x="T4" y="T5"/>
                  </a:cxn>
                  <a:cxn ang="0">
                    <a:pos x="T6" y="T7"/>
                  </a:cxn>
                  <a:cxn ang="0">
                    <a:pos x="T8" y="T9"/>
                  </a:cxn>
                </a:cxnLst>
                <a:rect l="0" t="0" r="r" b="b"/>
                <a:pathLst>
                  <a:path w="101" h="49">
                    <a:moveTo>
                      <a:pt x="5" y="0"/>
                    </a:moveTo>
                    <a:cubicBezTo>
                      <a:pt x="3" y="11"/>
                      <a:pt x="1" y="22"/>
                      <a:pt x="0" y="34"/>
                    </a:cubicBezTo>
                    <a:cubicBezTo>
                      <a:pt x="95" y="49"/>
                      <a:pt x="95" y="49"/>
                      <a:pt x="95" y="49"/>
                    </a:cubicBezTo>
                    <a:cubicBezTo>
                      <a:pt x="96" y="39"/>
                      <a:pt x="98" y="30"/>
                      <a:pt x="101" y="21"/>
                    </a:cubicBezTo>
                    <a:lnTo>
                      <a:pt x="5" y="0"/>
                    </a:lnTo>
                    <a:close/>
                  </a:path>
                </a:pathLst>
              </a:custGeom>
              <a:solidFill>
                <a:srgbClr val="FF8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4" name="Freeform 165"/>
              <p:cNvSpPr/>
              <p:nvPr/>
            </p:nvSpPr>
            <p:spPr bwMode="auto">
              <a:xfrm>
                <a:off x="3646" y="1796"/>
                <a:ext cx="281" cy="161"/>
              </a:xfrm>
              <a:custGeom>
                <a:avLst/>
                <a:gdLst>
                  <a:gd name="T0" fmla="*/ 105 w 105"/>
                  <a:gd name="T1" fmla="*/ 34 h 60"/>
                  <a:gd name="T2" fmla="*/ 13 w 105"/>
                  <a:gd name="T3" fmla="*/ 0 h 60"/>
                  <a:gd name="T4" fmla="*/ 0 w 105"/>
                  <a:gd name="T5" fmla="*/ 39 h 60"/>
                  <a:gd name="T6" fmla="*/ 96 w 105"/>
                  <a:gd name="T7" fmla="*/ 60 h 60"/>
                  <a:gd name="T8" fmla="*/ 105 w 105"/>
                  <a:gd name="T9" fmla="*/ 34 h 60"/>
                </a:gdLst>
                <a:ahLst/>
                <a:cxnLst>
                  <a:cxn ang="0">
                    <a:pos x="T0" y="T1"/>
                  </a:cxn>
                  <a:cxn ang="0">
                    <a:pos x="T2" y="T3"/>
                  </a:cxn>
                  <a:cxn ang="0">
                    <a:pos x="T4" y="T5"/>
                  </a:cxn>
                  <a:cxn ang="0">
                    <a:pos x="T6" y="T7"/>
                  </a:cxn>
                  <a:cxn ang="0">
                    <a:pos x="T8" y="T9"/>
                  </a:cxn>
                </a:cxnLst>
                <a:rect l="0" t="0" r="r" b="b"/>
                <a:pathLst>
                  <a:path w="105" h="60">
                    <a:moveTo>
                      <a:pt x="105" y="34"/>
                    </a:moveTo>
                    <a:cubicBezTo>
                      <a:pt x="13" y="0"/>
                      <a:pt x="13" y="0"/>
                      <a:pt x="13" y="0"/>
                    </a:cubicBezTo>
                    <a:cubicBezTo>
                      <a:pt x="8" y="12"/>
                      <a:pt x="3" y="26"/>
                      <a:pt x="0" y="39"/>
                    </a:cubicBezTo>
                    <a:cubicBezTo>
                      <a:pt x="96" y="60"/>
                      <a:pt x="96" y="60"/>
                      <a:pt x="96" y="60"/>
                    </a:cubicBezTo>
                    <a:cubicBezTo>
                      <a:pt x="98" y="51"/>
                      <a:pt x="101" y="42"/>
                      <a:pt x="105" y="34"/>
                    </a:cubicBez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5" name="Freeform 166"/>
              <p:cNvSpPr/>
              <p:nvPr/>
            </p:nvSpPr>
            <p:spPr bwMode="auto">
              <a:xfrm>
                <a:off x="3724" y="1620"/>
                <a:ext cx="275" cy="206"/>
              </a:xfrm>
              <a:custGeom>
                <a:avLst/>
                <a:gdLst>
                  <a:gd name="T0" fmla="*/ 103 w 103"/>
                  <a:gd name="T1" fmla="*/ 56 h 77"/>
                  <a:gd name="T2" fmla="*/ 20 w 103"/>
                  <a:gd name="T3" fmla="*/ 0 h 77"/>
                  <a:gd name="T4" fmla="*/ 0 w 103"/>
                  <a:gd name="T5" fmla="*/ 31 h 77"/>
                  <a:gd name="T6" fmla="*/ 88 w 103"/>
                  <a:gd name="T7" fmla="*/ 77 h 77"/>
                  <a:gd name="T8" fmla="*/ 103 w 103"/>
                  <a:gd name="T9" fmla="*/ 56 h 77"/>
                </a:gdLst>
                <a:ahLst/>
                <a:cxnLst>
                  <a:cxn ang="0">
                    <a:pos x="T0" y="T1"/>
                  </a:cxn>
                  <a:cxn ang="0">
                    <a:pos x="T2" y="T3"/>
                  </a:cxn>
                  <a:cxn ang="0">
                    <a:pos x="T4" y="T5"/>
                  </a:cxn>
                  <a:cxn ang="0">
                    <a:pos x="T6" y="T7"/>
                  </a:cxn>
                  <a:cxn ang="0">
                    <a:pos x="T8" y="T9"/>
                  </a:cxn>
                </a:cxnLst>
                <a:rect l="0" t="0" r="r" b="b"/>
                <a:pathLst>
                  <a:path w="103" h="77">
                    <a:moveTo>
                      <a:pt x="103" y="56"/>
                    </a:moveTo>
                    <a:cubicBezTo>
                      <a:pt x="20" y="0"/>
                      <a:pt x="20" y="0"/>
                      <a:pt x="20" y="0"/>
                    </a:cubicBezTo>
                    <a:cubicBezTo>
                      <a:pt x="13" y="10"/>
                      <a:pt x="6" y="20"/>
                      <a:pt x="0" y="31"/>
                    </a:cubicBezTo>
                    <a:cubicBezTo>
                      <a:pt x="88" y="77"/>
                      <a:pt x="88" y="77"/>
                      <a:pt x="88" y="77"/>
                    </a:cubicBezTo>
                    <a:cubicBezTo>
                      <a:pt x="92" y="70"/>
                      <a:pt x="97" y="63"/>
                      <a:pt x="103" y="56"/>
                    </a:cubicBez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6" name="Freeform 167"/>
              <p:cNvSpPr/>
              <p:nvPr/>
            </p:nvSpPr>
            <p:spPr bwMode="auto">
              <a:xfrm>
                <a:off x="3905" y="1326"/>
                <a:ext cx="356" cy="160"/>
              </a:xfrm>
              <a:custGeom>
                <a:avLst/>
                <a:gdLst>
                  <a:gd name="T0" fmla="*/ 132 w 133"/>
                  <a:gd name="T1" fmla="*/ 0 h 60"/>
                  <a:gd name="T2" fmla="*/ 0 w 133"/>
                  <a:gd name="T3" fmla="*/ 60 h 60"/>
                  <a:gd name="T4" fmla="*/ 0 w 133"/>
                  <a:gd name="T5" fmla="*/ 60 h 60"/>
                  <a:gd name="T6" fmla="*/ 133 w 133"/>
                  <a:gd name="T7" fmla="*/ 10 h 60"/>
                  <a:gd name="T8" fmla="*/ 132 w 133"/>
                  <a:gd name="T9" fmla="*/ 0 h 60"/>
                </a:gdLst>
                <a:ahLst/>
                <a:cxnLst>
                  <a:cxn ang="0">
                    <a:pos x="T0" y="T1"/>
                  </a:cxn>
                  <a:cxn ang="0">
                    <a:pos x="T2" y="T3"/>
                  </a:cxn>
                  <a:cxn ang="0">
                    <a:pos x="T4" y="T5"/>
                  </a:cxn>
                  <a:cxn ang="0">
                    <a:pos x="T6" y="T7"/>
                  </a:cxn>
                  <a:cxn ang="0">
                    <a:pos x="T8" y="T9"/>
                  </a:cxn>
                </a:cxnLst>
                <a:rect l="0" t="0" r="r" b="b"/>
                <a:pathLst>
                  <a:path w="133" h="60">
                    <a:moveTo>
                      <a:pt x="132" y="0"/>
                    </a:moveTo>
                    <a:cubicBezTo>
                      <a:pt x="82" y="8"/>
                      <a:pt x="37" y="29"/>
                      <a:pt x="0" y="60"/>
                    </a:cubicBezTo>
                    <a:cubicBezTo>
                      <a:pt x="0" y="60"/>
                      <a:pt x="0" y="60"/>
                      <a:pt x="0" y="60"/>
                    </a:cubicBezTo>
                    <a:cubicBezTo>
                      <a:pt x="133" y="10"/>
                      <a:pt x="133" y="10"/>
                      <a:pt x="133" y="10"/>
                    </a:cubicBezTo>
                    <a:lnTo>
                      <a:pt x="132" y="0"/>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7" name="Freeform 168"/>
              <p:cNvSpPr/>
              <p:nvPr/>
            </p:nvSpPr>
            <p:spPr bwMode="auto">
              <a:xfrm>
                <a:off x="3905" y="1352"/>
                <a:ext cx="364" cy="171"/>
              </a:xfrm>
              <a:custGeom>
                <a:avLst/>
                <a:gdLst>
                  <a:gd name="T0" fmla="*/ 356 w 364"/>
                  <a:gd name="T1" fmla="*/ 0 h 171"/>
                  <a:gd name="T2" fmla="*/ 0 w 364"/>
                  <a:gd name="T3" fmla="*/ 134 h 171"/>
                  <a:gd name="T4" fmla="*/ 38 w 364"/>
                  <a:gd name="T5" fmla="*/ 171 h 171"/>
                  <a:gd name="T6" fmla="*/ 364 w 364"/>
                  <a:gd name="T7" fmla="*/ 48 h 171"/>
                  <a:gd name="T8" fmla="*/ 356 w 364"/>
                  <a:gd name="T9" fmla="*/ 0 h 171"/>
                </a:gdLst>
                <a:ahLst/>
                <a:cxnLst>
                  <a:cxn ang="0">
                    <a:pos x="T0" y="T1"/>
                  </a:cxn>
                  <a:cxn ang="0">
                    <a:pos x="T2" y="T3"/>
                  </a:cxn>
                  <a:cxn ang="0">
                    <a:pos x="T4" y="T5"/>
                  </a:cxn>
                  <a:cxn ang="0">
                    <a:pos x="T6" y="T7"/>
                  </a:cxn>
                  <a:cxn ang="0">
                    <a:pos x="T8" y="T9"/>
                  </a:cxn>
                </a:cxnLst>
                <a:rect l="0" t="0" r="r" b="b"/>
                <a:pathLst>
                  <a:path w="364" h="171">
                    <a:moveTo>
                      <a:pt x="356" y="0"/>
                    </a:moveTo>
                    <a:lnTo>
                      <a:pt x="0" y="134"/>
                    </a:lnTo>
                    <a:lnTo>
                      <a:pt x="38" y="171"/>
                    </a:lnTo>
                    <a:lnTo>
                      <a:pt x="364" y="48"/>
                    </a:lnTo>
                    <a:lnTo>
                      <a:pt x="356" y="0"/>
                    </a:lnTo>
                    <a:close/>
                  </a:path>
                </a:pathLst>
              </a:custGeom>
              <a:solidFill>
                <a:srgbClr val="A7B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8" name="Freeform 169"/>
              <p:cNvSpPr/>
              <p:nvPr/>
            </p:nvSpPr>
            <p:spPr bwMode="auto">
              <a:xfrm>
                <a:off x="3943" y="1400"/>
                <a:ext cx="331" cy="150"/>
              </a:xfrm>
              <a:custGeom>
                <a:avLst/>
                <a:gdLst>
                  <a:gd name="T0" fmla="*/ 326 w 331"/>
                  <a:gd name="T1" fmla="*/ 0 h 150"/>
                  <a:gd name="T2" fmla="*/ 0 w 331"/>
                  <a:gd name="T3" fmla="*/ 123 h 150"/>
                  <a:gd name="T4" fmla="*/ 29 w 331"/>
                  <a:gd name="T5" fmla="*/ 150 h 150"/>
                  <a:gd name="T6" fmla="*/ 331 w 331"/>
                  <a:gd name="T7" fmla="*/ 38 h 150"/>
                  <a:gd name="T8" fmla="*/ 326 w 331"/>
                  <a:gd name="T9" fmla="*/ 0 h 150"/>
                </a:gdLst>
                <a:ahLst/>
                <a:cxnLst>
                  <a:cxn ang="0">
                    <a:pos x="T0" y="T1"/>
                  </a:cxn>
                  <a:cxn ang="0">
                    <a:pos x="T2" y="T3"/>
                  </a:cxn>
                  <a:cxn ang="0">
                    <a:pos x="T4" y="T5"/>
                  </a:cxn>
                  <a:cxn ang="0">
                    <a:pos x="T6" y="T7"/>
                  </a:cxn>
                  <a:cxn ang="0">
                    <a:pos x="T8" y="T9"/>
                  </a:cxn>
                </a:cxnLst>
                <a:rect l="0" t="0" r="r" b="b"/>
                <a:pathLst>
                  <a:path w="331" h="150">
                    <a:moveTo>
                      <a:pt x="326" y="0"/>
                    </a:moveTo>
                    <a:lnTo>
                      <a:pt x="0" y="123"/>
                    </a:lnTo>
                    <a:lnTo>
                      <a:pt x="29" y="150"/>
                    </a:lnTo>
                    <a:lnTo>
                      <a:pt x="331" y="38"/>
                    </a:lnTo>
                    <a:lnTo>
                      <a:pt x="326" y="0"/>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9" name="Freeform 170"/>
              <p:cNvSpPr/>
              <p:nvPr/>
            </p:nvSpPr>
            <p:spPr bwMode="auto">
              <a:xfrm>
                <a:off x="3972" y="1438"/>
                <a:ext cx="307" cy="144"/>
              </a:xfrm>
              <a:custGeom>
                <a:avLst/>
                <a:gdLst>
                  <a:gd name="T0" fmla="*/ 307 w 307"/>
                  <a:gd name="T1" fmla="*/ 40 h 144"/>
                  <a:gd name="T2" fmla="*/ 302 w 307"/>
                  <a:gd name="T3" fmla="*/ 0 h 144"/>
                  <a:gd name="T4" fmla="*/ 0 w 307"/>
                  <a:gd name="T5" fmla="*/ 112 h 144"/>
                  <a:gd name="T6" fmla="*/ 32 w 307"/>
                  <a:gd name="T7" fmla="*/ 144 h 144"/>
                  <a:gd name="T8" fmla="*/ 307 w 307"/>
                  <a:gd name="T9" fmla="*/ 40 h 144"/>
                </a:gdLst>
                <a:ahLst/>
                <a:cxnLst>
                  <a:cxn ang="0">
                    <a:pos x="T0" y="T1"/>
                  </a:cxn>
                  <a:cxn ang="0">
                    <a:pos x="T2" y="T3"/>
                  </a:cxn>
                  <a:cxn ang="0">
                    <a:pos x="T4" y="T5"/>
                  </a:cxn>
                  <a:cxn ang="0">
                    <a:pos x="T6" y="T7"/>
                  </a:cxn>
                  <a:cxn ang="0">
                    <a:pos x="T8" y="T9"/>
                  </a:cxn>
                </a:cxnLst>
                <a:rect l="0" t="0" r="r" b="b"/>
                <a:pathLst>
                  <a:path w="307" h="144">
                    <a:moveTo>
                      <a:pt x="307" y="40"/>
                    </a:moveTo>
                    <a:lnTo>
                      <a:pt x="302" y="0"/>
                    </a:lnTo>
                    <a:lnTo>
                      <a:pt x="0" y="112"/>
                    </a:lnTo>
                    <a:lnTo>
                      <a:pt x="32" y="144"/>
                    </a:lnTo>
                    <a:lnTo>
                      <a:pt x="307" y="40"/>
                    </a:lnTo>
                    <a:close/>
                  </a:path>
                </a:pathLst>
              </a:custGeom>
              <a:solidFill>
                <a:srgbClr val="A7B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0" name="Freeform 171"/>
              <p:cNvSpPr/>
              <p:nvPr/>
            </p:nvSpPr>
            <p:spPr bwMode="auto">
              <a:xfrm>
                <a:off x="4004" y="1478"/>
                <a:ext cx="283" cy="139"/>
              </a:xfrm>
              <a:custGeom>
                <a:avLst/>
                <a:gdLst>
                  <a:gd name="T0" fmla="*/ 283 w 283"/>
                  <a:gd name="T1" fmla="*/ 54 h 139"/>
                  <a:gd name="T2" fmla="*/ 275 w 283"/>
                  <a:gd name="T3" fmla="*/ 0 h 139"/>
                  <a:gd name="T4" fmla="*/ 0 w 283"/>
                  <a:gd name="T5" fmla="*/ 104 h 139"/>
                  <a:gd name="T6" fmla="*/ 35 w 283"/>
                  <a:gd name="T7" fmla="*/ 139 h 139"/>
                  <a:gd name="T8" fmla="*/ 283 w 283"/>
                  <a:gd name="T9" fmla="*/ 54 h 139"/>
                </a:gdLst>
                <a:ahLst/>
                <a:cxnLst>
                  <a:cxn ang="0">
                    <a:pos x="T0" y="T1"/>
                  </a:cxn>
                  <a:cxn ang="0">
                    <a:pos x="T2" y="T3"/>
                  </a:cxn>
                  <a:cxn ang="0">
                    <a:pos x="T4" y="T5"/>
                  </a:cxn>
                  <a:cxn ang="0">
                    <a:pos x="T6" y="T7"/>
                  </a:cxn>
                  <a:cxn ang="0">
                    <a:pos x="T8" y="T9"/>
                  </a:cxn>
                </a:cxnLst>
                <a:rect l="0" t="0" r="r" b="b"/>
                <a:pathLst>
                  <a:path w="283" h="139">
                    <a:moveTo>
                      <a:pt x="283" y="54"/>
                    </a:moveTo>
                    <a:lnTo>
                      <a:pt x="275" y="0"/>
                    </a:lnTo>
                    <a:lnTo>
                      <a:pt x="0" y="104"/>
                    </a:lnTo>
                    <a:lnTo>
                      <a:pt x="35" y="139"/>
                    </a:lnTo>
                    <a:lnTo>
                      <a:pt x="283" y="54"/>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1" name="Freeform 172"/>
              <p:cNvSpPr/>
              <p:nvPr/>
            </p:nvSpPr>
            <p:spPr bwMode="auto">
              <a:xfrm>
                <a:off x="4039" y="1532"/>
                <a:ext cx="251" cy="112"/>
              </a:xfrm>
              <a:custGeom>
                <a:avLst/>
                <a:gdLst>
                  <a:gd name="T0" fmla="*/ 248 w 251"/>
                  <a:gd name="T1" fmla="*/ 0 h 112"/>
                  <a:gd name="T2" fmla="*/ 0 w 251"/>
                  <a:gd name="T3" fmla="*/ 85 h 112"/>
                  <a:gd name="T4" fmla="*/ 29 w 251"/>
                  <a:gd name="T5" fmla="*/ 112 h 112"/>
                  <a:gd name="T6" fmla="*/ 251 w 251"/>
                  <a:gd name="T7" fmla="*/ 34 h 112"/>
                  <a:gd name="T8" fmla="*/ 248 w 251"/>
                  <a:gd name="T9" fmla="*/ 0 h 112"/>
                </a:gdLst>
                <a:ahLst/>
                <a:cxnLst>
                  <a:cxn ang="0">
                    <a:pos x="T0" y="T1"/>
                  </a:cxn>
                  <a:cxn ang="0">
                    <a:pos x="T2" y="T3"/>
                  </a:cxn>
                  <a:cxn ang="0">
                    <a:pos x="T4" y="T5"/>
                  </a:cxn>
                  <a:cxn ang="0">
                    <a:pos x="T6" y="T7"/>
                  </a:cxn>
                  <a:cxn ang="0">
                    <a:pos x="T8" y="T9"/>
                  </a:cxn>
                </a:cxnLst>
                <a:rect l="0" t="0" r="r" b="b"/>
                <a:pathLst>
                  <a:path w="251" h="112">
                    <a:moveTo>
                      <a:pt x="248" y="0"/>
                    </a:moveTo>
                    <a:lnTo>
                      <a:pt x="0" y="85"/>
                    </a:lnTo>
                    <a:lnTo>
                      <a:pt x="29" y="112"/>
                    </a:lnTo>
                    <a:lnTo>
                      <a:pt x="251" y="34"/>
                    </a:lnTo>
                    <a:lnTo>
                      <a:pt x="248" y="0"/>
                    </a:lnTo>
                    <a:close/>
                  </a:path>
                </a:pathLst>
              </a:custGeom>
              <a:solidFill>
                <a:srgbClr val="A7B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2" name="Freeform 173"/>
              <p:cNvSpPr/>
              <p:nvPr/>
            </p:nvSpPr>
            <p:spPr bwMode="auto">
              <a:xfrm>
                <a:off x="4068" y="1566"/>
                <a:ext cx="227" cy="110"/>
              </a:xfrm>
              <a:custGeom>
                <a:avLst/>
                <a:gdLst>
                  <a:gd name="T0" fmla="*/ 0 w 85"/>
                  <a:gd name="T1" fmla="*/ 29 h 41"/>
                  <a:gd name="T2" fmla="*/ 12 w 85"/>
                  <a:gd name="T3" fmla="*/ 41 h 41"/>
                  <a:gd name="T4" fmla="*/ 85 w 85"/>
                  <a:gd name="T5" fmla="*/ 12 h 41"/>
                  <a:gd name="T6" fmla="*/ 83 w 85"/>
                  <a:gd name="T7" fmla="*/ 0 h 41"/>
                  <a:gd name="T8" fmla="*/ 0 w 85"/>
                  <a:gd name="T9" fmla="*/ 29 h 41"/>
                </a:gdLst>
                <a:ahLst/>
                <a:cxnLst>
                  <a:cxn ang="0">
                    <a:pos x="T0" y="T1"/>
                  </a:cxn>
                  <a:cxn ang="0">
                    <a:pos x="T2" y="T3"/>
                  </a:cxn>
                  <a:cxn ang="0">
                    <a:pos x="T4" y="T5"/>
                  </a:cxn>
                  <a:cxn ang="0">
                    <a:pos x="T6" y="T7"/>
                  </a:cxn>
                  <a:cxn ang="0">
                    <a:pos x="T8" y="T9"/>
                  </a:cxn>
                </a:cxnLst>
                <a:rect l="0" t="0" r="r" b="b"/>
                <a:pathLst>
                  <a:path w="85" h="41">
                    <a:moveTo>
                      <a:pt x="0" y="29"/>
                    </a:moveTo>
                    <a:cubicBezTo>
                      <a:pt x="12" y="41"/>
                      <a:pt x="12" y="41"/>
                      <a:pt x="12" y="41"/>
                    </a:cubicBezTo>
                    <a:cubicBezTo>
                      <a:pt x="33" y="27"/>
                      <a:pt x="58" y="16"/>
                      <a:pt x="85" y="12"/>
                    </a:cubicBezTo>
                    <a:cubicBezTo>
                      <a:pt x="83" y="0"/>
                      <a:pt x="83" y="0"/>
                      <a:pt x="83" y="0"/>
                    </a:cubicBezTo>
                    <a:lnTo>
                      <a:pt x="0" y="29"/>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3" name="Freeform 174"/>
              <p:cNvSpPr/>
              <p:nvPr/>
            </p:nvSpPr>
            <p:spPr bwMode="auto">
              <a:xfrm>
                <a:off x="4645" y="1398"/>
                <a:ext cx="112" cy="195"/>
              </a:xfrm>
              <a:custGeom>
                <a:avLst/>
                <a:gdLst>
                  <a:gd name="T0" fmla="*/ 32 w 42"/>
                  <a:gd name="T1" fmla="*/ 0 h 73"/>
                  <a:gd name="T2" fmla="*/ 0 w 42"/>
                  <a:gd name="T3" fmla="*/ 73 h 73"/>
                  <a:gd name="T4" fmla="*/ 42 w 42"/>
                  <a:gd name="T5" fmla="*/ 5 h 73"/>
                  <a:gd name="T6" fmla="*/ 32 w 42"/>
                  <a:gd name="T7" fmla="*/ 0 h 73"/>
                </a:gdLst>
                <a:ahLst/>
                <a:cxnLst>
                  <a:cxn ang="0">
                    <a:pos x="T0" y="T1"/>
                  </a:cxn>
                  <a:cxn ang="0">
                    <a:pos x="T2" y="T3"/>
                  </a:cxn>
                  <a:cxn ang="0">
                    <a:pos x="T4" y="T5"/>
                  </a:cxn>
                  <a:cxn ang="0">
                    <a:pos x="T6" y="T7"/>
                  </a:cxn>
                </a:cxnLst>
                <a:rect l="0" t="0" r="r" b="b"/>
                <a:pathLst>
                  <a:path w="42" h="73">
                    <a:moveTo>
                      <a:pt x="32" y="0"/>
                    </a:moveTo>
                    <a:cubicBezTo>
                      <a:pt x="0" y="73"/>
                      <a:pt x="0" y="73"/>
                      <a:pt x="0" y="73"/>
                    </a:cubicBezTo>
                    <a:cubicBezTo>
                      <a:pt x="42" y="5"/>
                      <a:pt x="42" y="5"/>
                      <a:pt x="42" y="5"/>
                    </a:cubicBezTo>
                    <a:cubicBezTo>
                      <a:pt x="38" y="3"/>
                      <a:pt x="35" y="1"/>
                      <a:pt x="32"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4" name="Freeform 175"/>
              <p:cNvSpPr/>
              <p:nvPr/>
            </p:nvSpPr>
            <p:spPr bwMode="auto">
              <a:xfrm>
                <a:off x="4619" y="1411"/>
                <a:ext cx="157" cy="252"/>
              </a:xfrm>
              <a:custGeom>
                <a:avLst/>
                <a:gdLst>
                  <a:gd name="T0" fmla="*/ 52 w 59"/>
                  <a:gd name="T1" fmla="*/ 0 h 94"/>
                  <a:gd name="T2" fmla="*/ 10 w 59"/>
                  <a:gd name="T3" fmla="*/ 68 h 94"/>
                  <a:gd name="T4" fmla="*/ 0 w 59"/>
                  <a:gd name="T5" fmla="*/ 90 h 94"/>
                  <a:gd name="T6" fmla="*/ 6 w 59"/>
                  <a:gd name="T7" fmla="*/ 94 h 94"/>
                  <a:gd name="T8" fmla="*/ 59 w 59"/>
                  <a:gd name="T9" fmla="*/ 4 h 94"/>
                  <a:gd name="T10" fmla="*/ 52 w 59"/>
                  <a:gd name="T11" fmla="*/ 0 h 94"/>
                </a:gdLst>
                <a:ahLst/>
                <a:cxnLst>
                  <a:cxn ang="0">
                    <a:pos x="T0" y="T1"/>
                  </a:cxn>
                  <a:cxn ang="0">
                    <a:pos x="T2" y="T3"/>
                  </a:cxn>
                  <a:cxn ang="0">
                    <a:pos x="T4" y="T5"/>
                  </a:cxn>
                  <a:cxn ang="0">
                    <a:pos x="T6" y="T7"/>
                  </a:cxn>
                  <a:cxn ang="0">
                    <a:pos x="T8" y="T9"/>
                  </a:cxn>
                  <a:cxn ang="0">
                    <a:pos x="T10" y="T11"/>
                  </a:cxn>
                </a:cxnLst>
                <a:rect l="0" t="0" r="r" b="b"/>
                <a:pathLst>
                  <a:path w="59" h="94">
                    <a:moveTo>
                      <a:pt x="52" y="0"/>
                    </a:moveTo>
                    <a:cubicBezTo>
                      <a:pt x="10" y="68"/>
                      <a:pt x="10" y="68"/>
                      <a:pt x="10" y="68"/>
                    </a:cubicBezTo>
                    <a:cubicBezTo>
                      <a:pt x="0" y="90"/>
                      <a:pt x="0" y="90"/>
                      <a:pt x="0" y="90"/>
                    </a:cubicBezTo>
                    <a:cubicBezTo>
                      <a:pt x="2" y="91"/>
                      <a:pt x="4" y="93"/>
                      <a:pt x="6" y="94"/>
                    </a:cubicBezTo>
                    <a:cubicBezTo>
                      <a:pt x="59" y="4"/>
                      <a:pt x="59" y="4"/>
                      <a:pt x="59" y="4"/>
                    </a:cubicBezTo>
                    <a:cubicBezTo>
                      <a:pt x="57" y="3"/>
                      <a:pt x="54" y="1"/>
                      <a:pt x="52" y="0"/>
                    </a:cubicBezTo>
                    <a:close/>
                  </a:path>
                </a:pathLst>
              </a:custGeom>
              <a:solidFill>
                <a:srgbClr val="81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5" name="Freeform 176"/>
              <p:cNvSpPr/>
              <p:nvPr/>
            </p:nvSpPr>
            <p:spPr bwMode="auto">
              <a:xfrm>
                <a:off x="4635" y="1422"/>
                <a:ext cx="168" cy="251"/>
              </a:xfrm>
              <a:custGeom>
                <a:avLst/>
                <a:gdLst>
                  <a:gd name="T0" fmla="*/ 53 w 63"/>
                  <a:gd name="T1" fmla="*/ 0 h 94"/>
                  <a:gd name="T2" fmla="*/ 0 w 63"/>
                  <a:gd name="T3" fmla="*/ 90 h 94"/>
                  <a:gd name="T4" fmla="*/ 7 w 63"/>
                  <a:gd name="T5" fmla="*/ 94 h 94"/>
                  <a:gd name="T6" fmla="*/ 63 w 63"/>
                  <a:gd name="T7" fmla="*/ 6 h 94"/>
                  <a:gd name="T8" fmla="*/ 53 w 63"/>
                  <a:gd name="T9" fmla="*/ 0 h 94"/>
                </a:gdLst>
                <a:ahLst/>
                <a:cxnLst>
                  <a:cxn ang="0">
                    <a:pos x="T0" y="T1"/>
                  </a:cxn>
                  <a:cxn ang="0">
                    <a:pos x="T2" y="T3"/>
                  </a:cxn>
                  <a:cxn ang="0">
                    <a:pos x="T4" y="T5"/>
                  </a:cxn>
                  <a:cxn ang="0">
                    <a:pos x="T6" y="T7"/>
                  </a:cxn>
                  <a:cxn ang="0">
                    <a:pos x="T8" y="T9"/>
                  </a:cxn>
                </a:cxnLst>
                <a:rect l="0" t="0" r="r" b="b"/>
                <a:pathLst>
                  <a:path w="63" h="94">
                    <a:moveTo>
                      <a:pt x="53" y="0"/>
                    </a:moveTo>
                    <a:cubicBezTo>
                      <a:pt x="0" y="90"/>
                      <a:pt x="0" y="90"/>
                      <a:pt x="0" y="90"/>
                    </a:cubicBezTo>
                    <a:cubicBezTo>
                      <a:pt x="3" y="91"/>
                      <a:pt x="5" y="93"/>
                      <a:pt x="7" y="94"/>
                    </a:cubicBezTo>
                    <a:cubicBezTo>
                      <a:pt x="63" y="6"/>
                      <a:pt x="63" y="6"/>
                      <a:pt x="63" y="6"/>
                    </a:cubicBezTo>
                    <a:cubicBezTo>
                      <a:pt x="60" y="4"/>
                      <a:pt x="56" y="2"/>
                      <a:pt x="53"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6" name="Freeform 177"/>
              <p:cNvSpPr/>
              <p:nvPr/>
            </p:nvSpPr>
            <p:spPr bwMode="auto">
              <a:xfrm>
                <a:off x="4653" y="1438"/>
                <a:ext cx="171" cy="249"/>
              </a:xfrm>
              <a:custGeom>
                <a:avLst/>
                <a:gdLst>
                  <a:gd name="T0" fmla="*/ 56 w 64"/>
                  <a:gd name="T1" fmla="*/ 0 h 93"/>
                  <a:gd name="T2" fmla="*/ 0 w 64"/>
                  <a:gd name="T3" fmla="*/ 88 h 93"/>
                  <a:gd name="T4" fmla="*/ 7 w 64"/>
                  <a:gd name="T5" fmla="*/ 93 h 93"/>
                  <a:gd name="T6" fmla="*/ 64 w 64"/>
                  <a:gd name="T7" fmla="*/ 6 h 93"/>
                  <a:gd name="T8" fmla="*/ 56 w 64"/>
                  <a:gd name="T9" fmla="*/ 0 h 93"/>
                </a:gdLst>
                <a:ahLst/>
                <a:cxnLst>
                  <a:cxn ang="0">
                    <a:pos x="T0" y="T1"/>
                  </a:cxn>
                  <a:cxn ang="0">
                    <a:pos x="T2" y="T3"/>
                  </a:cxn>
                  <a:cxn ang="0">
                    <a:pos x="T4" y="T5"/>
                  </a:cxn>
                  <a:cxn ang="0">
                    <a:pos x="T6" y="T7"/>
                  </a:cxn>
                  <a:cxn ang="0">
                    <a:pos x="T8" y="T9"/>
                  </a:cxn>
                </a:cxnLst>
                <a:rect l="0" t="0" r="r" b="b"/>
                <a:pathLst>
                  <a:path w="64" h="93">
                    <a:moveTo>
                      <a:pt x="56" y="0"/>
                    </a:moveTo>
                    <a:cubicBezTo>
                      <a:pt x="0" y="88"/>
                      <a:pt x="0" y="88"/>
                      <a:pt x="0" y="88"/>
                    </a:cubicBezTo>
                    <a:cubicBezTo>
                      <a:pt x="2" y="90"/>
                      <a:pt x="5" y="91"/>
                      <a:pt x="7" y="93"/>
                    </a:cubicBezTo>
                    <a:cubicBezTo>
                      <a:pt x="64" y="6"/>
                      <a:pt x="64" y="6"/>
                      <a:pt x="64" y="6"/>
                    </a:cubicBezTo>
                    <a:cubicBezTo>
                      <a:pt x="61" y="4"/>
                      <a:pt x="59" y="2"/>
                      <a:pt x="56" y="0"/>
                    </a:cubicBezTo>
                    <a:close/>
                  </a:path>
                </a:pathLst>
              </a:custGeom>
              <a:solidFill>
                <a:srgbClr val="81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7" name="Freeform 178"/>
              <p:cNvSpPr/>
              <p:nvPr/>
            </p:nvSpPr>
            <p:spPr bwMode="auto">
              <a:xfrm>
                <a:off x="4672" y="1454"/>
                <a:ext cx="176" cy="246"/>
              </a:xfrm>
              <a:custGeom>
                <a:avLst/>
                <a:gdLst>
                  <a:gd name="T0" fmla="*/ 57 w 66"/>
                  <a:gd name="T1" fmla="*/ 0 h 92"/>
                  <a:gd name="T2" fmla="*/ 0 w 66"/>
                  <a:gd name="T3" fmla="*/ 87 h 92"/>
                  <a:gd name="T4" fmla="*/ 6 w 66"/>
                  <a:gd name="T5" fmla="*/ 92 h 92"/>
                  <a:gd name="T6" fmla="*/ 66 w 66"/>
                  <a:gd name="T7" fmla="*/ 6 h 92"/>
                  <a:gd name="T8" fmla="*/ 57 w 66"/>
                  <a:gd name="T9" fmla="*/ 0 h 92"/>
                </a:gdLst>
                <a:ahLst/>
                <a:cxnLst>
                  <a:cxn ang="0">
                    <a:pos x="T0" y="T1"/>
                  </a:cxn>
                  <a:cxn ang="0">
                    <a:pos x="T2" y="T3"/>
                  </a:cxn>
                  <a:cxn ang="0">
                    <a:pos x="T4" y="T5"/>
                  </a:cxn>
                  <a:cxn ang="0">
                    <a:pos x="T6" y="T7"/>
                  </a:cxn>
                  <a:cxn ang="0">
                    <a:pos x="T8" y="T9"/>
                  </a:cxn>
                </a:cxnLst>
                <a:rect l="0" t="0" r="r" b="b"/>
                <a:pathLst>
                  <a:path w="66" h="92">
                    <a:moveTo>
                      <a:pt x="57" y="0"/>
                    </a:moveTo>
                    <a:cubicBezTo>
                      <a:pt x="0" y="87"/>
                      <a:pt x="0" y="87"/>
                      <a:pt x="0" y="87"/>
                    </a:cubicBezTo>
                    <a:cubicBezTo>
                      <a:pt x="2" y="88"/>
                      <a:pt x="4" y="90"/>
                      <a:pt x="6" y="92"/>
                    </a:cubicBezTo>
                    <a:cubicBezTo>
                      <a:pt x="66" y="6"/>
                      <a:pt x="66" y="6"/>
                      <a:pt x="66" y="6"/>
                    </a:cubicBezTo>
                    <a:cubicBezTo>
                      <a:pt x="63" y="4"/>
                      <a:pt x="60" y="2"/>
                      <a:pt x="57"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8" name="Freeform 179"/>
              <p:cNvSpPr/>
              <p:nvPr/>
            </p:nvSpPr>
            <p:spPr bwMode="auto">
              <a:xfrm>
                <a:off x="4688" y="1470"/>
                <a:ext cx="182" cy="243"/>
              </a:xfrm>
              <a:custGeom>
                <a:avLst/>
                <a:gdLst>
                  <a:gd name="T0" fmla="*/ 60 w 68"/>
                  <a:gd name="T1" fmla="*/ 0 h 91"/>
                  <a:gd name="T2" fmla="*/ 0 w 68"/>
                  <a:gd name="T3" fmla="*/ 86 h 91"/>
                  <a:gd name="T4" fmla="*/ 7 w 68"/>
                  <a:gd name="T5" fmla="*/ 91 h 91"/>
                  <a:gd name="T6" fmla="*/ 68 w 68"/>
                  <a:gd name="T7" fmla="*/ 7 h 91"/>
                  <a:gd name="T8" fmla="*/ 60 w 68"/>
                  <a:gd name="T9" fmla="*/ 0 h 91"/>
                </a:gdLst>
                <a:ahLst/>
                <a:cxnLst>
                  <a:cxn ang="0">
                    <a:pos x="T0" y="T1"/>
                  </a:cxn>
                  <a:cxn ang="0">
                    <a:pos x="T2" y="T3"/>
                  </a:cxn>
                  <a:cxn ang="0">
                    <a:pos x="T4" y="T5"/>
                  </a:cxn>
                  <a:cxn ang="0">
                    <a:pos x="T6" y="T7"/>
                  </a:cxn>
                  <a:cxn ang="0">
                    <a:pos x="T8" y="T9"/>
                  </a:cxn>
                </a:cxnLst>
                <a:rect l="0" t="0" r="r" b="b"/>
                <a:pathLst>
                  <a:path w="68" h="91">
                    <a:moveTo>
                      <a:pt x="60" y="0"/>
                    </a:moveTo>
                    <a:cubicBezTo>
                      <a:pt x="0" y="86"/>
                      <a:pt x="0" y="86"/>
                      <a:pt x="0" y="86"/>
                    </a:cubicBezTo>
                    <a:cubicBezTo>
                      <a:pt x="2" y="87"/>
                      <a:pt x="5" y="89"/>
                      <a:pt x="7" y="91"/>
                    </a:cubicBezTo>
                    <a:cubicBezTo>
                      <a:pt x="68" y="7"/>
                      <a:pt x="68" y="7"/>
                      <a:pt x="68" y="7"/>
                    </a:cubicBezTo>
                    <a:cubicBezTo>
                      <a:pt x="65" y="5"/>
                      <a:pt x="63" y="3"/>
                      <a:pt x="60" y="0"/>
                    </a:cubicBezTo>
                    <a:close/>
                  </a:path>
                </a:pathLst>
              </a:custGeom>
              <a:solidFill>
                <a:srgbClr val="81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9" name="Freeform 180"/>
              <p:cNvSpPr/>
              <p:nvPr/>
            </p:nvSpPr>
            <p:spPr bwMode="auto">
              <a:xfrm>
                <a:off x="4707" y="1489"/>
                <a:ext cx="181" cy="240"/>
              </a:xfrm>
              <a:custGeom>
                <a:avLst/>
                <a:gdLst>
                  <a:gd name="T0" fmla="*/ 61 w 68"/>
                  <a:gd name="T1" fmla="*/ 0 h 90"/>
                  <a:gd name="T2" fmla="*/ 0 w 68"/>
                  <a:gd name="T3" fmla="*/ 84 h 90"/>
                  <a:gd name="T4" fmla="*/ 6 w 68"/>
                  <a:gd name="T5" fmla="*/ 90 h 90"/>
                  <a:gd name="T6" fmla="*/ 68 w 68"/>
                  <a:gd name="T7" fmla="*/ 6 h 90"/>
                  <a:gd name="T8" fmla="*/ 61 w 68"/>
                  <a:gd name="T9" fmla="*/ 0 h 90"/>
                </a:gdLst>
                <a:ahLst/>
                <a:cxnLst>
                  <a:cxn ang="0">
                    <a:pos x="T0" y="T1"/>
                  </a:cxn>
                  <a:cxn ang="0">
                    <a:pos x="T2" y="T3"/>
                  </a:cxn>
                  <a:cxn ang="0">
                    <a:pos x="T4" y="T5"/>
                  </a:cxn>
                  <a:cxn ang="0">
                    <a:pos x="T6" y="T7"/>
                  </a:cxn>
                  <a:cxn ang="0">
                    <a:pos x="T8" y="T9"/>
                  </a:cxn>
                </a:cxnLst>
                <a:rect l="0" t="0" r="r" b="b"/>
                <a:pathLst>
                  <a:path w="68" h="90">
                    <a:moveTo>
                      <a:pt x="61" y="0"/>
                    </a:moveTo>
                    <a:cubicBezTo>
                      <a:pt x="0" y="84"/>
                      <a:pt x="0" y="84"/>
                      <a:pt x="0" y="84"/>
                    </a:cubicBezTo>
                    <a:cubicBezTo>
                      <a:pt x="2" y="86"/>
                      <a:pt x="4" y="88"/>
                      <a:pt x="6" y="90"/>
                    </a:cubicBezTo>
                    <a:cubicBezTo>
                      <a:pt x="68" y="6"/>
                      <a:pt x="68" y="6"/>
                      <a:pt x="68" y="6"/>
                    </a:cubicBezTo>
                    <a:cubicBezTo>
                      <a:pt x="65" y="4"/>
                      <a:pt x="63" y="2"/>
                      <a:pt x="61"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0" name="Freeform 181"/>
              <p:cNvSpPr/>
              <p:nvPr/>
            </p:nvSpPr>
            <p:spPr bwMode="auto">
              <a:xfrm>
                <a:off x="4757" y="1877"/>
                <a:ext cx="388" cy="668"/>
              </a:xfrm>
              <a:custGeom>
                <a:avLst/>
                <a:gdLst>
                  <a:gd name="T0" fmla="*/ 135 w 145"/>
                  <a:gd name="T1" fmla="*/ 0 h 250"/>
                  <a:gd name="T2" fmla="*/ 34 w 145"/>
                  <a:gd name="T3" fmla="*/ 19 h 250"/>
                  <a:gd name="T4" fmla="*/ 44 w 145"/>
                  <a:gd name="T5" fmla="*/ 78 h 250"/>
                  <a:gd name="T6" fmla="*/ 0 w 145"/>
                  <a:gd name="T7" fmla="*/ 198 h 250"/>
                  <a:gd name="T8" fmla="*/ 83 w 145"/>
                  <a:gd name="T9" fmla="*/ 250 h 250"/>
                  <a:gd name="T10" fmla="*/ 145 w 145"/>
                  <a:gd name="T11" fmla="*/ 73 h 250"/>
                  <a:gd name="T12" fmla="*/ 135 w 145"/>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145" h="250">
                    <a:moveTo>
                      <a:pt x="135" y="0"/>
                    </a:moveTo>
                    <a:cubicBezTo>
                      <a:pt x="34" y="19"/>
                      <a:pt x="34" y="19"/>
                      <a:pt x="34" y="19"/>
                    </a:cubicBezTo>
                    <a:cubicBezTo>
                      <a:pt x="40" y="38"/>
                      <a:pt x="44" y="57"/>
                      <a:pt x="44" y="78"/>
                    </a:cubicBezTo>
                    <a:cubicBezTo>
                      <a:pt x="44" y="124"/>
                      <a:pt x="27" y="165"/>
                      <a:pt x="0" y="198"/>
                    </a:cubicBezTo>
                    <a:cubicBezTo>
                      <a:pt x="83" y="250"/>
                      <a:pt x="83" y="250"/>
                      <a:pt x="83" y="250"/>
                    </a:cubicBezTo>
                    <a:cubicBezTo>
                      <a:pt x="122" y="201"/>
                      <a:pt x="145" y="140"/>
                      <a:pt x="145" y="73"/>
                    </a:cubicBezTo>
                    <a:cubicBezTo>
                      <a:pt x="145" y="48"/>
                      <a:pt x="141" y="23"/>
                      <a:pt x="135" y="0"/>
                    </a:cubicBezTo>
                    <a:close/>
                  </a:path>
                </a:pathLst>
              </a:custGeom>
              <a:solidFill>
                <a:srgbClr val="FF7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1" name="Freeform 182"/>
              <p:cNvSpPr/>
              <p:nvPr/>
            </p:nvSpPr>
            <p:spPr bwMode="auto">
              <a:xfrm>
                <a:off x="3678" y="2000"/>
                <a:ext cx="278" cy="569"/>
              </a:xfrm>
              <a:custGeom>
                <a:avLst/>
                <a:gdLst>
                  <a:gd name="T0" fmla="*/ 3 w 104"/>
                  <a:gd name="T1" fmla="*/ 0 h 213"/>
                  <a:gd name="T2" fmla="*/ 79 w 104"/>
                  <a:gd name="T3" fmla="*/ 213 h 213"/>
                  <a:gd name="T4" fmla="*/ 104 w 104"/>
                  <a:gd name="T5" fmla="*/ 182 h 213"/>
                  <a:gd name="T6" fmla="*/ 49 w 104"/>
                  <a:gd name="T7" fmla="*/ 7 h 213"/>
                  <a:gd name="T8" fmla="*/ 3 w 104"/>
                  <a:gd name="T9" fmla="*/ 0 h 213"/>
                </a:gdLst>
                <a:ahLst/>
                <a:cxnLst>
                  <a:cxn ang="0">
                    <a:pos x="T0" y="T1"/>
                  </a:cxn>
                  <a:cxn ang="0">
                    <a:pos x="T2" y="T3"/>
                  </a:cxn>
                  <a:cxn ang="0">
                    <a:pos x="T4" y="T5"/>
                  </a:cxn>
                  <a:cxn ang="0">
                    <a:pos x="T6" y="T7"/>
                  </a:cxn>
                  <a:cxn ang="0">
                    <a:pos x="T8" y="T9"/>
                  </a:cxn>
                </a:cxnLst>
                <a:rect l="0" t="0" r="r" b="b"/>
                <a:pathLst>
                  <a:path w="104" h="213">
                    <a:moveTo>
                      <a:pt x="3" y="0"/>
                    </a:moveTo>
                    <a:cubicBezTo>
                      <a:pt x="0" y="76"/>
                      <a:pt x="24" y="159"/>
                      <a:pt x="79" y="213"/>
                    </a:cubicBezTo>
                    <a:cubicBezTo>
                      <a:pt x="104" y="182"/>
                      <a:pt x="104" y="182"/>
                      <a:pt x="104" y="182"/>
                    </a:cubicBezTo>
                    <a:cubicBezTo>
                      <a:pt x="66" y="133"/>
                      <a:pt x="49" y="69"/>
                      <a:pt x="49" y="7"/>
                    </a:cubicBezTo>
                    <a:lnTo>
                      <a:pt x="3" y="0"/>
                    </a:lnTo>
                    <a:close/>
                  </a:path>
                </a:pathLst>
              </a:custGeom>
              <a:solidFill>
                <a:srgbClr val="D47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2" name="Freeform 183"/>
              <p:cNvSpPr/>
              <p:nvPr/>
            </p:nvSpPr>
            <p:spPr bwMode="auto">
              <a:xfrm>
                <a:off x="3809" y="2018"/>
                <a:ext cx="78" cy="70"/>
              </a:xfrm>
              <a:custGeom>
                <a:avLst/>
                <a:gdLst>
                  <a:gd name="T0" fmla="*/ 29 w 29"/>
                  <a:gd name="T1" fmla="*/ 5 h 26"/>
                  <a:gd name="T2" fmla="*/ 0 w 29"/>
                  <a:gd name="T3" fmla="*/ 0 h 26"/>
                  <a:gd name="T4" fmla="*/ 1 w 29"/>
                  <a:gd name="T5" fmla="*/ 26 h 26"/>
                  <a:gd name="T6" fmla="*/ 28 w 29"/>
                  <a:gd name="T7" fmla="*/ 20 h 26"/>
                  <a:gd name="T8" fmla="*/ 29 w 29"/>
                  <a:gd name="T9" fmla="*/ 5 h 26"/>
                </a:gdLst>
                <a:ahLst/>
                <a:cxnLst>
                  <a:cxn ang="0">
                    <a:pos x="T0" y="T1"/>
                  </a:cxn>
                  <a:cxn ang="0">
                    <a:pos x="T2" y="T3"/>
                  </a:cxn>
                  <a:cxn ang="0">
                    <a:pos x="T4" y="T5"/>
                  </a:cxn>
                  <a:cxn ang="0">
                    <a:pos x="T6" y="T7"/>
                  </a:cxn>
                  <a:cxn ang="0">
                    <a:pos x="T8" y="T9"/>
                  </a:cxn>
                </a:cxnLst>
                <a:rect l="0" t="0" r="r" b="b"/>
                <a:pathLst>
                  <a:path w="29" h="26">
                    <a:moveTo>
                      <a:pt x="29" y="5"/>
                    </a:moveTo>
                    <a:cubicBezTo>
                      <a:pt x="0" y="0"/>
                      <a:pt x="0" y="0"/>
                      <a:pt x="0" y="0"/>
                    </a:cubicBezTo>
                    <a:cubicBezTo>
                      <a:pt x="0" y="9"/>
                      <a:pt x="0" y="17"/>
                      <a:pt x="1" y="26"/>
                    </a:cubicBezTo>
                    <a:cubicBezTo>
                      <a:pt x="28" y="20"/>
                      <a:pt x="28" y="20"/>
                      <a:pt x="28" y="20"/>
                    </a:cubicBezTo>
                    <a:cubicBezTo>
                      <a:pt x="28" y="15"/>
                      <a:pt x="29" y="10"/>
                      <a:pt x="29" y="5"/>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3" name="Freeform 184"/>
              <p:cNvSpPr/>
              <p:nvPr/>
            </p:nvSpPr>
            <p:spPr bwMode="auto">
              <a:xfrm>
                <a:off x="3812" y="2072"/>
                <a:ext cx="77" cy="91"/>
              </a:xfrm>
              <a:custGeom>
                <a:avLst/>
                <a:gdLst>
                  <a:gd name="T0" fmla="*/ 27 w 29"/>
                  <a:gd name="T1" fmla="*/ 5 h 34"/>
                  <a:gd name="T2" fmla="*/ 27 w 29"/>
                  <a:gd name="T3" fmla="*/ 0 h 34"/>
                  <a:gd name="T4" fmla="*/ 0 w 29"/>
                  <a:gd name="T5" fmla="*/ 6 h 34"/>
                  <a:gd name="T6" fmla="*/ 3 w 29"/>
                  <a:gd name="T7" fmla="*/ 34 h 34"/>
                  <a:gd name="T8" fmla="*/ 29 w 29"/>
                  <a:gd name="T9" fmla="*/ 30 h 34"/>
                  <a:gd name="T10" fmla="*/ 27 w 29"/>
                  <a:gd name="T11" fmla="*/ 5 h 34"/>
                </a:gdLst>
                <a:ahLst/>
                <a:cxnLst>
                  <a:cxn ang="0">
                    <a:pos x="T0" y="T1"/>
                  </a:cxn>
                  <a:cxn ang="0">
                    <a:pos x="T2" y="T3"/>
                  </a:cxn>
                  <a:cxn ang="0">
                    <a:pos x="T4" y="T5"/>
                  </a:cxn>
                  <a:cxn ang="0">
                    <a:pos x="T6" y="T7"/>
                  </a:cxn>
                  <a:cxn ang="0">
                    <a:pos x="T8" y="T9"/>
                  </a:cxn>
                  <a:cxn ang="0">
                    <a:pos x="T10" y="T11"/>
                  </a:cxn>
                </a:cxnLst>
                <a:rect l="0" t="0" r="r" b="b"/>
                <a:pathLst>
                  <a:path w="29" h="34">
                    <a:moveTo>
                      <a:pt x="27" y="5"/>
                    </a:moveTo>
                    <a:cubicBezTo>
                      <a:pt x="27" y="4"/>
                      <a:pt x="27" y="2"/>
                      <a:pt x="27" y="0"/>
                    </a:cubicBezTo>
                    <a:cubicBezTo>
                      <a:pt x="0" y="6"/>
                      <a:pt x="0" y="6"/>
                      <a:pt x="0" y="6"/>
                    </a:cubicBezTo>
                    <a:cubicBezTo>
                      <a:pt x="0" y="15"/>
                      <a:pt x="2" y="24"/>
                      <a:pt x="3" y="34"/>
                    </a:cubicBezTo>
                    <a:cubicBezTo>
                      <a:pt x="29" y="30"/>
                      <a:pt x="29" y="30"/>
                      <a:pt x="29" y="30"/>
                    </a:cubicBezTo>
                    <a:cubicBezTo>
                      <a:pt x="28" y="22"/>
                      <a:pt x="27" y="13"/>
                      <a:pt x="27" y="5"/>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4" name="Freeform 185"/>
              <p:cNvSpPr/>
              <p:nvPr/>
            </p:nvSpPr>
            <p:spPr bwMode="auto">
              <a:xfrm>
                <a:off x="3820" y="2152"/>
                <a:ext cx="83" cy="83"/>
              </a:xfrm>
              <a:custGeom>
                <a:avLst/>
                <a:gdLst>
                  <a:gd name="T0" fmla="*/ 26 w 31"/>
                  <a:gd name="T1" fmla="*/ 0 h 31"/>
                  <a:gd name="T2" fmla="*/ 0 w 31"/>
                  <a:gd name="T3" fmla="*/ 4 h 31"/>
                  <a:gd name="T4" fmla="*/ 6 w 31"/>
                  <a:gd name="T5" fmla="*/ 31 h 31"/>
                  <a:gd name="T6" fmla="*/ 31 w 31"/>
                  <a:gd name="T7" fmla="*/ 25 h 31"/>
                  <a:gd name="T8" fmla="*/ 26 w 31"/>
                  <a:gd name="T9" fmla="*/ 0 h 31"/>
                </a:gdLst>
                <a:ahLst/>
                <a:cxnLst>
                  <a:cxn ang="0">
                    <a:pos x="T0" y="T1"/>
                  </a:cxn>
                  <a:cxn ang="0">
                    <a:pos x="T2" y="T3"/>
                  </a:cxn>
                  <a:cxn ang="0">
                    <a:pos x="T4" y="T5"/>
                  </a:cxn>
                  <a:cxn ang="0">
                    <a:pos x="T6" y="T7"/>
                  </a:cxn>
                  <a:cxn ang="0">
                    <a:pos x="T8" y="T9"/>
                  </a:cxn>
                </a:cxnLst>
                <a:rect l="0" t="0" r="r" b="b"/>
                <a:pathLst>
                  <a:path w="31" h="31">
                    <a:moveTo>
                      <a:pt x="26" y="0"/>
                    </a:moveTo>
                    <a:cubicBezTo>
                      <a:pt x="0" y="4"/>
                      <a:pt x="0" y="4"/>
                      <a:pt x="0" y="4"/>
                    </a:cubicBezTo>
                    <a:cubicBezTo>
                      <a:pt x="2" y="13"/>
                      <a:pt x="4" y="22"/>
                      <a:pt x="6" y="31"/>
                    </a:cubicBezTo>
                    <a:cubicBezTo>
                      <a:pt x="31" y="25"/>
                      <a:pt x="31" y="25"/>
                      <a:pt x="31" y="25"/>
                    </a:cubicBezTo>
                    <a:cubicBezTo>
                      <a:pt x="29" y="17"/>
                      <a:pt x="27" y="8"/>
                      <a:pt x="26"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5" name="Freeform 186"/>
              <p:cNvSpPr/>
              <p:nvPr/>
            </p:nvSpPr>
            <p:spPr bwMode="auto">
              <a:xfrm>
                <a:off x="3836" y="2219"/>
                <a:ext cx="88" cy="88"/>
              </a:xfrm>
              <a:custGeom>
                <a:avLst/>
                <a:gdLst>
                  <a:gd name="T0" fmla="*/ 25 w 33"/>
                  <a:gd name="T1" fmla="*/ 0 h 33"/>
                  <a:gd name="T2" fmla="*/ 0 w 33"/>
                  <a:gd name="T3" fmla="*/ 6 h 33"/>
                  <a:gd name="T4" fmla="*/ 8 w 33"/>
                  <a:gd name="T5" fmla="*/ 33 h 33"/>
                  <a:gd name="T6" fmla="*/ 33 w 33"/>
                  <a:gd name="T7" fmla="*/ 22 h 33"/>
                  <a:gd name="T8" fmla="*/ 25 w 33"/>
                  <a:gd name="T9" fmla="*/ 0 h 33"/>
                </a:gdLst>
                <a:ahLst/>
                <a:cxnLst>
                  <a:cxn ang="0">
                    <a:pos x="T0" y="T1"/>
                  </a:cxn>
                  <a:cxn ang="0">
                    <a:pos x="T2" y="T3"/>
                  </a:cxn>
                  <a:cxn ang="0">
                    <a:pos x="T4" y="T5"/>
                  </a:cxn>
                  <a:cxn ang="0">
                    <a:pos x="T6" y="T7"/>
                  </a:cxn>
                  <a:cxn ang="0">
                    <a:pos x="T8" y="T9"/>
                  </a:cxn>
                </a:cxnLst>
                <a:rect l="0" t="0" r="r" b="b"/>
                <a:pathLst>
                  <a:path w="33" h="33">
                    <a:moveTo>
                      <a:pt x="25" y="0"/>
                    </a:moveTo>
                    <a:cubicBezTo>
                      <a:pt x="0" y="6"/>
                      <a:pt x="0" y="6"/>
                      <a:pt x="0" y="6"/>
                    </a:cubicBezTo>
                    <a:cubicBezTo>
                      <a:pt x="2" y="15"/>
                      <a:pt x="5" y="24"/>
                      <a:pt x="8" y="33"/>
                    </a:cubicBezTo>
                    <a:cubicBezTo>
                      <a:pt x="33" y="22"/>
                      <a:pt x="33" y="22"/>
                      <a:pt x="33" y="22"/>
                    </a:cubicBezTo>
                    <a:cubicBezTo>
                      <a:pt x="30" y="15"/>
                      <a:pt x="27" y="7"/>
                      <a:pt x="25"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6" name="Freeform 187"/>
              <p:cNvSpPr/>
              <p:nvPr/>
            </p:nvSpPr>
            <p:spPr bwMode="auto">
              <a:xfrm>
                <a:off x="3857" y="2278"/>
                <a:ext cx="99" cy="101"/>
              </a:xfrm>
              <a:custGeom>
                <a:avLst/>
                <a:gdLst>
                  <a:gd name="T0" fmla="*/ 25 w 37"/>
                  <a:gd name="T1" fmla="*/ 0 h 38"/>
                  <a:gd name="T2" fmla="*/ 0 w 37"/>
                  <a:gd name="T3" fmla="*/ 11 h 38"/>
                  <a:gd name="T4" fmla="*/ 12 w 37"/>
                  <a:gd name="T5" fmla="*/ 38 h 38"/>
                  <a:gd name="T6" fmla="*/ 37 w 37"/>
                  <a:gd name="T7" fmla="*/ 25 h 38"/>
                  <a:gd name="T8" fmla="*/ 25 w 37"/>
                  <a:gd name="T9" fmla="*/ 0 h 38"/>
                </a:gdLst>
                <a:ahLst/>
                <a:cxnLst>
                  <a:cxn ang="0">
                    <a:pos x="T0" y="T1"/>
                  </a:cxn>
                  <a:cxn ang="0">
                    <a:pos x="T2" y="T3"/>
                  </a:cxn>
                  <a:cxn ang="0">
                    <a:pos x="T4" y="T5"/>
                  </a:cxn>
                  <a:cxn ang="0">
                    <a:pos x="T6" y="T7"/>
                  </a:cxn>
                  <a:cxn ang="0">
                    <a:pos x="T8" y="T9"/>
                  </a:cxn>
                </a:cxnLst>
                <a:rect l="0" t="0" r="r" b="b"/>
                <a:pathLst>
                  <a:path w="37" h="38">
                    <a:moveTo>
                      <a:pt x="25" y="0"/>
                    </a:moveTo>
                    <a:cubicBezTo>
                      <a:pt x="0" y="11"/>
                      <a:pt x="0" y="11"/>
                      <a:pt x="0" y="11"/>
                    </a:cubicBezTo>
                    <a:cubicBezTo>
                      <a:pt x="4" y="20"/>
                      <a:pt x="8" y="29"/>
                      <a:pt x="12" y="38"/>
                    </a:cubicBezTo>
                    <a:cubicBezTo>
                      <a:pt x="37" y="25"/>
                      <a:pt x="37" y="25"/>
                      <a:pt x="37" y="25"/>
                    </a:cubicBezTo>
                    <a:cubicBezTo>
                      <a:pt x="33" y="17"/>
                      <a:pt x="28" y="9"/>
                      <a:pt x="25"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7" name="Freeform 188"/>
              <p:cNvSpPr/>
              <p:nvPr/>
            </p:nvSpPr>
            <p:spPr bwMode="auto">
              <a:xfrm>
                <a:off x="3889" y="2345"/>
                <a:ext cx="99" cy="93"/>
              </a:xfrm>
              <a:custGeom>
                <a:avLst/>
                <a:gdLst>
                  <a:gd name="T0" fmla="*/ 25 w 37"/>
                  <a:gd name="T1" fmla="*/ 0 h 35"/>
                  <a:gd name="T2" fmla="*/ 0 w 37"/>
                  <a:gd name="T3" fmla="*/ 13 h 35"/>
                  <a:gd name="T4" fmla="*/ 12 w 37"/>
                  <a:gd name="T5" fmla="*/ 35 h 35"/>
                  <a:gd name="T6" fmla="*/ 37 w 37"/>
                  <a:gd name="T7" fmla="*/ 17 h 35"/>
                  <a:gd name="T8" fmla="*/ 25 w 37"/>
                  <a:gd name="T9" fmla="*/ 0 h 35"/>
                </a:gdLst>
                <a:ahLst/>
                <a:cxnLst>
                  <a:cxn ang="0">
                    <a:pos x="T0" y="T1"/>
                  </a:cxn>
                  <a:cxn ang="0">
                    <a:pos x="T2" y="T3"/>
                  </a:cxn>
                  <a:cxn ang="0">
                    <a:pos x="T4" y="T5"/>
                  </a:cxn>
                  <a:cxn ang="0">
                    <a:pos x="T6" y="T7"/>
                  </a:cxn>
                  <a:cxn ang="0">
                    <a:pos x="T8" y="T9"/>
                  </a:cxn>
                </a:cxnLst>
                <a:rect l="0" t="0" r="r" b="b"/>
                <a:pathLst>
                  <a:path w="37" h="35">
                    <a:moveTo>
                      <a:pt x="25" y="0"/>
                    </a:moveTo>
                    <a:cubicBezTo>
                      <a:pt x="0" y="13"/>
                      <a:pt x="0" y="13"/>
                      <a:pt x="0" y="13"/>
                    </a:cubicBezTo>
                    <a:cubicBezTo>
                      <a:pt x="4" y="21"/>
                      <a:pt x="8" y="28"/>
                      <a:pt x="12" y="35"/>
                    </a:cubicBezTo>
                    <a:cubicBezTo>
                      <a:pt x="37" y="17"/>
                      <a:pt x="37" y="17"/>
                      <a:pt x="37" y="17"/>
                    </a:cubicBezTo>
                    <a:cubicBezTo>
                      <a:pt x="33" y="11"/>
                      <a:pt x="29" y="5"/>
                      <a:pt x="25"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8" name="Freeform 189"/>
              <p:cNvSpPr/>
              <p:nvPr/>
            </p:nvSpPr>
            <p:spPr bwMode="auto">
              <a:xfrm>
                <a:off x="3921" y="2390"/>
                <a:ext cx="89" cy="96"/>
              </a:xfrm>
              <a:custGeom>
                <a:avLst/>
                <a:gdLst>
                  <a:gd name="T0" fmla="*/ 0 w 33"/>
                  <a:gd name="T1" fmla="*/ 18 h 36"/>
                  <a:gd name="T2" fmla="*/ 13 w 33"/>
                  <a:gd name="T3" fmla="*/ 36 h 36"/>
                  <a:gd name="T4" fmla="*/ 33 w 33"/>
                  <a:gd name="T5" fmla="*/ 10 h 36"/>
                  <a:gd name="T6" fmla="*/ 25 w 33"/>
                  <a:gd name="T7" fmla="*/ 0 h 36"/>
                  <a:gd name="T8" fmla="*/ 0 w 33"/>
                  <a:gd name="T9" fmla="*/ 18 h 36"/>
                </a:gdLst>
                <a:ahLst/>
                <a:cxnLst>
                  <a:cxn ang="0">
                    <a:pos x="T0" y="T1"/>
                  </a:cxn>
                  <a:cxn ang="0">
                    <a:pos x="T2" y="T3"/>
                  </a:cxn>
                  <a:cxn ang="0">
                    <a:pos x="T4" y="T5"/>
                  </a:cxn>
                  <a:cxn ang="0">
                    <a:pos x="T6" y="T7"/>
                  </a:cxn>
                  <a:cxn ang="0">
                    <a:pos x="T8" y="T9"/>
                  </a:cxn>
                </a:cxnLst>
                <a:rect l="0" t="0" r="r" b="b"/>
                <a:pathLst>
                  <a:path w="33" h="36">
                    <a:moveTo>
                      <a:pt x="0" y="18"/>
                    </a:moveTo>
                    <a:cubicBezTo>
                      <a:pt x="4" y="24"/>
                      <a:pt x="8" y="30"/>
                      <a:pt x="13" y="36"/>
                    </a:cubicBezTo>
                    <a:cubicBezTo>
                      <a:pt x="33" y="10"/>
                      <a:pt x="33" y="10"/>
                      <a:pt x="33" y="10"/>
                    </a:cubicBezTo>
                    <a:cubicBezTo>
                      <a:pt x="31" y="6"/>
                      <a:pt x="28" y="3"/>
                      <a:pt x="25" y="0"/>
                    </a:cubicBezTo>
                    <a:lnTo>
                      <a:pt x="0" y="18"/>
                    </a:ln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9" name="Freeform 190"/>
              <p:cNvSpPr/>
              <p:nvPr/>
            </p:nvSpPr>
            <p:spPr bwMode="auto">
              <a:xfrm>
                <a:off x="3628" y="1992"/>
                <a:ext cx="58" cy="82"/>
              </a:xfrm>
              <a:custGeom>
                <a:avLst/>
                <a:gdLst>
                  <a:gd name="T0" fmla="*/ 22 w 22"/>
                  <a:gd name="T1" fmla="*/ 3 h 31"/>
                  <a:gd name="T2" fmla="*/ 2 w 22"/>
                  <a:gd name="T3" fmla="*/ 0 h 31"/>
                  <a:gd name="T4" fmla="*/ 0 w 22"/>
                  <a:gd name="T5" fmla="*/ 30 h 31"/>
                  <a:gd name="T6" fmla="*/ 0 w 22"/>
                  <a:gd name="T7" fmla="*/ 31 h 31"/>
                  <a:gd name="T8" fmla="*/ 22 w 22"/>
                  <a:gd name="T9" fmla="*/ 30 h 31"/>
                  <a:gd name="T10" fmla="*/ 22 w 22"/>
                  <a:gd name="T11" fmla="*/ 3 h 31"/>
                </a:gdLst>
                <a:ahLst/>
                <a:cxnLst>
                  <a:cxn ang="0">
                    <a:pos x="T0" y="T1"/>
                  </a:cxn>
                  <a:cxn ang="0">
                    <a:pos x="T2" y="T3"/>
                  </a:cxn>
                  <a:cxn ang="0">
                    <a:pos x="T4" y="T5"/>
                  </a:cxn>
                  <a:cxn ang="0">
                    <a:pos x="T6" y="T7"/>
                  </a:cxn>
                  <a:cxn ang="0">
                    <a:pos x="T8" y="T9"/>
                  </a:cxn>
                  <a:cxn ang="0">
                    <a:pos x="T10" y="T11"/>
                  </a:cxn>
                </a:cxnLst>
                <a:rect l="0" t="0" r="r" b="b"/>
                <a:pathLst>
                  <a:path w="22" h="31">
                    <a:moveTo>
                      <a:pt x="22" y="3"/>
                    </a:moveTo>
                    <a:cubicBezTo>
                      <a:pt x="2" y="0"/>
                      <a:pt x="2" y="0"/>
                      <a:pt x="2" y="0"/>
                    </a:cubicBezTo>
                    <a:cubicBezTo>
                      <a:pt x="0" y="10"/>
                      <a:pt x="0" y="20"/>
                      <a:pt x="0" y="30"/>
                    </a:cubicBezTo>
                    <a:cubicBezTo>
                      <a:pt x="0" y="31"/>
                      <a:pt x="0" y="31"/>
                      <a:pt x="0" y="31"/>
                    </a:cubicBezTo>
                    <a:cubicBezTo>
                      <a:pt x="22" y="30"/>
                      <a:pt x="22" y="30"/>
                      <a:pt x="22" y="30"/>
                    </a:cubicBezTo>
                    <a:cubicBezTo>
                      <a:pt x="21" y="21"/>
                      <a:pt x="21" y="12"/>
                      <a:pt x="22" y="3"/>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0" name="Freeform 191"/>
              <p:cNvSpPr/>
              <p:nvPr/>
            </p:nvSpPr>
            <p:spPr bwMode="auto">
              <a:xfrm>
                <a:off x="3628" y="2072"/>
                <a:ext cx="64" cy="69"/>
              </a:xfrm>
              <a:custGeom>
                <a:avLst/>
                <a:gdLst>
                  <a:gd name="T0" fmla="*/ 22 w 24"/>
                  <a:gd name="T1" fmla="*/ 0 h 26"/>
                  <a:gd name="T2" fmla="*/ 0 w 24"/>
                  <a:gd name="T3" fmla="*/ 1 h 26"/>
                  <a:gd name="T4" fmla="*/ 1 w 24"/>
                  <a:gd name="T5" fmla="*/ 26 h 26"/>
                  <a:gd name="T6" fmla="*/ 24 w 24"/>
                  <a:gd name="T7" fmla="*/ 24 h 26"/>
                  <a:gd name="T8" fmla="*/ 22 w 24"/>
                  <a:gd name="T9" fmla="*/ 0 h 26"/>
                </a:gdLst>
                <a:ahLst/>
                <a:cxnLst>
                  <a:cxn ang="0">
                    <a:pos x="T0" y="T1"/>
                  </a:cxn>
                  <a:cxn ang="0">
                    <a:pos x="T2" y="T3"/>
                  </a:cxn>
                  <a:cxn ang="0">
                    <a:pos x="T4" y="T5"/>
                  </a:cxn>
                  <a:cxn ang="0">
                    <a:pos x="T6" y="T7"/>
                  </a:cxn>
                  <a:cxn ang="0">
                    <a:pos x="T8" y="T9"/>
                  </a:cxn>
                </a:cxnLst>
                <a:rect l="0" t="0" r="r" b="b"/>
                <a:pathLst>
                  <a:path w="24" h="26">
                    <a:moveTo>
                      <a:pt x="22" y="0"/>
                    </a:moveTo>
                    <a:cubicBezTo>
                      <a:pt x="0" y="1"/>
                      <a:pt x="0" y="1"/>
                      <a:pt x="0" y="1"/>
                    </a:cubicBezTo>
                    <a:cubicBezTo>
                      <a:pt x="0" y="10"/>
                      <a:pt x="0" y="18"/>
                      <a:pt x="1" y="26"/>
                    </a:cubicBezTo>
                    <a:cubicBezTo>
                      <a:pt x="24" y="24"/>
                      <a:pt x="24" y="24"/>
                      <a:pt x="24" y="24"/>
                    </a:cubicBezTo>
                    <a:cubicBezTo>
                      <a:pt x="23" y="16"/>
                      <a:pt x="22" y="8"/>
                      <a:pt x="22"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1" name="Freeform 192"/>
              <p:cNvSpPr/>
              <p:nvPr/>
            </p:nvSpPr>
            <p:spPr bwMode="auto">
              <a:xfrm>
                <a:off x="3630" y="2136"/>
                <a:ext cx="72" cy="88"/>
              </a:xfrm>
              <a:custGeom>
                <a:avLst/>
                <a:gdLst>
                  <a:gd name="T0" fmla="*/ 23 w 27"/>
                  <a:gd name="T1" fmla="*/ 0 h 33"/>
                  <a:gd name="T2" fmla="*/ 0 w 27"/>
                  <a:gd name="T3" fmla="*/ 2 h 33"/>
                  <a:gd name="T4" fmla="*/ 5 w 27"/>
                  <a:gd name="T5" fmla="*/ 33 h 33"/>
                  <a:gd name="T6" fmla="*/ 27 w 27"/>
                  <a:gd name="T7" fmla="*/ 27 h 33"/>
                  <a:gd name="T8" fmla="*/ 23 w 27"/>
                  <a:gd name="T9" fmla="*/ 0 h 33"/>
                </a:gdLst>
                <a:ahLst/>
                <a:cxnLst>
                  <a:cxn ang="0">
                    <a:pos x="T0" y="T1"/>
                  </a:cxn>
                  <a:cxn ang="0">
                    <a:pos x="T2" y="T3"/>
                  </a:cxn>
                  <a:cxn ang="0">
                    <a:pos x="T4" y="T5"/>
                  </a:cxn>
                  <a:cxn ang="0">
                    <a:pos x="T6" y="T7"/>
                  </a:cxn>
                  <a:cxn ang="0">
                    <a:pos x="T8" y="T9"/>
                  </a:cxn>
                </a:cxnLst>
                <a:rect l="0" t="0" r="r" b="b"/>
                <a:pathLst>
                  <a:path w="27" h="33">
                    <a:moveTo>
                      <a:pt x="23" y="0"/>
                    </a:moveTo>
                    <a:cubicBezTo>
                      <a:pt x="0" y="2"/>
                      <a:pt x="0" y="2"/>
                      <a:pt x="0" y="2"/>
                    </a:cubicBezTo>
                    <a:cubicBezTo>
                      <a:pt x="1" y="12"/>
                      <a:pt x="2" y="23"/>
                      <a:pt x="5" y="33"/>
                    </a:cubicBezTo>
                    <a:cubicBezTo>
                      <a:pt x="27" y="27"/>
                      <a:pt x="27" y="27"/>
                      <a:pt x="27" y="27"/>
                    </a:cubicBezTo>
                    <a:cubicBezTo>
                      <a:pt x="25" y="18"/>
                      <a:pt x="24" y="9"/>
                      <a:pt x="23"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2" name="Freeform 193"/>
              <p:cNvSpPr/>
              <p:nvPr/>
            </p:nvSpPr>
            <p:spPr bwMode="auto">
              <a:xfrm>
                <a:off x="3644" y="2208"/>
                <a:ext cx="75" cy="94"/>
              </a:xfrm>
              <a:custGeom>
                <a:avLst/>
                <a:gdLst>
                  <a:gd name="T0" fmla="*/ 22 w 28"/>
                  <a:gd name="T1" fmla="*/ 0 h 35"/>
                  <a:gd name="T2" fmla="*/ 0 w 28"/>
                  <a:gd name="T3" fmla="*/ 6 h 35"/>
                  <a:gd name="T4" fmla="*/ 7 w 28"/>
                  <a:gd name="T5" fmla="*/ 35 h 35"/>
                  <a:gd name="T6" fmla="*/ 28 w 28"/>
                  <a:gd name="T7" fmla="*/ 21 h 35"/>
                  <a:gd name="T8" fmla="*/ 22 w 28"/>
                  <a:gd name="T9" fmla="*/ 0 h 35"/>
                </a:gdLst>
                <a:ahLst/>
                <a:cxnLst>
                  <a:cxn ang="0">
                    <a:pos x="T0" y="T1"/>
                  </a:cxn>
                  <a:cxn ang="0">
                    <a:pos x="T2" y="T3"/>
                  </a:cxn>
                  <a:cxn ang="0">
                    <a:pos x="T4" y="T5"/>
                  </a:cxn>
                  <a:cxn ang="0">
                    <a:pos x="T6" y="T7"/>
                  </a:cxn>
                  <a:cxn ang="0">
                    <a:pos x="T8" y="T9"/>
                  </a:cxn>
                </a:cxnLst>
                <a:rect l="0" t="0" r="r" b="b"/>
                <a:pathLst>
                  <a:path w="28" h="35">
                    <a:moveTo>
                      <a:pt x="22" y="0"/>
                    </a:moveTo>
                    <a:cubicBezTo>
                      <a:pt x="0" y="6"/>
                      <a:pt x="0" y="6"/>
                      <a:pt x="0" y="6"/>
                    </a:cubicBezTo>
                    <a:cubicBezTo>
                      <a:pt x="2" y="16"/>
                      <a:pt x="4" y="26"/>
                      <a:pt x="7" y="35"/>
                    </a:cubicBezTo>
                    <a:cubicBezTo>
                      <a:pt x="28" y="21"/>
                      <a:pt x="28" y="21"/>
                      <a:pt x="28" y="21"/>
                    </a:cubicBezTo>
                    <a:cubicBezTo>
                      <a:pt x="26" y="14"/>
                      <a:pt x="24" y="7"/>
                      <a:pt x="22"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3" name="Freeform 194"/>
              <p:cNvSpPr/>
              <p:nvPr/>
            </p:nvSpPr>
            <p:spPr bwMode="auto">
              <a:xfrm>
                <a:off x="3724" y="2409"/>
                <a:ext cx="91" cy="101"/>
              </a:xfrm>
              <a:custGeom>
                <a:avLst/>
                <a:gdLst>
                  <a:gd name="T0" fmla="*/ 19 w 34"/>
                  <a:gd name="T1" fmla="*/ 0 h 38"/>
                  <a:gd name="T2" fmla="*/ 0 w 34"/>
                  <a:gd name="T3" fmla="*/ 12 h 38"/>
                  <a:gd name="T4" fmla="*/ 16 w 34"/>
                  <a:gd name="T5" fmla="*/ 38 h 38"/>
                  <a:gd name="T6" fmla="*/ 34 w 34"/>
                  <a:gd name="T7" fmla="*/ 25 h 38"/>
                  <a:gd name="T8" fmla="*/ 19 w 34"/>
                  <a:gd name="T9" fmla="*/ 0 h 38"/>
                </a:gdLst>
                <a:ahLst/>
                <a:cxnLst>
                  <a:cxn ang="0">
                    <a:pos x="T0" y="T1"/>
                  </a:cxn>
                  <a:cxn ang="0">
                    <a:pos x="T2" y="T3"/>
                  </a:cxn>
                  <a:cxn ang="0">
                    <a:pos x="T4" y="T5"/>
                  </a:cxn>
                  <a:cxn ang="0">
                    <a:pos x="T6" y="T7"/>
                  </a:cxn>
                  <a:cxn ang="0">
                    <a:pos x="T8" y="T9"/>
                  </a:cxn>
                </a:cxnLst>
                <a:rect l="0" t="0" r="r" b="b"/>
                <a:pathLst>
                  <a:path w="34" h="38">
                    <a:moveTo>
                      <a:pt x="19" y="0"/>
                    </a:moveTo>
                    <a:cubicBezTo>
                      <a:pt x="0" y="12"/>
                      <a:pt x="0" y="12"/>
                      <a:pt x="0" y="12"/>
                    </a:cubicBezTo>
                    <a:cubicBezTo>
                      <a:pt x="5" y="21"/>
                      <a:pt x="10" y="30"/>
                      <a:pt x="16" y="38"/>
                    </a:cubicBezTo>
                    <a:cubicBezTo>
                      <a:pt x="34" y="25"/>
                      <a:pt x="34" y="25"/>
                      <a:pt x="34" y="25"/>
                    </a:cubicBezTo>
                    <a:cubicBezTo>
                      <a:pt x="28" y="17"/>
                      <a:pt x="23" y="9"/>
                      <a:pt x="19"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4" name="Freeform 195"/>
              <p:cNvSpPr/>
              <p:nvPr/>
            </p:nvSpPr>
            <p:spPr bwMode="auto">
              <a:xfrm>
                <a:off x="3767" y="2476"/>
                <a:ext cx="77" cy="85"/>
              </a:xfrm>
              <a:custGeom>
                <a:avLst/>
                <a:gdLst>
                  <a:gd name="T0" fmla="*/ 18 w 29"/>
                  <a:gd name="T1" fmla="*/ 0 h 32"/>
                  <a:gd name="T2" fmla="*/ 0 w 29"/>
                  <a:gd name="T3" fmla="*/ 13 h 32"/>
                  <a:gd name="T4" fmla="*/ 14 w 29"/>
                  <a:gd name="T5" fmla="*/ 32 h 32"/>
                  <a:gd name="T6" fmla="*/ 29 w 29"/>
                  <a:gd name="T7" fmla="*/ 16 h 32"/>
                  <a:gd name="T8" fmla="*/ 18 w 29"/>
                  <a:gd name="T9" fmla="*/ 0 h 32"/>
                </a:gdLst>
                <a:ahLst/>
                <a:cxnLst>
                  <a:cxn ang="0">
                    <a:pos x="T0" y="T1"/>
                  </a:cxn>
                  <a:cxn ang="0">
                    <a:pos x="T2" y="T3"/>
                  </a:cxn>
                  <a:cxn ang="0">
                    <a:pos x="T4" y="T5"/>
                  </a:cxn>
                  <a:cxn ang="0">
                    <a:pos x="T6" y="T7"/>
                  </a:cxn>
                  <a:cxn ang="0">
                    <a:pos x="T8" y="T9"/>
                  </a:cxn>
                </a:cxnLst>
                <a:rect l="0" t="0" r="r" b="b"/>
                <a:pathLst>
                  <a:path w="29" h="32">
                    <a:moveTo>
                      <a:pt x="18" y="0"/>
                    </a:moveTo>
                    <a:cubicBezTo>
                      <a:pt x="0" y="13"/>
                      <a:pt x="0" y="13"/>
                      <a:pt x="0" y="13"/>
                    </a:cubicBezTo>
                    <a:cubicBezTo>
                      <a:pt x="4" y="19"/>
                      <a:pt x="9" y="26"/>
                      <a:pt x="14" y="32"/>
                    </a:cubicBezTo>
                    <a:cubicBezTo>
                      <a:pt x="29" y="16"/>
                      <a:pt x="29" y="16"/>
                      <a:pt x="29" y="16"/>
                    </a:cubicBezTo>
                    <a:cubicBezTo>
                      <a:pt x="25" y="11"/>
                      <a:pt x="21" y="6"/>
                      <a:pt x="18"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5" name="Freeform 196"/>
              <p:cNvSpPr/>
              <p:nvPr/>
            </p:nvSpPr>
            <p:spPr bwMode="auto">
              <a:xfrm>
                <a:off x="3804" y="2518"/>
                <a:ext cx="85" cy="97"/>
              </a:xfrm>
              <a:custGeom>
                <a:avLst/>
                <a:gdLst>
                  <a:gd name="T0" fmla="*/ 15 w 32"/>
                  <a:gd name="T1" fmla="*/ 0 h 36"/>
                  <a:gd name="T2" fmla="*/ 0 w 32"/>
                  <a:gd name="T3" fmla="*/ 16 h 36"/>
                  <a:gd name="T4" fmla="*/ 19 w 32"/>
                  <a:gd name="T5" fmla="*/ 36 h 36"/>
                  <a:gd name="T6" fmla="*/ 32 w 32"/>
                  <a:gd name="T7" fmla="*/ 19 h 36"/>
                  <a:gd name="T8" fmla="*/ 15 w 32"/>
                  <a:gd name="T9" fmla="*/ 0 h 36"/>
                </a:gdLst>
                <a:ahLst/>
                <a:cxnLst>
                  <a:cxn ang="0">
                    <a:pos x="T0" y="T1"/>
                  </a:cxn>
                  <a:cxn ang="0">
                    <a:pos x="T2" y="T3"/>
                  </a:cxn>
                  <a:cxn ang="0">
                    <a:pos x="T4" y="T5"/>
                  </a:cxn>
                  <a:cxn ang="0">
                    <a:pos x="T6" y="T7"/>
                  </a:cxn>
                  <a:cxn ang="0">
                    <a:pos x="T8" y="T9"/>
                  </a:cxn>
                </a:cxnLst>
                <a:rect l="0" t="0" r="r" b="b"/>
                <a:pathLst>
                  <a:path w="32" h="36">
                    <a:moveTo>
                      <a:pt x="15" y="0"/>
                    </a:moveTo>
                    <a:cubicBezTo>
                      <a:pt x="0" y="16"/>
                      <a:pt x="0" y="16"/>
                      <a:pt x="0" y="16"/>
                    </a:cubicBezTo>
                    <a:cubicBezTo>
                      <a:pt x="6" y="23"/>
                      <a:pt x="12" y="29"/>
                      <a:pt x="19" y="36"/>
                    </a:cubicBezTo>
                    <a:cubicBezTo>
                      <a:pt x="32" y="19"/>
                      <a:pt x="32" y="19"/>
                      <a:pt x="32" y="19"/>
                    </a:cubicBezTo>
                    <a:cubicBezTo>
                      <a:pt x="26" y="13"/>
                      <a:pt x="21" y="6"/>
                      <a:pt x="15"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6" name="Freeform 197"/>
              <p:cNvSpPr/>
              <p:nvPr/>
            </p:nvSpPr>
            <p:spPr bwMode="auto">
              <a:xfrm>
                <a:off x="3689" y="2347"/>
                <a:ext cx="86" cy="94"/>
              </a:xfrm>
              <a:custGeom>
                <a:avLst/>
                <a:gdLst>
                  <a:gd name="T0" fmla="*/ 21 w 32"/>
                  <a:gd name="T1" fmla="*/ 0 h 35"/>
                  <a:gd name="T2" fmla="*/ 0 w 32"/>
                  <a:gd name="T3" fmla="*/ 10 h 35"/>
                  <a:gd name="T4" fmla="*/ 13 w 32"/>
                  <a:gd name="T5" fmla="*/ 35 h 35"/>
                  <a:gd name="T6" fmla="*/ 32 w 32"/>
                  <a:gd name="T7" fmla="*/ 23 h 35"/>
                  <a:gd name="T8" fmla="*/ 21 w 32"/>
                  <a:gd name="T9" fmla="*/ 0 h 35"/>
                </a:gdLst>
                <a:ahLst/>
                <a:cxnLst>
                  <a:cxn ang="0">
                    <a:pos x="T0" y="T1"/>
                  </a:cxn>
                  <a:cxn ang="0">
                    <a:pos x="T2" y="T3"/>
                  </a:cxn>
                  <a:cxn ang="0">
                    <a:pos x="T4" y="T5"/>
                  </a:cxn>
                  <a:cxn ang="0">
                    <a:pos x="T6" y="T7"/>
                  </a:cxn>
                  <a:cxn ang="0">
                    <a:pos x="T8" y="T9"/>
                  </a:cxn>
                </a:cxnLst>
                <a:rect l="0" t="0" r="r" b="b"/>
                <a:pathLst>
                  <a:path w="32" h="35">
                    <a:moveTo>
                      <a:pt x="21" y="0"/>
                    </a:moveTo>
                    <a:cubicBezTo>
                      <a:pt x="0" y="10"/>
                      <a:pt x="0" y="10"/>
                      <a:pt x="0" y="10"/>
                    </a:cubicBezTo>
                    <a:cubicBezTo>
                      <a:pt x="4" y="19"/>
                      <a:pt x="8" y="27"/>
                      <a:pt x="13" y="35"/>
                    </a:cubicBezTo>
                    <a:cubicBezTo>
                      <a:pt x="32" y="23"/>
                      <a:pt x="32" y="23"/>
                      <a:pt x="32" y="23"/>
                    </a:cubicBezTo>
                    <a:cubicBezTo>
                      <a:pt x="28" y="15"/>
                      <a:pt x="24" y="8"/>
                      <a:pt x="21"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7" name="Freeform 198"/>
              <p:cNvSpPr/>
              <p:nvPr/>
            </p:nvSpPr>
            <p:spPr bwMode="auto">
              <a:xfrm>
                <a:off x="3662" y="2264"/>
                <a:ext cx="83" cy="110"/>
              </a:xfrm>
              <a:custGeom>
                <a:avLst/>
                <a:gdLst>
                  <a:gd name="T0" fmla="*/ 21 w 31"/>
                  <a:gd name="T1" fmla="*/ 0 h 41"/>
                  <a:gd name="T2" fmla="*/ 0 w 31"/>
                  <a:gd name="T3" fmla="*/ 14 h 41"/>
                  <a:gd name="T4" fmla="*/ 10 w 31"/>
                  <a:gd name="T5" fmla="*/ 41 h 41"/>
                  <a:gd name="T6" fmla="*/ 31 w 31"/>
                  <a:gd name="T7" fmla="*/ 31 h 41"/>
                  <a:gd name="T8" fmla="*/ 21 w 31"/>
                  <a:gd name="T9" fmla="*/ 0 h 41"/>
                </a:gdLst>
                <a:ahLst/>
                <a:cxnLst>
                  <a:cxn ang="0">
                    <a:pos x="T0" y="T1"/>
                  </a:cxn>
                  <a:cxn ang="0">
                    <a:pos x="T2" y="T3"/>
                  </a:cxn>
                  <a:cxn ang="0">
                    <a:pos x="T4" y="T5"/>
                  </a:cxn>
                  <a:cxn ang="0">
                    <a:pos x="T6" y="T7"/>
                  </a:cxn>
                  <a:cxn ang="0">
                    <a:pos x="T8" y="T9"/>
                  </a:cxn>
                </a:cxnLst>
                <a:rect l="0" t="0" r="r" b="b"/>
                <a:pathLst>
                  <a:path w="31" h="41">
                    <a:moveTo>
                      <a:pt x="21" y="0"/>
                    </a:moveTo>
                    <a:cubicBezTo>
                      <a:pt x="0" y="14"/>
                      <a:pt x="0" y="14"/>
                      <a:pt x="0" y="14"/>
                    </a:cubicBezTo>
                    <a:cubicBezTo>
                      <a:pt x="3" y="23"/>
                      <a:pt x="6" y="32"/>
                      <a:pt x="10" y="41"/>
                    </a:cubicBezTo>
                    <a:cubicBezTo>
                      <a:pt x="31" y="31"/>
                      <a:pt x="31" y="31"/>
                      <a:pt x="31" y="31"/>
                    </a:cubicBezTo>
                    <a:cubicBezTo>
                      <a:pt x="27" y="21"/>
                      <a:pt x="23" y="11"/>
                      <a:pt x="21"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8" name="Freeform 199"/>
              <p:cNvSpPr/>
              <p:nvPr/>
            </p:nvSpPr>
            <p:spPr bwMode="auto">
              <a:xfrm>
                <a:off x="3855" y="2417"/>
                <a:ext cx="221" cy="291"/>
              </a:xfrm>
              <a:custGeom>
                <a:avLst/>
                <a:gdLst>
                  <a:gd name="T0" fmla="*/ 83 w 83"/>
                  <a:gd name="T1" fmla="*/ 22 h 109"/>
                  <a:gd name="T2" fmla="*/ 58 w 83"/>
                  <a:gd name="T3" fmla="*/ 0 h 109"/>
                  <a:gd name="T4" fmla="*/ 0 w 83"/>
                  <a:gd name="T5" fmla="*/ 74 h 109"/>
                  <a:gd name="T6" fmla="*/ 43 w 83"/>
                  <a:gd name="T7" fmla="*/ 109 h 109"/>
                  <a:gd name="T8" fmla="*/ 83 w 83"/>
                  <a:gd name="T9" fmla="*/ 22 h 109"/>
                </a:gdLst>
                <a:ahLst/>
                <a:cxnLst>
                  <a:cxn ang="0">
                    <a:pos x="T0" y="T1"/>
                  </a:cxn>
                  <a:cxn ang="0">
                    <a:pos x="T2" y="T3"/>
                  </a:cxn>
                  <a:cxn ang="0">
                    <a:pos x="T4" y="T5"/>
                  </a:cxn>
                  <a:cxn ang="0">
                    <a:pos x="T6" y="T7"/>
                  </a:cxn>
                  <a:cxn ang="0">
                    <a:pos x="T8" y="T9"/>
                  </a:cxn>
                </a:cxnLst>
                <a:rect l="0" t="0" r="r" b="b"/>
                <a:pathLst>
                  <a:path w="83" h="109">
                    <a:moveTo>
                      <a:pt x="83" y="22"/>
                    </a:moveTo>
                    <a:cubicBezTo>
                      <a:pt x="74" y="16"/>
                      <a:pt x="66" y="8"/>
                      <a:pt x="58" y="0"/>
                    </a:cubicBezTo>
                    <a:cubicBezTo>
                      <a:pt x="0" y="74"/>
                      <a:pt x="0" y="74"/>
                      <a:pt x="0" y="74"/>
                    </a:cubicBezTo>
                    <a:cubicBezTo>
                      <a:pt x="13" y="87"/>
                      <a:pt x="28" y="99"/>
                      <a:pt x="43" y="109"/>
                    </a:cubicBezTo>
                    <a:lnTo>
                      <a:pt x="83" y="22"/>
                    </a:lnTo>
                    <a:close/>
                  </a:path>
                </a:pathLst>
              </a:custGeom>
              <a:solidFill>
                <a:srgbClr val="BBC0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9" name="Freeform 200"/>
              <p:cNvSpPr/>
              <p:nvPr/>
            </p:nvSpPr>
            <p:spPr bwMode="auto">
              <a:xfrm>
                <a:off x="3970" y="2476"/>
                <a:ext cx="729" cy="355"/>
              </a:xfrm>
              <a:custGeom>
                <a:avLst/>
                <a:gdLst>
                  <a:gd name="T0" fmla="*/ 221 w 273"/>
                  <a:gd name="T1" fmla="*/ 26 h 133"/>
                  <a:gd name="T2" fmla="*/ 153 w 273"/>
                  <a:gd name="T3" fmla="*/ 39 h 133"/>
                  <a:gd name="T4" fmla="*/ 40 w 273"/>
                  <a:gd name="T5" fmla="*/ 0 h 133"/>
                  <a:gd name="T6" fmla="*/ 0 w 273"/>
                  <a:gd name="T7" fmla="*/ 87 h 133"/>
                  <a:gd name="T8" fmla="*/ 156 w 273"/>
                  <a:gd name="T9" fmla="*/ 133 h 133"/>
                  <a:gd name="T10" fmla="*/ 273 w 273"/>
                  <a:gd name="T11" fmla="*/ 108 h 133"/>
                  <a:gd name="T12" fmla="*/ 221 w 273"/>
                  <a:gd name="T13" fmla="*/ 26 h 133"/>
                </a:gdLst>
                <a:ahLst/>
                <a:cxnLst>
                  <a:cxn ang="0">
                    <a:pos x="T0" y="T1"/>
                  </a:cxn>
                  <a:cxn ang="0">
                    <a:pos x="T2" y="T3"/>
                  </a:cxn>
                  <a:cxn ang="0">
                    <a:pos x="T4" y="T5"/>
                  </a:cxn>
                  <a:cxn ang="0">
                    <a:pos x="T6" y="T7"/>
                  </a:cxn>
                  <a:cxn ang="0">
                    <a:pos x="T8" y="T9"/>
                  </a:cxn>
                  <a:cxn ang="0">
                    <a:pos x="T10" y="T11"/>
                  </a:cxn>
                  <a:cxn ang="0">
                    <a:pos x="T12" y="T13"/>
                  </a:cxn>
                </a:cxnLst>
                <a:rect l="0" t="0" r="r" b="b"/>
                <a:pathLst>
                  <a:path w="273" h="133">
                    <a:moveTo>
                      <a:pt x="221" y="26"/>
                    </a:moveTo>
                    <a:cubicBezTo>
                      <a:pt x="200" y="35"/>
                      <a:pt x="177" y="39"/>
                      <a:pt x="153" y="39"/>
                    </a:cubicBezTo>
                    <a:cubicBezTo>
                      <a:pt x="111" y="39"/>
                      <a:pt x="71" y="25"/>
                      <a:pt x="40" y="0"/>
                    </a:cubicBezTo>
                    <a:cubicBezTo>
                      <a:pt x="0" y="87"/>
                      <a:pt x="0" y="87"/>
                      <a:pt x="0" y="87"/>
                    </a:cubicBezTo>
                    <a:cubicBezTo>
                      <a:pt x="45" y="116"/>
                      <a:pt x="98" y="133"/>
                      <a:pt x="156" y="133"/>
                    </a:cubicBezTo>
                    <a:cubicBezTo>
                      <a:pt x="198" y="133"/>
                      <a:pt x="237" y="124"/>
                      <a:pt x="273" y="108"/>
                    </a:cubicBezTo>
                    <a:lnTo>
                      <a:pt x="221" y="26"/>
                    </a:lnTo>
                    <a:close/>
                  </a:path>
                </a:pathLst>
              </a:custGeom>
              <a:solidFill>
                <a:srgbClr val="B64E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0" name="Freeform 201"/>
              <p:cNvSpPr/>
              <p:nvPr/>
            </p:nvSpPr>
            <p:spPr bwMode="auto">
              <a:xfrm>
                <a:off x="4672" y="2516"/>
                <a:ext cx="286" cy="230"/>
              </a:xfrm>
              <a:custGeom>
                <a:avLst/>
                <a:gdLst>
                  <a:gd name="T0" fmla="*/ 98 w 107"/>
                  <a:gd name="T1" fmla="*/ 0 h 86"/>
                  <a:gd name="T2" fmla="*/ 0 w 107"/>
                  <a:gd name="T3" fmla="*/ 77 h 86"/>
                  <a:gd name="T4" fmla="*/ 5 w 107"/>
                  <a:gd name="T5" fmla="*/ 86 h 86"/>
                  <a:gd name="T6" fmla="*/ 107 w 107"/>
                  <a:gd name="T7" fmla="*/ 6 h 86"/>
                  <a:gd name="T8" fmla="*/ 98 w 107"/>
                  <a:gd name="T9" fmla="*/ 0 h 86"/>
                </a:gdLst>
                <a:ahLst/>
                <a:cxnLst>
                  <a:cxn ang="0">
                    <a:pos x="T0" y="T1"/>
                  </a:cxn>
                  <a:cxn ang="0">
                    <a:pos x="T2" y="T3"/>
                  </a:cxn>
                  <a:cxn ang="0">
                    <a:pos x="T4" y="T5"/>
                  </a:cxn>
                  <a:cxn ang="0">
                    <a:pos x="T6" y="T7"/>
                  </a:cxn>
                  <a:cxn ang="0">
                    <a:pos x="T8" y="T9"/>
                  </a:cxn>
                </a:cxnLst>
                <a:rect l="0" t="0" r="r" b="b"/>
                <a:pathLst>
                  <a:path w="107" h="86">
                    <a:moveTo>
                      <a:pt x="98" y="0"/>
                    </a:moveTo>
                    <a:cubicBezTo>
                      <a:pt x="69" y="31"/>
                      <a:pt x="37" y="58"/>
                      <a:pt x="0" y="77"/>
                    </a:cubicBezTo>
                    <a:cubicBezTo>
                      <a:pt x="5" y="86"/>
                      <a:pt x="5" y="86"/>
                      <a:pt x="5" y="86"/>
                    </a:cubicBezTo>
                    <a:cubicBezTo>
                      <a:pt x="44" y="65"/>
                      <a:pt x="80" y="40"/>
                      <a:pt x="107" y="6"/>
                    </a:cubicBezTo>
                    <a:lnTo>
                      <a:pt x="98"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1" name="Freeform 202"/>
              <p:cNvSpPr/>
              <p:nvPr/>
            </p:nvSpPr>
            <p:spPr bwMode="auto">
              <a:xfrm>
                <a:off x="4592" y="2430"/>
                <a:ext cx="227" cy="185"/>
              </a:xfrm>
              <a:custGeom>
                <a:avLst/>
                <a:gdLst>
                  <a:gd name="T0" fmla="*/ 77 w 85"/>
                  <a:gd name="T1" fmla="*/ 0 h 69"/>
                  <a:gd name="T2" fmla="*/ 0 w 85"/>
                  <a:gd name="T3" fmla="*/ 62 h 69"/>
                  <a:gd name="T4" fmla="*/ 4 w 85"/>
                  <a:gd name="T5" fmla="*/ 69 h 69"/>
                  <a:gd name="T6" fmla="*/ 85 w 85"/>
                  <a:gd name="T7" fmla="*/ 5 h 69"/>
                  <a:gd name="T8" fmla="*/ 77 w 85"/>
                  <a:gd name="T9" fmla="*/ 0 h 69"/>
                </a:gdLst>
                <a:ahLst/>
                <a:cxnLst>
                  <a:cxn ang="0">
                    <a:pos x="T0" y="T1"/>
                  </a:cxn>
                  <a:cxn ang="0">
                    <a:pos x="T2" y="T3"/>
                  </a:cxn>
                  <a:cxn ang="0">
                    <a:pos x="T4" y="T5"/>
                  </a:cxn>
                  <a:cxn ang="0">
                    <a:pos x="T6" y="T7"/>
                  </a:cxn>
                  <a:cxn ang="0">
                    <a:pos x="T8" y="T9"/>
                  </a:cxn>
                </a:cxnLst>
                <a:rect l="0" t="0" r="r" b="b"/>
                <a:pathLst>
                  <a:path w="85" h="69">
                    <a:moveTo>
                      <a:pt x="77" y="0"/>
                    </a:moveTo>
                    <a:cubicBezTo>
                      <a:pt x="54" y="24"/>
                      <a:pt x="29" y="46"/>
                      <a:pt x="0" y="62"/>
                    </a:cubicBezTo>
                    <a:cubicBezTo>
                      <a:pt x="4" y="69"/>
                      <a:pt x="4" y="69"/>
                      <a:pt x="4" y="69"/>
                    </a:cubicBezTo>
                    <a:cubicBezTo>
                      <a:pt x="35" y="54"/>
                      <a:pt x="61" y="30"/>
                      <a:pt x="85" y="5"/>
                    </a:cubicBezTo>
                    <a:lnTo>
                      <a:pt x="77"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2" name="Freeform 203"/>
              <p:cNvSpPr/>
              <p:nvPr/>
            </p:nvSpPr>
            <p:spPr bwMode="auto">
              <a:xfrm>
                <a:off x="4560" y="2406"/>
                <a:ext cx="219" cy="163"/>
              </a:xfrm>
              <a:custGeom>
                <a:avLst/>
                <a:gdLst>
                  <a:gd name="T0" fmla="*/ 82 w 82"/>
                  <a:gd name="T1" fmla="*/ 5 h 61"/>
                  <a:gd name="T2" fmla="*/ 74 w 82"/>
                  <a:gd name="T3" fmla="*/ 0 h 61"/>
                  <a:gd name="T4" fmla="*/ 0 w 82"/>
                  <a:gd name="T5" fmla="*/ 52 h 61"/>
                  <a:gd name="T6" fmla="*/ 5 w 82"/>
                  <a:gd name="T7" fmla="*/ 61 h 61"/>
                  <a:gd name="T8" fmla="*/ 82 w 82"/>
                  <a:gd name="T9" fmla="*/ 5 h 61"/>
                </a:gdLst>
                <a:ahLst/>
                <a:cxnLst>
                  <a:cxn ang="0">
                    <a:pos x="T0" y="T1"/>
                  </a:cxn>
                  <a:cxn ang="0">
                    <a:pos x="T2" y="T3"/>
                  </a:cxn>
                  <a:cxn ang="0">
                    <a:pos x="T4" y="T5"/>
                  </a:cxn>
                  <a:cxn ang="0">
                    <a:pos x="T6" y="T7"/>
                  </a:cxn>
                  <a:cxn ang="0">
                    <a:pos x="T8" y="T9"/>
                  </a:cxn>
                </a:cxnLst>
                <a:rect l="0" t="0" r="r" b="b"/>
                <a:pathLst>
                  <a:path w="82" h="61">
                    <a:moveTo>
                      <a:pt x="82" y="5"/>
                    </a:moveTo>
                    <a:cubicBezTo>
                      <a:pt x="74" y="0"/>
                      <a:pt x="74" y="0"/>
                      <a:pt x="74" y="0"/>
                    </a:cubicBezTo>
                    <a:cubicBezTo>
                      <a:pt x="54" y="23"/>
                      <a:pt x="29" y="41"/>
                      <a:pt x="0" y="52"/>
                    </a:cubicBezTo>
                    <a:cubicBezTo>
                      <a:pt x="5" y="61"/>
                      <a:pt x="5" y="61"/>
                      <a:pt x="5" y="61"/>
                    </a:cubicBezTo>
                    <a:cubicBezTo>
                      <a:pt x="34" y="48"/>
                      <a:pt x="62" y="31"/>
                      <a:pt x="82" y="5"/>
                    </a:cubicBez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3" name="Freeform 204"/>
              <p:cNvSpPr/>
              <p:nvPr/>
            </p:nvSpPr>
            <p:spPr bwMode="auto">
              <a:xfrm>
                <a:off x="4573" y="2419"/>
                <a:ext cx="224" cy="177"/>
              </a:xfrm>
              <a:custGeom>
                <a:avLst/>
                <a:gdLst>
                  <a:gd name="T0" fmla="*/ 77 w 84"/>
                  <a:gd name="T1" fmla="*/ 0 h 66"/>
                  <a:gd name="T2" fmla="*/ 0 w 84"/>
                  <a:gd name="T3" fmla="*/ 56 h 66"/>
                  <a:gd name="T4" fmla="*/ 7 w 84"/>
                  <a:gd name="T5" fmla="*/ 66 h 66"/>
                  <a:gd name="T6" fmla="*/ 84 w 84"/>
                  <a:gd name="T7" fmla="*/ 4 h 66"/>
                  <a:gd name="T8" fmla="*/ 77 w 84"/>
                  <a:gd name="T9" fmla="*/ 0 h 66"/>
                </a:gdLst>
                <a:ahLst/>
                <a:cxnLst>
                  <a:cxn ang="0">
                    <a:pos x="T0" y="T1"/>
                  </a:cxn>
                  <a:cxn ang="0">
                    <a:pos x="T2" y="T3"/>
                  </a:cxn>
                  <a:cxn ang="0">
                    <a:pos x="T4" y="T5"/>
                  </a:cxn>
                  <a:cxn ang="0">
                    <a:pos x="T6" y="T7"/>
                  </a:cxn>
                  <a:cxn ang="0">
                    <a:pos x="T8" y="T9"/>
                  </a:cxn>
                </a:cxnLst>
                <a:rect l="0" t="0" r="r" b="b"/>
                <a:pathLst>
                  <a:path w="84" h="66">
                    <a:moveTo>
                      <a:pt x="77" y="0"/>
                    </a:moveTo>
                    <a:cubicBezTo>
                      <a:pt x="57" y="26"/>
                      <a:pt x="29" y="43"/>
                      <a:pt x="0" y="56"/>
                    </a:cubicBezTo>
                    <a:cubicBezTo>
                      <a:pt x="7" y="66"/>
                      <a:pt x="7" y="66"/>
                      <a:pt x="7" y="66"/>
                    </a:cubicBezTo>
                    <a:cubicBezTo>
                      <a:pt x="36" y="50"/>
                      <a:pt x="61" y="28"/>
                      <a:pt x="84" y="4"/>
                    </a:cubicBezTo>
                    <a:lnTo>
                      <a:pt x="77"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4" name="Freeform 205"/>
              <p:cNvSpPr/>
              <p:nvPr/>
            </p:nvSpPr>
            <p:spPr bwMode="auto">
              <a:xfrm>
                <a:off x="4603" y="2444"/>
                <a:ext cx="237" cy="195"/>
              </a:xfrm>
              <a:custGeom>
                <a:avLst/>
                <a:gdLst>
                  <a:gd name="T0" fmla="*/ 81 w 89"/>
                  <a:gd name="T1" fmla="*/ 0 h 73"/>
                  <a:gd name="T2" fmla="*/ 0 w 89"/>
                  <a:gd name="T3" fmla="*/ 64 h 73"/>
                  <a:gd name="T4" fmla="*/ 6 w 89"/>
                  <a:gd name="T5" fmla="*/ 73 h 73"/>
                  <a:gd name="T6" fmla="*/ 89 w 89"/>
                  <a:gd name="T7" fmla="*/ 5 h 73"/>
                  <a:gd name="T8" fmla="*/ 81 w 89"/>
                  <a:gd name="T9" fmla="*/ 0 h 73"/>
                </a:gdLst>
                <a:ahLst/>
                <a:cxnLst>
                  <a:cxn ang="0">
                    <a:pos x="T0" y="T1"/>
                  </a:cxn>
                  <a:cxn ang="0">
                    <a:pos x="T2" y="T3"/>
                  </a:cxn>
                  <a:cxn ang="0">
                    <a:pos x="T4" y="T5"/>
                  </a:cxn>
                  <a:cxn ang="0">
                    <a:pos x="T6" y="T7"/>
                  </a:cxn>
                  <a:cxn ang="0">
                    <a:pos x="T8" y="T9"/>
                  </a:cxn>
                </a:cxnLst>
                <a:rect l="0" t="0" r="r" b="b"/>
                <a:pathLst>
                  <a:path w="89" h="73">
                    <a:moveTo>
                      <a:pt x="81" y="0"/>
                    </a:moveTo>
                    <a:cubicBezTo>
                      <a:pt x="57" y="25"/>
                      <a:pt x="31" y="49"/>
                      <a:pt x="0" y="64"/>
                    </a:cubicBezTo>
                    <a:cubicBezTo>
                      <a:pt x="6" y="73"/>
                      <a:pt x="6" y="73"/>
                      <a:pt x="6" y="73"/>
                    </a:cubicBezTo>
                    <a:cubicBezTo>
                      <a:pt x="38" y="56"/>
                      <a:pt x="65" y="32"/>
                      <a:pt x="89" y="5"/>
                    </a:cubicBezTo>
                    <a:lnTo>
                      <a:pt x="81"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5" name="Freeform 206"/>
              <p:cNvSpPr/>
              <p:nvPr/>
            </p:nvSpPr>
            <p:spPr bwMode="auto">
              <a:xfrm>
                <a:off x="4619" y="2457"/>
                <a:ext cx="243" cy="198"/>
              </a:xfrm>
              <a:custGeom>
                <a:avLst/>
                <a:gdLst>
                  <a:gd name="T0" fmla="*/ 85 w 91"/>
                  <a:gd name="T1" fmla="*/ 11 h 74"/>
                  <a:gd name="T2" fmla="*/ 91 w 91"/>
                  <a:gd name="T3" fmla="*/ 5 h 74"/>
                  <a:gd name="T4" fmla="*/ 85 w 91"/>
                  <a:gd name="T5" fmla="*/ 11 h 74"/>
                  <a:gd name="T6" fmla="*/ 91 w 91"/>
                  <a:gd name="T7" fmla="*/ 5 h 74"/>
                  <a:gd name="T8" fmla="*/ 83 w 91"/>
                  <a:gd name="T9" fmla="*/ 0 h 74"/>
                  <a:gd name="T10" fmla="*/ 0 w 91"/>
                  <a:gd name="T11" fmla="*/ 68 h 74"/>
                  <a:gd name="T12" fmla="*/ 4 w 91"/>
                  <a:gd name="T13" fmla="*/ 74 h 74"/>
                  <a:gd name="T14" fmla="*/ 85 w 91"/>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4">
                    <a:moveTo>
                      <a:pt x="85" y="11"/>
                    </a:moveTo>
                    <a:cubicBezTo>
                      <a:pt x="87" y="9"/>
                      <a:pt x="89" y="7"/>
                      <a:pt x="91" y="5"/>
                    </a:cubicBezTo>
                    <a:cubicBezTo>
                      <a:pt x="89" y="7"/>
                      <a:pt x="87" y="9"/>
                      <a:pt x="85" y="11"/>
                    </a:cubicBezTo>
                    <a:cubicBezTo>
                      <a:pt x="87" y="9"/>
                      <a:pt x="89" y="7"/>
                      <a:pt x="91" y="5"/>
                    </a:cubicBezTo>
                    <a:cubicBezTo>
                      <a:pt x="83" y="0"/>
                      <a:pt x="83" y="0"/>
                      <a:pt x="83" y="0"/>
                    </a:cubicBezTo>
                    <a:cubicBezTo>
                      <a:pt x="59" y="27"/>
                      <a:pt x="32" y="51"/>
                      <a:pt x="0" y="68"/>
                    </a:cubicBezTo>
                    <a:cubicBezTo>
                      <a:pt x="4" y="74"/>
                      <a:pt x="4" y="74"/>
                      <a:pt x="4" y="74"/>
                    </a:cubicBezTo>
                    <a:cubicBezTo>
                      <a:pt x="34" y="58"/>
                      <a:pt x="61" y="36"/>
                      <a:pt x="85" y="11"/>
                    </a:cubicBez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6" name="Freeform 207"/>
              <p:cNvSpPr/>
              <p:nvPr/>
            </p:nvSpPr>
            <p:spPr bwMode="auto">
              <a:xfrm>
                <a:off x="4629" y="2486"/>
                <a:ext cx="217" cy="172"/>
              </a:xfrm>
              <a:custGeom>
                <a:avLst/>
                <a:gdLst>
                  <a:gd name="T0" fmla="*/ 81 w 81"/>
                  <a:gd name="T1" fmla="*/ 0 h 64"/>
                  <a:gd name="T2" fmla="*/ 0 w 81"/>
                  <a:gd name="T3" fmla="*/ 63 h 64"/>
                  <a:gd name="T4" fmla="*/ 1 w 81"/>
                  <a:gd name="T5" fmla="*/ 64 h 64"/>
                  <a:gd name="T6" fmla="*/ 81 w 81"/>
                  <a:gd name="T7" fmla="*/ 0 h 64"/>
                </a:gdLst>
                <a:ahLst/>
                <a:cxnLst>
                  <a:cxn ang="0">
                    <a:pos x="T0" y="T1"/>
                  </a:cxn>
                  <a:cxn ang="0">
                    <a:pos x="T2" y="T3"/>
                  </a:cxn>
                  <a:cxn ang="0">
                    <a:pos x="T4" y="T5"/>
                  </a:cxn>
                  <a:cxn ang="0">
                    <a:pos x="T6" y="T7"/>
                  </a:cxn>
                </a:cxnLst>
                <a:rect l="0" t="0" r="r" b="b"/>
                <a:pathLst>
                  <a:path w="81" h="64">
                    <a:moveTo>
                      <a:pt x="81" y="0"/>
                    </a:moveTo>
                    <a:cubicBezTo>
                      <a:pt x="57" y="25"/>
                      <a:pt x="30" y="47"/>
                      <a:pt x="0" y="63"/>
                    </a:cubicBezTo>
                    <a:cubicBezTo>
                      <a:pt x="1" y="64"/>
                      <a:pt x="1" y="64"/>
                      <a:pt x="1" y="64"/>
                    </a:cubicBezTo>
                    <a:cubicBezTo>
                      <a:pt x="31" y="47"/>
                      <a:pt x="57" y="25"/>
                      <a:pt x="81" y="0"/>
                    </a:cubicBez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7" name="Freeform 208"/>
              <p:cNvSpPr/>
              <p:nvPr/>
            </p:nvSpPr>
            <p:spPr bwMode="auto">
              <a:xfrm>
                <a:off x="4632" y="2470"/>
                <a:ext cx="248" cy="214"/>
              </a:xfrm>
              <a:custGeom>
                <a:avLst/>
                <a:gdLst>
                  <a:gd name="T0" fmla="*/ 86 w 93"/>
                  <a:gd name="T1" fmla="*/ 0 h 80"/>
                  <a:gd name="T2" fmla="*/ 80 w 93"/>
                  <a:gd name="T3" fmla="*/ 6 h 80"/>
                  <a:gd name="T4" fmla="*/ 0 w 93"/>
                  <a:gd name="T5" fmla="*/ 70 h 80"/>
                  <a:gd name="T6" fmla="*/ 6 w 93"/>
                  <a:gd name="T7" fmla="*/ 80 h 80"/>
                  <a:gd name="T8" fmla="*/ 93 w 93"/>
                  <a:gd name="T9" fmla="*/ 5 h 80"/>
                  <a:gd name="T10" fmla="*/ 86 w 93"/>
                  <a:gd name="T11" fmla="*/ 0 h 80"/>
                </a:gdLst>
                <a:ahLst/>
                <a:cxnLst>
                  <a:cxn ang="0">
                    <a:pos x="T0" y="T1"/>
                  </a:cxn>
                  <a:cxn ang="0">
                    <a:pos x="T2" y="T3"/>
                  </a:cxn>
                  <a:cxn ang="0">
                    <a:pos x="T4" y="T5"/>
                  </a:cxn>
                  <a:cxn ang="0">
                    <a:pos x="T6" y="T7"/>
                  </a:cxn>
                  <a:cxn ang="0">
                    <a:pos x="T8" y="T9"/>
                  </a:cxn>
                  <a:cxn ang="0">
                    <a:pos x="T10" y="T11"/>
                  </a:cxn>
                </a:cxnLst>
                <a:rect l="0" t="0" r="r" b="b"/>
                <a:pathLst>
                  <a:path w="93" h="80">
                    <a:moveTo>
                      <a:pt x="86" y="0"/>
                    </a:moveTo>
                    <a:cubicBezTo>
                      <a:pt x="84" y="2"/>
                      <a:pt x="82" y="4"/>
                      <a:pt x="80" y="6"/>
                    </a:cubicBezTo>
                    <a:cubicBezTo>
                      <a:pt x="56" y="31"/>
                      <a:pt x="30" y="53"/>
                      <a:pt x="0" y="70"/>
                    </a:cubicBezTo>
                    <a:cubicBezTo>
                      <a:pt x="6" y="80"/>
                      <a:pt x="6" y="80"/>
                      <a:pt x="6" y="80"/>
                    </a:cubicBezTo>
                    <a:cubicBezTo>
                      <a:pt x="37" y="58"/>
                      <a:pt x="67" y="34"/>
                      <a:pt x="93" y="5"/>
                    </a:cubicBezTo>
                    <a:lnTo>
                      <a:pt x="86"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8" name="Freeform 209"/>
              <p:cNvSpPr/>
              <p:nvPr/>
            </p:nvSpPr>
            <p:spPr bwMode="auto">
              <a:xfrm>
                <a:off x="4648" y="2484"/>
                <a:ext cx="262" cy="216"/>
              </a:xfrm>
              <a:custGeom>
                <a:avLst/>
                <a:gdLst>
                  <a:gd name="T0" fmla="*/ 87 w 98"/>
                  <a:gd name="T1" fmla="*/ 0 h 81"/>
                  <a:gd name="T2" fmla="*/ 0 w 98"/>
                  <a:gd name="T3" fmla="*/ 75 h 81"/>
                  <a:gd name="T4" fmla="*/ 4 w 98"/>
                  <a:gd name="T5" fmla="*/ 81 h 81"/>
                  <a:gd name="T6" fmla="*/ 98 w 98"/>
                  <a:gd name="T7" fmla="*/ 7 h 81"/>
                  <a:gd name="T8" fmla="*/ 87 w 98"/>
                  <a:gd name="T9" fmla="*/ 0 h 81"/>
                </a:gdLst>
                <a:ahLst/>
                <a:cxnLst>
                  <a:cxn ang="0">
                    <a:pos x="T0" y="T1"/>
                  </a:cxn>
                  <a:cxn ang="0">
                    <a:pos x="T2" y="T3"/>
                  </a:cxn>
                  <a:cxn ang="0">
                    <a:pos x="T4" y="T5"/>
                  </a:cxn>
                  <a:cxn ang="0">
                    <a:pos x="T6" y="T7"/>
                  </a:cxn>
                  <a:cxn ang="0">
                    <a:pos x="T8" y="T9"/>
                  </a:cxn>
                </a:cxnLst>
                <a:rect l="0" t="0" r="r" b="b"/>
                <a:pathLst>
                  <a:path w="98" h="81">
                    <a:moveTo>
                      <a:pt x="87" y="0"/>
                    </a:moveTo>
                    <a:cubicBezTo>
                      <a:pt x="61" y="29"/>
                      <a:pt x="31" y="53"/>
                      <a:pt x="0" y="75"/>
                    </a:cubicBezTo>
                    <a:cubicBezTo>
                      <a:pt x="4" y="81"/>
                      <a:pt x="4" y="81"/>
                      <a:pt x="4" y="81"/>
                    </a:cubicBezTo>
                    <a:cubicBezTo>
                      <a:pt x="39" y="62"/>
                      <a:pt x="71" y="34"/>
                      <a:pt x="98" y="7"/>
                    </a:cubicBezTo>
                    <a:lnTo>
                      <a:pt x="87"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9" name="Freeform 210"/>
              <p:cNvSpPr/>
              <p:nvPr/>
            </p:nvSpPr>
            <p:spPr bwMode="auto">
              <a:xfrm>
                <a:off x="4659" y="2502"/>
                <a:ext cx="275" cy="220"/>
              </a:xfrm>
              <a:custGeom>
                <a:avLst/>
                <a:gdLst>
                  <a:gd name="T0" fmla="*/ 94 w 103"/>
                  <a:gd name="T1" fmla="*/ 0 h 82"/>
                  <a:gd name="T2" fmla="*/ 0 w 103"/>
                  <a:gd name="T3" fmla="*/ 74 h 82"/>
                  <a:gd name="T4" fmla="*/ 5 w 103"/>
                  <a:gd name="T5" fmla="*/ 82 h 82"/>
                  <a:gd name="T6" fmla="*/ 103 w 103"/>
                  <a:gd name="T7" fmla="*/ 5 h 82"/>
                  <a:gd name="T8" fmla="*/ 94 w 103"/>
                  <a:gd name="T9" fmla="*/ 0 h 82"/>
                </a:gdLst>
                <a:ahLst/>
                <a:cxnLst>
                  <a:cxn ang="0">
                    <a:pos x="T0" y="T1"/>
                  </a:cxn>
                  <a:cxn ang="0">
                    <a:pos x="T2" y="T3"/>
                  </a:cxn>
                  <a:cxn ang="0">
                    <a:pos x="T4" y="T5"/>
                  </a:cxn>
                  <a:cxn ang="0">
                    <a:pos x="T6" y="T7"/>
                  </a:cxn>
                  <a:cxn ang="0">
                    <a:pos x="T8" y="T9"/>
                  </a:cxn>
                </a:cxnLst>
                <a:rect l="0" t="0" r="r" b="b"/>
                <a:pathLst>
                  <a:path w="103" h="82">
                    <a:moveTo>
                      <a:pt x="94" y="0"/>
                    </a:moveTo>
                    <a:cubicBezTo>
                      <a:pt x="67" y="27"/>
                      <a:pt x="35" y="55"/>
                      <a:pt x="0" y="74"/>
                    </a:cubicBezTo>
                    <a:cubicBezTo>
                      <a:pt x="5" y="82"/>
                      <a:pt x="5" y="82"/>
                      <a:pt x="5" y="82"/>
                    </a:cubicBezTo>
                    <a:cubicBezTo>
                      <a:pt x="42" y="63"/>
                      <a:pt x="74" y="36"/>
                      <a:pt x="103" y="5"/>
                    </a:cubicBezTo>
                    <a:lnTo>
                      <a:pt x="94"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0" name="Freeform 211"/>
              <p:cNvSpPr/>
              <p:nvPr/>
            </p:nvSpPr>
            <p:spPr bwMode="auto">
              <a:xfrm>
                <a:off x="4685" y="2532"/>
                <a:ext cx="294" cy="233"/>
              </a:xfrm>
              <a:custGeom>
                <a:avLst/>
                <a:gdLst>
                  <a:gd name="T0" fmla="*/ 102 w 110"/>
                  <a:gd name="T1" fmla="*/ 0 h 87"/>
                  <a:gd name="T2" fmla="*/ 0 w 110"/>
                  <a:gd name="T3" fmla="*/ 80 h 87"/>
                  <a:gd name="T4" fmla="*/ 5 w 110"/>
                  <a:gd name="T5" fmla="*/ 87 h 87"/>
                  <a:gd name="T6" fmla="*/ 110 w 110"/>
                  <a:gd name="T7" fmla="*/ 5 h 87"/>
                  <a:gd name="T8" fmla="*/ 102 w 110"/>
                  <a:gd name="T9" fmla="*/ 0 h 87"/>
                </a:gdLst>
                <a:ahLst/>
                <a:cxnLst>
                  <a:cxn ang="0">
                    <a:pos x="T0" y="T1"/>
                  </a:cxn>
                  <a:cxn ang="0">
                    <a:pos x="T2" y="T3"/>
                  </a:cxn>
                  <a:cxn ang="0">
                    <a:pos x="T4" y="T5"/>
                  </a:cxn>
                  <a:cxn ang="0">
                    <a:pos x="T6" y="T7"/>
                  </a:cxn>
                  <a:cxn ang="0">
                    <a:pos x="T8" y="T9"/>
                  </a:cxn>
                </a:cxnLst>
                <a:rect l="0" t="0" r="r" b="b"/>
                <a:pathLst>
                  <a:path w="110" h="87">
                    <a:moveTo>
                      <a:pt x="102" y="0"/>
                    </a:moveTo>
                    <a:cubicBezTo>
                      <a:pt x="75" y="34"/>
                      <a:pt x="39" y="59"/>
                      <a:pt x="0" y="80"/>
                    </a:cubicBezTo>
                    <a:cubicBezTo>
                      <a:pt x="5" y="87"/>
                      <a:pt x="5" y="87"/>
                      <a:pt x="5" y="87"/>
                    </a:cubicBezTo>
                    <a:cubicBezTo>
                      <a:pt x="46" y="68"/>
                      <a:pt x="82" y="40"/>
                      <a:pt x="110" y="5"/>
                    </a:cubicBezTo>
                    <a:lnTo>
                      <a:pt x="102"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1" name="Freeform 212"/>
              <p:cNvSpPr/>
              <p:nvPr/>
            </p:nvSpPr>
            <p:spPr bwMode="auto">
              <a:xfrm>
                <a:off x="4787" y="1505"/>
                <a:ext cx="240" cy="163"/>
              </a:xfrm>
              <a:custGeom>
                <a:avLst/>
                <a:gdLst>
                  <a:gd name="T0" fmla="*/ 38 w 90"/>
                  <a:gd name="T1" fmla="*/ 0 h 61"/>
                  <a:gd name="T2" fmla="*/ 0 w 90"/>
                  <a:gd name="T3" fmla="*/ 51 h 61"/>
                  <a:gd name="T4" fmla="*/ 90 w 90"/>
                  <a:gd name="T5" fmla="*/ 61 h 61"/>
                  <a:gd name="T6" fmla="*/ 38 w 90"/>
                  <a:gd name="T7" fmla="*/ 0 h 61"/>
                </a:gdLst>
                <a:ahLst/>
                <a:cxnLst>
                  <a:cxn ang="0">
                    <a:pos x="T0" y="T1"/>
                  </a:cxn>
                  <a:cxn ang="0">
                    <a:pos x="T2" y="T3"/>
                  </a:cxn>
                  <a:cxn ang="0">
                    <a:pos x="T4" y="T5"/>
                  </a:cxn>
                  <a:cxn ang="0">
                    <a:pos x="T6" y="T7"/>
                  </a:cxn>
                </a:cxnLst>
                <a:rect l="0" t="0" r="r" b="b"/>
                <a:pathLst>
                  <a:path w="90" h="61">
                    <a:moveTo>
                      <a:pt x="38" y="0"/>
                    </a:moveTo>
                    <a:cubicBezTo>
                      <a:pt x="0" y="51"/>
                      <a:pt x="0" y="51"/>
                      <a:pt x="0" y="51"/>
                    </a:cubicBezTo>
                    <a:cubicBezTo>
                      <a:pt x="90" y="61"/>
                      <a:pt x="90" y="61"/>
                      <a:pt x="90" y="61"/>
                    </a:cubicBezTo>
                    <a:cubicBezTo>
                      <a:pt x="75" y="38"/>
                      <a:pt x="58" y="17"/>
                      <a:pt x="38" y="0"/>
                    </a:cubicBezTo>
                    <a:close/>
                  </a:path>
                </a:pathLst>
              </a:custGeom>
              <a:solidFill>
                <a:srgbClr val="7EA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2" name="Freeform 213"/>
              <p:cNvSpPr/>
              <p:nvPr/>
            </p:nvSpPr>
            <p:spPr bwMode="auto">
              <a:xfrm>
                <a:off x="4848" y="1652"/>
                <a:ext cx="174" cy="182"/>
              </a:xfrm>
              <a:custGeom>
                <a:avLst/>
                <a:gdLst>
                  <a:gd name="T0" fmla="*/ 65 w 65"/>
                  <a:gd name="T1" fmla="*/ 6 h 68"/>
                  <a:gd name="T2" fmla="*/ 7 w 65"/>
                  <a:gd name="T3" fmla="*/ 0 h 68"/>
                  <a:gd name="T4" fmla="*/ 0 w 65"/>
                  <a:gd name="T5" fmla="*/ 37 h 68"/>
                  <a:gd name="T6" fmla="*/ 42 w 65"/>
                  <a:gd name="T7" fmla="*/ 68 h 68"/>
                  <a:gd name="T8" fmla="*/ 65 w 65"/>
                  <a:gd name="T9" fmla="*/ 6 h 68"/>
                </a:gdLst>
                <a:ahLst/>
                <a:cxnLst>
                  <a:cxn ang="0">
                    <a:pos x="T0" y="T1"/>
                  </a:cxn>
                  <a:cxn ang="0">
                    <a:pos x="T2" y="T3"/>
                  </a:cxn>
                  <a:cxn ang="0">
                    <a:pos x="T4" y="T5"/>
                  </a:cxn>
                  <a:cxn ang="0">
                    <a:pos x="T6" y="T7"/>
                  </a:cxn>
                  <a:cxn ang="0">
                    <a:pos x="T8" y="T9"/>
                  </a:cxn>
                </a:cxnLst>
                <a:rect l="0" t="0" r="r" b="b"/>
                <a:pathLst>
                  <a:path w="65" h="68">
                    <a:moveTo>
                      <a:pt x="65" y="6"/>
                    </a:moveTo>
                    <a:cubicBezTo>
                      <a:pt x="7" y="0"/>
                      <a:pt x="7" y="0"/>
                      <a:pt x="7" y="0"/>
                    </a:cubicBezTo>
                    <a:cubicBezTo>
                      <a:pt x="0" y="37"/>
                      <a:pt x="0" y="37"/>
                      <a:pt x="0" y="37"/>
                    </a:cubicBezTo>
                    <a:cubicBezTo>
                      <a:pt x="42" y="68"/>
                      <a:pt x="42" y="68"/>
                      <a:pt x="42" y="68"/>
                    </a:cubicBezTo>
                    <a:cubicBezTo>
                      <a:pt x="50" y="48"/>
                      <a:pt x="58" y="27"/>
                      <a:pt x="65" y="6"/>
                    </a:cubicBezTo>
                    <a:close/>
                  </a:path>
                </a:pathLst>
              </a:custGeom>
              <a:solidFill>
                <a:srgbClr val="7E44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3" name="Freeform 214"/>
              <p:cNvSpPr/>
              <p:nvPr/>
            </p:nvSpPr>
            <p:spPr bwMode="auto">
              <a:xfrm>
                <a:off x="4824" y="1751"/>
                <a:ext cx="136" cy="176"/>
              </a:xfrm>
              <a:custGeom>
                <a:avLst/>
                <a:gdLst>
                  <a:gd name="T0" fmla="*/ 9 w 51"/>
                  <a:gd name="T1" fmla="*/ 0 h 66"/>
                  <a:gd name="T2" fmla="*/ 0 w 51"/>
                  <a:gd name="T3" fmla="*/ 43 h 66"/>
                  <a:gd name="T4" fmla="*/ 9 w 51"/>
                  <a:gd name="T5" fmla="*/ 66 h 66"/>
                  <a:gd name="T6" fmla="*/ 39 w 51"/>
                  <a:gd name="T7" fmla="*/ 60 h 66"/>
                  <a:gd name="T8" fmla="*/ 51 w 51"/>
                  <a:gd name="T9" fmla="*/ 31 h 66"/>
                  <a:gd name="T10" fmla="*/ 9 w 51"/>
                  <a:gd name="T11" fmla="*/ 0 h 66"/>
                </a:gdLst>
                <a:ahLst/>
                <a:cxnLst>
                  <a:cxn ang="0">
                    <a:pos x="T0" y="T1"/>
                  </a:cxn>
                  <a:cxn ang="0">
                    <a:pos x="T2" y="T3"/>
                  </a:cxn>
                  <a:cxn ang="0">
                    <a:pos x="T4" y="T5"/>
                  </a:cxn>
                  <a:cxn ang="0">
                    <a:pos x="T6" y="T7"/>
                  </a:cxn>
                  <a:cxn ang="0">
                    <a:pos x="T8" y="T9"/>
                  </a:cxn>
                  <a:cxn ang="0">
                    <a:pos x="T10" y="T11"/>
                  </a:cxn>
                </a:cxnLst>
                <a:rect l="0" t="0" r="r" b="b"/>
                <a:pathLst>
                  <a:path w="51" h="66">
                    <a:moveTo>
                      <a:pt x="9" y="0"/>
                    </a:moveTo>
                    <a:cubicBezTo>
                      <a:pt x="0" y="43"/>
                      <a:pt x="0" y="43"/>
                      <a:pt x="0" y="43"/>
                    </a:cubicBezTo>
                    <a:cubicBezTo>
                      <a:pt x="3" y="51"/>
                      <a:pt x="6" y="58"/>
                      <a:pt x="9" y="66"/>
                    </a:cubicBezTo>
                    <a:cubicBezTo>
                      <a:pt x="39" y="60"/>
                      <a:pt x="39" y="60"/>
                      <a:pt x="39" y="60"/>
                    </a:cubicBezTo>
                    <a:cubicBezTo>
                      <a:pt x="43" y="51"/>
                      <a:pt x="47" y="41"/>
                      <a:pt x="51" y="31"/>
                    </a:cubicBezTo>
                    <a:lnTo>
                      <a:pt x="9" y="0"/>
                    </a:lnTo>
                    <a:close/>
                  </a:path>
                </a:pathLst>
              </a:custGeom>
              <a:solidFill>
                <a:srgbClr val="7EB8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4" name="Freeform 215"/>
              <p:cNvSpPr/>
              <p:nvPr/>
            </p:nvSpPr>
            <p:spPr bwMode="auto">
              <a:xfrm>
                <a:off x="4976" y="1668"/>
                <a:ext cx="142" cy="211"/>
              </a:xfrm>
              <a:custGeom>
                <a:avLst/>
                <a:gdLst>
                  <a:gd name="T0" fmla="*/ 53 w 53"/>
                  <a:gd name="T1" fmla="*/ 78 h 79"/>
                  <a:gd name="T2" fmla="*/ 19 w 53"/>
                  <a:gd name="T3" fmla="*/ 0 h 79"/>
                  <a:gd name="T4" fmla="*/ 17 w 53"/>
                  <a:gd name="T5" fmla="*/ 0 h 79"/>
                  <a:gd name="T6" fmla="*/ 0 w 53"/>
                  <a:gd name="T7" fmla="*/ 47 h 79"/>
                  <a:gd name="T8" fmla="*/ 46 w 53"/>
                  <a:gd name="T9" fmla="*/ 79 h 79"/>
                  <a:gd name="T10" fmla="*/ 53 w 53"/>
                  <a:gd name="T11" fmla="*/ 78 h 79"/>
                </a:gdLst>
                <a:ahLst/>
                <a:cxnLst>
                  <a:cxn ang="0">
                    <a:pos x="T0" y="T1"/>
                  </a:cxn>
                  <a:cxn ang="0">
                    <a:pos x="T2" y="T3"/>
                  </a:cxn>
                  <a:cxn ang="0">
                    <a:pos x="T4" y="T5"/>
                  </a:cxn>
                  <a:cxn ang="0">
                    <a:pos x="T6" y="T7"/>
                  </a:cxn>
                  <a:cxn ang="0">
                    <a:pos x="T8" y="T9"/>
                  </a:cxn>
                  <a:cxn ang="0">
                    <a:pos x="T10" y="T11"/>
                  </a:cxn>
                </a:cxnLst>
                <a:rect l="0" t="0" r="r" b="b"/>
                <a:pathLst>
                  <a:path w="53" h="79">
                    <a:moveTo>
                      <a:pt x="53" y="78"/>
                    </a:moveTo>
                    <a:cubicBezTo>
                      <a:pt x="45" y="50"/>
                      <a:pt x="34" y="24"/>
                      <a:pt x="19" y="0"/>
                    </a:cubicBezTo>
                    <a:cubicBezTo>
                      <a:pt x="17" y="0"/>
                      <a:pt x="17" y="0"/>
                      <a:pt x="17" y="0"/>
                    </a:cubicBezTo>
                    <a:cubicBezTo>
                      <a:pt x="12" y="16"/>
                      <a:pt x="6" y="31"/>
                      <a:pt x="0" y="47"/>
                    </a:cubicBezTo>
                    <a:cubicBezTo>
                      <a:pt x="46" y="79"/>
                      <a:pt x="46" y="79"/>
                      <a:pt x="46" y="79"/>
                    </a:cubicBezTo>
                    <a:lnTo>
                      <a:pt x="53" y="78"/>
                    </a:lnTo>
                    <a:close/>
                  </a:path>
                </a:pathLst>
              </a:custGeom>
              <a:solidFill>
                <a:srgbClr val="FF5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5" name="Freeform 216"/>
              <p:cNvSpPr/>
              <p:nvPr/>
            </p:nvSpPr>
            <p:spPr bwMode="auto">
              <a:xfrm>
                <a:off x="4928" y="1794"/>
                <a:ext cx="171" cy="117"/>
              </a:xfrm>
              <a:custGeom>
                <a:avLst/>
                <a:gdLst>
                  <a:gd name="T0" fmla="*/ 64 w 64"/>
                  <a:gd name="T1" fmla="*/ 32 h 44"/>
                  <a:gd name="T2" fmla="*/ 18 w 64"/>
                  <a:gd name="T3" fmla="*/ 0 h 44"/>
                  <a:gd name="T4" fmla="*/ 0 w 64"/>
                  <a:gd name="T5" fmla="*/ 44 h 44"/>
                  <a:gd name="T6" fmla="*/ 64 w 64"/>
                  <a:gd name="T7" fmla="*/ 32 h 44"/>
                </a:gdLst>
                <a:ahLst/>
                <a:cxnLst>
                  <a:cxn ang="0">
                    <a:pos x="T0" y="T1"/>
                  </a:cxn>
                  <a:cxn ang="0">
                    <a:pos x="T2" y="T3"/>
                  </a:cxn>
                  <a:cxn ang="0">
                    <a:pos x="T4" y="T5"/>
                  </a:cxn>
                  <a:cxn ang="0">
                    <a:pos x="T6" y="T7"/>
                  </a:cxn>
                </a:cxnLst>
                <a:rect l="0" t="0" r="r" b="b"/>
                <a:pathLst>
                  <a:path w="64" h="44">
                    <a:moveTo>
                      <a:pt x="64" y="32"/>
                    </a:moveTo>
                    <a:cubicBezTo>
                      <a:pt x="18" y="0"/>
                      <a:pt x="18" y="0"/>
                      <a:pt x="18" y="0"/>
                    </a:cubicBezTo>
                    <a:cubicBezTo>
                      <a:pt x="12" y="15"/>
                      <a:pt x="6" y="29"/>
                      <a:pt x="0" y="44"/>
                    </a:cubicBezTo>
                    <a:lnTo>
                      <a:pt x="64" y="32"/>
                    </a:lnTo>
                    <a:close/>
                  </a:path>
                </a:pathLst>
              </a:custGeom>
              <a:solidFill>
                <a:srgbClr val="A2D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6" name="Freeform 217"/>
              <p:cNvSpPr/>
              <p:nvPr/>
            </p:nvSpPr>
            <p:spPr bwMode="auto">
              <a:xfrm>
                <a:off x="4723" y="1641"/>
                <a:ext cx="144" cy="225"/>
              </a:xfrm>
              <a:custGeom>
                <a:avLst/>
                <a:gdLst>
                  <a:gd name="T0" fmla="*/ 24 w 54"/>
                  <a:gd name="T1" fmla="*/ 0 h 84"/>
                  <a:gd name="T2" fmla="*/ 0 w 54"/>
                  <a:gd name="T3" fmla="*/ 33 h 84"/>
                  <a:gd name="T4" fmla="*/ 38 w 54"/>
                  <a:gd name="T5" fmla="*/ 84 h 84"/>
                  <a:gd name="T6" fmla="*/ 54 w 54"/>
                  <a:gd name="T7" fmla="*/ 4 h 84"/>
                  <a:gd name="T8" fmla="*/ 24 w 54"/>
                  <a:gd name="T9" fmla="*/ 0 h 84"/>
                </a:gdLst>
                <a:ahLst/>
                <a:cxnLst>
                  <a:cxn ang="0">
                    <a:pos x="T0" y="T1"/>
                  </a:cxn>
                  <a:cxn ang="0">
                    <a:pos x="T2" y="T3"/>
                  </a:cxn>
                  <a:cxn ang="0">
                    <a:pos x="T4" y="T5"/>
                  </a:cxn>
                  <a:cxn ang="0">
                    <a:pos x="T6" y="T7"/>
                  </a:cxn>
                  <a:cxn ang="0">
                    <a:pos x="T8" y="T9"/>
                  </a:cxn>
                </a:cxnLst>
                <a:rect l="0" t="0" r="r" b="b"/>
                <a:pathLst>
                  <a:path w="54" h="84">
                    <a:moveTo>
                      <a:pt x="24" y="0"/>
                    </a:moveTo>
                    <a:cubicBezTo>
                      <a:pt x="0" y="33"/>
                      <a:pt x="0" y="33"/>
                      <a:pt x="0" y="33"/>
                    </a:cubicBezTo>
                    <a:cubicBezTo>
                      <a:pt x="15" y="48"/>
                      <a:pt x="28" y="65"/>
                      <a:pt x="38" y="84"/>
                    </a:cubicBezTo>
                    <a:cubicBezTo>
                      <a:pt x="54" y="4"/>
                      <a:pt x="54" y="4"/>
                      <a:pt x="54" y="4"/>
                    </a:cubicBezTo>
                    <a:lnTo>
                      <a:pt x="24" y="0"/>
                    </a:lnTo>
                    <a:close/>
                  </a:path>
                </a:pathLst>
              </a:custGeom>
              <a:solidFill>
                <a:srgbClr val="7E5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7" name="Freeform 218"/>
              <p:cNvSpPr/>
              <p:nvPr/>
            </p:nvSpPr>
            <p:spPr bwMode="auto">
              <a:xfrm>
                <a:off x="4258" y="1315"/>
                <a:ext cx="473" cy="337"/>
              </a:xfrm>
              <a:custGeom>
                <a:avLst/>
                <a:gdLst>
                  <a:gd name="T0" fmla="*/ 48 w 177"/>
                  <a:gd name="T1" fmla="*/ 0 h 126"/>
                  <a:gd name="T2" fmla="*/ 0 w 177"/>
                  <a:gd name="T3" fmla="*/ 4 h 126"/>
                  <a:gd name="T4" fmla="*/ 14 w 177"/>
                  <a:gd name="T5" fmla="*/ 106 h 126"/>
                  <a:gd name="T6" fmla="*/ 45 w 177"/>
                  <a:gd name="T7" fmla="*/ 103 h 126"/>
                  <a:gd name="T8" fmla="*/ 135 w 177"/>
                  <a:gd name="T9" fmla="*/ 126 h 126"/>
                  <a:gd name="T10" fmla="*/ 177 w 177"/>
                  <a:gd name="T11" fmla="*/ 31 h 126"/>
                  <a:gd name="T12" fmla="*/ 48 w 17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7" h="126">
                    <a:moveTo>
                      <a:pt x="48" y="0"/>
                    </a:moveTo>
                    <a:cubicBezTo>
                      <a:pt x="31" y="0"/>
                      <a:pt x="16" y="1"/>
                      <a:pt x="0" y="4"/>
                    </a:cubicBezTo>
                    <a:cubicBezTo>
                      <a:pt x="14" y="106"/>
                      <a:pt x="14" y="106"/>
                      <a:pt x="14" y="106"/>
                    </a:cubicBezTo>
                    <a:cubicBezTo>
                      <a:pt x="24" y="104"/>
                      <a:pt x="35" y="103"/>
                      <a:pt x="45" y="103"/>
                    </a:cubicBezTo>
                    <a:cubicBezTo>
                      <a:pt x="78" y="103"/>
                      <a:pt x="108" y="111"/>
                      <a:pt x="135" y="126"/>
                    </a:cubicBezTo>
                    <a:cubicBezTo>
                      <a:pt x="177" y="31"/>
                      <a:pt x="177" y="31"/>
                      <a:pt x="177" y="31"/>
                    </a:cubicBezTo>
                    <a:cubicBezTo>
                      <a:pt x="138" y="11"/>
                      <a:pt x="94" y="0"/>
                      <a:pt x="48" y="0"/>
                    </a:cubicBez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8" name="Freeform 219"/>
              <p:cNvSpPr/>
              <p:nvPr/>
            </p:nvSpPr>
            <p:spPr bwMode="auto">
              <a:xfrm>
                <a:off x="4520" y="2074"/>
                <a:ext cx="131" cy="206"/>
              </a:xfrm>
              <a:custGeom>
                <a:avLst/>
                <a:gdLst>
                  <a:gd name="T0" fmla="*/ 24 w 49"/>
                  <a:gd name="T1" fmla="*/ 0 h 77"/>
                  <a:gd name="T2" fmla="*/ 25 w 49"/>
                  <a:gd name="T3" fmla="*/ 9 h 77"/>
                  <a:gd name="T4" fmla="*/ 0 w 49"/>
                  <a:gd name="T5" fmla="*/ 65 h 77"/>
                  <a:gd name="T6" fmla="*/ 17 w 49"/>
                  <a:gd name="T7" fmla="*/ 77 h 77"/>
                  <a:gd name="T8" fmla="*/ 49 w 49"/>
                  <a:gd name="T9" fmla="*/ 1 h 77"/>
                  <a:gd name="T10" fmla="*/ 24 w 49"/>
                  <a:gd name="T11" fmla="*/ 0 h 77"/>
                </a:gdLst>
                <a:ahLst/>
                <a:cxnLst>
                  <a:cxn ang="0">
                    <a:pos x="T0" y="T1"/>
                  </a:cxn>
                  <a:cxn ang="0">
                    <a:pos x="T2" y="T3"/>
                  </a:cxn>
                  <a:cxn ang="0">
                    <a:pos x="T4" y="T5"/>
                  </a:cxn>
                  <a:cxn ang="0">
                    <a:pos x="T6" y="T7"/>
                  </a:cxn>
                  <a:cxn ang="0">
                    <a:pos x="T8" y="T9"/>
                  </a:cxn>
                  <a:cxn ang="0">
                    <a:pos x="T10" y="T11"/>
                  </a:cxn>
                </a:cxnLst>
                <a:rect l="0" t="0" r="r" b="b"/>
                <a:pathLst>
                  <a:path w="49" h="77">
                    <a:moveTo>
                      <a:pt x="24" y="0"/>
                    </a:moveTo>
                    <a:cubicBezTo>
                      <a:pt x="24" y="3"/>
                      <a:pt x="25" y="6"/>
                      <a:pt x="25" y="9"/>
                    </a:cubicBezTo>
                    <a:cubicBezTo>
                      <a:pt x="25" y="31"/>
                      <a:pt x="15" y="51"/>
                      <a:pt x="0" y="65"/>
                    </a:cubicBezTo>
                    <a:cubicBezTo>
                      <a:pt x="17" y="77"/>
                      <a:pt x="17" y="77"/>
                      <a:pt x="17" y="77"/>
                    </a:cubicBezTo>
                    <a:cubicBezTo>
                      <a:pt x="33" y="56"/>
                      <a:pt x="42" y="27"/>
                      <a:pt x="49" y="1"/>
                    </a:cubicBezTo>
                    <a:lnTo>
                      <a:pt x="24" y="0"/>
                    </a:lnTo>
                    <a:close/>
                  </a:path>
                </a:pathLst>
              </a:custGeom>
              <a:solidFill>
                <a:srgbClr val="FF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9" name="Freeform 220"/>
              <p:cNvSpPr/>
              <p:nvPr/>
            </p:nvSpPr>
            <p:spPr bwMode="auto">
              <a:xfrm>
                <a:off x="4565" y="2077"/>
                <a:ext cx="144" cy="249"/>
              </a:xfrm>
              <a:custGeom>
                <a:avLst/>
                <a:gdLst>
                  <a:gd name="T0" fmla="*/ 54 w 54"/>
                  <a:gd name="T1" fmla="*/ 2 h 93"/>
                  <a:gd name="T2" fmla="*/ 32 w 54"/>
                  <a:gd name="T3" fmla="*/ 0 h 93"/>
                  <a:gd name="T4" fmla="*/ 0 w 54"/>
                  <a:gd name="T5" fmla="*/ 76 h 93"/>
                  <a:gd name="T6" fmla="*/ 24 w 54"/>
                  <a:gd name="T7" fmla="*/ 93 h 93"/>
                  <a:gd name="T8" fmla="*/ 54 w 54"/>
                  <a:gd name="T9" fmla="*/ 2 h 93"/>
                </a:gdLst>
                <a:ahLst/>
                <a:cxnLst>
                  <a:cxn ang="0">
                    <a:pos x="T0" y="T1"/>
                  </a:cxn>
                  <a:cxn ang="0">
                    <a:pos x="T2" y="T3"/>
                  </a:cxn>
                  <a:cxn ang="0">
                    <a:pos x="T4" y="T5"/>
                  </a:cxn>
                  <a:cxn ang="0">
                    <a:pos x="T6" y="T7"/>
                  </a:cxn>
                  <a:cxn ang="0">
                    <a:pos x="T8" y="T9"/>
                  </a:cxn>
                </a:cxnLst>
                <a:rect l="0" t="0" r="r" b="b"/>
                <a:pathLst>
                  <a:path w="54" h="93">
                    <a:moveTo>
                      <a:pt x="54" y="2"/>
                    </a:moveTo>
                    <a:cubicBezTo>
                      <a:pt x="32" y="0"/>
                      <a:pt x="32" y="0"/>
                      <a:pt x="32" y="0"/>
                    </a:cubicBezTo>
                    <a:cubicBezTo>
                      <a:pt x="25" y="26"/>
                      <a:pt x="16" y="55"/>
                      <a:pt x="0" y="76"/>
                    </a:cubicBezTo>
                    <a:cubicBezTo>
                      <a:pt x="24" y="93"/>
                      <a:pt x="24" y="93"/>
                      <a:pt x="24" y="93"/>
                    </a:cubicBezTo>
                    <a:cubicBezTo>
                      <a:pt x="42" y="66"/>
                      <a:pt x="54" y="34"/>
                      <a:pt x="54" y="2"/>
                    </a:cubicBezTo>
                    <a:close/>
                  </a:path>
                </a:pathLst>
              </a:custGeom>
              <a:solidFill>
                <a:srgbClr val="72C5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0" name="Freeform 221"/>
              <p:cNvSpPr/>
              <p:nvPr/>
            </p:nvSpPr>
            <p:spPr bwMode="auto">
              <a:xfrm>
                <a:off x="4629" y="2082"/>
                <a:ext cx="150" cy="276"/>
              </a:xfrm>
              <a:custGeom>
                <a:avLst/>
                <a:gdLst>
                  <a:gd name="T0" fmla="*/ 56 w 56"/>
                  <a:gd name="T1" fmla="*/ 1 h 103"/>
                  <a:gd name="T2" fmla="*/ 30 w 56"/>
                  <a:gd name="T3" fmla="*/ 0 h 103"/>
                  <a:gd name="T4" fmla="*/ 0 w 56"/>
                  <a:gd name="T5" fmla="*/ 91 h 103"/>
                  <a:gd name="T6" fmla="*/ 18 w 56"/>
                  <a:gd name="T7" fmla="*/ 103 h 103"/>
                  <a:gd name="T8" fmla="*/ 56 w 56"/>
                  <a:gd name="T9" fmla="*/ 4 h 103"/>
                  <a:gd name="T10" fmla="*/ 56 w 56"/>
                  <a:gd name="T11" fmla="*/ 1 h 103"/>
                </a:gdLst>
                <a:ahLst/>
                <a:cxnLst>
                  <a:cxn ang="0">
                    <a:pos x="T0" y="T1"/>
                  </a:cxn>
                  <a:cxn ang="0">
                    <a:pos x="T2" y="T3"/>
                  </a:cxn>
                  <a:cxn ang="0">
                    <a:pos x="T4" y="T5"/>
                  </a:cxn>
                  <a:cxn ang="0">
                    <a:pos x="T6" y="T7"/>
                  </a:cxn>
                  <a:cxn ang="0">
                    <a:pos x="T8" y="T9"/>
                  </a:cxn>
                  <a:cxn ang="0">
                    <a:pos x="T10" y="T11"/>
                  </a:cxn>
                </a:cxnLst>
                <a:rect l="0" t="0" r="r" b="b"/>
                <a:pathLst>
                  <a:path w="56" h="103">
                    <a:moveTo>
                      <a:pt x="56" y="1"/>
                    </a:moveTo>
                    <a:cubicBezTo>
                      <a:pt x="30" y="0"/>
                      <a:pt x="30" y="0"/>
                      <a:pt x="30" y="0"/>
                    </a:cubicBezTo>
                    <a:cubicBezTo>
                      <a:pt x="30" y="32"/>
                      <a:pt x="18" y="64"/>
                      <a:pt x="0" y="91"/>
                    </a:cubicBezTo>
                    <a:cubicBezTo>
                      <a:pt x="18" y="103"/>
                      <a:pt x="18" y="103"/>
                      <a:pt x="18" y="103"/>
                    </a:cubicBezTo>
                    <a:cubicBezTo>
                      <a:pt x="42" y="77"/>
                      <a:pt x="56" y="42"/>
                      <a:pt x="56" y="4"/>
                    </a:cubicBezTo>
                    <a:cubicBezTo>
                      <a:pt x="56" y="3"/>
                      <a:pt x="56" y="2"/>
                      <a:pt x="56" y="1"/>
                    </a:cubicBez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1" name="Freeform 222"/>
              <p:cNvSpPr/>
              <p:nvPr/>
            </p:nvSpPr>
            <p:spPr bwMode="auto">
              <a:xfrm>
                <a:off x="4074" y="1697"/>
                <a:ext cx="339" cy="270"/>
              </a:xfrm>
              <a:custGeom>
                <a:avLst/>
                <a:gdLst>
                  <a:gd name="T0" fmla="*/ 117 w 127"/>
                  <a:gd name="T1" fmla="*/ 0 h 101"/>
                  <a:gd name="T2" fmla="*/ 0 w 127"/>
                  <a:gd name="T3" fmla="*/ 57 h 101"/>
                  <a:gd name="T4" fmla="*/ 57 w 127"/>
                  <a:gd name="T5" fmla="*/ 101 h 101"/>
                  <a:gd name="T6" fmla="*/ 116 w 127"/>
                  <a:gd name="T7" fmla="*/ 74 h 101"/>
                  <a:gd name="T8" fmla="*/ 116 w 127"/>
                  <a:gd name="T9" fmla="*/ 74 h 101"/>
                  <a:gd name="T10" fmla="*/ 127 w 127"/>
                  <a:gd name="T11" fmla="*/ 1 h 101"/>
                  <a:gd name="T12" fmla="*/ 117 w 127"/>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27" h="101">
                    <a:moveTo>
                      <a:pt x="117" y="0"/>
                    </a:moveTo>
                    <a:cubicBezTo>
                      <a:pt x="69" y="0"/>
                      <a:pt x="27" y="23"/>
                      <a:pt x="0" y="57"/>
                    </a:cubicBezTo>
                    <a:cubicBezTo>
                      <a:pt x="57" y="101"/>
                      <a:pt x="57" y="101"/>
                      <a:pt x="57" y="101"/>
                    </a:cubicBezTo>
                    <a:cubicBezTo>
                      <a:pt x="71" y="85"/>
                      <a:pt x="92" y="74"/>
                      <a:pt x="116" y="74"/>
                    </a:cubicBezTo>
                    <a:cubicBezTo>
                      <a:pt x="116" y="74"/>
                      <a:pt x="116" y="74"/>
                      <a:pt x="116" y="74"/>
                    </a:cubicBezTo>
                    <a:cubicBezTo>
                      <a:pt x="127" y="1"/>
                      <a:pt x="127" y="1"/>
                      <a:pt x="127" y="1"/>
                    </a:cubicBezTo>
                    <a:cubicBezTo>
                      <a:pt x="124" y="0"/>
                      <a:pt x="120" y="0"/>
                      <a:pt x="117" y="0"/>
                    </a:cubicBezTo>
                    <a:close/>
                  </a:path>
                </a:pathLst>
              </a:custGeom>
              <a:solidFill>
                <a:srgbClr val="58A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2" name="Freeform 223"/>
              <p:cNvSpPr/>
              <p:nvPr/>
            </p:nvSpPr>
            <p:spPr bwMode="auto">
              <a:xfrm>
                <a:off x="4050" y="1850"/>
                <a:ext cx="149" cy="96"/>
              </a:xfrm>
              <a:custGeom>
                <a:avLst/>
                <a:gdLst>
                  <a:gd name="T0" fmla="*/ 9 w 56"/>
                  <a:gd name="T1" fmla="*/ 0 h 36"/>
                  <a:gd name="T2" fmla="*/ 0 w 56"/>
                  <a:gd name="T3" fmla="*/ 14 h 36"/>
                  <a:gd name="T4" fmla="*/ 56 w 56"/>
                  <a:gd name="T5" fmla="*/ 36 h 36"/>
                  <a:gd name="T6" fmla="*/ 9 w 56"/>
                  <a:gd name="T7" fmla="*/ 0 h 36"/>
                </a:gdLst>
                <a:ahLst/>
                <a:cxnLst>
                  <a:cxn ang="0">
                    <a:pos x="T0" y="T1"/>
                  </a:cxn>
                  <a:cxn ang="0">
                    <a:pos x="T2" y="T3"/>
                  </a:cxn>
                  <a:cxn ang="0">
                    <a:pos x="T4" y="T5"/>
                  </a:cxn>
                  <a:cxn ang="0">
                    <a:pos x="T6" y="T7"/>
                  </a:cxn>
                </a:cxnLst>
                <a:rect l="0" t="0" r="r" b="b"/>
                <a:pathLst>
                  <a:path w="56" h="36">
                    <a:moveTo>
                      <a:pt x="9" y="0"/>
                    </a:moveTo>
                    <a:cubicBezTo>
                      <a:pt x="6" y="5"/>
                      <a:pt x="3" y="9"/>
                      <a:pt x="0" y="14"/>
                    </a:cubicBezTo>
                    <a:cubicBezTo>
                      <a:pt x="56" y="36"/>
                      <a:pt x="56" y="36"/>
                      <a:pt x="56" y="36"/>
                    </a:cubicBezTo>
                    <a:lnTo>
                      <a:pt x="9" y="0"/>
                    </a:ln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3" name="Freeform 224"/>
              <p:cNvSpPr/>
              <p:nvPr/>
            </p:nvSpPr>
            <p:spPr bwMode="auto">
              <a:xfrm>
                <a:off x="4031" y="1887"/>
                <a:ext cx="195" cy="97"/>
              </a:xfrm>
              <a:custGeom>
                <a:avLst/>
                <a:gdLst>
                  <a:gd name="T0" fmla="*/ 73 w 73"/>
                  <a:gd name="T1" fmla="*/ 30 h 36"/>
                  <a:gd name="T2" fmla="*/ 63 w 73"/>
                  <a:gd name="T3" fmla="*/ 22 h 36"/>
                  <a:gd name="T4" fmla="*/ 7 w 73"/>
                  <a:gd name="T5" fmla="*/ 0 h 36"/>
                  <a:gd name="T6" fmla="*/ 0 w 73"/>
                  <a:gd name="T7" fmla="*/ 12 h 36"/>
                  <a:gd name="T8" fmla="*/ 69 w 73"/>
                  <a:gd name="T9" fmla="*/ 36 h 36"/>
                  <a:gd name="T10" fmla="*/ 73 w 73"/>
                  <a:gd name="T11" fmla="*/ 30 h 36"/>
                </a:gdLst>
                <a:ahLst/>
                <a:cxnLst>
                  <a:cxn ang="0">
                    <a:pos x="T0" y="T1"/>
                  </a:cxn>
                  <a:cxn ang="0">
                    <a:pos x="T2" y="T3"/>
                  </a:cxn>
                  <a:cxn ang="0">
                    <a:pos x="T4" y="T5"/>
                  </a:cxn>
                  <a:cxn ang="0">
                    <a:pos x="T6" y="T7"/>
                  </a:cxn>
                  <a:cxn ang="0">
                    <a:pos x="T8" y="T9"/>
                  </a:cxn>
                  <a:cxn ang="0">
                    <a:pos x="T10" y="T11"/>
                  </a:cxn>
                </a:cxnLst>
                <a:rect l="0" t="0" r="r" b="b"/>
                <a:pathLst>
                  <a:path w="73" h="36">
                    <a:moveTo>
                      <a:pt x="73" y="30"/>
                    </a:moveTo>
                    <a:cubicBezTo>
                      <a:pt x="63" y="22"/>
                      <a:pt x="63" y="22"/>
                      <a:pt x="63" y="22"/>
                    </a:cubicBezTo>
                    <a:cubicBezTo>
                      <a:pt x="7" y="0"/>
                      <a:pt x="7" y="0"/>
                      <a:pt x="7" y="0"/>
                    </a:cubicBezTo>
                    <a:cubicBezTo>
                      <a:pt x="4" y="4"/>
                      <a:pt x="2" y="8"/>
                      <a:pt x="0" y="12"/>
                    </a:cubicBezTo>
                    <a:cubicBezTo>
                      <a:pt x="69" y="36"/>
                      <a:pt x="69" y="36"/>
                      <a:pt x="69" y="36"/>
                    </a:cubicBezTo>
                    <a:cubicBezTo>
                      <a:pt x="70" y="34"/>
                      <a:pt x="72" y="32"/>
                      <a:pt x="73" y="30"/>
                    </a:cubicBezTo>
                    <a:close/>
                  </a:path>
                </a:pathLst>
              </a:custGeom>
              <a:solidFill>
                <a:srgbClr val="B1E3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4" name="Freeform 225"/>
              <p:cNvSpPr/>
              <p:nvPr/>
            </p:nvSpPr>
            <p:spPr bwMode="auto">
              <a:xfrm>
                <a:off x="4007" y="1954"/>
                <a:ext cx="195" cy="78"/>
              </a:xfrm>
              <a:custGeom>
                <a:avLst/>
                <a:gdLst>
                  <a:gd name="T0" fmla="*/ 73 w 73"/>
                  <a:gd name="T1" fmla="*/ 19 h 29"/>
                  <a:gd name="T2" fmla="*/ 4 w 73"/>
                  <a:gd name="T3" fmla="*/ 0 h 29"/>
                  <a:gd name="T4" fmla="*/ 0 w 73"/>
                  <a:gd name="T5" fmla="*/ 11 h 29"/>
                  <a:gd name="T6" fmla="*/ 69 w 73"/>
                  <a:gd name="T7" fmla="*/ 29 h 29"/>
                  <a:gd name="T8" fmla="*/ 73 w 73"/>
                  <a:gd name="T9" fmla="*/ 19 h 29"/>
                </a:gdLst>
                <a:ahLst/>
                <a:cxnLst>
                  <a:cxn ang="0">
                    <a:pos x="T0" y="T1"/>
                  </a:cxn>
                  <a:cxn ang="0">
                    <a:pos x="T2" y="T3"/>
                  </a:cxn>
                  <a:cxn ang="0">
                    <a:pos x="T4" y="T5"/>
                  </a:cxn>
                  <a:cxn ang="0">
                    <a:pos x="T6" y="T7"/>
                  </a:cxn>
                  <a:cxn ang="0">
                    <a:pos x="T8" y="T9"/>
                  </a:cxn>
                </a:cxnLst>
                <a:rect l="0" t="0" r="r" b="b"/>
                <a:pathLst>
                  <a:path w="73" h="29">
                    <a:moveTo>
                      <a:pt x="73" y="19"/>
                    </a:moveTo>
                    <a:cubicBezTo>
                      <a:pt x="4" y="0"/>
                      <a:pt x="4" y="0"/>
                      <a:pt x="4" y="0"/>
                    </a:cubicBezTo>
                    <a:cubicBezTo>
                      <a:pt x="2" y="4"/>
                      <a:pt x="1" y="7"/>
                      <a:pt x="0" y="11"/>
                    </a:cubicBezTo>
                    <a:cubicBezTo>
                      <a:pt x="69" y="29"/>
                      <a:pt x="69" y="29"/>
                      <a:pt x="69" y="29"/>
                    </a:cubicBezTo>
                    <a:cubicBezTo>
                      <a:pt x="70" y="26"/>
                      <a:pt x="71" y="22"/>
                      <a:pt x="73" y="19"/>
                    </a:cubicBezTo>
                    <a:close/>
                  </a:path>
                </a:pathLst>
              </a:custGeom>
              <a:solidFill>
                <a:srgbClr val="B1E3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5" name="Freeform 226"/>
              <p:cNvSpPr/>
              <p:nvPr/>
            </p:nvSpPr>
            <p:spPr bwMode="auto">
              <a:xfrm>
                <a:off x="3999" y="1984"/>
                <a:ext cx="192" cy="82"/>
              </a:xfrm>
              <a:custGeom>
                <a:avLst/>
                <a:gdLst>
                  <a:gd name="T0" fmla="*/ 72 w 72"/>
                  <a:gd name="T1" fmla="*/ 18 h 31"/>
                  <a:gd name="T2" fmla="*/ 3 w 72"/>
                  <a:gd name="T3" fmla="*/ 0 h 31"/>
                  <a:gd name="T4" fmla="*/ 0 w 72"/>
                  <a:gd name="T5" fmla="*/ 14 h 31"/>
                  <a:gd name="T6" fmla="*/ 68 w 72"/>
                  <a:gd name="T7" fmla="*/ 31 h 31"/>
                  <a:gd name="T8" fmla="*/ 72 w 72"/>
                  <a:gd name="T9" fmla="*/ 18 h 31"/>
                </a:gdLst>
                <a:ahLst/>
                <a:cxnLst>
                  <a:cxn ang="0">
                    <a:pos x="T0" y="T1"/>
                  </a:cxn>
                  <a:cxn ang="0">
                    <a:pos x="T2" y="T3"/>
                  </a:cxn>
                  <a:cxn ang="0">
                    <a:pos x="T4" y="T5"/>
                  </a:cxn>
                  <a:cxn ang="0">
                    <a:pos x="T6" y="T7"/>
                  </a:cxn>
                  <a:cxn ang="0">
                    <a:pos x="T8" y="T9"/>
                  </a:cxn>
                </a:cxnLst>
                <a:rect l="0" t="0" r="r" b="b"/>
                <a:pathLst>
                  <a:path w="72" h="31">
                    <a:moveTo>
                      <a:pt x="72" y="18"/>
                    </a:moveTo>
                    <a:cubicBezTo>
                      <a:pt x="3" y="0"/>
                      <a:pt x="3" y="0"/>
                      <a:pt x="3" y="0"/>
                    </a:cubicBezTo>
                    <a:cubicBezTo>
                      <a:pt x="2" y="5"/>
                      <a:pt x="1" y="9"/>
                      <a:pt x="0" y="14"/>
                    </a:cubicBezTo>
                    <a:cubicBezTo>
                      <a:pt x="68" y="31"/>
                      <a:pt x="68" y="31"/>
                      <a:pt x="68" y="31"/>
                    </a:cubicBezTo>
                    <a:cubicBezTo>
                      <a:pt x="69" y="26"/>
                      <a:pt x="70" y="22"/>
                      <a:pt x="72" y="18"/>
                    </a:cubicBez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6" name="Freeform 227"/>
              <p:cNvSpPr/>
              <p:nvPr/>
            </p:nvSpPr>
            <p:spPr bwMode="auto">
              <a:xfrm>
                <a:off x="3991" y="2056"/>
                <a:ext cx="93" cy="35"/>
              </a:xfrm>
              <a:custGeom>
                <a:avLst/>
                <a:gdLst>
                  <a:gd name="T0" fmla="*/ 35 w 35"/>
                  <a:gd name="T1" fmla="*/ 9 h 13"/>
                  <a:gd name="T2" fmla="*/ 1 w 35"/>
                  <a:gd name="T3" fmla="*/ 0 h 13"/>
                  <a:gd name="T4" fmla="*/ 0 w 35"/>
                  <a:gd name="T5" fmla="*/ 13 h 13"/>
                  <a:gd name="T6" fmla="*/ 35 w 35"/>
                  <a:gd name="T7" fmla="*/ 9 h 13"/>
                </a:gdLst>
                <a:ahLst/>
                <a:cxnLst>
                  <a:cxn ang="0">
                    <a:pos x="T0" y="T1"/>
                  </a:cxn>
                  <a:cxn ang="0">
                    <a:pos x="T2" y="T3"/>
                  </a:cxn>
                  <a:cxn ang="0">
                    <a:pos x="T4" y="T5"/>
                  </a:cxn>
                  <a:cxn ang="0">
                    <a:pos x="T6" y="T7"/>
                  </a:cxn>
                </a:cxnLst>
                <a:rect l="0" t="0" r="r" b="b"/>
                <a:pathLst>
                  <a:path w="35" h="13">
                    <a:moveTo>
                      <a:pt x="35" y="9"/>
                    </a:moveTo>
                    <a:cubicBezTo>
                      <a:pt x="1" y="0"/>
                      <a:pt x="1" y="0"/>
                      <a:pt x="1" y="0"/>
                    </a:cubicBezTo>
                    <a:cubicBezTo>
                      <a:pt x="1" y="4"/>
                      <a:pt x="0" y="9"/>
                      <a:pt x="0" y="13"/>
                    </a:cubicBezTo>
                    <a:lnTo>
                      <a:pt x="35" y="9"/>
                    </a:ln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7" name="Freeform 228"/>
              <p:cNvSpPr/>
              <p:nvPr/>
            </p:nvSpPr>
            <p:spPr bwMode="auto">
              <a:xfrm>
                <a:off x="3994" y="2021"/>
                <a:ext cx="187" cy="59"/>
              </a:xfrm>
              <a:custGeom>
                <a:avLst/>
                <a:gdLst>
                  <a:gd name="T0" fmla="*/ 70 w 70"/>
                  <a:gd name="T1" fmla="*/ 17 h 22"/>
                  <a:gd name="T2" fmla="*/ 70 w 70"/>
                  <a:gd name="T3" fmla="*/ 17 h 22"/>
                  <a:gd name="T4" fmla="*/ 2 w 70"/>
                  <a:gd name="T5" fmla="*/ 0 h 22"/>
                  <a:gd name="T6" fmla="*/ 0 w 70"/>
                  <a:gd name="T7" fmla="*/ 13 h 22"/>
                  <a:gd name="T8" fmla="*/ 34 w 70"/>
                  <a:gd name="T9" fmla="*/ 22 h 22"/>
                  <a:gd name="T10" fmla="*/ 70 w 70"/>
                  <a:gd name="T11" fmla="*/ 17 h 22"/>
                </a:gdLst>
                <a:ahLst/>
                <a:cxnLst>
                  <a:cxn ang="0">
                    <a:pos x="T0" y="T1"/>
                  </a:cxn>
                  <a:cxn ang="0">
                    <a:pos x="T2" y="T3"/>
                  </a:cxn>
                  <a:cxn ang="0">
                    <a:pos x="T4" y="T5"/>
                  </a:cxn>
                  <a:cxn ang="0">
                    <a:pos x="T6" y="T7"/>
                  </a:cxn>
                  <a:cxn ang="0">
                    <a:pos x="T8" y="T9"/>
                  </a:cxn>
                  <a:cxn ang="0">
                    <a:pos x="T10" y="T11"/>
                  </a:cxn>
                </a:cxnLst>
                <a:rect l="0" t="0" r="r" b="b"/>
                <a:pathLst>
                  <a:path w="70" h="22">
                    <a:moveTo>
                      <a:pt x="70" y="17"/>
                    </a:moveTo>
                    <a:cubicBezTo>
                      <a:pt x="70" y="17"/>
                      <a:pt x="70" y="17"/>
                      <a:pt x="70" y="17"/>
                    </a:cubicBezTo>
                    <a:cubicBezTo>
                      <a:pt x="2" y="0"/>
                      <a:pt x="2" y="0"/>
                      <a:pt x="2" y="0"/>
                    </a:cubicBezTo>
                    <a:cubicBezTo>
                      <a:pt x="1" y="4"/>
                      <a:pt x="0" y="9"/>
                      <a:pt x="0" y="13"/>
                    </a:cubicBezTo>
                    <a:cubicBezTo>
                      <a:pt x="34" y="22"/>
                      <a:pt x="34" y="22"/>
                      <a:pt x="34" y="22"/>
                    </a:cubicBezTo>
                    <a:lnTo>
                      <a:pt x="70" y="17"/>
                    </a:lnTo>
                    <a:close/>
                  </a:path>
                </a:pathLst>
              </a:custGeom>
              <a:solidFill>
                <a:srgbClr val="B1E3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8" name="Freeform 229"/>
              <p:cNvSpPr/>
              <p:nvPr/>
            </p:nvSpPr>
            <p:spPr bwMode="auto">
              <a:xfrm>
                <a:off x="4018" y="1919"/>
                <a:ext cx="197" cy="86"/>
              </a:xfrm>
              <a:custGeom>
                <a:avLst/>
                <a:gdLst>
                  <a:gd name="T0" fmla="*/ 74 w 74"/>
                  <a:gd name="T1" fmla="*/ 24 h 32"/>
                  <a:gd name="T2" fmla="*/ 5 w 74"/>
                  <a:gd name="T3" fmla="*/ 0 h 32"/>
                  <a:gd name="T4" fmla="*/ 0 w 74"/>
                  <a:gd name="T5" fmla="*/ 13 h 32"/>
                  <a:gd name="T6" fmla="*/ 69 w 74"/>
                  <a:gd name="T7" fmla="*/ 32 h 32"/>
                  <a:gd name="T8" fmla="*/ 74 w 74"/>
                  <a:gd name="T9" fmla="*/ 24 h 32"/>
                </a:gdLst>
                <a:ahLst/>
                <a:cxnLst>
                  <a:cxn ang="0">
                    <a:pos x="T0" y="T1"/>
                  </a:cxn>
                  <a:cxn ang="0">
                    <a:pos x="T2" y="T3"/>
                  </a:cxn>
                  <a:cxn ang="0">
                    <a:pos x="T4" y="T5"/>
                  </a:cxn>
                  <a:cxn ang="0">
                    <a:pos x="T6" y="T7"/>
                  </a:cxn>
                  <a:cxn ang="0">
                    <a:pos x="T8" y="T9"/>
                  </a:cxn>
                </a:cxnLst>
                <a:rect l="0" t="0" r="r" b="b"/>
                <a:pathLst>
                  <a:path w="74" h="32">
                    <a:moveTo>
                      <a:pt x="74" y="24"/>
                    </a:moveTo>
                    <a:cubicBezTo>
                      <a:pt x="5" y="0"/>
                      <a:pt x="5" y="0"/>
                      <a:pt x="5" y="0"/>
                    </a:cubicBezTo>
                    <a:cubicBezTo>
                      <a:pt x="3" y="4"/>
                      <a:pt x="1" y="9"/>
                      <a:pt x="0" y="13"/>
                    </a:cubicBezTo>
                    <a:cubicBezTo>
                      <a:pt x="69" y="32"/>
                      <a:pt x="69" y="32"/>
                      <a:pt x="69" y="32"/>
                    </a:cubicBezTo>
                    <a:cubicBezTo>
                      <a:pt x="70" y="29"/>
                      <a:pt x="72" y="27"/>
                      <a:pt x="74" y="24"/>
                    </a:cubicBez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9" name="Freeform 230"/>
              <p:cNvSpPr/>
              <p:nvPr/>
            </p:nvSpPr>
            <p:spPr bwMode="auto">
              <a:xfrm>
                <a:off x="3991" y="2066"/>
                <a:ext cx="198" cy="94"/>
              </a:xfrm>
              <a:custGeom>
                <a:avLst/>
                <a:gdLst>
                  <a:gd name="T0" fmla="*/ 70 w 74"/>
                  <a:gd name="T1" fmla="*/ 12 h 35"/>
                  <a:gd name="T2" fmla="*/ 71 w 74"/>
                  <a:gd name="T3" fmla="*/ 0 h 35"/>
                  <a:gd name="T4" fmla="*/ 0 w 74"/>
                  <a:gd name="T5" fmla="*/ 9 h 35"/>
                  <a:gd name="T6" fmla="*/ 0 w 74"/>
                  <a:gd name="T7" fmla="*/ 10 h 35"/>
                  <a:gd name="T8" fmla="*/ 0 w 74"/>
                  <a:gd name="T9" fmla="*/ 10 h 35"/>
                  <a:gd name="T10" fmla="*/ 72 w 74"/>
                  <a:gd name="T11" fmla="*/ 35 h 35"/>
                  <a:gd name="T12" fmla="*/ 74 w 74"/>
                  <a:gd name="T13" fmla="*/ 34 h 35"/>
                  <a:gd name="T14" fmla="*/ 70 w 74"/>
                  <a:gd name="T15" fmla="*/ 12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5">
                    <a:moveTo>
                      <a:pt x="70" y="12"/>
                    </a:moveTo>
                    <a:cubicBezTo>
                      <a:pt x="70" y="8"/>
                      <a:pt x="71" y="4"/>
                      <a:pt x="71" y="0"/>
                    </a:cubicBezTo>
                    <a:cubicBezTo>
                      <a:pt x="0" y="9"/>
                      <a:pt x="0" y="9"/>
                      <a:pt x="0" y="9"/>
                    </a:cubicBezTo>
                    <a:cubicBezTo>
                      <a:pt x="0" y="9"/>
                      <a:pt x="0" y="9"/>
                      <a:pt x="0" y="10"/>
                    </a:cubicBezTo>
                    <a:cubicBezTo>
                      <a:pt x="0" y="10"/>
                      <a:pt x="0" y="10"/>
                      <a:pt x="0" y="10"/>
                    </a:cubicBezTo>
                    <a:cubicBezTo>
                      <a:pt x="72" y="35"/>
                      <a:pt x="72" y="35"/>
                      <a:pt x="72" y="35"/>
                    </a:cubicBezTo>
                    <a:cubicBezTo>
                      <a:pt x="74" y="34"/>
                      <a:pt x="74" y="34"/>
                      <a:pt x="74" y="34"/>
                    </a:cubicBezTo>
                    <a:cubicBezTo>
                      <a:pt x="72" y="27"/>
                      <a:pt x="70" y="20"/>
                      <a:pt x="70" y="12"/>
                    </a:cubicBezTo>
                    <a:close/>
                  </a:path>
                </a:pathLst>
              </a:custGeom>
              <a:solidFill>
                <a:srgbClr val="FFE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0" name="Freeform 231"/>
              <p:cNvSpPr/>
              <p:nvPr/>
            </p:nvSpPr>
            <p:spPr bwMode="auto">
              <a:xfrm>
                <a:off x="4183" y="2157"/>
                <a:ext cx="6" cy="6"/>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1"/>
                      <a:pt x="0" y="1"/>
                      <a:pt x="0" y="1"/>
                    </a:cubicBezTo>
                    <a:cubicBezTo>
                      <a:pt x="2" y="2"/>
                      <a:pt x="2" y="2"/>
                      <a:pt x="2" y="2"/>
                    </a:cubicBezTo>
                    <a:cubicBezTo>
                      <a:pt x="2" y="1"/>
                      <a:pt x="2" y="1"/>
                      <a:pt x="2" y="0"/>
                    </a:cubicBezTo>
                    <a:close/>
                  </a:path>
                </a:pathLst>
              </a:custGeom>
              <a:solidFill>
                <a:srgbClr val="FFE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1" name="Freeform 232"/>
              <p:cNvSpPr/>
              <p:nvPr/>
            </p:nvSpPr>
            <p:spPr bwMode="auto">
              <a:xfrm>
                <a:off x="3991" y="2093"/>
                <a:ext cx="192" cy="153"/>
              </a:xfrm>
              <a:custGeom>
                <a:avLst/>
                <a:gdLst>
                  <a:gd name="T0" fmla="*/ 72 w 72"/>
                  <a:gd name="T1" fmla="*/ 25 h 57"/>
                  <a:gd name="T2" fmla="*/ 0 w 72"/>
                  <a:gd name="T3" fmla="*/ 0 h 57"/>
                  <a:gd name="T4" fmla="*/ 12 w 72"/>
                  <a:gd name="T5" fmla="*/ 57 h 57"/>
                  <a:gd name="T6" fmla="*/ 72 w 72"/>
                  <a:gd name="T7" fmla="*/ 25 h 57"/>
                </a:gdLst>
                <a:ahLst/>
                <a:cxnLst>
                  <a:cxn ang="0">
                    <a:pos x="T0" y="T1"/>
                  </a:cxn>
                  <a:cxn ang="0">
                    <a:pos x="T2" y="T3"/>
                  </a:cxn>
                  <a:cxn ang="0">
                    <a:pos x="T4" y="T5"/>
                  </a:cxn>
                  <a:cxn ang="0">
                    <a:pos x="T6" y="T7"/>
                  </a:cxn>
                </a:cxnLst>
                <a:rect l="0" t="0" r="r" b="b"/>
                <a:pathLst>
                  <a:path w="72" h="57">
                    <a:moveTo>
                      <a:pt x="72" y="25"/>
                    </a:moveTo>
                    <a:cubicBezTo>
                      <a:pt x="0" y="0"/>
                      <a:pt x="0" y="0"/>
                      <a:pt x="0" y="0"/>
                    </a:cubicBezTo>
                    <a:cubicBezTo>
                      <a:pt x="0" y="20"/>
                      <a:pt x="5" y="40"/>
                      <a:pt x="12" y="57"/>
                    </a:cubicBezTo>
                    <a:lnTo>
                      <a:pt x="72" y="25"/>
                    </a:lnTo>
                    <a:close/>
                  </a:path>
                </a:pathLst>
              </a:custGeom>
              <a:solidFill>
                <a:srgbClr val="FF6F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2" name="Freeform 233"/>
              <p:cNvSpPr/>
              <p:nvPr/>
            </p:nvSpPr>
            <p:spPr bwMode="auto">
              <a:xfrm>
                <a:off x="4023" y="2160"/>
                <a:ext cx="195" cy="91"/>
              </a:xfrm>
              <a:custGeom>
                <a:avLst/>
                <a:gdLst>
                  <a:gd name="T0" fmla="*/ 73 w 73"/>
                  <a:gd name="T1" fmla="*/ 21 h 34"/>
                  <a:gd name="T2" fmla="*/ 62 w 73"/>
                  <a:gd name="T3" fmla="*/ 1 h 34"/>
                  <a:gd name="T4" fmla="*/ 60 w 73"/>
                  <a:gd name="T5" fmla="*/ 0 h 34"/>
                  <a:gd name="T6" fmla="*/ 0 w 73"/>
                  <a:gd name="T7" fmla="*/ 32 h 34"/>
                  <a:gd name="T8" fmla="*/ 1 w 73"/>
                  <a:gd name="T9" fmla="*/ 34 h 34"/>
                  <a:gd name="T10" fmla="*/ 69 w 73"/>
                  <a:gd name="T11" fmla="*/ 28 h 34"/>
                  <a:gd name="T12" fmla="*/ 73 w 73"/>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73" h="34">
                    <a:moveTo>
                      <a:pt x="73" y="21"/>
                    </a:moveTo>
                    <a:cubicBezTo>
                      <a:pt x="68" y="15"/>
                      <a:pt x="65" y="8"/>
                      <a:pt x="62" y="1"/>
                    </a:cubicBezTo>
                    <a:cubicBezTo>
                      <a:pt x="60" y="0"/>
                      <a:pt x="60" y="0"/>
                      <a:pt x="60" y="0"/>
                    </a:cubicBezTo>
                    <a:cubicBezTo>
                      <a:pt x="0" y="32"/>
                      <a:pt x="0" y="32"/>
                      <a:pt x="0" y="32"/>
                    </a:cubicBezTo>
                    <a:cubicBezTo>
                      <a:pt x="0" y="33"/>
                      <a:pt x="0" y="33"/>
                      <a:pt x="1" y="34"/>
                    </a:cubicBezTo>
                    <a:cubicBezTo>
                      <a:pt x="69" y="28"/>
                      <a:pt x="69" y="28"/>
                      <a:pt x="69" y="28"/>
                    </a:cubicBezTo>
                    <a:lnTo>
                      <a:pt x="73" y="21"/>
                    </a:lnTo>
                    <a:close/>
                  </a:path>
                </a:pathLst>
              </a:custGeom>
              <a:solidFill>
                <a:srgbClr val="65BD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3" name="Freeform 234"/>
              <p:cNvSpPr/>
              <p:nvPr/>
            </p:nvSpPr>
            <p:spPr bwMode="auto">
              <a:xfrm>
                <a:off x="4026" y="2235"/>
                <a:ext cx="181" cy="160"/>
              </a:xfrm>
              <a:custGeom>
                <a:avLst/>
                <a:gdLst>
                  <a:gd name="T0" fmla="*/ 0 w 68"/>
                  <a:gd name="T1" fmla="*/ 6 h 60"/>
                  <a:gd name="T2" fmla="*/ 40 w 68"/>
                  <a:gd name="T3" fmla="*/ 60 h 60"/>
                  <a:gd name="T4" fmla="*/ 68 w 68"/>
                  <a:gd name="T5" fmla="*/ 0 h 60"/>
                  <a:gd name="T6" fmla="*/ 0 w 68"/>
                  <a:gd name="T7" fmla="*/ 6 h 60"/>
                </a:gdLst>
                <a:ahLst/>
                <a:cxnLst>
                  <a:cxn ang="0">
                    <a:pos x="T0" y="T1"/>
                  </a:cxn>
                  <a:cxn ang="0">
                    <a:pos x="T2" y="T3"/>
                  </a:cxn>
                  <a:cxn ang="0">
                    <a:pos x="T4" y="T5"/>
                  </a:cxn>
                  <a:cxn ang="0">
                    <a:pos x="T6" y="T7"/>
                  </a:cxn>
                </a:cxnLst>
                <a:rect l="0" t="0" r="r" b="b"/>
                <a:pathLst>
                  <a:path w="68" h="60">
                    <a:moveTo>
                      <a:pt x="0" y="6"/>
                    </a:moveTo>
                    <a:cubicBezTo>
                      <a:pt x="9" y="27"/>
                      <a:pt x="23" y="45"/>
                      <a:pt x="40" y="60"/>
                    </a:cubicBezTo>
                    <a:cubicBezTo>
                      <a:pt x="68" y="0"/>
                      <a:pt x="68" y="0"/>
                      <a:pt x="68" y="0"/>
                    </a:cubicBezTo>
                    <a:lnTo>
                      <a:pt x="0" y="6"/>
                    </a:lnTo>
                    <a:close/>
                  </a:path>
                </a:pathLst>
              </a:custGeom>
              <a:solidFill>
                <a:srgbClr val="BDD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4" name="Freeform 235"/>
              <p:cNvSpPr/>
              <p:nvPr/>
            </p:nvSpPr>
            <p:spPr bwMode="auto">
              <a:xfrm>
                <a:off x="4132" y="2216"/>
                <a:ext cx="147" cy="244"/>
              </a:xfrm>
              <a:custGeom>
                <a:avLst/>
                <a:gdLst>
                  <a:gd name="T0" fmla="*/ 32 w 55"/>
                  <a:gd name="T1" fmla="*/ 0 h 91"/>
                  <a:gd name="T2" fmla="*/ 0 w 55"/>
                  <a:gd name="T3" fmla="*/ 67 h 91"/>
                  <a:gd name="T4" fmla="*/ 40 w 55"/>
                  <a:gd name="T5" fmla="*/ 91 h 91"/>
                  <a:gd name="T6" fmla="*/ 55 w 55"/>
                  <a:gd name="T7" fmla="*/ 22 h 91"/>
                  <a:gd name="T8" fmla="*/ 32 w 55"/>
                  <a:gd name="T9" fmla="*/ 0 h 91"/>
                </a:gdLst>
                <a:ahLst/>
                <a:cxnLst>
                  <a:cxn ang="0">
                    <a:pos x="T0" y="T1"/>
                  </a:cxn>
                  <a:cxn ang="0">
                    <a:pos x="T2" y="T3"/>
                  </a:cxn>
                  <a:cxn ang="0">
                    <a:pos x="T4" y="T5"/>
                  </a:cxn>
                  <a:cxn ang="0">
                    <a:pos x="T6" y="T7"/>
                  </a:cxn>
                  <a:cxn ang="0">
                    <a:pos x="T8" y="T9"/>
                  </a:cxn>
                </a:cxnLst>
                <a:rect l="0" t="0" r="r" b="b"/>
                <a:pathLst>
                  <a:path w="55" h="91">
                    <a:moveTo>
                      <a:pt x="32" y="0"/>
                    </a:moveTo>
                    <a:cubicBezTo>
                      <a:pt x="0" y="67"/>
                      <a:pt x="0" y="67"/>
                      <a:pt x="0" y="67"/>
                    </a:cubicBezTo>
                    <a:cubicBezTo>
                      <a:pt x="12" y="77"/>
                      <a:pt x="26" y="85"/>
                      <a:pt x="40" y="91"/>
                    </a:cubicBezTo>
                    <a:cubicBezTo>
                      <a:pt x="55" y="22"/>
                      <a:pt x="55" y="22"/>
                      <a:pt x="55" y="22"/>
                    </a:cubicBezTo>
                    <a:cubicBezTo>
                      <a:pt x="46" y="16"/>
                      <a:pt x="38" y="9"/>
                      <a:pt x="32"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5" name="Freeform 236"/>
              <p:cNvSpPr/>
              <p:nvPr/>
            </p:nvSpPr>
            <p:spPr bwMode="auto">
              <a:xfrm>
                <a:off x="4239" y="2390"/>
                <a:ext cx="70" cy="88"/>
              </a:xfrm>
              <a:custGeom>
                <a:avLst/>
                <a:gdLst>
                  <a:gd name="T0" fmla="*/ 6 w 26"/>
                  <a:gd name="T1" fmla="*/ 0 h 33"/>
                  <a:gd name="T2" fmla="*/ 0 w 26"/>
                  <a:gd name="T3" fmla="*/ 26 h 33"/>
                  <a:gd name="T4" fmla="*/ 25 w 26"/>
                  <a:gd name="T5" fmla="*/ 33 h 33"/>
                  <a:gd name="T6" fmla="*/ 26 w 26"/>
                  <a:gd name="T7" fmla="*/ 3 h 33"/>
                  <a:gd name="T8" fmla="*/ 6 w 26"/>
                  <a:gd name="T9" fmla="*/ 0 h 33"/>
                </a:gdLst>
                <a:ahLst/>
                <a:cxnLst>
                  <a:cxn ang="0">
                    <a:pos x="T0" y="T1"/>
                  </a:cxn>
                  <a:cxn ang="0">
                    <a:pos x="T2" y="T3"/>
                  </a:cxn>
                  <a:cxn ang="0">
                    <a:pos x="T4" y="T5"/>
                  </a:cxn>
                  <a:cxn ang="0">
                    <a:pos x="T6" y="T7"/>
                  </a:cxn>
                  <a:cxn ang="0">
                    <a:pos x="T8" y="T9"/>
                  </a:cxn>
                </a:cxnLst>
                <a:rect l="0" t="0" r="r" b="b"/>
                <a:pathLst>
                  <a:path w="26" h="33">
                    <a:moveTo>
                      <a:pt x="6" y="0"/>
                    </a:moveTo>
                    <a:cubicBezTo>
                      <a:pt x="0" y="26"/>
                      <a:pt x="0" y="26"/>
                      <a:pt x="0" y="26"/>
                    </a:cubicBezTo>
                    <a:cubicBezTo>
                      <a:pt x="8" y="29"/>
                      <a:pt x="17" y="31"/>
                      <a:pt x="25" y="33"/>
                    </a:cubicBezTo>
                    <a:cubicBezTo>
                      <a:pt x="26" y="3"/>
                      <a:pt x="26" y="3"/>
                      <a:pt x="26" y="3"/>
                    </a:cubicBezTo>
                    <a:cubicBezTo>
                      <a:pt x="19" y="3"/>
                      <a:pt x="13" y="1"/>
                      <a:pt x="6" y="0"/>
                    </a:cubicBezTo>
                    <a:close/>
                  </a:path>
                </a:pathLst>
              </a:custGeom>
              <a:solidFill>
                <a:srgbClr val="975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6" name="Freeform 237"/>
              <p:cNvSpPr/>
              <p:nvPr/>
            </p:nvSpPr>
            <p:spPr bwMode="auto">
              <a:xfrm>
                <a:off x="4306" y="2398"/>
                <a:ext cx="80" cy="88"/>
              </a:xfrm>
              <a:custGeom>
                <a:avLst/>
                <a:gdLst>
                  <a:gd name="T0" fmla="*/ 1 w 30"/>
                  <a:gd name="T1" fmla="*/ 0 h 33"/>
                  <a:gd name="T2" fmla="*/ 0 w 30"/>
                  <a:gd name="T3" fmla="*/ 30 h 33"/>
                  <a:gd name="T4" fmla="*/ 30 w 30"/>
                  <a:gd name="T5" fmla="*/ 33 h 33"/>
                  <a:gd name="T6" fmla="*/ 30 w 30"/>
                  <a:gd name="T7" fmla="*/ 33 h 33"/>
                  <a:gd name="T8" fmla="*/ 30 w 30"/>
                  <a:gd name="T9" fmla="*/ 1 h 33"/>
                  <a:gd name="T10" fmla="*/ 1 w 30"/>
                  <a:gd name="T11" fmla="*/ 0 h 33"/>
                </a:gdLst>
                <a:ahLst/>
                <a:cxnLst>
                  <a:cxn ang="0">
                    <a:pos x="T0" y="T1"/>
                  </a:cxn>
                  <a:cxn ang="0">
                    <a:pos x="T2" y="T3"/>
                  </a:cxn>
                  <a:cxn ang="0">
                    <a:pos x="T4" y="T5"/>
                  </a:cxn>
                  <a:cxn ang="0">
                    <a:pos x="T6" y="T7"/>
                  </a:cxn>
                  <a:cxn ang="0">
                    <a:pos x="T8" y="T9"/>
                  </a:cxn>
                  <a:cxn ang="0">
                    <a:pos x="T10" y="T11"/>
                  </a:cxn>
                </a:cxnLst>
                <a:rect l="0" t="0" r="r" b="b"/>
                <a:pathLst>
                  <a:path w="30" h="33">
                    <a:moveTo>
                      <a:pt x="1" y="0"/>
                    </a:moveTo>
                    <a:cubicBezTo>
                      <a:pt x="0" y="30"/>
                      <a:pt x="0" y="30"/>
                      <a:pt x="0" y="30"/>
                    </a:cubicBezTo>
                    <a:cubicBezTo>
                      <a:pt x="10" y="32"/>
                      <a:pt x="20" y="33"/>
                      <a:pt x="30" y="33"/>
                    </a:cubicBezTo>
                    <a:cubicBezTo>
                      <a:pt x="30" y="33"/>
                      <a:pt x="30" y="33"/>
                      <a:pt x="30" y="33"/>
                    </a:cubicBezTo>
                    <a:cubicBezTo>
                      <a:pt x="30" y="1"/>
                      <a:pt x="30" y="1"/>
                      <a:pt x="30" y="1"/>
                    </a:cubicBezTo>
                    <a:cubicBezTo>
                      <a:pt x="20" y="2"/>
                      <a:pt x="11" y="2"/>
                      <a:pt x="1" y="0"/>
                    </a:cubicBezTo>
                    <a:close/>
                  </a:path>
                </a:pathLst>
              </a:custGeom>
              <a:solidFill>
                <a:srgbClr val="7EA9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7" name="Freeform 238"/>
              <p:cNvSpPr/>
              <p:nvPr/>
            </p:nvSpPr>
            <p:spPr bwMode="auto">
              <a:xfrm>
                <a:off x="4386" y="2395"/>
                <a:ext cx="80" cy="91"/>
              </a:xfrm>
              <a:custGeom>
                <a:avLst/>
                <a:gdLst>
                  <a:gd name="T0" fmla="*/ 0 w 30"/>
                  <a:gd name="T1" fmla="*/ 2 h 34"/>
                  <a:gd name="T2" fmla="*/ 0 w 30"/>
                  <a:gd name="T3" fmla="*/ 34 h 34"/>
                  <a:gd name="T4" fmla="*/ 30 w 30"/>
                  <a:gd name="T5" fmla="*/ 31 h 34"/>
                  <a:gd name="T6" fmla="*/ 23 w 30"/>
                  <a:gd name="T7" fmla="*/ 0 h 34"/>
                  <a:gd name="T8" fmla="*/ 0 w 30"/>
                  <a:gd name="T9" fmla="*/ 2 h 34"/>
                </a:gdLst>
                <a:ahLst/>
                <a:cxnLst>
                  <a:cxn ang="0">
                    <a:pos x="T0" y="T1"/>
                  </a:cxn>
                  <a:cxn ang="0">
                    <a:pos x="T2" y="T3"/>
                  </a:cxn>
                  <a:cxn ang="0">
                    <a:pos x="T4" y="T5"/>
                  </a:cxn>
                  <a:cxn ang="0">
                    <a:pos x="T6" y="T7"/>
                  </a:cxn>
                  <a:cxn ang="0">
                    <a:pos x="T8" y="T9"/>
                  </a:cxn>
                </a:cxnLst>
                <a:rect l="0" t="0" r="r" b="b"/>
                <a:pathLst>
                  <a:path w="30" h="34">
                    <a:moveTo>
                      <a:pt x="0" y="2"/>
                    </a:moveTo>
                    <a:cubicBezTo>
                      <a:pt x="0" y="34"/>
                      <a:pt x="0" y="34"/>
                      <a:pt x="0" y="34"/>
                    </a:cubicBezTo>
                    <a:cubicBezTo>
                      <a:pt x="10" y="34"/>
                      <a:pt x="21" y="33"/>
                      <a:pt x="30" y="31"/>
                    </a:cubicBezTo>
                    <a:cubicBezTo>
                      <a:pt x="23" y="0"/>
                      <a:pt x="23" y="0"/>
                      <a:pt x="23" y="0"/>
                    </a:cubicBezTo>
                    <a:cubicBezTo>
                      <a:pt x="16" y="1"/>
                      <a:pt x="8" y="2"/>
                      <a:pt x="0" y="2"/>
                    </a:cubicBezTo>
                    <a:close/>
                  </a:path>
                </a:pathLst>
              </a:custGeom>
              <a:solidFill>
                <a:srgbClr val="975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8" name="Freeform 239"/>
              <p:cNvSpPr/>
              <p:nvPr/>
            </p:nvSpPr>
            <p:spPr bwMode="auto">
              <a:xfrm>
                <a:off x="4448" y="2379"/>
                <a:ext cx="98" cy="99"/>
              </a:xfrm>
              <a:custGeom>
                <a:avLst/>
                <a:gdLst>
                  <a:gd name="T0" fmla="*/ 0 w 37"/>
                  <a:gd name="T1" fmla="*/ 6 h 37"/>
                  <a:gd name="T2" fmla="*/ 7 w 37"/>
                  <a:gd name="T3" fmla="*/ 37 h 37"/>
                  <a:gd name="T4" fmla="*/ 37 w 37"/>
                  <a:gd name="T5" fmla="*/ 27 h 37"/>
                  <a:gd name="T6" fmla="*/ 22 w 37"/>
                  <a:gd name="T7" fmla="*/ 0 h 37"/>
                  <a:gd name="T8" fmla="*/ 0 w 37"/>
                  <a:gd name="T9" fmla="*/ 6 h 37"/>
                </a:gdLst>
                <a:ahLst/>
                <a:cxnLst>
                  <a:cxn ang="0">
                    <a:pos x="T0" y="T1"/>
                  </a:cxn>
                  <a:cxn ang="0">
                    <a:pos x="T2" y="T3"/>
                  </a:cxn>
                  <a:cxn ang="0">
                    <a:pos x="T4" y="T5"/>
                  </a:cxn>
                  <a:cxn ang="0">
                    <a:pos x="T6" y="T7"/>
                  </a:cxn>
                  <a:cxn ang="0">
                    <a:pos x="T8" y="T9"/>
                  </a:cxn>
                </a:cxnLst>
                <a:rect l="0" t="0" r="r" b="b"/>
                <a:pathLst>
                  <a:path w="37" h="37">
                    <a:moveTo>
                      <a:pt x="0" y="6"/>
                    </a:moveTo>
                    <a:cubicBezTo>
                      <a:pt x="7" y="37"/>
                      <a:pt x="7" y="37"/>
                      <a:pt x="7" y="37"/>
                    </a:cubicBezTo>
                    <a:cubicBezTo>
                      <a:pt x="18" y="35"/>
                      <a:pt x="28" y="31"/>
                      <a:pt x="37" y="27"/>
                    </a:cubicBezTo>
                    <a:cubicBezTo>
                      <a:pt x="22" y="0"/>
                      <a:pt x="22" y="0"/>
                      <a:pt x="22" y="0"/>
                    </a:cubicBezTo>
                    <a:cubicBezTo>
                      <a:pt x="15" y="2"/>
                      <a:pt x="8" y="4"/>
                      <a:pt x="0" y="6"/>
                    </a:cubicBezTo>
                    <a:close/>
                  </a:path>
                </a:pathLst>
              </a:custGeom>
              <a:solidFill>
                <a:srgbClr val="7EA9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9" name="Freeform 240"/>
              <p:cNvSpPr/>
              <p:nvPr/>
            </p:nvSpPr>
            <p:spPr bwMode="auto">
              <a:xfrm>
                <a:off x="4506" y="2353"/>
                <a:ext cx="113" cy="99"/>
              </a:xfrm>
              <a:custGeom>
                <a:avLst/>
                <a:gdLst>
                  <a:gd name="T0" fmla="*/ 24 w 42"/>
                  <a:gd name="T1" fmla="*/ 0 h 37"/>
                  <a:gd name="T2" fmla="*/ 0 w 42"/>
                  <a:gd name="T3" fmla="*/ 10 h 37"/>
                  <a:gd name="T4" fmla="*/ 15 w 42"/>
                  <a:gd name="T5" fmla="*/ 37 h 37"/>
                  <a:gd name="T6" fmla="*/ 42 w 42"/>
                  <a:gd name="T7" fmla="*/ 21 h 37"/>
                  <a:gd name="T8" fmla="*/ 24 w 42"/>
                  <a:gd name="T9" fmla="*/ 0 h 37"/>
                </a:gdLst>
                <a:ahLst/>
                <a:cxnLst>
                  <a:cxn ang="0">
                    <a:pos x="T0" y="T1"/>
                  </a:cxn>
                  <a:cxn ang="0">
                    <a:pos x="T2" y="T3"/>
                  </a:cxn>
                  <a:cxn ang="0">
                    <a:pos x="T4" y="T5"/>
                  </a:cxn>
                  <a:cxn ang="0">
                    <a:pos x="T6" y="T7"/>
                  </a:cxn>
                  <a:cxn ang="0">
                    <a:pos x="T8" y="T9"/>
                  </a:cxn>
                </a:cxnLst>
                <a:rect l="0" t="0" r="r" b="b"/>
                <a:pathLst>
                  <a:path w="42" h="37">
                    <a:moveTo>
                      <a:pt x="24" y="0"/>
                    </a:moveTo>
                    <a:cubicBezTo>
                      <a:pt x="16" y="4"/>
                      <a:pt x="8" y="7"/>
                      <a:pt x="0" y="10"/>
                    </a:cubicBezTo>
                    <a:cubicBezTo>
                      <a:pt x="15" y="37"/>
                      <a:pt x="15" y="37"/>
                      <a:pt x="15" y="37"/>
                    </a:cubicBezTo>
                    <a:cubicBezTo>
                      <a:pt x="25" y="33"/>
                      <a:pt x="34" y="27"/>
                      <a:pt x="42" y="21"/>
                    </a:cubicBezTo>
                    <a:lnTo>
                      <a:pt x="24" y="0"/>
                    </a:lnTo>
                    <a:close/>
                  </a:path>
                </a:pathLst>
              </a:custGeom>
              <a:solidFill>
                <a:srgbClr val="975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0" name="Freeform 241"/>
              <p:cNvSpPr/>
              <p:nvPr/>
            </p:nvSpPr>
            <p:spPr bwMode="auto">
              <a:xfrm>
                <a:off x="4570" y="2321"/>
                <a:ext cx="107" cy="88"/>
              </a:xfrm>
              <a:custGeom>
                <a:avLst/>
                <a:gdLst>
                  <a:gd name="T0" fmla="*/ 40 w 40"/>
                  <a:gd name="T1" fmla="*/ 14 h 33"/>
                  <a:gd name="T2" fmla="*/ 21 w 40"/>
                  <a:gd name="T3" fmla="*/ 0 h 33"/>
                  <a:gd name="T4" fmla="*/ 0 w 40"/>
                  <a:gd name="T5" fmla="*/ 12 h 33"/>
                  <a:gd name="T6" fmla="*/ 18 w 40"/>
                  <a:gd name="T7" fmla="*/ 33 h 33"/>
                  <a:gd name="T8" fmla="*/ 40 w 40"/>
                  <a:gd name="T9" fmla="*/ 14 h 33"/>
                </a:gdLst>
                <a:ahLst/>
                <a:cxnLst>
                  <a:cxn ang="0">
                    <a:pos x="T0" y="T1"/>
                  </a:cxn>
                  <a:cxn ang="0">
                    <a:pos x="T2" y="T3"/>
                  </a:cxn>
                  <a:cxn ang="0">
                    <a:pos x="T4" y="T5"/>
                  </a:cxn>
                  <a:cxn ang="0">
                    <a:pos x="T6" y="T7"/>
                  </a:cxn>
                  <a:cxn ang="0">
                    <a:pos x="T8" y="T9"/>
                  </a:cxn>
                </a:cxnLst>
                <a:rect l="0" t="0" r="r" b="b"/>
                <a:pathLst>
                  <a:path w="40" h="33">
                    <a:moveTo>
                      <a:pt x="40" y="14"/>
                    </a:moveTo>
                    <a:cubicBezTo>
                      <a:pt x="21" y="0"/>
                      <a:pt x="21" y="0"/>
                      <a:pt x="21" y="0"/>
                    </a:cubicBezTo>
                    <a:cubicBezTo>
                      <a:pt x="14" y="5"/>
                      <a:pt x="7" y="9"/>
                      <a:pt x="0" y="12"/>
                    </a:cubicBezTo>
                    <a:cubicBezTo>
                      <a:pt x="18" y="33"/>
                      <a:pt x="18" y="33"/>
                      <a:pt x="18" y="33"/>
                    </a:cubicBezTo>
                    <a:cubicBezTo>
                      <a:pt x="26" y="28"/>
                      <a:pt x="33" y="21"/>
                      <a:pt x="40" y="14"/>
                    </a:cubicBezTo>
                    <a:close/>
                  </a:path>
                </a:pathLst>
              </a:custGeom>
              <a:solidFill>
                <a:srgbClr val="7EA9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1" name="Freeform 242"/>
              <p:cNvSpPr/>
              <p:nvPr/>
            </p:nvSpPr>
            <p:spPr bwMode="auto">
              <a:xfrm>
                <a:off x="4255" y="2248"/>
                <a:ext cx="372" cy="174"/>
              </a:xfrm>
              <a:custGeom>
                <a:avLst/>
                <a:gdLst>
                  <a:gd name="T0" fmla="*/ 48 w 139"/>
                  <a:gd name="T1" fmla="*/ 20 h 65"/>
                  <a:gd name="T2" fmla="*/ 9 w 139"/>
                  <a:gd name="T3" fmla="*/ 10 h 65"/>
                  <a:gd name="T4" fmla="*/ 0 w 139"/>
                  <a:gd name="T5" fmla="*/ 53 h 65"/>
                  <a:gd name="T6" fmla="*/ 139 w 139"/>
                  <a:gd name="T7" fmla="*/ 27 h 65"/>
                  <a:gd name="T8" fmla="*/ 99 w 139"/>
                  <a:gd name="T9" fmla="*/ 0 h 65"/>
                  <a:gd name="T10" fmla="*/ 48 w 139"/>
                  <a:gd name="T11" fmla="*/ 20 h 65"/>
                </a:gdLst>
                <a:ahLst/>
                <a:cxnLst>
                  <a:cxn ang="0">
                    <a:pos x="T0" y="T1"/>
                  </a:cxn>
                  <a:cxn ang="0">
                    <a:pos x="T2" y="T3"/>
                  </a:cxn>
                  <a:cxn ang="0">
                    <a:pos x="T4" y="T5"/>
                  </a:cxn>
                  <a:cxn ang="0">
                    <a:pos x="T6" y="T7"/>
                  </a:cxn>
                  <a:cxn ang="0">
                    <a:pos x="T8" y="T9"/>
                  </a:cxn>
                  <a:cxn ang="0">
                    <a:pos x="T10" y="T11"/>
                  </a:cxn>
                </a:cxnLst>
                <a:rect l="0" t="0" r="r" b="b"/>
                <a:pathLst>
                  <a:path w="139" h="65">
                    <a:moveTo>
                      <a:pt x="48" y="20"/>
                    </a:moveTo>
                    <a:cubicBezTo>
                      <a:pt x="34" y="20"/>
                      <a:pt x="21" y="16"/>
                      <a:pt x="9" y="10"/>
                    </a:cubicBezTo>
                    <a:cubicBezTo>
                      <a:pt x="0" y="53"/>
                      <a:pt x="0" y="53"/>
                      <a:pt x="0" y="53"/>
                    </a:cubicBezTo>
                    <a:cubicBezTo>
                      <a:pt x="48" y="65"/>
                      <a:pt x="98" y="54"/>
                      <a:pt x="139" y="27"/>
                    </a:cubicBezTo>
                    <a:cubicBezTo>
                      <a:pt x="99" y="0"/>
                      <a:pt x="99" y="0"/>
                      <a:pt x="99" y="0"/>
                    </a:cubicBezTo>
                    <a:cubicBezTo>
                      <a:pt x="86" y="12"/>
                      <a:pt x="68" y="20"/>
                      <a:pt x="48" y="20"/>
                    </a:cubicBezTo>
                    <a:close/>
                  </a:path>
                </a:pathLst>
              </a:custGeom>
              <a:solidFill>
                <a:srgbClr val="FF8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2" name="Freeform 243"/>
              <p:cNvSpPr/>
              <p:nvPr/>
            </p:nvSpPr>
            <p:spPr bwMode="auto">
              <a:xfrm>
                <a:off x="4384" y="1700"/>
                <a:ext cx="395" cy="385"/>
              </a:xfrm>
              <a:custGeom>
                <a:avLst/>
                <a:gdLst>
                  <a:gd name="T0" fmla="*/ 75 w 148"/>
                  <a:gd name="T1" fmla="*/ 140 h 144"/>
                  <a:gd name="T2" fmla="*/ 148 w 148"/>
                  <a:gd name="T3" fmla="*/ 144 h 144"/>
                  <a:gd name="T4" fmla="*/ 11 w 148"/>
                  <a:gd name="T5" fmla="*/ 0 h 144"/>
                  <a:gd name="T6" fmla="*/ 0 w 148"/>
                  <a:gd name="T7" fmla="*/ 73 h 144"/>
                  <a:gd name="T8" fmla="*/ 75 w 148"/>
                  <a:gd name="T9" fmla="*/ 140 h 144"/>
                </a:gdLst>
                <a:ahLst/>
                <a:cxnLst>
                  <a:cxn ang="0">
                    <a:pos x="T0" y="T1"/>
                  </a:cxn>
                  <a:cxn ang="0">
                    <a:pos x="T2" y="T3"/>
                  </a:cxn>
                  <a:cxn ang="0">
                    <a:pos x="T4" y="T5"/>
                  </a:cxn>
                  <a:cxn ang="0">
                    <a:pos x="T6" y="T7"/>
                  </a:cxn>
                  <a:cxn ang="0">
                    <a:pos x="T8" y="T9"/>
                  </a:cxn>
                </a:cxnLst>
                <a:rect l="0" t="0" r="r" b="b"/>
                <a:pathLst>
                  <a:path w="148" h="144">
                    <a:moveTo>
                      <a:pt x="75" y="140"/>
                    </a:moveTo>
                    <a:cubicBezTo>
                      <a:pt x="148" y="144"/>
                      <a:pt x="148" y="144"/>
                      <a:pt x="148" y="144"/>
                    </a:cubicBezTo>
                    <a:cubicBezTo>
                      <a:pt x="147" y="67"/>
                      <a:pt x="87" y="5"/>
                      <a:pt x="11" y="0"/>
                    </a:cubicBezTo>
                    <a:cubicBezTo>
                      <a:pt x="0" y="73"/>
                      <a:pt x="0" y="73"/>
                      <a:pt x="0" y="73"/>
                    </a:cubicBezTo>
                    <a:cubicBezTo>
                      <a:pt x="39" y="73"/>
                      <a:pt x="70" y="102"/>
                      <a:pt x="75" y="140"/>
                    </a:cubicBezTo>
                    <a:close/>
                  </a:path>
                </a:pathLst>
              </a:custGeom>
              <a:solidFill>
                <a:srgbClr val="7E42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3" name="Freeform 244"/>
              <p:cNvSpPr/>
              <p:nvPr/>
            </p:nvSpPr>
            <p:spPr bwMode="auto">
              <a:xfrm>
                <a:off x="3222" y="1055"/>
                <a:ext cx="614" cy="704"/>
              </a:xfrm>
              <a:custGeom>
                <a:avLst/>
                <a:gdLst>
                  <a:gd name="T0" fmla="*/ 54 w 230"/>
                  <a:gd name="T1" fmla="*/ 263 h 263"/>
                  <a:gd name="T2" fmla="*/ 127 w 230"/>
                  <a:gd name="T3" fmla="*/ 123 h 263"/>
                  <a:gd name="T4" fmla="*/ 230 w 230"/>
                  <a:gd name="T5" fmla="*/ 35 h 263"/>
                  <a:gd name="T6" fmla="*/ 180 w 230"/>
                  <a:gd name="T7" fmla="*/ 0 h 263"/>
                  <a:gd name="T8" fmla="*/ 137 w 230"/>
                  <a:gd name="T9" fmla="*/ 34 h 263"/>
                  <a:gd name="T10" fmla="*/ 81 w 230"/>
                  <a:gd name="T11" fmla="*/ 89 h 263"/>
                  <a:gd name="T12" fmla="*/ 39 w 230"/>
                  <a:gd name="T13" fmla="*/ 161 h 263"/>
                  <a:gd name="T14" fmla="*/ 30 w 230"/>
                  <a:gd name="T15" fmla="*/ 179 h 263"/>
                  <a:gd name="T16" fmla="*/ 21 w 230"/>
                  <a:gd name="T17" fmla="*/ 192 h 263"/>
                  <a:gd name="T18" fmla="*/ 16 w 230"/>
                  <a:gd name="T19" fmla="*/ 210 h 263"/>
                  <a:gd name="T20" fmla="*/ 0 w 230"/>
                  <a:gd name="T21" fmla="*/ 250 h 263"/>
                  <a:gd name="T22" fmla="*/ 54 w 230"/>
                  <a:gd name="T2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263">
                    <a:moveTo>
                      <a:pt x="54" y="263"/>
                    </a:moveTo>
                    <a:cubicBezTo>
                      <a:pt x="54" y="263"/>
                      <a:pt x="66" y="201"/>
                      <a:pt x="127" y="123"/>
                    </a:cubicBezTo>
                    <a:cubicBezTo>
                      <a:pt x="188" y="44"/>
                      <a:pt x="230" y="35"/>
                      <a:pt x="230" y="35"/>
                    </a:cubicBezTo>
                    <a:cubicBezTo>
                      <a:pt x="180" y="0"/>
                      <a:pt x="180" y="0"/>
                      <a:pt x="180" y="0"/>
                    </a:cubicBezTo>
                    <a:cubicBezTo>
                      <a:pt x="180" y="0"/>
                      <a:pt x="142" y="25"/>
                      <a:pt x="137" y="34"/>
                    </a:cubicBezTo>
                    <a:cubicBezTo>
                      <a:pt x="131" y="43"/>
                      <a:pt x="89" y="77"/>
                      <a:pt x="81" y="89"/>
                    </a:cubicBezTo>
                    <a:cubicBezTo>
                      <a:pt x="73" y="100"/>
                      <a:pt x="42" y="151"/>
                      <a:pt x="39" y="161"/>
                    </a:cubicBezTo>
                    <a:cubicBezTo>
                      <a:pt x="38" y="167"/>
                      <a:pt x="34" y="174"/>
                      <a:pt x="30" y="179"/>
                    </a:cubicBezTo>
                    <a:cubicBezTo>
                      <a:pt x="27" y="183"/>
                      <a:pt x="23" y="186"/>
                      <a:pt x="21" y="192"/>
                    </a:cubicBezTo>
                    <a:cubicBezTo>
                      <a:pt x="19" y="197"/>
                      <a:pt x="17" y="204"/>
                      <a:pt x="16" y="210"/>
                    </a:cubicBezTo>
                    <a:cubicBezTo>
                      <a:pt x="12" y="229"/>
                      <a:pt x="0" y="250"/>
                      <a:pt x="0" y="250"/>
                    </a:cubicBezTo>
                    <a:lnTo>
                      <a:pt x="54" y="263"/>
                    </a:lnTo>
                    <a:close/>
                  </a:path>
                </a:pathLst>
              </a:custGeom>
              <a:solidFill>
                <a:srgbClr val="FF7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4" name="Freeform 245"/>
              <p:cNvSpPr/>
              <p:nvPr/>
            </p:nvSpPr>
            <p:spPr bwMode="auto">
              <a:xfrm>
                <a:off x="3222" y="1039"/>
                <a:ext cx="606" cy="685"/>
              </a:xfrm>
              <a:custGeom>
                <a:avLst/>
                <a:gdLst>
                  <a:gd name="T0" fmla="*/ 0 w 227"/>
                  <a:gd name="T1" fmla="*/ 256 h 256"/>
                  <a:gd name="T2" fmla="*/ 63 w 227"/>
                  <a:gd name="T3" fmla="*/ 239 h 256"/>
                  <a:gd name="T4" fmla="*/ 22 w 227"/>
                  <a:gd name="T5" fmla="*/ 193 h 256"/>
                  <a:gd name="T6" fmla="*/ 89 w 227"/>
                  <a:gd name="T7" fmla="*/ 184 h 256"/>
                  <a:gd name="T8" fmla="*/ 55 w 227"/>
                  <a:gd name="T9" fmla="*/ 134 h 256"/>
                  <a:gd name="T10" fmla="*/ 122 w 227"/>
                  <a:gd name="T11" fmla="*/ 131 h 256"/>
                  <a:gd name="T12" fmla="*/ 96 w 227"/>
                  <a:gd name="T13" fmla="*/ 77 h 256"/>
                  <a:gd name="T14" fmla="*/ 164 w 227"/>
                  <a:gd name="T15" fmla="*/ 89 h 256"/>
                  <a:gd name="T16" fmla="*/ 146 w 227"/>
                  <a:gd name="T17" fmla="*/ 28 h 256"/>
                  <a:gd name="T18" fmla="*/ 227 w 227"/>
                  <a:gd name="T19" fmla="*/ 39 h 256"/>
                  <a:gd name="T20" fmla="*/ 186 w 227"/>
                  <a:gd name="T21" fmla="*/ 0 h 256"/>
                  <a:gd name="T22" fmla="*/ 37 w 227"/>
                  <a:gd name="T23" fmla="*/ 163 h 256"/>
                  <a:gd name="T24" fmla="*/ 0 w 227"/>
                  <a:gd name="T25"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56">
                    <a:moveTo>
                      <a:pt x="0" y="256"/>
                    </a:moveTo>
                    <a:cubicBezTo>
                      <a:pt x="63" y="239"/>
                      <a:pt x="63" y="239"/>
                      <a:pt x="63" y="239"/>
                    </a:cubicBezTo>
                    <a:cubicBezTo>
                      <a:pt x="22" y="193"/>
                      <a:pt x="22" y="193"/>
                      <a:pt x="22" y="193"/>
                    </a:cubicBezTo>
                    <a:cubicBezTo>
                      <a:pt x="89" y="184"/>
                      <a:pt x="89" y="184"/>
                      <a:pt x="89" y="184"/>
                    </a:cubicBezTo>
                    <a:cubicBezTo>
                      <a:pt x="55" y="134"/>
                      <a:pt x="55" y="134"/>
                      <a:pt x="55" y="134"/>
                    </a:cubicBezTo>
                    <a:cubicBezTo>
                      <a:pt x="122" y="131"/>
                      <a:pt x="122" y="131"/>
                      <a:pt x="122" y="131"/>
                    </a:cubicBezTo>
                    <a:cubicBezTo>
                      <a:pt x="96" y="77"/>
                      <a:pt x="96" y="77"/>
                      <a:pt x="96" y="77"/>
                    </a:cubicBezTo>
                    <a:cubicBezTo>
                      <a:pt x="164" y="89"/>
                      <a:pt x="164" y="89"/>
                      <a:pt x="164" y="89"/>
                    </a:cubicBezTo>
                    <a:cubicBezTo>
                      <a:pt x="146" y="28"/>
                      <a:pt x="146" y="28"/>
                      <a:pt x="146" y="28"/>
                    </a:cubicBezTo>
                    <a:cubicBezTo>
                      <a:pt x="227" y="39"/>
                      <a:pt x="227" y="39"/>
                      <a:pt x="227" y="39"/>
                    </a:cubicBezTo>
                    <a:cubicBezTo>
                      <a:pt x="186" y="0"/>
                      <a:pt x="186" y="0"/>
                      <a:pt x="186" y="0"/>
                    </a:cubicBezTo>
                    <a:cubicBezTo>
                      <a:pt x="186" y="0"/>
                      <a:pt x="104" y="45"/>
                      <a:pt x="37" y="163"/>
                    </a:cubicBezTo>
                    <a:cubicBezTo>
                      <a:pt x="37" y="163"/>
                      <a:pt x="5" y="225"/>
                      <a:pt x="0" y="256"/>
                    </a:cubicBezTo>
                    <a:close/>
                  </a:path>
                </a:pathLst>
              </a:custGeom>
              <a:solidFill>
                <a:srgbClr val="689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5" name="Freeform 246"/>
              <p:cNvSpPr/>
              <p:nvPr/>
            </p:nvSpPr>
            <p:spPr bwMode="auto">
              <a:xfrm>
                <a:off x="3366" y="1144"/>
                <a:ext cx="529" cy="652"/>
              </a:xfrm>
              <a:custGeom>
                <a:avLst/>
                <a:gdLst>
                  <a:gd name="T0" fmla="*/ 65 w 198"/>
                  <a:gd name="T1" fmla="*/ 244 h 244"/>
                  <a:gd name="T2" fmla="*/ 17 w 198"/>
                  <a:gd name="T3" fmla="*/ 184 h 244"/>
                  <a:gd name="T4" fmla="*/ 88 w 198"/>
                  <a:gd name="T5" fmla="*/ 190 h 244"/>
                  <a:gd name="T6" fmla="*/ 46 w 198"/>
                  <a:gd name="T7" fmla="*/ 132 h 244"/>
                  <a:gd name="T8" fmla="*/ 121 w 198"/>
                  <a:gd name="T9" fmla="*/ 139 h 244"/>
                  <a:gd name="T10" fmla="*/ 84 w 198"/>
                  <a:gd name="T11" fmla="*/ 78 h 244"/>
                  <a:gd name="T12" fmla="*/ 157 w 198"/>
                  <a:gd name="T13" fmla="*/ 98 h 244"/>
                  <a:gd name="T14" fmla="*/ 126 w 198"/>
                  <a:gd name="T15" fmla="*/ 36 h 244"/>
                  <a:gd name="T16" fmla="*/ 198 w 198"/>
                  <a:gd name="T17" fmla="*/ 66 h 244"/>
                  <a:gd name="T18" fmla="*/ 173 w 198"/>
                  <a:gd name="T19" fmla="*/ 0 h 244"/>
                  <a:gd name="T20" fmla="*/ 0 w 198"/>
                  <a:gd name="T21" fmla="*/ 230 h 244"/>
                  <a:gd name="T22" fmla="*/ 65 w 198"/>
                  <a:gd name="T2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244">
                    <a:moveTo>
                      <a:pt x="65" y="244"/>
                    </a:moveTo>
                    <a:cubicBezTo>
                      <a:pt x="17" y="184"/>
                      <a:pt x="17" y="184"/>
                      <a:pt x="17" y="184"/>
                    </a:cubicBezTo>
                    <a:cubicBezTo>
                      <a:pt x="88" y="190"/>
                      <a:pt x="88" y="190"/>
                      <a:pt x="88" y="190"/>
                    </a:cubicBezTo>
                    <a:cubicBezTo>
                      <a:pt x="46" y="132"/>
                      <a:pt x="46" y="132"/>
                      <a:pt x="46" y="132"/>
                    </a:cubicBezTo>
                    <a:cubicBezTo>
                      <a:pt x="121" y="139"/>
                      <a:pt x="121" y="139"/>
                      <a:pt x="121" y="139"/>
                    </a:cubicBezTo>
                    <a:cubicBezTo>
                      <a:pt x="84" y="78"/>
                      <a:pt x="84" y="78"/>
                      <a:pt x="84" y="78"/>
                    </a:cubicBezTo>
                    <a:cubicBezTo>
                      <a:pt x="157" y="98"/>
                      <a:pt x="157" y="98"/>
                      <a:pt x="157" y="98"/>
                    </a:cubicBezTo>
                    <a:cubicBezTo>
                      <a:pt x="126" y="36"/>
                      <a:pt x="126" y="36"/>
                      <a:pt x="126" y="36"/>
                    </a:cubicBezTo>
                    <a:cubicBezTo>
                      <a:pt x="198" y="66"/>
                      <a:pt x="198" y="66"/>
                      <a:pt x="198" y="66"/>
                    </a:cubicBezTo>
                    <a:cubicBezTo>
                      <a:pt x="173" y="0"/>
                      <a:pt x="173" y="0"/>
                      <a:pt x="173" y="0"/>
                    </a:cubicBezTo>
                    <a:cubicBezTo>
                      <a:pt x="171" y="1"/>
                      <a:pt x="53" y="60"/>
                      <a:pt x="0" y="230"/>
                    </a:cubicBezTo>
                    <a:lnTo>
                      <a:pt x="65" y="244"/>
                    </a:lnTo>
                    <a:close/>
                  </a:path>
                </a:pathLst>
              </a:custGeom>
              <a:solidFill>
                <a:srgbClr val="C0BB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6" name="Freeform 247"/>
              <p:cNvSpPr/>
              <p:nvPr/>
            </p:nvSpPr>
            <p:spPr bwMode="auto">
              <a:xfrm>
                <a:off x="3232" y="1590"/>
                <a:ext cx="91" cy="99"/>
              </a:xfrm>
              <a:custGeom>
                <a:avLst/>
                <a:gdLst>
                  <a:gd name="T0" fmla="*/ 14 w 34"/>
                  <a:gd name="T1" fmla="*/ 0 h 37"/>
                  <a:gd name="T2" fmla="*/ 34 w 34"/>
                  <a:gd name="T3" fmla="*/ 22 h 37"/>
                  <a:gd name="T4" fmla="*/ 0 w 34"/>
                  <a:gd name="T5" fmla="*/ 37 h 37"/>
                  <a:gd name="T6" fmla="*/ 14 w 34"/>
                  <a:gd name="T7" fmla="*/ 0 h 37"/>
                </a:gdLst>
                <a:ahLst/>
                <a:cxnLst>
                  <a:cxn ang="0">
                    <a:pos x="T0" y="T1"/>
                  </a:cxn>
                  <a:cxn ang="0">
                    <a:pos x="T2" y="T3"/>
                  </a:cxn>
                  <a:cxn ang="0">
                    <a:pos x="T4" y="T5"/>
                  </a:cxn>
                  <a:cxn ang="0">
                    <a:pos x="T6" y="T7"/>
                  </a:cxn>
                </a:cxnLst>
                <a:rect l="0" t="0" r="r" b="b"/>
                <a:pathLst>
                  <a:path w="34" h="37">
                    <a:moveTo>
                      <a:pt x="14" y="0"/>
                    </a:moveTo>
                    <a:cubicBezTo>
                      <a:pt x="34" y="22"/>
                      <a:pt x="34" y="22"/>
                      <a:pt x="34" y="22"/>
                    </a:cubicBezTo>
                    <a:cubicBezTo>
                      <a:pt x="0" y="37"/>
                      <a:pt x="0" y="37"/>
                      <a:pt x="0" y="37"/>
                    </a:cubicBezTo>
                    <a:cubicBezTo>
                      <a:pt x="0" y="37"/>
                      <a:pt x="6" y="9"/>
                      <a:pt x="14" y="0"/>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7" name="Freeform 248"/>
              <p:cNvSpPr/>
              <p:nvPr/>
            </p:nvSpPr>
            <p:spPr bwMode="auto">
              <a:xfrm>
                <a:off x="3299" y="1425"/>
                <a:ext cx="94" cy="96"/>
              </a:xfrm>
              <a:custGeom>
                <a:avLst/>
                <a:gdLst>
                  <a:gd name="T0" fmla="*/ 0 w 35"/>
                  <a:gd name="T1" fmla="*/ 36 h 36"/>
                  <a:gd name="T2" fmla="*/ 35 w 35"/>
                  <a:gd name="T3" fmla="*/ 31 h 36"/>
                  <a:gd name="T4" fmla="*/ 20 w 35"/>
                  <a:gd name="T5" fmla="*/ 0 h 36"/>
                  <a:gd name="T6" fmla="*/ 0 w 35"/>
                  <a:gd name="T7" fmla="*/ 36 h 36"/>
                </a:gdLst>
                <a:ahLst/>
                <a:cxnLst>
                  <a:cxn ang="0">
                    <a:pos x="T0" y="T1"/>
                  </a:cxn>
                  <a:cxn ang="0">
                    <a:pos x="T2" y="T3"/>
                  </a:cxn>
                  <a:cxn ang="0">
                    <a:pos x="T4" y="T5"/>
                  </a:cxn>
                  <a:cxn ang="0">
                    <a:pos x="T6" y="T7"/>
                  </a:cxn>
                </a:cxnLst>
                <a:rect l="0" t="0" r="r" b="b"/>
                <a:pathLst>
                  <a:path w="35" h="36">
                    <a:moveTo>
                      <a:pt x="0" y="36"/>
                    </a:moveTo>
                    <a:cubicBezTo>
                      <a:pt x="35" y="31"/>
                      <a:pt x="35" y="31"/>
                      <a:pt x="35" y="31"/>
                    </a:cubicBezTo>
                    <a:cubicBezTo>
                      <a:pt x="20" y="0"/>
                      <a:pt x="20" y="0"/>
                      <a:pt x="20" y="0"/>
                    </a:cubicBezTo>
                    <a:cubicBezTo>
                      <a:pt x="20" y="0"/>
                      <a:pt x="12" y="6"/>
                      <a:pt x="0" y="36"/>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8" name="Freeform 249"/>
              <p:cNvSpPr/>
              <p:nvPr/>
            </p:nvSpPr>
            <p:spPr bwMode="auto">
              <a:xfrm>
                <a:off x="3390" y="1275"/>
                <a:ext cx="96" cy="88"/>
              </a:xfrm>
              <a:custGeom>
                <a:avLst/>
                <a:gdLst>
                  <a:gd name="T0" fmla="*/ 0 w 36"/>
                  <a:gd name="T1" fmla="*/ 33 h 33"/>
                  <a:gd name="T2" fmla="*/ 36 w 36"/>
                  <a:gd name="T3" fmla="*/ 29 h 33"/>
                  <a:gd name="T4" fmla="*/ 26 w 36"/>
                  <a:gd name="T5" fmla="*/ 0 h 33"/>
                  <a:gd name="T6" fmla="*/ 0 w 36"/>
                  <a:gd name="T7" fmla="*/ 33 h 33"/>
                </a:gdLst>
                <a:ahLst/>
                <a:cxnLst>
                  <a:cxn ang="0">
                    <a:pos x="T0" y="T1"/>
                  </a:cxn>
                  <a:cxn ang="0">
                    <a:pos x="T2" y="T3"/>
                  </a:cxn>
                  <a:cxn ang="0">
                    <a:pos x="T4" y="T5"/>
                  </a:cxn>
                  <a:cxn ang="0">
                    <a:pos x="T6" y="T7"/>
                  </a:cxn>
                </a:cxnLst>
                <a:rect l="0" t="0" r="r" b="b"/>
                <a:pathLst>
                  <a:path w="36" h="33">
                    <a:moveTo>
                      <a:pt x="0" y="33"/>
                    </a:moveTo>
                    <a:cubicBezTo>
                      <a:pt x="36" y="29"/>
                      <a:pt x="36" y="29"/>
                      <a:pt x="36" y="29"/>
                    </a:cubicBezTo>
                    <a:cubicBezTo>
                      <a:pt x="26" y="0"/>
                      <a:pt x="26" y="0"/>
                      <a:pt x="26" y="0"/>
                    </a:cubicBezTo>
                    <a:cubicBezTo>
                      <a:pt x="26" y="0"/>
                      <a:pt x="8" y="20"/>
                      <a:pt x="0" y="33"/>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9" name="Freeform 250"/>
              <p:cNvSpPr/>
              <p:nvPr/>
            </p:nvSpPr>
            <p:spPr bwMode="auto">
              <a:xfrm>
                <a:off x="3502" y="1138"/>
                <a:ext cx="102" cy="97"/>
              </a:xfrm>
              <a:custGeom>
                <a:avLst/>
                <a:gdLst>
                  <a:gd name="T0" fmla="*/ 2 w 38"/>
                  <a:gd name="T1" fmla="*/ 30 h 36"/>
                  <a:gd name="T2" fmla="*/ 38 w 38"/>
                  <a:gd name="T3" fmla="*/ 36 h 36"/>
                  <a:gd name="T4" fmla="*/ 31 w 38"/>
                  <a:gd name="T5" fmla="*/ 0 h 36"/>
                  <a:gd name="T6" fmla="*/ 2 w 38"/>
                  <a:gd name="T7" fmla="*/ 30 h 36"/>
                </a:gdLst>
                <a:ahLst/>
                <a:cxnLst>
                  <a:cxn ang="0">
                    <a:pos x="T0" y="T1"/>
                  </a:cxn>
                  <a:cxn ang="0">
                    <a:pos x="T2" y="T3"/>
                  </a:cxn>
                  <a:cxn ang="0">
                    <a:pos x="T4" y="T5"/>
                  </a:cxn>
                  <a:cxn ang="0">
                    <a:pos x="T6" y="T7"/>
                  </a:cxn>
                </a:cxnLst>
                <a:rect l="0" t="0" r="r" b="b"/>
                <a:pathLst>
                  <a:path w="38" h="36">
                    <a:moveTo>
                      <a:pt x="2" y="30"/>
                    </a:moveTo>
                    <a:cubicBezTo>
                      <a:pt x="38" y="36"/>
                      <a:pt x="38" y="36"/>
                      <a:pt x="38" y="36"/>
                    </a:cubicBezTo>
                    <a:cubicBezTo>
                      <a:pt x="31" y="0"/>
                      <a:pt x="31" y="0"/>
                      <a:pt x="31" y="0"/>
                    </a:cubicBezTo>
                    <a:cubicBezTo>
                      <a:pt x="31" y="0"/>
                      <a:pt x="0" y="28"/>
                      <a:pt x="2" y="30"/>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0" name="Freeform 251"/>
              <p:cNvSpPr/>
              <p:nvPr/>
            </p:nvSpPr>
            <p:spPr bwMode="auto">
              <a:xfrm>
                <a:off x="3641" y="1039"/>
                <a:ext cx="155" cy="75"/>
              </a:xfrm>
              <a:custGeom>
                <a:avLst/>
                <a:gdLst>
                  <a:gd name="T0" fmla="*/ 0 w 58"/>
                  <a:gd name="T1" fmla="*/ 20 h 28"/>
                  <a:gd name="T2" fmla="*/ 58 w 58"/>
                  <a:gd name="T3" fmla="*/ 28 h 28"/>
                  <a:gd name="T4" fmla="*/ 29 w 58"/>
                  <a:gd name="T5" fmla="*/ 0 h 28"/>
                  <a:gd name="T6" fmla="*/ 0 w 58"/>
                  <a:gd name="T7" fmla="*/ 20 h 28"/>
                </a:gdLst>
                <a:ahLst/>
                <a:cxnLst>
                  <a:cxn ang="0">
                    <a:pos x="T0" y="T1"/>
                  </a:cxn>
                  <a:cxn ang="0">
                    <a:pos x="T2" y="T3"/>
                  </a:cxn>
                  <a:cxn ang="0">
                    <a:pos x="T4" y="T5"/>
                  </a:cxn>
                  <a:cxn ang="0">
                    <a:pos x="T6" y="T7"/>
                  </a:cxn>
                </a:cxnLst>
                <a:rect l="0" t="0" r="r" b="b"/>
                <a:pathLst>
                  <a:path w="58" h="28">
                    <a:moveTo>
                      <a:pt x="0" y="20"/>
                    </a:moveTo>
                    <a:cubicBezTo>
                      <a:pt x="58" y="28"/>
                      <a:pt x="58" y="28"/>
                      <a:pt x="58" y="28"/>
                    </a:cubicBezTo>
                    <a:cubicBezTo>
                      <a:pt x="29" y="0"/>
                      <a:pt x="29" y="0"/>
                      <a:pt x="29" y="0"/>
                    </a:cubicBezTo>
                    <a:cubicBezTo>
                      <a:pt x="29" y="0"/>
                      <a:pt x="1" y="18"/>
                      <a:pt x="0" y="20"/>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1" name="Freeform 252"/>
              <p:cNvSpPr/>
              <p:nvPr/>
            </p:nvSpPr>
            <p:spPr bwMode="auto">
              <a:xfrm>
                <a:off x="3283" y="1708"/>
                <a:ext cx="99" cy="51"/>
              </a:xfrm>
              <a:custGeom>
                <a:avLst/>
                <a:gdLst>
                  <a:gd name="T0" fmla="*/ 99 w 99"/>
                  <a:gd name="T1" fmla="*/ 0 h 51"/>
                  <a:gd name="T2" fmla="*/ 0 w 99"/>
                  <a:gd name="T3" fmla="*/ 35 h 51"/>
                  <a:gd name="T4" fmla="*/ 83 w 99"/>
                  <a:gd name="T5" fmla="*/ 51 h 51"/>
                  <a:gd name="T6" fmla="*/ 99 w 99"/>
                  <a:gd name="T7" fmla="*/ 0 h 51"/>
                </a:gdLst>
                <a:ahLst/>
                <a:cxnLst>
                  <a:cxn ang="0">
                    <a:pos x="T0" y="T1"/>
                  </a:cxn>
                  <a:cxn ang="0">
                    <a:pos x="T2" y="T3"/>
                  </a:cxn>
                  <a:cxn ang="0">
                    <a:pos x="T4" y="T5"/>
                  </a:cxn>
                  <a:cxn ang="0">
                    <a:pos x="T6" y="T7"/>
                  </a:cxn>
                </a:cxnLst>
                <a:rect l="0" t="0" r="r" b="b"/>
                <a:pathLst>
                  <a:path w="99" h="51">
                    <a:moveTo>
                      <a:pt x="99" y="0"/>
                    </a:moveTo>
                    <a:lnTo>
                      <a:pt x="0" y="35"/>
                    </a:lnTo>
                    <a:lnTo>
                      <a:pt x="83" y="51"/>
                    </a:lnTo>
                    <a:lnTo>
                      <a:pt x="99" y="0"/>
                    </a:ln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2" name="Freeform 253"/>
              <p:cNvSpPr/>
              <p:nvPr/>
            </p:nvSpPr>
            <p:spPr bwMode="auto">
              <a:xfrm>
                <a:off x="3345" y="1569"/>
                <a:ext cx="96" cy="78"/>
              </a:xfrm>
              <a:custGeom>
                <a:avLst/>
                <a:gdLst>
                  <a:gd name="T0" fmla="*/ 58 w 96"/>
                  <a:gd name="T1" fmla="*/ 78 h 78"/>
                  <a:gd name="T2" fmla="*/ 0 w 96"/>
                  <a:gd name="T3" fmla="*/ 8 h 78"/>
                  <a:gd name="T4" fmla="*/ 96 w 96"/>
                  <a:gd name="T5" fmla="*/ 0 h 78"/>
                  <a:gd name="T6" fmla="*/ 58 w 96"/>
                  <a:gd name="T7" fmla="*/ 78 h 78"/>
                </a:gdLst>
                <a:ahLst/>
                <a:cxnLst>
                  <a:cxn ang="0">
                    <a:pos x="T0" y="T1"/>
                  </a:cxn>
                  <a:cxn ang="0">
                    <a:pos x="T2" y="T3"/>
                  </a:cxn>
                  <a:cxn ang="0">
                    <a:pos x="T4" y="T5"/>
                  </a:cxn>
                  <a:cxn ang="0">
                    <a:pos x="T6" y="T7"/>
                  </a:cxn>
                </a:cxnLst>
                <a:rect l="0" t="0" r="r" b="b"/>
                <a:pathLst>
                  <a:path w="96" h="78">
                    <a:moveTo>
                      <a:pt x="58" y="78"/>
                    </a:moveTo>
                    <a:lnTo>
                      <a:pt x="0" y="8"/>
                    </a:lnTo>
                    <a:lnTo>
                      <a:pt x="96" y="0"/>
                    </a:lnTo>
                    <a:lnTo>
                      <a:pt x="58" y="78"/>
                    </a:ln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3" name="Freeform 254"/>
              <p:cNvSpPr/>
              <p:nvPr/>
            </p:nvSpPr>
            <p:spPr bwMode="auto">
              <a:xfrm>
                <a:off x="3433" y="1416"/>
                <a:ext cx="101" cy="83"/>
              </a:xfrm>
              <a:custGeom>
                <a:avLst/>
                <a:gdLst>
                  <a:gd name="T0" fmla="*/ 18 w 38"/>
                  <a:gd name="T1" fmla="*/ 31 h 31"/>
                  <a:gd name="T2" fmla="*/ 0 w 38"/>
                  <a:gd name="T3" fmla="*/ 5 h 31"/>
                  <a:gd name="T4" fmla="*/ 38 w 38"/>
                  <a:gd name="T5" fmla="*/ 0 h 31"/>
                  <a:gd name="T6" fmla="*/ 18 w 38"/>
                  <a:gd name="T7" fmla="*/ 31 h 31"/>
                </a:gdLst>
                <a:ahLst/>
                <a:cxnLst>
                  <a:cxn ang="0">
                    <a:pos x="T0" y="T1"/>
                  </a:cxn>
                  <a:cxn ang="0">
                    <a:pos x="T2" y="T3"/>
                  </a:cxn>
                  <a:cxn ang="0">
                    <a:pos x="T4" y="T5"/>
                  </a:cxn>
                  <a:cxn ang="0">
                    <a:pos x="T6" y="T7"/>
                  </a:cxn>
                </a:cxnLst>
                <a:rect l="0" t="0" r="r" b="b"/>
                <a:pathLst>
                  <a:path w="38" h="31">
                    <a:moveTo>
                      <a:pt x="18" y="31"/>
                    </a:moveTo>
                    <a:cubicBezTo>
                      <a:pt x="0" y="5"/>
                      <a:pt x="0" y="5"/>
                      <a:pt x="0" y="5"/>
                    </a:cubicBezTo>
                    <a:cubicBezTo>
                      <a:pt x="38" y="0"/>
                      <a:pt x="38" y="0"/>
                      <a:pt x="38" y="0"/>
                    </a:cubicBezTo>
                    <a:cubicBezTo>
                      <a:pt x="38" y="0"/>
                      <a:pt x="17" y="30"/>
                      <a:pt x="18" y="31"/>
                    </a:cubicBez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4" name="Freeform 255"/>
              <p:cNvSpPr/>
              <p:nvPr/>
            </p:nvSpPr>
            <p:spPr bwMode="auto">
              <a:xfrm>
                <a:off x="3534" y="1285"/>
                <a:ext cx="96" cy="75"/>
              </a:xfrm>
              <a:custGeom>
                <a:avLst/>
                <a:gdLst>
                  <a:gd name="T0" fmla="*/ 15 w 36"/>
                  <a:gd name="T1" fmla="*/ 28 h 28"/>
                  <a:gd name="T2" fmla="*/ 0 w 36"/>
                  <a:gd name="T3" fmla="*/ 0 h 28"/>
                  <a:gd name="T4" fmla="*/ 36 w 36"/>
                  <a:gd name="T5" fmla="*/ 6 h 28"/>
                  <a:gd name="T6" fmla="*/ 15 w 36"/>
                  <a:gd name="T7" fmla="*/ 28 h 28"/>
                </a:gdLst>
                <a:ahLst/>
                <a:cxnLst>
                  <a:cxn ang="0">
                    <a:pos x="T0" y="T1"/>
                  </a:cxn>
                  <a:cxn ang="0">
                    <a:pos x="T2" y="T3"/>
                  </a:cxn>
                  <a:cxn ang="0">
                    <a:pos x="T4" y="T5"/>
                  </a:cxn>
                  <a:cxn ang="0">
                    <a:pos x="T6" y="T7"/>
                  </a:cxn>
                </a:cxnLst>
                <a:rect l="0" t="0" r="r" b="b"/>
                <a:pathLst>
                  <a:path w="36" h="28">
                    <a:moveTo>
                      <a:pt x="15" y="28"/>
                    </a:moveTo>
                    <a:cubicBezTo>
                      <a:pt x="0" y="0"/>
                      <a:pt x="0" y="0"/>
                      <a:pt x="0" y="0"/>
                    </a:cubicBezTo>
                    <a:cubicBezTo>
                      <a:pt x="36" y="6"/>
                      <a:pt x="36" y="6"/>
                      <a:pt x="36" y="6"/>
                    </a:cubicBezTo>
                    <a:cubicBezTo>
                      <a:pt x="36" y="6"/>
                      <a:pt x="15" y="27"/>
                      <a:pt x="15" y="28"/>
                    </a:cubicBez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5" name="Freeform 256"/>
              <p:cNvSpPr/>
              <p:nvPr/>
            </p:nvSpPr>
            <p:spPr bwMode="auto">
              <a:xfrm>
                <a:off x="3660" y="1152"/>
                <a:ext cx="123" cy="85"/>
              </a:xfrm>
              <a:custGeom>
                <a:avLst/>
                <a:gdLst>
                  <a:gd name="T0" fmla="*/ 32 w 123"/>
                  <a:gd name="T1" fmla="*/ 85 h 85"/>
                  <a:gd name="T2" fmla="*/ 0 w 123"/>
                  <a:gd name="T3" fmla="*/ 0 h 85"/>
                  <a:gd name="T4" fmla="*/ 123 w 123"/>
                  <a:gd name="T5" fmla="*/ 21 h 85"/>
                  <a:gd name="T6" fmla="*/ 32 w 123"/>
                  <a:gd name="T7" fmla="*/ 85 h 85"/>
                </a:gdLst>
                <a:ahLst/>
                <a:cxnLst>
                  <a:cxn ang="0">
                    <a:pos x="T0" y="T1"/>
                  </a:cxn>
                  <a:cxn ang="0">
                    <a:pos x="T2" y="T3"/>
                  </a:cxn>
                  <a:cxn ang="0">
                    <a:pos x="T4" y="T5"/>
                  </a:cxn>
                  <a:cxn ang="0">
                    <a:pos x="T6" y="T7"/>
                  </a:cxn>
                </a:cxnLst>
                <a:rect l="0" t="0" r="r" b="b"/>
                <a:pathLst>
                  <a:path w="123" h="85">
                    <a:moveTo>
                      <a:pt x="32" y="85"/>
                    </a:moveTo>
                    <a:lnTo>
                      <a:pt x="0" y="0"/>
                    </a:lnTo>
                    <a:lnTo>
                      <a:pt x="123" y="21"/>
                    </a:lnTo>
                    <a:lnTo>
                      <a:pt x="32" y="85"/>
                    </a:ln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6" name="Freeform 257"/>
              <p:cNvSpPr/>
              <p:nvPr/>
            </p:nvSpPr>
            <p:spPr bwMode="auto">
              <a:xfrm>
                <a:off x="3366" y="1681"/>
                <a:ext cx="112" cy="105"/>
              </a:xfrm>
              <a:custGeom>
                <a:avLst/>
                <a:gdLst>
                  <a:gd name="T0" fmla="*/ 10 w 42"/>
                  <a:gd name="T1" fmla="*/ 0 h 39"/>
                  <a:gd name="T2" fmla="*/ 42 w 42"/>
                  <a:gd name="T3" fmla="*/ 39 h 39"/>
                  <a:gd name="T4" fmla="*/ 0 w 42"/>
                  <a:gd name="T5" fmla="*/ 29 h 39"/>
                  <a:gd name="T6" fmla="*/ 10 w 42"/>
                  <a:gd name="T7" fmla="*/ 0 h 39"/>
                </a:gdLst>
                <a:ahLst/>
                <a:cxnLst>
                  <a:cxn ang="0">
                    <a:pos x="T0" y="T1"/>
                  </a:cxn>
                  <a:cxn ang="0">
                    <a:pos x="T2" y="T3"/>
                  </a:cxn>
                  <a:cxn ang="0">
                    <a:pos x="T4" y="T5"/>
                  </a:cxn>
                  <a:cxn ang="0">
                    <a:pos x="T6" y="T7"/>
                  </a:cxn>
                </a:cxnLst>
                <a:rect l="0" t="0" r="r" b="b"/>
                <a:pathLst>
                  <a:path w="42" h="39">
                    <a:moveTo>
                      <a:pt x="10" y="0"/>
                    </a:moveTo>
                    <a:cubicBezTo>
                      <a:pt x="42" y="39"/>
                      <a:pt x="42" y="39"/>
                      <a:pt x="42" y="39"/>
                    </a:cubicBezTo>
                    <a:cubicBezTo>
                      <a:pt x="0" y="29"/>
                      <a:pt x="0" y="29"/>
                      <a:pt x="0" y="29"/>
                    </a:cubicBezTo>
                    <a:cubicBezTo>
                      <a:pt x="0" y="29"/>
                      <a:pt x="7" y="4"/>
                      <a:pt x="10" y="0"/>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7" name="Freeform 258"/>
              <p:cNvSpPr/>
              <p:nvPr/>
            </p:nvSpPr>
            <p:spPr bwMode="auto">
              <a:xfrm>
                <a:off x="3422" y="1526"/>
                <a:ext cx="96" cy="86"/>
              </a:xfrm>
              <a:custGeom>
                <a:avLst/>
                <a:gdLst>
                  <a:gd name="T0" fmla="*/ 1 w 36"/>
                  <a:gd name="T1" fmla="*/ 31 h 32"/>
                  <a:gd name="T2" fmla="*/ 36 w 36"/>
                  <a:gd name="T3" fmla="*/ 32 h 32"/>
                  <a:gd name="T4" fmla="*/ 16 w 36"/>
                  <a:gd name="T5" fmla="*/ 0 h 32"/>
                  <a:gd name="T6" fmla="*/ 1 w 36"/>
                  <a:gd name="T7" fmla="*/ 31 h 32"/>
                </a:gdLst>
                <a:ahLst/>
                <a:cxnLst>
                  <a:cxn ang="0">
                    <a:pos x="T0" y="T1"/>
                  </a:cxn>
                  <a:cxn ang="0">
                    <a:pos x="T2" y="T3"/>
                  </a:cxn>
                  <a:cxn ang="0">
                    <a:pos x="T4" y="T5"/>
                  </a:cxn>
                  <a:cxn ang="0">
                    <a:pos x="T6" y="T7"/>
                  </a:cxn>
                </a:cxnLst>
                <a:rect l="0" t="0" r="r" b="b"/>
                <a:pathLst>
                  <a:path w="36" h="32">
                    <a:moveTo>
                      <a:pt x="1" y="31"/>
                    </a:moveTo>
                    <a:cubicBezTo>
                      <a:pt x="36" y="32"/>
                      <a:pt x="36" y="32"/>
                      <a:pt x="36" y="32"/>
                    </a:cubicBezTo>
                    <a:cubicBezTo>
                      <a:pt x="16" y="0"/>
                      <a:pt x="16" y="0"/>
                      <a:pt x="16" y="0"/>
                    </a:cubicBezTo>
                    <a:cubicBezTo>
                      <a:pt x="16" y="0"/>
                      <a:pt x="0" y="30"/>
                      <a:pt x="1" y="31"/>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8" name="Freeform 259"/>
              <p:cNvSpPr/>
              <p:nvPr/>
            </p:nvSpPr>
            <p:spPr bwMode="auto">
              <a:xfrm>
                <a:off x="3502" y="1374"/>
                <a:ext cx="118" cy="101"/>
              </a:xfrm>
              <a:custGeom>
                <a:avLst/>
                <a:gdLst>
                  <a:gd name="T0" fmla="*/ 0 w 44"/>
                  <a:gd name="T1" fmla="*/ 34 h 38"/>
                  <a:gd name="T2" fmla="*/ 44 w 44"/>
                  <a:gd name="T3" fmla="*/ 38 h 38"/>
                  <a:gd name="T4" fmla="*/ 24 w 44"/>
                  <a:gd name="T5" fmla="*/ 0 h 38"/>
                  <a:gd name="T6" fmla="*/ 0 w 44"/>
                  <a:gd name="T7" fmla="*/ 34 h 38"/>
                </a:gdLst>
                <a:ahLst/>
                <a:cxnLst>
                  <a:cxn ang="0">
                    <a:pos x="T0" y="T1"/>
                  </a:cxn>
                  <a:cxn ang="0">
                    <a:pos x="T2" y="T3"/>
                  </a:cxn>
                  <a:cxn ang="0">
                    <a:pos x="T4" y="T5"/>
                  </a:cxn>
                  <a:cxn ang="0">
                    <a:pos x="T6" y="T7"/>
                  </a:cxn>
                </a:cxnLst>
                <a:rect l="0" t="0" r="r" b="b"/>
                <a:pathLst>
                  <a:path w="44" h="38">
                    <a:moveTo>
                      <a:pt x="0" y="34"/>
                    </a:moveTo>
                    <a:cubicBezTo>
                      <a:pt x="44" y="38"/>
                      <a:pt x="44" y="38"/>
                      <a:pt x="44" y="38"/>
                    </a:cubicBezTo>
                    <a:cubicBezTo>
                      <a:pt x="24" y="0"/>
                      <a:pt x="24" y="0"/>
                      <a:pt x="24" y="0"/>
                    </a:cubicBezTo>
                    <a:cubicBezTo>
                      <a:pt x="24" y="0"/>
                      <a:pt x="0" y="32"/>
                      <a:pt x="0" y="34"/>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9" name="Freeform 260"/>
              <p:cNvSpPr/>
              <p:nvPr/>
            </p:nvSpPr>
            <p:spPr bwMode="auto">
              <a:xfrm>
                <a:off x="3604" y="1256"/>
                <a:ext cx="117" cy="102"/>
              </a:xfrm>
              <a:custGeom>
                <a:avLst/>
                <a:gdLst>
                  <a:gd name="T0" fmla="*/ 0 w 44"/>
                  <a:gd name="T1" fmla="*/ 27 h 38"/>
                  <a:gd name="T2" fmla="*/ 44 w 44"/>
                  <a:gd name="T3" fmla="*/ 38 h 38"/>
                  <a:gd name="T4" fmla="*/ 27 w 44"/>
                  <a:gd name="T5" fmla="*/ 0 h 38"/>
                  <a:gd name="T6" fmla="*/ 0 w 44"/>
                  <a:gd name="T7" fmla="*/ 27 h 38"/>
                </a:gdLst>
                <a:ahLst/>
                <a:cxnLst>
                  <a:cxn ang="0">
                    <a:pos x="T0" y="T1"/>
                  </a:cxn>
                  <a:cxn ang="0">
                    <a:pos x="T2" y="T3"/>
                  </a:cxn>
                  <a:cxn ang="0">
                    <a:pos x="T4" y="T5"/>
                  </a:cxn>
                  <a:cxn ang="0">
                    <a:pos x="T6" y="T7"/>
                  </a:cxn>
                </a:cxnLst>
                <a:rect l="0" t="0" r="r" b="b"/>
                <a:pathLst>
                  <a:path w="44" h="38">
                    <a:moveTo>
                      <a:pt x="0" y="27"/>
                    </a:moveTo>
                    <a:cubicBezTo>
                      <a:pt x="44" y="38"/>
                      <a:pt x="44" y="38"/>
                      <a:pt x="44" y="38"/>
                    </a:cubicBezTo>
                    <a:cubicBezTo>
                      <a:pt x="27" y="0"/>
                      <a:pt x="27" y="0"/>
                      <a:pt x="27" y="0"/>
                    </a:cubicBezTo>
                    <a:cubicBezTo>
                      <a:pt x="27" y="0"/>
                      <a:pt x="18" y="6"/>
                      <a:pt x="0" y="27"/>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0" name="Freeform 261"/>
              <p:cNvSpPr/>
              <p:nvPr/>
            </p:nvSpPr>
            <p:spPr bwMode="auto">
              <a:xfrm>
                <a:off x="3721" y="1160"/>
                <a:ext cx="118" cy="109"/>
              </a:xfrm>
              <a:custGeom>
                <a:avLst/>
                <a:gdLst>
                  <a:gd name="T0" fmla="*/ 1 w 44"/>
                  <a:gd name="T1" fmla="*/ 21 h 41"/>
                  <a:gd name="T2" fmla="*/ 44 w 44"/>
                  <a:gd name="T3" fmla="*/ 41 h 41"/>
                  <a:gd name="T4" fmla="*/ 30 w 44"/>
                  <a:gd name="T5" fmla="*/ 0 h 41"/>
                  <a:gd name="T6" fmla="*/ 1 w 44"/>
                  <a:gd name="T7" fmla="*/ 21 h 41"/>
                </a:gdLst>
                <a:ahLst/>
                <a:cxnLst>
                  <a:cxn ang="0">
                    <a:pos x="T0" y="T1"/>
                  </a:cxn>
                  <a:cxn ang="0">
                    <a:pos x="T2" y="T3"/>
                  </a:cxn>
                  <a:cxn ang="0">
                    <a:pos x="T4" y="T5"/>
                  </a:cxn>
                  <a:cxn ang="0">
                    <a:pos x="T6" y="T7"/>
                  </a:cxn>
                </a:cxnLst>
                <a:rect l="0" t="0" r="r" b="b"/>
                <a:pathLst>
                  <a:path w="44" h="41">
                    <a:moveTo>
                      <a:pt x="1" y="21"/>
                    </a:moveTo>
                    <a:cubicBezTo>
                      <a:pt x="44" y="41"/>
                      <a:pt x="44" y="41"/>
                      <a:pt x="44" y="41"/>
                    </a:cubicBezTo>
                    <a:cubicBezTo>
                      <a:pt x="30" y="0"/>
                      <a:pt x="30" y="0"/>
                      <a:pt x="30" y="0"/>
                    </a:cubicBezTo>
                    <a:cubicBezTo>
                      <a:pt x="30" y="0"/>
                      <a:pt x="0" y="21"/>
                      <a:pt x="1" y="21"/>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1" name="Freeform 262"/>
              <p:cNvSpPr/>
              <p:nvPr/>
            </p:nvSpPr>
            <p:spPr bwMode="auto">
              <a:xfrm>
                <a:off x="3475" y="1668"/>
                <a:ext cx="105" cy="91"/>
              </a:xfrm>
              <a:custGeom>
                <a:avLst/>
                <a:gdLst>
                  <a:gd name="T0" fmla="*/ 105 w 105"/>
                  <a:gd name="T1" fmla="*/ 24 h 91"/>
                  <a:gd name="T2" fmla="*/ 0 w 105"/>
                  <a:gd name="T3" fmla="*/ 0 h 91"/>
                  <a:gd name="T4" fmla="*/ 78 w 105"/>
                  <a:gd name="T5" fmla="*/ 91 h 91"/>
                  <a:gd name="T6" fmla="*/ 105 w 105"/>
                  <a:gd name="T7" fmla="*/ 24 h 91"/>
                </a:gdLst>
                <a:ahLst/>
                <a:cxnLst>
                  <a:cxn ang="0">
                    <a:pos x="T0" y="T1"/>
                  </a:cxn>
                  <a:cxn ang="0">
                    <a:pos x="T2" y="T3"/>
                  </a:cxn>
                  <a:cxn ang="0">
                    <a:pos x="T4" y="T5"/>
                  </a:cxn>
                  <a:cxn ang="0">
                    <a:pos x="T6" y="T7"/>
                  </a:cxn>
                </a:cxnLst>
                <a:rect l="0" t="0" r="r" b="b"/>
                <a:pathLst>
                  <a:path w="105" h="91">
                    <a:moveTo>
                      <a:pt x="105" y="24"/>
                    </a:moveTo>
                    <a:lnTo>
                      <a:pt x="0" y="0"/>
                    </a:lnTo>
                    <a:lnTo>
                      <a:pt x="78" y="91"/>
                    </a:lnTo>
                    <a:lnTo>
                      <a:pt x="105" y="24"/>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2" name="Freeform 263"/>
              <p:cNvSpPr/>
              <p:nvPr/>
            </p:nvSpPr>
            <p:spPr bwMode="auto">
              <a:xfrm>
                <a:off x="3566" y="1537"/>
                <a:ext cx="104" cy="77"/>
              </a:xfrm>
              <a:custGeom>
                <a:avLst/>
                <a:gdLst>
                  <a:gd name="T0" fmla="*/ 56 w 104"/>
                  <a:gd name="T1" fmla="*/ 77 h 77"/>
                  <a:gd name="T2" fmla="*/ 0 w 104"/>
                  <a:gd name="T3" fmla="*/ 0 h 77"/>
                  <a:gd name="T4" fmla="*/ 104 w 104"/>
                  <a:gd name="T5" fmla="*/ 5 h 77"/>
                  <a:gd name="T6" fmla="*/ 56 w 104"/>
                  <a:gd name="T7" fmla="*/ 77 h 77"/>
                </a:gdLst>
                <a:ahLst/>
                <a:cxnLst>
                  <a:cxn ang="0">
                    <a:pos x="T0" y="T1"/>
                  </a:cxn>
                  <a:cxn ang="0">
                    <a:pos x="T2" y="T3"/>
                  </a:cxn>
                  <a:cxn ang="0">
                    <a:pos x="T4" y="T5"/>
                  </a:cxn>
                  <a:cxn ang="0">
                    <a:pos x="T6" y="T7"/>
                  </a:cxn>
                </a:cxnLst>
                <a:rect l="0" t="0" r="r" b="b"/>
                <a:pathLst>
                  <a:path w="104" h="77">
                    <a:moveTo>
                      <a:pt x="56" y="77"/>
                    </a:moveTo>
                    <a:lnTo>
                      <a:pt x="0" y="0"/>
                    </a:lnTo>
                    <a:lnTo>
                      <a:pt x="104" y="5"/>
                    </a:lnTo>
                    <a:lnTo>
                      <a:pt x="56" y="77"/>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3" name="Freeform 264"/>
              <p:cNvSpPr/>
              <p:nvPr/>
            </p:nvSpPr>
            <p:spPr bwMode="auto">
              <a:xfrm>
                <a:off x="3660" y="1406"/>
                <a:ext cx="109" cy="80"/>
              </a:xfrm>
              <a:custGeom>
                <a:avLst/>
                <a:gdLst>
                  <a:gd name="T0" fmla="*/ 53 w 109"/>
                  <a:gd name="T1" fmla="*/ 80 h 80"/>
                  <a:gd name="T2" fmla="*/ 0 w 109"/>
                  <a:gd name="T3" fmla="*/ 0 h 80"/>
                  <a:gd name="T4" fmla="*/ 109 w 109"/>
                  <a:gd name="T5" fmla="*/ 27 h 80"/>
                  <a:gd name="T6" fmla="*/ 53 w 109"/>
                  <a:gd name="T7" fmla="*/ 80 h 80"/>
                </a:gdLst>
                <a:ahLst/>
                <a:cxnLst>
                  <a:cxn ang="0">
                    <a:pos x="T0" y="T1"/>
                  </a:cxn>
                  <a:cxn ang="0">
                    <a:pos x="T2" y="T3"/>
                  </a:cxn>
                  <a:cxn ang="0">
                    <a:pos x="T4" y="T5"/>
                  </a:cxn>
                  <a:cxn ang="0">
                    <a:pos x="T6" y="T7"/>
                  </a:cxn>
                </a:cxnLst>
                <a:rect l="0" t="0" r="r" b="b"/>
                <a:pathLst>
                  <a:path w="109" h="80">
                    <a:moveTo>
                      <a:pt x="53" y="80"/>
                    </a:moveTo>
                    <a:lnTo>
                      <a:pt x="0" y="0"/>
                    </a:lnTo>
                    <a:lnTo>
                      <a:pt x="109" y="27"/>
                    </a:lnTo>
                    <a:lnTo>
                      <a:pt x="53" y="80"/>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4" name="Freeform 265"/>
              <p:cNvSpPr/>
              <p:nvPr/>
            </p:nvSpPr>
            <p:spPr bwMode="auto">
              <a:xfrm>
                <a:off x="3764" y="1296"/>
                <a:ext cx="107" cy="94"/>
              </a:xfrm>
              <a:custGeom>
                <a:avLst/>
                <a:gdLst>
                  <a:gd name="T0" fmla="*/ 53 w 107"/>
                  <a:gd name="T1" fmla="*/ 94 h 94"/>
                  <a:gd name="T2" fmla="*/ 0 w 107"/>
                  <a:gd name="T3" fmla="*/ 0 h 94"/>
                  <a:gd name="T4" fmla="*/ 107 w 107"/>
                  <a:gd name="T5" fmla="*/ 51 h 94"/>
                  <a:gd name="T6" fmla="*/ 53 w 107"/>
                  <a:gd name="T7" fmla="*/ 94 h 94"/>
                </a:gdLst>
                <a:ahLst/>
                <a:cxnLst>
                  <a:cxn ang="0">
                    <a:pos x="T0" y="T1"/>
                  </a:cxn>
                  <a:cxn ang="0">
                    <a:pos x="T2" y="T3"/>
                  </a:cxn>
                  <a:cxn ang="0">
                    <a:pos x="T4" y="T5"/>
                  </a:cxn>
                  <a:cxn ang="0">
                    <a:pos x="T6" y="T7"/>
                  </a:cxn>
                </a:cxnLst>
                <a:rect l="0" t="0" r="r" b="b"/>
                <a:pathLst>
                  <a:path w="107" h="94">
                    <a:moveTo>
                      <a:pt x="53" y="94"/>
                    </a:moveTo>
                    <a:lnTo>
                      <a:pt x="0" y="0"/>
                    </a:lnTo>
                    <a:lnTo>
                      <a:pt x="107" y="51"/>
                    </a:lnTo>
                    <a:lnTo>
                      <a:pt x="53" y="94"/>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5" name="Freeform 266"/>
              <p:cNvSpPr/>
              <p:nvPr/>
            </p:nvSpPr>
            <p:spPr bwMode="auto">
              <a:xfrm>
                <a:off x="3884" y="1203"/>
                <a:ext cx="91" cy="109"/>
              </a:xfrm>
              <a:custGeom>
                <a:avLst/>
                <a:gdLst>
                  <a:gd name="T0" fmla="*/ 40 w 91"/>
                  <a:gd name="T1" fmla="*/ 109 h 109"/>
                  <a:gd name="T2" fmla="*/ 0 w 91"/>
                  <a:gd name="T3" fmla="*/ 0 h 109"/>
                  <a:gd name="T4" fmla="*/ 91 w 91"/>
                  <a:gd name="T5" fmla="*/ 82 h 109"/>
                  <a:gd name="T6" fmla="*/ 40 w 91"/>
                  <a:gd name="T7" fmla="*/ 109 h 109"/>
                </a:gdLst>
                <a:ahLst/>
                <a:cxnLst>
                  <a:cxn ang="0">
                    <a:pos x="T0" y="T1"/>
                  </a:cxn>
                  <a:cxn ang="0">
                    <a:pos x="T2" y="T3"/>
                  </a:cxn>
                  <a:cxn ang="0">
                    <a:pos x="T4" y="T5"/>
                  </a:cxn>
                  <a:cxn ang="0">
                    <a:pos x="T6" y="T7"/>
                  </a:cxn>
                </a:cxnLst>
                <a:rect l="0" t="0" r="r" b="b"/>
                <a:pathLst>
                  <a:path w="91" h="109">
                    <a:moveTo>
                      <a:pt x="40" y="109"/>
                    </a:moveTo>
                    <a:lnTo>
                      <a:pt x="0" y="0"/>
                    </a:lnTo>
                    <a:lnTo>
                      <a:pt x="91" y="82"/>
                    </a:lnTo>
                    <a:lnTo>
                      <a:pt x="40" y="109"/>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6" name="Freeform 267"/>
              <p:cNvSpPr/>
              <p:nvPr/>
            </p:nvSpPr>
            <p:spPr bwMode="auto">
              <a:xfrm>
                <a:off x="3195" y="2224"/>
                <a:ext cx="107" cy="134"/>
              </a:xfrm>
              <a:custGeom>
                <a:avLst/>
                <a:gdLst>
                  <a:gd name="T0" fmla="*/ 15 w 40"/>
                  <a:gd name="T1" fmla="*/ 50 h 50"/>
                  <a:gd name="T2" fmla="*/ 40 w 40"/>
                  <a:gd name="T3" fmla="*/ 25 h 50"/>
                  <a:gd name="T4" fmla="*/ 15 w 40"/>
                  <a:gd name="T5" fmla="*/ 0 h 50"/>
                  <a:gd name="T6" fmla="*/ 0 w 40"/>
                  <a:gd name="T7" fmla="*/ 6 h 50"/>
                  <a:gd name="T8" fmla="*/ 10 w 40"/>
                  <a:gd name="T9" fmla="*/ 49 h 50"/>
                  <a:gd name="T10" fmla="*/ 15 w 40"/>
                  <a:gd name="T11" fmla="*/ 50 h 50"/>
                </a:gdLst>
                <a:ahLst/>
                <a:cxnLst>
                  <a:cxn ang="0">
                    <a:pos x="T0" y="T1"/>
                  </a:cxn>
                  <a:cxn ang="0">
                    <a:pos x="T2" y="T3"/>
                  </a:cxn>
                  <a:cxn ang="0">
                    <a:pos x="T4" y="T5"/>
                  </a:cxn>
                  <a:cxn ang="0">
                    <a:pos x="T6" y="T7"/>
                  </a:cxn>
                  <a:cxn ang="0">
                    <a:pos x="T8" y="T9"/>
                  </a:cxn>
                  <a:cxn ang="0">
                    <a:pos x="T10" y="T11"/>
                  </a:cxn>
                </a:cxnLst>
                <a:rect l="0" t="0" r="r" b="b"/>
                <a:pathLst>
                  <a:path w="40" h="50">
                    <a:moveTo>
                      <a:pt x="15" y="50"/>
                    </a:moveTo>
                    <a:cubicBezTo>
                      <a:pt x="29" y="50"/>
                      <a:pt x="40" y="39"/>
                      <a:pt x="40" y="25"/>
                    </a:cubicBezTo>
                    <a:cubicBezTo>
                      <a:pt x="40" y="12"/>
                      <a:pt x="29" y="0"/>
                      <a:pt x="15" y="0"/>
                    </a:cubicBezTo>
                    <a:cubicBezTo>
                      <a:pt x="10" y="0"/>
                      <a:pt x="4" y="2"/>
                      <a:pt x="0" y="6"/>
                    </a:cubicBezTo>
                    <a:cubicBezTo>
                      <a:pt x="2" y="20"/>
                      <a:pt x="6" y="35"/>
                      <a:pt x="10" y="49"/>
                    </a:cubicBezTo>
                    <a:cubicBezTo>
                      <a:pt x="11" y="50"/>
                      <a:pt x="13" y="50"/>
                      <a:pt x="15" y="50"/>
                    </a:cubicBez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7" name="Freeform 268"/>
              <p:cNvSpPr/>
              <p:nvPr/>
            </p:nvSpPr>
            <p:spPr bwMode="auto">
              <a:xfrm>
                <a:off x="3414" y="2411"/>
                <a:ext cx="134" cy="115"/>
              </a:xfrm>
              <a:custGeom>
                <a:avLst/>
                <a:gdLst>
                  <a:gd name="T0" fmla="*/ 25 w 50"/>
                  <a:gd name="T1" fmla="*/ 0 h 43"/>
                  <a:gd name="T2" fmla="*/ 0 w 50"/>
                  <a:gd name="T3" fmla="*/ 25 h 43"/>
                  <a:gd name="T4" fmla="*/ 9 w 50"/>
                  <a:gd name="T5" fmla="*/ 43 h 43"/>
                  <a:gd name="T6" fmla="*/ 50 w 50"/>
                  <a:gd name="T7" fmla="*/ 25 h 43"/>
                  <a:gd name="T8" fmla="*/ 25 w 50"/>
                  <a:gd name="T9" fmla="*/ 0 h 43"/>
                </a:gdLst>
                <a:ahLst/>
                <a:cxnLst>
                  <a:cxn ang="0">
                    <a:pos x="T0" y="T1"/>
                  </a:cxn>
                  <a:cxn ang="0">
                    <a:pos x="T2" y="T3"/>
                  </a:cxn>
                  <a:cxn ang="0">
                    <a:pos x="T4" y="T5"/>
                  </a:cxn>
                  <a:cxn ang="0">
                    <a:pos x="T6" y="T7"/>
                  </a:cxn>
                  <a:cxn ang="0">
                    <a:pos x="T8" y="T9"/>
                  </a:cxn>
                </a:cxnLst>
                <a:rect l="0" t="0" r="r" b="b"/>
                <a:pathLst>
                  <a:path w="50" h="43">
                    <a:moveTo>
                      <a:pt x="25" y="0"/>
                    </a:moveTo>
                    <a:cubicBezTo>
                      <a:pt x="12" y="0"/>
                      <a:pt x="0" y="12"/>
                      <a:pt x="0" y="25"/>
                    </a:cubicBezTo>
                    <a:cubicBezTo>
                      <a:pt x="0" y="32"/>
                      <a:pt x="4" y="39"/>
                      <a:pt x="9" y="43"/>
                    </a:cubicBezTo>
                    <a:cubicBezTo>
                      <a:pt x="50" y="25"/>
                      <a:pt x="50" y="25"/>
                      <a:pt x="50" y="25"/>
                    </a:cubicBezTo>
                    <a:cubicBezTo>
                      <a:pt x="50" y="11"/>
                      <a:pt x="39" y="0"/>
                      <a:pt x="25" y="0"/>
                    </a:cubicBez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8" name="Freeform 269"/>
              <p:cNvSpPr/>
              <p:nvPr/>
            </p:nvSpPr>
            <p:spPr bwMode="auto">
              <a:xfrm>
                <a:off x="3358" y="2157"/>
                <a:ext cx="77" cy="54"/>
              </a:xfrm>
              <a:custGeom>
                <a:avLst/>
                <a:gdLst>
                  <a:gd name="T0" fmla="*/ 0 w 29"/>
                  <a:gd name="T1" fmla="*/ 3 h 20"/>
                  <a:gd name="T2" fmla="*/ 0 w 29"/>
                  <a:gd name="T3" fmla="*/ 5 h 20"/>
                  <a:gd name="T4" fmla="*/ 14 w 29"/>
                  <a:gd name="T5" fmla="*/ 20 h 20"/>
                  <a:gd name="T6" fmla="*/ 29 w 29"/>
                  <a:gd name="T7" fmla="*/ 5 h 20"/>
                  <a:gd name="T8" fmla="*/ 28 w 29"/>
                  <a:gd name="T9" fmla="*/ 0 h 20"/>
                  <a:gd name="T10" fmla="*/ 0 w 29"/>
                  <a:gd name="T11" fmla="*/ 3 h 20"/>
                </a:gdLst>
                <a:ahLst/>
                <a:cxnLst>
                  <a:cxn ang="0">
                    <a:pos x="T0" y="T1"/>
                  </a:cxn>
                  <a:cxn ang="0">
                    <a:pos x="T2" y="T3"/>
                  </a:cxn>
                  <a:cxn ang="0">
                    <a:pos x="T4" y="T5"/>
                  </a:cxn>
                  <a:cxn ang="0">
                    <a:pos x="T6" y="T7"/>
                  </a:cxn>
                  <a:cxn ang="0">
                    <a:pos x="T8" y="T9"/>
                  </a:cxn>
                  <a:cxn ang="0">
                    <a:pos x="T10" y="T11"/>
                  </a:cxn>
                </a:cxnLst>
                <a:rect l="0" t="0" r="r" b="b"/>
                <a:pathLst>
                  <a:path w="29" h="20">
                    <a:moveTo>
                      <a:pt x="0" y="3"/>
                    </a:moveTo>
                    <a:cubicBezTo>
                      <a:pt x="0" y="4"/>
                      <a:pt x="0" y="4"/>
                      <a:pt x="0" y="5"/>
                    </a:cubicBezTo>
                    <a:cubicBezTo>
                      <a:pt x="0" y="13"/>
                      <a:pt x="6" y="20"/>
                      <a:pt x="14" y="20"/>
                    </a:cubicBezTo>
                    <a:cubicBezTo>
                      <a:pt x="22" y="20"/>
                      <a:pt x="29" y="13"/>
                      <a:pt x="29" y="5"/>
                    </a:cubicBezTo>
                    <a:cubicBezTo>
                      <a:pt x="29" y="3"/>
                      <a:pt x="28" y="2"/>
                      <a:pt x="28" y="0"/>
                    </a:cubicBezTo>
                    <a:lnTo>
                      <a:pt x="0" y="3"/>
                    </a:ln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9" name="Oval 270"/>
              <p:cNvSpPr>
                <a:spLocks noChangeArrowheads="1"/>
              </p:cNvSpPr>
              <p:nvPr/>
            </p:nvSpPr>
            <p:spPr bwMode="auto">
              <a:xfrm>
                <a:off x="3419" y="2256"/>
                <a:ext cx="102" cy="102"/>
              </a:xfrm>
              <a:prstGeom prst="ellipse">
                <a:avLst/>
              </a:pr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0" name="Oval 271"/>
              <p:cNvSpPr>
                <a:spLocks noChangeArrowheads="1"/>
              </p:cNvSpPr>
              <p:nvPr/>
            </p:nvSpPr>
            <p:spPr bwMode="auto">
              <a:xfrm>
                <a:off x="3315" y="2390"/>
                <a:ext cx="62" cy="62"/>
              </a:xfrm>
              <a:prstGeom prst="ellipse">
                <a:avLst/>
              </a:pr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1" name="Freeform 272"/>
              <p:cNvSpPr/>
              <p:nvPr/>
            </p:nvSpPr>
            <p:spPr bwMode="auto">
              <a:xfrm>
                <a:off x="3264" y="2484"/>
                <a:ext cx="51" cy="72"/>
              </a:xfrm>
              <a:custGeom>
                <a:avLst/>
                <a:gdLst>
                  <a:gd name="T0" fmla="*/ 4 w 19"/>
                  <a:gd name="T1" fmla="*/ 0 h 27"/>
                  <a:gd name="T2" fmla="*/ 0 w 19"/>
                  <a:gd name="T3" fmla="*/ 0 h 27"/>
                  <a:gd name="T4" fmla="*/ 11 w 19"/>
                  <a:gd name="T5" fmla="*/ 27 h 27"/>
                  <a:gd name="T6" fmla="*/ 19 w 19"/>
                  <a:gd name="T7" fmla="*/ 14 h 27"/>
                  <a:gd name="T8" fmla="*/ 4 w 19"/>
                  <a:gd name="T9" fmla="*/ 0 h 27"/>
                </a:gdLst>
                <a:ahLst/>
                <a:cxnLst>
                  <a:cxn ang="0">
                    <a:pos x="T0" y="T1"/>
                  </a:cxn>
                  <a:cxn ang="0">
                    <a:pos x="T2" y="T3"/>
                  </a:cxn>
                  <a:cxn ang="0">
                    <a:pos x="T4" y="T5"/>
                  </a:cxn>
                  <a:cxn ang="0">
                    <a:pos x="T6" y="T7"/>
                  </a:cxn>
                  <a:cxn ang="0">
                    <a:pos x="T8" y="T9"/>
                  </a:cxn>
                </a:cxnLst>
                <a:rect l="0" t="0" r="r" b="b"/>
                <a:pathLst>
                  <a:path w="19" h="27">
                    <a:moveTo>
                      <a:pt x="4" y="0"/>
                    </a:moveTo>
                    <a:cubicBezTo>
                      <a:pt x="2" y="0"/>
                      <a:pt x="1" y="0"/>
                      <a:pt x="0" y="0"/>
                    </a:cubicBezTo>
                    <a:cubicBezTo>
                      <a:pt x="3" y="9"/>
                      <a:pt x="7" y="18"/>
                      <a:pt x="11" y="27"/>
                    </a:cubicBezTo>
                    <a:cubicBezTo>
                      <a:pt x="15" y="25"/>
                      <a:pt x="19" y="20"/>
                      <a:pt x="19" y="14"/>
                    </a:cubicBezTo>
                    <a:cubicBezTo>
                      <a:pt x="19" y="6"/>
                      <a:pt x="12" y="0"/>
                      <a:pt x="4" y="0"/>
                    </a:cubicBez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2" name="Oval 273"/>
              <p:cNvSpPr>
                <a:spLocks noChangeArrowheads="1"/>
              </p:cNvSpPr>
              <p:nvPr/>
            </p:nvSpPr>
            <p:spPr bwMode="auto">
              <a:xfrm>
                <a:off x="3812" y="1018"/>
                <a:ext cx="32" cy="29"/>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3" name="Oval 274"/>
              <p:cNvSpPr>
                <a:spLocks noChangeArrowheads="1"/>
              </p:cNvSpPr>
              <p:nvPr/>
            </p:nvSpPr>
            <p:spPr bwMode="auto">
              <a:xfrm>
                <a:off x="3962" y="954"/>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4" name="Oval 275"/>
              <p:cNvSpPr>
                <a:spLocks noChangeArrowheads="1"/>
              </p:cNvSpPr>
              <p:nvPr/>
            </p:nvSpPr>
            <p:spPr bwMode="auto">
              <a:xfrm>
                <a:off x="3913" y="1071"/>
                <a:ext cx="33" cy="33"/>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5" name="Oval 276"/>
              <p:cNvSpPr>
                <a:spLocks noChangeArrowheads="1"/>
              </p:cNvSpPr>
              <p:nvPr/>
            </p:nvSpPr>
            <p:spPr bwMode="auto">
              <a:xfrm>
                <a:off x="4031" y="1031"/>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6" name="Oval 277"/>
              <p:cNvSpPr>
                <a:spLocks noChangeArrowheads="1"/>
              </p:cNvSpPr>
              <p:nvPr/>
            </p:nvSpPr>
            <p:spPr bwMode="auto">
              <a:xfrm>
                <a:off x="4015" y="1112"/>
                <a:ext cx="32" cy="29"/>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7" name="Oval 278"/>
              <p:cNvSpPr>
                <a:spLocks noChangeArrowheads="1"/>
              </p:cNvSpPr>
              <p:nvPr/>
            </p:nvSpPr>
            <p:spPr bwMode="auto">
              <a:xfrm>
                <a:off x="3852" y="1125"/>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8" name="Oval 279"/>
              <p:cNvSpPr>
                <a:spLocks noChangeArrowheads="1"/>
              </p:cNvSpPr>
              <p:nvPr/>
            </p:nvSpPr>
            <p:spPr bwMode="auto">
              <a:xfrm>
                <a:off x="3962" y="1211"/>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9" name="Oval 280"/>
              <p:cNvSpPr>
                <a:spLocks noChangeArrowheads="1"/>
              </p:cNvSpPr>
              <p:nvPr/>
            </p:nvSpPr>
            <p:spPr bwMode="auto">
              <a:xfrm>
                <a:off x="4084" y="1181"/>
                <a:ext cx="32" cy="30"/>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0" name="Oval 281"/>
              <p:cNvSpPr>
                <a:spLocks noChangeArrowheads="1"/>
              </p:cNvSpPr>
              <p:nvPr/>
            </p:nvSpPr>
            <p:spPr bwMode="auto">
              <a:xfrm>
                <a:off x="4132" y="1023"/>
                <a:ext cx="22" cy="24"/>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1" name="Oval 282"/>
              <p:cNvSpPr>
                <a:spLocks noChangeArrowheads="1"/>
              </p:cNvSpPr>
              <p:nvPr/>
            </p:nvSpPr>
            <p:spPr bwMode="auto">
              <a:xfrm>
                <a:off x="4253" y="1018"/>
                <a:ext cx="24" cy="21"/>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2" name="Oval 283"/>
              <p:cNvSpPr>
                <a:spLocks noChangeArrowheads="1"/>
              </p:cNvSpPr>
              <p:nvPr/>
            </p:nvSpPr>
            <p:spPr bwMode="auto">
              <a:xfrm>
                <a:off x="4378" y="1013"/>
                <a:ext cx="22" cy="24"/>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3" name="Oval 284"/>
              <p:cNvSpPr>
                <a:spLocks noChangeArrowheads="1"/>
              </p:cNvSpPr>
              <p:nvPr/>
            </p:nvSpPr>
            <p:spPr bwMode="auto">
              <a:xfrm>
                <a:off x="4498" y="1018"/>
                <a:ext cx="22" cy="21"/>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4" name="Oval 285"/>
              <p:cNvSpPr>
                <a:spLocks noChangeArrowheads="1"/>
              </p:cNvSpPr>
              <p:nvPr/>
            </p:nvSpPr>
            <p:spPr bwMode="auto">
              <a:xfrm>
                <a:off x="4619" y="1029"/>
                <a:ext cx="24" cy="24"/>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5" name="Freeform 286"/>
              <p:cNvSpPr/>
              <p:nvPr/>
            </p:nvSpPr>
            <p:spPr bwMode="auto">
              <a:xfrm>
                <a:off x="4106" y="991"/>
                <a:ext cx="587" cy="249"/>
              </a:xfrm>
              <a:custGeom>
                <a:avLst/>
                <a:gdLst>
                  <a:gd name="T0" fmla="*/ 0 w 220"/>
                  <a:gd name="T1" fmla="*/ 37 h 93"/>
                  <a:gd name="T2" fmla="*/ 45 w 220"/>
                  <a:gd name="T3" fmla="*/ 77 h 93"/>
                  <a:gd name="T4" fmla="*/ 62 w 220"/>
                  <a:gd name="T5" fmla="*/ 31 h 93"/>
                  <a:gd name="T6" fmla="*/ 93 w 220"/>
                  <a:gd name="T7" fmla="*/ 69 h 93"/>
                  <a:gd name="T8" fmla="*/ 117 w 220"/>
                  <a:gd name="T9" fmla="*/ 27 h 93"/>
                  <a:gd name="T10" fmla="*/ 148 w 220"/>
                  <a:gd name="T11" fmla="*/ 75 h 93"/>
                  <a:gd name="T12" fmla="*/ 176 w 220"/>
                  <a:gd name="T13" fmla="*/ 31 h 93"/>
                  <a:gd name="T14" fmla="*/ 214 w 220"/>
                  <a:gd name="T15" fmla="*/ 93 h 93"/>
                  <a:gd name="T16" fmla="*/ 220 w 220"/>
                  <a:gd name="T17" fmla="*/ 45 h 93"/>
                  <a:gd name="T18" fmla="*/ 0 w 220"/>
                  <a:gd name="T19"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93">
                    <a:moveTo>
                      <a:pt x="0" y="37"/>
                    </a:moveTo>
                    <a:cubicBezTo>
                      <a:pt x="45" y="77"/>
                      <a:pt x="45" y="77"/>
                      <a:pt x="45" y="77"/>
                    </a:cubicBezTo>
                    <a:cubicBezTo>
                      <a:pt x="62" y="31"/>
                      <a:pt x="62" y="31"/>
                      <a:pt x="62" y="31"/>
                    </a:cubicBezTo>
                    <a:cubicBezTo>
                      <a:pt x="93" y="69"/>
                      <a:pt x="93" y="69"/>
                      <a:pt x="93" y="69"/>
                    </a:cubicBezTo>
                    <a:cubicBezTo>
                      <a:pt x="117" y="27"/>
                      <a:pt x="117" y="27"/>
                      <a:pt x="117" y="27"/>
                    </a:cubicBezTo>
                    <a:cubicBezTo>
                      <a:pt x="148" y="75"/>
                      <a:pt x="148" y="75"/>
                      <a:pt x="148" y="75"/>
                    </a:cubicBezTo>
                    <a:cubicBezTo>
                      <a:pt x="176" y="31"/>
                      <a:pt x="176" y="31"/>
                      <a:pt x="176" y="31"/>
                    </a:cubicBezTo>
                    <a:cubicBezTo>
                      <a:pt x="214" y="93"/>
                      <a:pt x="214" y="93"/>
                      <a:pt x="214" y="93"/>
                    </a:cubicBezTo>
                    <a:cubicBezTo>
                      <a:pt x="220" y="45"/>
                      <a:pt x="220" y="45"/>
                      <a:pt x="220" y="45"/>
                    </a:cubicBezTo>
                    <a:cubicBezTo>
                      <a:pt x="220" y="45"/>
                      <a:pt x="94" y="0"/>
                      <a:pt x="0" y="37"/>
                    </a:cubicBezTo>
                    <a:close/>
                  </a:path>
                </a:pathLst>
              </a:custGeom>
              <a:solidFill>
                <a:srgbClr val="FF9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6" name="Freeform 287"/>
              <p:cNvSpPr/>
              <p:nvPr/>
            </p:nvSpPr>
            <p:spPr bwMode="auto">
              <a:xfrm>
                <a:off x="5067" y="1157"/>
                <a:ext cx="257" cy="198"/>
              </a:xfrm>
              <a:custGeom>
                <a:avLst/>
                <a:gdLst>
                  <a:gd name="T0" fmla="*/ 134 w 257"/>
                  <a:gd name="T1" fmla="*/ 0 h 198"/>
                  <a:gd name="T2" fmla="*/ 0 w 257"/>
                  <a:gd name="T3" fmla="*/ 198 h 198"/>
                  <a:gd name="T4" fmla="*/ 257 w 257"/>
                  <a:gd name="T5" fmla="*/ 128 h 198"/>
                  <a:gd name="T6" fmla="*/ 134 w 257"/>
                  <a:gd name="T7" fmla="*/ 0 h 198"/>
                </a:gdLst>
                <a:ahLst/>
                <a:cxnLst>
                  <a:cxn ang="0">
                    <a:pos x="T0" y="T1"/>
                  </a:cxn>
                  <a:cxn ang="0">
                    <a:pos x="T2" y="T3"/>
                  </a:cxn>
                  <a:cxn ang="0">
                    <a:pos x="T4" y="T5"/>
                  </a:cxn>
                  <a:cxn ang="0">
                    <a:pos x="T6" y="T7"/>
                  </a:cxn>
                </a:cxnLst>
                <a:rect l="0" t="0" r="r" b="b"/>
                <a:pathLst>
                  <a:path w="257" h="198">
                    <a:moveTo>
                      <a:pt x="134" y="0"/>
                    </a:moveTo>
                    <a:lnTo>
                      <a:pt x="0" y="198"/>
                    </a:lnTo>
                    <a:lnTo>
                      <a:pt x="257" y="128"/>
                    </a:lnTo>
                    <a:lnTo>
                      <a:pt x="134" y="0"/>
                    </a:lnTo>
                    <a:close/>
                  </a:path>
                </a:pathLst>
              </a:cu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7" name="Freeform 288"/>
              <p:cNvSpPr/>
              <p:nvPr/>
            </p:nvSpPr>
            <p:spPr bwMode="auto">
              <a:xfrm>
                <a:off x="5024" y="1392"/>
                <a:ext cx="241" cy="180"/>
              </a:xfrm>
              <a:custGeom>
                <a:avLst/>
                <a:gdLst>
                  <a:gd name="T0" fmla="*/ 0 w 241"/>
                  <a:gd name="T1" fmla="*/ 81 h 180"/>
                  <a:gd name="T2" fmla="*/ 241 w 241"/>
                  <a:gd name="T3" fmla="*/ 0 h 180"/>
                  <a:gd name="T4" fmla="*/ 83 w 241"/>
                  <a:gd name="T5" fmla="*/ 180 h 180"/>
                  <a:gd name="T6" fmla="*/ 0 w 241"/>
                  <a:gd name="T7" fmla="*/ 81 h 180"/>
                </a:gdLst>
                <a:ahLst/>
                <a:cxnLst>
                  <a:cxn ang="0">
                    <a:pos x="T0" y="T1"/>
                  </a:cxn>
                  <a:cxn ang="0">
                    <a:pos x="T2" y="T3"/>
                  </a:cxn>
                  <a:cxn ang="0">
                    <a:pos x="T4" y="T5"/>
                  </a:cxn>
                  <a:cxn ang="0">
                    <a:pos x="T6" y="T7"/>
                  </a:cxn>
                </a:cxnLst>
                <a:rect l="0" t="0" r="r" b="b"/>
                <a:pathLst>
                  <a:path w="241" h="180">
                    <a:moveTo>
                      <a:pt x="0" y="81"/>
                    </a:moveTo>
                    <a:lnTo>
                      <a:pt x="241" y="0"/>
                    </a:lnTo>
                    <a:lnTo>
                      <a:pt x="83" y="180"/>
                    </a:lnTo>
                    <a:lnTo>
                      <a:pt x="0" y="81"/>
                    </a:ln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8" name="Freeform 289"/>
              <p:cNvSpPr/>
              <p:nvPr/>
            </p:nvSpPr>
            <p:spPr bwMode="auto">
              <a:xfrm>
                <a:off x="5241" y="1379"/>
                <a:ext cx="246" cy="182"/>
              </a:xfrm>
              <a:custGeom>
                <a:avLst/>
                <a:gdLst>
                  <a:gd name="T0" fmla="*/ 55 w 92"/>
                  <a:gd name="T1" fmla="*/ 0 h 68"/>
                  <a:gd name="T2" fmla="*/ 0 w 92"/>
                  <a:gd name="T3" fmla="*/ 68 h 68"/>
                  <a:gd name="T4" fmla="*/ 92 w 92"/>
                  <a:gd name="T5" fmla="*/ 66 h 68"/>
                  <a:gd name="T6" fmla="*/ 55 w 92"/>
                  <a:gd name="T7" fmla="*/ 0 h 68"/>
                </a:gdLst>
                <a:ahLst/>
                <a:cxnLst>
                  <a:cxn ang="0">
                    <a:pos x="T0" y="T1"/>
                  </a:cxn>
                  <a:cxn ang="0">
                    <a:pos x="T2" y="T3"/>
                  </a:cxn>
                  <a:cxn ang="0">
                    <a:pos x="T4" y="T5"/>
                  </a:cxn>
                  <a:cxn ang="0">
                    <a:pos x="T6" y="T7"/>
                  </a:cxn>
                </a:cxnLst>
                <a:rect l="0" t="0" r="r" b="b"/>
                <a:pathLst>
                  <a:path w="92" h="68">
                    <a:moveTo>
                      <a:pt x="55" y="0"/>
                    </a:moveTo>
                    <a:cubicBezTo>
                      <a:pt x="0" y="68"/>
                      <a:pt x="0" y="68"/>
                      <a:pt x="0" y="68"/>
                    </a:cubicBezTo>
                    <a:cubicBezTo>
                      <a:pt x="92" y="66"/>
                      <a:pt x="92" y="66"/>
                      <a:pt x="92" y="66"/>
                    </a:cubicBezTo>
                    <a:cubicBezTo>
                      <a:pt x="92" y="66"/>
                      <a:pt x="68" y="5"/>
                      <a:pt x="55"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9" name="Freeform 290"/>
              <p:cNvSpPr/>
              <p:nvPr/>
            </p:nvSpPr>
            <p:spPr bwMode="auto">
              <a:xfrm>
                <a:off x="5171" y="1655"/>
                <a:ext cx="206" cy="163"/>
              </a:xfrm>
              <a:custGeom>
                <a:avLst/>
                <a:gdLst>
                  <a:gd name="T0" fmla="*/ 0 w 206"/>
                  <a:gd name="T1" fmla="*/ 45 h 163"/>
                  <a:gd name="T2" fmla="*/ 206 w 206"/>
                  <a:gd name="T3" fmla="*/ 0 h 163"/>
                  <a:gd name="T4" fmla="*/ 54 w 206"/>
                  <a:gd name="T5" fmla="*/ 163 h 163"/>
                  <a:gd name="T6" fmla="*/ 0 w 206"/>
                  <a:gd name="T7" fmla="*/ 45 h 163"/>
                </a:gdLst>
                <a:ahLst/>
                <a:cxnLst>
                  <a:cxn ang="0">
                    <a:pos x="T0" y="T1"/>
                  </a:cxn>
                  <a:cxn ang="0">
                    <a:pos x="T2" y="T3"/>
                  </a:cxn>
                  <a:cxn ang="0">
                    <a:pos x="T4" y="T5"/>
                  </a:cxn>
                  <a:cxn ang="0">
                    <a:pos x="T6" y="T7"/>
                  </a:cxn>
                </a:cxnLst>
                <a:rect l="0" t="0" r="r" b="b"/>
                <a:pathLst>
                  <a:path w="206" h="163">
                    <a:moveTo>
                      <a:pt x="0" y="45"/>
                    </a:moveTo>
                    <a:lnTo>
                      <a:pt x="206" y="0"/>
                    </a:lnTo>
                    <a:lnTo>
                      <a:pt x="54" y="163"/>
                    </a:lnTo>
                    <a:lnTo>
                      <a:pt x="0" y="45"/>
                    </a:ln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0" name="Freeform 291"/>
              <p:cNvSpPr/>
              <p:nvPr/>
            </p:nvSpPr>
            <p:spPr bwMode="auto">
              <a:xfrm>
                <a:off x="5358" y="1665"/>
                <a:ext cx="211" cy="177"/>
              </a:xfrm>
              <a:custGeom>
                <a:avLst/>
                <a:gdLst>
                  <a:gd name="T0" fmla="*/ 63 w 79"/>
                  <a:gd name="T1" fmla="*/ 0 h 66"/>
                  <a:gd name="T2" fmla="*/ 0 w 79"/>
                  <a:gd name="T3" fmla="*/ 57 h 66"/>
                  <a:gd name="T4" fmla="*/ 79 w 79"/>
                  <a:gd name="T5" fmla="*/ 66 h 66"/>
                  <a:gd name="T6" fmla="*/ 63 w 79"/>
                  <a:gd name="T7" fmla="*/ 0 h 66"/>
                </a:gdLst>
                <a:ahLst/>
                <a:cxnLst>
                  <a:cxn ang="0">
                    <a:pos x="T0" y="T1"/>
                  </a:cxn>
                  <a:cxn ang="0">
                    <a:pos x="T2" y="T3"/>
                  </a:cxn>
                  <a:cxn ang="0">
                    <a:pos x="T4" y="T5"/>
                  </a:cxn>
                  <a:cxn ang="0">
                    <a:pos x="T6" y="T7"/>
                  </a:cxn>
                </a:cxnLst>
                <a:rect l="0" t="0" r="r" b="b"/>
                <a:pathLst>
                  <a:path w="79" h="66">
                    <a:moveTo>
                      <a:pt x="63" y="0"/>
                    </a:moveTo>
                    <a:cubicBezTo>
                      <a:pt x="0" y="57"/>
                      <a:pt x="0" y="57"/>
                      <a:pt x="0" y="57"/>
                    </a:cubicBezTo>
                    <a:cubicBezTo>
                      <a:pt x="79" y="66"/>
                      <a:pt x="79" y="66"/>
                      <a:pt x="79" y="66"/>
                    </a:cubicBezTo>
                    <a:cubicBezTo>
                      <a:pt x="79" y="66"/>
                      <a:pt x="74" y="9"/>
                      <a:pt x="63"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1" name="Freeform 292"/>
              <p:cNvSpPr/>
              <p:nvPr/>
            </p:nvSpPr>
            <p:spPr bwMode="auto">
              <a:xfrm>
                <a:off x="5246" y="1941"/>
                <a:ext cx="211" cy="115"/>
              </a:xfrm>
              <a:custGeom>
                <a:avLst/>
                <a:gdLst>
                  <a:gd name="T0" fmla="*/ 0 w 211"/>
                  <a:gd name="T1" fmla="*/ 10 h 115"/>
                  <a:gd name="T2" fmla="*/ 211 w 211"/>
                  <a:gd name="T3" fmla="*/ 0 h 115"/>
                  <a:gd name="T4" fmla="*/ 8 w 211"/>
                  <a:gd name="T5" fmla="*/ 115 h 115"/>
                  <a:gd name="T6" fmla="*/ 0 w 211"/>
                  <a:gd name="T7" fmla="*/ 10 h 115"/>
                </a:gdLst>
                <a:ahLst/>
                <a:cxnLst>
                  <a:cxn ang="0">
                    <a:pos x="T0" y="T1"/>
                  </a:cxn>
                  <a:cxn ang="0">
                    <a:pos x="T2" y="T3"/>
                  </a:cxn>
                  <a:cxn ang="0">
                    <a:pos x="T4" y="T5"/>
                  </a:cxn>
                  <a:cxn ang="0">
                    <a:pos x="T6" y="T7"/>
                  </a:cxn>
                </a:cxnLst>
                <a:rect l="0" t="0" r="r" b="b"/>
                <a:pathLst>
                  <a:path w="211" h="115">
                    <a:moveTo>
                      <a:pt x="0" y="10"/>
                    </a:moveTo>
                    <a:lnTo>
                      <a:pt x="211" y="0"/>
                    </a:lnTo>
                    <a:lnTo>
                      <a:pt x="8" y="115"/>
                    </a:lnTo>
                    <a:lnTo>
                      <a:pt x="0" y="10"/>
                    </a:lnTo>
                    <a:close/>
                  </a:path>
                </a:pathLst>
              </a:custGeom>
              <a:solidFill>
                <a:srgbClr val="B8B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2" name="Oval 293"/>
              <p:cNvSpPr>
                <a:spLocks noChangeArrowheads="1"/>
              </p:cNvSpPr>
              <p:nvPr/>
            </p:nvSpPr>
            <p:spPr bwMode="auto">
              <a:xfrm>
                <a:off x="5284" y="2074"/>
                <a:ext cx="34" cy="35"/>
              </a:xfrm>
              <a:prstGeom prst="ellipse">
                <a:avLst/>
              </a:prstGeom>
              <a:solidFill>
                <a:srgbClr val="7C4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3" name="Oval 294"/>
              <p:cNvSpPr>
                <a:spLocks noChangeArrowheads="1"/>
              </p:cNvSpPr>
              <p:nvPr/>
            </p:nvSpPr>
            <p:spPr bwMode="auto">
              <a:xfrm>
                <a:off x="5270" y="2163"/>
                <a:ext cx="35" cy="34"/>
              </a:xfrm>
              <a:prstGeom prst="ellipse">
                <a:avLst/>
              </a:prstGeom>
              <a:solidFill>
                <a:srgbClr val="7C4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320" name="Oval 296"/>
            <p:cNvSpPr>
              <a:spLocks noChangeArrowheads="1"/>
            </p:cNvSpPr>
            <p:nvPr/>
          </p:nvSpPr>
          <p:spPr bwMode="auto">
            <a:xfrm>
              <a:off x="8358188" y="3565525"/>
              <a:ext cx="55563" cy="53975"/>
            </a:xfrm>
            <a:prstGeom prst="ellipse">
              <a:avLst/>
            </a:prstGeom>
            <a:solidFill>
              <a:srgbClr val="7C4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1" name="Oval 297"/>
            <p:cNvSpPr>
              <a:spLocks noChangeArrowheads="1"/>
            </p:cNvSpPr>
            <p:nvPr/>
          </p:nvSpPr>
          <p:spPr bwMode="auto">
            <a:xfrm>
              <a:off x="8578851" y="3203575"/>
              <a:ext cx="58738" cy="55563"/>
            </a:xfrm>
            <a:prstGeom prst="ellipse">
              <a:avLst/>
            </a:prstGeom>
            <a:solidFill>
              <a:srgbClr val="FF9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2" name="Freeform 298"/>
            <p:cNvSpPr/>
            <p:nvPr/>
          </p:nvSpPr>
          <p:spPr bwMode="auto">
            <a:xfrm>
              <a:off x="8150226" y="3938588"/>
              <a:ext cx="474663" cy="696913"/>
            </a:xfrm>
            <a:custGeom>
              <a:avLst/>
              <a:gdLst>
                <a:gd name="T0" fmla="*/ 108 w 112"/>
                <a:gd name="T1" fmla="*/ 18 h 164"/>
                <a:gd name="T2" fmla="*/ 103 w 112"/>
                <a:gd name="T3" fmla="*/ 10 h 164"/>
                <a:gd name="T4" fmla="*/ 85 w 112"/>
                <a:gd name="T5" fmla="*/ 0 h 164"/>
                <a:gd name="T6" fmla="*/ 83 w 112"/>
                <a:gd name="T7" fmla="*/ 11 h 164"/>
                <a:gd name="T8" fmla="*/ 83 w 112"/>
                <a:gd name="T9" fmla="*/ 39 h 164"/>
                <a:gd name="T10" fmla="*/ 64 w 112"/>
                <a:gd name="T11" fmla="*/ 55 h 164"/>
                <a:gd name="T12" fmla="*/ 56 w 112"/>
                <a:gd name="T13" fmla="*/ 84 h 164"/>
                <a:gd name="T14" fmla="*/ 33 w 112"/>
                <a:gd name="T15" fmla="*/ 106 h 164"/>
                <a:gd name="T16" fmla="*/ 25 w 112"/>
                <a:gd name="T17" fmla="*/ 118 h 164"/>
                <a:gd name="T18" fmla="*/ 19 w 112"/>
                <a:gd name="T19" fmla="*/ 137 h 164"/>
                <a:gd name="T20" fmla="*/ 10 w 112"/>
                <a:gd name="T21" fmla="*/ 148 h 164"/>
                <a:gd name="T22" fmla="*/ 0 w 112"/>
                <a:gd name="T23" fmla="*/ 153 h 164"/>
                <a:gd name="T24" fmla="*/ 19 w 112"/>
                <a:gd name="T25" fmla="*/ 164 h 164"/>
                <a:gd name="T26" fmla="*/ 19 w 112"/>
                <a:gd name="T27" fmla="*/ 164 h 164"/>
                <a:gd name="T28" fmla="*/ 26 w 112"/>
                <a:gd name="T29" fmla="*/ 162 h 164"/>
                <a:gd name="T30" fmla="*/ 37 w 112"/>
                <a:gd name="T31" fmla="*/ 153 h 164"/>
                <a:gd name="T32" fmla="*/ 43 w 112"/>
                <a:gd name="T33" fmla="*/ 139 h 164"/>
                <a:gd name="T34" fmla="*/ 41 w 112"/>
                <a:gd name="T35" fmla="*/ 126 h 164"/>
                <a:gd name="T36" fmla="*/ 83 w 112"/>
                <a:gd name="T37" fmla="*/ 110 h 164"/>
                <a:gd name="T38" fmla="*/ 87 w 112"/>
                <a:gd name="T39" fmla="*/ 88 h 164"/>
                <a:gd name="T40" fmla="*/ 81 w 112"/>
                <a:gd name="T41" fmla="*/ 67 h 164"/>
                <a:gd name="T42" fmla="*/ 103 w 112"/>
                <a:gd name="T43" fmla="*/ 61 h 164"/>
                <a:gd name="T44" fmla="*/ 112 w 112"/>
                <a:gd name="T45" fmla="*/ 41 h 164"/>
                <a:gd name="T46" fmla="*/ 108 w 112"/>
                <a:gd name="T47" fmla="*/ 1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4">
                  <a:moveTo>
                    <a:pt x="108" y="18"/>
                  </a:moveTo>
                  <a:cubicBezTo>
                    <a:pt x="107" y="15"/>
                    <a:pt x="105" y="13"/>
                    <a:pt x="103" y="10"/>
                  </a:cubicBezTo>
                  <a:cubicBezTo>
                    <a:pt x="85" y="0"/>
                    <a:pt x="85" y="0"/>
                    <a:pt x="85" y="0"/>
                  </a:cubicBezTo>
                  <a:cubicBezTo>
                    <a:pt x="84" y="3"/>
                    <a:pt x="83" y="7"/>
                    <a:pt x="83" y="11"/>
                  </a:cubicBezTo>
                  <a:cubicBezTo>
                    <a:pt x="86" y="20"/>
                    <a:pt x="87" y="30"/>
                    <a:pt x="83" y="39"/>
                  </a:cubicBezTo>
                  <a:cubicBezTo>
                    <a:pt x="79" y="47"/>
                    <a:pt x="70" y="49"/>
                    <a:pt x="64" y="55"/>
                  </a:cubicBezTo>
                  <a:cubicBezTo>
                    <a:pt x="58" y="63"/>
                    <a:pt x="62" y="75"/>
                    <a:pt x="56" y="84"/>
                  </a:cubicBezTo>
                  <a:cubicBezTo>
                    <a:pt x="50" y="92"/>
                    <a:pt x="42" y="100"/>
                    <a:pt x="33" y="106"/>
                  </a:cubicBezTo>
                  <a:cubicBezTo>
                    <a:pt x="28" y="110"/>
                    <a:pt x="27" y="112"/>
                    <a:pt x="25" y="118"/>
                  </a:cubicBezTo>
                  <a:cubicBezTo>
                    <a:pt x="24" y="124"/>
                    <a:pt x="23" y="131"/>
                    <a:pt x="19" y="137"/>
                  </a:cubicBezTo>
                  <a:cubicBezTo>
                    <a:pt x="17" y="141"/>
                    <a:pt x="14" y="146"/>
                    <a:pt x="10" y="148"/>
                  </a:cubicBezTo>
                  <a:cubicBezTo>
                    <a:pt x="7" y="151"/>
                    <a:pt x="3" y="151"/>
                    <a:pt x="0" y="153"/>
                  </a:cubicBezTo>
                  <a:cubicBezTo>
                    <a:pt x="19" y="164"/>
                    <a:pt x="19" y="164"/>
                    <a:pt x="19" y="164"/>
                  </a:cubicBezTo>
                  <a:cubicBezTo>
                    <a:pt x="19" y="164"/>
                    <a:pt x="19" y="164"/>
                    <a:pt x="19" y="164"/>
                  </a:cubicBezTo>
                  <a:cubicBezTo>
                    <a:pt x="21" y="164"/>
                    <a:pt x="24" y="163"/>
                    <a:pt x="26" y="162"/>
                  </a:cubicBezTo>
                  <a:cubicBezTo>
                    <a:pt x="31" y="161"/>
                    <a:pt x="35" y="157"/>
                    <a:pt x="37" y="153"/>
                  </a:cubicBezTo>
                  <a:cubicBezTo>
                    <a:pt x="40" y="149"/>
                    <a:pt x="42" y="144"/>
                    <a:pt x="43" y="139"/>
                  </a:cubicBezTo>
                  <a:cubicBezTo>
                    <a:pt x="43" y="137"/>
                    <a:pt x="44" y="126"/>
                    <a:pt x="41" y="126"/>
                  </a:cubicBezTo>
                  <a:cubicBezTo>
                    <a:pt x="56" y="128"/>
                    <a:pt x="75" y="125"/>
                    <a:pt x="83" y="110"/>
                  </a:cubicBezTo>
                  <a:cubicBezTo>
                    <a:pt x="86" y="104"/>
                    <a:pt x="88" y="95"/>
                    <a:pt x="87" y="88"/>
                  </a:cubicBezTo>
                  <a:cubicBezTo>
                    <a:pt x="87" y="81"/>
                    <a:pt x="83" y="74"/>
                    <a:pt x="81" y="67"/>
                  </a:cubicBezTo>
                  <a:cubicBezTo>
                    <a:pt x="88" y="69"/>
                    <a:pt x="97" y="65"/>
                    <a:pt x="103" y="61"/>
                  </a:cubicBezTo>
                  <a:cubicBezTo>
                    <a:pt x="110" y="56"/>
                    <a:pt x="111" y="48"/>
                    <a:pt x="112" y="41"/>
                  </a:cubicBezTo>
                  <a:cubicBezTo>
                    <a:pt x="112" y="33"/>
                    <a:pt x="111" y="24"/>
                    <a:pt x="108" y="18"/>
                  </a:cubicBezTo>
                  <a:close/>
                </a:path>
              </a:pathLst>
            </a:custGeom>
            <a:solidFill>
              <a:srgbClr val="9D5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3" name="Oval 299"/>
            <p:cNvSpPr>
              <a:spLocks noChangeArrowheads="1"/>
            </p:cNvSpPr>
            <p:nvPr/>
          </p:nvSpPr>
          <p:spPr bwMode="auto">
            <a:xfrm>
              <a:off x="8569326" y="3386138"/>
              <a:ext cx="55563" cy="55563"/>
            </a:xfrm>
            <a:prstGeom prst="ellipse">
              <a:avLst/>
            </a:prstGeom>
            <a:solidFill>
              <a:srgbClr val="FF9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4" name="Oval 300"/>
            <p:cNvSpPr>
              <a:spLocks noChangeArrowheads="1"/>
            </p:cNvSpPr>
            <p:nvPr/>
          </p:nvSpPr>
          <p:spPr bwMode="auto">
            <a:xfrm>
              <a:off x="8553451" y="3581400"/>
              <a:ext cx="53975" cy="55563"/>
            </a:xfrm>
            <a:prstGeom prst="ellipse">
              <a:avLst/>
            </a:prstGeom>
            <a:solidFill>
              <a:srgbClr val="FF9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5" name="Oval 301"/>
            <p:cNvSpPr>
              <a:spLocks noChangeArrowheads="1"/>
            </p:cNvSpPr>
            <p:nvPr/>
          </p:nvSpPr>
          <p:spPr bwMode="auto">
            <a:xfrm>
              <a:off x="8764588" y="3109913"/>
              <a:ext cx="55563" cy="55563"/>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6" name="Freeform 302"/>
            <p:cNvSpPr/>
            <p:nvPr/>
          </p:nvSpPr>
          <p:spPr bwMode="auto">
            <a:xfrm>
              <a:off x="8086726" y="3892550"/>
              <a:ext cx="474663" cy="700088"/>
            </a:xfrm>
            <a:custGeom>
              <a:avLst/>
              <a:gdLst>
                <a:gd name="T0" fmla="*/ 107 w 112"/>
                <a:gd name="T1" fmla="*/ 18 h 165"/>
                <a:gd name="T2" fmla="*/ 102 w 112"/>
                <a:gd name="T3" fmla="*/ 11 h 165"/>
                <a:gd name="T4" fmla="*/ 84 w 112"/>
                <a:gd name="T5" fmla="*/ 0 h 165"/>
                <a:gd name="T6" fmla="*/ 82 w 112"/>
                <a:gd name="T7" fmla="*/ 12 h 165"/>
                <a:gd name="T8" fmla="*/ 85 w 112"/>
                <a:gd name="T9" fmla="*/ 28 h 165"/>
                <a:gd name="T10" fmla="*/ 79 w 112"/>
                <a:gd name="T11" fmla="*/ 40 h 165"/>
                <a:gd name="T12" fmla="*/ 74 w 112"/>
                <a:gd name="T13" fmla="*/ 51 h 165"/>
                <a:gd name="T14" fmla="*/ 66 w 112"/>
                <a:gd name="T15" fmla="*/ 63 h 165"/>
                <a:gd name="T16" fmla="*/ 56 w 112"/>
                <a:gd name="T17" fmla="*/ 83 h 165"/>
                <a:gd name="T18" fmla="*/ 33 w 112"/>
                <a:gd name="T19" fmla="*/ 107 h 165"/>
                <a:gd name="T20" fmla="*/ 25 w 112"/>
                <a:gd name="T21" fmla="*/ 119 h 165"/>
                <a:gd name="T22" fmla="*/ 19 w 112"/>
                <a:gd name="T23" fmla="*/ 137 h 165"/>
                <a:gd name="T24" fmla="*/ 10 w 112"/>
                <a:gd name="T25" fmla="*/ 149 h 165"/>
                <a:gd name="T26" fmla="*/ 0 w 112"/>
                <a:gd name="T27" fmla="*/ 154 h 165"/>
                <a:gd name="T28" fmla="*/ 18 w 112"/>
                <a:gd name="T29" fmla="*/ 165 h 165"/>
                <a:gd name="T30" fmla="*/ 19 w 112"/>
                <a:gd name="T31" fmla="*/ 165 h 165"/>
                <a:gd name="T32" fmla="*/ 26 w 112"/>
                <a:gd name="T33" fmla="*/ 163 h 165"/>
                <a:gd name="T34" fmla="*/ 37 w 112"/>
                <a:gd name="T35" fmla="*/ 154 h 165"/>
                <a:gd name="T36" fmla="*/ 42 w 112"/>
                <a:gd name="T37" fmla="*/ 140 h 165"/>
                <a:gd name="T38" fmla="*/ 41 w 112"/>
                <a:gd name="T39" fmla="*/ 126 h 165"/>
                <a:gd name="T40" fmla="*/ 82 w 112"/>
                <a:gd name="T41" fmla="*/ 111 h 165"/>
                <a:gd name="T42" fmla="*/ 87 w 112"/>
                <a:gd name="T43" fmla="*/ 88 h 165"/>
                <a:gd name="T44" fmla="*/ 80 w 112"/>
                <a:gd name="T45" fmla="*/ 68 h 165"/>
                <a:gd name="T46" fmla="*/ 102 w 112"/>
                <a:gd name="T47" fmla="*/ 61 h 165"/>
                <a:gd name="T48" fmla="*/ 111 w 112"/>
                <a:gd name="T49" fmla="*/ 41 h 165"/>
                <a:gd name="T50" fmla="*/ 107 w 112"/>
                <a:gd name="T51"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5">
                  <a:moveTo>
                    <a:pt x="107" y="18"/>
                  </a:moveTo>
                  <a:cubicBezTo>
                    <a:pt x="106" y="16"/>
                    <a:pt x="104" y="13"/>
                    <a:pt x="102" y="11"/>
                  </a:cubicBezTo>
                  <a:cubicBezTo>
                    <a:pt x="84" y="0"/>
                    <a:pt x="84" y="0"/>
                    <a:pt x="84" y="0"/>
                  </a:cubicBezTo>
                  <a:cubicBezTo>
                    <a:pt x="84" y="3"/>
                    <a:pt x="83" y="8"/>
                    <a:pt x="82" y="12"/>
                  </a:cubicBezTo>
                  <a:cubicBezTo>
                    <a:pt x="84" y="17"/>
                    <a:pt x="86" y="22"/>
                    <a:pt x="85" y="28"/>
                  </a:cubicBezTo>
                  <a:cubicBezTo>
                    <a:pt x="84" y="33"/>
                    <a:pt x="81" y="36"/>
                    <a:pt x="79" y="40"/>
                  </a:cubicBezTo>
                  <a:cubicBezTo>
                    <a:pt x="77" y="43"/>
                    <a:pt x="76" y="47"/>
                    <a:pt x="74" y="51"/>
                  </a:cubicBezTo>
                  <a:cubicBezTo>
                    <a:pt x="72" y="56"/>
                    <a:pt x="68" y="59"/>
                    <a:pt x="66" y="63"/>
                  </a:cubicBezTo>
                  <a:cubicBezTo>
                    <a:pt x="62" y="70"/>
                    <a:pt x="60" y="77"/>
                    <a:pt x="56" y="83"/>
                  </a:cubicBezTo>
                  <a:cubicBezTo>
                    <a:pt x="51" y="92"/>
                    <a:pt x="41" y="101"/>
                    <a:pt x="33" y="107"/>
                  </a:cubicBezTo>
                  <a:cubicBezTo>
                    <a:pt x="28" y="110"/>
                    <a:pt x="26" y="113"/>
                    <a:pt x="25" y="119"/>
                  </a:cubicBezTo>
                  <a:cubicBezTo>
                    <a:pt x="24" y="125"/>
                    <a:pt x="22" y="132"/>
                    <a:pt x="19" y="137"/>
                  </a:cubicBezTo>
                  <a:cubicBezTo>
                    <a:pt x="17" y="141"/>
                    <a:pt x="13" y="147"/>
                    <a:pt x="10" y="149"/>
                  </a:cubicBezTo>
                  <a:cubicBezTo>
                    <a:pt x="6" y="151"/>
                    <a:pt x="3" y="152"/>
                    <a:pt x="0" y="154"/>
                  </a:cubicBezTo>
                  <a:cubicBezTo>
                    <a:pt x="18" y="165"/>
                    <a:pt x="18" y="165"/>
                    <a:pt x="18" y="165"/>
                  </a:cubicBezTo>
                  <a:cubicBezTo>
                    <a:pt x="18" y="165"/>
                    <a:pt x="18" y="165"/>
                    <a:pt x="19" y="165"/>
                  </a:cubicBezTo>
                  <a:cubicBezTo>
                    <a:pt x="21" y="165"/>
                    <a:pt x="24" y="164"/>
                    <a:pt x="26" y="163"/>
                  </a:cubicBezTo>
                  <a:cubicBezTo>
                    <a:pt x="30" y="162"/>
                    <a:pt x="34" y="158"/>
                    <a:pt x="37" y="154"/>
                  </a:cubicBezTo>
                  <a:cubicBezTo>
                    <a:pt x="40" y="150"/>
                    <a:pt x="42" y="145"/>
                    <a:pt x="42" y="140"/>
                  </a:cubicBezTo>
                  <a:cubicBezTo>
                    <a:pt x="42" y="138"/>
                    <a:pt x="43" y="127"/>
                    <a:pt x="41" y="126"/>
                  </a:cubicBezTo>
                  <a:cubicBezTo>
                    <a:pt x="55" y="128"/>
                    <a:pt x="74" y="125"/>
                    <a:pt x="82" y="111"/>
                  </a:cubicBezTo>
                  <a:cubicBezTo>
                    <a:pt x="86" y="104"/>
                    <a:pt x="87" y="96"/>
                    <a:pt x="87" y="88"/>
                  </a:cubicBezTo>
                  <a:cubicBezTo>
                    <a:pt x="86" y="81"/>
                    <a:pt x="82" y="75"/>
                    <a:pt x="80" y="68"/>
                  </a:cubicBezTo>
                  <a:cubicBezTo>
                    <a:pt x="87" y="69"/>
                    <a:pt x="96" y="65"/>
                    <a:pt x="102" y="61"/>
                  </a:cubicBezTo>
                  <a:cubicBezTo>
                    <a:pt x="109" y="56"/>
                    <a:pt x="111" y="49"/>
                    <a:pt x="111" y="41"/>
                  </a:cubicBezTo>
                  <a:cubicBezTo>
                    <a:pt x="112" y="33"/>
                    <a:pt x="110" y="25"/>
                    <a:pt x="107" y="18"/>
                  </a:cubicBezTo>
                  <a:close/>
                </a:path>
              </a:pathLst>
            </a:custGeom>
            <a:solidFill>
              <a:srgbClr val="9DA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7" name="Oval 303"/>
            <p:cNvSpPr>
              <a:spLocks noChangeArrowheads="1"/>
            </p:cNvSpPr>
            <p:nvPr/>
          </p:nvSpPr>
          <p:spPr bwMode="auto">
            <a:xfrm>
              <a:off x="8756651" y="3314700"/>
              <a:ext cx="55563" cy="55563"/>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8" name="Freeform 304"/>
            <p:cNvSpPr/>
            <p:nvPr/>
          </p:nvSpPr>
          <p:spPr bwMode="auto">
            <a:xfrm>
              <a:off x="8027988" y="3857625"/>
              <a:ext cx="474663" cy="701675"/>
            </a:xfrm>
            <a:custGeom>
              <a:avLst/>
              <a:gdLst>
                <a:gd name="T0" fmla="*/ 108 w 112"/>
                <a:gd name="T1" fmla="*/ 18 h 165"/>
                <a:gd name="T2" fmla="*/ 103 w 112"/>
                <a:gd name="T3" fmla="*/ 11 h 165"/>
                <a:gd name="T4" fmla="*/ 85 w 112"/>
                <a:gd name="T5" fmla="*/ 0 h 165"/>
                <a:gd name="T6" fmla="*/ 83 w 112"/>
                <a:gd name="T7" fmla="*/ 11 h 165"/>
                <a:gd name="T8" fmla="*/ 85 w 112"/>
                <a:gd name="T9" fmla="*/ 28 h 165"/>
                <a:gd name="T10" fmla="*/ 79 w 112"/>
                <a:gd name="T11" fmla="*/ 40 h 165"/>
                <a:gd name="T12" fmla="*/ 75 w 112"/>
                <a:gd name="T13" fmla="*/ 51 h 165"/>
                <a:gd name="T14" fmla="*/ 66 w 112"/>
                <a:gd name="T15" fmla="*/ 63 h 165"/>
                <a:gd name="T16" fmla="*/ 56 w 112"/>
                <a:gd name="T17" fmla="*/ 83 h 165"/>
                <a:gd name="T18" fmla="*/ 33 w 112"/>
                <a:gd name="T19" fmla="*/ 106 h 165"/>
                <a:gd name="T20" fmla="*/ 25 w 112"/>
                <a:gd name="T21" fmla="*/ 119 h 165"/>
                <a:gd name="T22" fmla="*/ 19 w 112"/>
                <a:gd name="T23" fmla="*/ 137 h 165"/>
                <a:gd name="T24" fmla="*/ 10 w 112"/>
                <a:gd name="T25" fmla="*/ 149 h 165"/>
                <a:gd name="T26" fmla="*/ 0 w 112"/>
                <a:gd name="T27" fmla="*/ 154 h 165"/>
                <a:gd name="T28" fmla="*/ 19 w 112"/>
                <a:gd name="T29" fmla="*/ 165 h 165"/>
                <a:gd name="T30" fmla="*/ 19 w 112"/>
                <a:gd name="T31" fmla="*/ 165 h 165"/>
                <a:gd name="T32" fmla="*/ 26 w 112"/>
                <a:gd name="T33" fmla="*/ 163 h 165"/>
                <a:gd name="T34" fmla="*/ 37 w 112"/>
                <a:gd name="T35" fmla="*/ 154 h 165"/>
                <a:gd name="T36" fmla="*/ 43 w 112"/>
                <a:gd name="T37" fmla="*/ 139 h 165"/>
                <a:gd name="T38" fmla="*/ 41 w 112"/>
                <a:gd name="T39" fmla="*/ 126 h 165"/>
                <a:gd name="T40" fmla="*/ 83 w 112"/>
                <a:gd name="T41" fmla="*/ 110 h 165"/>
                <a:gd name="T42" fmla="*/ 87 w 112"/>
                <a:gd name="T43" fmla="*/ 88 h 165"/>
                <a:gd name="T44" fmla="*/ 80 w 112"/>
                <a:gd name="T45" fmla="*/ 68 h 165"/>
                <a:gd name="T46" fmla="*/ 102 w 112"/>
                <a:gd name="T47" fmla="*/ 61 h 165"/>
                <a:gd name="T48" fmla="*/ 112 w 112"/>
                <a:gd name="T49" fmla="*/ 41 h 165"/>
                <a:gd name="T50" fmla="*/ 108 w 112"/>
                <a:gd name="T51"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5">
                  <a:moveTo>
                    <a:pt x="108" y="18"/>
                  </a:moveTo>
                  <a:cubicBezTo>
                    <a:pt x="107" y="15"/>
                    <a:pt x="105" y="13"/>
                    <a:pt x="103" y="11"/>
                  </a:cubicBezTo>
                  <a:cubicBezTo>
                    <a:pt x="85" y="0"/>
                    <a:pt x="85" y="0"/>
                    <a:pt x="85" y="0"/>
                  </a:cubicBezTo>
                  <a:cubicBezTo>
                    <a:pt x="84" y="3"/>
                    <a:pt x="83" y="8"/>
                    <a:pt x="83" y="11"/>
                  </a:cubicBezTo>
                  <a:cubicBezTo>
                    <a:pt x="85" y="17"/>
                    <a:pt x="86" y="22"/>
                    <a:pt x="85" y="28"/>
                  </a:cubicBezTo>
                  <a:cubicBezTo>
                    <a:pt x="85" y="33"/>
                    <a:pt x="81" y="36"/>
                    <a:pt x="79" y="40"/>
                  </a:cubicBezTo>
                  <a:cubicBezTo>
                    <a:pt x="77" y="43"/>
                    <a:pt x="76" y="47"/>
                    <a:pt x="75" y="51"/>
                  </a:cubicBezTo>
                  <a:cubicBezTo>
                    <a:pt x="72" y="56"/>
                    <a:pt x="69" y="59"/>
                    <a:pt x="66" y="63"/>
                  </a:cubicBezTo>
                  <a:cubicBezTo>
                    <a:pt x="62" y="69"/>
                    <a:pt x="60" y="77"/>
                    <a:pt x="56" y="83"/>
                  </a:cubicBezTo>
                  <a:cubicBezTo>
                    <a:pt x="51" y="91"/>
                    <a:pt x="42" y="101"/>
                    <a:pt x="33" y="106"/>
                  </a:cubicBezTo>
                  <a:cubicBezTo>
                    <a:pt x="28" y="110"/>
                    <a:pt x="26" y="112"/>
                    <a:pt x="25" y="119"/>
                  </a:cubicBezTo>
                  <a:cubicBezTo>
                    <a:pt x="24" y="125"/>
                    <a:pt x="23" y="131"/>
                    <a:pt x="19" y="137"/>
                  </a:cubicBezTo>
                  <a:cubicBezTo>
                    <a:pt x="17" y="141"/>
                    <a:pt x="14" y="146"/>
                    <a:pt x="10" y="149"/>
                  </a:cubicBezTo>
                  <a:cubicBezTo>
                    <a:pt x="7" y="151"/>
                    <a:pt x="3" y="152"/>
                    <a:pt x="0" y="154"/>
                  </a:cubicBezTo>
                  <a:cubicBezTo>
                    <a:pt x="19" y="165"/>
                    <a:pt x="19" y="165"/>
                    <a:pt x="19" y="165"/>
                  </a:cubicBezTo>
                  <a:cubicBezTo>
                    <a:pt x="19" y="165"/>
                    <a:pt x="19" y="165"/>
                    <a:pt x="19" y="165"/>
                  </a:cubicBezTo>
                  <a:cubicBezTo>
                    <a:pt x="21" y="165"/>
                    <a:pt x="24" y="163"/>
                    <a:pt x="26" y="163"/>
                  </a:cubicBezTo>
                  <a:cubicBezTo>
                    <a:pt x="31" y="161"/>
                    <a:pt x="35" y="158"/>
                    <a:pt x="37" y="154"/>
                  </a:cubicBezTo>
                  <a:cubicBezTo>
                    <a:pt x="40" y="149"/>
                    <a:pt x="42" y="144"/>
                    <a:pt x="43" y="139"/>
                  </a:cubicBezTo>
                  <a:cubicBezTo>
                    <a:pt x="43" y="138"/>
                    <a:pt x="44" y="126"/>
                    <a:pt x="41" y="126"/>
                  </a:cubicBezTo>
                  <a:cubicBezTo>
                    <a:pt x="56" y="128"/>
                    <a:pt x="75" y="125"/>
                    <a:pt x="83" y="110"/>
                  </a:cubicBezTo>
                  <a:cubicBezTo>
                    <a:pt x="86" y="104"/>
                    <a:pt x="88" y="96"/>
                    <a:pt x="87" y="88"/>
                  </a:cubicBezTo>
                  <a:cubicBezTo>
                    <a:pt x="86" y="81"/>
                    <a:pt x="83" y="75"/>
                    <a:pt x="80" y="68"/>
                  </a:cubicBezTo>
                  <a:cubicBezTo>
                    <a:pt x="88" y="69"/>
                    <a:pt x="97" y="65"/>
                    <a:pt x="102" y="61"/>
                  </a:cubicBezTo>
                  <a:cubicBezTo>
                    <a:pt x="109" y="56"/>
                    <a:pt x="111" y="49"/>
                    <a:pt x="112" y="41"/>
                  </a:cubicBezTo>
                  <a:cubicBezTo>
                    <a:pt x="112" y="33"/>
                    <a:pt x="111" y="24"/>
                    <a:pt x="108" y="18"/>
                  </a:cubicBezTo>
                  <a:close/>
                </a:path>
              </a:pathLst>
            </a:custGeom>
            <a:solidFill>
              <a:srgbClr val="9D6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9" name="Oval 305"/>
            <p:cNvSpPr>
              <a:spLocks noChangeArrowheads="1"/>
            </p:cNvSpPr>
            <p:nvPr/>
          </p:nvSpPr>
          <p:spPr bwMode="auto">
            <a:xfrm>
              <a:off x="8726488" y="3527425"/>
              <a:ext cx="60325" cy="53975"/>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0" name="Freeform 306"/>
            <p:cNvSpPr/>
            <p:nvPr/>
          </p:nvSpPr>
          <p:spPr bwMode="auto">
            <a:xfrm>
              <a:off x="7967663" y="3819525"/>
              <a:ext cx="474663" cy="696913"/>
            </a:xfrm>
            <a:custGeom>
              <a:avLst/>
              <a:gdLst>
                <a:gd name="T0" fmla="*/ 107 w 112"/>
                <a:gd name="T1" fmla="*/ 18 h 164"/>
                <a:gd name="T2" fmla="*/ 102 w 112"/>
                <a:gd name="T3" fmla="*/ 10 h 164"/>
                <a:gd name="T4" fmla="*/ 84 w 112"/>
                <a:gd name="T5" fmla="*/ 0 h 164"/>
                <a:gd name="T6" fmla="*/ 82 w 112"/>
                <a:gd name="T7" fmla="*/ 11 h 164"/>
                <a:gd name="T8" fmla="*/ 85 w 112"/>
                <a:gd name="T9" fmla="*/ 27 h 164"/>
                <a:gd name="T10" fmla="*/ 79 w 112"/>
                <a:gd name="T11" fmla="*/ 39 h 164"/>
                <a:gd name="T12" fmla="*/ 74 w 112"/>
                <a:gd name="T13" fmla="*/ 50 h 164"/>
                <a:gd name="T14" fmla="*/ 66 w 112"/>
                <a:gd name="T15" fmla="*/ 63 h 164"/>
                <a:gd name="T16" fmla="*/ 56 w 112"/>
                <a:gd name="T17" fmla="*/ 83 h 164"/>
                <a:gd name="T18" fmla="*/ 33 w 112"/>
                <a:gd name="T19" fmla="*/ 106 h 164"/>
                <a:gd name="T20" fmla="*/ 25 w 112"/>
                <a:gd name="T21" fmla="*/ 118 h 164"/>
                <a:gd name="T22" fmla="*/ 19 w 112"/>
                <a:gd name="T23" fmla="*/ 136 h 164"/>
                <a:gd name="T24" fmla="*/ 10 w 112"/>
                <a:gd name="T25" fmla="*/ 148 h 164"/>
                <a:gd name="T26" fmla="*/ 0 w 112"/>
                <a:gd name="T27" fmla="*/ 153 h 164"/>
                <a:gd name="T28" fmla="*/ 18 w 112"/>
                <a:gd name="T29" fmla="*/ 164 h 164"/>
                <a:gd name="T30" fmla="*/ 19 w 112"/>
                <a:gd name="T31" fmla="*/ 164 h 164"/>
                <a:gd name="T32" fmla="*/ 26 w 112"/>
                <a:gd name="T33" fmla="*/ 162 h 164"/>
                <a:gd name="T34" fmla="*/ 37 w 112"/>
                <a:gd name="T35" fmla="*/ 153 h 164"/>
                <a:gd name="T36" fmla="*/ 42 w 112"/>
                <a:gd name="T37" fmla="*/ 139 h 164"/>
                <a:gd name="T38" fmla="*/ 40 w 112"/>
                <a:gd name="T39" fmla="*/ 126 h 164"/>
                <a:gd name="T40" fmla="*/ 82 w 112"/>
                <a:gd name="T41" fmla="*/ 110 h 164"/>
                <a:gd name="T42" fmla="*/ 86 w 112"/>
                <a:gd name="T43" fmla="*/ 88 h 164"/>
                <a:gd name="T44" fmla="*/ 80 w 112"/>
                <a:gd name="T45" fmla="*/ 67 h 164"/>
                <a:gd name="T46" fmla="*/ 102 w 112"/>
                <a:gd name="T47" fmla="*/ 61 h 164"/>
                <a:gd name="T48" fmla="*/ 111 w 112"/>
                <a:gd name="T49" fmla="*/ 40 h 164"/>
                <a:gd name="T50" fmla="*/ 107 w 112"/>
                <a:gd name="T51" fmla="*/ 1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4">
                  <a:moveTo>
                    <a:pt x="107" y="18"/>
                  </a:moveTo>
                  <a:cubicBezTo>
                    <a:pt x="106" y="15"/>
                    <a:pt x="104" y="13"/>
                    <a:pt x="102" y="10"/>
                  </a:cubicBezTo>
                  <a:cubicBezTo>
                    <a:pt x="84" y="0"/>
                    <a:pt x="84" y="0"/>
                    <a:pt x="84" y="0"/>
                  </a:cubicBezTo>
                  <a:cubicBezTo>
                    <a:pt x="84" y="3"/>
                    <a:pt x="83" y="7"/>
                    <a:pt x="82" y="11"/>
                  </a:cubicBezTo>
                  <a:cubicBezTo>
                    <a:pt x="84" y="16"/>
                    <a:pt x="86" y="21"/>
                    <a:pt x="85" y="27"/>
                  </a:cubicBezTo>
                  <a:cubicBezTo>
                    <a:pt x="84" y="32"/>
                    <a:pt x="81" y="35"/>
                    <a:pt x="79" y="39"/>
                  </a:cubicBezTo>
                  <a:cubicBezTo>
                    <a:pt x="77" y="43"/>
                    <a:pt x="76" y="47"/>
                    <a:pt x="74" y="50"/>
                  </a:cubicBezTo>
                  <a:cubicBezTo>
                    <a:pt x="72" y="55"/>
                    <a:pt x="68" y="58"/>
                    <a:pt x="66" y="63"/>
                  </a:cubicBezTo>
                  <a:cubicBezTo>
                    <a:pt x="62" y="69"/>
                    <a:pt x="60" y="76"/>
                    <a:pt x="56" y="83"/>
                  </a:cubicBezTo>
                  <a:cubicBezTo>
                    <a:pt x="51" y="91"/>
                    <a:pt x="41" y="100"/>
                    <a:pt x="33" y="106"/>
                  </a:cubicBezTo>
                  <a:cubicBezTo>
                    <a:pt x="28" y="110"/>
                    <a:pt x="26" y="112"/>
                    <a:pt x="25" y="118"/>
                  </a:cubicBezTo>
                  <a:cubicBezTo>
                    <a:pt x="24" y="124"/>
                    <a:pt x="22" y="131"/>
                    <a:pt x="19" y="136"/>
                  </a:cubicBezTo>
                  <a:cubicBezTo>
                    <a:pt x="17" y="141"/>
                    <a:pt x="13" y="146"/>
                    <a:pt x="10" y="148"/>
                  </a:cubicBezTo>
                  <a:cubicBezTo>
                    <a:pt x="6" y="151"/>
                    <a:pt x="3" y="151"/>
                    <a:pt x="0" y="153"/>
                  </a:cubicBezTo>
                  <a:cubicBezTo>
                    <a:pt x="18" y="164"/>
                    <a:pt x="18" y="164"/>
                    <a:pt x="18" y="164"/>
                  </a:cubicBezTo>
                  <a:cubicBezTo>
                    <a:pt x="18" y="164"/>
                    <a:pt x="18" y="164"/>
                    <a:pt x="19" y="164"/>
                  </a:cubicBezTo>
                  <a:cubicBezTo>
                    <a:pt x="20" y="164"/>
                    <a:pt x="24" y="163"/>
                    <a:pt x="26" y="162"/>
                  </a:cubicBezTo>
                  <a:cubicBezTo>
                    <a:pt x="30" y="161"/>
                    <a:pt x="34" y="157"/>
                    <a:pt x="37" y="153"/>
                  </a:cubicBezTo>
                  <a:cubicBezTo>
                    <a:pt x="40" y="149"/>
                    <a:pt x="42" y="144"/>
                    <a:pt x="42" y="139"/>
                  </a:cubicBezTo>
                  <a:cubicBezTo>
                    <a:pt x="42" y="137"/>
                    <a:pt x="43" y="126"/>
                    <a:pt x="40" y="126"/>
                  </a:cubicBezTo>
                  <a:cubicBezTo>
                    <a:pt x="55" y="128"/>
                    <a:pt x="74" y="125"/>
                    <a:pt x="82" y="110"/>
                  </a:cubicBezTo>
                  <a:cubicBezTo>
                    <a:pt x="86" y="104"/>
                    <a:pt x="87" y="95"/>
                    <a:pt x="86" y="88"/>
                  </a:cubicBezTo>
                  <a:cubicBezTo>
                    <a:pt x="86" y="81"/>
                    <a:pt x="82" y="74"/>
                    <a:pt x="80" y="67"/>
                  </a:cubicBezTo>
                  <a:cubicBezTo>
                    <a:pt x="87" y="68"/>
                    <a:pt x="96" y="65"/>
                    <a:pt x="102" y="61"/>
                  </a:cubicBezTo>
                  <a:cubicBezTo>
                    <a:pt x="109" y="56"/>
                    <a:pt x="111" y="48"/>
                    <a:pt x="111" y="40"/>
                  </a:cubicBezTo>
                  <a:cubicBezTo>
                    <a:pt x="112" y="33"/>
                    <a:pt x="110" y="24"/>
                    <a:pt x="107" y="18"/>
                  </a:cubicBezTo>
                  <a:close/>
                </a:path>
              </a:pathLst>
            </a:custGeom>
            <a:solidFill>
              <a:srgbClr val="B3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1" name="Oval 307"/>
            <p:cNvSpPr>
              <a:spLocks noChangeArrowheads="1"/>
            </p:cNvSpPr>
            <p:nvPr/>
          </p:nvSpPr>
          <p:spPr bwMode="auto">
            <a:xfrm>
              <a:off x="8701088" y="3705225"/>
              <a:ext cx="55563" cy="55563"/>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2" name="Freeform 308"/>
            <p:cNvSpPr/>
            <p:nvPr/>
          </p:nvSpPr>
          <p:spPr bwMode="auto">
            <a:xfrm>
              <a:off x="7904163" y="3786188"/>
              <a:ext cx="474663" cy="700088"/>
            </a:xfrm>
            <a:custGeom>
              <a:avLst/>
              <a:gdLst>
                <a:gd name="T0" fmla="*/ 108 w 112"/>
                <a:gd name="T1" fmla="*/ 18 h 165"/>
                <a:gd name="T2" fmla="*/ 102 w 112"/>
                <a:gd name="T3" fmla="*/ 11 h 165"/>
                <a:gd name="T4" fmla="*/ 84 w 112"/>
                <a:gd name="T5" fmla="*/ 0 h 165"/>
                <a:gd name="T6" fmla="*/ 83 w 112"/>
                <a:gd name="T7" fmla="*/ 12 h 165"/>
                <a:gd name="T8" fmla="*/ 85 w 112"/>
                <a:gd name="T9" fmla="*/ 28 h 165"/>
                <a:gd name="T10" fmla="*/ 79 w 112"/>
                <a:gd name="T11" fmla="*/ 40 h 165"/>
                <a:gd name="T12" fmla="*/ 74 w 112"/>
                <a:gd name="T13" fmla="*/ 51 h 165"/>
                <a:gd name="T14" fmla="*/ 66 w 112"/>
                <a:gd name="T15" fmla="*/ 63 h 165"/>
                <a:gd name="T16" fmla="*/ 56 w 112"/>
                <a:gd name="T17" fmla="*/ 83 h 165"/>
                <a:gd name="T18" fmla="*/ 33 w 112"/>
                <a:gd name="T19" fmla="*/ 107 h 165"/>
                <a:gd name="T20" fmla="*/ 25 w 112"/>
                <a:gd name="T21" fmla="*/ 119 h 165"/>
                <a:gd name="T22" fmla="*/ 19 w 112"/>
                <a:gd name="T23" fmla="*/ 137 h 165"/>
                <a:gd name="T24" fmla="*/ 10 w 112"/>
                <a:gd name="T25" fmla="*/ 149 h 165"/>
                <a:gd name="T26" fmla="*/ 0 w 112"/>
                <a:gd name="T27" fmla="*/ 154 h 165"/>
                <a:gd name="T28" fmla="*/ 19 w 112"/>
                <a:gd name="T29" fmla="*/ 165 h 165"/>
                <a:gd name="T30" fmla="*/ 19 w 112"/>
                <a:gd name="T31" fmla="*/ 165 h 165"/>
                <a:gd name="T32" fmla="*/ 26 w 112"/>
                <a:gd name="T33" fmla="*/ 163 h 165"/>
                <a:gd name="T34" fmla="*/ 37 w 112"/>
                <a:gd name="T35" fmla="*/ 154 h 165"/>
                <a:gd name="T36" fmla="*/ 43 w 112"/>
                <a:gd name="T37" fmla="*/ 140 h 165"/>
                <a:gd name="T38" fmla="*/ 41 w 112"/>
                <a:gd name="T39" fmla="*/ 126 h 165"/>
                <a:gd name="T40" fmla="*/ 83 w 112"/>
                <a:gd name="T41" fmla="*/ 111 h 165"/>
                <a:gd name="T42" fmla="*/ 87 w 112"/>
                <a:gd name="T43" fmla="*/ 88 h 165"/>
                <a:gd name="T44" fmla="*/ 80 w 112"/>
                <a:gd name="T45" fmla="*/ 68 h 165"/>
                <a:gd name="T46" fmla="*/ 102 w 112"/>
                <a:gd name="T47" fmla="*/ 61 h 165"/>
                <a:gd name="T48" fmla="*/ 112 w 112"/>
                <a:gd name="T49" fmla="*/ 41 h 165"/>
                <a:gd name="T50" fmla="*/ 108 w 112"/>
                <a:gd name="T51"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5">
                  <a:moveTo>
                    <a:pt x="108" y="18"/>
                  </a:moveTo>
                  <a:cubicBezTo>
                    <a:pt x="107" y="16"/>
                    <a:pt x="105" y="13"/>
                    <a:pt x="102" y="11"/>
                  </a:cubicBezTo>
                  <a:cubicBezTo>
                    <a:pt x="84" y="0"/>
                    <a:pt x="84" y="0"/>
                    <a:pt x="84" y="0"/>
                  </a:cubicBezTo>
                  <a:cubicBezTo>
                    <a:pt x="84" y="3"/>
                    <a:pt x="83" y="8"/>
                    <a:pt x="83" y="12"/>
                  </a:cubicBezTo>
                  <a:cubicBezTo>
                    <a:pt x="84" y="17"/>
                    <a:pt x="86" y="22"/>
                    <a:pt x="85" y="28"/>
                  </a:cubicBezTo>
                  <a:cubicBezTo>
                    <a:pt x="84" y="33"/>
                    <a:pt x="81" y="36"/>
                    <a:pt x="79" y="40"/>
                  </a:cubicBezTo>
                  <a:cubicBezTo>
                    <a:pt x="77" y="43"/>
                    <a:pt x="76" y="48"/>
                    <a:pt x="74" y="51"/>
                  </a:cubicBezTo>
                  <a:cubicBezTo>
                    <a:pt x="72" y="56"/>
                    <a:pt x="69" y="59"/>
                    <a:pt x="66" y="63"/>
                  </a:cubicBezTo>
                  <a:cubicBezTo>
                    <a:pt x="62" y="70"/>
                    <a:pt x="60" y="77"/>
                    <a:pt x="56" y="83"/>
                  </a:cubicBezTo>
                  <a:cubicBezTo>
                    <a:pt x="51" y="92"/>
                    <a:pt x="41" y="101"/>
                    <a:pt x="33" y="107"/>
                  </a:cubicBezTo>
                  <a:cubicBezTo>
                    <a:pt x="28" y="110"/>
                    <a:pt x="26" y="113"/>
                    <a:pt x="25" y="119"/>
                  </a:cubicBezTo>
                  <a:cubicBezTo>
                    <a:pt x="24" y="125"/>
                    <a:pt x="23" y="132"/>
                    <a:pt x="19" y="137"/>
                  </a:cubicBezTo>
                  <a:cubicBezTo>
                    <a:pt x="17" y="141"/>
                    <a:pt x="14" y="147"/>
                    <a:pt x="10" y="149"/>
                  </a:cubicBezTo>
                  <a:cubicBezTo>
                    <a:pt x="7" y="151"/>
                    <a:pt x="3" y="152"/>
                    <a:pt x="0" y="154"/>
                  </a:cubicBezTo>
                  <a:cubicBezTo>
                    <a:pt x="19" y="165"/>
                    <a:pt x="19" y="165"/>
                    <a:pt x="19" y="165"/>
                  </a:cubicBezTo>
                  <a:cubicBezTo>
                    <a:pt x="19" y="165"/>
                    <a:pt x="19" y="165"/>
                    <a:pt x="19" y="165"/>
                  </a:cubicBezTo>
                  <a:cubicBezTo>
                    <a:pt x="21" y="165"/>
                    <a:pt x="24" y="164"/>
                    <a:pt x="26" y="163"/>
                  </a:cubicBezTo>
                  <a:cubicBezTo>
                    <a:pt x="31" y="162"/>
                    <a:pt x="35" y="158"/>
                    <a:pt x="37" y="154"/>
                  </a:cubicBezTo>
                  <a:cubicBezTo>
                    <a:pt x="40" y="150"/>
                    <a:pt x="42" y="145"/>
                    <a:pt x="43" y="140"/>
                  </a:cubicBezTo>
                  <a:cubicBezTo>
                    <a:pt x="43" y="138"/>
                    <a:pt x="43" y="127"/>
                    <a:pt x="41" y="126"/>
                  </a:cubicBezTo>
                  <a:cubicBezTo>
                    <a:pt x="56" y="128"/>
                    <a:pt x="75" y="125"/>
                    <a:pt x="83" y="111"/>
                  </a:cubicBezTo>
                  <a:cubicBezTo>
                    <a:pt x="86" y="104"/>
                    <a:pt x="88" y="96"/>
                    <a:pt x="87" y="88"/>
                  </a:cubicBezTo>
                  <a:cubicBezTo>
                    <a:pt x="86" y="81"/>
                    <a:pt x="83" y="75"/>
                    <a:pt x="80" y="68"/>
                  </a:cubicBezTo>
                  <a:cubicBezTo>
                    <a:pt x="88" y="69"/>
                    <a:pt x="97" y="65"/>
                    <a:pt x="102" y="61"/>
                  </a:cubicBezTo>
                  <a:cubicBezTo>
                    <a:pt x="109" y="56"/>
                    <a:pt x="111" y="49"/>
                    <a:pt x="112" y="41"/>
                  </a:cubicBezTo>
                  <a:cubicBezTo>
                    <a:pt x="112" y="34"/>
                    <a:pt x="111" y="25"/>
                    <a:pt x="108" y="18"/>
                  </a:cubicBezTo>
                  <a:close/>
                </a:path>
              </a:pathLst>
            </a:custGeom>
            <a:solidFill>
              <a:srgbClr val="F58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3" name="Freeform 309"/>
            <p:cNvSpPr/>
            <p:nvPr/>
          </p:nvSpPr>
          <p:spPr bwMode="auto">
            <a:xfrm>
              <a:off x="7807326" y="3786188"/>
              <a:ext cx="550863" cy="666750"/>
            </a:xfrm>
            <a:custGeom>
              <a:avLst/>
              <a:gdLst>
                <a:gd name="T0" fmla="*/ 107 w 130"/>
                <a:gd name="T1" fmla="*/ 0 h 157"/>
                <a:gd name="T2" fmla="*/ 93 w 130"/>
                <a:gd name="T3" fmla="*/ 28 h 157"/>
                <a:gd name="T4" fmla="*/ 84 w 130"/>
                <a:gd name="T5" fmla="*/ 44 h 157"/>
                <a:gd name="T6" fmla="*/ 81 w 130"/>
                <a:gd name="T7" fmla="*/ 52 h 157"/>
                <a:gd name="T8" fmla="*/ 75 w 130"/>
                <a:gd name="T9" fmla="*/ 59 h 157"/>
                <a:gd name="T10" fmla="*/ 68 w 130"/>
                <a:gd name="T11" fmla="*/ 73 h 157"/>
                <a:gd name="T12" fmla="*/ 60 w 130"/>
                <a:gd name="T13" fmla="*/ 85 h 157"/>
                <a:gd name="T14" fmla="*/ 38 w 130"/>
                <a:gd name="T15" fmla="*/ 105 h 157"/>
                <a:gd name="T16" fmla="*/ 21 w 130"/>
                <a:gd name="T17" fmla="*/ 124 h 157"/>
                <a:gd name="T18" fmla="*/ 0 w 130"/>
                <a:gd name="T19" fmla="*/ 140 h 157"/>
                <a:gd name="T20" fmla="*/ 25 w 130"/>
                <a:gd name="T21" fmla="*/ 155 h 157"/>
                <a:gd name="T22" fmla="*/ 29 w 130"/>
                <a:gd name="T23" fmla="*/ 156 h 157"/>
                <a:gd name="T24" fmla="*/ 47 w 130"/>
                <a:gd name="T25" fmla="*/ 151 h 157"/>
                <a:gd name="T26" fmla="*/ 50 w 130"/>
                <a:gd name="T27" fmla="*/ 113 h 157"/>
                <a:gd name="T28" fmla="*/ 92 w 130"/>
                <a:gd name="T29" fmla="*/ 103 h 157"/>
                <a:gd name="T30" fmla="*/ 92 w 130"/>
                <a:gd name="T31" fmla="*/ 59 h 157"/>
                <a:gd name="T32" fmla="*/ 111 w 130"/>
                <a:gd name="T33" fmla="*/ 54 h 157"/>
                <a:gd name="T34" fmla="*/ 122 w 130"/>
                <a:gd name="T35" fmla="*/ 41 h 157"/>
                <a:gd name="T36" fmla="*/ 107 w 130"/>
                <a:gd name="T3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7">
                  <a:moveTo>
                    <a:pt x="107" y="0"/>
                  </a:moveTo>
                  <a:cubicBezTo>
                    <a:pt x="105" y="10"/>
                    <a:pt x="98" y="19"/>
                    <a:pt x="93" y="28"/>
                  </a:cubicBezTo>
                  <a:cubicBezTo>
                    <a:pt x="91" y="33"/>
                    <a:pt x="87" y="38"/>
                    <a:pt x="84" y="44"/>
                  </a:cubicBezTo>
                  <a:cubicBezTo>
                    <a:pt x="83" y="46"/>
                    <a:pt x="82" y="49"/>
                    <a:pt x="81" y="52"/>
                  </a:cubicBezTo>
                  <a:cubicBezTo>
                    <a:pt x="79" y="54"/>
                    <a:pt x="77" y="56"/>
                    <a:pt x="75" y="59"/>
                  </a:cubicBezTo>
                  <a:cubicBezTo>
                    <a:pt x="73" y="64"/>
                    <a:pt x="72" y="69"/>
                    <a:pt x="68" y="73"/>
                  </a:cubicBezTo>
                  <a:cubicBezTo>
                    <a:pt x="66" y="77"/>
                    <a:pt x="63" y="81"/>
                    <a:pt x="60" y="85"/>
                  </a:cubicBezTo>
                  <a:cubicBezTo>
                    <a:pt x="54" y="94"/>
                    <a:pt x="46" y="98"/>
                    <a:pt x="38" y="105"/>
                  </a:cubicBezTo>
                  <a:cubicBezTo>
                    <a:pt x="32" y="111"/>
                    <a:pt x="27" y="118"/>
                    <a:pt x="21" y="124"/>
                  </a:cubicBezTo>
                  <a:cubicBezTo>
                    <a:pt x="15" y="131"/>
                    <a:pt x="7" y="135"/>
                    <a:pt x="0" y="140"/>
                  </a:cubicBezTo>
                  <a:cubicBezTo>
                    <a:pt x="25" y="155"/>
                    <a:pt x="25" y="155"/>
                    <a:pt x="25" y="155"/>
                  </a:cubicBezTo>
                  <a:cubicBezTo>
                    <a:pt x="26" y="156"/>
                    <a:pt x="28" y="156"/>
                    <a:pt x="29" y="156"/>
                  </a:cubicBezTo>
                  <a:cubicBezTo>
                    <a:pt x="35" y="157"/>
                    <a:pt x="42" y="156"/>
                    <a:pt x="47" y="151"/>
                  </a:cubicBezTo>
                  <a:cubicBezTo>
                    <a:pt x="57" y="141"/>
                    <a:pt x="54" y="125"/>
                    <a:pt x="50" y="113"/>
                  </a:cubicBezTo>
                  <a:cubicBezTo>
                    <a:pt x="63" y="118"/>
                    <a:pt x="85" y="116"/>
                    <a:pt x="92" y="103"/>
                  </a:cubicBezTo>
                  <a:cubicBezTo>
                    <a:pt x="101" y="88"/>
                    <a:pt x="96" y="73"/>
                    <a:pt x="92" y="59"/>
                  </a:cubicBezTo>
                  <a:cubicBezTo>
                    <a:pt x="100" y="58"/>
                    <a:pt x="105" y="58"/>
                    <a:pt x="111" y="54"/>
                  </a:cubicBezTo>
                  <a:cubicBezTo>
                    <a:pt x="116" y="51"/>
                    <a:pt x="120" y="46"/>
                    <a:pt x="122" y="41"/>
                  </a:cubicBezTo>
                  <a:cubicBezTo>
                    <a:pt x="130" y="26"/>
                    <a:pt x="122" y="7"/>
                    <a:pt x="107" y="0"/>
                  </a:cubicBezTo>
                  <a:close/>
                </a:path>
              </a:pathLst>
            </a:custGeom>
            <a:solidFill>
              <a:srgbClr val="F5CD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4" name="Freeform 310"/>
            <p:cNvSpPr/>
            <p:nvPr/>
          </p:nvSpPr>
          <p:spPr bwMode="auto">
            <a:xfrm>
              <a:off x="7815263" y="3776663"/>
              <a:ext cx="487363" cy="633413"/>
            </a:xfrm>
            <a:custGeom>
              <a:avLst/>
              <a:gdLst>
                <a:gd name="T0" fmla="*/ 107 w 115"/>
                <a:gd name="T1" fmla="*/ 3 h 149"/>
                <a:gd name="T2" fmla="*/ 102 w 115"/>
                <a:gd name="T3" fmla="*/ 0 h 149"/>
                <a:gd name="T4" fmla="*/ 1 w 115"/>
                <a:gd name="T5" fmla="*/ 139 h 149"/>
                <a:gd name="T6" fmla="*/ 0 w 115"/>
                <a:gd name="T7" fmla="*/ 143 h 149"/>
                <a:gd name="T8" fmla="*/ 17 w 115"/>
                <a:gd name="T9" fmla="*/ 149 h 149"/>
                <a:gd name="T10" fmla="*/ 35 w 115"/>
                <a:gd name="T11" fmla="*/ 144 h 149"/>
                <a:gd name="T12" fmla="*/ 39 w 115"/>
                <a:gd name="T13" fmla="*/ 105 h 149"/>
                <a:gd name="T14" fmla="*/ 81 w 115"/>
                <a:gd name="T15" fmla="*/ 95 h 149"/>
                <a:gd name="T16" fmla="*/ 81 w 115"/>
                <a:gd name="T17" fmla="*/ 51 h 149"/>
                <a:gd name="T18" fmla="*/ 100 w 115"/>
                <a:gd name="T19" fmla="*/ 47 h 149"/>
                <a:gd name="T20" fmla="*/ 111 w 115"/>
                <a:gd name="T21" fmla="*/ 34 h 149"/>
                <a:gd name="T22" fmla="*/ 113 w 115"/>
                <a:gd name="T23" fmla="*/ 14 h 149"/>
                <a:gd name="T24" fmla="*/ 107 w 115"/>
                <a:gd name="T25"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9">
                  <a:moveTo>
                    <a:pt x="107" y="3"/>
                  </a:moveTo>
                  <a:cubicBezTo>
                    <a:pt x="102" y="0"/>
                    <a:pt x="102" y="0"/>
                    <a:pt x="102" y="0"/>
                  </a:cubicBezTo>
                  <a:cubicBezTo>
                    <a:pt x="98" y="10"/>
                    <a:pt x="59" y="96"/>
                    <a:pt x="1" y="139"/>
                  </a:cubicBezTo>
                  <a:cubicBezTo>
                    <a:pt x="0" y="143"/>
                    <a:pt x="0" y="143"/>
                    <a:pt x="0" y="143"/>
                  </a:cubicBezTo>
                  <a:cubicBezTo>
                    <a:pt x="6" y="143"/>
                    <a:pt x="11" y="148"/>
                    <a:pt x="17" y="149"/>
                  </a:cubicBezTo>
                  <a:cubicBezTo>
                    <a:pt x="24" y="149"/>
                    <a:pt x="31" y="149"/>
                    <a:pt x="35" y="144"/>
                  </a:cubicBezTo>
                  <a:cubicBezTo>
                    <a:pt x="46" y="134"/>
                    <a:pt x="43" y="118"/>
                    <a:pt x="39" y="105"/>
                  </a:cubicBezTo>
                  <a:cubicBezTo>
                    <a:pt x="52" y="111"/>
                    <a:pt x="73" y="109"/>
                    <a:pt x="81" y="95"/>
                  </a:cubicBezTo>
                  <a:cubicBezTo>
                    <a:pt x="89" y="80"/>
                    <a:pt x="85" y="66"/>
                    <a:pt x="81" y="51"/>
                  </a:cubicBezTo>
                  <a:cubicBezTo>
                    <a:pt x="88" y="51"/>
                    <a:pt x="93" y="51"/>
                    <a:pt x="100" y="47"/>
                  </a:cubicBezTo>
                  <a:cubicBezTo>
                    <a:pt x="105" y="44"/>
                    <a:pt x="109" y="39"/>
                    <a:pt x="111" y="34"/>
                  </a:cubicBezTo>
                  <a:cubicBezTo>
                    <a:pt x="114" y="28"/>
                    <a:pt x="115" y="20"/>
                    <a:pt x="113" y="14"/>
                  </a:cubicBezTo>
                  <a:cubicBezTo>
                    <a:pt x="113" y="11"/>
                    <a:pt x="110" y="7"/>
                    <a:pt x="107" y="3"/>
                  </a:cubicBezTo>
                  <a:close/>
                </a:path>
              </a:pathLst>
            </a:custGeom>
            <a:solidFill>
              <a:srgbClr val="6D9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5" name="Freeform 311"/>
            <p:cNvSpPr/>
            <p:nvPr/>
          </p:nvSpPr>
          <p:spPr bwMode="auto">
            <a:xfrm>
              <a:off x="7840663" y="4257675"/>
              <a:ext cx="127000" cy="147638"/>
            </a:xfrm>
            <a:custGeom>
              <a:avLst/>
              <a:gdLst>
                <a:gd name="T0" fmla="*/ 0 w 30"/>
                <a:gd name="T1" fmla="*/ 23 h 35"/>
                <a:gd name="T2" fmla="*/ 24 w 30"/>
                <a:gd name="T3" fmla="*/ 0 h 35"/>
                <a:gd name="T4" fmla="*/ 0 w 30"/>
                <a:gd name="T5" fmla="*/ 23 h 35"/>
              </a:gdLst>
              <a:ahLst/>
              <a:cxnLst>
                <a:cxn ang="0">
                  <a:pos x="T0" y="T1"/>
                </a:cxn>
                <a:cxn ang="0">
                  <a:pos x="T2" y="T3"/>
                </a:cxn>
                <a:cxn ang="0">
                  <a:pos x="T4" y="T5"/>
                </a:cxn>
              </a:cxnLst>
              <a:rect l="0" t="0" r="r" b="b"/>
              <a:pathLst>
                <a:path w="30" h="35">
                  <a:moveTo>
                    <a:pt x="0" y="23"/>
                  </a:moveTo>
                  <a:cubicBezTo>
                    <a:pt x="0" y="23"/>
                    <a:pt x="30" y="35"/>
                    <a:pt x="24" y="0"/>
                  </a:cubicBezTo>
                  <a:lnTo>
                    <a:pt x="0" y="23"/>
                  </a:lnTo>
                  <a:close/>
                </a:path>
              </a:pathLst>
            </a:custGeom>
            <a:solidFill>
              <a:srgbClr val="954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6" name="Freeform 312"/>
            <p:cNvSpPr/>
            <p:nvPr/>
          </p:nvSpPr>
          <p:spPr bwMode="auto">
            <a:xfrm>
              <a:off x="8010526" y="4027488"/>
              <a:ext cx="144463" cy="165100"/>
            </a:xfrm>
            <a:custGeom>
              <a:avLst/>
              <a:gdLst>
                <a:gd name="T0" fmla="*/ 2 w 34"/>
                <a:gd name="T1" fmla="*/ 35 h 39"/>
                <a:gd name="T2" fmla="*/ 27 w 34"/>
                <a:gd name="T3" fmla="*/ 0 h 39"/>
                <a:gd name="T4" fmla="*/ 20 w 34"/>
                <a:gd name="T5" fmla="*/ 7 h 39"/>
                <a:gd name="T6" fmla="*/ 2 w 34"/>
                <a:gd name="T7" fmla="*/ 35 h 39"/>
              </a:gdLst>
              <a:ahLst/>
              <a:cxnLst>
                <a:cxn ang="0">
                  <a:pos x="T0" y="T1"/>
                </a:cxn>
                <a:cxn ang="0">
                  <a:pos x="T2" y="T3"/>
                </a:cxn>
                <a:cxn ang="0">
                  <a:pos x="T4" y="T5"/>
                </a:cxn>
                <a:cxn ang="0">
                  <a:pos x="T6" y="T7"/>
                </a:cxn>
              </a:cxnLst>
              <a:rect l="0" t="0" r="r" b="b"/>
              <a:pathLst>
                <a:path w="34" h="39">
                  <a:moveTo>
                    <a:pt x="2" y="35"/>
                  </a:moveTo>
                  <a:cubicBezTo>
                    <a:pt x="2" y="35"/>
                    <a:pt x="34" y="39"/>
                    <a:pt x="27" y="0"/>
                  </a:cubicBezTo>
                  <a:cubicBezTo>
                    <a:pt x="20" y="7"/>
                    <a:pt x="20" y="7"/>
                    <a:pt x="20" y="7"/>
                  </a:cubicBezTo>
                  <a:cubicBezTo>
                    <a:pt x="20" y="7"/>
                    <a:pt x="0" y="35"/>
                    <a:pt x="2" y="35"/>
                  </a:cubicBezTo>
                  <a:close/>
                </a:path>
              </a:pathLst>
            </a:custGeom>
            <a:solidFill>
              <a:srgbClr val="954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7" name="Freeform 313"/>
            <p:cNvSpPr/>
            <p:nvPr/>
          </p:nvSpPr>
          <p:spPr bwMode="auto">
            <a:xfrm>
              <a:off x="8158163" y="3814763"/>
              <a:ext cx="101600" cy="141288"/>
            </a:xfrm>
            <a:custGeom>
              <a:avLst/>
              <a:gdLst>
                <a:gd name="T0" fmla="*/ 0 w 24"/>
                <a:gd name="T1" fmla="*/ 32 h 33"/>
                <a:gd name="T2" fmla="*/ 20 w 24"/>
                <a:gd name="T3" fmla="*/ 22 h 33"/>
                <a:gd name="T4" fmla="*/ 18 w 24"/>
                <a:gd name="T5" fmla="*/ 0 h 33"/>
                <a:gd name="T6" fmla="*/ 0 w 24"/>
                <a:gd name="T7" fmla="*/ 32 h 33"/>
              </a:gdLst>
              <a:ahLst/>
              <a:cxnLst>
                <a:cxn ang="0">
                  <a:pos x="T0" y="T1"/>
                </a:cxn>
                <a:cxn ang="0">
                  <a:pos x="T2" y="T3"/>
                </a:cxn>
                <a:cxn ang="0">
                  <a:pos x="T4" y="T5"/>
                </a:cxn>
                <a:cxn ang="0">
                  <a:pos x="T6" y="T7"/>
                </a:cxn>
              </a:cxnLst>
              <a:rect l="0" t="0" r="r" b="b"/>
              <a:pathLst>
                <a:path w="24" h="33">
                  <a:moveTo>
                    <a:pt x="0" y="32"/>
                  </a:moveTo>
                  <a:cubicBezTo>
                    <a:pt x="0" y="32"/>
                    <a:pt x="16" y="33"/>
                    <a:pt x="20" y="22"/>
                  </a:cubicBezTo>
                  <a:cubicBezTo>
                    <a:pt x="24" y="11"/>
                    <a:pt x="18" y="0"/>
                    <a:pt x="18" y="0"/>
                  </a:cubicBezTo>
                  <a:cubicBezTo>
                    <a:pt x="18" y="0"/>
                    <a:pt x="2" y="30"/>
                    <a:pt x="0" y="32"/>
                  </a:cubicBezTo>
                  <a:close/>
                </a:path>
              </a:pathLst>
            </a:custGeom>
            <a:solidFill>
              <a:srgbClr val="954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8" name="Freeform 314"/>
            <p:cNvSpPr/>
            <p:nvPr/>
          </p:nvSpPr>
          <p:spPr bwMode="auto">
            <a:xfrm>
              <a:off x="6534151" y="4638675"/>
              <a:ext cx="296863" cy="288925"/>
            </a:xfrm>
            <a:custGeom>
              <a:avLst/>
              <a:gdLst>
                <a:gd name="T0" fmla="*/ 15 w 70"/>
                <a:gd name="T1" fmla="*/ 0 h 68"/>
                <a:gd name="T2" fmla="*/ 0 w 70"/>
                <a:gd name="T3" fmla="*/ 30 h 68"/>
                <a:gd name="T4" fmla="*/ 35 w 70"/>
                <a:gd name="T5" fmla="*/ 68 h 68"/>
                <a:gd name="T6" fmla="*/ 70 w 70"/>
                <a:gd name="T7" fmla="*/ 30 h 68"/>
                <a:gd name="T8" fmla="*/ 63 w 70"/>
                <a:gd name="T9" fmla="*/ 8 h 68"/>
                <a:gd name="T10" fmla="*/ 15 w 70"/>
                <a:gd name="T11" fmla="*/ 0 h 68"/>
              </a:gdLst>
              <a:ahLst/>
              <a:cxnLst>
                <a:cxn ang="0">
                  <a:pos x="T0" y="T1"/>
                </a:cxn>
                <a:cxn ang="0">
                  <a:pos x="T2" y="T3"/>
                </a:cxn>
                <a:cxn ang="0">
                  <a:pos x="T4" y="T5"/>
                </a:cxn>
                <a:cxn ang="0">
                  <a:pos x="T6" y="T7"/>
                </a:cxn>
                <a:cxn ang="0">
                  <a:pos x="T8" y="T9"/>
                </a:cxn>
                <a:cxn ang="0">
                  <a:pos x="T10" y="T11"/>
                </a:cxn>
              </a:cxnLst>
              <a:rect l="0" t="0" r="r" b="b"/>
              <a:pathLst>
                <a:path w="70" h="68">
                  <a:moveTo>
                    <a:pt x="15" y="0"/>
                  </a:moveTo>
                  <a:cubicBezTo>
                    <a:pt x="6" y="6"/>
                    <a:pt x="0" y="18"/>
                    <a:pt x="0" y="30"/>
                  </a:cubicBezTo>
                  <a:cubicBezTo>
                    <a:pt x="0" y="51"/>
                    <a:pt x="16" y="68"/>
                    <a:pt x="35" y="68"/>
                  </a:cubicBezTo>
                  <a:cubicBezTo>
                    <a:pt x="55" y="68"/>
                    <a:pt x="70" y="51"/>
                    <a:pt x="70" y="30"/>
                  </a:cubicBezTo>
                  <a:cubicBezTo>
                    <a:pt x="70" y="22"/>
                    <a:pt x="68" y="14"/>
                    <a:pt x="63" y="8"/>
                  </a:cubicBezTo>
                  <a:cubicBezTo>
                    <a:pt x="47" y="7"/>
                    <a:pt x="30" y="5"/>
                    <a:pt x="1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9" name="Freeform 315"/>
            <p:cNvSpPr/>
            <p:nvPr/>
          </p:nvSpPr>
          <p:spPr bwMode="auto">
            <a:xfrm>
              <a:off x="6678613" y="4660900"/>
              <a:ext cx="42863" cy="3175"/>
            </a:xfrm>
            <a:custGeom>
              <a:avLst/>
              <a:gdLst>
                <a:gd name="T0" fmla="*/ 2 w 10"/>
                <a:gd name="T1" fmla="*/ 0 h 1"/>
                <a:gd name="T2" fmla="*/ 0 w 10"/>
                <a:gd name="T3" fmla="*/ 0 h 1"/>
                <a:gd name="T4" fmla="*/ 10 w 10"/>
                <a:gd name="T5" fmla="*/ 1 h 1"/>
                <a:gd name="T6" fmla="*/ 2 w 10"/>
                <a:gd name="T7" fmla="*/ 0 h 1"/>
              </a:gdLst>
              <a:ahLst/>
              <a:cxnLst>
                <a:cxn ang="0">
                  <a:pos x="T0" y="T1"/>
                </a:cxn>
                <a:cxn ang="0">
                  <a:pos x="T2" y="T3"/>
                </a:cxn>
                <a:cxn ang="0">
                  <a:pos x="T4" y="T5"/>
                </a:cxn>
                <a:cxn ang="0">
                  <a:pos x="T6" y="T7"/>
                </a:cxn>
              </a:cxnLst>
              <a:rect l="0" t="0" r="r" b="b"/>
              <a:pathLst>
                <a:path w="10" h="1">
                  <a:moveTo>
                    <a:pt x="2" y="0"/>
                  </a:moveTo>
                  <a:cubicBezTo>
                    <a:pt x="1" y="0"/>
                    <a:pt x="1" y="0"/>
                    <a:pt x="0" y="0"/>
                  </a:cubicBezTo>
                  <a:cubicBezTo>
                    <a:pt x="3" y="0"/>
                    <a:pt x="7" y="1"/>
                    <a:pt x="10" y="1"/>
                  </a:cubicBezTo>
                  <a:cubicBezTo>
                    <a:pt x="7" y="0"/>
                    <a:pt x="4" y="0"/>
                    <a:pt x="2"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0" name="Freeform 316"/>
            <p:cNvSpPr/>
            <p:nvPr/>
          </p:nvSpPr>
          <p:spPr bwMode="auto">
            <a:xfrm>
              <a:off x="6581776" y="4660900"/>
              <a:ext cx="207963" cy="215900"/>
            </a:xfrm>
            <a:custGeom>
              <a:avLst/>
              <a:gdLst>
                <a:gd name="T0" fmla="*/ 33 w 49"/>
                <a:gd name="T1" fmla="*/ 1 h 51"/>
                <a:gd name="T2" fmla="*/ 23 w 49"/>
                <a:gd name="T3" fmla="*/ 0 h 51"/>
                <a:gd name="T4" fmla="*/ 0 w 49"/>
                <a:gd name="T5" fmla="*/ 25 h 51"/>
                <a:gd name="T6" fmla="*/ 25 w 49"/>
                <a:gd name="T7" fmla="*/ 51 h 51"/>
                <a:gd name="T8" fmla="*/ 49 w 49"/>
                <a:gd name="T9" fmla="*/ 25 h 51"/>
                <a:gd name="T10" fmla="*/ 33 w 49"/>
                <a:gd name="T11" fmla="*/ 1 h 51"/>
              </a:gdLst>
              <a:ahLst/>
              <a:cxnLst>
                <a:cxn ang="0">
                  <a:pos x="T0" y="T1"/>
                </a:cxn>
                <a:cxn ang="0">
                  <a:pos x="T2" y="T3"/>
                </a:cxn>
                <a:cxn ang="0">
                  <a:pos x="T4" y="T5"/>
                </a:cxn>
                <a:cxn ang="0">
                  <a:pos x="T6" y="T7"/>
                </a:cxn>
                <a:cxn ang="0">
                  <a:pos x="T8" y="T9"/>
                </a:cxn>
                <a:cxn ang="0">
                  <a:pos x="T10" y="T11"/>
                </a:cxn>
              </a:cxnLst>
              <a:rect l="0" t="0" r="r" b="b"/>
              <a:pathLst>
                <a:path w="49" h="51">
                  <a:moveTo>
                    <a:pt x="33" y="1"/>
                  </a:moveTo>
                  <a:cubicBezTo>
                    <a:pt x="30" y="1"/>
                    <a:pt x="26" y="0"/>
                    <a:pt x="23" y="0"/>
                  </a:cubicBezTo>
                  <a:cubicBezTo>
                    <a:pt x="10" y="0"/>
                    <a:pt x="0" y="12"/>
                    <a:pt x="0" y="25"/>
                  </a:cubicBezTo>
                  <a:cubicBezTo>
                    <a:pt x="0" y="40"/>
                    <a:pt x="11" y="51"/>
                    <a:pt x="25" y="51"/>
                  </a:cubicBezTo>
                  <a:cubicBezTo>
                    <a:pt x="38" y="51"/>
                    <a:pt x="49" y="40"/>
                    <a:pt x="49" y="25"/>
                  </a:cubicBezTo>
                  <a:cubicBezTo>
                    <a:pt x="49" y="14"/>
                    <a:pt x="42" y="5"/>
                    <a:pt x="33" y="1"/>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1" name="Freeform 317"/>
            <p:cNvSpPr/>
            <p:nvPr/>
          </p:nvSpPr>
          <p:spPr bwMode="auto">
            <a:xfrm>
              <a:off x="6611938" y="4689475"/>
              <a:ext cx="152400" cy="161925"/>
            </a:xfrm>
            <a:custGeom>
              <a:avLst/>
              <a:gdLst>
                <a:gd name="T0" fmla="*/ 19 w 36"/>
                <a:gd name="T1" fmla="*/ 38 h 38"/>
                <a:gd name="T2" fmla="*/ 35 w 36"/>
                <a:gd name="T3" fmla="*/ 18 h 38"/>
                <a:gd name="T4" fmla="*/ 17 w 36"/>
                <a:gd name="T5" fmla="*/ 0 h 38"/>
                <a:gd name="T6" fmla="*/ 0 w 36"/>
                <a:gd name="T7" fmla="*/ 20 h 38"/>
                <a:gd name="T8" fmla="*/ 19 w 36"/>
                <a:gd name="T9" fmla="*/ 38 h 38"/>
              </a:gdLst>
              <a:ahLst/>
              <a:cxnLst>
                <a:cxn ang="0">
                  <a:pos x="T0" y="T1"/>
                </a:cxn>
                <a:cxn ang="0">
                  <a:pos x="T2" y="T3"/>
                </a:cxn>
                <a:cxn ang="0">
                  <a:pos x="T4" y="T5"/>
                </a:cxn>
                <a:cxn ang="0">
                  <a:pos x="T6" y="T7"/>
                </a:cxn>
                <a:cxn ang="0">
                  <a:pos x="T8" y="T9"/>
                </a:cxn>
              </a:cxnLst>
              <a:rect l="0" t="0" r="r" b="b"/>
              <a:pathLst>
                <a:path w="36" h="38">
                  <a:moveTo>
                    <a:pt x="19" y="38"/>
                  </a:moveTo>
                  <a:cubicBezTo>
                    <a:pt x="29" y="37"/>
                    <a:pt x="36" y="28"/>
                    <a:pt x="35" y="18"/>
                  </a:cubicBezTo>
                  <a:cubicBezTo>
                    <a:pt x="35" y="8"/>
                    <a:pt x="26" y="0"/>
                    <a:pt x="17" y="0"/>
                  </a:cubicBezTo>
                  <a:cubicBezTo>
                    <a:pt x="7" y="1"/>
                    <a:pt x="0" y="10"/>
                    <a:pt x="0" y="20"/>
                  </a:cubicBezTo>
                  <a:cubicBezTo>
                    <a:pt x="1" y="30"/>
                    <a:pt x="9" y="38"/>
                    <a:pt x="19" y="38"/>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2" name="Freeform 318"/>
            <p:cNvSpPr/>
            <p:nvPr/>
          </p:nvSpPr>
          <p:spPr bwMode="auto">
            <a:xfrm>
              <a:off x="6645276" y="4729163"/>
              <a:ext cx="80963" cy="84138"/>
            </a:xfrm>
            <a:custGeom>
              <a:avLst/>
              <a:gdLst>
                <a:gd name="T0" fmla="*/ 10 w 19"/>
                <a:gd name="T1" fmla="*/ 20 h 20"/>
                <a:gd name="T2" fmla="*/ 19 w 19"/>
                <a:gd name="T3" fmla="*/ 9 h 20"/>
                <a:gd name="T4" fmla="*/ 9 w 19"/>
                <a:gd name="T5" fmla="*/ 0 h 20"/>
                <a:gd name="T6" fmla="*/ 1 w 19"/>
                <a:gd name="T7" fmla="*/ 11 h 20"/>
                <a:gd name="T8" fmla="*/ 10 w 19"/>
                <a:gd name="T9" fmla="*/ 20 h 20"/>
              </a:gdLst>
              <a:ahLst/>
              <a:cxnLst>
                <a:cxn ang="0">
                  <a:pos x="T0" y="T1"/>
                </a:cxn>
                <a:cxn ang="0">
                  <a:pos x="T2" y="T3"/>
                </a:cxn>
                <a:cxn ang="0">
                  <a:pos x="T4" y="T5"/>
                </a:cxn>
                <a:cxn ang="0">
                  <a:pos x="T6" y="T7"/>
                </a:cxn>
                <a:cxn ang="0">
                  <a:pos x="T8" y="T9"/>
                </a:cxn>
              </a:cxnLst>
              <a:rect l="0" t="0" r="r" b="b"/>
              <a:pathLst>
                <a:path w="19" h="20">
                  <a:moveTo>
                    <a:pt x="10" y="20"/>
                  </a:moveTo>
                  <a:cubicBezTo>
                    <a:pt x="15" y="19"/>
                    <a:pt x="19" y="15"/>
                    <a:pt x="19" y="9"/>
                  </a:cubicBezTo>
                  <a:cubicBezTo>
                    <a:pt x="19" y="4"/>
                    <a:pt x="14" y="0"/>
                    <a:pt x="9" y="0"/>
                  </a:cubicBezTo>
                  <a:cubicBezTo>
                    <a:pt x="4" y="1"/>
                    <a:pt x="0" y="5"/>
                    <a:pt x="1" y="11"/>
                  </a:cubicBezTo>
                  <a:cubicBezTo>
                    <a:pt x="1" y="16"/>
                    <a:pt x="5" y="20"/>
                    <a:pt x="10" y="2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3" name="Oval 319"/>
            <p:cNvSpPr>
              <a:spLocks noChangeArrowheads="1"/>
            </p:cNvSpPr>
            <p:nvPr/>
          </p:nvSpPr>
          <p:spPr bwMode="auto">
            <a:xfrm>
              <a:off x="7048501" y="4706938"/>
              <a:ext cx="300038" cy="314325"/>
            </a:xfrm>
            <a:prstGeom prst="ellipse">
              <a:avLst/>
            </a:pr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4" name="Oval 320"/>
            <p:cNvSpPr>
              <a:spLocks noChangeArrowheads="1"/>
            </p:cNvSpPr>
            <p:nvPr/>
          </p:nvSpPr>
          <p:spPr bwMode="auto">
            <a:xfrm>
              <a:off x="7094538" y="4754563"/>
              <a:ext cx="207963" cy="220663"/>
            </a:xfrm>
            <a:prstGeom prst="ellipse">
              <a:avLst/>
            </a:pr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5" name="Freeform 321"/>
            <p:cNvSpPr/>
            <p:nvPr/>
          </p:nvSpPr>
          <p:spPr bwMode="auto">
            <a:xfrm>
              <a:off x="7124701" y="4783138"/>
              <a:ext cx="152400" cy="166688"/>
            </a:xfrm>
            <a:custGeom>
              <a:avLst/>
              <a:gdLst>
                <a:gd name="T0" fmla="*/ 19 w 36"/>
                <a:gd name="T1" fmla="*/ 38 h 39"/>
                <a:gd name="T2" fmla="*/ 36 w 36"/>
                <a:gd name="T3" fmla="*/ 18 h 39"/>
                <a:gd name="T4" fmla="*/ 17 w 36"/>
                <a:gd name="T5" fmla="*/ 1 h 39"/>
                <a:gd name="T6" fmla="*/ 0 w 36"/>
                <a:gd name="T7" fmla="*/ 20 h 39"/>
                <a:gd name="T8" fmla="*/ 19 w 36"/>
                <a:gd name="T9" fmla="*/ 38 h 39"/>
              </a:gdLst>
              <a:ahLst/>
              <a:cxnLst>
                <a:cxn ang="0">
                  <a:pos x="T0" y="T1"/>
                </a:cxn>
                <a:cxn ang="0">
                  <a:pos x="T2" y="T3"/>
                </a:cxn>
                <a:cxn ang="0">
                  <a:pos x="T4" y="T5"/>
                </a:cxn>
                <a:cxn ang="0">
                  <a:pos x="T6" y="T7"/>
                </a:cxn>
                <a:cxn ang="0">
                  <a:pos x="T8" y="T9"/>
                </a:cxn>
              </a:cxnLst>
              <a:rect l="0" t="0" r="r" b="b"/>
              <a:pathLst>
                <a:path w="36" h="39">
                  <a:moveTo>
                    <a:pt x="19" y="38"/>
                  </a:moveTo>
                  <a:cubicBezTo>
                    <a:pt x="29" y="37"/>
                    <a:pt x="36" y="29"/>
                    <a:pt x="36" y="18"/>
                  </a:cubicBezTo>
                  <a:cubicBezTo>
                    <a:pt x="35" y="8"/>
                    <a:pt x="27" y="0"/>
                    <a:pt x="17" y="1"/>
                  </a:cubicBezTo>
                  <a:cubicBezTo>
                    <a:pt x="7" y="1"/>
                    <a:pt x="0" y="10"/>
                    <a:pt x="0" y="20"/>
                  </a:cubicBezTo>
                  <a:cubicBezTo>
                    <a:pt x="1" y="31"/>
                    <a:pt x="9" y="39"/>
                    <a:pt x="19" y="38"/>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6" name="Freeform 322"/>
            <p:cNvSpPr/>
            <p:nvPr/>
          </p:nvSpPr>
          <p:spPr bwMode="auto">
            <a:xfrm>
              <a:off x="7162801" y="4821238"/>
              <a:ext cx="79375" cy="85725"/>
            </a:xfrm>
            <a:custGeom>
              <a:avLst/>
              <a:gdLst>
                <a:gd name="T0" fmla="*/ 10 w 19"/>
                <a:gd name="T1" fmla="*/ 20 h 20"/>
                <a:gd name="T2" fmla="*/ 18 w 19"/>
                <a:gd name="T3" fmla="*/ 10 h 20"/>
                <a:gd name="T4" fmla="*/ 8 w 19"/>
                <a:gd name="T5" fmla="*/ 1 h 20"/>
                <a:gd name="T6" fmla="*/ 0 w 19"/>
                <a:gd name="T7" fmla="*/ 11 h 20"/>
                <a:gd name="T8" fmla="*/ 10 w 19"/>
                <a:gd name="T9" fmla="*/ 20 h 20"/>
              </a:gdLst>
              <a:ahLst/>
              <a:cxnLst>
                <a:cxn ang="0">
                  <a:pos x="T0" y="T1"/>
                </a:cxn>
                <a:cxn ang="0">
                  <a:pos x="T2" y="T3"/>
                </a:cxn>
                <a:cxn ang="0">
                  <a:pos x="T4" y="T5"/>
                </a:cxn>
                <a:cxn ang="0">
                  <a:pos x="T6" y="T7"/>
                </a:cxn>
                <a:cxn ang="0">
                  <a:pos x="T8" y="T9"/>
                </a:cxn>
              </a:cxnLst>
              <a:rect l="0" t="0" r="r" b="b"/>
              <a:pathLst>
                <a:path w="19" h="20">
                  <a:moveTo>
                    <a:pt x="10" y="20"/>
                  </a:moveTo>
                  <a:cubicBezTo>
                    <a:pt x="15" y="20"/>
                    <a:pt x="19" y="15"/>
                    <a:pt x="18" y="10"/>
                  </a:cubicBezTo>
                  <a:cubicBezTo>
                    <a:pt x="18" y="4"/>
                    <a:pt x="14" y="0"/>
                    <a:pt x="8" y="1"/>
                  </a:cubicBezTo>
                  <a:cubicBezTo>
                    <a:pt x="3" y="1"/>
                    <a:pt x="0" y="6"/>
                    <a:pt x="0" y="11"/>
                  </a:cubicBezTo>
                  <a:cubicBezTo>
                    <a:pt x="0" y="16"/>
                    <a:pt x="5" y="20"/>
                    <a:pt x="10" y="2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7" name="Freeform 323"/>
            <p:cNvSpPr/>
            <p:nvPr/>
          </p:nvSpPr>
          <p:spPr bwMode="auto">
            <a:xfrm>
              <a:off x="7475538" y="4452938"/>
              <a:ext cx="301625" cy="292100"/>
            </a:xfrm>
            <a:custGeom>
              <a:avLst/>
              <a:gdLst>
                <a:gd name="T0" fmla="*/ 55 w 71"/>
                <a:gd name="T1" fmla="*/ 0 h 69"/>
                <a:gd name="T2" fmla="*/ 0 w 71"/>
                <a:gd name="T3" fmla="*/ 30 h 69"/>
                <a:gd name="T4" fmla="*/ 0 w 71"/>
                <a:gd name="T5" fmla="*/ 32 h 69"/>
                <a:gd name="T6" fmla="*/ 35 w 71"/>
                <a:gd name="T7" fmla="*/ 69 h 69"/>
                <a:gd name="T8" fmla="*/ 71 w 71"/>
                <a:gd name="T9" fmla="*/ 32 h 69"/>
                <a:gd name="T10" fmla="*/ 55 w 71"/>
                <a:gd name="T11" fmla="*/ 0 h 69"/>
              </a:gdLst>
              <a:ahLst/>
              <a:cxnLst>
                <a:cxn ang="0">
                  <a:pos x="T0" y="T1"/>
                </a:cxn>
                <a:cxn ang="0">
                  <a:pos x="T2" y="T3"/>
                </a:cxn>
                <a:cxn ang="0">
                  <a:pos x="T4" y="T5"/>
                </a:cxn>
                <a:cxn ang="0">
                  <a:pos x="T6" y="T7"/>
                </a:cxn>
                <a:cxn ang="0">
                  <a:pos x="T8" y="T9"/>
                </a:cxn>
                <a:cxn ang="0">
                  <a:pos x="T10" y="T11"/>
                </a:cxn>
              </a:cxnLst>
              <a:rect l="0" t="0" r="r" b="b"/>
              <a:pathLst>
                <a:path w="71" h="69">
                  <a:moveTo>
                    <a:pt x="55" y="0"/>
                  </a:moveTo>
                  <a:cubicBezTo>
                    <a:pt x="38" y="14"/>
                    <a:pt x="20" y="23"/>
                    <a:pt x="0" y="30"/>
                  </a:cubicBezTo>
                  <a:cubicBezTo>
                    <a:pt x="0" y="31"/>
                    <a:pt x="0" y="31"/>
                    <a:pt x="0" y="32"/>
                  </a:cubicBezTo>
                  <a:cubicBezTo>
                    <a:pt x="0" y="52"/>
                    <a:pt x="16" y="69"/>
                    <a:pt x="35" y="69"/>
                  </a:cubicBezTo>
                  <a:cubicBezTo>
                    <a:pt x="55" y="69"/>
                    <a:pt x="71" y="52"/>
                    <a:pt x="71" y="32"/>
                  </a:cubicBezTo>
                  <a:cubicBezTo>
                    <a:pt x="71" y="19"/>
                    <a:pt x="64" y="7"/>
                    <a:pt x="5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8" name="Freeform 324"/>
            <p:cNvSpPr/>
            <p:nvPr/>
          </p:nvSpPr>
          <p:spPr bwMode="auto">
            <a:xfrm>
              <a:off x="7523163" y="4486275"/>
              <a:ext cx="207963" cy="212725"/>
            </a:xfrm>
            <a:custGeom>
              <a:avLst/>
              <a:gdLst>
                <a:gd name="T0" fmla="*/ 34 w 49"/>
                <a:gd name="T1" fmla="*/ 0 h 50"/>
                <a:gd name="T2" fmla="*/ 1 w 49"/>
                <a:gd name="T3" fmla="*/ 18 h 50"/>
                <a:gd name="T4" fmla="*/ 0 w 49"/>
                <a:gd name="T5" fmla="*/ 24 h 50"/>
                <a:gd name="T6" fmla="*/ 25 w 49"/>
                <a:gd name="T7" fmla="*/ 50 h 50"/>
                <a:gd name="T8" fmla="*/ 49 w 49"/>
                <a:gd name="T9" fmla="*/ 24 h 50"/>
                <a:gd name="T10" fmla="*/ 34 w 49"/>
                <a:gd name="T11" fmla="*/ 0 h 50"/>
              </a:gdLst>
              <a:ahLst/>
              <a:cxnLst>
                <a:cxn ang="0">
                  <a:pos x="T0" y="T1"/>
                </a:cxn>
                <a:cxn ang="0">
                  <a:pos x="T2" y="T3"/>
                </a:cxn>
                <a:cxn ang="0">
                  <a:pos x="T4" y="T5"/>
                </a:cxn>
                <a:cxn ang="0">
                  <a:pos x="T6" y="T7"/>
                </a:cxn>
                <a:cxn ang="0">
                  <a:pos x="T8" y="T9"/>
                </a:cxn>
                <a:cxn ang="0">
                  <a:pos x="T10" y="T11"/>
                </a:cxn>
              </a:cxnLst>
              <a:rect l="0" t="0" r="r" b="b"/>
              <a:pathLst>
                <a:path w="49" h="50">
                  <a:moveTo>
                    <a:pt x="34" y="0"/>
                  </a:moveTo>
                  <a:cubicBezTo>
                    <a:pt x="24" y="7"/>
                    <a:pt x="13" y="13"/>
                    <a:pt x="1" y="18"/>
                  </a:cubicBezTo>
                  <a:cubicBezTo>
                    <a:pt x="1" y="20"/>
                    <a:pt x="0" y="22"/>
                    <a:pt x="0" y="24"/>
                  </a:cubicBezTo>
                  <a:cubicBezTo>
                    <a:pt x="0" y="38"/>
                    <a:pt x="11" y="50"/>
                    <a:pt x="25" y="50"/>
                  </a:cubicBezTo>
                  <a:cubicBezTo>
                    <a:pt x="38" y="50"/>
                    <a:pt x="49" y="38"/>
                    <a:pt x="49" y="24"/>
                  </a:cubicBezTo>
                  <a:cubicBezTo>
                    <a:pt x="49" y="13"/>
                    <a:pt x="43" y="4"/>
                    <a:pt x="34"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9" name="Freeform 325"/>
            <p:cNvSpPr/>
            <p:nvPr/>
          </p:nvSpPr>
          <p:spPr bwMode="auto">
            <a:xfrm>
              <a:off x="7569201" y="4511675"/>
              <a:ext cx="58738" cy="30163"/>
            </a:xfrm>
            <a:custGeom>
              <a:avLst/>
              <a:gdLst>
                <a:gd name="T0" fmla="*/ 13 w 14"/>
                <a:gd name="T1" fmla="*/ 0 h 7"/>
                <a:gd name="T2" fmla="*/ 0 w 14"/>
                <a:gd name="T3" fmla="*/ 7 h 7"/>
                <a:gd name="T4" fmla="*/ 14 w 14"/>
                <a:gd name="T5" fmla="*/ 0 h 7"/>
                <a:gd name="T6" fmla="*/ 13 w 14"/>
                <a:gd name="T7" fmla="*/ 0 h 7"/>
              </a:gdLst>
              <a:ahLst/>
              <a:cxnLst>
                <a:cxn ang="0">
                  <a:pos x="T0" y="T1"/>
                </a:cxn>
                <a:cxn ang="0">
                  <a:pos x="T2" y="T3"/>
                </a:cxn>
                <a:cxn ang="0">
                  <a:pos x="T4" y="T5"/>
                </a:cxn>
                <a:cxn ang="0">
                  <a:pos x="T6" y="T7"/>
                </a:cxn>
              </a:cxnLst>
              <a:rect l="0" t="0" r="r" b="b"/>
              <a:pathLst>
                <a:path w="14" h="7">
                  <a:moveTo>
                    <a:pt x="13" y="0"/>
                  </a:moveTo>
                  <a:cubicBezTo>
                    <a:pt x="8" y="0"/>
                    <a:pt x="3" y="3"/>
                    <a:pt x="0" y="7"/>
                  </a:cubicBezTo>
                  <a:cubicBezTo>
                    <a:pt x="5" y="5"/>
                    <a:pt x="9" y="2"/>
                    <a:pt x="14" y="0"/>
                  </a:cubicBezTo>
                  <a:cubicBezTo>
                    <a:pt x="14" y="0"/>
                    <a:pt x="13" y="0"/>
                    <a:pt x="13"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0" name="Freeform 326"/>
            <p:cNvSpPr/>
            <p:nvPr/>
          </p:nvSpPr>
          <p:spPr bwMode="auto">
            <a:xfrm>
              <a:off x="7551738" y="4511675"/>
              <a:ext cx="153988" cy="157163"/>
            </a:xfrm>
            <a:custGeom>
              <a:avLst/>
              <a:gdLst>
                <a:gd name="T0" fmla="*/ 18 w 36"/>
                <a:gd name="T1" fmla="*/ 0 h 37"/>
                <a:gd name="T2" fmla="*/ 4 w 36"/>
                <a:gd name="T3" fmla="*/ 7 h 37"/>
                <a:gd name="T4" fmla="*/ 1 w 36"/>
                <a:gd name="T5" fmla="*/ 19 h 37"/>
                <a:gd name="T6" fmla="*/ 19 w 36"/>
                <a:gd name="T7" fmla="*/ 37 h 37"/>
                <a:gd name="T8" fmla="*/ 36 w 36"/>
                <a:gd name="T9" fmla="*/ 17 h 37"/>
                <a:gd name="T10" fmla="*/ 18 w 36"/>
                <a:gd name="T11" fmla="*/ 0 h 37"/>
              </a:gdLst>
              <a:ahLst/>
              <a:cxnLst>
                <a:cxn ang="0">
                  <a:pos x="T0" y="T1"/>
                </a:cxn>
                <a:cxn ang="0">
                  <a:pos x="T2" y="T3"/>
                </a:cxn>
                <a:cxn ang="0">
                  <a:pos x="T4" y="T5"/>
                </a:cxn>
                <a:cxn ang="0">
                  <a:pos x="T6" y="T7"/>
                </a:cxn>
                <a:cxn ang="0">
                  <a:pos x="T8" y="T9"/>
                </a:cxn>
                <a:cxn ang="0">
                  <a:pos x="T10" y="T11"/>
                </a:cxn>
              </a:cxnLst>
              <a:rect l="0" t="0" r="r" b="b"/>
              <a:pathLst>
                <a:path w="36" h="37">
                  <a:moveTo>
                    <a:pt x="18" y="0"/>
                  </a:moveTo>
                  <a:cubicBezTo>
                    <a:pt x="13" y="2"/>
                    <a:pt x="9" y="5"/>
                    <a:pt x="4" y="7"/>
                  </a:cubicBezTo>
                  <a:cubicBezTo>
                    <a:pt x="2" y="11"/>
                    <a:pt x="0" y="15"/>
                    <a:pt x="1" y="19"/>
                  </a:cubicBezTo>
                  <a:cubicBezTo>
                    <a:pt x="1" y="30"/>
                    <a:pt x="9" y="37"/>
                    <a:pt x="19" y="37"/>
                  </a:cubicBezTo>
                  <a:cubicBezTo>
                    <a:pt x="29" y="36"/>
                    <a:pt x="36" y="27"/>
                    <a:pt x="36" y="17"/>
                  </a:cubicBezTo>
                  <a:cubicBezTo>
                    <a:pt x="35" y="7"/>
                    <a:pt x="27" y="0"/>
                    <a:pt x="18"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1" name="Freeform 327"/>
            <p:cNvSpPr/>
            <p:nvPr/>
          </p:nvSpPr>
          <p:spPr bwMode="auto">
            <a:xfrm>
              <a:off x="7589838" y="4545013"/>
              <a:ext cx="80963" cy="85725"/>
            </a:xfrm>
            <a:custGeom>
              <a:avLst/>
              <a:gdLst>
                <a:gd name="T0" fmla="*/ 9 w 19"/>
                <a:gd name="T1" fmla="*/ 1 h 20"/>
                <a:gd name="T2" fmla="*/ 0 w 19"/>
                <a:gd name="T3" fmla="*/ 11 h 20"/>
                <a:gd name="T4" fmla="*/ 10 w 19"/>
                <a:gd name="T5" fmla="*/ 20 h 20"/>
                <a:gd name="T6" fmla="*/ 18 w 19"/>
                <a:gd name="T7" fmla="*/ 10 h 20"/>
                <a:gd name="T8" fmla="*/ 9 w 19"/>
                <a:gd name="T9" fmla="*/ 1 h 20"/>
              </a:gdLst>
              <a:ahLst/>
              <a:cxnLst>
                <a:cxn ang="0">
                  <a:pos x="T0" y="T1"/>
                </a:cxn>
                <a:cxn ang="0">
                  <a:pos x="T2" y="T3"/>
                </a:cxn>
                <a:cxn ang="0">
                  <a:pos x="T4" y="T5"/>
                </a:cxn>
                <a:cxn ang="0">
                  <a:pos x="T6" y="T7"/>
                </a:cxn>
                <a:cxn ang="0">
                  <a:pos x="T8" y="T9"/>
                </a:cxn>
              </a:cxnLst>
              <a:rect l="0" t="0" r="r" b="b"/>
              <a:pathLst>
                <a:path w="19" h="20">
                  <a:moveTo>
                    <a:pt x="9" y="1"/>
                  </a:moveTo>
                  <a:cubicBezTo>
                    <a:pt x="3" y="1"/>
                    <a:pt x="0" y="5"/>
                    <a:pt x="0" y="11"/>
                  </a:cubicBezTo>
                  <a:cubicBezTo>
                    <a:pt x="0" y="16"/>
                    <a:pt x="5" y="20"/>
                    <a:pt x="10" y="20"/>
                  </a:cubicBezTo>
                  <a:cubicBezTo>
                    <a:pt x="15" y="20"/>
                    <a:pt x="19" y="15"/>
                    <a:pt x="18" y="10"/>
                  </a:cubicBezTo>
                  <a:cubicBezTo>
                    <a:pt x="18" y="4"/>
                    <a:pt x="14" y="0"/>
                    <a:pt x="9" y="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2" name="Freeform 328"/>
            <p:cNvSpPr/>
            <p:nvPr/>
          </p:nvSpPr>
          <p:spPr bwMode="auto">
            <a:xfrm>
              <a:off x="7937501" y="4618038"/>
              <a:ext cx="280988" cy="263525"/>
            </a:xfrm>
            <a:custGeom>
              <a:avLst/>
              <a:gdLst>
                <a:gd name="T0" fmla="*/ 35 w 66"/>
                <a:gd name="T1" fmla="*/ 0 h 62"/>
                <a:gd name="T2" fmla="*/ 0 w 66"/>
                <a:gd name="T3" fmla="*/ 37 h 62"/>
                <a:gd name="T4" fmla="*/ 9 w 66"/>
                <a:gd name="T5" fmla="*/ 62 h 62"/>
                <a:gd name="T6" fmla="*/ 66 w 66"/>
                <a:gd name="T7" fmla="*/ 20 h 62"/>
                <a:gd name="T8" fmla="*/ 35 w 66"/>
                <a:gd name="T9" fmla="*/ 0 h 62"/>
              </a:gdLst>
              <a:ahLst/>
              <a:cxnLst>
                <a:cxn ang="0">
                  <a:pos x="T0" y="T1"/>
                </a:cxn>
                <a:cxn ang="0">
                  <a:pos x="T2" y="T3"/>
                </a:cxn>
                <a:cxn ang="0">
                  <a:pos x="T4" y="T5"/>
                </a:cxn>
                <a:cxn ang="0">
                  <a:pos x="T6" y="T7"/>
                </a:cxn>
                <a:cxn ang="0">
                  <a:pos x="T8" y="T9"/>
                </a:cxn>
              </a:cxnLst>
              <a:rect l="0" t="0" r="r" b="b"/>
              <a:pathLst>
                <a:path w="66" h="62">
                  <a:moveTo>
                    <a:pt x="35" y="0"/>
                  </a:moveTo>
                  <a:cubicBezTo>
                    <a:pt x="16" y="0"/>
                    <a:pt x="0" y="17"/>
                    <a:pt x="0" y="37"/>
                  </a:cubicBezTo>
                  <a:cubicBezTo>
                    <a:pt x="0" y="47"/>
                    <a:pt x="3" y="55"/>
                    <a:pt x="9" y="62"/>
                  </a:cubicBezTo>
                  <a:cubicBezTo>
                    <a:pt x="30" y="52"/>
                    <a:pt x="48" y="35"/>
                    <a:pt x="66" y="20"/>
                  </a:cubicBezTo>
                  <a:cubicBezTo>
                    <a:pt x="60" y="8"/>
                    <a:pt x="49" y="0"/>
                    <a:pt x="3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3" name="Freeform 329"/>
            <p:cNvSpPr/>
            <p:nvPr/>
          </p:nvSpPr>
          <p:spPr bwMode="auto">
            <a:xfrm>
              <a:off x="7985126" y="4668838"/>
              <a:ext cx="198438" cy="187325"/>
            </a:xfrm>
            <a:custGeom>
              <a:avLst/>
              <a:gdLst>
                <a:gd name="T0" fmla="*/ 25 w 47"/>
                <a:gd name="T1" fmla="*/ 0 h 44"/>
                <a:gd name="T2" fmla="*/ 0 w 47"/>
                <a:gd name="T3" fmla="*/ 25 h 44"/>
                <a:gd name="T4" fmla="*/ 8 w 47"/>
                <a:gd name="T5" fmla="*/ 44 h 44"/>
                <a:gd name="T6" fmla="*/ 47 w 47"/>
                <a:gd name="T7" fmla="*/ 15 h 44"/>
                <a:gd name="T8" fmla="*/ 25 w 47"/>
                <a:gd name="T9" fmla="*/ 0 h 44"/>
              </a:gdLst>
              <a:ahLst/>
              <a:cxnLst>
                <a:cxn ang="0">
                  <a:pos x="T0" y="T1"/>
                </a:cxn>
                <a:cxn ang="0">
                  <a:pos x="T2" y="T3"/>
                </a:cxn>
                <a:cxn ang="0">
                  <a:pos x="T4" y="T5"/>
                </a:cxn>
                <a:cxn ang="0">
                  <a:pos x="T6" y="T7"/>
                </a:cxn>
                <a:cxn ang="0">
                  <a:pos x="T8" y="T9"/>
                </a:cxn>
              </a:cxnLst>
              <a:rect l="0" t="0" r="r" b="b"/>
              <a:pathLst>
                <a:path w="47" h="44">
                  <a:moveTo>
                    <a:pt x="25" y="0"/>
                  </a:moveTo>
                  <a:cubicBezTo>
                    <a:pt x="11" y="0"/>
                    <a:pt x="0" y="11"/>
                    <a:pt x="0" y="25"/>
                  </a:cubicBezTo>
                  <a:cubicBezTo>
                    <a:pt x="0" y="33"/>
                    <a:pt x="3" y="40"/>
                    <a:pt x="8" y="44"/>
                  </a:cubicBezTo>
                  <a:cubicBezTo>
                    <a:pt x="22" y="36"/>
                    <a:pt x="35" y="26"/>
                    <a:pt x="47" y="15"/>
                  </a:cubicBezTo>
                  <a:cubicBezTo>
                    <a:pt x="43" y="6"/>
                    <a:pt x="35" y="0"/>
                    <a:pt x="25"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4" name="Freeform 330"/>
            <p:cNvSpPr/>
            <p:nvPr/>
          </p:nvSpPr>
          <p:spPr bwMode="auto">
            <a:xfrm>
              <a:off x="8015288" y="4699000"/>
              <a:ext cx="147638" cy="144463"/>
            </a:xfrm>
            <a:custGeom>
              <a:avLst/>
              <a:gdLst>
                <a:gd name="T0" fmla="*/ 17 w 35"/>
                <a:gd name="T1" fmla="*/ 0 h 34"/>
                <a:gd name="T2" fmla="*/ 0 w 35"/>
                <a:gd name="T3" fmla="*/ 20 h 34"/>
                <a:gd name="T4" fmla="*/ 7 w 35"/>
                <a:gd name="T5" fmla="*/ 34 h 34"/>
                <a:gd name="T6" fmla="*/ 35 w 35"/>
                <a:gd name="T7" fmla="*/ 13 h 34"/>
                <a:gd name="T8" fmla="*/ 17 w 35"/>
                <a:gd name="T9" fmla="*/ 0 h 34"/>
              </a:gdLst>
              <a:ahLst/>
              <a:cxnLst>
                <a:cxn ang="0">
                  <a:pos x="T0" y="T1"/>
                </a:cxn>
                <a:cxn ang="0">
                  <a:pos x="T2" y="T3"/>
                </a:cxn>
                <a:cxn ang="0">
                  <a:pos x="T4" y="T5"/>
                </a:cxn>
                <a:cxn ang="0">
                  <a:pos x="T6" y="T7"/>
                </a:cxn>
                <a:cxn ang="0">
                  <a:pos x="T8" y="T9"/>
                </a:cxn>
              </a:cxnLst>
              <a:rect l="0" t="0" r="r" b="b"/>
              <a:pathLst>
                <a:path w="35" h="34">
                  <a:moveTo>
                    <a:pt x="17" y="0"/>
                  </a:moveTo>
                  <a:cubicBezTo>
                    <a:pt x="7" y="1"/>
                    <a:pt x="0" y="10"/>
                    <a:pt x="0" y="20"/>
                  </a:cubicBezTo>
                  <a:cubicBezTo>
                    <a:pt x="1" y="26"/>
                    <a:pt x="3" y="31"/>
                    <a:pt x="7" y="34"/>
                  </a:cubicBezTo>
                  <a:cubicBezTo>
                    <a:pt x="17" y="28"/>
                    <a:pt x="26" y="20"/>
                    <a:pt x="35" y="13"/>
                  </a:cubicBezTo>
                  <a:cubicBezTo>
                    <a:pt x="32" y="5"/>
                    <a:pt x="25" y="0"/>
                    <a:pt x="17"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5" name="Freeform 331"/>
            <p:cNvSpPr/>
            <p:nvPr/>
          </p:nvSpPr>
          <p:spPr bwMode="auto">
            <a:xfrm>
              <a:off x="8048626" y="4737100"/>
              <a:ext cx="80963" cy="80963"/>
            </a:xfrm>
            <a:custGeom>
              <a:avLst/>
              <a:gdLst>
                <a:gd name="T0" fmla="*/ 19 w 19"/>
                <a:gd name="T1" fmla="*/ 9 h 19"/>
                <a:gd name="T2" fmla="*/ 9 w 19"/>
                <a:gd name="T3" fmla="*/ 0 h 19"/>
                <a:gd name="T4" fmla="*/ 1 w 19"/>
                <a:gd name="T5" fmla="*/ 11 h 19"/>
                <a:gd name="T6" fmla="*/ 7 w 19"/>
                <a:gd name="T7" fmla="*/ 19 h 19"/>
                <a:gd name="T8" fmla="*/ 19 w 19"/>
                <a:gd name="T9" fmla="*/ 10 h 19"/>
                <a:gd name="T10" fmla="*/ 19 w 19"/>
                <a:gd name="T11" fmla="*/ 9 h 19"/>
              </a:gdLst>
              <a:ahLst/>
              <a:cxnLst>
                <a:cxn ang="0">
                  <a:pos x="T0" y="T1"/>
                </a:cxn>
                <a:cxn ang="0">
                  <a:pos x="T2" y="T3"/>
                </a:cxn>
                <a:cxn ang="0">
                  <a:pos x="T4" y="T5"/>
                </a:cxn>
                <a:cxn ang="0">
                  <a:pos x="T6" y="T7"/>
                </a:cxn>
                <a:cxn ang="0">
                  <a:pos x="T8" y="T9"/>
                </a:cxn>
                <a:cxn ang="0">
                  <a:pos x="T10" y="T11"/>
                </a:cxn>
              </a:cxnLst>
              <a:rect l="0" t="0" r="r" b="b"/>
              <a:pathLst>
                <a:path w="19" h="19">
                  <a:moveTo>
                    <a:pt x="19" y="9"/>
                  </a:moveTo>
                  <a:cubicBezTo>
                    <a:pt x="19" y="4"/>
                    <a:pt x="14" y="0"/>
                    <a:pt x="9" y="0"/>
                  </a:cubicBezTo>
                  <a:cubicBezTo>
                    <a:pt x="4" y="1"/>
                    <a:pt x="0" y="5"/>
                    <a:pt x="1" y="11"/>
                  </a:cubicBezTo>
                  <a:cubicBezTo>
                    <a:pt x="1" y="15"/>
                    <a:pt x="4" y="18"/>
                    <a:pt x="7" y="19"/>
                  </a:cubicBezTo>
                  <a:cubicBezTo>
                    <a:pt x="11" y="16"/>
                    <a:pt x="15" y="13"/>
                    <a:pt x="19" y="10"/>
                  </a:cubicBezTo>
                  <a:cubicBezTo>
                    <a:pt x="19" y="10"/>
                    <a:pt x="19" y="10"/>
                    <a:pt x="19" y="9"/>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6" name="Freeform 332"/>
            <p:cNvSpPr/>
            <p:nvPr/>
          </p:nvSpPr>
          <p:spPr bwMode="auto">
            <a:xfrm>
              <a:off x="7543801" y="4897438"/>
              <a:ext cx="271463" cy="184150"/>
            </a:xfrm>
            <a:custGeom>
              <a:avLst/>
              <a:gdLst>
                <a:gd name="T0" fmla="*/ 35 w 64"/>
                <a:gd name="T1" fmla="*/ 0 h 43"/>
                <a:gd name="T2" fmla="*/ 0 w 64"/>
                <a:gd name="T3" fmla="*/ 38 h 43"/>
                <a:gd name="T4" fmla="*/ 0 w 64"/>
                <a:gd name="T5" fmla="*/ 43 h 43"/>
                <a:gd name="T6" fmla="*/ 64 w 64"/>
                <a:gd name="T7" fmla="*/ 17 h 43"/>
                <a:gd name="T8" fmla="*/ 35 w 64"/>
                <a:gd name="T9" fmla="*/ 0 h 43"/>
              </a:gdLst>
              <a:ahLst/>
              <a:cxnLst>
                <a:cxn ang="0">
                  <a:pos x="T0" y="T1"/>
                </a:cxn>
                <a:cxn ang="0">
                  <a:pos x="T2" y="T3"/>
                </a:cxn>
                <a:cxn ang="0">
                  <a:pos x="T4" y="T5"/>
                </a:cxn>
                <a:cxn ang="0">
                  <a:pos x="T6" y="T7"/>
                </a:cxn>
                <a:cxn ang="0">
                  <a:pos x="T8" y="T9"/>
                </a:cxn>
              </a:cxnLst>
              <a:rect l="0" t="0" r="r" b="b"/>
              <a:pathLst>
                <a:path w="64" h="43">
                  <a:moveTo>
                    <a:pt x="35" y="0"/>
                  </a:moveTo>
                  <a:cubicBezTo>
                    <a:pt x="15" y="0"/>
                    <a:pt x="0" y="17"/>
                    <a:pt x="0" y="38"/>
                  </a:cubicBezTo>
                  <a:cubicBezTo>
                    <a:pt x="0" y="40"/>
                    <a:pt x="0" y="42"/>
                    <a:pt x="0" y="43"/>
                  </a:cubicBezTo>
                  <a:cubicBezTo>
                    <a:pt x="22" y="38"/>
                    <a:pt x="44" y="30"/>
                    <a:pt x="64" y="17"/>
                  </a:cubicBezTo>
                  <a:cubicBezTo>
                    <a:pt x="58" y="7"/>
                    <a:pt x="47" y="0"/>
                    <a:pt x="3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7" name="Freeform 333"/>
            <p:cNvSpPr/>
            <p:nvPr/>
          </p:nvSpPr>
          <p:spPr bwMode="auto">
            <a:xfrm>
              <a:off x="7589838" y="4949825"/>
              <a:ext cx="187325" cy="117475"/>
            </a:xfrm>
            <a:custGeom>
              <a:avLst/>
              <a:gdLst>
                <a:gd name="T0" fmla="*/ 24 w 44"/>
                <a:gd name="T1" fmla="*/ 0 h 28"/>
                <a:gd name="T2" fmla="*/ 0 w 44"/>
                <a:gd name="T3" fmla="*/ 26 h 28"/>
                <a:gd name="T4" fmla="*/ 0 w 44"/>
                <a:gd name="T5" fmla="*/ 28 h 28"/>
                <a:gd name="T6" fmla="*/ 44 w 44"/>
                <a:gd name="T7" fmla="*/ 10 h 28"/>
                <a:gd name="T8" fmla="*/ 24 w 44"/>
                <a:gd name="T9" fmla="*/ 0 h 28"/>
              </a:gdLst>
              <a:ahLst/>
              <a:cxnLst>
                <a:cxn ang="0">
                  <a:pos x="T0" y="T1"/>
                </a:cxn>
                <a:cxn ang="0">
                  <a:pos x="T2" y="T3"/>
                </a:cxn>
                <a:cxn ang="0">
                  <a:pos x="T4" y="T5"/>
                </a:cxn>
                <a:cxn ang="0">
                  <a:pos x="T6" y="T7"/>
                </a:cxn>
                <a:cxn ang="0">
                  <a:pos x="T8" y="T9"/>
                </a:cxn>
              </a:cxnLst>
              <a:rect l="0" t="0" r="r" b="b"/>
              <a:pathLst>
                <a:path w="44" h="28">
                  <a:moveTo>
                    <a:pt x="24" y="0"/>
                  </a:moveTo>
                  <a:cubicBezTo>
                    <a:pt x="11" y="0"/>
                    <a:pt x="0" y="11"/>
                    <a:pt x="0" y="26"/>
                  </a:cubicBezTo>
                  <a:cubicBezTo>
                    <a:pt x="0" y="26"/>
                    <a:pt x="0" y="27"/>
                    <a:pt x="0" y="28"/>
                  </a:cubicBezTo>
                  <a:cubicBezTo>
                    <a:pt x="15" y="24"/>
                    <a:pt x="30" y="18"/>
                    <a:pt x="44" y="10"/>
                  </a:cubicBezTo>
                  <a:cubicBezTo>
                    <a:pt x="40" y="4"/>
                    <a:pt x="33" y="0"/>
                    <a:pt x="24"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8" name="Freeform 334"/>
            <p:cNvSpPr/>
            <p:nvPr/>
          </p:nvSpPr>
          <p:spPr bwMode="auto">
            <a:xfrm>
              <a:off x="7620001" y="4978400"/>
              <a:ext cx="131763" cy="80963"/>
            </a:xfrm>
            <a:custGeom>
              <a:avLst/>
              <a:gdLst>
                <a:gd name="T0" fmla="*/ 17 w 31"/>
                <a:gd name="T1" fmla="*/ 0 h 19"/>
                <a:gd name="T2" fmla="*/ 0 w 31"/>
                <a:gd name="T3" fmla="*/ 19 h 19"/>
                <a:gd name="T4" fmla="*/ 31 w 31"/>
                <a:gd name="T5" fmla="*/ 7 h 19"/>
                <a:gd name="T6" fmla="*/ 17 w 31"/>
                <a:gd name="T7" fmla="*/ 0 h 19"/>
              </a:gdLst>
              <a:ahLst/>
              <a:cxnLst>
                <a:cxn ang="0">
                  <a:pos x="T0" y="T1"/>
                </a:cxn>
                <a:cxn ang="0">
                  <a:pos x="T2" y="T3"/>
                </a:cxn>
                <a:cxn ang="0">
                  <a:pos x="T4" y="T5"/>
                </a:cxn>
                <a:cxn ang="0">
                  <a:pos x="T6" y="T7"/>
                </a:cxn>
              </a:cxnLst>
              <a:rect l="0" t="0" r="r" b="b"/>
              <a:pathLst>
                <a:path w="31" h="19">
                  <a:moveTo>
                    <a:pt x="17" y="0"/>
                  </a:moveTo>
                  <a:cubicBezTo>
                    <a:pt x="7" y="1"/>
                    <a:pt x="0" y="9"/>
                    <a:pt x="0" y="19"/>
                  </a:cubicBezTo>
                  <a:cubicBezTo>
                    <a:pt x="11" y="16"/>
                    <a:pt x="21" y="12"/>
                    <a:pt x="31" y="7"/>
                  </a:cubicBezTo>
                  <a:cubicBezTo>
                    <a:pt x="27" y="3"/>
                    <a:pt x="22" y="0"/>
                    <a:pt x="17"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9" name="Freeform 335"/>
            <p:cNvSpPr/>
            <p:nvPr/>
          </p:nvSpPr>
          <p:spPr bwMode="auto">
            <a:xfrm>
              <a:off x="7658101" y="5016500"/>
              <a:ext cx="55563" cy="30163"/>
            </a:xfrm>
            <a:custGeom>
              <a:avLst/>
              <a:gdLst>
                <a:gd name="T0" fmla="*/ 8 w 13"/>
                <a:gd name="T1" fmla="*/ 0 h 7"/>
                <a:gd name="T2" fmla="*/ 0 w 13"/>
                <a:gd name="T3" fmla="*/ 7 h 7"/>
                <a:gd name="T4" fmla="*/ 13 w 13"/>
                <a:gd name="T5" fmla="*/ 2 h 7"/>
                <a:gd name="T6" fmla="*/ 8 w 13"/>
                <a:gd name="T7" fmla="*/ 0 h 7"/>
              </a:gdLst>
              <a:ahLst/>
              <a:cxnLst>
                <a:cxn ang="0">
                  <a:pos x="T0" y="T1"/>
                </a:cxn>
                <a:cxn ang="0">
                  <a:pos x="T2" y="T3"/>
                </a:cxn>
                <a:cxn ang="0">
                  <a:pos x="T4" y="T5"/>
                </a:cxn>
                <a:cxn ang="0">
                  <a:pos x="T6" y="T7"/>
                </a:cxn>
              </a:cxnLst>
              <a:rect l="0" t="0" r="r" b="b"/>
              <a:pathLst>
                <a:path w="13" h="7">
                  <a:moveTo>
                    <a:pt x="8" y="0"/>
                  </a:moveTo>
                  <a:cubicBezTo>
                    <a:pt x="4" y="1"/>
                    <a:pt x="1" y="3"/>
                    <a:pt x="0" y="7"/>
                  </a:cubicBezTo>
                  <a:cubicBezTo>
                    <a:pt x="4" y="6"/>
                    <a:pt x="9" y="4"/>
                    <a:pt x="13" y="2"/>
                  </a:cubicBezTo>
                  <a:cubicBezTo>
                    <a:pt x="12" y="1"/>
                    <a:pt x="10" y="0"/>
                    <a:pt x="8" y="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0" name="Freeform 336"/>
            <p:cNvSpPr/>
            <p:nvPr/>
          </p:nvSpPr>
          <p:spPr bwMode="auto">
            <a:xfrm>
              <a:off x="6746876" y="4991100"/>
              <a:ext cx="301625" cy="182563"/>
            </a:xfrm>
            <a:custGeom>
              <a:avLst/>
              <a:gdLst>
                <a:gd name="T0" fmla="*/ 70 w 71"/>
                <a:gd name="T1" fmla="*/ 41 h 43"/>
                <a:gd name="T2" fmla="*/ 71 w 71"/>
                <a:gd name="T3" fmla="*/ 37 h 43"/>
                <a:gd name="T4" fmla="*/ 35 w 71"/>
                <a:gd name="T5" fmla="*/ 0 h 43"/>
                <a:gd name="T6" fmla="*/ 0 w 71"/>
                <a:gd name="T7" fmla="*/ 37 h 43"/>
                <a:gd name="T8" fmla="*/ 0 w 71"/>
                <a:gd name="T9" fmla="*/ 38 h 43"/>
                <a:gd name="T10" fmla="*/ 70 w 71"/>
                <a:gd name="T11" fmla="*/ 41 h 43"/>
              </a:gdLst>
              <a:ahLst/>
              <a:cxnLst>
                <a:cxn ang="0">
                  <a:pos x="T0" y="T1"/>
                </a:cxn>
                <a:cxn ang="0">
                  <a:pos x="T2" y="T3"/>
                </a:cxn>
                <a:cxn ang="0">
                  <a:pos x="T4" y="T5"/>
                </a:cxn>
                <a:cxn ang="0">
                  <a:pos x="T6" y="T7"/>
                </a:cxn>
                <a:cxn ang="0">
                  <a:pos x="T8" y="T9"/>
                </a:cxn>
                <a:cxn ang="0">
                  <a:pos x="T10" y="T11"/>
                </a:cxn>
              </a:cxnLst>
              <a:rect l="0" t="0" r="r" b="b"/>
              <a:pathLst>
                <a:path w="71" h="43">
                  <a:moveTo>
                    <a:pt x="70" y="41"/>
                  </a:moveTo>
                  <a:cubicBezTo>
                    <a:pt x="70" y="40"/>
                    <a:pt x="71" y="38"/>
                    <a:pt x="71" y="37"/>
                  </a:cubicBezTo>
                  <a:cubicBezTo>
                    <a:pt x="71" y="16"/>
                    <a:pt x="55" y="0"/>
                    <a:pt x="35" y="0"/>
                  </a:cubicBezTo>
                  <a:cubicBezTo>
                    <a:pt x="16" y="0"/>
                    <a:pt x="0" y="16"/>
                    <a:pt x="0" y="37"/>
                  </a:cubicBezTo>
                  <a:cubicBezTo>
                    <a:pt x="0" y="37"/>
                    <a:pt x="0" y="38"/>
                    <a:pt x="0" y="38"/>
                  </a:cubicBezTo>
                  <a:cubicBezTo>
                    <a:pt x="23" y="41"/>
                    <a:pt x="47" y="43"/>
                    <a:pt x="70" y="41"/>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1" name="Freeform 337"/>
            <p:cNvSpPr/>
            <p:nvPr/>
          </p:nvSpPr>
          <p:spPr bwMode="auto">
            <a:xfrm>
              <a:off x="6792913" y="5038725"/>
              <a:ext cx="207963" cy="131763"/>
            </a:xfrm>
            <a:custGeom>
              <a:avLst/>
              <a:gdLst>
                <a:gd name="T0" fmla="*/ 49 w 49"/>
                <a:gd name="T1" fmla="*/ 31 h 31"/>
                <a:gd name="T2" fmla="*/ 49 w 49"/>
                <a:gd name="T3" fmla="*/ 26 h 31"/>
                <a:gd name="T4" fmla="*/ 25 w 49"/>
                <a:gd name="T5" fmla="*/ 0 h 31"/>
                <a:gd name="T6" fmla="*/ 0 w 49"/>
                <a:gd name="T7" fmla="*/ 26 h 31"/>
                <a:gd name="T8" fmla="*/ 1 w 49"/>
                <a:gd name="T9" fmla="*/ 29 h 31"/>
                <a:gd name="T10" fmla="*/ 49 w 49"/>
                <a:gd name="T11" fmla="*/ 31 h 31"/>
              </a:gdLst>
              <a:ahLst/>
              <a:cxnLst>
                <a:cxn ang="0">
                  <a:pos x="T0" y="T1"/>
                </a:cxn>
                <a:cxn ang="0">
                  <a:pos x="T2" y="T3"/>
                </a:cxn>
                <a:cxn ang="0">
                  <a:pos x="T4" y="T5"/>
                </a:cxn>
                <a:cxn ang="0">
                  <a:pos x="T6" y="T7"/>
                </a:cxn>
                <a:cxn ang="0">
                  <a:pos x="T8" y="T9"/>
                </a:cxn>
                <a:cxn ang="0">
                  <a:pos x="T10" y="T11"/>
                </a:cxn>
              </a:cxnLst>
              <a:rect l="0" t="0" r="r" b="b"/>
              <a:pathLst>
                <a:path w="49" h="31">
                  <a:moveTo>
                    <a:pt x="49" y="31"/>
                  </a:moveTo>
                  <a:cubicBezTo>
                    <a:pt x="49" y="29"/>
                    <a:pt x="49" y="28"/>
                    <a:pt x="49" y="26"/>
                  </a:cubicBezTo>
                  <a:cubicBezTo>
                    <a:pt x="49" y="12"/>
                    <a:pt x="38" y="0"/>
                    <a:pt x="25" y="0"/>
                  </a:cubicBezTo>
                  <a:cubicBezTo>
                    <a:pt x="11" y="0"/>
                    <a:pt x="0" y="12"/>
                    <a:pt x="0" y="26"/>
                  </a:cubicBezTo>
                  <a:cubicBezTo>
                    <a:pt x="0" y="27"/>
                    <a:pt x="0" y="28"/>
                    <a:pt x="1" y="29"/>
                  </a:cubicBezTo>
                  <a:cubicBezTo>
                    <a:pt x="16" y="30"/>
                    <a:pt x="33" y="31"/>
                    <a:pt x="49" y="31"/>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2" name="Freeform 338"/>
            <p:cNvSpPr/>
            <p:nvPr/>
          </p:nvSpPr>
          <p:spPr bwMode="auto">
            <a:xfrm>
              <a:off x="6823076" y="5067300"/>
              <a:ext cx="152400" cy="103188"/>
            </a:xfrm>
            <a:custGeom>
              <a:avLst/>
              <a:gdLst>
                <a:gd name="T0" fmla="*/ 35 w 36"/>
                <a:gd name="T1" fmla="*/ 24 h 24"/>
                <a:gd name="T2" fmla="*/ 36 w 36"/>
                <a:gd name="T3" fmla="*/ 18 h 24"/>
                <a:gd name="T4" fmla="*/ 17 w 36"/>
                <a:gd name="T5" fmla="*/ 1 h 24"/>
                <a:gd name="T6" fmla="*/ 1 w 36"/>
                <a:gd name="T7" fmla="*/ 21 h 24"/>
                <a:gd name="T8" fmla="*/ 1 w 36"/>
                <a:gd name="T9" fmla="*/ 22 h 24"/>
                <a:gd name="T10" fmla="*/ 35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5" y="24"/>
                  </a:moveTo>
                  <a:cubicBezTo>
                    <a:pt x="36" y="22"/>
                    <a:pt x="36" y="20"/>
                    <a:pt x="36" y="18"/>
                  </a:cubicBezTo>
                  <a:cubicBezTo>
                    <a:pt x="35" y="8"/>
                    <a:pt x="27" y="0"/>
                    <a:pt x="17" y="1"/>
                  </a:cubicBezTo>
                  <a:cubicBezTo>
                    <a:pt x="7" y="1"/>
                    <a:pt x="0" y="10"/>
                    <a:pt x="1" y="21"/>
                  </a:cubicBezTo>
                  <a:cubicBezTo>
                    <a:pt x="1" y="21"/>
                    <a:pt x="1" y="22"/>
                    <a:pt x="1" y="22"/>
                  </a:cubicBezTo>
                  <a:cubicBezTo>
                    <a:pt x="12" y="23"/>
                    <a:pt x="24" y="24"/>
                    <a:pt x="35" y="24"/>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3" name="Freeform 339"/>
            <p:cNvSpPr/>
            <p:nvPr/>
          </p:nvSpPr>
          <p:spPr bwMode="auto">
            <a:xfrm>
              <a:off x="6861176" y="5106988"/>
              <a:ext cx="76200" cy="63500"/>
            </a:xfrm>
            <a:custGeom>
              <a:avLst/>
              <a:gdLst>
                <a:gd name="T0" fmla="*/ 18 w 18"/>
                <a:gd name="T1" fmla="*/ 10 h 15"/>
                <a:gd name="T2" fmla="*/ 9 w 18"/>
                <a:gd name="T3" fmla="*/ 1 h 15"/>
                <a:gd name="T4" fmla="*/ 0 w 18"/>
                <a:gd name="T5" fmla="*/ 11 h 15"/>
                <a:gd name="T6" fmla="*/ 1 w 18"/>
                <a:gd name="T7" fmla="*/ 14 h 15"/>
                <a:gd name="T8" fmla="*/ 17 w 18"/>
                <a:gd name="T9" fmla="*/ 15 h 15"/>
                <a:gd name="T10" fmla="*/ 18 w 18"/>
                <a:gd name="T11" fmla="*/ 10 h 15"/>
              </a:gdLst>
              <a:ahLst/>
              <a:cxnLst>
                <a:cxn ang="0">
                  <a:pos x="T0" y="T1"/>
                </a:cxn>
                <a:cxn ang="0">
                  <a:pos x="T2" y="T3"/>
                </a:cxn>
                <a:cxn ang="0">
                  <a:pos x="T4" y="T5"/>
                </a:cxn>
                <a:cxn ang="0">
                  <a:pos x="T6" y="T7"/>
                </a:cxn>
                <a:cxn ang="0">
                  <a:pos x="T8" y="T9"/>
                </a:cxn>
                <a:cxn ang="0">
                  <a:pos x="T10" y="T11"/>
                </a:cxn>
              </a:cxnLst>
              <a:rect l="0" t="0" r="r" b="b"/>
              <a:pathLst>
                <a:path w="18" h="15">
                  <a:moveTo>
                    <a:pt x="18" y="10"/>
                  </a:moveTo>
                  <a:cubicBezTo>
                    <a:pt x="18" y="4"/>
                    <a:pt x="14" y="0"/>
                    <a:pt x="9" y="1"/>
                  </a:cubicBezTo>
                  <a:cubicBezTo>
                    <a:pt x="3" y="1"/>
                    <a:pt x="0" y="6"/>
                    <a:pt x="0" y="11"/>
                  </a:cubicBezTo>
                  <a:cubicBezTo>
                    <a:pt x="0" y="12"/>
                    <a:pt x="0" y="13"/>
                    <a:pt x="1" y="14"/>
                  </a:cubicBezTo>
                  <a:cubicBezTo>
                    <a:pt x="6" y="14"/>
                    <a:pt x="12" y="15"/>
                    <a:pt x="17" y="15"/>
                  </a:cubicBezTo>
                  <a:cubicBezTo>
                    <a:pt x="18" y="13"/>
                    <a:pt x="18" y="12"/>
                    <a:pt x="18" y="1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4" name="Freeform 340"/>
            <p:cNvSpPr/>
            <p:nvPr/>
          </p:nvSpPr>
          <p:spPr bwMode="auto">
            <a:xfrm>
              <a:off x="6767513" y="2171700"/>
              <a:ext cx="101600" cy="182563"/>
            </a:xfrm>
            <a:custGeom>
              <a:avLst/>
              <a:gdLst>
                <a:gd name="T0" fmla="*/ 24 w 24"/>
                <a:gd name="T1" fmla="*/ 22 h 43"/>
                <a:gd name="T2" fmla="*/ 2 w 24"/>
                <a:gd name="T3" fmla="*/ 0 h 43"/>
                <a:gd name="T4" fmla="*/ 0 w 24"/>
                <a:gd name="T5" fmla="*/ 0 h 43"/>
                <a:gd name="T6" fmla="*/ 6 w 24"/>
                <a:gd name="T7" fmla="*/ 43 h 43"/>
                <a:gd name="T8" fmla="*/ 24 w 24"/>
                <a:gd name="T9" fmla="*/ 22 h 43"/>
              </a:gdLst>
              <a:ahLst/>
              <a:cxnLst>
                <a:cxn ang="0">
                  <a:pos x="T0" y="T1"/>
                </a:cxn>
                <a:cxn ang="0">
                  <a:pos x="T2" y="T3"/>
                </a:cxn>
                <a:cxn ang="0">
                  <a:pos x="T4" y="T5"/>
                </a:cxn>
                <a:cxn ang="0">
                  <a:pos x="T6" y="T7"/>
                </a:cxn>
                <a:cxn ang="0">
                  <a:pos x="T8" y="T9"/>
                </a:cxn>
              </a:cxnLst>
              <a:rect l="0" t="0" r="r" b="b"/>
              <a:pathLst>
                <a:path w="24" h="43">
                  <a:moveTo>
                    <a:pt x="24" y="22"/>
                  </a:moveTo>
                  <a:cubicBezTo>
                    <a:pt x="24" y="10"/>
                    <a:pt x="14" y="0"/>
                    <a:pt x="2" y="0"/>
                  </a:cubicBezTo>
                  <a:cubicBezTo>
                    <a:pt x="2" y="0"/>
                    <a:pt x="1" y="0"/>
                    <a:pt x="0" y="0"/>
                  </a:cubicBezTo>
                  <a:cubicBezTo>
                    <a:pt x="6" y="43"/>
                    <a:pt x="6" y="43"/>
                    <a:pt x="6" y="43"/>
                  </a:cubicBezTo>
                  <a:cubicBezTo>
                    <a:pt x="16" y="41"/>
                    <a:pt x="24" y="32"/>
                    <a:pt x="24" y="22"/>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5" name="Oval 341"/>
            <p:cNvSpPr>
              <a:spLocks noChangeArrowheads="1"/>
            </p:cNvSpPr>
            <p:nvPr/>
          </p:nvSpPr>
          <p:spPr bwMode="auto">
            <a:xfrm>
              <a:off x="7035801" y="2312988"/>
              <a:ext cx="114300" cy="109538"/>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6" name="Freeform 342"/>
            <p:cNvSpPr/>
            <p:nvPr/>
          </p:nvSpPr>
          <p:spPr bwMode="auto">
            <a:xfrm>
              <a:off x="6945313" y="2082800"/>
              <a:ext cx="182563" cy="139700"/>
            </a:xfrm>
            <a:custGeom>
              <a:avLst/>
              <a:gdLst>
                <a:gd name="T0" fmla="*/ 3 w 43"/>
                <a:gd name="T1" fmla="*/ 1 h 33"/>
                <a:gd name="T2" fmla="*/ 0 w 43"/>
                <a:gd name="T3" fmla="*/ 12 h 33"/>
                <a:gd name="T4" fmla="*/ 21 w 43"/>
                <a:gd name="T5" fmla="*/ 33 h 33"/>
                <a:gd name="T6" fmla="*/ 43 w 43"/>
                <a:gd name="T7" fmla="*/ 12 h 33"/>
                <a:gd name="T8" fmla="*/ 40 w 43"/>
                <a:gd name="T9" fmla="*/ 2 h 33"/>
                <a:gd name="T10" fmla="*/ 3 w 43"/>
                <a:gd name="T11" fmla="*/ 1 h 33"/>
              </a:gdLst>
              <a:ahLst/>
              <a:cxnLst>
                <a:cxn ang="0">
                  <a:pos x="T0" y="T1"/>
                </a:cxn>
                <a:cxn ang="0">
                  <a:pos x="T2" y="T3"/>
                </a:cxn>
                <a:cxn ang="0">
                  <a:pos x="T4" y="T5"/>
                </a:cxn>
                <a:cxn ang="0">
                  <a:pos x="T6" y="T7"/>
                </a:cxn>
                <a:cxn ang="0">
                  <a:pos x="T8" y="T9"/>
                </a:cxn>
                <a:cxn ang="0">
                  <a:pos x="T10" y="T11"/>
                </a:cxn>
              </a:cxnLst>
              <a:rect l="0" t="0" r="r" b="b"/>
              <a:pathLst>
                <a:path w="43" h="33">
                  <a:moveTo>
                    <a:pt x="3" y="1"/>
                  </a:moveTo>
                  <a:cubicBezTo>
                    <a:pt x="1" y="4"/>
                    <a:pt x="0" y="8"/>
                    <a:pt x="0" y="12"/>
                  </a:cubicBezTo>
                  <a:cubicBezTo>
                    <a:pt x="0" y="24"/>
                    <a:pt x="10" y="33"/>
                    <a:pt x="21" y="33"/>
                  </a:cubicBezTo>
                  <a:cubicBezTo>
                    <a:pt x="33" y="33"/>
                    <a:pt x="43" y="24"/>
                    <a:pt x="43" y="12"/>
                  </a:cubicBezTo>
                  <a:cubicBezTo>
                    <a:pt x="43" y="8"/>
                    <a:pt x="42" y="5"/>
                    <a:pt x="40" y="2"/>
                  </a:cubicBezTo>
                  <a:cubicBezTo>
                    <a:pt x="28" y="1"/>
                    <a:pt x="15" y="0"/>
                    <a:pt x="3" y="1"/>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7" name="Freeform 343"/>
            <p:cNvSpPr/>
            <p:nvPr/>
          </p:nvSpPr>
          <p:spPr bwMode="auto">
            <a:xfrm>
              <a:off x="6861176" y="2432050"/>
              <a:ext cx="152400" cy="96838"/>
            </a:xfrm>
            <a:custGeom>
              <a:avLst/>
              <a:gdLst>
                <a:gd name="T0" fmla="*/ 35 w 36"/>
                <a:gd name="T1" fmla="*/ 23 h 23"/>
                <a:gd name="T2" fmla="*/ 36 w 36"/>
                <a:gd name="T3" fmla="*/ 18 h 23"/>
                <a:gd name="T4" fmla="*/ 18 w 36"/>
                <a:gd name="T5" fmla="*/ 0 h 23"/>
                <a:gd name="T6" fmla="*/ 0 w 36"/>
                <a:gd name="T7" fmla="*/ 18 h 23"/>
                <a:gd name="T8" fmla="*/ 1 w 36"/>
                <a:gd name="T9" fmla="*/ 22 h 23"/>
                <a:gd name="T10" fmla="*/ 35 w 36"/>
                <a:gd name="T11" fmla="*/ 23 h 23"/>
              </a:gdLst>
              <a:ahLst/>
              <a:cxnLst>
                <a:cxn ang="0">
                  <a:pos x="T0" y="T1"/>
                </a:cxn>
                <a:cxn ang="0">
                  <a:pos x="T2" y="T3"/>
                </a:cxn>
                <a:cxn ang="0">
                  <a:pos x="T4" y="T5"/>
                </a:cxn>
                <a:cxn ang="0">
                  <a:pos x="T6" y="T7"/>
                </a:cxn>
                <a:cxn ang="0">
                  <a:pos x="T8" y="T9"/>
                </a:cxn>
                <a:cxn ang="0">
                  <a:pos x="T10" y="T11"/>
                </a:cxn>
              </a:cxnLst>
              <a:rect l="0" t="0" r="r" b="b"/>
              <a:pathLst>
                <a:path w="36" h="23">
                  <a:moveTo>
                    <a:pt x="35" y="23"/>
                  </a:moveTo>
                  <a:cubicBezTo>
                    <a:pt x="36" y="21"/>
                    <a:pt x="36" y="20"/>
                    <a:pt x="36" y="18"/>
                  </a:cubicBezTo>
                  <a:cubicBezTo>
                    <a:pt x="36" y="8"/>
                    <a:pt x="28" y="0"/>
                    <a:pt x="18" y="0"/>
                  </a:cubicBezTo>
                  <a:cubicBezTo>
                    <a:pt x="8" y="0"/>
                    <a:pt x="0" y="8"/>
                    <a:pt x="0" y="18"/>
                  </a:cubicBezTo>
                  <a:cubicBezTo>
                    <a:pt x="0" y="20"/>
                    <a:pt x="0" y="21"/>
                    <a:pt x="1" y="22"/>
                  </a:cubicBezTo>
                  <a:cubicBezTo>
                    <a:pt x="12" y="21"/>
                    <a:pt x="24" y="21"/>
                    <a:pt x="35" y="23"/>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8" name="Freeform 344"/>
            <p:cNvSpPr/>
            <p:nvPr/>
          </p:nvSpPr>
          <p:spPr bwMode="auto">
            <a:xfrm>
              <a:off x="7254876" y="2338388"/>
              <a:ext cx="195263" cy="236538"/>
            </a:xfrm>
            <a:custGeom>
              <a:avLst/>
              <a:gdLst>
                <a:gd name="T0" fmla="*/ 29 w 46"/>
                <a:gd name="T1" fmla="*/ 0 h 56"/>
                <a:gd name="T2" fmla="*/ 0 w 46"/>
                <a:gd name="T3" fmla="*/ 29 h 56"/>
                <a:gd name="T4" fmla="*/ 22 w 46"/>
                <a:gd name="T5" fmla="*/ 56 h 56"/>
                <a:gd name="T6" fmla="*/ 46 w 46"/>
                <a:gd name="T7" fmla="*/ 5 h 56"/>
                <a:gd name="T8" fmla="*/ 29 w 46"/>
                <a:gd name="T9" fmla="*/ 0 h 56"/>
              </a:gdLst>
              <a:ahLst/>
              <a:cxnLst>
                <a:cxn ang="0">
                  <a:pos x="T0" y="T1"/>
                </a:cxn>
                <a:cxn ang="0">
                  <a:pos x="T2" y="T3"/>
                </a:cxn>
                <a:cxn ang="0">
                  <a:pos x="T4" y="T5"/>
                </a:cxn>
                <a:cxn ang="0">
                  <a:pos x="T6" y="T7"/>
                </a:cxn>
                <a:cxn ang="0">
                  <a:pos x="T8" y="T9"/>
                </a:cxn>
              </a:cxnLst>
              <a:rect l="0" t="0" r="r" b="b"/>
              <a:pathLst>
                <a:path w="46" h="56">
                  <a:moveTo>
                    <a:pt x="29" y="0"/>
                  </a:moveTo>
                  <a:cubicBezTo>
                    <a:pt x="13" y="0"/>
                    <a:pt x="0" y="13"/>
                    <a:pt x="0" y="29"/>
                  </a:cubicBezTo>
                  <a:cubicBezTo>
                    <a:pt x="0" y="42"/>
                    <a:pt x="10" y="53"/>
                    <a:pt x="22" y="56"/>
                  </a:cubicBezTo>
                  <a:cubicBezTo>
                    <a:pt x="46" y="5"/>
                    <a:pt x="46" y="5"/>
                    <a:pt x="46" y="5"/>
                  </a:cubicBezTo>
                  <a:cubicBezTo>
                    <a:pt x="42" y="2"/>
                    <a:pt x="36" y="0"/>
                    <a:pt x="29"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9" name="Freeform 345"/>
            <p:cNvSpPr/>
            <p:nvPr/>
          </p:nvSpPr>
          <p:spPr bwMode="auto">
            <a:xfrm>
              <a:off x="7285038" y="2133600"/>
              <a:ext cx="169863" cy="131763"/>
            </a:xfrm>
            <a:custGeom>
              <a:avLst/>
              <a:gdLst>
                <a:gd name="T0" fmla="*/ 3 w 40"/>
                <a:gd name="T1" fmla="*/ 0 h 31"/>
                <a:gd name="T2" fmla="*/ 0 w 40"/>
                <a:gd name="T3" fmla="*/ 11 h 31"/>
                <a:gd name="T4" fmla="*/ 20 w 40"/>
                <a:gd name="T5" fmla="*/ 31 h 31"/>
                <a:gd name="T6" fmla="*/ 40 w 40"/>
                <a:gd name="T7" fmla="*/ 15 h 31"/>
                <a:gd name="T8" fmla="*/ 3 w 40"/>
                <a:gd name="T9" fmla="*/ 0 h 31"/>
              </a:gdLst>
              <a:ahLst/>
              <a:cxnLst>
                <a:cxn ang="0">
                  <a:pos x="T0" y="T1"/>
                </a:cxn>
                <a:cxn ang="0">
                  <a:pos x="T2" y="T3"/>
                </a:cxn>
                <a:cxn ang="0">
                  <a:pos x="T4" y="T5"/>
                </a:cxn>
                <a:cxn ang="0">
                  <a:pos x="T6" y="T7"/>
                </a:cxn>
                <a:cxn ang="0">
                  <a:pos x="T8" y="T9"/>
                </a:cxn>
              </a:cxnLst>
              <a:rect l="0" t="0" r="r" b="b"/>
              <a:pathLst>
                <a:path w="40" h="31">
                  <a:moveTo>
                    <a:pt x="3" y="0"/>
                  </a:moveTo>
                  <a:cubicBezTo>
                    <a:pt x="1" y="3"/>
                    <a:pt x="0" y="7"/>
                    <a:pt x="0" y="11"/>
                  </a:cubicBezTo>
                  <a:cubicBezTo>
                    <a:pt x="0" y="22"/>
                    <a:pt x="9" y="31"/>
                    <a:pt x="20" y="31"/>
                  </a:cubicBezTo>
                  <a:cubicBezTo>
                    <a:pt x="30" y="31"/>
                    <a:pt x="38" y="24"/>
                    <a:pt x="40" y="15"/>
                  </a:cubicBezTo>
                  <a:cubicBezTo>
                    <a:pt x="29" y="8"/>
                    <a:pt x="16" y="4"/>
                    <a:pt x="3"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0" name="Freeform 346"/>
            <p:cNvSpPr/>
            <p:nvPr/>
          </p:nvSpPr>
          <p:spPr bwMode="auto">
            <a:xfrm>
              <a:off x="7734301" y="2979738"/>
              <a:ext cx="433388" cy="1027113"/>
            </a:xfrm>
            <a:custGeom>
              <a:avLst/>
              <a:gdLst>
                <a:gd name="T0" fmla="*/ 246 w 273"/>
                <a:gd name="T1" fmla="*/ 0 h 647"/>
                <a:gd name="T2" fmla="*/ 144 w 273"/>
                <a:gd name="T3" fmla="*/ 101 h 647"/>
                <a:gd name="T4" fmla="*/ 273 w 273"/>
                <a:gd name="T5" fmla="*/ 189 h 647"/>
                <a:gd name="T6" fmla="*/ 155 w 273"/>
                <a:gd name="T7" fmla="*/ 283 h 647"/>
                <a:gd name="T8" fmla="*/ 251 w 273"/>
                <a:gd name="T9" fmla="*/ 387 h 647"/>
                <a:gd name="T10" fmla="*/ 126 w 273"/>
                <a:gd name="T11" fmla="*/ 436 h 647"/>
                <a:gd name="T12" fmla="*/ 185 w 273"/>
                <a:gd name="T13" fmla="*/ 553 h 647"/>
                <a:gd name="T14" fmla="*/ 40 w 273"/>
                <a:gd name="T15" fmla="*/ 577 h 647"/>
                <a:gd name="T16" fmla="*/ 75 w 273"/>
                <a:gd name="T17" fmla="*/ 647 h 647"/>
                <a:gd name="T18" fmla="*/ 22 w 273"/>
                <a:gd name="T19" fmla="*/ 612 h 647"/>
                <a:gd name="T20" fmla="*/ 0 w 273"/>
                <a:gd name="T21" fmla="*/ 553 h 647"/>
                <a:gd name="T22" fmla="*/ 128 w 273"/>
                <a:gd name="T23" fmla="*/ 526 h 647"/>
                <a:gd name="T24" fmla="*/ 75 w 273"/>
                <a:gd name="T25" fmla="*/ 422 h 647"/>
                <a:gd name="T26" fmla="*/ 187 w 273"/>
                <a:gd name="T27" fmla="*/ 369 h 647"/>
                <a:gd name="T28" fmla="*/ 96 w 273"/>
                <a:gd name="T29" fmla="*/ 275 h 647"/>
                <a:gd name="T30" fmla="*/ 219 w 273"/>
                <a:gd name="T31" fmla="*/ 189 h 647"/>
                <a:gd name="T32" fmla="*/ 94 w 273"/>
                <a:gd name="T33" fmla="*/ 109 h 647"/>
                <a:gd name="T34" fmla="*/ 195 w 273"/>
                <a:gd name="T35" fmla="*/ 5 h 647"/>
                <a:gd name="T36" fmla="*/ 246 w 273"/>
                <a:gd name="T37"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7">
                  <a:moveTo>
                    <a:pt x="246" y="0"/>
                  </a:moveTo>
                  <a:lnTo>
                    <a:pt x="144" y="101"/>
                  </a:lnTo>
                  <a:lnTo>
                    <a:pt x="273" y="189"/>
                  </a:lnTo>
                  <a:lnTo>
                    <a:pt x="155" y="283"/>
                  </a:lnTo>
                  <a:lnTo>
                    <a:pt x="251" y="387"/>
                  </a:lnTo>
                  <a:lnTo>
                    <a:pt x="126" y="436"/>
                  </a:lnTo>
                  <a:lnTo>
                    <a:pt x="185" y="553"/>
                  </a:lnTo>
                  <a:lnTo>
                    <a:pt x="40" y="577"/>
                  </a:lnTo>
                  <a:lnTo>
                    <a:pt x="75" y="647"/>
                  </a:lnTo>
                  <a:lnTo>
                    <a:pt x="22" y="612"/>
                  </a:lnTo>
                  <a:lnTo>
                    <a:pt x="0" y="553"/>
                  </a:lnTo>
                  <a:lnTo>
                    <a:pt x="128" y="526"/>
                  </a:lnTo>
                  <a:lnTo>
                    <a:pt x="75" y="422"/>
                  </a:lnTo>
                  <a:lnTo>
                    <a:pt x="187" y="369"/>
                  </a:lnTo>
                  <a:lnTo>
                    <a:pt x="96" y="275"/>
                  </a:lnTo>
                  <a:lnTo>
                    <a:pt x="219" y="189"/>
                  </a:lnTo>
                  <a:lnTo>
                    <a:pt x="94" y="109"/>
                  </a:lnTo>
                  <a:lnTo>
                    <a:pt x="195" y="5"/>
                  </a:lnTo>
                  <a:lnTo>
                    <a:pt x="246" y="0"/>
                  </a:lnTo>
                  <a:close/>
                </a:path>
              </a:pathLst>
            </a:custGeom>
            <a:solidFill>
              <a:srgbClr val="A7C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1" name="Freeform 347"/>
            <p:cNvSpPr/>
            <p:nvPr/>
          </p:nvSpPr>
          <p:spPr bwMode="auto">
            <a:xfrm>
              <a:off x="7586663" y="3025775"/>
              <a:ext cx="330200" cy="862013"/>
            </a:xfrm>
            <a:custGeom>
              <a:avLst/>
              <a:gdLst>
                <a:gd name="T0" fmla="*/ 187 w 208"/>
                <a:gd name="T1" fmla="*/ 0 h 543"/>
                <a:gd name="T2" fmla="*/ 88 w 208"/>
                <a:gd name="T3" fmla="*/ 72 h 543"/>
                <a:gd name="T4" fmla="*/ 208 w 208"/>
                <a:gd name="T5" fmla="*/ 168 h 543"/>
                <a:gd name="T6" fmla="*/ 99 w 208"/>
                <a:gd name="T7" fmla="*/ 241 h 543"/>
                <a:gd name="T8" fmla="*/ 187 w 208"/>
                <a:gd name="T9" fmla="*/ 324 h 543"/>
                <a:gd name="T10" fmla="*/ 80 w 208"/>
                <a:gd name="T11" fmla="*/ 361 h 543"/>
                <a:gd name="T12" fmla="*/ 147 w 208"/>
                <a:gd name="T13" fmla="*/ 476 h 543"/>
                <a:gd name="T14" fmla="*/ 37 w 208"/>
                <a:gd name="T15" fmla="*/ 492 h 543"/>
                <a:gd name="T16" fmla="*/ 42 w 208"/>
                <a:gd name="T17" fmla="*/ 543 h 543"/>
                <a:gd name="T18" fmla="*/ 0 w 208"/>
                <a:gd name="T19" fmla="*/ 513 h 543"/>
                <a:gd name="T20" fmla="*/ 5 w 208"/>
                <a:gd name="T21" fmla="*/ 463 h 543"/>
                <a:gd name="T22" fmla="*/ 96 w 208"/>
                <a:gd name="T23" fmla="*/ 444 h 543"/>
                <a:gd name="T24" fmla="*/ 51 w 208"/>
                <a:gd name="T25" fmla="*/ 388 h 543"/>
                <a:gd name="T26" fmla="*/ 77 w 208"/>
                <a:gd name="T27" fmla="*/ 321 h 543"/>
                <a:gd name="T28" fmla="*/ 125 w 208"/>
                <a:gd name="T29" fmla="*/ 308 h 543"/>
                <a:gd name="T30" fmla="*/ 85 w 208"/>
                <a:gd name="T31" fmla="*/ 283 h 543"/>
                <a:gd name="T32" fmla="*/ 93 w 208"/>
                <a:gd name="T33" fmla="*/ 198 h 543"/>
                <a:gd name="T34" fmla="*/ 152 w 208"/>
                <a:gd name="T35" fmla="*/ 163 h 543"/>
                <a:gd name="T36" fmla="*/ 91 w 208"/>
                <a:gd name="T37" fmla="*/ 107 h 543"/>
                <a:gd name="T38" fmla="*/ 80 w 208"/>
                <a:gd name="T39" fmla="*/ 51 h 543"/>
                <a:gd name="T40" fmla="*/ 136 w 208"/>
                <a:gd name="T41" fmla="*/ 8 h 543"/>
                <a:gd name="T42" fmla="*/ 187 w 208"/>
                <a:gd name="T4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543">
                  <a:moveTo>
                    <a:pt x="187" y="0"/>
                  </a:moveTo>
                  <a:lnTo>
                    <a:pt x="88" y="72"/>
                  </a:lnTo>
                  <a:lnTo>
                    <a:pt x="208" y="168"/>
                  </a:lnTo>
                  <a:lnTo>
                    <a:pt x="99" y="241"/>
                  </a:lnTo>
                  <a:lnTo>
                    <a:pt x="187" y="324"/>
                  </a:lnTo>
                  <a:lnTo>
                    <a:pt x="80" y="361"/>
                  </a:lnTo>
                  <a:lnTo>
                    <a:pt x="147" y="476"/>
                  </a:lnTo>
                  <a:lnTo>
                    <a:pt x="37" y="492"/>
                  </a:lnTo>
                  <a:lnTo>
                    <a:pt x="42" y="543"/>
                  </a:lnTo>
                  <a:lnTo>
                    <a:pt x="0" y="513"/>
                  </a:lnTo>
                  <a:lnTo>
                    <a:pt x="5" y="463"/>
                  </a:lnTo>
                  <a:lnTo>
                    <a:pt x="96" y="444"/>
                  </a:lnTo>
                  <a:lnTo>
                    <a:pt x="51" y="388"/>
                  </a:lnTo>
                  <a:lnTo>
                    <a:pt x="77" y="321"/>
                  </a:lnTo>
                  <a:lnTo>
                    <a:pt x="125" y="308"/>
                  </a:lnTo>
                  <a:lnTo>
                    <a:pt x="85" y="283"/>
                  </a:lnTo>
                  <a:lnTo>
                    <a:pt x="93" y="198"/>
                  </a:lnTo>
                  <a:lnTo>
                    <a:pt x="152" y="163"/>
                  </a:lnTo>
                  <a:lnTo>
                    <a:pt x="91" y="107"/>
                  </a:lnTo>
                  <a:lnTo>
                    <a:pt x="80" y="51"/>
                  </a:lnTo>
                  <a:lnTo>
                    <a:pt x="136" y="8"/>
                  </a:lnTo>
                  <a:lnTo>
                    <a:pt x="187" y="0"/>
                  </a:lnTo>
                  <a:close/>
                </a:path>
              </a:pathLst>
            </a:custGeom>
            <a:solidFill>
              <a:srgbClr val="A7C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2" name="Oval 348"/>
            <p:cNvSpPr>
              <a:spLocks noChangeArrowheads="1"/>
            </p:cNvSpPr>
            <p:nvPr/>
          </p:nvSpPr>
          <p:spPr bwMode="auto">
            <a:xfrm>
              <a:off x="6072188" y="2554288"/>
              <a:ext cx="34925" cy="33338"/>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3" name="Oval 349"/>
            <p:cNvSpPr>
              <a:spLocks noChangeArrowheads="1"/>
            </p:cNvSpPr>
            <p:nvPr/>
          </p:nvSpPr>
          <p:spPr bwMode="auto">
            <a:xfrm>
              <a:off x="6183313" y="2627313"/>
              <a:ext cx="38100" cy="38100"/>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4" name="Oval 350"/>
            <p:cNvSpPr>
              <a:spLocks noChangeArrowheads="1"/>
            </p:cNvSpPr>
            <p:nvPr/>
          </p:nvSpPr>
          <p:spPr bwMode="auto">
            <a:xfrm>
              <a:off x="6289676" y="2703513"/>
              <a:ext cx="33338" cy="33338"/>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5" name="Oval 351"/>
            <p:cNvSpPr>
              <a:spLocks noChangeArrowheads="1"/>
            </p:cNvSpPr>
            <p:nvPr/>
          </p:nvSpPr>
          <p:spPr bwMode="auto">
            <a:xfrm>
              <a:off x="5911851" y="2800350"/>
              <a:ext cx="33338" cy="34925"/>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6" name="Oval 352"/>
            <p:cNvSpPr>
              <a:spLocks noChangeArrowheads="1"/>
            </p:cNvSpPr>
            <p:nvPr/>
          </p:nvSpPr>
          <p:spPr bwMode="auto">
            <a:xfrm>
              <a:off x="6046788" y="2855913"/>
              <a:ext cx="34925" cy="38100"/>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7" name="Oval 353"/>
            <p:cNvSpPr>
              <a:spLocks noChangeArrowheads="1"/>
            </p:cNvSpPr>
            <p:nvPr/>
          </p:nvSpPr>
          <p:spPr bwMode="auto">
            <a:xfrm>
              <a:off x="6165851" y="2906713"/>
              <a:ext cx="33338" cy="33338"/>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8" name="Oval 354"/>
            <p:cNvSpPr>
              <a:spLocks noChangeArrowheads="1"/>
            </p:cNvSpPr>
            <p:nvPr/>
          </p:nvSpPr>
          <p:spPr bwMode="auto">
            <a:xfrm>
              <a:off x="5822951" y="3097213"/>
              <a:ext cx="38100" cy="34925"/>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9" name="Oval 355"/>
            <p:cNvSpPr>
              <a:spLocks noChangeArrowheads="1"/>
            </p:cNvSpPr>
            <p:nvPr/>
          </p:nvSpPr>
          <p:spPr bwMode="auto">
            <a:xfrm>
              <a:off x="5957888" y="3114675"/>
              <a:ext cx="38100" cy="38100"/>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0" name="Oval 356"/>
            <p:cNvSpPr>
              <a:spLocks noChangeArrowheads="1"/>
            </p:cNvSpPr>
            <p:nvPr/>
          </p:nvSpPr>
          <p:spPr bwMode="auto">
            <a:xfrm>
              <a:off x="6089651" y="3135313"/>
              <a:ext cx="38100" cy="34925"/>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1" name="Freeform 357"/>
            <p:cNvSpPr/>
            <p:nvPr/>
          </p:nvSpPr>
          <p:spPr bwMode="auto">
            <a:xfrm>
              <a:off x="5864226" y="3200400"/>
              <a:ext cx="187325" cy="207963"/>
            </a:xfrm>
            <a:custGeom>
              <a:avLst/>
              <a:gdLst>
                <a:gd name="T0" fmla="*/ 57 w 118"/>
                <a:gd name="T1" fmla="*/ 0 h 131"/>
                <a:gd name="T2" fmla="*/ 0 w 118"/>
                <a:gd name="T3" fmla="*/ 72 h 131"/>
                <a:gd name="T4" fmla="*/ 67 w 118"/>
                <a:gd name="T5" fmla="*/ 131 h 131"/>
                <a:gd name="T6" fmla="*/ 118 w 118"/>
                <a:gd name="T7" fmla="*/ 61 h 131"/>
                <a:gd name="T8" fmla="*/ 57 w 118"/>
                <a:gd name="T9" fmla="*/ 0 h 131"/>
              </a:gdLst>
              <a:ahLst/>
              <a:cxnLst>
                <a:cxn ang="0">
                  <a:pos x="T0" y="T1"/>
                </a:cxn>
                <a:cxn ang="0">
                  <a:pos x="T2" y="T3"/>
                </a:cxn>
                <a:cxn ang="0">
                  <a:pos x="T4" y="T5"/>
                </a:cxn>
                <a:cxn ang="0">
                  <a:pos x="T6" y="T7"/>
                </a:cxn>
                <a:cxn ang="0">
                  <a:pos x="T8" y="T9"/>
                </a:cxn>
              </a:cxnLst>
              <a:rect l="0" t="0" r="r" b="b"/>
              <a:pathLst>
                <a:path w="118" h="131">
                  <a:moveTo>
                    <a:pt x="57" y="0"/>
                  </a:moveTo>
                  <a:lnTo>
                    <a:pt x="0" y="72"/>
                  </a:lnTo>
                  <a:lnTo>
                    <a:pt x="67" y="131"/>
                  </a:lnTo>
                  <a:lnTo>
                    <a:pt x="118" y="61"/>
                  </a:lnTo>
                  <a:lnTo>
                    <a:pt x="57"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2" name="Freeform 358"/>
            <p:cNvSpPr/>
            <p:nvPr/>
          </p:nvSpPr>
          <p:spPr bwMode="auto">
            <a:xfrm>
              <a:off x="5886451" y="3408363"/>
              <a:ext cx="185738" cy="211138"/>
            </a:xfrm>
            <a:custGeom>
              <a:avLst/>
              <a:gdLst>
                <a:gd name="T0" fmla="*/ 53 w 117"/>
                <a:gd name="T1" fmla="*/ 0 h 133"/>
                <a:gd name="T2" fmla="*/ 0 w 117"/>
                <a:gd name="T3" fmla="*/ 75 h 133"/>
                <a:gd name="T4" fmla="*/ 67 w 117"/>
                <a:gd name="T5" fmla="*/ 133 h 133"/>
                <a:gd name="T6" fmla="*/ 117 w 117"/>
                <a:gd name="T7" fmla="*/ 64 h 133"/>
                <a:gd name="T8" fmla="*/ 53 w 117"/>
                <a:gd name="T9" fmla="*/ 0 h 133"/>
              </a:gdLst>
              <a:ahLst/>
              <a:cxnLst>
                <a:cxn ang="0">
                  <a:pos x="T0" y="T1"/>
                </a:cxn>
                <a:cxn ang="0">
                  <a:pos x="T2" y="T3"/>
                </a:cxn>
                <a:cxn ang="0">
                  <a:pos x="T4" y="T5"/>
                </a:cxn>
                <a:cxn ang="0">
                  <a:pos x="T6" y="T7"/>
                </a:cxn>
                <a:cxn ang="0">
                  <a:pos x="T8" y="T9"/>
                </a:cxn>
              </a:cxnLst>
              <a:rect l="0" t="0" r="r" b="b"/>
              <a:pathLst>
                <a:path w="117" h="133">
                  <a:moveTo>
                    <a:pt x="53" y="0"/>
                  </a:moveTo>
                  <a:lnTo>
                    <a:pt x="0" y="75"/>
                  </a:lnTo>
                  <a:lnTo>
                    <a:pt x="67" y="133"/>
                  </a:lnTo>
                  <a:lnTo>
                    <a:pt x="117" y="64"/>
                  </a:lnTo>
                  <a:lnTo>
                    <a:pt x="53"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3" name="Freeform 359"/>
            <p:cNvSpPr/>
            <p:nvPr/>
          </p:nvSpPr>
          <p:spPr bwMode="auto">
            <a:xfrm>
              <a:off x="5967413" y="3619500"/>
              <a:ext cx="173038" cy="195263"/>
            </a:xfrm>
            <a:custGeom>
              <a:avLst/>
              <a:gdLst>
                <a:gd name="T0" fmla="*/ 32 w 109"/>
                <a:gd name="T1" fmla="*/ 0 h 123"/>
                <a:gd name="T2" fmla="*/ 0 w 109"/>
                <a:gd name="T3" fmla="*/ 86 h 123"/>
                <a:gd name="T4" fmla="*/ 80 w 109"/>
                <a:gd name="T5" fmla="*/ 123 h 123"/>
                <a:gd name="T6" fmla="*/ 109 w 109"/>
                <a:gd name="T7" fmla="*/ 43 h 123"/>
                <a:gd name="T8" fmla="*/ 32 w 109"/>
                <a:gd name="T9" fmla="*/ 0 h 123"/>
              </a:gdLst>
              <a:ahLst/>
              <a:cxnLst>
                <a:cxn ang="0">
                  <a:pos x="T0" y="T1"/>
                </a:cxn>
                <a:cxn ang="0">
                  <a:pos x="T2" y="T3"/>
                </a:cxn>
                <a:cxn ang="0">
                  <a:pos x="T4" y="T5"/>
                </a:cxn>
                <a:cxn ang="0">
                  <a:pos x="T6" y="T7"/>
                </a:cxn>
                <a:cxn ang="0">
                  <a:pos x="T8" y="T9"/>
                </a:cxn>
              </a:cxnLst>
              <a:rect l="0" t="0" r="r" b="b"/>
              <a:pathLst>
                <a:path w="109" h="123">
                  <a:moveTo>
                    <a:pt x="32" y="0"/>
                  </a:moveTo>
                  <a:lnTo>
                    <a:pt x="0" y="86"/>
                  </a:lnTo>
                  <a:lnTo>
                    <a:pt x="80" y="123"/>
                  </a:lnTo>
                  <a:lnTo>
                    <a:pt x="109" y="43"/>
                  </a:lnTo>
                  <a:lnTo>
                    <a:pt x="32"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4" name="Freeform 360"/>
            <p:cNvSpPr/>
            <p:nvPr/>
          </p:nvSpPr>
          <p:spPr bwMode="auto">
            <a:xfrm>
              <a:off x="6051551" y="3802063"/>
              <a:ext cx="165100" cy="192088"/>
            </a:xfrm>
            <a:custGeom>
              <a:avLst/>
              <a:gdLst>
                <a:gd name="T0" fmla="*/ 24 w 104"/>
                <a:gd name="T1" fmla="*/ 0 h 121"/>
                <a:gd name="T2" fmla="*/ 0 w 104"/>
                <a:gd name="T3" fmla="*/ 89 h 121"/>
                <a:gd name="T4" fmla="*/ 80 w 104"/>
                <a:gd name="T5" fmla="*/ 121 h 121"/>
                <a:gd name="T6" fmla="*/ 104 w 104"/>
                <a:gd name="T7" fmla="*/ 38 h 121"/>
                <a:gd name="T8" fmla="*/ 24 w 104"/>
                <a:gd name="T9" fmla="*/ 0 h 121"/>
              </a:gdLst>
              <a:ahLst/>
              <a:cxnLst>
                <a:cxn ang="0">
                  <a:pos x="T0" y="T1"/>
                </a:cxn>
                <a:cxn ang="0">
                  <a:pos x="T2" y="T3"/>
                </a:cxn>
                <a:cxn ang="0">
                  <a:pos x="T4" y="T5"/>
                </a:cxn>
                <a:cxn ang="0">
                  <a:pos x="T6" y="T7"/>
                </a:cxn>
                <a:cxn ang="0">
                  <a:pos x="T8" y="T9"/>
                </a:cxn>
              </a:cxnLst>
              <a:rect l="0" t="0" r="r" b="b"/>
              <a:pathLst>
                <a:path w="104" h="121">
                  <a:moveTo>
                    <a:pt x="24" y="0"/>
                  </a:moveTo>
                  <a:lnTo>
                    <a:pt x="0" y="89"/>
                  </a:lnTo>
                  <a:lnTo>
                    <a:pt x="80" y="121"/>
                  </a:lnTo>
                  <a:lnTo>
                    <a:pt x="104" y="38"/>
                  </a:lnTo>
                  <a:lnTo>
                    <a:pt x="24"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5" name="Freeform 361"/>
            <p:cNvSpPr/>
            <p:nvPr/>
          </p:nvSpPr>
          <p:spPr bwMode="auto">
            <a:xfrm>
              <a:off x="5432426" y="4100513"/>
              <a:ext cx="334963" cy="342900"/>
            </a:xfrm>
            <a:custGeom>
              <a:avLst/>
              <a:gdLst>
                <a:gd name="T0" fmla="*/ 2 w 79"/>
                <a:gd name="T1" fmla="*/ 44 h 81"/>
                <a:gd name="T2" fmla="*/ 72 w 79"/>
                <a:gd name="T3" fmla="*/ 0 h 81"/>
                <a:gd name="T4" fmla="*/ 79 w 79"/>
                <a:gd name="T5" fmla="*/ 11 h 81"/>
                <a:gd name="T6" fmla="*/ 30 w 79"/>
                <a:gd name="T7" fmla="*/ 81 h 81"/>
                <a:gd name="T8" fmla="*/ 2 w 79"/>
                <a:gd name="T9" fmla="*/ 44 h 81"/>
              </a:gdLst>
              <a:ahLst/>
              <a:cxnLst>
                <a:cxn ang="0">
                  <a:pos x="T0" y="T1"/>
                </a:cxn>
                <a:cxn ang="0">
                  <a:pos x="T2" y="T3"/>
                </a:cxn>
                <a:cxn ang="0">
                  <a:pos x="T4" y="T5"/>
                </a:cxn>
                <a:cxn ang="0">
                  <a:pos x="T6" y="T7"/>
                </a:cxn>
                <a:cxn ang="0">
                  <a:pos x="T8" y="T9"/>
                </a:cxn>
              </a:cxnLst>
              <a:rect l="0" t="0" r="r" b="b"/>
              <a:pathLst>
                <a:path w="79" h="81">
                  <a:moveTo>
                    <a:pt x="2" y="44"/>
                  </a:moveTo>
                  <a:cubicBezTo>
                    <a:pt x="72" y="0"/>
                    <a:pt x="72" y="0"/>
                    <a:pt x="72" y="0"/>
                  </a:cubicBezTo>
                  <a:cubicBezTo>
                    <a:pt x="79" y="11"/>
                    <a:pt x="79" y="11"/>
                    <a:pt x="79" y="11"/>
                  </a:cubicBezTo>
                  <a:cubicBezTo>
                    <a:pt x="30" y="81"/>
                    <a:pt x="30" y="81"/>
                    <a:pt x="30" y="81"/>
                  </a:cubicBezTo>
                  <a:cubicBezTo>
                    <a:pt x="30" y="81"/>
                    <a:pt x="0" y="50"/>
                    <a:pt x="2" y="44"/>
                  </a:cubicBezTo>
                  <a:close/>
                </a:path>
              </a:pathLst>
            </a:custGeom>
            <a:solidFill>
              <a:srgbClr val="74B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6" name="Freeform 362"/>
            <p:cNvSpPr/>
            <p:nvPr/>
          </p:nvSpPr>
          <p:spPr bwMode="auto">
            <a:xfrm>
              <a:off x="5622926" y="4227513"/>
              <a:ext cx="369888" cy="382588"/>
            </a:xfrm>
            <a:custGeom>
              <a:avLst/>
              <a:gdLst>
                <a:gd name="T0" fmla="*/ 142 w 233"/>
                <a:gd name="T1" fmla="*/ 0 h 241"/>
                <a:gd name="T2" fmla="*/ 0 w 233"/>
                <a:gd name="T3" fmla="*/ 192 h 241"/>
                <a:gd name="T4" fmla="*/ 38 w 233"/>
                <a:gd name="T5" fmla="*/ 241 h 241"/>
                <a:gd name="T6" fmla="*/ 233 w 233"/>
                <a:gd name="T7" fmla="*/ 88 h 241"/>
                <a:gd name="T8" fmla="*/ 142 w 233"/>
                <a:gd name="T9" fmla="*/ 0 h 241"/>
              </a:gdLst>
              <a:ahLst/>
              <a:cxnLst>
                <a:cxn ang="0">
                  <a:pos x="T0" y="T1"/>
                </a:cxn>
                <a:cxn ang="0">
                  <a:pos x="T2" y="T3"/>
                </a:cxn>
                <a:cxn ang="0">
                  <a:pos x="T4" y="T5"/>
                </a:cxn>
                <a:cxn ang="0">
                  <a:pos x="T6" y="T7"/>
                </a:cxn>
                <a:cxn ang="0">
                  <a:pos x="T8" y="T9"/>
                </a:cxn>
              </a:cxnLst>
              <a:rect l="0" t="0" r="r" b="b"/>
              <a:pathLst>
                <a:path w="233" h="241">
                  <a:moveTo>
                    <a:pt x="142" y="0"/>
                  </a:moveTo>
                  <a:lnTo>
                    <a:pt x="0" y="192"/>
                  </a:lnTo>
                  <a:lnTo>
                    <a:pt x="38" y="241"/>
                  </a:lnTo>
                  <a:lnTo>
                    <a:pt x="233" y="88"/>
                  </a:lnTo>
                  <a:lnTo>
                    <a:pt x="142" y="0"/>
                  </a:lnTo>
                  <a:close/>
                </a:path>
              </a:pathLst>
            </a:custGeom>
            <a:solidFill>
              <a:srgbClr val="F0C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7" name="Freeform 363"/>
            <p:cNvSpPr/>
            <p:nvPr/>
          </p:nvSpPr>
          <p:spPr bwMode="auto">
            <a:xfrm>
              <a:off x="5813426" y="4443413"/>
              <a:ext cx="339725" cy="390525"/>
            </a:xfrm>
            <a:custGeom>
              <a:avLst/>
              <a:gdLst>
                <a:gd name="T0" fmla="*/ 0 w 80"/>
                <a:gd name="T1" fmla="*/ 63 h 92"/>
                <a:gd name="T2" fmla="*/ 61 w 80"/>
                <a:gd name="T3" fmla="*/ 0 h 92"/>
                <a:gd name="T4" fmla="*/ 80 w 80"/>
                <a:gd name="T5" fmla="*/ 11 h 92"/>
                <a:gd name="T6" fmla="*/ 39 w 80"/>
                <a:gd name="T7" fmla="*/ 92 h 92"/>
                <a:gd name="T8" fmla="*/ 0 w 80"/>
                <a:gd name="T9" fmla="*/ 63 h 92"/>
              </a:gdLst>
              <a:ahLst/>
              <a:cxnLst>
                <a:cxn ang="0">
                  <a:pos x="T0" y="T1"/>
                </a:cxn>
                <a:cxn ang="0">
                  <a:pos x="T2" y="T3"/>
                </a:cxn>
                <a:cxn ang="0">
                  <a:pos x="T4" y="T5"/>
                </a:cxn>
                <a:cxn ang="0">
                  <a:pos x="T6" y="T7"/>
                </a:cxn>
                <a:cxn ang="0">
                  <a:pos x="T8" y="T9"/>
                </a:cxn>
              </a:cxnLst>
              <a:rect l="0" t="0" r="r" b="b"/>
              <a:pathLst>
                <a:path w="80" h="92">
                  <a:moveTo>
                    <a:pt x="0" y="63"/>
                  </a:moveTo>
                  <a:cubicBezTo>
                    <a:pt x="61" y="0"/>
                    <a:pt x="61" y="0"/>
                    <a:pt x="61" y="0"/>
                  </a:cubicBezTo>
                  <a:cubicBezTo>
                    <a:pt x="80" y="11"/>
                    <a:pt x="80" y="11"/>
                    <a:pt x="80" y="11"/>
                  </a:cubicBezTo>
                  <a:cubicBezTo>
                    <a:pt x="39" y="92"/>
                    <a:pt x="39" y="92"/>
                    <a:pt x="39" y="92"/>
                  </a:cubicBezTo>
                  <a:cubicBezTo>
                    <a:pt x="39" y="92"/>
                    <a:pt x="5" y="70"/>
                    <a:pt x="0" y="63"/>
                  </a:cubicBezTo>
                  <a:close/>
                </a:path>
              </a:pathLst>
            </a:custGeom>
            <a:solidFill>
              <a:srgbClr val="F0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8" name="Oval 364"/>
            <p:cNvSpPr>
              <a:spLocks noChangeArrowheads="1"/>
            </p:cNvSpPr>
            <p:nvPr/>
          </p:nvSpPr>
          <p:spPr bwMode="auto">
            <a:xfrm>
              <a:off x="5310188" y="4113213"/>
              <a:ext cx="33338" cy="28575"/>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9" name="Oval 365"/>
            <p:cNvSpPr>
              <a:spLocks noChangeArrowheads="1"/>
            </p:cNvSpPr>
            <p:nvPr/>
          </p:nvSpPr>
          <p:spPr bwMode="auto">
            <a:xfrm>
              <a:off x="5440363" y="4113213"/>
              <a:ext cx="34925" cy="28575"/>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0" name="Oval 366"/>
            <p:cNvSpPr>
              <a:spLocks noChangeArrowheads="1"/>
            </p:cNvSpPr>
            <p:nvPr/>
          </p:nvSpPr>
          <p:spPr bwMode="auto">
            <a:xfrm>
              <a:off x="5500688" y="4006850"/>
              <a:ext cx="33338" cy="30163"/>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1" name="Oval 367"/>
            <p:cNvSpPr>
              <a:spLocks noChangeArrowheads="1"/>
            </p:cNvSpPr>
            <p:nvPr/>
          </p:nvSpPr>
          <p:spPr bwMode="auto">
            <a:xfrm>
              <a:off x="5614988" y="4052888"/>
              <a:ext cx="30163" cy="30163"/>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2" name="Oval 368"/>
            <p:cNvSpPr>
              <a:spLocks noChangeArrowheads="1"/>
            </p:cNvSpPr>
            <p:nvPr/>
          </p:nvSpPr>
          <p:spPr bwMode="auto">
            <a:xfrm>
              <a:off x="5673726" y="3956050"/>
              <a:ext cx="30163" cy="28575"/>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3" name="Oval 369"/>
            <p:cNvSpPr>
              <a:spLocks noChangeArrowheads="1"/>
            </p:cNvSpPr>
            <p:nvPr/>
          </p:nvSpPr>
          <p:spPr bwMode="auto">
            <a:xfrm>
              <a:off x="6153151" y="4121150"/>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4" name="Oval 370"/>
            <p:cNvSpPr>
              <a:spLocks noChangeArrowheads="1"/>
            </p:cNvSpPr>
            <p:nvPr/>
          </p:nvSpPr>
          <p:spPr bwMode="auto">
            <a:xfrm>
              <a:off x="6276976" y="3997325"/>
              <a:ext cx="38100" cy="39688"/>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5" name="Oval 371"/>
            <p:cNvSpPr>
              <a:spLocks noChangeArrowheads="1"/>
            </p:cNvSpPr>
            <p:nvPr/>
          </p:nvSpPr>
          <p:spPr bwMode="auto">
            <a:xfrm>
              <a:off x="6280151" y="4125913"/>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6" name="Oval 372"/>
            <p:cNvSpPr>
              <a:spLocks noChangeArrowheads="1"/>
            </p:cNvSpPr>
            <p:nvPr/>
          </p:nvSpPr>
          <p:spPr bwMode="auto">
            <a:xfrm>
              <a:off x="6276976" y="4235450"/>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7" name="Oval 373"/>
            <p:cNvSpPr>
              <a:spLocks noChangeArrowheads="1"/>
            </p:cNvSpPr>
            <p:nvPr/>
          </p:nvSpPr>
          <p:spPr bwMode="auto">
            <a:xfrm>
              <a:off x="6381751" y="3989388"/>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8" name="Oval 374"/>
            <p:cNvSpPr>
              <a:spLocks noChangeArrowheads="1"/>
            </p:cNvSpPr>
            <p:nvPr/>
          </p:nvSpPr>
          <p:spPr bwMode="auto">
            <a:xfrm>
              <a:off x="6353176" y="3875088"/>
              <a:ext cx="33338"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9" name="Freeform 375"/>
            <p:cNvSpPr/>
            <p:nvPr/>
          </p:nvSpPr>
          <p:spPr bwMode="auto">
            <a:xfrm>
              <a:off x="6302376" y="3925888"/>
              <a:ext cx="231775" cy="373063"/>
            </a:xfrm>
            <a:custGeom>
              <a:avLst/>
              <a:gdLst>
                <a:gd name="T0" fmla="*/ 109 w 146"/>
                <a:gd name="T1" fmla="*/ 0 h 235"/>
                <a:gd name="T2" fmla="*/ 146 w 146"/>
                <a:gd name="T3" fmla="*/ 182 h 235"/>
                <a:gd name="T4" fmla="*/ 0 w 146"/>
                <a:gd name="T5" fmla="*/ 235 h 235"/>
                <a:gd name="T6" fmla="*/ 109 w 146"/>
                <a:gd name="T7" fmla="*/ 0 h 235"/>
              </a:gdLst>
              <a:ahLst/>
              <a:cxnLst>
                <a:cxn ang="0">
                  <a:pos x="T0" y="T1"/>
                </a:cxn>
                <a:cxn ang="0">
                  <a:pos x="T2" y="T3"/>
                </a:cxn>
                <a:cxn ang="0">
                  <a:pos x="T4" y="T5"/>
                </a:cxn>
                <a:cxn ang="0">
                  <a:pos x="T6" y="T7"/>
                </a:cxn>
              </a:cxnLst>
              <a:rect l="0" t="0" r="r" b="b"/>
              <a:pathLst>
                <a:path w="146" h="235">
                  <a:moveTo>
                    <a:pt x="109" y="0"/>
                  </a:moveTo>
                  <a:lnTo>
                    <a:pt x="146" y="182"/>
                  </a:lnTo>
                  <a:lnTo>
                    <a:pt x="0" y="235"/>
                  </a:lnTo>
                  <a:lnTo>
                    <a:pt x="109" y="0"/>
                  </a:lnTo>
                  <a:close/>
                </a:path>
              </a:pathLst>
            </a:cu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0" name="Freeform 376"/>
            <p:cNvSpPr/>
            <p:nvPr/>
          </p:nvSpPr>
          <p:spPr bwMode="auto">
            <a:xfrm>
              <a:off x="6534151" y="4090988"/>
              <a:ext cx="276225" cy="369888"/>
            </a:xfrm>
            <a:custGeom>
              <a:avLst/>
              <a:gdLst>
                <a:gd name="T0" fmla="*/ 174 w 174"/>
                <a:gd name="T1" fmla="*/ 0 h 233"/>
                <a:gd name="T2" fmla="*/ 0 w 174"/>
                <a:gd name="T3" fmla="*/ 78 h 233"/>
                <a:gd name="T4" fmla="*/ 94 w 174"/>
                <a:gd name="T5" fmla="*/ 233 h 233"/>
                <a:gd name="T6" fmla="*/ 174 w 174"/>
                <a:gd name="T7" fmla="*/ 0 h 233"/>
              </a:gdLst>
              <a:ahLst/>
              <a:cxnLst>
                <a:cxn ang="0">
                  <a:pos x="T0" y="T1"/>
                </a:cxn>
                <a:cxn ang="0">
                  <a:pos x="T2" y="T3"/>
                </a:cxn>
                <a:cxn ang="0">
                  <a:pos x="T4" y="T5"/>
                </a:cxn>
                <a:cxn ang="0">
                  <a:pos x="T6" y="T7"/>
                </a:cxn>
              </a:cxnLst>
              <a:rect l="0" t="0" r="r" b="b"/>
              <a:pathLst>
                <a:path w="174" h="233">
                  <a:moveTo>
                    <a:pt x="174" y="0"/>
                  </a:moveTo>
                  <a:lnTo>
                    <a:pt x="0" y="78"/>
                  </a:lnTo>
                  <a:lnTo>
                    <a:pt x="94" y="233"/>
                  </a:lnTo>
                  <a:lnTo>
                    <a:pt x="174" y="0"/>
                  </a:lnTo>
                  <a:close/>
                </a:path>
              </a:pathLst>
            </a:cu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1" name="Oval 377"/>
            <p:cNvSpPr>
              <a:spLocks noChangeArrowheads="1"/>
            </p:cNvSpPr>
            <p:nvPr/>
          </p:nvSpPr>
          <p:spPr bwMode="auto">
            <a:xfrm>
              <a:off x="6564313" y="4108450"/>
              <a:ext cx="25400" cy="25400"/>
            </a:xfrm>
            <a:prstGeom prst="ellipse">
              <a:avLst/>
            </a:pr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2" name="Oval 378"/>
            <p:cNvSpPr>
              <a:spLocks noChangeArrowheads="1"/>
            </p:cNvSpPr>
            <p:nvPr/>
          </p:nvSpPr>
          <p:spPr bwMode="auto">
            <a:xfrm>
              <a:off x="6985001" y="4184650"/>
              <a:ext cx="25400" cy="25400"/>
            </a:xfrm>
            <a:prstGeom prst="ellipse">
              <a:avLst/>
            </a:pr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3" name="Oval 379"/>
            <p:cNvSpPr>
              <a:spLocks noChangeArrowheads="1"/>
            </p:cNvSpPr>
            <p:nvPr/>
          </p:nvSpPr>
          <p:spPr bwMode="auto">
            <a:xfrm>
              <a:off x="6967538" y="4397375"/>
              <a:ext cx="25400" cy="30163"/>
            </a:xfrm>
            <a:prstGeom prst="ellipse">
              <a:avLst/>
            </a:pr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4" name="Oval 380"/>
            <p:cNvSpPr>
              <a:spLocks noChangeArrowheads="1"/>
            </p:cNvSpPr>
            <p:nvPr/>
          </p:nvSpPr>
          <p:spPr bwMode="auto">
            <a:xfrm>
              <a:off x="6496051" y="4291013"/>
              <a:ext cx="25400" cy="25400"/>
            </a:xfrm>
            <a:prstGeom prst="ellipse">
              <a:avLst/>
            </a:pr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5" name="Freeform 381"/>
            <p:cNvSpPr/>
            <p:nvPr/>
          </p:nvSpPr>
          <p:spPr bwMode="auto">
            <a:xfrm>
              <a:off x="6683376" y="4090988"/>
              <a:ext cx="334963" cy="369888"/>
            </a:xfrm>
            <a:custGeom>
              <a:avLst/>
              <a:gdLst>
                <a:gd name="T0" fmla="*/ 80 w 211"/>
                <a:gd name="T1" fmla="*/ 0 h 233"/>
                <a:gd name="T2" fmla="*/ 211 w 211"/>
                <a:gd name="T3" fmla="*/ 131 h 233"/>
                <a:gd name="T4" fmla="*/ 0 w 211"/>
                <a:gd name="T5" fmla="*/ 233 h 233"/>
                <a:gd name="T6" fmla="*/ 80 w 211"/>
                <a:gd name="T7" fmla="*/ 0 h 233"/>
              </a:gdLst>
              <a:ahLst/>
              <a:cxnLst>
                <a:cxn ang="0">
                  <a:pos x="T0" y="T1"/>
                </a:cxn>
                <a:cxn ang="0">
                  <a:pos x="T2" y="T3"/>
                </a:cxn>
                <a:cxn ang="0">
                  <a:pos x="T4" y="T5"/>
                </a:cxn>
                <a:cxn ang="0">
                  <a:pos x="T6" y="T7"/>
                </a:cxn>
              </a:cxnLst>
              <a:rect l="0" t="0" r="r" b="b"/>
              <a:pathLst>
                <a:path w="211" h="233">
                  <a:moveTo>
                    <a:pt x="80" y="0"/>
                  </a:moveTo>
                  <a:lnTo>
                    <a:pt x="211" y="131"/>
                  </a:lnTo>
                  <a:lnTo>
                    <a:pt x="0" y="233"/>
                  </a:lnTo>
                  <a:lnTo>
                    <a:pt x="80" y="0"/>
                  </a:lnTo>
                  <a:close/>
                </a:path>
              </a:pathLst>
            </a:custGeom>
            <a:solidFill>
              <a:srgbClr val="778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6" name="Freeform 382"/>
            <p:cNvSpPr/>
            <p:nvPr/>
          </p:nvSpPr>
          <p:spPr bwMode="auto">
            <a:xfrm>
              <a:off x="7018338" y="4057650"/>
              <a:ext cx="215900" cy="420688"/>
            </a:xfrm>
            <a:custGeom>
              <a:avLst/>
              <a:gdLst>
                <a:gd name="T0" fmla="*/ 136 w 136"/>
                <a:gd name="T1" fmla="*/ 0 h 265"/>
                <a:gd name="T2" fmla="*/ 0 w 136"/>
                <a:gd name="T3" fmla="*/ 152 h 265"/>
                <a:gd name="T4" fmla="*/ 93 w 136"/>
                <a:gd name="T5" fmla="*/ 265 h 265"/>
                <a:gd name="T6" fmla="*/ 136 w 136"/>
                <a:gd name="T7" fmla="*/ 0 h 265"/>
              </a:gdLst>
              <a:ahLst/>
              <a:cxnLst>
                <a:cxn ang="0">
                  <a:pos x="T0" y="T1"/>
                </a:cxn>
                <a:cxn ang="0">
                  <a:pos x="T2" y="T3"/>
                </a:cxn>
                <a:cxn ang="0">
                  <a:pos x="T4" y="T5"/>
                </a:cxn>
                <a:cxn ang="0">
                  <a:pos x="T6" y="T7"/>
                </a:cxn>
              </a:cxnLst>
              <a:rect l="0" t="0" r="r" b="b"/>
              <a:pathLst>
                <a:path w="136" h="265">
                  <a:moveTo>
                    <a:pt x="136" y="0"/>
                  </a:moveTo>
                  <a:lnTo>
                    <a:pt x="0" y="152"/>
                  </a:lnTo>
                  <a:lnTo>
                    <a:pt x="93" y="265"/>
                  </a:lnTo>
                  <a:lnTo>
                    <a:pt x="136" y="0"/>
                  </a:lnTo>
                  <a:close/>
                </a:path>
              </a:pathLst>
            </a:custGeom>
            <a:solidFill>
              <a:srgbClr val="778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7" name="Freeform 383"/>
            <p:cNvSpPr/>
            <p:nvPr/>
          </p:nvSpPr>
          <p:spPr bwMode="auto">
            <a:xfrm>
              <a:off x="7165976" y="4057650"/>
              <a:ext cx="246063" cy="420688"/>
            </a:xfrm>
            <a:custGeom>
              <a:avLst/>
              <a:gdLst>
                <a:gd name="T0" fmla="*/ 43 w 155"/>
                <a:gd name="T1" fmla="*/ 0 h 265"/>
                <a:gd name="T2" fmla="*/ 0 w 155"/>
                <a:gd name="T3" fmla="*/ 265 h 265"/>
                <a:gd name="T4" fmla="*/ 155 w 155"/>
                <a:gd name="T5" fmla="*/ 155 h 265"/>
                <a:gd name="T6" fmla="*/ 43 w 155"/>
                <a:gd name="T7" fmla="*/ 0 h 265"/>
              </a:gdLst>
              <a:ahLst/>
              <a:cxnLst>
                <a:cxn ang="0">
                  <a:pos x="T0" y="T1"/>
                </a:cxn>
                <a:cxn ang="0">
                  <a:pos x="T2" y="T3"/>
                </a:cxn>
                <a:cxn ang="0">
                  <a:pos x="T4" y="T5"/>
                </a:cxn>
                <a:cxn ang="0">
                  <a:pos x="T6" y="T7"/>
                </a:cxn>
              </a:cxnLst>
              <a:rect l="0" t="0" r="r" b="b"/>
              <a:pathLst>
                <a:path w="155" h="265">
                  <a:moveTo>
                    <a:pt x="43" y="0"/>
                  </a:moveTo>
                  <a:lnTo>
                    <a:pt x="0" y="265"/>
                  </a:lnTo>
                  <a:lnTo>
                    <a:pt x="155" y="155"/>
                  </a:lnTo>
                  <a:lnTo>
                    <a:pt x="43"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8" name="Oval 384"/>
            <p:cNvSpPr>
              <a:spLocks noChangeArrowheads="1"/>
            </p:cNvSpPr>
            <p:nvPr/>
          </p:nvSpPr>
          <p:spPr bwMode="auto">
            <a:xfrm>
              <a:off x="6559551" y="2886075"/>
              <a:ext cx="55563"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9" name="Oval 385"/>
            <p:cNvSpPr>
              <a:spLocks noChangeArrowheads="1"/>
            </p:cNvSpPr>
            <p:nvPr/>
          </p:nvSpPr>
          <p:spPr bwMode="auto">
            <a:xfrm>
              <a:off x="6726238" y="2787650"/>
              <a:ext cx="53975"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0" name="Oval 386"/>
            <p:cNvSpPr>
              <a:spLocks noChangeArrowheads="1"/>
            </p:cNvSpPr>
            <p:nvPr/>
          </p:nvSpPr>
          <p:spPr bwMode="auto">
            <a:xfrm>
              <a:off x="6700838" y="3005138"/>
              <a:ext cx="50800"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1" name="Oval 387"/>
            <p:cNvSpPr>
              <a:spLocks noChangeArrowheads="1"/>
            </p:cNvSpPr>
            <p:nvPr/>
          </p:nvSpPr>
          <p:spPr bwMode="auto">
            <a:xfrm>
              <a:off x="6891338" y="2744788"/>
              <a:ext cx="53975" cy="55563"/>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2" name="Oval 388"/>
            <p:cNvSpPr>
              <a:spLocks noChangeArrowheads="1"/>
            </p:cNvSpPr>
            <p:nvPr/>
          </p:nvSpPr>
          <p:spPr bwMode="auto">
            <a:xfrm>
              <a:off x="6891338" y="2932113"/>
              <a:ext cx="53975"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3" name="Oval 389"/>
            <p:cNvSpPr>
              <a:spLocks noChangeArrowheads="1"/>
            </p:cNvSpPr>
            <p:nvPr/>
          </p:nvSpPr>
          <p:spPr bwMode="auto">
            <a:xfrm>
              <a:off x="6772276" y="2894013"/>
              <a:ext cx="50800"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4" name="Freeform 390"/>
            <p:cNvSpPr/>
            <p:nvPr/>
          </p:nvSpPr>
          <p:spPr bwMode="auto">
            <a:xfrm>
              <a:off x="6992938" y="2698750"/>
              <a:ext cx="593725" cy="611188"/>
            </a:xfrm>
            <a:custGeom>
              <a:avLst/>
              <a:gdLst>
                <a:gd name="T0" fmla="*/ 1 w 140"/>
                <a:gd name="T1" fmla="*/ 26 h 144"/>
                <a:gd name="T2" fmla="*/ 11 w 140"/>
                <a:gd name="T3" fmla="*/ 64 h 144"/>
                <a:gd name="T4" fmla="*/ 41 w 140"/>
                <a:gd name="T5" fmla="*/ 39 h 144"/>
                <a:gd name="T6" fmla="*/ 34 w 140"/>
                <a:gd name="T7" fmla="*/ 84 h 144"/>
                <a:gd name="T8" fmla="*/ 79 w 140"/>
                <a:gd name="T9" fmla="*/ 59 h 144"/>
                <a:gd name="T10" fmla="*/ 52 w 140"/>
                <a:gd name="T11" fmla="*/ 100 h 144"/>
                <a:gd name="T12" fmla="*/ 110 w 140"/>
                <a:gd name="T13" fmla="*/ 90 h 144"/>
                <a:gd name="T14" fmla="*/ 76 w 140"/>
                <a:gd name="T15" fmla="*/ 120 h 144"/>
                <a:gd name="T16" fmla="*/ 131 w 140"/>
                <a:gd name="T17" fmla="*/ 143 h 144"/>
                <a:gd name="T18" fmla="*/ 140 w 140"/>
                <a:gd name="T19" fmla="*/ 144 h 144"/>
                <a:gd name="T20" fmla="*/ 137 w 140"/>
                <a:gd name="T21" fmla="*/ 119 h 144"/>
                <a:gd name="T22" fmla="*/ 121 w 140"/>
                <a:gd name="T23" fmla="*/ 78 h 144"/>
                <a:gd name="T24" fmla="*/ 90 w 140"/>
                <a:gd name="T25" fmla="*/ 38 h 144"/>
                <a:gd name="T26" fmla="*/ 44 w 140"/>
                <a:gd name="T27" fmla="*/ 12 h 144"/>
                <a:gd name="T28" fmla="*/ 3 w 140"/>
                <a:gd name="T29" fmla="*/ 0 h 144"/>
                <a:gd name="T30" fmla="*/ 0 w 140"/>
                <a:gd name="T31"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4">
                  <a:moveTo>
                    <a:pt x="1" y="26"/>
                  </a:moveTo>
                  <a:cubicBezTo>
                    <a:pt x="11" y="64"/>
                    <a:pt x="11" y="64"/>
                    <a:pt x="11" y="64"/>
                  </a:cubicBezTo>
                  <a:cubicBezTo>
                    <a:pt x="41" y="39"/>
                    <a:pt x="41" y="39"/>
                    <a:pt x="41" y="39"/>
                  </a:cubicBezTo>
                  <a:cubicBezTo>
                    <a:pt x="34" y="84"/>
                    <a:pt x="34" y="84"/>
                    <a:pt x="34" y="84"/>
                  </a:cubicBezTo>
                  <a:cubicBezTo>
                    <a:pt x="79" y="59"/>
                    <a:pt x="79" y="59"/>
                    <a:pt x="79" y="59"/>
                  </a:cubicBezTo>
                  <a:cubicBezTo>
                    <a:pt x="52" y="100"/>
                    <a:pt x="52" y="100"/>
                    <a:pt x="52" y="100"/>
                  </a:cubicBezTo>
                  <a:cubicBezTo>
                    <a:pt x="110" y="90"/>
                    <a:pt x="110" y="90"/>
                    <a:pt x="110" y="90"/>
                  </a:cubicBezTo>
                  <a:cubicBezTo>
                    <a:pt x="76" y="120"/>
                    <a:pt x="76" y="120"/>
                    <a:pt x="76" y="120"/>
                  </a:cubicBezTo>
                  <a:cubicBezTo>
                    <a:pt x="131" y="143"/>
                    <a:pt x="131" y="143"/>
                    <a:pt x="131" y="143"/>
                  </a:cubicBezTo>
                  <a:cubicBezTo>
                    <a:pt x="140" y="144"/>
                    <a:pt x="140" y="144"/>
                    <a:pt x="140" y="144"/>
                  </a:cubicBezTo>
                  <a:cubicBezTo>
                    <a:pt x="140" y="144"/>
                    <a:pt x="140" y="124"/>
                    <a:pt x="137" y="119"/>
                  </a:cubicBezTo>
                  <a:cubicBezTo>
                    <a:pt x="134" y="113"/>
                    <a:pt x="128" y="85"/>
                    <a:pt x="121" y="78"/>
                  </a:cubicBezTo>
                  <a:cubicBezTo>
                    <a:pt x="114" y="70"/>
                    <a:pt x="99" y="41"/>
                    <a:pt x="90" y="38"/>
                  </a:cubicBezTo>
                  <a:cubicBezTo>
                    <a:pt x="81" y="34"/>
                    <a:pt x="65" y="14"/>
                    <a:pt x="44" y="12"/>
                  </a:cubicBezTo>
                  <a:cubicBezTo>
                    <a:pt x="23" y="10"/>
                    <a:pt x="9" y="0"/>
                    <a:pt x="3" y="0"/>
                  </a:cubicBezTo>
                  <a:cubicBezTo>
                    <a:pt x="0" y="25"/>
                    <a:pt x="0" y="25"/>
                    <a:pt x="0" y="25"/>
                  </a:cubicBezTo>
                </a:path>
              </a:pathLst>
            </a:custGeom>
            <a:solidFill>
              <a:srgbClr val="81C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5" name="Freeform 391"/>
            <p:cNvSpPr/>
            <p:nvPr/>
          </p:nvSpPr>
          <p:spPr bwMode="auto">
            <a:xfrm>
              <a:off x="7013576" y="2681288"/>
              <a:ext cx="598488" cy="582613"/>
            </a:xfrm>
            <a:custGeom>
              <a:avLst/>
              <a:gdLst>
                <a:gd name="T0" fmla="*/ 0 w 141"/>
                <a:gd name="T1" fmla="*/ 4 h 137"/>
                <a:gd name="T2" fmla="*/ 13 w 141"/>
                <a:gd name="T3" fmla="*/ 46 h 137"/>
                <a:gd name="T4" fmla="*/ 49 w 141"/>
                <a:gd name="T5" fmla="*/ 18 h 137"/>
                <a:gd name="T6" fmla="*/ 47 w 141"/>
                <a:gd name="T7" fmla="*/ 60 h 137"/>
                <a:gd name="T8" fmla="*/ 91 w 141"/>
                <a:gd name="T9" fmla="*/ 48 h 137"/>
                <a:gd name="T10" fmla="*/ 74 w 141"/>
                <a:gd name="T11" fmla="*/ 84 h 137"/>
                <a:gd name="T12" fmla="*/ 119 w 141"/>
                <a:gd name="T13" fmla="*/ 85 h 137"/>
                <a:gd name="T14" fmla="*/ 92 w 141"/>
                <a:gd name="T15" fmla="*/ 123 h 137"/>
                <a:gd name="T16" fmla="*/ 133 w 141"/>
                <a:gd name="T17" fmla="*/ 137 h 137"/>
                <a:gd name="T18" fmla="*/ 75 w 141"/>
                <a:gd name="T19" fmla="*/ 29 h 137"/>
                <a:gd name="T20" fmla="*/ 0 w 141"/>
                <a:gd name="T21"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7">
                  <a:moveTo>
                    <a:pt x="0" y="4"/>
                  </a:moveTo>
                  <a:cubicBezTo>
                    <a:pt x="13" y="46"/>
                    <a:pt x="13" y="46"/>
                    <a:pt x="13" y="46"/>
                  </a:cubicBezTo>
                  <a:cubicBezTo>
                    <a:pt x="49" y="18"/>
                    <a:pt x="49" y="18"/>
                    <a:pt x="49" y="18"/>
                  </a:cubicBezTo>
                  <a:cubicBezTo>
                    <a:pt x="47" y="60"/>
                    <a:pt x="47" y="60"/>
                    <a:pt x="47" y="60"/>
                  </a:cubicBezTo>
                  <a:cubicBezTo>
                    <a:pt x="91" y="48"/>
                    <a:pt x="91" y="48"/>
                    <a:pt x="91" y="48"/>
                  </a:cubicBezTo>
                  <a:cubicBezTo>
                    <a:pt x="74" y="84"/>
                    <a:pt x="74" y="84"/>
                    <a:pt x="74" y="84"/>
                  </a:cubicBezTo>
                  <a:cubicBezTo>
                    <a:pt x="119" y="85"/>
                    <a:pt x="119" y="85"/>
                    <a:pt x="119" y="85"/>
                  </a:cubicBezTo>
                  <a:cubicBezTo>
                    <a:pt x="92" y="123"/>
                    <a:pt x="92" y="123"/>
                    <a:pt x="92" y="123"/>
                  </a:cubicBezTo>
                  <a:cubicBezTo>
                    <a:pt x="133" y="137"/>
                    <a:pt x="133" y="137"/>
                    <a:pt x="133" y="137"/>
                  </a:cubicBezTo>
                  <a:cubicBezTo>
                    <a:pt x="133" y="137"/>
                    <a:pt x="141" y="88"/>
                    <a:pt x="75" y="29"/>
                  </a:cubicBezTo>
                  <a:cubicBezTo>
                    <a:pt x="75" y="29"/>
                    <a:pt x="30" y="0"/>
                    <a:pt x="0" y="4"/>
                  </a:cubicBezTo>
                  <a:close/>
                </a:path>
              </a:pathLst>
            </a:custGeom>
            <a:solidFill>
              <a:srgbClr val="FF7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6" name="Freeform 392"/>
            <p:cNvSpPr/>
            <p:nvPr/>
          </p:nvSpPr>
          <p:spPr bwMode="auto">
            <a:xfrm>
              <a:off x="7048501" y="2703513"/>
              <a:ext cx="533400" cy="522288"/>
            </a:xfrm>
            <a:custGeom>
              <a:avLst/>
              <a:gdLst>
                <a:gd name="T0" fmla="*/ 10 w 126"/>
                <a:gd name="T1" fmla="*/ 0 h 123"/>
                <a:gd name="T2" fmla="*/ 79 w 126"/>
                <a:gd name="T3" fmla="*/ 36 h 123"/>
                <a:gd name="T4" fmla="*/ 126 w 126"/>
                <a:gd name="T5" fmla="*/ 123 h 123"/>
                <a:gd name="T6" fmla="*/ 100 w 126"/>
                <a:gd name="T7" fmla="*/ 112 h 123"/>
                <a:gd name="T8" fmla="*/ 115 w 126"/>
                <a:gd name="T9" fmla="*/ 88 h 123"/>
                <a:gd name="T10" fmla="*/ 105 w 126"/>
                <a:gd name="T11" fmla="*/ 71 h 123"/>
                <a:gd name="T12" fmla="*/ 79 w 126"/>
                <a:gd name="T13" fmla="*/ 71 h 123"/>
                <a:gd name="T14" fmla="*/ 89 w 126"/>
                <a:gd name="T15" fmla="*/ 50 h 123"/>
                <a:gd name="T16" fmla="*/ 72 w 126"/>
                <a:gd name="T17" fmla="*/ 34 h 123"/>
                <a:gd name="T18" fmla="*/ 49 w 126"/>
                <a:gd name="T19" fmla="*/ 45 h 123"/>
                <a:gd name="T20" fmla="*/ 48 w 126"/>
                <a:gd name="T21" fmla="*/ 16 h 123"/>
                <a:gd name="T22" fmla="*/ 33 w 126"/>
                <a:gd name="T23" fmla="*/ 8 h 123"/>
                <a:gd name="T24" fmla="*/ 9 w 126"/>
                <a:gd name="T25" fmla="*/ 28 h 123"/>
                <a:gd name="T26" fmla="*/ 0 w 126"/>
                <a:gd name="T27" fmla="*/ 0 h 123"/>
                <a:gd name="T28" fmla="*/ 10 w 126"/>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23">
                  <a:moveTo>
                    <a:pt x="10" y="0"/>
                  </a:moveTo>
                  <a:cubicBezTo>
                    <a:pt x="10" y="0"/>
                    <a:pt x="50" y="6"/>
                    <a:pt x="79" y="36"/>
                  </a:cubicBezTo>
                  <a:cubicBezTo>
                    <a:pt x="108" y="66"/>
                    <a:pt x="125" y="97"/>
                    <a:pt x="126" y="123"/>
                  </a:cubicBezTo>
                  <a:cubicBezTo>
                    <a:pt x="100" y="112"/>
                    <a:pt x="100" y="112"/>
                    <a:pt x="100" y="112"/>
                  </a:cubicBezTo>
                  <a:cubicBezTo>
                    <a:pt x="115" y="88"/>
                    <a:pt x="115" y="88"/>
                    <a:pt x="115" y="88"/>
                  </a:cubicBezTo>
                  <a:cubicBezTo>
                    <a:pt x="115" y="88"/>
                    <a:pt x="111" y="75"/>
                    <a:pt x="105" y="71"/>
                  </a:cubicBezTo>
                  <a:cubicBezTo>
                    <a:pt x="79" y="71"/>
                    <a:pt x="79" y="71"/>
                    <a:pt x="79" y="71"/>
                  </a:cubicBezTo>
                  <a:cubicBezTo>
                    <a:pt x="89" y="50"/>
                    <a:pt x="89" y="50"/>
                    <a:pt x="89" y="50"/>
                  </a:cubicBezTo>
                  <a:cubicBezTo>
                    <a:pt x="89" y="50"/>
                    <a:pt x="80" y="36"/>
                    <a:pt x="72" y="34"/>
                  </a:cubicBezTo>
                  <a:cubicBezTo>
                    <a:pt x="49" y="45"/>
                    <a:pt x="49" y="45"/>
                    <a:pt x="49" y="45"/>
                  </a:cubicBezTo>
                  <a:cubicBezTo>
                    <a:pt x="48" y="16"/>
                    <a:pt x="48" y="16"/>
                    <a:pt x="48" y="16"/>
                  </a:cubicBezTo>
                  <a:cubicBezTo>
                    <a:pt x="48" y="16"/>
                    <a:pt x="38" y="8"/>
                    <a:pt x="33" y="8"/>
                  </a:cubicBezTo>
                  <a:cubicBezTo>
                    <a:pt x="9" y="28"/>
                    <a:pt x="9" y="28"/>
                    <a:pt x="9" y="28"/>
                  </a:cubicBezTo>
                  <a:cubicBezTo>
                    <a:pt x="0" y="0"/>
                    <a:pt x="0" y="0"/>
                    <a:pt x="0" y="0"/>
                  </a:cubicBezTo>
                  <a:lnTo>
                    <a:pt x="10" y="0"/>
                  </a:lnTo>
                  <a:close/>
                </a:path>
              </a:pathLst>
            </a:custGeom>
            <a:solidFill>
              <a:srgbClr val="8D6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7" name="Oval 393"/>
            <p:cNvSpPr>
              <a:spLocks noChangeArrowheads="1"/>
            </p:cNvSpPr>
            <p:nvPr/>
          </p:nvSpPr>
          <p:spPr bwMode="auto">
            <a:xfrm>
              <a:off x="6810376" y="3675063"/>
              <a:ext cx="30163"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8" name="Oval 394"/>
            <p:cNvSpPr>
              <a:spLocks noChangeArrowheads="1"/>
            </p:cNvSpPr>
            <p:nvPr/>
          </p:nvSpPr>
          <p:spPr bwMode="auto">
            <a:xfrm>
              <a:off x="6967538" y="3684588"/>
              <a:ext cx="25400" cy="28575"/>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9" name="Oval 395"/>
            <p:cNvSpPr>
              <a:spLocks noChangeArrowheads="1"/>
            </p:cNvSpPr>
            <p:nvPr/>
          </p:nvSpPr>
          <p:spPr bwMode="auto">
            <a:xfrm>
              <a:off x="6886576" y="3738563"/>
              <a:ext cx="25400"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0" name="Oval 396"/>
            <p:cNvSpPr>
              <a:spLocks noChangeArrowheads="1"/>
            </p:cNvSpPr>
            <p:nvPr/>
          </p:nvSpPr>
          <p:spPr bwMode="auto">
            <a:xfrm>
              <a:off x="6789738" y="3776663"/>
              <a:ext cx="28575" cy="25400"/>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1" name="Oval 397"/>
            <p:cNvSpPr>
              <a:spLocks noChangeArrowheads="1"/>
            </p:cNvSpPr>
            <p:nvPr/>
          </p:nvSpPr>
          <p:spPr bwMode="auto">
            <a:xfrm>
              <a:off x="7010401" y="3756025"/>
              <a:ext cx="25400"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2" name="Oval 398"/>
            <p:cNvSpPr>
              <a:spLocks noChangeArrowheads="1"/>
            </p:cNvSpPr>
            <p:nvPr/>
          </p:nvSpPr>
          <p:spPr bwMode="auto">
            <a:xfrm>
              <a:off x="7094538" y="3644900"/>
              <a:ext cx="25400"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3" name="Oval 399"/>
            <p:cNvSpPr>
              <a:spLocks noChangeArrowheads="1"/>
            </p:cNvSpPr>
            <p:nvPr/>
          </p:nvSpPr>
          <p:spPr bwMode="auto">
            <a:xfrm>
              <a:off x="7140576" y="3722688"/>
              <a:ext cx="30163" cy="28575"/>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4" name="Oval 400"/>
            <p:cNvSpPr>
              <a:spLocks noChangeArrowheads="1"/>
            </p:cNvSpPr>
            <p:nvPr/>
          </p:nvSpPr>
          <p:spPr bwMode="auto">
            <a:xfrm>
              <a:off x="7213601" y="3657600"/>
              <a:ext cx="28575"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5" name="Oval 401"/>
            <p:cNvSpPr>
              <a:spLocks noChangeArrowheads="1"/>
            </p:cNvSpPr>
            <p:nvPr/>
          </p:nvSpPr>
          <p:spPr bwMode="auto">
            <a:xfrm>
              <a:off x="7513638" y="3352800"/>
              <a:ext cx="34925" cy="33338"/>
            </a:xfrm>
            <a:prstGeom prst="ellipse">
              <a:avLst/>
            </a:prstGeom>
            <a:solidFill>
              <a:srgbClr val="F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6" name="Oval 402"/>
            <p:cNvSpPr>
              <a:spLocks noChangeArrowheads="1"/>
            </p:cNvSpPr>
            <p:nvPr/>
          </p:nvSpPr>
          <p:spPr bwMode="auto">
            <a:xfrm>
              <a:off x="7493001" y="3467100"/>
              <a:ext cx="33338" cy="34925"/>
            </a:xfrm>
            <a:prstGeom prst="ellipse">
              <a:avLst/>
            </a:prstGeom>
            <a:solidFill>
              <a:srgbClr val="F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7" name="Oval 403"/>
            <p:cNvSpPr>
              <a:spLocks noChangeArrowheads="1"/>
            </p:cNvSpPr>
            <p:nvPr/>
          </p:nvSpPr>
          <p:spPr bwMode="auto">
            <a:xfrm>
              <a:off x="7434263" y="3598863"/>
              <a:ext cx="38100" cy="33338"/>
            </a:xfrm>
            <a:prstGeom prst="ellipse">
              <a:avLst/>
            </a:prstGeom>
            <a:solidFill>
              <a:srgbClr val="F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8" name="Oval 404"/>
            <p:cNvSpPr>
              <a:spLocks noChangeArrowheads="1"/>
            </p:cNvSpPr>
            <p:nvPr/>
          </p:nvSpPr>
          <p:spPr bwMode="auto">
            <a:xfrm>
              <a:off x="7315201" y="3565525"/>
              <a:ext cx="33338" cy="33338"/>
            </a:xfrm>
            <a:prstGeom prst="ellipse">
              <a:avLst/>
            </a:prstGeom>
            <a:solidFill>
              <a:srgbClr val="9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9" name="Oval 405"/>
            <p:cNvSpPr>
              <a:spLocks noChangeArrowheads="1"/>
            </p:cNvSpPr>
            <p:nvPr/>
          </p:nvSpPr>
          <p:spPr bwMode="auto">
            <a:xfrm>
              <a:off x="7366001" y="3475038"/>
              <a:ext cx="33338" cy="34925"/>
            </a:xfrm>
            <a:prstGeom prst="ellipse">
              <a:avLst/>
            </a:prstGeom>
            <a:solidFill>
              <a:srgbClr val="9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0" name="Oval 406"/>
            <p:cNvSpPr>
              <a:spLocks noChangeArrowheads="1"/>
            </p:cNvSpPr>
            <p:nvPr/>
          </p:nvSpPr>
          <p:spPr bwMode="auto">
            <a:xfrm>
              <a:off x="7396163" y="3378200"/>
              <a:ext cx="33338" cy="33338"/>
            </a:xfrm>
            <a:prstGeom prst="ellipse">
              <a:avLst/>
            </a:prstGeom>
            <a:solidFill>
              <a:srgbClr val="9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1" name="Oval 407"/>
            <p:cNvSpPr>
              <a:spLocks noChangeArrowheads="1"/>
            </p:cNvSpPr>
            <p:nvPr/>
          </p:nvSpPr>
          <p:spPr bwMode="auto">
            <a:xfrm>
              <a:off x="7297738" y="3327400"/>
              <a:ext cx="34925" cy="33338"/>
            </a:xfrm>
            <a:prstGeom prst="ellipse">
              <a:avLst/>
            </a:prstGeom>
            <a:solidFill>
              <a:srgbClr val="8B4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2" name="Oval 408"/>
            <p:cNvSpPr>
              <a:spLocks noChangeArrowheads="1"/>
            </p:cNvSpPr>
            <p:nvPr/>
          </p:nvSpPr>
          <p:spPr bwMode="auto">
            <a:xfrm>
              <a:off x="7267576" y="3446463"/>
              <a:ext cx="34925" cy="33338"/>
            </a:xfrm>
            <a:prstGeom prst="ellipse">
              <a:avLst/>
            </a:prstGeom>
            <a:solidFill>
              <a:srgbClr val="8B4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3" name="Oval 409"/>
            <p:cNvSpPr>
              <a:spLocks noChangeArrowheads="1"/>
            </p:cNvSpPr>
            <p:nvPr/>
          </p:nvSpPr>
          <p:spPr bwMode="auto">
            <a:xfrm>
              <a:off x="7226301" y="3514725"/>
              <a:ext cx="33338" cy="33338"/>
            </a:xfrm>
            <a:prstGeom prst="ellipse">
              <a:avLst/>
            </a:prstGeom>
            <a:solidFill>
              <a:srgbClr val="8B4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34" name="组合 633"/>
          <p:cNvGrpSpPr/>
          <p:nvPr/>
        </p:nvGrpSpPr>
        <p:grpSpPr>
          <a:xfrm>
            <a:off x="8126207" y="5031227"/>
            <a:ext cx="2528619" cy="1753159"/>
            <a:chOff x="2986088" y="1255713"/>
            <a:chExt cx="6232525" cy="4321175"/>
          </a:xfrm>
        </p:grpSpPr>
        <p:grpSp>
          <p:nvGrpSpPr>
            <p:cNvPr id="635" name="Group 295"/>
            <p:cNvGrpSpPr/>
            <p:nvPr/>
          </p:nvGrpSpPr>
          <p:grpSpPr bwMode="auto">
            <a:xfrm>
              <a:off x="2986088" y="1255713"/>
              <a:ext cx="6232525" cy="4321175"/>
              <a:chOff x="1881" y="791"/>
              <a:chExt cx="3926" cy="2722"/>
            </a:xfrm>
          </p:grpSpPr>
          <p:sp>
            <p:nvSpPr>
              <p:cNvPr id="750" name="Freeform 95"/>
              <p:cNvSpPr/>
              <p:nvPr/>
            </p:nvSpPr>
            <p:spPr bwMode="auto">
              <a:xfrm>
                <a:off x="1881" y="791"/>
                <a:ext cx="3926" cy="2722"/>
              </a:xfrm>
              <a:custGeom>
                <a:avLst/>
                <a:gdLst>
                  <a:gd name="T0" fmla="*/ 348 w 1470"/>
                  <a:gd name="T1" fmla="*/ 257 h 1018"/>
                  <a:gd name="T2" fmla="*/ 271 w 1470"/>
                  <a:gd name="T3" fmla="*/ 150 h 1018"/>
                  <a:gd name="T4" fmla="*/ 266 w 1470"/>
                  <a:gd name="T5" fmla="*/ 109 h 1018"/>
                  <a:gd name="T6" fmla="*/ 274 w 1470"/>
                  <a:gd name="T7" fmla="*/ 39 h 1018"/>
                  <a:gd name="T8" fmla="*/ 280 w 1470"/>
                  <a:gd name="T9" fmla="*/ 10 h 1018"/>
                  <a:gd name="T10" fmla="*/ 255 w 1470"/>
                  <a:gd name="T11" fmla="*/ 16 h 1018"/>
                  <a:gd name="T12" fmla="*/ 251 w 1470"/>
                  <a:gd name="T13" fmla="*/ 83 h 1018"/>
                  <a:gd name="T14" fmla="*/ 208 w 1470"/>
                  <a:gd name="T15" fmla="*/ 193 h 1018"/>
                  <a:gd name="T16" fmla="*/ 139 w 1470"/>
                  <a:gd name="T17" fmla="*/ 168 h 1018"/>
                  <a:gd name="T18" fmla="*/ 113 w 1470"/>
                  <a:gd name="T19" fmla="*/ 153 h 1018"/>
                  <a:gd name="T20" fmla="*/ 53 w 1470"/>
                  <a:gd name="T21" fmla="*/ 130 h 1018"/>
                  <a:gd name="T22" fmla="*/ 14 w 1470"/>
                  <a:gd name="T23" fmla="*/ 147 h 1018"/>
                  <a:gd name="T24" fmla="*/ 70 w 1470"/>
                  <a:gd name="T25" fmla="*/ 153 h 1018"/>
                  <a:gd name="T26" fmla="*/ 154 w 1470"/>
                  <a:gd name="T27" fmla="*/ 206 h 1018"/>
                  <a:gd name="T28" fmla="*/ 223 w 1470"/>
                  <a:gd name="T29" fmla="*/ 288 h 1018"/>
                  <a:gd name="T30" fmla="*/ 344 w 1470"/>
                  <a:gd name="T31" fmla="*/ 618 h 1018"/>
                  <a:gd name="T32" fmla="*/ 427 w 1470"/>
                  <a:gd name="T33" fmla="*/ 789 h 1018"/>
                  <a:gd name="T34" fmla="*/ 670 w 1470"/>
                  <a:gd name="T35" fmla="*/ 990 h 1018"/>
                  <a:gd name="T36" fmla="*/ 775 w 1470"/>
                  <a:gd name="T37" fmla="*/ 1014 h 1018"/>
                  <a:gd name="T38" fmla="*/ 880 w 1470"/>
                  <a:gd name="T39" fmla="*/ 1018 h 1018"/>
                  <a:gd name="T40" fmla="*/ 989 w 1470"/>
                  <a:gd name="T41" fmla="*/ 1013 h 1018"/>
                  <a:gd name="T42" fmla="*/ 1069 w 1470"/>
                  <a:gd name="T43" fmla="*/ 1006 h 1018"/>
                  <a:gd name="T44" fmla="*/ 1181 w 1470"/>
                  <a:gd name="T45" fmla="*/ 979 h 1018"/>
                  <a:gd name="T46" fmla="*/ 1241 w 1470"/>
                  <a:gd name="T47" fmla="*/ 962 h 1018"/>
                  <a:gd name="T48" fmla="*/ 1350 w 1470"/>
                  <a:gd name="T49" fmla="*/ 922 h 1018"/>
                  <a:gd name="T50" fmla="*/ 1394 w 1470"/>
                  <a:gd name="T51" fmla="*/ 898 h 1018"/>
                  <a:gd name="T52" fmla="*/ 1441 w 1470"/>
                  <a:gd name="T53" fmla="*/ 869 h 1018"/>
                  <a:gd name="T54" fmla="*/ 1413 w 1470"/>
                  <a:gd name="T55" fmla="*/ 795 h 1018"/>
                  <a:gd name="T56" fmla="*/ 1348 w 1470"/>
                  <a:gd name="T57" fmla="*/ 779 h 1018"/>
                  <a:gd name="T58" fmla="*/ 1234 w 1470"/>
                  <a:gd name="T59" fmla="*/ 773 h 1018"/>
                  <a:gd name="T60" fmla="*/ 1160 w 1470"/>
                  <a:gd name="T61" fmla="*/ 802 h 1018"/>
                  <a:gd name="T62" fmla="*/ 1083 w 1470"/>
                  <a:gd name="T63" fmla="*/ 828 h 1018"/>
                  <a:gd name="T64" fmla="*/ 978 w 1470"/>
                  <a:gd name="T65" fmla="*/ 845 h 1018"/>
                  <a:gd name="T66" fmla="*/ 821 w 1470"/>
                  <a:gd name="T67" fmla="*/ 824 h 1018"/>
                  <a:gd name="T68" fmla="*/ 700 w 1470"/>
                  <a:gd name="T69" fmla="*/ 752 h 1018"/>
                  <a:gd name="T70" fmla="*/ 617 w 1470"/>
                  <a:gd name="T71" fmla="*/ 647 h 1018"/>
                  <a:gd name="T72" fmla="*/ 587 w 1470"/>
                  <a:gd name="T73" fmla="*/ 590 h 1018"/>
                  <a:gd name="T74" fmla="*/ 551 w 1470"/>
                  <a:gd name="T75" fmla="*/ 527 h 1018"/>
                  <a:gd name="T76" fmla="*/ 505 w 1470"/>
                  <a:gd name="T77" fmla="*/ 464 h 1018"/>
                  <a:gd name="T78" fmla="*/ 348 w 1470"/>
                  <a:gd name="T79" fmla="*/ 25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0" h="1018">
                    <a:moveTo>
                      <a:pt x="348" y="257"/>
                    </a:moveTo>
                    <a:cubicBezTo>
                      <a:pt x="315" y="222"/>
                      <a:pt x="281" y="201"/>
                      <a:pt x="271" y="150"/>
                    </a:cubicBezTo>
                    <a:cubicBezTo>
                      <a:pt x="269" y="136"/>
                      <a:pt x="267" y="123"/>
                      <a:pt x="266" y="109"/>
                    </a:cubicBezTo>
                    <a:cubicBezTo>
                      <a:pt x="263" y="87"/>
                      <a:pt x="262" y="59"/>
                      <a:pt x="274" y="39"/>
                    </a:cubicBezTo>
                    <a:cubicBezTo>
                      <a:pt x="278" y="33"/>
                      <a:pt x="286" y="19"/>
                      <a:pt x="280" y="10"/>
                    </a:cubicBezTo>
                    <a:cubicBezTo>
                      <a:pt x="273" y="0"/>
                      <a:pt x="260" y="8"/>
                      <a:pt x="255" y="16"/>
                    </a:cubicBezTo>
                    <a:cubicBezTo>
                      <a:pt x="242" y="35"/>
                      <a:pt x="248" y="62"/>
                      <a:pt x="251" y="83"/>
                    </a:cubicBezTo>
                    <a:cubicBezTo>
                      <a:pt x="256" y="126"/>
                      <a:pt x="264" y="186"/>
                      <a:pt x="208" y="193"/>
                    </a:cubicBezTo>
                    <a:cubicBezTo>
                      <a:pt x="180" y="197"/>
                      <a:pt x="161" y="180"/>
                      <a:pt x="139" y="168"/>
                    </a:cubicBezTo>
                    <a:cubicBezTo>
                      <a:pt x="130" y="163"/>
                      <a:pt x="122" y="158"/>
                      <a:pt x="113" y="153"/>
                    </a:cubicBezTo>
                    <a:cubicBezTo>
                      <a:pt x="94" y="142"/>
                      <a:pt x="74" y="137"/>
                      <a:pt x="53" y="130"/>
                    </a:cubicBezTo>
                    <a:cubicBezTo>
                      <a:pt x="43" y="126"/>
                      <a:pt x="0" y="125"/>
                      <a:pt x="14" y="147"/>
                    </a:cubicBezTo>
                    <a:cubicBezTo>
                      <a:pt x="23" y="161"/>
                      <a:pt x="56" y="151"/>
                      <a:pt x="70" y="153"/>
                    </a:cubicBezTo>
                    <a:cubicBezTo>
                      <a:pt x="109" y="157"/>
                      <a:pt x="129" y="179"/>
                      <a:pt x="154" y="206"/>
                    </a:cubicBezTo>
                    <a:cubicBezTo>
                      <a:pt x="180" y="232"/>
                      <a:pt x="201" y="259"/>
                      <a:pt x="223" y="288"/>
                    </a:cubicBezTo>
                    <a:cubicBezTo>
                      <a:pt x="298" y="385"/>
                      <a:pt x="306" y="506"/>
                      <a:pt x="344" y="618"/>
                    </a:cubicBezTo>
                    <a:cubicBezTo>
                      <a:pt x="365" y="681"/>
                      <a:pt x="394" y="733"/>
                      <a:pt x="427" y="789"/>
                    </a:cubicBezTo>
                    <a:cubicBezTo>
                      <a:pt x="484" y="883"/>
                      <a:pt x="564" y="957"/>
                      <a:pt x="670" y="990"/>
                    </a:cubicBezTo>
                    <a:cubicBezTo>
                      <a:pt x="704" y="1001"/>
                      <a:pt x="739" y="1010"/>
                      <a:pt x="775" y="1014"/>
                    </a:cubicBezTo>
                    <a:cubicBezTo>
                      <a:pt x="810" y="1018"/>
                      <a:pt x="844" y="1018"/>
                      <a:pt x="880" y="1018"/>
                    </a:cubicBezTo>
                    <a:cubicBezTo>
                      <a:pt x="916" y="1018"/>
                      <a:pt x="953" y="1018"/>
                      <a:pt x="989" y="1013"/>
                    </a:cubicBezTo>
                    <a:cubicBezTo>
                      <a:pt x="1016" y="1010"/>
                      <a:pt x="1042" y="1010"/>
                      <a:pt x="1069" y="1006"/>
                    </a:cubicBezTo>
                    <a:cubicBezTo>
                      <a:pt x="1107" y="1000"/>
                      <a:pt x="1144" y="991"/>
                      <a:pt x="1181" y="979"/>
                    </a:cubicBezTo>
                    <a:cubicBezTo>
                      <a:pt x="1202" y="973"/>
                      <a:pt x="1220" y="968"/>
                      <a:pt x="1241" y="962"/>
                    </a:cubicBezTo>
                    <a:cubicBezTo>
                      <a:pt x="1276" y="951"/>
                      <a:pt x="1314" y="937"/>
                      <a:pt x="1350" y="922"/>
                    </a:cubicBezTo>
                    <a:cubicBezTo>
                      <a:pt x="1365" y="915"/>
                      <a:pt x="1379" y="906"/>
                      <a:pt x="1394" y="898"/>
                    </a:cubicBezTo>
                    <a:cubicBezTo>
                      <a:pt x="1411" y="888"/>
                      <a:pt x="1428" y="884"/>
                      <a:pt x="1441" y="869"/>
                    </a:cubicBezTo>
                    <a:cubicBezTo>
                      <a:pt x="1470" y="840"/>
                      <a:pt x="1445" y="807"/>
                      <a:pt x="1413" y="795"/>
                    </a:cubicBezTo>
                    <a:cubicBezTo>
                      <a:pt x="1393" y="787"/>
                      <a:pt x="1370" y="786"/>
                      <a:pt x="1348" y="779"/>
                    </a:cubicBezTo>
                    <a:cubicBezTo>
                      <a:pt x="1312" y="768"/>
                      <a:pt x="1271" y="762"/>
                      <a:pt x="1234" y="773"/>
                    </a:cubicBezTo>
                    <a:cubicBezTo>
                      <a:pt x="1209" y="780"/>
                      <a:pt x="1186" y="795"/>
                      <a:pt x="1160" y="802"/>
                    </a:cubicBezTo>
                    <a:cubicBezTo>
                      <a:pt x="1134" y="809"/>
                      <a:pt x="1110" y="821"/>
                      <a:pt x="1083" y="828"/>
                    </a:cubicBezTo>
                    <a:cubicBezTo>
                      <a:pt x="1048" y="837"/>
                      <a:pt x="1015" y="843"/>
                      <a:pt x="978" y="845"/>
                    </a:cubicBezTo>
                    <a:cubicBezTo>
                      <a:pt x="927" y="848"/>
                      <a:pt x="869" y="840"/>
                      <a:pt x="821" y="824"/>
                    </a:cubicBezTo>
                    <a:cubicBezTo>
                      <a:pt x="780" y="811"/>
                      <a:pt x="727" y="787"/>
                      <a:pt x="700" y="752"/>
                    </a:cubicBezTo>
                    <a:cubicBezTo>
                      <a:pt x="673" y="715"/>
                      <a:pt x="637" y="687"/>
                      <a:pt x="617" y="647"/>
                    </a:cubicBezTo>
                    <a:cubicBezTo>
                      <a:pt x="608" y="627"/>
                      <a:pt x="597" y="609"/>
                      <a:pt x="587" y="590"/>
                    </a:cubicBezTo>
                    <a:cubicBezTo>
                      <a:pt x="575" y="567"/>
                      <a:pt x="567" y="546"/>
                      <a:pt x="551" y="527"/>
                    </a:cubicBezTo>
                    <a:cubicBezTo>
                      <a:pt x="534" y="507"/>
                      <a:pt x="518" y="486"/>
                      <a:pt x="505" y="464"/>
                    </a:cubicBezTo>
                    <a:cubicBezTo>
                      <a:pt x="461" y="389"/>
                      <a:pt x="409" y="319"/>
                      <a:pt x="348"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1" name="Freeform 96"/>
              <p:cNvSpPr/>
              <p:nvPr/>
            </p:nvSpPr>
            <p:spPr bwMode="auto">
              <a:xfrm>
                <a:off x="3214" y="1724"/>
                <a:ext cx="152" cy="35"/>
              </a:xfrm>
              <a:custGeom>
                <a:avLst/>
                <a:gdLst>
                  <a:gd name="T0" fmla="*/ 3 w 57"/>
                  <a:gd name="T1" fmla="*/ 0 h 13"/>
                  <a:gd name="T2" fmla="*/ 0 w 57"/>
                  <a:gd name="T3" fmla="*/ 13 h 13"/>
                  <a:gd name="T4" fmla="*/ 57 w 57"/>
                  <a:gd name="T5" fmla="*/ 13 h 13"/>
                  <a:gd name="T6" fmla="*/ 3 w 57"/>
                  <a:gd name="T7" fmla="*/ 0 h 13"/>
                </a:gdLst>
                <a:ahLst/>
                <a:cxnLst>
                  <a:cxn ang="0">
                    <a:pos x="T0" y="T1"/>
                  </a:cxn>
                  <a:cxn ang="0">
                    <a:pos x="T2" y="T3"/>
                  </a:cxn>
                  <a:cxn ang="0">
                    <a:pos x="T4" y="T5"/>
                  </a:cxn>
                  <a:cxn ang="0">
                    <a:pos x="T6" y="T7"/>
                  </a:cxn>
                </a:cxnLst>
                <a:rect l="0" t="0" r="r" b="b"/>
                <a:pathLst>
                  <a:path w="57" h="13">
                    <a:moveTo>
                      <a:pt x="3" y="0"/>
                    </a:moveTo>
                    <a:cubicBezTo>
                      <a:pt x="2" y="4"/>
                      <a:pt x="1" y="8"/>
                      <a:pt x="0" y="13"/>
                    </a:cubicBezTo>
                    <a:cubicBezTo>
                      <a:pt x="57" y="13"/>
                      <a:pt x="57" y="13"/>
                      <a:pt x="57" y="13"/>
                    </a:cubicBezTo>
                    <a:lnTo>
                      <a:pt x="3" y="0"/>
                    </a:ln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2" name="Freeform 97"/>
              <p:cNvSpPr/>
              <p:nvPr/>
            </p:nvSpPr>
            <p:spPr bwMode="auto">
              <a:xfrm>
                <a:off x="3206" y="1759"/>
                <a:ext cx="261" cy="21"/>
              </a:xfrm>
              <a:custGeom>
                <a:avLst/>
                <a:gdLst>
                  <a:gd name="T0" fmla="*/ 60 w 98"/>
                  <a:gd name="T1" fmla="*/ 0 h 8"/>
                  <a:gd name="T2" fmla="*/ 3 w 98"/>
                  <a:gd name="T3" fmla="*/ 0 h 8"/>
                  <a:gd name="T4" fmla="*/ 0 w 98"/>
                  <a:gd name="T5" fmla="*/ 8 h 8"/>
                  <a:gd name="T6" fmla="*/ 98 w 98"/>
                  <a:gd name="T7" fmla="*/ 8 h 8"/>
                  <a:gd name="T8" fmla="*/ 60 w 98"/>
                  <a:gd name="T9" fmla="*/ 0 h 8"/>
                </a:gdLst>
                <a:ahLst/>
                <a:cxnLst>
                  <a:cxn ang="0">
                    <a:pos x="T0" y="T1"/>
                  </a:cxn>
                  <a:cxn ang="0">
                    <a:pos x="T2" y="T3"/>
                  </a:cxn>
                  <a:cxn ang="0">
                    <a:pos x="T4" y="T5"/>
                  </a:cxn>
                  <a:cxn ang="0">
                    <a:pos x="T6" y="T7"/>
                  </a:cxn>
                  <a:cxn ang="0">
                    <a:pos x="T8" y="T9"/>
                  </a:cxn>
                </a:cxnLst>
                <a:rect l="0" t="0" r="r" b="b"/>
                <a:pathLst>
                  <a:path w="98" h="8">
                    <a:moveTo>
                      <a:pt x="60" y="0"/>
                    </a:moveTo>
                    <a:cubicBezTo>
                      <a:pt x="3" y="0"/>
                      <a:pt x="3" y="0"/>
                      <a:pt x="3" y="0"/>
                    </a:cubicBezTo>
                    <a:cubicBezTo>
                      <a:pt x="2" y="2"/>
                      <a:pt x="1" y="5"/>
                      <a:pt x="0" y="8"/>
                    </a:cubicBezTo>
                    <a:cubicBezTo>
                      <a:pt x="98" y="8"/>
                      <a:pt x="98" y="8"/>
                      <a:pt x="98" y="8"/>
                    </a:cubicBezTo>
                    <a:lnTo>
                      <a:pt x="60" y="0"/>
                    </a:ln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3" name="Freeform 98"/>
              <p:cNvSpPr/>
              <p:nvPr/>
            </p:nvSpPr>
            <p:spPr bwMode="auto">
              <a:xfrm>
                <a:off x="3190" y="1847"/>
                <a:ext cx="336" cy="27"/>
              </a:xfrm>
              <a:custGeom>
                <a:avLst/>
                <a:gdLst>
                  <a:gd name="T0" fmla="*/ 126 w 126"/>
                  <a:gd name="T1" fmla="*/ 0 h 10"/>
                  <a:gd name="T2" fmla="*/ 2 w 126"/>
                  <a:gd name="T3" fmla="*/ 0 h 10"/>
                  <a:gd name="T4" fmla="*/ 0 w 126"/>
                  <a:gd name="T5" fmla="*/ 10 h 10"/>
                  <a:gd name="T6" fmla="*/ 123 w 126"/>
                  <a:gd name="T7" fmla="*/ 10 h 10"/>
                  <a:gd name="T8" fmla="*/ 126 w 126"/>
                  <a:gd name="T9" fmla="*/ 0 h 10"/>
                </a:gdLst>
                <a:ahLst/>
                <a:cxnLst>
                  <a:cxn ang="0">
                    <a:pos x="T0" y="T1"/>
                  </a:cxn>
                  <a:cxn ang="0">
                    <a:pos x="T2" y="T3"/>
                  </a:cxn>
                  <a:cxn ang="0">
                    <a:pos x="T4" y="T5"/>
                  </a:cxn>
                  <a:cxn ang="0">
                    <a:pos x="T6" y="T7"/>
                  </a:cxn>
                  <a:cxn ang="0">
                    <a:pos x="T8" y="T9"/>
                  </a:cxn>
                </a:cxnLst>
                <a:rect l="0" t="0" r="r" b="b"/>
                <a:pathLst>
                  <a:path w="126" h="10">
                    <a:moveTo>
                      <a:pt x="126" y="0"/>
                    </a:moveTo>
                    <a:cubicBezTo>
                      <a:pt x="2" y="0"/>
                      <a:pt x="2" y="0"/>
                      <a:pt x="2" y="0"/>
                    </a:cubicBezTo>
                    <a:cubicBezTo>
                      <a:pt x="1" y="3"/>
                      <a:pt x="1" y="7"/>
                      <a:pt x="0" y="10"/>
                    </a:cubicBezTo>
                    <a:cubicBezTo>
                      <a:pt x="123" y="10"/>
                      <a:pt x="123" y="10"/>
                      <a:pt x="123" y="10"/>
                    </a:cubicBezTo>
                    <a:cubicBezTo>
                      <a:pt x="124" y="7"/>
                      <a:pt x="125" y="3"/>
                      <a:pt x="126"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4" name="Freeform 99"/>
              <p:cNvSpPr/>
              <p:nvPr/>
            </p:nvSpPr>
            <p:spPr bwMode="auto">
              <a:xfrm>
                <a:off x="3187" y="1874"/>
                <a:ext cx="331" cy="27"/>
              </a:xfrm>
              <a:custGeom>
                <a:avLst/>
                <a:gdLst>
                  <a:gd name="T0" fmla="*/ 124 w 124"/>
                  <a:gd name="T1" fmla="*/ 0 h 10"/>
                  <a:gd name="T2" fmla="*/ 1 w 124"/>
                  <a:gd name="T3" fmla="*/ 0 h 10"/>
                  <a:gd name="T4" fmla="*/ 0 w 124"/>
                  <a:gd name="T5" fmla="*/ 10 h 10"/>
                  <a:gd name="T6" fmla="*/ 122 w 124"/>
                  <a:gd name="T7" fmla="*/ 10 h 10"/>
                  <a:gd name="T8" fmla="*/ 124 w 124"/>
                  <a:gd name="T9" fmla="*/ 0 h 10"/>
                </a:gdLst>
                <a:ahLst/>
                <a:cxnLst>
                  <a:cxn ang="0">
                    <a:pos x="T0" y="T1"/>
                  </a:cxn>
                  <a:cxn ang="0">
                    <a:pos x="T2" y="T3"/>
                  </a:cxn>
                  <a:cxn ang="0">
                    <a:pos x="T4" y="T5"/>
                  </a:cxn>
                  <a:cxn ang="0">
                    <a:pos x="T6" y="T7"/>
                  </a:cxn>
                  <a:cxn ang="0">
                    <a:pos x="T8" y="T9"/>
                  </a:cxn>
                </a:cxnLst>
                <a:rect l="0" t="0" r="r" b="b"/>
                <a:pathLst>
                  <a:path w="124" h="10">
                    <a:moveTo>
                      <a:pt x="124" y="0"/>
                    </a:moveTo>
                    <a:cubicBezTo>
                      <a:pt x="1" y="0"/>
                      <a:pt x="1" y="0"/>
                      <a:pt x="1" y="0"/>
                    </a:cubicBezTo>
                    <a:cubicBezTo>
                      <a:pt x="1" y="4"/>
                      <a:pt x="0" y="7"/>
                      <a:pt x="0" y="10"/>
                    </a:cubicBezTo>
                    <a:cubicBezTo>
                      <a:pt x="122" y="10"/>
                      <a:pt x="122" y="10"/>
                      <a:pt x="122" y="10"/>
                    </a:cubicBezTo>
                    <a:cubicBezTo>
                      <a:pt x="123" y="7"/>
                      <a:pt x="124" y="4"/>
                      <a:pt x="124"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5" name="Freeform 100"/>
              <p:cNvSpPr/>
              <p:nvPr/>
            </p:nvSpPr>
            <p:spPr bwMode="auto">
              <a:xfrm>
                <a:off x="3184" y="1901"/>
                <a:ext cx="329" cy="24"/>
              </a:xfrm>
              <a:custGeom>
                <a:avLst/>
                <a:gdLst>
                  <a:gd name="T0" fmla="*/ 123 w 123"/>
                  <a:gd name="T1" fmla="*/ 0 h 9"/>
                  <a:gd name="T2" fmla="*/ 1 w 123"/>
                  <a:gd name="T3" fmla="*/ 0 h 9"/>
                  <a:gd name="T4" fmla="*/ 0 w 123"/>
                  <a:gd name="T5" fmla="*/ 9 h 9"/>
                  <a:gd name="T6" fmla="*/ 122 w 123"/>
                  <a:gd name="T7" fmla="*/ 9 h 9"/>
                  <a:gd name="T8" fmla="*/ 123 w 123"/>
                  <a:gd name="T9" fmla="*/ 0 h 9"/>
                </a:gdLst>
                <a:ahLst/>
                <a:cxnLst>
                  <a:cxn ang="0">
                    <a:pos x="T0" y="T1"/>
                  </a:cxn>
                  <a:cxn ang="0">
                    <a:pos x="T2" y="T3"/>
                  </a:cxn>
                  <a:cxn ang="0">
                    <a:pos x="T4" y="T5"/>
                  </a:cxn>
                  <a:cxn ang="0">
                    <a:pos x="T6" y="T7"/>
                  </a:cxn>
                  <a:cxn ang="0">
                    <a:pos x="T8" y="T9"/>
                  </a:cxn>
                </a:cxnLst>
                <a:rect l="0" t="0" r="r" b="b"/>
                <a:pathLst>
                  <a:path w="123" h="9">
                    <a:moveTo>
                      <a:pt x="123" y="0"/>
                    </a:moveTo>
                    <a:cubicBezTo>
                      <a:pt x="1" y="0"/>
                      <a:pt x="1" y="0"/>
                      <a:pt x="1" y="0"/>
                    </a:cubicBezTo>
                    <a:cubicBezTo>
                      <a:pt x="0" y="3"/>
                      <a:pt x="0" y="6"/>
                      <a:pt x="0" y="9"/>
                    </a:cubicBezTo>
                    <a:cubicBezTo>
                      <a:pt x="122" y="9"/>
                      <a:pt x="122" y="9"/>
                      <a:pt x="122" y="9"/>
                    </a:cubicBezTo>
                    <a:cubicBezTo>
                      <a:pt x="122" y="6"/>
                      <a:pt x="123" y="3"/>
                      <a:pt x="123"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6" name="Freeform 101"/>
              <p:cNvSpPr/>
              <p:nvPr/>
            </p:nvSpPr>
            <p:spPr bwMode="auto">
              <a:xfrm>
                <a:off x="3182" y="1925"/>
                <a:ext cx="328" cy="32"/>
              </a:xfrm>
              <a:custGeom>
                <a:avLst/>
                <a:gdLst>
                  <a:gd name="T0" fmla="*/ 123 w 123"/>
                  <a:gd name="T1" fmla="*/ 0 h 12"/>
                  <a:gd name="T2" fmla="*/ 1 w 123"/>
                  <a:gd name="T3" fmla="*/ 0 h 12"/>
                  <a:gd name="T4" fmla="*/ 0 w 123"/>
                  <a:gd name="T5" fmla="*/ 12 h 12"/>
                  <a:gd name="T6" fmla="*/ 121 w 123"/>
                  <a:gd name="T7" fmla="*/ 12 h 12"/>
                  <a:gd name="T8" fmla="*/ 123 w 123"/>
                  <a:gd name="T9" fmla="*/ 0 h 12"/>
                </a:gdLst>
                <a:ahLst/>
                <a:cxnLst>
                  <a:cxn ang="0">
                    <a:pos x="T0" y="T1"/>
                  </a:cxn>
                  <a:cxn ang="0">
                    <a:pos x="T2" y="T3"/>
                  </a:cxn>
                  <a:cxn ang="0">
                    <a:pos x="T4" y="T5"/>
                  </a:cxn>
                  <a:cxn ang="0">
                    <a:pos x="T6" y="T7"/>
                  </a:cxn>
                  <a:cxn ang="0">
                    <a:pos x="T8" y="T9"/>
                  </a:cxn>
                </a:cxnLst>
                <a:rect l="0" t="0" r="r" b="b"/>
                <a:pathLst>
                  <a:path w="123" h="12">
                    <a:moveTo>
                      <a:pt x="123" y="0"/>
                    </a:moveTo>
                    <a:cubicBezTo>
                      <a:pt x="1" y="0"/>
                      <a:pt x="1" y="0"/>
                      <a:pt x="1" y="0"/>
                    </a:cubicBezTo>
                    <a:cubicBezTo>
                      <a:pt x="0" y="4"/>
                      <a:pt x="0" y="8"/>
                      <a:pt x="0" y="12"/>
                    </a:cubicBezTo>
                    <a:cubicBezTo>
                      <a:pt x="121" y="12"/>
                      <a:pt x="121" y="12"/>
                      <a:pt x="121" y="12"/>
                    </a:cubicBezTo>
                    <a:cubicBezTo>
                      <a:pt x="122" y="8"/>
                      <a:pt x="122" y="4"/>
                      <a:pt x="123"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7" name="Freeform 102"/>
              <p:cNvSpPr/>
              <p:nvPr/>
            </p:nvSpPr>
            <p:spPr bwMode="auto">
              <a:xfrm>
                <a:off x="3179" y="1957"/>
                <a:ext cx="326" cy="24"/>
              </a:xfrm>
              <a:custGeom>
                <a:avLst/>
                <a:gdLst>
                  <a:gd name="T0" fmla="*/ 122 w 122"/>
                  <a:gd name="T1" fmla="*/ 0 h 9"/>
                  <a:gd name="T2" fmla="*/ 1 w 122"/>
                  <a:gd name="T3" fmla="*/ 0 h 9"/>
                  <a:gd name="T4" fmla="*/ 0 w 122"/>
                  <a:gd name="T5" fmla="*/ 9 h 9"/>
                  <a:gd name="T6" fmla="*/ 121 w 122"/>
                  <a:gd name="T7" fmla="*/ 9 h 9"/>
                  <a:gd name="T8" fmla="*/ 122 w 122"/>
                  <a:gd name="T9" fmla="*/ 0 h 9"/>
                </a:gdLst>
                <a:ahLst/>
                <a:cxnLst>
                  <a:cxn ang="0">
                    <a:pos x="T0" y="T1"/>
                  </a:cxn>
                  <a:cxn ang="0">
                    <a:pos x="T2" y="T3"/>
                  </a:cxn>
                  <a:cxn ang="0">
                    <a:pos x="T4" y="T5"/>
                  </a:cxn>
                  <a:cxn ang="0">
                    <a:pos x="T6" y="T7"/>
                  </a:cxn>
                  <a:cxn ang="0">
                    <a:pos x="T8" y="T9"/>
                  </a:cxn>
                </a:cxnLst>
                <a:rect l="0" t="0" r="r" b="b"/>
                <a:pathLst>
                  <a:path w="122" h="9">
                    <a:moveTo>
                      <a:pt x="122" y="0"/>
                    </a:moveTo>
                    <a:cubicBezTo>
                      <a:pt x="1" y="0"/>
                      <a:pt x="1" y="0"/>
                      <a:pt x="1" y="0"/>
                    </a:cubicBezTo>
                    <a:cubicBezTo>
                      <a:pt x="1" y="3"/>
                      <a:pt x="0" y="6"/>
                      <a:pt x="0" y="9"/>
                    </a:cubicBezTo>
                    <a:cubicBezTo>
                      <a:pt x="121" y="9"/>
                      <a:pt x="121" y="9"/>
                      <a:pt x="121" y="9"/>
                    </a:cubicBezTo>
                    <a:cubicBezTo>
                      <a:pt x="121" y="6"/>
                      <a:pt x="122" y="3"/>
                      <a:pt x="122"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8" name="Freeform 103"/>
              <p:cNvSpPr/>
              <p:nvPr/>
            </p:nvSpPr>
            <p:spPr bwMode="auto">
              <a:xfrm>
                <a:off x="3179" y="1981"/>
                <a:ext cx="323" cy="27"/>
              </a:xfrm>
              <a:custGeom>
                <a:avLst/>
                <a:gdLst>
                  <a:gd name="T0" fmla="*/ 121 w 121"/>
                  <a:gd name="T1" fmla="*/ 0 h 10"/>
                  <a:gd name="T2" fmla="*/ 0 w 121"/>
                  <a:gd name="T3" fmla="*/ 0 h 10"/>
                  <a:gd name="T4" fmla="*/ 0 w 121"/>
                  <a:gd name="T5" fmla="*/ 10 h 10"/>
                  <a:gd name="T6" fmla="*/ 120 w 121"/>
                  <a:gd name="T7" fmla="*/ 10 h 10"/>
                  <a:gd name="T8" fmla="*/ 121 w 121"/>
                  <a:gd name="T9" fmla="*/ 0 h 10"/>
                </a:gdLst>
                <a:ahLst/>
                <a:cxnLst>
                  <a:cxn ang="0">
                    <a:pos x="T0" y="T1"/>
                  </a:cxn>
                  <a:cxn ang="0">
                    <a:pos x="T2" y="T3"/>
                  </a:cxn>
                  <a:cxn ang="0">
                    <a:pos x="T4" y="T5"/>
                  </a:cxn>
                  <a:cxn ang="0">
                    <a:pos x="T6" y="T7"/>
                  </a:cxn>
                  <a:cxn ang="0">
                    <a:pos x="T8" y="T9"/>
                  </a:cxn>
                </a:cxnLst>
                <a:rect l="0" t="0" r="r" b="b"/>
                <a:pathLst>
                  <a:path w="121" h="10">
                    <a:moveTo>
                      <a:pt x="121" y="0"/>
                    </a:moveTo>
                    <a:cubicBezTo>
                      <a:pt x="0" y="0"/>
                      <a:pt x="0" y="0"/>
                      <a:pt x="0" y="0"/>
                    </a:cubicBezTo>
                    <a:cubicBezTo>
                      <a:pt x="0" y="3"/>
                      <a:pt x="0" y="6"/>
                      <a:pt x="0" y="10"/>
                    </a:cubicBezTo>
                    <a:cubicBezTo>
                      <a:pt x="120" y="10"/>
                      <a:pt x="120" y="10"/>
                      <a:pt x="120" y="10"/>
                    </a:cubicBezTo>
                    <a:cubicBezTo>
                      <a:pt x="120" y="6"/>
                      <a:pt x="121" y="3"/>
                      <a:pt x="121"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9" name="Freeform 104"/>
              <p:cNvSpPr/>
              <p:nvPr/>
            </p:nvSpPr>
            <p:spPr bwMode="auto">
              <a:xfrm>
                <a:off x="3179" y="2008"/>
                <a:ext cx="321" cy="24"/>
              </a:xfrm>
              <a:custGeom>
                <a:avLst/>
                <a:gdLst>
                  <a:gd name="T0" fmla="*/ 120 w 120"/>
                  <a:gd name="T1" fmla="*/ 0 h 9"/>
                  <a:gd name="T2" fmla="*/ 0 w 120"/>
                  <a:gd name="T3" fmla="*/ 0 h 9"/>
                  <a:gd name="T4" fmla="*/ 0 w 120"/>
                  <a:gd name="T5" fmla="*/ 9 h 9"/>
                  <a:gd name="T6" fmla="*/ 120 w 120"/>
                  <a:gd name="T7" fmla="*/ 9 h 9"/>
                  <a:gd name="T8" fmla="*/ 120 w 120"/>
                  <a:gd name="T9" fmla="*/ 0 h 9"/>
                </a:gdLst>
                <a:ahLst/>
                <a:cxnLst>
                  <a:cxn ang="0">
                    <a:pos x="T0" y="T1"/>
                  </a:cxn>
                  <a:cxn ang="0">
                    <a:pos x="T2" y="T3"/>
                  </a:cxn>
                  <a:cxn ang="0">
                    <a:pos x="T4" y="T5"/>
                  </a:cxn>
                  <a:cxn ang="0">
                    <a:pos x="T6" y="T7"/>
                  </a:cxn>
                  <a:cxn ang="0">
                    <a:pos x="T8" y="T9"/>
                  </a:cxn>
                </a:cxnLst>
                <a:rect l="0" t="0" r="r" b="b"/>
                <a:pathLst>
                  <a:path w="120" h="9">
                    <a:moveTo>
                      <a:pt x="120" y="0"/>
                    </a:moveTo>
                    <a:cubicBezTo>
                      <a:pt x="0" y="0"/>
                      <a:pt x="0" y="0"/>
                      <a:pt x="0" y="0"/>
                    </a:cubicBezTo>
                    <a:cubicBezTo>
                      <a:pt x="0" y="3"/>
                      <a:pt x="0" y="6"/>
                      <a:pt x="0" y="9"/>
                    </a:cubicBezTo>
                    <a:cubicBezTo>
                      <a:pt x="120" y="9"/>
                      <a:pt x="120" y="9"/>
                      <a:pt x="120" y="9"/>
                    </a:cubicBezTo>
                    <a:cubicBezTo>
                      <a:pt x="120" y="6"/>
                      <a:pt x="120" y="3"/>
                      <a:pt x="120"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0" name="Freeform 105"/>
              <p:cNvSpPr/>
              <p:nvPr/>
            </p:nvSpPr>
            <p:spPr bwMode="auto">
              <a:xfrm>
                <a:off x="3176" y="2032"/>
                <a:ext cx="324" cy="29"/>
              </a:xfrm>
              <a:custGeom>
                <a:avLst/>
                <a:gdLst>
                  <a:gd name="T0" fmla="*/ 121 w 121"/>
                  <a:gd name="T1" fmla="*/ 0 h 11"/>
                  <a:gd name="T2" fmla="*/ 1 w 121"/>
                  <a:gd name="T3" fmla="*/ 0 h 11"/>
                  <a:gd name="T4" fmla="*/ 0 w 121"/>
                  <a:gd name="T5" fmla="*/ 6 h 11"/>
                  <a:gd name="T6" fmla="*/ 1 w 121"/>
                  <a:gd name="T7" fmla="*/ 11 h 11"/>
                  <a:gd name="T8" fmla="*/ 120 w 121"/>
                  <a:gd name="T9" fmla="*/ 11 h 11"/>
                  <a:gd name="T10" fmla="*/ 121 w 121"/>
                  <a:gd name="T11" fmla="*/ 0 h 11"/>
                </a:gdLst>
                <a:ahLst/>
                <a:cxnLst>
                  <a:cxn ang="0">
                    <a:pos x="T0" y="T1"/>
                  </a:cxn>
                  <a:cxn ang="0">
                    <a:pos x="T2" y="T3"/>
                  </a:cxn>
                  <a:cxn ang="0">
                    <a:pos x="T4" y="T5"/>
                  </a:cxn>
                  <a:cxn ang="0">
                    <a:pos x="T6" y="T7"/>
                  </a:cxn>
                  <a:cxn ang="0">
                    <a:pos x="T8" y="T9"/>
                  </a:cxn>
                  <a:cxn ang="0">
                    <a:pos x="T10" y="T11"/>
                  </a:cxn>
                </a:cxnLst>
                <a:rect l="0" t="0" r="r" b="b"/>
                <a:pathLst>
                  <a:path w="121" h="11">
                    <a:moveTo>
                      <a:pt x="121" y="0"/>
                    </a:moveTo>
                    <a:cubicBezTo>
                      <a:pt x="1" y="0"/>
                      <a:pt x="1" y="0"/>
                      <a:pt x="1" y="0"/>
                    </a:cubicBezTo>
                    <a:cubicBezTo>
                      <a:pt x="0" y="2"/>
                      <a:pt x="0" y="4"/>
                      <a:pt x="0" y="6"/>
                    </a:cubicBezTo>
                    <a:cubicBezTo>
                      <a:pt x="0" y="8"/>
                      <a:pt x="0" y="9"/>
                      <a:pt x="1" y="11"/>
                    </a:cubicBezTo>
                    <a:cubicBezTo>
                      <a:pt x="120" y="11"/>
                      <a:pt x="120" y="11"/>
                      <a:pt x="120" y="11"/>
                    </a:cubicBezTo>
                    <a:cubicBezTo>
                      <a:pt x="120" y="7"/>
                      <a:pt x="121" y="3"/>
                      <a:pt x="121"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1" name="Freeform 106"/>
              <p:cNvSpPr/>
              <p:nvPr/>
            </p:nvSpPr>
            <p:spPr bwMode="auto">
              <a:xfrm>
                <a:off x="3179" y="2061"/>
                <a:ext cx="321" cy="24"/>
              </a:xfrm>
              <a:custGeom>
                <a:avLst/>
                <a:gdLst>
                  <a:gd name="T0" fmla="*/ 119 w 120"/>
                  <a:gd name="T1" fmla="*/ 2 h 9"/>
                  <a:gd name="T2" fmla="*/ 119 w 120"/>
                  <a:gd name="T3" fmla="*/ 0 h 9"/>
                  <a:gd name="T4" fmla="*/ 0 w 120"/>
                  <a:gd name="T5" fmla="*/ 0 h 9"/>
                  <a:gd name="T6" fmla="*/ 0 w 120"/>
                  <a:gd name="T7" fmla="*/ 9 h 9"/>
                  <a:gd name="T8" fmla="*/ 120 w 120"/>
                  <a:gd name="T9" fmla="*/ 9 h 9"/>
                  <a:gd name="T10" fmla="*/ 119 w 120"/>
                  <a:gd name="T11" fmla="*/ 2 h 9"/>
                </a:gdLst>
                <a:ahLst/>
                <a:cxnLst>
                  <a:cxn ang="0">
                    <a:pos x="T0" y="T1"/>
                  </a:cxn>
                  <a:cxn ang="0">
                    <a:pos x="T2" y="T3"/>
                  </a:cxn>
                  <a:cxn ang="0">
                    <a:pos x="T4" y="T5"/>
                  </a:cxn>
                  <a:cxn ang="0">
                    <a:pos x="T6" y="T7"/>
                  </a:cxn>
                  <a:cxn ang="0">
                    <a:pos x="T8" y="T9"/>
                  </a:cxn>
                  <a:cxn ang="0">
                    <a:pos x="T10" y="T11"/>
                  </a:cxn>
                </a:cxnLst>
                <a:rect l="0" t="0" r="r" b="b"/>
                <a:pathLst>
                  <a:path w="120" h="9">
                    <a:moveTo>
                      <a:pt x="119" y="2"/>
                    </a:moveTo>
                    <a:cubicBezTo>
                      <a:pt x="119" y="1"/>
                      <a:pt x="119" y="1"/>
                      <a:pt x="119" y="0"/>
                    </a:cubicBezTo>
                    <a:cubicBezTo>
                      <a:pt x="0" y="0"/>
                      <a:pt x="0" y="0"/>
                      <a:pt x="0" y="0"/>
                    </a:cubicBezTo>
                    <a:cubicBezTo>
                      <a:pt x="0" y="3"/>
                      <a:pt x="0" y="6"/>
                      <a:pt x="0" y="9"/>
                    </a:cubicBezTo>
                    <a:cubicBezTo>
                      <a:pt x="120" y="9"/>
                      <a:pt x="120" y="9"/>
                      <a:pt x="120" y="9"/>
                    </a:cubicBezTo>
                    <a:cubicBezTo>
                      <a:pt x="119" y="7"/>
                      <a:pt x="119" y="4"/>
                      <a:pt x="119" y="2"/>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2" name="Freeform 107"/>
              <p:cNvSpPr/>
              <p:nvPr/>
            </p:nvSpPr>
            <p:spPr bwMode="auto">
              <a:xfrm>
                <a:off x="3179" y="2085"/>
                <a:ext cx="321" cy="27"/>
              </a:xfrm>
              <a:custGeom>
                <a:avLst/>
                <a:gdLst>
                  <a:gd name="T0" fmla="*/ 120 w 120"/>
                  <a:gd name="T1" fmla="*/ 0 h 10"/>
                  <a:gd name="T2" fmla="*/ 0 w 120"/>
                  <a:gd name="T3" fmla="*/ 0 h 10"/>
                  <a:gd name="T4" fmla="*/ 0 w 120"/>
                  <a:gd name="T5" fmla="*/ 10 h 10"/>
                  <a:gd name="T6" fmla="*/ 120 w 120"/>
                  <a:gd name="T7" fmla="*/ 10 h 10"/>
                  <a:gd name="T8" fmla="*/ 120 w 120"/>
                  <a:gd name="T9" fmla="*/ 0 h 10"/>
                </a:gdLst>
                <a:ahLst/>
                <a:cxnLst>
                  <a:cxn ang="0">
                    <a:pos x="T0" y="T1"/>
                  </a:cxn>
                  <a:cxn ang="0">
                    <a:pos x="T2" y="T3"/>
                  </a:cxn>
                  <a:cxn ang="0">
                    <a:pos x="T4" y="T5"/>
                  </a:cxn>
                  <a:cxn ang="0">
                    <a:pos x="T6" y="T7"/>
                  </a:cxn>
                  <a:cxn ang="0">
                    <a:pos x="T8" y="T9"/>
                  </a:cxn>
                </a:cxnLst>
                <a:rect l="0" t="0" r="r" b="b"/>
                <a:pathLst>
                  <a:path w="120" h="10">
                    <a:moveTo>
                      <a:pt x="120" y="0"/>
                    </a:moveTo>
                    <a:cubicBezTo>
                      <a:pt x="0" y="0"/>
                      <a:pt x="0" y="0"/>
                      <a:pt x="0" y="0"/>
                    </a:cubicBezTo>
                    <a:cubicBezTo>
                      <a:pt x="0" y="3"/>
                      <a:pt x="0" y="7"/>
                      <a:pt x="0" y="10"/>
                    </a:cubicBezTo>
                    <a:cubicBezTo>
                      <a:pt x="120" y="10"/>
                      <a:pt x="120" y="10"/>
                      <a:pt x="120" y="10"/>
                    </a:cubicBezTo>
                    <a:cubicBezTo>
                      <a:pt x="120" y="7"/>
                      <a:pt x="120" y="3"/>
                      <a:pt x="120"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3" name="Freeform 108"/>
              <p:cNvSpPr/>
              <p:nvPr/>
            </p:nvSpPr>
            <p:spPr bwMode="auto">
              <a:xfrm>
                <a:off x="3179" y="2112"/>
                <a:ext cx="323" cy="27"/>
              </a:xfrm>
              <a:custGeom>
                <a:avLst/>
                <a:gdLst>
                  <a:gd name="T0" fmla="*/ 120 w 121"/>
                  <a:gd name="T1" fmla="*/ 0 h 10"/>
                  <a:gd name="T2" fmla="*/ 0 w 121"/>
                  <a:gd name="T3" fmla="*/ 0 h 10"/>
                  <a:gd name="T4" fmla="*/ 1 w 121"/>
                  <a:gd name="T5" fmla="*/ 10 h 10"/>
                  <a:gd name="T6" fmla="*/ 121 w 121"/>
                  <a:gd name="T7" fmla="*/ 10 h 10"/>
                  <a:gd name="T8" fmla="*/ 120 w 121"/>
                  <a:gd name="T9" fmla="*/ 0 h 10"/>
                </a:gdLst>
                <a:ahLst/>
                <a:cxnLst>
                  <a:cxn ang="0">
                    <a:pos x="T0" y="T1"/>
                  </a:cxn>
                  <a:cxn ang="0">
                    <a:pos x="T2" y="T3"/>
                  </a:cxn>
                  <a:cxn ang="0">
                    <a:pos x="T4" y="T5"/>
                  </a:cxn>
                  <a:cxn ang="0">
                    <a:pos x="T6" y="T7"/>
                  </a:cxn>
                  <a:cxn ang="0">
                    <a:pos x="T8" y="T9"/>
                  </a:cxn>
                </a:cxnLst>
                <a:rect l="0" t="0" r="r" b="b"/>
                <a:pathLst>
                  <a:path w="121" h="10">
                    <a:moveTo>
                      <a:pt x="120" y="0"/>
                    </a:moveTo>
                    <a:cubicBezTo>
                      <a:pt x="0" y="0"/>
                      <a:pt x="0" y="0"/>
                      <a:pt x="0" y="0"/>
                    </a:cubicBezTo>
                    <a:cubicBezTo>
                      <a:pt x="0" y="4"/>
                      <a:pt x="1" y="7"/>
                      <a:pt x="1" y="10"/>
                    </a:cubicBezTo>
                    <a:cubicBezTo>
                      <a:pt x="121" y="10"/>
                      <a:pt x="121" y="10"/>
                      <a:pt x="121" y="10"/>
                    </a:cubicBezTo>
                    <a:cubicBezTo>
                      <a:pt x="120" y="7"/>
                      <a:pt x="120" y="4"/>
                      <a:pt x="120" y="0"/>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4" name="Freeform 109"/>
              <p:cNvSpPr/>
              <p:nvPr/>
            </p:nvSpPr>
            <p:spPr bwMode="auto">
              <a:xfrm>
                <a:off x="3182" y="2139"/>
                <a:ext cx="320" cy="24"/>
              </a:xfrm>
              <a:custGeom>
                <a:avLst/>
                <a:gdLst>
                  <a:gd name="T0" fmla="*/ 120 w 120"/>
                  <a:gd name="T1" fmla="*/ 7 h 9"/>
                  <a:gd name="T2" fmla="*/ 120 w 120"/>
                  <a:gd name="T3" fmla="*/ 0 h 9"/>
                  <a:gd name="T4" fmla="*/ 0 w 120"/>
                  <a:gd name="T5" fmla="*/ 0 h 9"/>
                  <a:gd name="T6" fmla="*/ 1 w 120"/>
                  <a:gd name="T7" fmla="*/ 9 h 9"/>
                  <a:gd name="T8" fmla="*/ 95 w 120"/>
                  <a:gd name="T9" fmla="*/ 9 h 9"/>
                  <a:gd name="T10" fmla="*/ 120 w 120"/>
                  <a:gd name="T11" fmla="*/ 7 h 9"/>
                </a:gdLst>
                <a:ahLst/>
                <a:cxnLst>
                  <a:cxn ang="0">
                    <a:pos x="T0" y="T1"/>
                  </a:cxn>
                  <a:cxn ang="0">
                    <a:pos x="T2" y="T3"/>
                  </a:cxn>
                  <a:cxn ang="0">
                    <a:pos x="T4" y="T5"/>
                  </a:cxn>
                  <a:cxn ang="0">
                    <a:pos x="T6" y="T7"/>
                  </a:cxn>
                  <a:cxn ang="0">
                    <a:pos x="T8" y="T9"/>
                  </a:cxn>
                  <a:cxn ang="0">
                    <a:pos x="T10" y="T11"/>
                  </a:cxn>
                </a:cxnLst>
                <a:rect l="0" t="0" r="r" b="b"/>
                <a:pathLst>
                  <a:path w="120" h="9">
                    <a:moveTo>
                      <a:pt x="120" y="7"/>
                    </a:moveTo>
                    <a:cubicBezTo>
                      <a:pt x="120" y="5"/>
                      <a:pt x="120" y="2"/>
                      <a:pt x="120" y="0"/>
                    </a:cubicBezTo>
                    <a:cubicBezTo>
                      <a:pt x="0" y="0"/>
                      <a:pt x="0" y="0"/>
                      <a:pt x="0" y="0"/>
                    </a:cubicBezTo>
                    <a:cubicBezTo>
                      <a:pt x="0" y="3"/>
                      <a:pt x="0" y="6"/>
                      <a:pt x="1" y="9"/>
                    </a:cubicBezTo>
                    <a:cubicBezTo>
                      <a:pt x="95" y="9"/>
                      <a:pt x="95" y="9"/>
                      <a:pt x="95" y="9"/>
                    </a:cubicBezTo>
                    <a:lnTo>
                      <a:pt x="120" y="7"/>
                    </a:ln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5" name="Freeform 110"/>
              <p:cNvSpPr/>
              <p:nvPr/>
            </p:nvSpPr>
            <p:spPr bwMode="auto">
              <a:xfrm>
                <a:off x="3184" y="2163"/>
                <a:ext cx="251" cy="24"/>
              </a:xfrm>
              <a:custGeom>
                <a:avLst/>
                <a:gdLst>
                  <a:gd name="T0" fmla="*/ 94 w 94"/>
                  <a:gd name="T1" fmla="*/ 0 h 9"/>
                  <a:gd name="T2" fmla="*/ 0 w 94"/>
                  <a:gd name="T3" fmla="*/ 0 h 9"/>
                  <a:gd name="T4" fmla="*/ 1 w 94"/>
                  <a:gd name="T5" fmla="*/ 9 h 9"/>
                  <a:gd name="T6" fmla="*/ 94 w 94"/>
                  <a:gd name="T7" fmla="*/ 0 h 9"/>
                </a:gdLst>
                <a:ahLst/>
                <a:cxnLst>
                  <a:cxn ang="0">
                    <a:pos x="T0" y="T1"/>
                  </a:cxn>
                  <a:cxn ang="0">
                    <a:pos x="T2" y="T3"/>
                  </a:cxn>
                  <a:cxn ang="0">
                    <a:pos x="T4" y="T5"/>
                  </a:cxn>
                  <a:cxn ang="0">
                    <a:pos x="T6" y="T7"/>
                  </a:cxn>
                </a:cxnLst>
                <a:rect l="0" t="0" r="r" b="b"/>
                <a:pathLst>
                  <a:path w="94" h="9">
                    <a:moveTo>
                      <a:pt x="94" y="0"/>
                    </a:moveTo>
                    <a:cubicBezTo>
                      <a:pt x="0" y="0"/>
                      <a:pt x="0" y="0"/>
                      <a:pt x="0" y="0"/>
                    </a:cubicBezTo>
                    <a:cubicBezTo>
                      <a:pt x="0" y="3"/>
                      <a:pt x="0" y="6"/>
                      <a:pt x="1" y="9"/>
                    </a:cubicBezTo>
                    <a:lnTo>
                      <a:pt x="94" y="0"/>
                    </a:ln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6" name="Freeform 111"/>
              <p:cNvSpPr/>
              <p:nvPr/>
            </p:nvSpPr>
            <p:spPr bwMode="auto">
              <a:xfrm>
                <a:off x="3195" y="1815"/>
                <a:ext cx="339" cy="32"/>
              </a:xfrm>
              <a:custGeom>
                <a:avLst/>
                <a:gdLst>
                  <a:gd name="T0" fmla="*/ 127 w 127"/>
                  <a:gd name="T1" fmla="*/ 0 h 12"/>
                  <a:gd name="T2" fmla="*/ 2 w 127"/>
                  <a:gd name="T3" fmla="*/ 0 h 12"/>
                  <a:gd name="T4" fmla="*/ 0 w 127"/>
                  <a:gd name="T5" fmla="*/ 12 h 12"/>
                  <a:gd name="T6" fmla="*/ 124 w 127"/>
                  <a:gd name="T7" fmla="*/ 12 h 12"/>
                  <a:gd name="T8" fmla="*/ 127 w 127"/>
                  <a:gd name="T9" fmla="*/ 0 h 12"/>
                </a:gdLst>
                <a:ahLst/>
                <a:cxnLst>
                  <a:cxn ang="0">
                    <a:pos x="T0" y="T1"/>
                  </a:cxn>
                  <a:cxn ang="0">
                    <a:pos x="T2" y="T3"/>
                  </a:cxn>
                  <a:cxn ang="0">
                    <a:pos x="T4" y="T5"/>
                  </a:cxn>
                  <a:cxn ang="0">
                    <a:pos x="T6" y="T7"/>
                  </a:cxn>
                  <a:cxn ang="0">
                    <a:pos x="T8" y="T9"/>
                  </a:cxn>
                </a:cxnLst>
                <a:rect l="0" t="0" r="r" b="b"/>
                <a:pathLst>
                  <a:path w="127" h="12">
                    <a:moveTo>
                      <a:pt x="127" y="0"/>
                    </a:moveTo>
                    <a:cubicBezTo>
                      <a:pt x="2" y="0"/>
                      <a:pt x="2" y="0"/>
                      <a:pt x="2" y="0"/>
                    </a:cubicBezTo>
                    <a:cubicBezTo>
                      <a:pt x="1" y="4"/>
                      <a:pt x="0" y="8"/>
                      <a:pt x="0" y="12"/>
                    </a:cubicBezTo>
                    <a:cubicBezTo>
                      <a:pt x="124" y="12"/>
                      <a:pt x="124" y="12"/>
                      <a:pt x="124" y="12"/>
                    </a:cubicBezTo>
                    <a:cubicBezTo>
                      <a:pt x="125" y="8"/>
                      <a:pt x="126" y="4"/>
                      <a:pt x="127" y="0"/>
                    </a:cubicBezTo>
                    <a:close/>
                  </a:path>
                </a:pathLst>
              </a:custGeom>
              <a:solidFill>
                <a:srgbClr val="4E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7" name="Freeform 112"/>
              <p:cNvSpPr/>
              <p:nvPr/>
            </p:nvSpPr>
            <p:spPr bwMode="auto">
              <a:xfrm>
                <a:off x="3200" y="1780"/>
                <a:ext cx="340" cy="35"/>
              </a:xfrm>
              <a:custGeom>
                <a:avLst/>
                <a:gdLst>
                  <a:gd name="T0" fmla="*/ 127 w 127"/>
                  <a:gd name="T1" fmla="*/ 6 h 13"/>
                  <a:gd name="T2" fmla="*/ 100 w 127"/>
                  <a:gd name="T3" fmla="*/ 0 h 13"/>
                  <a:gd name="T4" fmla="*/ 2 w 127"/>
                  <a:gd name="T5" fmla="*/ 0 h 13"/>
                  <a:gd name="T6" fmla="*/ 0 w 127"/>
                  <a:gd name="T7" fmla="*/ 13 h 13"/>
                  <a:gd name="T8" fmla="*/ 125 w 127"/>
                  <a:gd name="T9" fmla="*/ 13 h 13"/>
                  <a:gd name="T10" fmla="*/ 127 w 127"/>
                  <a:gd name="T11" fmla="*/ 6 h 13"/>
                </a:gdLst>
                <a:ahLst/>
                <a:cxnLst>
                  <a:cxn ang="0">
                    <a:pos x="T0" y="T1"/>
                  </a:cxn>
                  <a:cxn ang="0">
                    <a:pos x="T2" y="T3"/>
                  </a:cxn>
                  <a:cxn ang="0">
                    <a:pos x="T4" y="T5"/>
                  </a:cxn>
                  <a:cxn ang="0">
                    <a:pos x="T6" y="T7"/>
                  </a:cxn>
                  <a:cxn ang="0">
                    <a:pos x="T8" y="T9"/>
                  </a:cxn>
                  <a:cxn ang="0">
                    <a:pos x="T10" y="T11"/>
                  </a:cxn>
                </a:cxnLst>
                <a:rect l="0" t="0" r="r" b="b"/>
                <a:pathLst>
                  <a:path w="127" h="13">
                    <a:moveTo>
                      <a:pt x="127" y="6"/>
                    </a:moveTo>
                    <a:cubicBezTo>
                      <a:pt x="100" y="0"/>
                      <a:pt x="100" y="0"/>
                      <a:pt x="100" y="0"/>
                    </a:cubicBezTo>
                    <a:cubicBezTo>
                      <a:pt x="2" y="0"/>
                      <a:pt x="2" y="0"/>
                      <a:pt x="2" y="0"/>
                    </a:cubicBezTo>
                    <a:cubicBezTo>
                      <a:pt x="2" y="5"/>
                      <a:pt x="1" y="9"/>
                      <a:pt x="0" y="13"/>
                    </a:cubicBezTo>
                    <a:cubicBezTo>
                      <a:pt x="125" y="13"/>
                      <a:pt x="125" y="13"/>
                      <a:pt x="125" y="13"/>
                    </a:cubicBezTo>
                    <a:cubicBezTo>
                      <a:pt x="126" y="11"/>
                      <a:pt x="126" y="9"/>
                      <a:pt x="127" y="6"/>
                    </a:cubicBezTo>
                    <a:close/>
                  </a:path>
                </a:pathLst>
              </a:custGeom>
              <a:solidFill>
                <a:srgbClr val="7E49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8" name="Freeform 113"/>
              <p:cNvSpPr/>
              <p:nvPr/>
            </p:nvSpPr>
            <p:spPr bwMode="auto">
              <a:xfrm>
                <a:off x="3222" y="1039"/>
                <a:ext cx="753" cy="757"/>
              </a:xfrm>
              <a:custGeom>
                <a:avLst/>
                <a:gdLst>
                  <a:gd name="T0" fmla="*/ 0 w 282"/>
                  <a:gd name="T1" fmla="*/ 256 h 283"/>
                  <a:gd name="T2" fmla="*/ 119 w 282"/>
                  <a:gd name="T3" fmla="*/ 283 h 283"/>
                  <a:gd name="T4" fmla="*/ 282 w 282"/>
                  <a:gd name="T5" fmla="*/ 92 h 283"/>
                  <a:gd name="T6" fmla="*/ 186 w 282"/>
                  <a:gd name="T7" fmla="*/ 0 h 283"/>
                  <a:gd name="T8" fmla="*/ 0 w 282"/>
                  <a:gd name="T9" fmla="*/ 256 h 283"/>
                </a:gdLst>
                <a:ahLst/>
                <a:cxnLst>
                  <a:cxn ang="0">
                    <a:pos x="T0" y="T1"/>
                  </a:cxn>
                  <a:cxn ang="0">
                    <a:pos x="T2" y="T3"/>
                  </a:cxn>
                  <a:cxn ang="0">
                    <a:pos x="T4" y="T5"/>
                  </a:cxn>
                  <a:cxn ang="0">
                    <a:pos x="T6" y="T7"/>
                  </a:cxn>
                  <a:cxn ang="0">
                    <a:pos x="T8" y="T9"/>
                  </a:cxn>
                </a:cxnLst>
                <a:rect l="0" t="0" r="r" b="b"/>
                <a:pathLst>
                  <a:path w="282" h="283">
                    <a:moveTo>
                      <a:pt x="0" y="256"/>
                    </a:moveTo>
                    <a:cubicBezTo>
                      <a:pt x="119" y="283"/>
                      <a:pt x="119" y="283"/>
                      <a:pt x="119" y="283"/>
                    </a:cubicBezTo>
                    <a:cubicBezTo>
                      <a:pt x="146" y="200"/>
                      <a:pt x="205" y="131"/>
                      <a:pt x="282" y="92"/>
                    </a:cubicBezTo>
                    <a:cubicBezTo>
                      <a:pt x="186" y="0"/>
                      <a:pt x="186" y="0"/>
                      <a:pt x="186" y="0"/>
                    </a:cubicBezTo>
                    <a:cubicBezTo>
                      <a:pt x="96" y="59"/>
                      <a:pt x="29" y="150"/>
                      <a:pt x="0" y="256"/>
                    </a:cubicBezTo>
                    <a:close/>
                  </a:path>
                </a:pathLst>
              </a:custGeom>
              <a:solidFill>
                <a:srgbClr val="68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9" name="Freeform 114"/>
              <p:cNvSpPr/>
              <p:nvPr/>
            </p:nvSpPr>
            <p:spPr bwMode="auto">
              <a:xfrm>
                <a:off x="3719" y="882"/>
                <a:ext cx="419" cy="403"/>
              </a:xfrm>
              <a:custGeom>
                <a:avLst/>
                <a:gdLst>
                  <a:gd name="T0" fmla="*/ 0 w 157"/>
                  <a:gd name="T1" fmla="*/ 59 h 151"/>
                  <a:gd name="T2" fmla="*/ 96 w 157"/>
                  <a:gd name="T3" fmla="*/ 151 h 151"/>
                  <a:gd name="T4" fmla="*/ 157 w 157"/>
                  <a:gd name="T5" fmla="*/ 127 h 151"/>
                  <a:gd name="T6" fmla="*/ 128 w 157"/>
                  <a:gd name="T7" fmla="*/ 0 h 151"/>
                  <a:gd name="T8" fmla="*/ 0 w 157"/>
                  <a:gd name="T9" fmla="*/ 59 h 151"/>
                </a:gdLst>
                <a:ahLst/>
                <a:cxnLst>
                  <a:cxn ang="0">
                    <a:pos x="T0" y="T1"/>
                  </a:cxn>
                  <a:cxn ang="0">
                    <a:pos x="T2" y="T3"/>
                  </a:cxn>
                  <a:cxn ang="0">
                    <a:pos x="T4" y="T5"/>
                  </a:cxn>
                  <a:cxn ang="0">
                    <a:pos x="T6" y="T7"/>
                  </a:cxn>
                  <a:cxn ang="0">
                    <a:pos x="T8" y="T9"/>
                  </a:cxn>
                </a:cxnLst>
                <a:rect l="0" t="0" r="r" b="b"/>
                <a:pathLst>
                  <a:path w="157" h="151">
                    <a:moveTo>
                      <a:pt x="0" y="59"/>
                    </a:moveTo>
                    <a:cubicBezTo>
                      <a:pt x="96" y="151"/>
                      <a:pt x="96" y="151"/>
                      <a:pt x="96" y="151"/>
                    </a:cubicBezTo>
                    <a:cubicBezTo>
                      <a:pt x="115" y="141"/>
                      <a:pt x="136" y="133"/>
                      <a:pt x="157" y="127"/>
                    </a:cubicBezTo>
                    <a:cubicBezTo>
                      <a:pt x="128" y="0"/>
                      <a:pt x="128" y="0"/>
                      <a:pt x="128" y="0"/>
                    </a:cubicBezTo>
                    <a:cubicBezTo>
                      <a:pt x="82" y="13"/>
                      <a:pt x="39" y="33"/>
                      <a:pt x="0" y="59"/>
                    </a:cubicBezTo>
                    <a:close/>
                  </a:path>
                </a:pathLst>
              </a:custGeom>
              <a:solidFill>
                <a:srgbClr val="7E42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0" name="Freeform 115"/>
              <p:cNvSpPr/>
              <p:nvPr/>
            </p:nvSpPr>
            <p:spPr bwMode="auto">
              <a:xfrm>
                <a:off x="4084" y="964"/>
                <a:ext cx="628" cy="140"/>
              </a:xfrm>
              <a:custGeom>
                <a:avLst/>
                <a:gdLst>
                  <a:gd name="T0" fmla="*/ 230 w 235"/>
                  <a:gd name="T1" fmla="*/ 52 h 52"/>
                  <a:gd name="T2" fmla="*/ 235 w 235"/>
                  <a:gd name="T3" fmla="*/ 19 h 52"/>
                  <a:gd name="T4" fmla="*/ 0 w 235"/>
                  <a:gd name="T5" fmla="*/ 12 h 52"/>
                  <a:gd name="T6" fmla="*/ 8 w 235"/>
                  <a:gd name="T7" fmla="*/ 47 h 52"/>
                  <a:gd name="T8" fmla="*/ 230 w 235"/>
                  <a:gd name="T9" fmla="*/ 52 h 52"/>
                </a:gdLst>
                <a:ahLst/>
                <a:cxnLst>
                  <a:cxn ang="0">
                    <a:pos x="T0" y="T1"/>
                  </a:cxn>
                  <a:cxn ang="0">
                    <a:pos x="T2" y="T3"/>
                  </a:cxn>
                  <a:cxn ang="0">
                    <a:pos x="T4" y="T5"/>
                  </a:cxn>
                  <a:cxn ang="0">
                    <a:pos x="T6" y="T7"/>
                  </a:cxn>
                  <a:cxn ang="0">
                    <a:pos x="T8" y="T9"/>
                  </a:cxn>
                </a:cxnLst>
                <a:rect l="0" t="0" r="r" b="b"/>
                <a:pathLst>
                  <a:path w="235" h="52">
                    <a:moveTo>
                      <a:pt x="230" y="52"/>
                    </a:moveTo>
                    <a:cubicBezTo>
                      <a:pt x="235" y="19"/>
                      <a:pt x="235" y="19"/>
                      <a:pt x="235" y="19"/>
                    </a:cubicBezTo>
                    <a:cubicBezTo>
                      <a:pt x="160" y="0"/>
                      <a:pt x="78" y="3"/>
                      <a:pt x="0" y="12"/>
                    </a:cubicBezTo>
                    <a:cubicBezTo>
                      <a:pt x="8" y="47"/>
                      <a:pt x="8" y="47"/>
                      <a:pt x="8" y="47"/>
                    </a:cubicBezTo>
                    <a:cubicBezTo>
                      <a:pt x="81" y="32"/>
                      <a:pt x="159" y="33"/>
                      <a:pt x="230" y="52"/>
                    </a:cubicBezTo>
                    <a:close/>
                  </a:path>
                </a:pathLst>
              </a:custGeom>
              <a:solidFill>
                <a:srgbClr val="A96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1" name="Freeform 116"/>
              <p:cNvSpPr/>
              <p:nvPr/>
            </p:nvSpPr>
            <p:spPr bwMode="auto">
              <a:xfrm>
                <a:off x="4106" y="1050"/>
                <a:ext cx="593" cy="190"/>
              </a:xfrm>
              <a:custGeom>
                <a:avLst/>
                <a:gdLst>
                  <a:gd name="T0" fmla="*/ 0 w 222"/>
                  <a:gd name="T1" fmla="*/ 15 h 71"/>
                  <a:gd name="T2" fmla="*/ 12 w 222"/>
                  <a:gd name="T3" fmla="*/ 64 h 71"/>
                  <a:gd name="T4" fmla="*/ 101 w 222"/>
                  <a:gd name="T5" fmla="*/ 51 h 71"/>
                  <a:gd name="T6" fmla="*/ 214 w 222"/>
                  <a:gd name="T7" fmla="*/ 71 h 71"/>
                  <a:gd name="T8" fmla="*/ 222 w 222"/>
                  <a:gd name="T9" fmla="*/ 20 h 71"/>
                  <a:gd name="T10" fmla="*/ 0 w 222"/>
                  <a:gd name="T11" fmla="*/ 15 h 71"/>
                </a:gdLst>
                <a:ahLst/>
                <a:cxnLst>
                  <a:cxn ang="0">
                    <a:pos x="T0" y="T1"/>
                  </a:cxn>
                  <a:cxn ang="0">
                    <a:pos x="T2" y="T3"/>
                  </a:cxn>
                  <a:cxn ang="0">
                    <a:pos x="T4" y="T5"/>
                  </a:cxn>
                  <a:cxn ang="0">
                    <a:pos x="T6" y="T7"/>
                  </a:cxn>
                  <a:cxn ang="0">
                    <a:pos x="T8" y="T9"/>
                  </a:cxn>
                  <a:cxn ang="0">
                    <a:pos x="T10" y="T11"/>
                  </a:cxn>
                </a:cxnLst>
                <a:rect l="0" t="0" r="r" b="b"/>
                <a:pathLst>
                  <a:path w="222" h="71">
                    <a:moveTo>
                      <a:pt x="0" y="15"/>
                    </a:moveTo>
                    <a:cubicBezTo>
                      <a:pt x="12" y="64"/>
                      <a:pt x="12" y="64"/>
                      <a:pt x="12" y="64"/>
                    </a:cubicBezTo>
                    <a:cubicBezTo>
                      <a:pt x="40" y="56"/>
                      <a:pt x="70" y="51"/>
                      <a:pt x="101" y="51"/>
                    </a:cubicBezTo>
                    <a:cubicBezTo>
                      <a:pt x="141" y="51"/>
                      <a:pt x="179" y="59"/>
                      <a:pt x="214" y="71"/>
                    </a:cubicBezTo>
                    <a:cubicBezTo>
                      <a:pt x="222" y="20"/>
                      <a:pt x="222" y="20"/>
                      <a:pt x="222" y="20"/>
                    </a:cubicBezTo>
                    <a:cubicBezTo>
                      <a:pt x="151" y="1"/>
                      <a:pt x="73" y="0"/>
                      <a:pt x="0" y="15"/>
                    </a:cubicBezTo>
                    <a:close/>
                  </a:path>
                </a:pathLst>
              </a:custGeom>
              <a:solidFill>
                <a:srgbClr val="866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2" name="Freeform 117"/>
              <p:cNvSpPr/>
              <p:nvPr/>
            </p:nvSpPr>
            <p:spPr bwMode="auto">
              <a:xfrm>
                <a:off x="4060" y="857"/>
                <a:ext cx="115" cy="140"/>
              </a:xfrm>
              <a:custGeom>
                <a:avLst/>
                <a:gdLst>
                  <a:gd name="T0" fmla="*/ 0 w 43"/>
                  <a:gd name="T1" fmla="*/ 9 h 52"/>
                  <a:gd name="T2" fmla="*/ 9 w 43"/>
                  <a:gd name="T3" fmla="*/ 52 h 52"/>
                  <a:gd name="T4" fmla="*/ 43 w 43"/>
                  <a:gd name="T5" fmla="*/ 48 h 52"/>
                  <a:gd name="T6" fmla="*/ 40 w 43"/>
                  <a:gd name="T7" fmla="*/ 0 h 52"/>
                  <a:gd name="T8" fmla="*/ 0 w 43"/>
                  <a:gd name="T9" fmla="*/ 9 h 52"/>
                </a:gdLst>
                <a:ahLst/>
                <a:cxnLst>
                  <a:cxn ang="0">
                    <a:pos x="T0" y="T1"/>
                  </a:cxn>
                  <a:cxn ang="0">
                    <a:pos x="T2" y="T3"/>
                  </a:cxn>
                  <a:cxn ang="0">
                    <a:pos x="T4" y="T5"/>
                  </a:cxn>
                  <a:cxn ang="0">
                    <a:pos x="T6" y="T7"/>
                  </a:cxn>
                  <a:cxn ang="0">
                    <a:pos x="T8" y="T9"/>
                  </a:cxn>
                </a:cxnLst>
                <a:rect l="0" t="0" r="r" b="b"/>
                <a:pathLst>
                  <a:path w="43" h="52">
                    <a:moveTo>
                      <a:pt x="0" y="9"/>
                    </a:moveTo>
                    <a:cubicBezTo>
                      <a:pt x="9" y="52"/>
                      <a:pt x="9" y="52"/>
                      <a:pt x="9" y="52"/>
                    </a:cubicBezTo>
                    <a:cubicBezTo>
                      <a:pt x="21" y="50"/>
                      <a:pt x="32" y="49"/>
                      <a:pt x="43" y="48"/>
                    </a:cubicBezTo>
                    <a:cubicBezTo>
                      <a:pt x="40" y="0"/>
                      <a:pt x="40" y="0"/>
                      <a:pt x="40" y="0"/>
                    </a:cubicBezTo>
                    <a:cubicBezTo>
                      <a:pt x="26" y="2"/>
                      <a:pt x="13" y="5"/>
                      <a:pt x="0" y="9"/>
                    </a:cubicBezTo>
                    <a:close/>
                  </a:path>
                </a:pathLst>
              </a:custGeom>
              <a:solidFill>
                <a:srgbClr val="7E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3" name="Freeform 118"/>
              <p:cNvSpPr/>
              <p:nvPr/>
            </p:nvSpPr>
            <p:spPr bwMode="auto">
              <a:xfrm>
                <a:off x="4167" y="839"/>
                <a:ext cx="136" cy="147"/>
              </a:xfrm>
              <a:custGeom>
                <a:avLst/>
                <a:gdLst>
                  <a:gd name="T0" fmla="*/ 0 w 51"/>
                  <a:gd name="T1" fmla="*/ 7 h 55"/>
                  <a:gd name="T2" fmla="*/ 3 w 51"/>
                  <a:gd name="T3" fmla="*/ 55 h 55"/>
                  <a:gd name="T4" fmla="*/ 51 w 51"/>
                  <a:gd name="T5" fmla="*/ 52 h 55"/>
                  <a:gd name="T6" fmla="*/ 51 w 51"/>
                  <a:gd name="T7" fmla="*/ 0 h 55"/>
                  <a:gd name="T8" fmla="*/ 0 w 51"/>
                  <a:gd name="T9" fmla="*/ 7 h 55"/>
                </a:gdLst>
                <a:ahLst/>
                <a:cxnLst>
                  <a:cxn ang="0">
                    <a:pos x="T0" y="T1"/>
                  </a:cxn>
                  <a:cxn ang="0">
                    <a:pos x="T2" y="T3"/>
                  </a:cxn>
                  <a:cxn ang="0">
                    <a:pos x="T4" y="T5"/>
                  </a:cxn>
                  <a:cxn ang="0">
                    <a:pos x="T6" y="T7"/>
                  </a:cxn>
                  <a:cxn ang="0">
                    <a:pos x="T8" y="T9"/>
                  </a:cxn>
                </a:cxnLst>
                <a:rect l="0" t="0" r="r" b="b"/>
                <a:pathLst>
                  <a:path w="51" h="55">
                    <a:moveTo>
                      <a:pt x="0" y="7"/>
                    </a:moveTo>
                    <a:cubicBezTo>
                      <a:pt x="3" y="55"/>
                      <a:pt x="3" y="55"/>
                      <a:pt x="3" y="55"/>
                    </a:cubicBezTo>
                    <a:cubicBezTo>
                      <a:pt x="19" y="54"/>
                      <a:pt x="35" y="53"/>
                      <a:pt x="51" y="52"/>
                    </a:cubicBezTo>
                    <a:cubicBezTo>
                      <a:pt x="51" y="0"/>
                      <a:pt x="51" y="0"/>
                      <a:pt x="51" y="0"/>
                    </a:cubicBezTo>
                    <a:cubicBezTo>
                      <a:pt x="34" y="2"/>
                      <a:pt x="17" y="4"/>
                      <a:pt x="0" y="7"/>
                    </a:cubicBezTo>
                    <a:close/>
                  </a:path>
                </a:pathLst>
              </a:custGeom>
              <a:solidFill>
                <a:srgbClr val="E3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4" name="Freeform 119"/>
              <p:cNvSpPr/>
              <p:nvPr/>
            </p:nvSpPr>
            <p:spPr bwMode="auto">
              <a:xfrm>
                <a:off x="4303" y="836"/>
                <a:ext cx="147" cy="142"/>
              </a:xfrm>
              <a:custGeom>
                <a:avLst/>
                <a:gdLst>
                  <a:gd name="T0" fmla="*/ 31 w 55"/>
                  <a:gd name="T1" fmla="*/ 0 h 53"/>
                  <a:gd name="T2" fmla="*/ 0 w 55"/>
                  <a:gd name="T3" fmla="*/ 1 h 53"/>
                  <a:gd name="T4" fmla="*/ 0 w 55"/>
                  <a:gd name="T5" fmla="*/ 53 h 53"/>
                  <a:gd name="T6" fmla="*/ 55 w 55"/>
                  <a:gd name="T7" fmla="*/ 53 h 53"/>
                  <a:gd name="T8" fmla="*/ 55 w 55"/>
                  <a:gd name="T9" fmla="*/ 1 h 53"/>
                  <a:gd name="T10" fmla="*/ 31 w 55"/>
                  <a:gd name="T11" fmla="*/ 0 h 53"/>
                </a:gdLst>
                <a:ahLst/>
                <a:cxnLst>
                  <a:cxn ang="0">
                    <a:pos x="T0" y="T1"/>
                  </a:cxn>
                  <a:cxn ang="0">
                    <a:pos x="T2" y="T3"/>
                  </a:cxn>
                  <a:cxn ang="0">
                    <a:pos x="T4" y="T5"/>
                  </a:cxn>
                  <a:cxn ang="0">
                    <a:pos x="T6" y="T7"/>
                  </a:cxn>
                  <a:cxn ang="0">
                    <a:pos x="T8" y="T9"/>
                  </a:cxn>
                  <a:cxn ang="0">
                    <a:pos x="T10" y="T11"/>
                  </a:cxn>
                </a:cxnLst>
                <a:rect l="0" t="0" r="r" b="b"/>
                <a:pathLst>
                  <a:path w="55" h="53">
                    <a:moveTo>
                      <a:pt x="31" y="0"/>
                    </a:moveTo>
                    <a:cubicBezTo>
                      <a:pt x="20" y="0"/>
                      <a:pt x="10" y="1"/>
                      <a:pt x="0" y="1"/>
                    </a:cubicBezTo>
                    <a:cubicBezTo>
                      <a:pt x="0" y="53"/>
                      <a:pt x="0" y="53"/>
                      <a:pt x="0" y="53"/>
                    </a:cubicBezTo>
                    <a:cubicBezTo>
                      <a:pt x="18" y="53"/>
                      <a:pt x="37" y="53"/>
                      <a:pt x="55" y="53"/>
                    </a:cubicBezTo>
                    <a:cubicBezTo>
                      <a:pt x="55" y="1"/>
                      <a:pt x="55" y="1"/>
                      <a:pt x="55" y="1"/>
                    </a:cubicBezTo>
                    <a:cubicBezTo>
                      <a:pt x="47" y="1"/>
                      <a:pt x="39" y="0"/>
                      <a:pt x="31" y="0"/>
                    </a:cubicBezTo>
                    <a:close/>
                  </a:path>
                </a:pathLst>
              </a:custGeom>
              <a:solidFill>
                <a:srgbClr val="7E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5" name="Freeform 120"/>
              <p:cNvSpPr/>
              <p:nvPr/>
            </p:nvSpPr>
            <p:spPr bwMode="auto">
              <a:xfrm>
                <a:off x="4450" y="839"/>
                <a:ext cx="147" cy="152"/>
              </a:xfrm>
              <a:custGeom>
                <a:avLst/>
                <a:gdLst>
                  <a:gd name="T0" fmla="*/ 0 w 55"/>
                  <a:gd name="T1" fmla="*/ 0 h 57"/>
                  <a:gd name="T2" fmla="*/ 0 w 55"/>
                  <a:gd name="T3" fmla="*/ 52 h 57"/>
                  <a:gd name="T4" fmla="*/ 53 w 55"/>
                  <a:gd name="T5" fmla="*/ 57 h 57"/>
                  <a:gd name="T6" fmla="*/ 55 w 55"/>
                  <a:gd name="T7" fmla="*/ 6 h 57"/>
                  <a:gd name="T8" fmla="*/ 0 w 55"/>
                  <a:gd name="T9" fmla="*/ 0 h 57"/>
                </a:gdLst>
                <a:ahLst/>
                <a:cxnLst>
                  <a:cxn ang="0">
                    <a:pos x="T0" y="T1"/>
                  </a:cxn>
                  <a:cxn ang="0">
                    <a:pos x="T2" y="T3"/>
                  </a:cxn>
                  <a:cxn ang="0">
                    <a:pos x="T4" y="T5"/>
                  </a:cxn>
                  <a:cxn ang="0">
                    <a:pos x="T6" y="T7"/>
                  </a:cxn>
                  <a:cxn ang="0">
                    <a:pos x="T8" y="T9"/>
                  </a:cxn>
                </a:cxnLst>
                <a:rect l="0" t="0" r="r" b="b"/>
                <a:pathLst>
                  <a:path w="55" h="57">
                    <a:moveTo>
                      <a:pt x="0" y="0"/>
                    </a:moveTo>
                    <a:cubicBezTo>
                      <a:pt x="0" y="52"/>
                      <a:pt x="0" y="52"/>
                      <a:pt x="0" y="52"/>
                    </a:cubicBezTo>
                    <a:cubicBezTo>
                      <a:pt x="18" y="53"/>
                      <a:pt x="35" y="55"/>
                      <a:pt x="53" y="57"/>
                    </a:cubicBezTo>
                    <a:cubicBezTo>
                      <a:pt x="55" y="6"/>
                      <a:pt x="55" y="6"/>
                      <a:pt x="55" y="6"/>
                    </a:cubicBezTo>
                    <a:cubicBezTo>
                      <a:pt x="37" y="3"/>
                      <a:pt x="19" y="1"/>
                      <a:pt x="0" y="0"/>
                    </a:cubicBezTo>
                    <a:close/>
                  </a:path>
                </a:pathLst>
              </a:custGeom>
              <a:solidFill>
                <a:srgbClr val="E3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6" name="Freeform 121"/>
              <p:cNvSpPr/>
              <p:nvPr/>
            </p:nvSpPr>
            <p:spPr bwMode="auto">
              <a:xfrm>
                <a:off x="4592" y="855"/>
                <a:ext cx="141" cy="160"/>
              </a:xfrm>
              <a:custGeom>
                <a:avLst/>
                <a:gdLst>
                  <a:gd name="T0" fmla="*/ 53 w 53"/>
                  <a:gd name="T1" fmla="*/ 12 h 60"/>
                  <a:gd name="T2" fmla="*/ 2 w 53"/>
                  <a:gd name="T3" fmla="*/ 0 h 60"/>
                  <a:gd name="T4" fmla="*/ 0 w 53"/>
                  <a:gd name="T5" fmla="*/ 51 h 60"/>
                  <a:gd name="T6" fmla="*/ 45 w 53"/>
                  <a:gd name="T7" fmla="*/ 60 h 60"/>
                  <a:gd name="T8" fmla="*/ 53 w 53"/>
                  <a:gd name="T9" fmla="*/ 12 h 60"/>
                </a:gdLst>
                <a:ahLst/>
                <a:cxnLst>
                  <a:cxn ang="0">
                    <a:pos x="T0" y="T1"/>
                  </a:cxn>
                  <a:cxn ang="0">
                    <a:pos x="T2" y="T3"/>
                  </a:cxn>
                  <a:cxn ang="0">
                    <a:pos x="T4" y="T5"/>
                  </a:cxn>
                  <a:cxn ang="0">
                    <a:pos x="T6" y="T7"/>
                  </a:cxn>
                  <a:cxn ang="0">
                    <a:pos x="T8" y="T9"/>
                  </a:cxn>
                </a:cxnLst>
                <a:rect l="0" t="0" r="r" b="b"/>
                <a:pathLst>
                  <a:path w="53" h="60">
                    <a:moveTo>
                      <a:pt x="53" y="12"/>
                    </a:moveTo>
                    <a:cubicBezTo>
                      <a:pt x="36" y="7"/>
                      <a:pt x="19" y="3"/>
                      <a:pt x="2" y="0"/>
                    </a:cubicBezTo>
                    <a:cubicBezTo>
                      <a:pt x="0" y="51"/>
                      <a:pt x="0" y="51"/>
                      <a:pt x="0" y="51"/>
                    </a:cubicBezTo>
                    <a:cubicBezTo>
                      <a:pt x="15" y="53"/>
                      <a:pt x="30" y="56"/>
                      <a:pt x="45" y="60"/>
                    </a:cubicBezTo>
                    <a:lnTo>
                      <a:pt x="53" y="12"/>
                    </a:lnTo>
                    <a:close/>
                  </a:path>
                </a:pathLst>
              </a:custGeom>
              <a:solidFill>
                <a:srgbClr val="7E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7" name="Freeform 122"/>
              <p:cNvSpPr/>
              <p:nvPr/>
            </p:nvSpPr>
            <p:spPr bwMode="auto">
              <a:xfrm>
                <a:off x="4725" y="887"/>
                <a:ext cx="428" cy="254"/>
              </a:xfrm>
              <a:custGeom>
                <a:avLst/>
                <a:gdLst>
                  <a:gd name="T0" fmla="*/ 3 w 160"/>
                  <a:gd name="T1" fmla="*/ 0 h 95"/>
                  <a:gd name="T2" fmla="*/ 0 w 160"/>
                  <a:gd name="T3" fmla="*/ 18 h 95"/>
                  <a:gd name="T4" fmla="*/ 153 w 160"/>
                  <a:gd name="T5" fmla="*/ 95 h 95"/>
                  <a:gd name="T6" fmla="*/ 160 w 160"/>
                  <a:gd name="T7" fmla="*/ 84 h 95"/>
                  <a:gd name="T8" fmla="*/ 3 w 160"/>
                  <a:gd name="T9" fmla="*/ 0 h 95"/>
                </a:gdLst>
                <a:ahLst/>
                <a:cxnLst>
                  <a:cxn ang="0">
                    <a:pos x="T0" y="T1"/>
                  </a:cxn>
                  <a:cxn ang="0">
                    <a:pos x="T2" y="T3"/>
                  </a:cxn>
                  <a:cxn ang="0">
                    <a:pos x="T4" y="T5"/>
                  </a:cxn>
                  <a:cxn ang="0">
                    <a:pos x="T6" y="T7"/>
                  </a:cxn>
                  <a:cxn ang="0">
                    <a:pos x="T8" y="T9"/>
                  </a:cxn>
                </a:cxnLst>
                <a:rect l="0" t="0" r="r" b="b"/>
                <a:pathLst>
                  <a:path w="160" h="95">
                    <a:moveTo>
                      <a:pt x="3" y="0"/>
                    </a:moveTo>
                    <a:cubicBezTo>
                      <a:pt x="0" y="18"/>
                      <a:pt x="0" y="18"/>
                      <a:pt x="0" y="18"/>
                    </a:cubicBezTo>
                    <a:cubicBezTo>
                      <a:pt x="57" y="27"/>
                      <a:pt x="112" y="55"/>
                      <a:pt x="153" y="95"/>
                    </a:cubicBezTo>
                    <a:cubicBezTo>
                      <a:pt x="160" y="84"/>
                      <a:pt x="160" y="84"/>
                      <a:pt x="160" y="84"/>
                    </a:cubicBezTo>
                    <a:cubicBezTo>
                      <a:pt x="114" y="47"/>
                      <a:pt x="61" y="18"/>
                      <a:pt x="3"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8" name="Freeform 123"/>
              <p:cNvSpPr/>
              <p:nvPr/>
            </p:nvSpPr>
            <p:spPr bwMode="auto">
              <a:xfrm>
                <a:off x="4715" y="970"/>
                <a:ext cx="406" cy="238"/>
              </a:xfrm>
              <a:custGeom>
                <a:avLst/>
                <a:gdLst>
                  <a:gd name="T0" fmla="*/ 2 w 152"/>
                  <a:gd name="T1" fmla="*/ 0 h 89"/>
                  <a:gd name="T2" fmla="*/ 0 w 152"/>
                  <a:gd name="T3" fmla="*/ 13 h 89"/>
                  <a:gd name="T4" fmla="*/ 66 w 152"/>
                  <a:gd name="T5" fmla="*/ 35 h 89"/>
                  <a:gd name="T6" fmla="*/ 143 w 152"/>
                  <a:gd name="T7" fmla="*/ 89 h 89"/>
                  <a:gd name="T8" fmla="*/ 152 w 152"/>
                  <a:gd name="T9" fmla="*/ 74 h 89"/>
                  <a:gd name="T10" fmla="*/ 2 w 152"/>
                  <a:gd name="T11" fmla="*/ 0 h 89"/>
                </a:gdLst>
                <a:ahLst/>
                <a:cxnLst>
                  <a:cxn ang="0">
                    <a:pos x="T0" y="T1"/>
                  </a:cxn>
                  <a:cxn ang="0">
                    <a:pos x="T2" y="T3"/>
                  </a:cxn>
                  <a:cxn ang="0">
                    <a:pos x="T4" y="T5"/>
                  </a:cxn>
                  <a:cxn ang="0">
                    <a:pos x="T6" y="T7"/>
                  </a:cxn>
                  <a:cxn ang="0">
                    <a:pos x="T8" y="T9"/>
                  </a:cxn>
                  <a:cxn ang="0">
                    <a:pos x="T10" y="T11"/>
                  </a:cxn>
                </a:cxnLst>
                <a:rect l="0" t="0" r="r" b="b"/>
                <a:pathLst>
                  <a:path w="152" h="89">
                    <a:moveTo>
                      <a:pt x="2" y="0"/>
                    </a:moveTo>
                    <a:cubicBezTo>
                      <a:pt x="0" y="13"/>
                      <a:pt x="0" y="13"/>
                      <a:pt x="0" y="13"/>
                    </a:cubicBezTo>
                    <a:cubicBezTo>
                      <a:pt x="22" y="21"/>
                      <a:pt x="44" y="28"/>
                      <a:pt x="66" y="35"/>
                    </a:cubicBezTo>
                    <a:cubicBezTo>
                      <a:pt x="97" y="46"/>
                      <a:pt x="122" y="66"/>
                      <a:pt x="143" y="89"/>
                    </a:cubicBezTo>
                    <a:cubicBezTo>
                      <a:pt x="152" y="74"/>
                      <a:pt x="152" y="74"/>
                      <a:pt x="152" y="74"/>
                    </a:cubicBezTo>
                    <a:cubicBezTo>
                      <a:pt x="109" y="37"/>
                      <a:pt x="58" y="9"/>
                      <a:pt x="2"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9" name="Freeform 124"/>
              <p:cNvSpPr/>
              <p:nvPr/>
            </p:nvSpPr>
            <p:spPr bwMode="auto">
              <a:xfrm>
                <a:off x="4691" y="1120"/>
                <a:ext cx="349" cy="219"/>
              </a:xfrm>
              <a:custGeom>
                <a:avLst/>
                <a:gdLst>
                  <a:gd name="T0" fmla="*/ 124 w 131"/>
                  <a:gd name="T1" fmla="*/ 82 h 82"/>
                  <a:gd name="T2" fmla="*/ 131 w 131"/>
                  <a:gd name="T3" fmla="*/ 70 h 82"/>
                  <a:gd name="T4" fmla="*/ 116 w 131"/>
                  <a:gd name="T5" fmla="*/ 55 h 82"/>
                  <a:gd name="T6" fmla="*/ 2 w 131"/>
                  <a:gd name="T7" fmla="*/ 0 h 82"/>
                  <a:gd name="T8" fmla="*/ 0 w 131"/>
                  <a:gd name="T9" fmla="*/ 15 h 82"/>
                  <a:gd name="T10" fmla="*/ 124 w 131"/>
                  <a:gd name="T11" fmla="*/ 82 h 82"/>
                </a:gdLst>
                <a:ahLst/>
                <a:cxnLst>
                  <a:cxn ang="0">
                    <a:pos x="T0" y="T1"/>
                  </a:cxn>
                  <a:cxn ang="0">
                    <a:pos x="T2" y="T3"/>
                  </a:cxn>
                  <a:cxn ang="0">
                    <a:pos x="T4" y="T5"/>
                  </a:cxn>
                  <a:cxn ang="0">
                    <a:pos x="T6" y="T7"/>
                  </a:cxn>
                  <a:cxn ang="0">
                    <a:pos x="T8" y="T9"/>
                  </a:cxn>
                  <a:cxn ang="0">
                    <a:pos x="T10" y="T11"/>
                  </a:cxn>
                </a:cxnLst>
                <a:rect l="0" t="0" r="r" b="b"/>
                <a:pathLst>
                  <a:path w="131" h="82">
                    <a:moveTo>
                      <a:pt x="124" y="82"/>
                    </a:moveTo>
                    <a:cubicBezTo>
                      <a:pt x="131" y="70"/>
                      <a:pt x="131" y="70"/>
                      <a:pt x="131" y="70"/>
                    </a:cubicBezTo>
                    <a:cubicBezTo>
                      <a:pt x="127" y="64"/>
                      <a:pt x="122" y="59"/>
                      <a:pt x="116" y="55"/>
                    </a:cubicBezTo>
                    <a:cubicBezTo>
                      <a:pt x="81" y="29"/>
                      <a:pt x="44" y="6"/>
                      <a:pt x="2" y="0"/>
                    </a:cubicBezTo>
                    <a:cubicBezTo>
                      <a:pt x="0" y="15"/>
                      <a:pt x="0" y="15"/>
                      <a:pt x="0" y="15"/>
                    </a:cubicBezTo>
                    <a:cubicBezTo>
                      <a:pt x="45" y="28"/>
                      <a:pt x="92" y="48"/>
                      <a:pt x="124" y="82"/>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0" name="Freeform 125"/>
              <p:cNvSpPr/>
              <p:nvPr/>
            </p:nvSpPr>
            <p:spPr bwMode="auto">
              <a:xfrm>
                <a:off x="4685" y="1160"/>
                <a:ext cx="337" cy="224"/>
              </a:xfrm>
              <a:custGeom>
                <a:avLst/>
                <a:gdLst>
                  <a:gd name="T0" fmla="*/ 116 w 126"/>
                  <a:gd name="T1" fmla="*/ 84 h 84"/>
                  <a:gd name="T2" fmla="*/ 126 w 126"/>
                  <a:gd name="T3" fmla="*/ 67 h 84"/>
                  <a:gd name="T4" fmla="*/ 2 w 126"/>
                  <a:gd name="T5" fmla="*/ 0 h 84"/>
                  <a:gd name="T6" fmla="*/ 0 w 126"/>
                  <a:gd name="T7" fmla="*/ 16 h 84"/>
                  <a:gd name="T8" fmla="*/ 116 w 126"/>
                  <a:gd name="T9" fmla="*/ 84 h 84"/>
                </a:gdLst>
                <a:ahLst/>
                <a:cxnLst>
                  <a:cxn ang="0">
                    <a:pos x="T0" y="T1"/>
                  </a:cxn>
                  <a:cxn ang="0">
                    <a:pos x="T2" y="T3"/>
                  </a:cxn>
                  <a:cxn ang="0">
                    <a:pos x="T4" y="T5"/>
                  </a:cxn>
                  <a:cxn ang="0">
                    <a:pos x="T6" y="T7"/>
                  </a:cxn>
                  <a:cxn ang="0">
                    <a:pos x="T8" y="T9"/>
                  </a:cxn>
                </a:cxnLst>
                <a:rect l="0" t="0" r="r" b="b"/>
                <a:pathLst>
                  <a:path w="126" h="84">
                    <a:moveTo>
                      <a:pt x="116" y="84"/>
                    </a:moveTo>
                    <a:cubicBezTo>
                      <a:pt x="126" y="67"/>
                      <a:pt x="126" y="67"/>
                      <a:pt x="126" y="67"/>
                    </a:cubicBezTo>
                    <a:cubicBezTo>
                      <a:pt x="94" y="33"/>
                      <a:pt x="47" y="13"/>
                      <a:pt x="2" y="0"/>
                    </a:cubicBezTo>
                    <a:cubicBezTo>
                      <a:pt x="0" y="16"/>
                      <a:pt x="0" y="16"/>
                      <a:pt x="0" y="16"/>
                    </a:cubicBezTo>
                    <a:cubicBezTo>
                      <a:pt x="43" y="27"/>
                      <a:pt x="89" y="49"/>
                      <a:pt x="116" y="84"/>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1" name="Freeform 126"/>
              <p:cNvSpPr/>
              <p:nvPr/>
            </p:nvSpPr>
            <p:spPr bwMode="auto">
              <a:xfrm>
                <a:off x="4677" y="1203"/>
                <a:ext cx="318" cy="222"/>
              </a:xfrm>
              <a:custGeom>
                <a:avLst/>
                <a:gdLst>
                  <a:gd name="T0" fmla="*/ 3 w 119"/>
                  <a:gd name="T1" fmla="*/ 0 h 83"/>
                  <a:gd name="T2" fmla="*/ 0 w 119"/>
                  <a:gd name="T3" fmla="*/ 14 h 83"/>
                  <a:gd name="T4" fmla="*/ 111 w 119"/>
                  <a:gd name="T5" fmla="*/ 83 h 83"/>
                  <a:gd name="T6" fmla="*/ 119 w 119"/>
                  <a:gd name="T7" fmla="*/ 68 h 83"/>
                  <a:gd name="T8" fmla="*/ 3 w 119"/>
                  <a:gd name="T9" fmla="*/ 0 h 83"/>
                </a:gdLst>
                <a:ahLst/>
                <a:cxnLst>
                  <a:cxn ang="0">
                    <a:pos x="T0" y="T1"/>
                  </a:cxn>
                  <a:cxn ang="0">
                    <a:pos x="T2" y="T3"/>
                  </a:cxn>
                  <a:cxn ang="0">
                    <a:pos x="T4" y="T5"/>
                  </a:cxn>
                  <a:cxn ang="0">
                    <a:pos x="T6" y="T7"/>
                  </a:cxn>
                  <a:cxn ang="0">
                    <a:pos x="T8" y="T9"/>
                  </a:cxn>
                </a:cxnLst>
                <a:rect l="0" t="0" r="r" b="b"/>
                <a:pathLst>
                  <a:path w="119" h="83">
                    <a:moveTo>
                      <a:pt x="3" y="0"/>
                    </a:moveTo>
                    <a:cubicBezTo>
                      <a:pt x="0" y="14"/>
                      <a:pt x="0" y="14"/>
                      <a:pt x="0" y="14"/>
                    </a:cubicBezTo>
                    <a:cubicBezTo>
                      <a:pt x="42" y="30"/>
                      <a:pt x="79" y="53"/>
                      <a:pt x="111" y="83"/>
                    </a:cubicBezTo>
                    <a:cubicBezTo>
                      <a:pt x="119" y="68"/>
                      <a:pt x="119" y="68"/>
                      <a:pt x="119" y="68"/>
                    </a:cubicBezTo>
                    <a:cubicBezTo>
                      <a:pt x="92" y="33"/>
                      <a:pt x="46" y="11"/>
                      <a:pt x="3"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2" name="Freeform 127"/>
              <p:cNvSpPr/>
              <p:nvPr/>
            </p:nvSpPr>
            <p:spPr bwMode="auto">
              <a:xfrm>
                <a:off x="4696" y="1082"/>
                <a:ext cx="361" cy="225"/>
              </a:xfrm>
              <a:custGeom>
                <a:avLst/>
                <a:gdLst>
                  <a:gd name="T0" fmla="*/ 129 w 135"/>
                  <a:gd name="T1" fmla="*/ 84 h 84"/>
                  <a:gd name="T2" fmla="*/ 135 w 135"/>
                  <a:gd name="T3" fmla="*/ 73 h 84"/>
                  <a:gd name="T4" fmla="*/ 3 w 135"/>
                  <a:gd name="T5" fmla="*/ 0 h 84"/>
                  <a:gd name="T6" fmla="*/ 0 w 135"/>
                  <a:gd name="T7" fmla="*/ 14 h 84"/>
                  <a:gd name="T8" fmla="*/ 114 w 135"/>
                  <a:gd name="T9" fmla="*/ 69 h 84"/>
                  <a:gd name="T10" fmla="*/ 129 w 135"/>
                  <a:gd name="T11" fmla="*/ 84 h 84"/>
                </a:gdLst>
                <a:ahLst/>
                <a:cxnLst>
                  <a:cxn ang="0">
                    <a:pos x="T0" y="T1"/>
                  </a:cxn>
                  <a:cxn ang="0">
                    <a:pos x="T2" y="T3"/>
                  </a:cxn>
                  <a:cxn ang="0">
                    <a:pos x="T4" y="T5"/>
                  </a:cxn>
                  <a:cxn ang="0">
                    <a:pos x="T6" y="T7"/>
                  </a:cxn>
                  <a:cxn ang="0">
                    <a:pos x="T8" y="T9"/>
                  </a:cxn>
                  <a:cxn ang="0">
                    <a:pos x="T10" y="T11"/>
                  </a:cxn>
                </a:cxnLst>
                <a:rect l="0" t="0" r="r" b="b"/>
                <a:pathLst>
                  <a:path w="135" h="84">
                    <a:moveTo>
                      <a:pt x="129" y="84"/>
                    </a:moveTo>
                    <a:cubicBezTo>
                      <a:pt x="135" y="73"/>
                      <a:pt x="135" y="73"/>
                      <a:pt x="135" y="73"/>
                    </a:cubicBezTo>
                    <a:cubicBezTo>
                      <a:pt x="98" y="38"/>
                      <a:pt x="53" y="10"/>
                      <a:pt x="3" y="0"/>
                    </a:cubicBezTo>
                    <a:cubicBezTo>
                      <a:pt x="0" y="14"/>
                      <a:pt x="0" y="14"/>
                      <a:pt x="0" y="14"/>
                    </a:cubicBezTo>
                    <a:cubicBezTo>
                      <a:pt x="42" y="20"/>
                      <a:pt x="79" y="43"/>
                      <a:pt x="114" y="69"/>
                    </a:cubicBezTo>
                    <a:cubicBezTo>
                      <a:pt x="120" y="73"/>
                      <a:pt x="125" y="78"/>
                      <a:pt x="129" y="84"/>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3" name="Freeform 128"/>
              <p:cNvSpPr/>
              <p:nvPr/>
            </p:nvSpPr>
            <p:spPr bwMode="auto">
              <a:xfrm>
                <a:off x="4704" y="1045"/>
                <a:ext cx="371" cy="232"/>
              </a:xfrm>
              <a:custGeom>
                <a:avLst/>
                <a:gdLst>
                  <a:gd name="T0" fmla="*/ 2 w 139"/>
                  <a:gd name="T1" fmla="*/ 0 h 87"/>
                  <a:gd name="T2" fmla="*/ 0 w 139"/>
                  <a:gd name="T3" fmla="*/ 14 h 87"/>
                  <a:gd name="T4" fmla="*/ 132 w 139"/>
                  <a:gd name="T5" fmla="*/ 87 h 87"/>
                  <a:gd name="T6" fmla="*/ 139 w 139"/>
                  <a:gd name="T7" fmla="*/ 74 h 87"/>
                  <a:gd name="T8" fmla="*/ 2 w 139"/>
                  <a:gd name="T9" fmla="*/ 0 h 87"/>
                </a:gdLst>
                <a:ahLst/>
                <a:cxnLst>
                  <a:cxn ang="0">
                    <a:pos x="T0" y="T1"/>
                  </a:cxn>
                  <a:cxn ang="0">
                    <a:pos x="T2" y="T3"/>
                  </a:cxn>
                  <a:cxn ang="0">
                    <a:pos x="T4" y="T5"/>
                  </a:cxn>
                  <a:cxn ang="0">
                    <a:pos x="T6" y="T7"/>
                  </a:cxn>
                  <a:cxn ang="0">
                    <a:pos x="T8" y="T9"/>
                  </a:cxn>
                </a:cxnLst>
                <a:rect l="0" t="0" r="r" b="b"/>
                <a:pathLst>
                  <a:path w="139" h="87">
                    <a:moveTo>
                      <a:pt x="2" y="0"/>
                    </a:moveTo>
                    <a:cubicBezTo>
                      <a:pt x="0" y="14"/>
                      <a:pt x="0" y="14"/>
                      <a:pt x="0" y="14"/>
                    </a:cubicBezTo>
                    <a:cubicBezTo>
                      <a:pt x="50" y="24"/>
                      <a:pt x="95" y="52"/>
                      <a:pt x="132" y="87"/>
                    </a:cubicBezTo>
                    <a:cubicBezTo>
                      <a:pt x="139" y="74"/>
                      <a:pt x="139" y="74"/>
                      <a:pt x="139" y="74"/>
                    </a:cubicBezTo>
                    <a:cubicBezTo>
                      <a:pt x="102" y="37"/>
                      <a:pt x="54" y="8"/>
                      <a:pt x="2" y="0"/>
                    </a:cubicBezTo>
                    <a:close/>
                  </a:path>
                </a:pathLst>
              </a:custGeom>
              <a:solidFill>
                <a:srgbClr val="E1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4" name="Freeform 129"/>
              <p:cNvSpPr/>
              <p:nvPr/>
            </p:nvSpPr>
            <p:spPr bwMode="auto">
              <a:xfrm>
                <a:off x="4709" y="1005"/>
                <a:ext cx="388" cy="238"/>
              </a:xfrm>
              <a:custGeom>
                <a:avLst/>
                <a:gdLst>
                  <a:gd name="T0" fmla="*/ 68 w 145"/>
                  <a:gd name="T1" fmla="*/ 22 h 89"/>
                  <a:gd name="T2" fmla="*/ 2 w 145"/>
                  <a:gd name="T3" fmla="*/ 0 h 89"/>
                  <a:gd name="T4" fmla="*/ 0 w 145"/>
                  <a:gd name="T5" fmla="*/ 15 h 89"/>
                  <a:gd name="T6" fmla="*/ 137 w 145"/>
                  <a:gd name="T7" fmla="*/ 89 h 89"/>
                  <a:gd name="T8" fmla="*/ 145 w 145"/>
                  <a:gd name="T9" fmla="*/ 76 h 89"/>
                  <a:gd name="T10" fmla="*/ 68 w 145"/>
                  <a:gd name="T11" fmla="*/ 22 h 89"/>
                </a:gdLst>
                <a:ahLst/>
                <a:cxnLst>
                  <a:cxn ang="0">
                    <a:pos x="T0" y="T1"/>
                  </a:cxn>
                  <a:cxn ang="0">
                    <a:pos x="T2" y="T3"/>
                  </a:cxn>
                  <a:cxn ang="0">
                    <a:pos x="T4" y="T5"/>
                  </a:cxn>
                  <a:cxn ang="0">
                    <a:pos x="T6" y="T7"/>
                  </a:cxn>
                  <a:cxn ang="0">
                    <a:pos x="T8" y="T9"/>
                  </a:cxn>
                  <a:cxn ang="0">
                    <a:pos x="T10" y="T11"/>
                  </a:cxn>
                </a:cxnLst>
                <a:rect l="0" t="0" r="r" b="b"/>
                <a:pathLst>
                  <a:path w="145" h="89">
                    <a:moveTo>
                      <a:pt x="68" y="22"/>
                    </a:moveTo>
                    <a:cubicBezTo>
                      <a:pt x="46" y="15"/>
                      <a:pt x="24" y="8"/>
                      <a:pt x="2" y="0"/>
                    </a:cubicBezTo>
                    <a:cubicBezTo>
                      <a:pt x="0" y="15"/>
                      <a:pt x="0" y="15"/>
                      <a:pt x="0" y="15"/>
                    </a:cubicBezTo>
                    <a:cubicBezTo>
                      <a:pt x="52" y="23"/>
                      <a:pt x="100" y="52"/>
                      <a:pt x="137" y="89"/>
                    </a:cubicBezTo>
                    <a:cubicBezTo>
                      <a:pt x="145" y="76"/>
                      <a:pt x="145" y="76"/>
                      <a:pt x="145" y="76"/>
                    </a:cubicBezTo>
                    <a:cubicBezTo>
                      <a:pt x="124" y="53"/>
                      <a:pt x="99" y="33"/>
                      <a:pt x="68" y="22"/>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5" name="Freeform 130"/>
              <p:cNvSpPr/>
              <p:nvPr/>
            </p:nvSpPr>
            <p:spPr bwMode="auto">
              <a:xfrm>
                <a:off x="4720" y="935"/>
                <a:ext cx="414" cy="233"/>
              </a:xfrm>
              <a:custGeom>
                <a:avLst/>
                <a:gdLst>
                  <a:gd name="T0" fmla="*/ 2 w 155"/>
                  <a:gd name="T1" fmla="*/ 0 h 87"/>
                  <a:gd name="T2" fmla="*/ 0 w 155"/>
                  <a:gd name="T3" fmla="*/ 13 h 87"/>
                  <a:gd name="T4" fmla="*/ 150 w 155"/>
                  <a:gd name="T5" fmla="*/ 87 h 87"/>
                  <a:gd name="T6" fmla="*/ 155 w 155"/>
                  <a:gd name="T7" fmla="*/ 77 h 87"/>
                  <a:gd name="T8" fmla="*/ 2 w 155"/>
                  <a:gd name="T9" fmla="*/ 0 h 87"/>
                </a:gdLst>
                <a:ahLst/>
                <a:cxnLst>
                  <a:cxn ang="0">
                    <a:pos x="T0" y="T1"/>
                  </a:cxn>
                  <a:cxn ang="0">
                    <a:pos x="T2" y="T3"/>
                  </a:cxn>
                  <a:cxn ang="0">
                    <a:pos x="T4" y="T5"/>
                  </a:cxn>
                  <a:cxn ang="0">
                    <a:pos x="T6" y="T7"/>
                  </a:cxn>
                  <a:cxn ang="0">
                    <a:pos x="T8" y="T9"/>
                  </a:cxn>
                </a:cxnLst>
                <a:rect l="0" t="0" r="r" b="b"/>
                <a:pathLst>
                  <a:path w="155" h="87">
                    <a:moveTo>
                      <a:pt x="2" y="0"/>
                    </a:moveTo>
                    <a:cubicBezTo>
                      <a:pt x="0" y="13"/>
                      <a:pt x="0" y="13"/>
                      <a:pt x="0" y="13"/>
                    </a:cubicBezTo>
                    <a:cubicBezTo>
                      <a:pt x="56" y="22"/>
                      <a:pt x="107" y="50"/>
                      <a:pt x="150" y="87"/>
                    </a:cubicBezTo>
                    <a:cubicBezTo>
                      <a:pt x="155" y="77"/>
                      <a:pt x="155" y="77"/>
                      <a:pt x="155" y="77"/>
                    </a:cubicBezTo>
                    <a:cubicBezTo>
                      <a:pt x="114" y="37"/>
                      <a:pt x="59" y="9"/>
                      <a:pt x="2" y="0"/>
                    </a:cubicBezTo>
                    <a:close/>
                  </a:path>
                </a:pathLst>
              </a:custGeom>
              <a:solidFill>
                <a:srgbClr val="99D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6" name="Freeform 131"/>
              <p:cNvSpPr/>
              <p:nvPr/>
            </p:nvSpPr>
            <p:spPr bwMode="auto">
              <a:xfrm>
                <a:off x="4974" y="1112"/>
                <a:ext cx="382" cy="318"/>
              </a:xfrm>
              <a:custGeom>
                <a:avLst/>
                <a:gdLst>
                  <a:gd name="T0" fmla="*/ 67 w 143"/>
                  <a:gd name="T1" fmla="*/ 0 h 119"/>
                  <a:gd name="T2" fmla="*/ 0 w 143"/>
                  <a:gd name="T3" fmla="*/ 117 h 119"/>
                  <a:gd name="T4" fmla="*/ 2 w 143"/>
                  <a:gd name="T5" fmla="*/ 119 h 119"/>
                  <a:gd name="T6" fmla="*/ 143 w 143"/>
                  <a:gd name="T7" fmla="*/ 81 h 119"/>
                  <a:gd name="T8" fmla="*/ 143 w 143"/>
                  <a:gd name="T9" fmla="*/ 81 h 119"/>
                  <a:gd name="T10" fmla="*/ 67 w 143"/>
                  <a:gd name="T11" fmla="*/ 0 h 119"/>
                </a:gdLst>
                <a:ahLst/>
                <a:cxnLst>
                  <a:cxn ang="0">
                    <a:pos x="T0" y="T1"/>
                  </a:cxn>
                  <a:cxn ang="0">
                    <a:pos x="T2" y="T3"/>
                  </a:cxn>
                  <a:cxn ang="0">
                    <a:pos x="T4" y="T5"/>
                  </a:cxn>
                  <a:cxn ang="0">
                    <a:pos x="T6" y="T7"/>
                  </a:cxn>
                  <a:cxn ang="0">
                    <a:pos x="T8" y="T9"/>
                  </a:cxn>
                  <a:cxn ang="0">
                    <a:pos x="T10" y="T11"/>
                  </a:cxn>
                </a:cxnLst>
                <a:rect l="0" t="0" r="r" b="b"/>
                <a:pathLst>
                  <a:path w="143" h="119">
                    <a:moveTo>
                      <a:pt x="67" y="0"/>
                    </a:moveTo>
                    <a:cubicBezTo>
                      <a:pt x="0" y="117"/>
                      <a:pt x="0" y="117"/>
                      <a:pt x="0" y="117"/>
                    </a:cubicBezTo>
                    <a:cubicBezTo>
                      <a:pt x="1" y="117"/>
                      <a:pt x="2" y="118"/>
                      <a:pt x="2" y="119"/>
                    </a:cubicBezTo>
                    <a:cubicBezTo>
                      <a:pt x="143" y="81"/>
                      <a:pt x="143" y="81"/>
                      <a:pt x="143" y="81"/>
                    </a:cubicBezTo>
                    <a:cubicBezTo>
                      <a:pt x="143" y="81"/>
                      <a:pt x="143" y="81"/>
                      <a:pt x="143" y="81"/>
                    </a:cubicBezTo>
                    <a:cubicBezTo>
                      <a:pt x="121" y="51"/>
                      <a:pt x="95" y="24"/>
                      <a:pt x="67"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7" name="Freeform 132"/>
              <p:cNvSpPr/>
              <p:nvPr/>
            </p:nvSpPr>
            <p:spPr bwMode="auto">
              <a:xfrm>
                <a:off x="5356" y="1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15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8" name="Freeform 133"/>
              <p:cNvSpPr/>
              <p:nvPr/>
            </p:nvSpPr>
            <p:spPr bwMode="auto">
              <a:xfrm>
                <a:off x="4979" y="1328"/>
                <a:ext cx="377" cy="300"/>
              </a:xfrm>
              <a:custGeom>
                <a:avLst/>
                <a:gdLst>
                  <a:gd name="T0" fmla="*/ 141 w 141"/>
                  <a:gd name="T1" fmla="*/ 0 h 112"/>
                  <a:gd name="T2" fmla="*/ 0 w 141"/>
                  <a:gd name="T3" fmla="*/ 38 h 112"/>
                  <a:gd name="T4" fmla="*/ 59 w 141"/>
                  <a:gd name="T5" fmla="*/ 112 h 112"/>
                  <a:gd name="T6" fmla="*/ 141 w 141"/>
                  <a:gd name="T7" fmla="*/ 0 h 112"/>
                </a:gdLst>
                <a:ahLst/>
                <a:cxnLst>
                  <a:cxn ang="0">
                    <a:pos x="T0" y="T1"/>
                  </a:cxn>
                  <a:cxn ang="0">
                    <a:pos x="T2" y="T3"/>
                  </a:cxn>
                  <a:cxn ang="0">
                    <a:pos x="T4" y="T5"/>
                  </a:cxn>
                  <a:cxn ang="0">
                    <a:pos x="T6" y="T7"/>
                  </a:cxn>
                </a:cxnLst>
                <a:rect l="0" t="0" r="r" b="b"/>
                <a:pathLst>
                  <a:path w="141" h="112">
                    <a:moveTo>
                      <a:pt x="141" y="0"/>
                    </a:moveTo>
                    <a:cubicBezTo>
                      <a:pt x="0" y="38"/>
                      <a:pt x="0" y="38"/>
                      <a:pt x="0" y="38"/>
                    </a:cubicBezTo>
                    <a:cubicBezTo>
                      <a:pt x="23" y="60"/>
                      <a:pt x="43" y="85"/>
                      <a:pt x="59" y="112"/>
                    </a:cubicBezTo>
                    <a:lnTo>
                      <a:pt x="141" y="0"/>
                    </a:lnTo>
                    <a:close/>
                  </a:path>
                </a:pathLst>
              </a:custGeom>
              <a:solidFill>
                <a:srgbClr val="90A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9" name="Freeform 134"/>
              <p:cNvSpPr/>
              <p:nvPr/>
            </p:nvSpPr>
            <p:spPr bwMode="auto">
              <a:xfrm>
                <a:off x="5137" y="1328"/>
                <a:ext cx="371" cy="302"/>
              </a:xfrm>
              <a:custGeom>
                <a:avLst/>
                <a:gdLst>
                  <a:gd name="T0" fmla="*/ 82 w 139"/>
                  <a:gd name="T1" fmla="*/ 0 h 113"/>
                  <a:gd name="T2" fmla="*/ 82 w 139"/>
                  <a:gd name="T3" fmla="*/ 0 h 113"/>
                  <a:gd name="T4" fmla="*/ 0 w 139"/>
                  <a:gd name="T5" fmla="*/ 112 h 113"/>
                  <a:gd name="T6" fmla="*/ 1 w 139"/>
                  <a:gd name="T7" fmla="*/ 113 h 113"/>
                  <a:gd name="T8" fmla="*/ 138 w 139"/>
                  <a:gd name="T9" fmla="*/ 103 h 113"/>
                  <a:gd name="T10" fmla="*/ 139 w 139"/>
                  <a:gd name="T11" fmla="*/ 101 h 113"/>
                  <a:gd name="T12" fmla="*/ 82 w 13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39" h="113">
                    <a:moveTo>
                      <a:pt x="82" y="0"/>
                    </a:moveTo>
                    <a:cubicBezTo>
                      <a:pt x="82" y="0"/>
                      <a:pt x="82" y="0"/>
                      <a:pt x="82" y="0"/>
                    </a:cubicBezTo>
                    <a:cubicBezTo>
                      <a:pt x="0" y="112"/>
                      <a:pt x="0" y="112"/>
                      <a:pt x="0" y="112"/>
                    </a:cubicBezTo>
                    <a:cubicBezTo>
                      <a:pt x="0" y="113"/>
                      <a:pt x="0" y="113"/>
                      <a:pt x="1" y="113"/>
                    </a:cubicBezTo>
                    <a:cubicBezTo>
                      <a:pt x="138" y="103"/>
                      <a:pt x="138" y="103"/>
                      <a:pt x="138" y="103"/>
                    </a:cubicBezTo>
                    <a:cubicBezTo>
                      <a:pt x="139" y="101"/>
                      <a:pt x="139" y="101"/>
                      <a:pt x="139" y="101"/>
                    </a:cubicBezTo>
                    <a:cubicBezTo>
                      <a:pt x="124" y="65"/>
                      <a:pt x="105" y="31"/>
                      <a:pt x="82" y="0"/>
                    </a:cubicBezTo>
                    <a:close/>
                  </a:path>
                </a:pathLst>
              </a:custGeom>
              <a:solidFill>
                <a:srgbClr val="FF5B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0" name="Freeform 135"/>
              <p:cNvSpPr/>
              <p:nvPr/>
            </p:nvSpPr>
            <p:spPr bwMode="auto">
              <a:xfrm>
                <a:off x="5505" y="1598"/>
                <a:ext cx="3" cy="6"/>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1" y="1"/>
                      <a:pt x="1" y="1"/>
                      <a:pt x="1" y="1"/>
                    </a:cubicBezTo>
                    <a:cubicBezTo>
                      <a:pt x="1" y="1"/>
                      <a:pt x="1" y="1"/>
                      <a:pt x="1" y="0"/>
                    </a:cubicBezTo>
                    <a:close/>
                  </a:path>
                </a:pathLst>
              </a:custGeom>
              <a:solidFill>
                <a:srgbClr val="815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1" name="Freeform 136"/>
              <p:cNvSpPr/>
              <p:nvPr/>
            </p:nvSpPr>
            <p:spPr bwMode="auto">
              <a:xfrm>
                <a:off x="5233" y="1879"/>
                <a:ext cx="2" cy="3"/>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lnTo>
                      <a:pt x="1" y="0"/>
                    </a:lnTo>
                    <a:close/>
                  </a:path>
                </a:pathLst>
              </a:custGeom>
              <a:solidFill>
                <a:srgbClr val="815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2" name="Freeform 137"/>
              <p:cNvSpPr/>
              <p:nvPr/>
            </p:nvSpPr>
            <p:spPr bwMode="auto">
              <a:xfrm>
                <a:off x="5139" y="1604"/>
                <a:ext cx="366" cy="275"/>
              </a:xfrm>
              <a:custGeom>
                <a:avLst/>
                <a:gdLst>
                  <a:gd name="T0" fmla="*/ 137 w 137"/>
                  <a:gd name="T1" fmla="*/ 0 h 103"/>
                  <a:gd name="T2" fmla="*/ 0 w 137"/>
                  <a:gd name="T3" fmla="*/ 10 h 103"/>
                  <a:gd name="T4" fmla="*/ 35 w 137"/>
                  <a:gd name="T5" fmla="*/ 103 h 103"/>
                  <a:gd name="T6" fmla="*/ 36 w 137"/>
                  <a:gd name="T7" fmla="*/ 103 h 103"/>
                  <a:gd name="T8" fmla="*/ 137 w 137"/>
                  <a:gd name="T9" fmla="*/ 0 h 103"/>
                </a:gdLst>
                <a:ahLst/>
                <a:cxnLst>
                  <a:cxn ang="0">
                    <a:pos x="T0" y="T1"/>
                  </a:cxn>
                  <a:cxn ang="0">
                    <a:pos x="T2" y="T3"/>
                  </a:cxn>
                  <a:cxn ang="0">
                    <a:pos x="T4" y="T5"/>
                  </a:cxn>
                  <a:cxn ang="0">
                    <a:pos x="T6" y="T7"/>
                  </a:cxn>
                  <a:cxn ang="0">
                    <a:pos x="T8" y="T9"/>
                  </a:cxn>
                </a:cxnLst>
                <a:rect l="0" t="0" r="r" b="b"/>
                <a:pathLst>
                  <a:path w="137" h="103">
                    <a:moveTo>
                      <a:pt x="137" y="0"/>
                    </a:moveTo>
                    <a:cubicBezTo>
                      <a:pt x="0" y="10"/>
                      <a:pt x="0" y="10"/>
                      <a:pt x="0" y="10"/>
                    </a:cubicBezTo>
                    <a:cubicBezTo>
                      <a:pt x="16" y="39"/>
                      <a:pt x="28" y="70"/>
                      <a:pt x="35" y="103"/>
                    </a:cubicBezTo>
                    <a:cubicBezTo>
                      <a:pt x="36" y="103"/>
                      <a:pt x="36" y="103"/>
                      <a:pt x="36" y="103"/>
                    </a:cubicBezTo>
                    <a:lnTo>
                      <a:pt x="137" y="0"/>
                    </a:lnTo>
                    <a:close/>
                  </a:path>
                </a:pathLst>
              </a:custGeom>
              <a:solidFill>
                <a:srgbClr val="51B8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3" name="Freeform 138"/>
              <p:cNvSpPr/>
              <p:nvPr/>
            </p:nvSpPr>
            <p:spPr bwMode="auto">
              <a:xfrm>
                <a:off x="5233" y="1879"/>
                <a:ext cx="318" cy="177"/>
              </a:xfrm>
              <a:custGeom>
                <a:avLst/>
                <a:gdLst>
                  <a:gd name="T0" fmla="*/ 1 w 119"/>
                  <a:gd name="T1" fmla="*/ 0 h 66"/>
                  <a:gd name="T2" fmla="*/ 0 w 119"/>
                  <a:gd name="T3" fmla="*/ 1 h 66"/>
                  <a:gd name="T4" fmla="*/ 8 w 119"/>
                  <a:gd name="T5" fmla="*/ 66 h 66"/>
                  <a:gd name="T6" fmla="*/ 119 w 119"/>
                  <a:gd name="T7" fmla="*/ 4 h 66"/>
                  <a:gd name="T8" fmla="*/ 1 w 119"/>
                  <a:gd name="T9" fmla="*/ 0 h 66"/>
                </a:gdLst>
                <a:ahLst/>
                <a:cxnLst>
                  <a:cxn ang="0">
                    <a:pos x="T0" y="T1"/>
                  </a:cxn>
                  <a:cxn ang="0">
                    <a:pos x="T2" y="T3"/>
                  </a:cxn>
                  <a:cxn ang="0">
                    <a:pos x="T4" y="T5"/>
                  </a:cxn>
                  <a:cxn ang="0">
                    <a:pos x="T6" y="T7"/>
                  </a:cxn>
                  <a:cxn ang="0">
                    <a:pos x="T8" y="T9"/>
                  </a:cxn>
                </a:cxnLst>
                <a:rect l="0" t="0" r="r" b="b"/>
                <a:pathLst>
                  <a:path w="119" h="66">
                    <a:moveTo>
                      <a:pt x="1" y="0"/>
                    </a:moveTo>
                    <a:cubicBezTo>
                      <a:pt x="0" y="1"/>
                      <a:pt x="0" y="1"/>
                      <a:pt x="0" y="1"/>
                    </a:cubicBezTo>
                    <a:cubicBezTo>
                      <a:pt x="5" y="22"/>
                      <a:pt x="7" y="44"/>
                      <a:pt x="8" y="66"/>
                    </a:cubicBezTo>
                    <a:cubicBezTo>
                      <a:pt x="119" y="4"/>
                      <a:pt x="119" y="4"/>
                      <a:pt x="119" y="4"/>
                    </a:cubicBezTo>
                    <a:lnTo>
                      <a:pt x="1" y="0"/>
                    </a:ln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4" name="Freeform 139"/>
              <p:cNvSpPr/>
              <p:nvPr/>
            </p:nvSpPr>
            <p:spPr bwMode="auto">
              <a:xfrm>
                <a:off x="5235" y="1601"/>
                <a:ext cx="345" cy="289"/>
              </a:xfrm>
              <a:custGeom>
                <a:avLst/>
                <a:gdLst>
                  <a:gd name="T0" fmla="*/ 129 w 129"/>
                  <a:gd name="T1" fmla="*/ 102 h 108"/>
                  <a:gd name="T2" fmla="*/ 102 w 129"/>
                  <a:gd name="T3" fmla="*/ 0 h 108"/>
                  <a:gd name="T4" fmla="*/ 101 w 129"/>
                  <a:gd name="T5" fmla="*/ 1 h 108"/>
                  <a:gd name="T6" fmla="*/ 0 w 129"/>
                  <a:gd name="T7" fmla="*/ 104 h 108"/>
                  <a:gd name="T8" fmla="*/ 118 w 129"/>
                  <a:gd name="T9" fmla="*/ 108 h 108"/>
                  <a:gd name="T10" fmla="*/ 129 w 129"/>
                  <a:gd name="T11" fmla="*/ 102 h 108"/>
                </a:gdLst>
                <a:ahLst/>
                <a:cxnLst>
                  <a:cxn ang="0">
                    <a:pos x="T0" y="T1"/>
                  </a:cxn>
                  <a:cxn ang="0">
                    <a:pos x="T2" y="T3"/>
                  </a:cxn>
                  <a:cxn ang="0">
                    <a:pos x="T4" y="T5"/>
                  </a:cxn>
                  <a:cxn ang="0">
                    <a:pos x="T6" y="T7"/>
                  </a:cxn>
                  <a:cxn ang="0">
                    <a:pos x="T8" y="T9"/>
                  </a:cxn>
                  <a:cxn ang="0">
                    <a:pos x="T10" y="T11"/>
                  </a:cxn>
                </a:cxnLst>
                <a:rect l="0" t="0" r="r" b="b"/>
                <a:pathLst>
                  <a:path w="129" h="108">
                    <a:moveTo>
                      <a:pt x="129" y="102"/>
                    </a:moveTo>
                    <a:cubicBezTo>
                      <a:pt x="124" y="66"/>
                      <a:pt x="115" y="33"/>
                      <a:pt x="102" y="0"/>
                    </a:cubicBezTo>
                    <a:cubicBezTo>
                      <a:pt x="101" y="1"/>
                      <a:pt x="101" y="1"/>
                      <a:pt x="101" y="1"/>
                    </a:cubicBezTo>
                    <a:cubicBezTo>
                      <a:pt x="0" y="104"/>
                      <a:pt x="0" y="104"/>
                      <a:pt x="0" y="104"/>
                    </a:cubicBezTo>
                    <a:cubicBezTo>
                      <a:pt x="118" y="108"/>
                      <a:pt x="118" y="108"/>
                      <a:pt x="118" y="108"/>
                    </a:cubicBezTo>
                    <a:lnTo>
                      <a:pt x="129" y="102"/>
                    </a:lnTo>
                    <a:close/>
                  </a:path>
                </a:pathLst>
              </a:custGeom>
              <a:solidFill>
                <a:srgbClr val="926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5" name="Freeform 140"/>
              <p:cNvSpPr/>
              <p:nvPr/>
            </p:nvSpPr>
            <p:spPr bwMode="auto">
              <a:xfrm>
                <a:off x="5227" y="2000"/>
                <a:ext cx="131" cy="326"/>
              </a:xfrm>
              <a:custGeom>
                <a:avLst/>
                <a:gdLst>
                  <a:gd name="T0" fmla="*/ 48 w 49"/>
                  <a:gd name="T1" fmla="*/ 0 h 122"/>
                  <a:gd name="T2" fmla="*/ 10 w 49"/>
                  <a:gd name="T3" fmla="*/ 21 h 122"/>
                  <a:gd name="T4" fmla="*/ 10 w 49"/>
                  <a:gd name="T5" fmla="*/ 25 h 122"/>
                  <a:gd name="T6" fmla="*/ 0 w 49"/>
                  <a:gd name="T7" fmla="*/ 103 h 122"/>
                  <a:gd name="T8" fmla="*/ 39 w 49"/>
                  <a:gd name="T9" fmla="*/ 122 h 122"/>
                  <a:gd name="T10" fmla="*/ 48 w 49"/>
                  <a:gd name="T11" fmla="*/ 0 h 122"/>
                </a:gdLst>
                <a:ahLst/>
                <a:cxnLst>
                  <a:cxn ang="0">
                    <a:pos x="T0" y="T1"/>
                  </a:cxn>
                  <a:cxn ang="0">
                    <a:pos x="T2" y="T3"/>
                  </a:cxn>
                  <a:cxn ang="0">
                    <a:pos x="T4" y="T5"/>
                  </a:cxn>
                  <a:cxn ang="0">
                    <a:pos x="T6" y="T7"/>
                  </a:cxn>
                  <a:cxn ang="0">
                    <a:pos x="T8" y="T9"/>
                  </a:cxn>
                  <a:cxn ang="0">
                    <a:pos x="T10" y="T11"/>
                  </a:cxn>
                </a:cxnLst>
                <a:rect l="0" t="0" r="r" b="b"/>
                <a:pathLst>
                  <a:path w="49" h="122">
                    <a:moveTo>
                      <a:pt x="48" y="0"/>
                    </a:moveTo>
                    <a:cubicBezTo>
                      <a:pt x="10" y="21"/>
                      <a:pt x="10" y="21"/>
                      <a:pt x="10" y="21"/>
                    </a:cubicBezTo>
                    <a:cubicBezTo>
                      <a:pt x="10" y="22"/>
                      <a:pt x="10" y="24"/>
                      <a:pt x="10" y="25"/>
                    </a:cubicBezTo>
                    <a:cubicBezTo>
                      <a:pt x="10" y="52"/>
                      <a:pt x="6" y="78"/>
                      <a:pt x="0" y="103"/>
                    </a:cubicBezTo>
                    <a:cubicBezTo>
                      <a:pt x="39" y="122"/>
                      <a:pt x="39" y="122"/>
                      <a:pt x="39" y="122"/>
                    </a:cubicBezTo>
                    <a:cubicBezTo>
                      <a:pt x="47" y="82"/>
                      <a:pt x="49" y="40"/>
                      <a:pt x="48" y="0"/>
                    </a:cubicBezTo>
                    <a:close/>
                  </a:path>
                </a:pathLst>
              </a:custGeom>
              <a:solidFill>
                <a:srgbClr val="FFE1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6" name="Freeform 141"/>
              <p:cNvSpPr/>
              <p:nvPr/>
            </p:nvSpPr>
            <p:spPr bwMode="auto">
              <a:xfrm>
                <a:off x="5332" y="1927"/>
                <a:ext cx="152" cy="444"/>
              </a:xfrm>
              <a:custGeom>
                <a:avLst/>
                <a:gdLst>
                  <a:gd name="T0" fmla="*/ 57 w 57"/>
                  <a:gd name="T1" fmla="*/ 0 h 166"/>
                  <a:gd name="T2" fmla="*/ 9 w 57"/>
                  <a:gd name="T3" fmla="*/ 27 h 166"/>
                  <a:gd name="T4" fmla="*/ 0 w 57"/>
                  <a:gd name="T5" fmla="*/ 149 h 166"/>
                  <a:gd name="T6" fmla="*/ 38 w 57"/>
                  <a:gd name="T7" fmla="*/ 166 h 166"/>
                  <a:gd name="T8" fmla="*/ 57 w 57"/>
                  <a:gd name="T9" fmla="*/ 0 h 166"/>
                </a:gdLst>
                <a:ahLst/>
                <a:cxnLst>
                  <a:cxn ang="0">
                    <a:pos x="T0" y="T1"/>
                  </a:cxn>
                  <a:cxn ang="0">
                    <a:pos x="T2" y="T3"/>
                  </a:cxn>
                  <a:cxn ang="0">
                    <a:pos x="T4" y="T5"/>
                  </a:cxn>
                  <a:cxn ang="0">
                    <a:pos x="T6" y="T7"/>
                  </a:cxn>
                  <a:cxn ang="0">
                    <a:pos x="T8" y="T9"/>
                  </a:cxn>
                </a:cxnLst>
                <a:rect l="0" t="0" r="r" b="b"/>
                <a:pathLst>
                  <a:path w="57" h="166">
                    <a:moveTo>
                      <a:pt x="57" y="0"/>
                    </a:moveTo>
                    <a:cubicBezTo>
                      <a:pt x="9" y="27"/>
                      <a:pt x="9" y="27"/>
                      <a:pt x="9" y="27"/>
                    </a:cubicBezTo>
                    <a:cubicBezTo>
                      <a:pt x="10" y="67"/>
                      <a:pt x="8" y="109"/>
                      <a:pt x="0" y="149"/>
                    </a:cubicBezTo>
                    <a:cubicBezTo>
                      <a:pt x="38" y="166"/>
                      <a:pt x="38" y="166"/>
                      <a:pt x="38" y="166"/>
                    </a:cubicBezTo>
                    <a:cubicBezTo>
                      <a:pt x="54" y="113"/>
                      <a:pt x="57" y="56"/>
                      <a:pt x="57" y="0"/>
                    </a:cubicBezTo>
                    <a:close/>
                  </a:path>
                </a:pathLst>
              </a:custGeom>
              <a:solidFill>
                <a:srgbClr val="657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7" name="Freeform 142"/>
              <p:cNvSpPr/>
              <p:nvPr/>
            </p:nvSpPr>
            <p:spPr bwMode="auto">
              <a:xfrm>
                <a:off x="5433" y="1874"/>
                <a:ext cx="160" cy="545"/>
              </a:xfrm>
              <a:custGeom>
                <a:avLst/>
                <a:gdLst>
                  <a:gd name="T0" fmla="*/ 60 w 60"/>
                  <a:gd name="T1" fmla="*/ 65 h 204"/>
                  <a:gd name="T2" fmla="*/ 55 w 60"/>
                  <a:gd name="T3" fmla="*/ 0 h 204"/>
                  <a:gd name="T4" fmla="*/ 19 w 60"/>
                  <a:gd name="T5" fmla="*/ 20 h 204"/>
                  <a:gd name="T6" fmla="*/ 0 w 60"/>
                  <a:gd name="T7" fmla="*/ 186 h 204"/>
                  <a:gd name="T8" fmla="*/ 38 w 60"/>
                  <a:gd name="T9" fmla="*/ 204 h 204"/>
                  <a:gd name="T10" fmla="*/ 60 w 60"/>
                  <a:gd name="T11" fmla="*/ 65 h 204"/>
                </a:gdLst>
                <a:ahLst/>
                <a:cxnLst>
                  <a:cxn ang="0">
                    <a:pos x="T0" y="T1"/>
                  </a:cxn>
                  <a:cxn ang="0">
                    <a:pos x="T2" y="T3"/>
                  </a:cxn>
                  <a:cxn ang="0">
                    <a:pos x="T4" y="T5"/>
                  </a:cxn>
                  <a:cxn ang="0">
                    <a:pos x="T6" y="T7"/>
                  </a:cxn>
                  <a:cxn ang="0">
                    <a:pos x="T8" y="T9"/>
                  </a:cxn>
                  <a:cxn ang="0">
                    <a:pos x="T10" y="T11"/>
                  </a:cxn>
                </a:cxnLst>
                <a:rect l="0" t="0" r="r" b="b"/>
                <a:pathLst>
                  <a:path w="60" h="204">
                    <a:moveTo>
                      <a:pt x="60" y="65"/>
                    </a:moveTo>
                    <a:cubicBezTo>
                      <a:pt x="60" y="43"/>
                      <a:pt x="58" y="21"/>
                      <a:pt x="55" y="0"/>
                    </a:cubicBezTo>
                    <a:cubicBezTo>
                      <a:pt x="19" y="20"/>
                      <a:pt x="19" y="20"/>
                      <a:pt x="19" y="20"/>
                    </a:cubicBezTo>
                    <a:cubicBezTo>
                      <a:pt x="19" y="76"/>
                      <a:pt x="16" y="133"/>
                      <a:pt x="0" y="186"/>
                    </a:cubicBezTo>
                    <a:cubicBezTo>
                      <a:pt x="38" y="204"/>
                      <a:pt x="38" y="204"/>
                      <a:pt x="38" y="204"/>
                    </a:cubicBezTo>
                    <a:cubicBezTo>
                      <a:pt x="52" y="160"/>
                      <a:pt x="60" y="113"/>
                      <a:pt x="60" y="65"/>
                    </a:cubicBezTo>
                    <a:close/>
                  </a:path>
                </a:pathLst>
              </a:custGeom>
              <a:solidFill>
                <a:srgbClr val="FF86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8" name="Freeform 143"/>
              <p:cNvSpPr/>
              <p:nvPr/>
            </p:nvSpPr>
            <p:spPr bwMode="auto">
              <a:xfrm>
                <a:off x="3358" y="2532"/>
                <a:ext cx="323" cy="334"/>
              </a:xfrm>
              <a:custGeom>
                <a:avLst/>
                <a:gdLst>
                  <a:gd name="T0" fmla="*/ 102 w 121"/>
                  <a:gd name="T1" fmla="*/ 0 h 125"/>
                  <a:gd name="T2" fmla="*/ 0 w 121"/>
                  <a:gd name="T3" fmla="*/ 56 h 125"/>
                  <a:gd name="T4" fmla="*/ 52 w 121"/>
                  <a:gd name="T5" fmla="*/ 125 h 125"/>
                  <a:gd name="T6" fmla="*/ 121 w 121"/>
                  <a:gd name="T7" fmla="*/ 27 h 125"/>
                  <a:gd name="T8" fmla="*/ 102 w 121"/>
                  <a:gd name="T9" fmla="*/ 0 h 125"/>
                </a:gdLst>
                <a:ahLst/>
                <a:cxnLst>
                  <a:cxn ang="0">
                    <a:pos x="T0" y="T1"/>
                  </a:cxn>
                  <a:cxn ang="0">
                    <a:pos x="T2" y="T3"/>
                  </a:cxn>
                  <a:cxn ang="0">
                    <a:pos x="T4" y="T5"/>
                  </a:cxn>
                  <a:cxn ang="0">
                    <a:pos x="T6" y="T7"/>
                  </a:cxn>
                  <a:cxn ang="0">
                    <a:pos x="T8" y="T9"/>
                  </a:cxn>
                </a:cxnLst>
                <a:rect l="0" t="0" r="r" b="b"/>
                <a:pathLst>
                  <a:path w="121" h="125">
                    <a:moveTo>
                      <a:pt x="102" y="0"/>
                    </a:moveTo>
                    <a:cubicBezTo>
                      <a:pt x="0" y="56"/>
                      <a:pt x="0" y="56"/>
                      <a:pt x="0" y="56"/>
                    </a:cubicBezTo>
                    <a:cubicBezTo>
                      <a:pt x="15" y="80"/>
                      <a:pt x="32" y="103"/>
                      <a:pt x="52" y="125"/>
                    </a:cubicBezTo>
                    <a:cubicBezTo>
                      <a:pt x="121" y="27"/>
                      <a:pt x="121" y="27"/>
                      <a:pt x="121" y="27"/>
                    </a:cubicBezTo>
                    <a:cubicBezTo>
                      <a:pt x="115" y="19"/>
                      <a:pt x="108" y="9"/>
                      <a:pt x="102" y="0"/>
                    </a:cubicBezTo>
                    <a:close/>
                  </a:path>
                </a:pathLst>
              </a:custGeom>
              <a:solidFill>
                <a:srgbClr val="745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9" name="Freeform 144"/>
              <p:cNvSpPr/>
              <p:nvPr/>
            </p:nvSpPr>
            <p:spPr bwMode="auto">
              <a:xfrm>
                <a:off x="3497" y="2604"/>
                <a:ext cx="339" cy="364"/>
              </a:xfrm>
              <a:custGeom>
                <a:avLst/>
                <a:gdLst>
                  <a:gd name="T0" fmla="*/ 69 w 127"/>
                  <a:gd name="T1" fmla="*/ 0 h 136"/>
                  <a:gd name="T2" fmla="*/ 0 w 127"/>
                  <a:gd name="T3" fmla="*/ 98 h 136"/>
                  <a:gd name="T4" fmla="*/ 40 w 127"/>
                  <a:gd name="T5" fmla="*/ 136 h 136"/>
                  <a:gd name="T6" fmla="*/ 127 w 127"/>
                  <a:gd name="T7" fmla="*/ 58 h 136"/>
                  <a:gd name="T8" fmla="*/ 69 w 127"/>
                  <a:gd name="T9" fmla="*/ 0 h 136"/>
                </a:gdLst>
                <a:ahLst/>
                <a:cxnLst>
                  <a:cxn ang="0">
                    <a:pos x="T0" y="T1"/>
                  </a:cxn>
                  <a:cxn ang="0">
                    <a:pos x="T2" y="T3"/>
                  </a:cxn>
                  <a:cxn ang="0">
                    <a:pos x="T4" y="T5"/>
                  </a:cxn>
                  <a:cxn ang="0">
                    <a:pos x="T6" y="T7"/>
                  </a:cxn>
                  <a:cxn ang="0">
                    <a:pos x="T8" y="T9"/>
                  </a:cxn>
                </a:cxnLst>
                <a:rect l="0" t="0" r="r" b="b"/>
                <a:pathLst>
                  <a:path w="127" h="136">
                    <a:moveTo>
                      <a:pt x="69" y="0"/>
                    </a:moveTo>
                    <a:cubicBezTo>
                      <a:pt x="0" y="98"/>
                      <a:pt x="0" y="98"/>
                      <a:pt x="0" y="98"/>
                    </a:cubicBezTo>
                    <a:cubicBezTo>
                      <a:pt x="12" y="111"/>
                      <a:pt x="26" y="124"/>
                      <a:pt x="40" y="136"/>
                    </a:cubicBezTo>
                    <a:cubicBezTo>
                      <a:pt x="127" y="58"/>
                      <a:pt x="127" y="58"/>
                      <a:pt x="127" y="58"/>
                    </a:cubicBezTo>
                    <a:cubicBezTo>
                      <a:pt x="105" y="41"/>
                      <a:pt x="86" y="22"/>
                      <a:pt x="69" y="0"/>
                    </a:cubicBezTo>
                    <a:close/>
                  </a:path>
                </a:pathLst>
              </a:custGeom>
              <a:solidFill>
                <a:srgbClr val="AE2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0" name="Freeform 145"/>
              <p:cNvSpPr/>
              <p:nvPr/>
            </p:nvSpPr>
            <p:spPr bwMode="auto">
              <a:xfrm>
                <a:off x="3604" y="2759"/>
                <a:ext cx="325" cy="348"/>
              </a:xfrm>
              <a:custGeom>
                <a:avLst/>
                <a:gdLst>
                  <a:gd name="T0" fmla="*/ 122 w 122"/>
                  <a:gd name="T1" fmla="*/ 24 h 130"/>
                  <a:gd name="T2" fmla="*/ 87 w 122"/>
                  <a:gd name="T3" fmla="*/ 0 h 130"/>
                  <a:gd name="T4" fmla="*/ 0 w 122"/>
                  <a:gd name="T5" fmla="*/ 78 h 130"/>
                  <a:gd name="T6" fmla="*/ 74 w 122"/>
                  <a:gd name="T7" fmla="*/ 130 h 130"/>
                  <a:gd name="T8" fmla="*/ 122 w 122"/>
                  <a:gd name="T9" fmla="*/ 24 h 130"/>
                </a:gdLst>
                <a:ahLst/>
                <a:cxnLst>
                  <a:cxn ang="0">
                    <a:pos x="T0" y="T1"/>
                  </a:cxn>
                  <a:cxn ang="0">
                    <a:pos x="T2" y="T3"/>
                  </a:cxn>
                  <a:cxn ang="0">
                    <a:pos x="T4" y="T5"/>
                  </a:cxn>
                  <a:cxn ang="0">
                    <a:pos x="T6" y="T7"/>
                  </a:cxn>
                  <a:cxn ang="0">
                    <a:pos x="T8" y="T9"/>
                  </a:cxn>
                </a:cxnLst>
                <a:rect l="0" t="0" r="r" b="b"/>
                <a:pathLst>
                  <a:path w="122" h="130">
                    <a:moveTo>
                      <a:pt x="122" y="24"/>
                    </a:moveTo>
                    <a:cubicBezTo>
                      <a:pt x="110" y="17"/>
                      <a:pt x="98" y="9"/>
                      <a:pt x="87" y="0"/>
                    </a:cubicBezTo>
                    <a:cubicBezTo>
                      <a:pt x="0" y="78"/>
                      <a:pt x="0" y="78"/>
                      <a:pt x="0" y="78"/>
                    </a:cubicBezTo>
                    <a:cubicBezTo>
                      <a:pt x="23" y="98"/>
                      <a:pt x="48" y="115"/>
                      <a:pt x="74" y="130"/>
                    </a:cubicBezTo>
                    <a:lnTo>
                      <a:pt x="122" y="24"/>
                    </a:lnTo>
                    <a:close/>
                  </a:path>
                </a:pathLst>
              </a:custGeom>
              <a:solidFill>
                <a:srgbClr val="745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1" name="Freeform 146"/>
              <p:cNvSpPr/>
              <p:nvPr/>
            </p:nvSpPr>
            <p:spPr bwMode="auto">
              <a:xfrm>
                <a:off x="3187" y="2157"/>
                <a:ext cx="406" cy="428"/>
              </a:xfrm>
              <a:custGeom>
                <a:avLst/>
                <a:gdLst>
                  <a:gd name="T0" fmla="*/ 118 w 152"/>
                  <a:gd name="T1" fmla="*/ 0 h 160"/>
                  <a:gd name="T2" fmla="*/ 0 w 152"/>
                  <a:gd name="T3" fmla="*/ 11 h 160"/>
                  <a:gd name="T4" fmla="*/ 44 w 152"/>
                  <a:gd name="T5" fmla="*/ 160 h 160"/>
                  <a:gd name="T6" fmla="*/ 152 w 152"/>
                  <a:gd name="T7" fmla="*/ 114 h 160"/>
                  <a:gd name="T8" fmla="*/ 118 w 152"/>
                  <a:gd name="T9" fmla="*/ 0 h 160"/>
                </a:gdLst>
                <a:ahLst/>
                <a:cxnLst>
                  <a:cxn ang="0">
                    <a:pos x="T0" y="T1"/>
                  </a:cxn>
                  <a:cxn ang="0">
                    <a:pos x="T2" y="T3"/>
                  </a:cxn>
                  <a:cxn ang="0">
                    <a:pos x="T4" y="T5"/>
                  </a:cxn>
                  <a:cxn ang="0">
                    <a:pos x="T6" y="T7"/>
                  </a:cxn>
                  <a:cxn ang="0">
                    <a:pos x="T8" y="T9"/>
                  </a:cxn>
                </a:cxnLst>
                <a:rect l="0" t="0" r="r" b="b"/>
                <a:pathLst>
                  <a:path w="152" h="160">
                    <a:moveTo>
                      <a:pt x="118" y="0"/>
                    </a:moveTo>
                    <a:cubicBezTo>
                      <a:pt x="0" y="11"/>
                      <a:pt x="0" y="11"/>
                      <a:pt x="0" y="11"/>
                    </a:cubicBezTo>
                    <a:cubicBezTo>
                      <a:pt x="6" y="64"/>
                      <a:pt x="21" y="114"/>
                      <a:pt x="44" y="160"/>
                    </a:cubicBezTo>
                    <a:cubicBezTo>
                      <a:pt x="152" y="114"/>
                      <a:pt x="152" y="114"/>
                      <a:pt x="152" y="114"/>
                    </a:cubicBezTo>
                    <a:cubicBezTo>
                      <a:pt x="134" y="79"/>
                      <a:pt x="122" y="40"/>
                      <a:pt x="118" y="0"/>
                    </a:cubicBezTo>
                    <a:close/>
                  </a:path>
                </a:pathLst>
              </a:custGeom>
              <a:solidFill>
                <a:srgbClr val="D7B6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2" name="Freeform 147"/>
              <p:cNvSpPr/>
              <p:nvPr/>
            </p:nvSpPr>
            <p:spPr bwMode="auto">
              <a:xfrm>
                <a:off x="3305" y="2462"/>
                <a:ext cx="325" cy="220"/>
              </a:xfrm>
              <a:custGeom>
                <a:avLst/>
                <a:gdLst>
                  <a:gd name="T0" fmla="*/ 0 w 122"/>
                  <a:gd name="T1" fmla="*/ 46 h 82"/>
                  <a:gd name="T2" fmla="*/ 20 w 122"/>
                  <a:gd name="T3" fmla="*/ 82 h 82"/>
                  <a:gd name="T4" fmla="*/ 122 w 122"/>
                  <a:gd name="T5" fmla="*/ 26 h 82"/>
                  <a:gd name="T6" fmla="*/ 108 w 122"/>
                  <a:gd name="T7" fmla="*/ 0 h 82"/>
                  <a:gd name="T8" fmla="*/ 0 w 122"/>
                  <a:gd name="T9" fmla="*/ 46 h 82"/>
                </a:gdLst>
                <a:ahLst/>
                <a:cxnLst>
                  <a:cxn ang="0">
                    <a:pos x="T0" y="T1"/>
                  </a:cxn>
                  <a:cxn ang="0">
                    <a:pos x="T2" y="T3"/>
                  </a:cxn>
                  <a:cxn ang="0">
                    <a:pos x="T4" y="T5"/>
                  </a:cxn>
                  <a:cxn ang="0">
                    <a:pos x="T6" y="T7"/>
                  </a:cxn>
                  <a:cxn ang="0">
                    <a:pos x="T8" y="T9"/>
                  </a:cxn>
                </a:cxnLst>
                <a:rect l="0" t="0" r="r" b="b"/>
                <a:pathLst>
                  <a:path w="122" h="82">
                    <a:moveTo>
                      <a:pt x="0" y="46"/>
                    </a:moveTo>
                    <a:cubicBezTo>
                      <a:pt x="6" y="58"/>
                      <a:pt x="12" y="70"/>
                      <a:pt x="20" y="82"/>
                    </a:cubicBezTo>
                    <a:cubicBezTo>
                      <a:pt x="122" y="26"/>
                      <a:pt x="122" y="26"/>
                      <a:pt x="122" y="26"/>
                    </a:cubicBezTo>
                    <a:cubicBezTo>
                      <a:pt x="117" y="17"/>
                      <a:pt x="112" y="9"/>
                      <a:pt x="108" y="0"/>
                    </a:cubicBezTo>
                    <a:lnTo>
                      <a:pt x="0" y="46"/>
                    </a:lnTo>
                    <a:close/>
                  </a:path>
                </a:pathLst>
              </a:custGeom>
              <a:solidFill>
                <a:srgbClr val="7EA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3" name="Freeform 148"/>
              <p:cNvSpPr/>
              <p:nvPr/>
            </p:nvSpPr>
            <p:spPr bwMode="auto">
              <a:xfrm>
                <a:off x="3903" y="2850"/>
                <a:ext cx="205" cy="120"/>
              </a:xfrm>
              <a:custGeom>
                <a:avLst/>
                <a:gdLst>
                  <a:gd name="T0" fmla="*/ 77 w 77"/>
                  <a:gd name="T1" fmla="*/ 32 h 45"/>
                  <a:gd name="T2" fmla="*/ 6 w 77"/>
                  <a:gd name="T3" fmla="*/ 0 h 45"/>
                  <a:gd name="T4" fmla="*/ 0 w 77"/>
                  <a:gd name="T5" fmla="*/ 12 h 45"/>
                  <a:gd name="T6" fmla="*/ 74 w 77"/>
                  <a:gd name="T7" fmla="*/ 45 h 45"/>
                  <a:gd name="T8" fmla="*/ 77 w 77"/>
                  <a:gd name="T9" fmla="*/ 32 h 45"/>
                </a:gdLst>
                <a:ahLst/>
                <a:cxnLst>
                  <a:cxn ang="0">
                    <a:pos x="T0" y="T1"/>
                  </a:cxn>
                  <a:cxn ang="0">
                    <a:pos x="T2" y="T3"/>
                  </a:cxn>
                  <a:cxn ang="0">
                    <a:pos x="T4" y="T5"/>
                  </a:cxn>
                  <a:cxn ang="0">
                    <a:pos x="T6" y="T7"/>
                  </a:cxn>
                  <a:cxn ang="0">
                    <a:pos x="T8" y="T9"/>
                  </a:cxn>
                </a:cxnLst>
                <a:rect l="0" t="0" r="r" b="b"/>
                <a:pathLst>
                  <a:path w="77" h="45">
                    <a:moveTo>
                      <a:pt x="77" y="32"/>
                    </a:moveTo>
                    <a:cubicBezTo>
                      <a:pt x="6" y="0"/>
                      <a:pt x="6" y="0"/>
                      <a:pt x="6" y="0"/>
                    </a:cubicBezTo>
                    <a:cubicBezTo>
                      <a:pt x="0" y="12"/>
                      <a:pt x="0" y="12"/>
                      <a:pt x="0" y="12"/>
                    </a:cubicBezTo>
                    <a:cubicBezTo>
                      <a:pt x="24" y="25"/>
                      <a:pt x="49" y="35"/>
                      <a:pt x="74" y="45"/>
                    </a:cubicBezTo>
                    <a:lnTo>
                      <a:pt x="77" y="32"/>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4" name="Freeform 149"/>
              <p:cNvSpPr/>
              <p:nvPr/>
            </p:nvSpPr>
            <p:spPr bwMode="auto">
              <a:xfrm>
                <a:off x="3889" y="2882"/>
                <a:ext cx="211" cy="126"/>
              </a:xfrm>
              <a:custGeom>
                <a:avLst/>
                <a:gdLst>
                  <a:gd name="T0" fmla="*/ 79 w 79"/>
                  <a:gd name="T1" fmla="*/ 33 h 47"/>
                  <a:gd name="T2" fmla="*/ 5 w 79"/>
                  <a:gd name="T3" fmla="*/ 0 h 47"/>
                  <a:gd name="T4" fmla="*/ 0 w 79"/>
                  <a:gd name="T5" fmla="*/ 11 h 47"/>
                  <a:gd name="T6" fmla="*/ 76 w 79"/>
                  <a:gd name="T7" fmla="*/ 47 h 47"/>
                  <a:gd name="T8" fmla="*/ 79 w 79"/>
                  <a:gd name="T9" fmla="*/ 33 h 47"/>
                </a:gdLst>
                <a:ahLst/>
                <a:cxnLst>
                  <a:cxn ang="0">
                    <a:pos x="T0" y="T1"/>
                  </a:cxn>
                  <a:cxn ang="0">
                    <a:pos x="T2" y="T3"/>
                  </a:cxn>
                  <a:cxn ang="0">
                    <a:pos x="T4" y="T5"/>
                  </a:cxn>
                  <a:cxn ang="0">
                    <a:pos x="T6" y="T7"/>
                  </a:cxn>
                  <a:cxn ang="0">
                    <a:pos x="T8" y="T9"/>
                  </a:cxn>
                </a:cxnLst>
                <a:rect l="0" t="0" r="r" b="b"/>
                <a:pathLst>
                  <a:path w="79" h="47">
                    <a:moveTo>
                      <a:pt x="79" y="33"/>
                    </a:moveTo>
                    <a:cubicBezTo>
                      <a:pt x="54" y="23"/>
                      <a:pt x="29" y="13"/>
                      <a:pt x="5" y="0"/>
                    </a:cubicBezTo>
                    <a:cubicBezTo>
                      <a:pt x="0" y="11"/>
                      <a:pt x="0" y="11"/>
                      <a:pt x="0" y="11"/>
                    </a:cubicBezTo>
                    <a:cubicBezTo>
                      <a:pt x="76" y="47"/>
                      <a:pt x="76" y="47"/>
                      <a:pt x="76" y="47"/>
                    </a:cubicBezTo>
                    <a:lnTo>
                      <a:pt x="79" y="33"/>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5" name="Freeform 150"/>
              <p:cNvSpPr/>
              <p:nvPr/>
            </p:nvSpPr>
            <p:spPr bwMode="auto">
              <a:xfrm>
                <a:off x="3857" y="2949"/>
                <a:ext cx="227" cy="126"/>
              </a:xfrm>
              <a:custGeom>
                <a:avLst/>
                <a:gdLst>
                  <a:gd name="T0" fmla="*/ 16 w 227"/>
                  <a:gd name="T1" fmla="*/ 0 h 126"/>
                  <a:gd name="T2" fmla="*/ 0 w 227"/>
                  <a:gd name="T3" fmla="*/ 35 h 126"/>
                  <a:gd name="T4" fmla="*/ 222 w 227"/>
                  <a:gd name="T5" fmla="*/ 126 h 126"/>
                  <a:gd name="T6" fmla="*/ 227 w 227"/>
                  <a:gd name="T7" fmla="*/ 94 h 126"/>
                  <a:gd name="T8" fmla="*/ 16 w 227"/>
                  <a:gd name="T9" fmla="*/ 0 h 126"/>
                </a:gdLst>
                <a:ahLst/>
                <a:cxnLst>
                  <a:cxn ang="0">
                    <a:pos x="T0" y="T1"/>
                  </a:cxn>
                  <a:cxn ang="0">
                    <a:pos x="T2" y="T3"/>
                  </a:cxn>
                  <a:cxn ang="0">
                    <a:pos x="T4" y="T5"/>
                  </a:cxn>
                  <a:cxn ang="0">
                    <a:pos x="T6" y="T7"/>
                  </a:cxn>
                  <a:cxn ang="0">
                    <a:pos x="T8" y="T9"/>
                  </a:cxn>
                </a:cxnLst>
                <a:rect l="0" t="0" r="r" b="b"/>
                <a:pathLst>
                  <a:path w="227" h="126">
                    <a:moveTo>
                      <a:pt x="16" y="0"/>
                    </a:moveTo>
                    <a:lnTo>
                      <a:pt x="0" y="35"/>
                    </a:lnTo>
                    <a:lnTo>
                      <a:pt x="222" y="126"/>
                    </a:lnTo>
                    <a:lnTo>
                      <a:pt x="227" y="94"/>
                    </a:lnTo>
                    <a:lnTo>
                      <a:pt x="16" y="0"/>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6" name="Freeform 151"/>
              <p:cNvSpPr/>
              <p:nvPr/>
            </p:nvSpPr>
            <p:spPr bwMode="auto">
              <a:xfrm>
                <a:off x="3844" y="2984"/>
                <a:ext cx="235" cy="123"/>
              </a:xfrm>
              <a:custGeom>
                <a:avLst/>
                <a:gdLst>
                  <a:gd name="T0" fmla="*/ 13 w 235"/>
                  <a:gd name="T1" fmla="*/ 0 h 123"/>
                  <a:gd name="T2" fmla="*/ 0 w 235"/>
                  <a:gd name="T3" fmla="*/ 29 h 123"/>
                  <a:gd name="T4" fmla="*/ 227 w 235"/>
                  <a:gd name="T5" fmla="*/ 123 h 123"/>
                  <a:gd name="T6" fmla="*/ 235 w 235"/>
                  <a:gd name="T7" fmla="*/ 91 h 123"/>
                  <a:gd name="T8" fmla="*/ 13 w 235"/>
                  <a:gd name="T9" fmla="*/ 0 h 123"/>
                </a:gdLst>
                <a:ahLst/>
                <a:cxnLst>
                  <a:cxn ang="0">
                    <a:pos x="T0" y="T1"/>
                  </a:cxn>
                  <a:cxn ang="0">
                    <a:pos x="T2" y="T3"/>
                  </a:cxn>
                  <a:cxn ang="0">
                    <a:pos x="T4" y="T5"/>
                  </a:cxn>
                  <a:cxn ang="0">
                    <a:pos x="T6" y="T7"/>
                  </a:cxn>
                  <a:cxn ang="0">
                    <a:pos x="T8" y="T9"/>
                  </a:cxn>
                </a:cxnLst>
                <a:rect l="0" t="0" r="r" b="b"/>
                <a:pathLst>
                  <a:path w="235" h="123">
                    <a:moveTo>
                      <a:pt x="13" y="0"/>
                    </a:moveTo>
                    <a:lnTo>
                      <a:pt x="0" y="29"/>
                    </a:lnTo>
                    <a:lnTo>
                      <a:pt x="227" y="123"/>
                    </a:lnTo>
                    <a:lnTo>
                      <a:pt x="235" y="91"/>
                    </a:lnTo>
                    <a:lnTo>
                      <a:pt x="13" y="0"/>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7" name="Freeform 152"/>
              <p:cNvSpPr/>
              <p:nvPr/>
            </p:nvSpPr>
            <p:spPr bwMode="auto">
              <a:xfrm>
                <a:off x="3828" y="3013"/>
                <a:ext cx="243" cy="131"/>
              </a:xfrm>
              <a:custGeom>
                <a:avLst/>
                <a:gdLst>
                  <a:gd name="T0" fmla="*/ 243 w 243"/>
                  <a:gd name="T1" fmla="*/ 94 h 131"/>
                  <a:gd name="T2" fmla="*/ 16 w 243"/>
                  <a:gd name="T3" fmla="*/ 0 h 131"/>
                  <a:gd name="T4" fmla="*/ 0 w 243"/>
                  <a:gd name="T5" fmla="*/ 35 h 131"/>
                  <a:gd name="T6" fmla="*/ 235 w 243"/>
                  <a:gd name="T7" fmla="*/ 131 h 131"/>
                  <a:gd name="T8" fmla="*/ 243 w 243"/>
                  <a:gd name="T9" fmla="*/ 94 h 131"/>
                </a:gdLst>
                <a:ahLst/>
                <a:cxnLst>
                  <a:cxn ang="0">
                    <a:pos x="T0" y="T1"/>
                  </a:cxn>
                  <a:cxn ang="0">
                    <a:pos x="T2" y="T3"/>
                  </a:cxn>
                  <a:cxn ang="0">
                    <a:pos x="T4" y="T5"/>
                  </a:cxn>
                  <a:cxn ang="0">
                    <a:pos x="T6" y="T7"/>
                  </a:cxn>
                  <a:cxn ang="0">
                    <a:pos x="T8" y="T9"/>
                  </a:cxn>
                </a:cxnLst>
                <a:rect l="0" t="0" r="r" b="b"/>
                <a:pathLst>
                  <a:path w="243" h="131">
                    <a:moveTo>
                      <a:pt x="243" y="94"/>
                    </a:moveTo>
                    <a:lnTo>
                      <a:pt x="16" y="0"/>
                    </a:lnTo>
                    <a:lnTo>
                      <a:pt x="0" y="35"/>
                    </a:lnTo>
                    <a:lnTo>
                      <a:pt x="235" y="131"/>
                    </a:lnTo>
                    <a:lnTo>
                      <a:pt x="243" y="94"/>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8" name="Freeform 153"/>
              <p:cNvSpPr/>
              <p:nvPr/>
            </p:nvSpPr>
            <p:spPr bwMode="auto">
              <a:xfrm>
                <a:off x="3817" y="3048"/>
                <a:ext cx="246" cy="134"/>
              </a:xfrm>
              <a:custGeom>
                <a:avLst/>
                <a:gdLst>
                  <a:gd name="T0" fmla="*/ 246 w 246"/>
                  <a:gd name="T1" fmla="*/ 96 h 134"/>
                  <a:gd name="T2" fmla="*/ 11 w 246"/>
                  <a:gd name="T3" fmla="*/ 0 h 134"/>
                  <a:gd name="T4" fmla="*/ 0 w 246"/>
                  <a:gd name="T5" fmla="*/ 24 h 134"/>
                  <a:gd name="T6" fmla="*/ 238 w 246"/>
                  <a:gd name="T7" fmla="*/ 134 h 134"/>
                  <a:gd name="T8" fmla="*/ 246 w 246"/>
                  <a:gd name="T9" fmla="*/ 96 h 134"/>
                </a:gdLst>
                <a:ahLst/>
                <a:cxnLst>
                  <a:cxn ang="0">
                    <a:pos x="T0" y="T1"/>
                  </a:cxn>
                  <a:cxn ang="0">
                    <a:pos x="T2" y="T3"/>
                  </a:cxn>
                  <a:cxn ang="0">
                    <a:pos x="T4" y="T5"/>
                  </a:cxn>
                  <a:cxn ang="0">
                    <a:pos x="T6" y="T7"/>
                  </a:cxn>
                  <a:cxn ang="0">
                    <a:pos x="T8" y="T9"/>
                  </a:cxn>
                </a:cxnLst>
                <a:rect l="0" t="0" r="r" b="b"/>
                <a:pathLst>
                  <a:path w="246" h="134">
                    <a:moveTo>
                      <a:pt x="246" y="96"/>
                    </a:moveTo>
                    <a:lnTo>
                      <a:pt x="11" y="0"/>
                    </a:lnTo>
                    <a:lnTo>
                      <a:pt x="0" y="24"/>
                    </a:lnTo>
                    <a:lnTo>
                      <a:pt x="238" y="134"/>
                    </a:lnTo>
                    <a:lnTo>
                      <a:pt x="246" y="96"/>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9" name="Freeform 154"/>
              <p:cNvSpPr/>
              <p:nvPr/>
            </p:nvSpPr>
            <p:spPr bwMode="auto">
              <a:xfrm>
                <a:off x="3801" y="3072"/>
                <a:ext cx="254" cy="137"/>
              </a:xfrm>
              <a:custGeom>
                <a:avLst/>
                <a:gdLst>
                  <a:gd name="T0" fmla="*/ 6 w 95"/>
                  <a:gd name="T1" fmla="*/ 0 h 51"/>
                  <a:gd name="T2" fmla="*/ 0 w 95"/>
                  <a:gd name="T3" fmla="*/ 13 h 51"/>
                  <a:gd name="T4" fmla="*/ 93 w 95"/>
                  <a:gd name="T5" fmla="*/ 51 h 51"/>
                  <a:gd name="T6" fmla="*/ 95 w 95"/>
                  <a:gd name="T7" fmla="*/ 41 h 51"/>
                  <a:gd name="T8" fmla="*/ 6 w 95"/>
                  <a:gd name="T9" fmla="*/ 0 h 51"/>
                </a:gdLst>
                <a:ahLst/>
                <a:cxnLst>
                  <a:cxn ang="0">
                    <a:pos x="T0" y="T1"/>
                  </a:cxn>
                  <a:cxn ang="0">
                    <a:pos x="T2" y="T3"/>
                  </a:cxn>
                  <a:cxn ang="0">
                    <a:pos x="T4" y="T5"/>
                  </a:cxn>
                  <a:cxn ang="0">
                    <a:pos x="T6" y="T7"/>
                  </a:cxn>
                  <a:cxn ang="0">
                    <a:pos x="T8" y="T9"/>
                  </a:cxn>
                </a:cxnLst>
                <a:rect l="0" t="0" r="r" b="b"/>
                <a:pathLst>
                  <a:path w="95" h="51">
                    <a:moveTo>
                      <a:pt x="6" y="0"/>
                    </a:moveTo>
                    <a:cubicBezTo>
                      <a:pt x="0" y="13"/>
                      <a:pt x="0" y="13"/>
                      <a:pt x="0" y="13"/>
                    </a:cubicBezTo>
                    <a:cubicBezTo>
                      <a:pt x="29" y="29"/>
                      <a:pt x="60" y="42"/>
                      <a:pt x="93" y="51"/>
                    </a:cubicBezTo>
                    <a:cubicBezTo>
                      <a:pt x="95" y="41"/>
                      <a:pt x="95" y="41"/>
                      <a:pt x="95" y="41"/>
                    </a:cubicBezTo>
                    <a:lnTo>
                      <a:pt x="6" y="0"/>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0" name="Freeform 155"/>
              <p:cNvSpPr/>
              <p:nvPr/>
            </p:nvSpPr>
            <p:spPr bwMode="auto">
              <a:xfrm>
                <a:off x="3873" y="2912"/>
                <a:ext cx="219" cy="131"/>
              </a:xfrm>
              <a:custGeom>
                <a:avLst/>
                <a:gdLst>
                  <a:gd name="T0" fmla="*/ 219 w 219"/>
                  <a:gd name="T1" fmla="*/ 96 h 131"/>
                  <a:gd name="T2" fmla="*/ 16 w 219"/>
                  <a:gd name="T3" fmla="*/ 0 h 131"/>
                  <a:gd name="T4" fmla="*/ 0 w 219"/>
                  <a:gd name="T5" fmla="*/ 37 h 131"/>
                  <a:gd name="T6" fmla="*/ 211 w 219"/>
                  <a:gd name="T7" fmla="*/ 131 h 131"/>
                  <a:gd name="T8" fmla="*/ 219 w 219"/>
                  <a:gd name="T9" fmla="*/ 96 h 131"/>
                </a:gdLst>
                <a:ahLst/>
                <a:cxnLst>
                  <a:cxn ang="0">
                    <a:pos x="T0" y="T1"/>
                  </a:cxn>
                  <a:cxn ang="0">
                    <a:pos x="T2" y="T3"/>
                  </a:cxn>
                  <a:cxn ang="0">
                    <a:pos x="T4" y="T5"/>
                  </a:cxn>
                  <a:cxn ang="0">
                    <a:pos x="T6" y="T7"/>
                  </a:cxn>
                  <a:cxn ang="0">
                    <a:pos x="T8" y="T9"/>
                  </a:cxn>
                </a:cxnLst>
                <a:rect l="0" t="0" r="r" b="b"/>
                <a:pathLst>
                  <a:path w="219" h="131">
                    <a:moveTo>
                      <a:pt x="219" y="96"/>
                    </a:moveTo>
                    <a:lnTo>
                      <a:pt x="16" y="0"/>
                    </a:lnTo>
                    <a:lnTo>
                      <a:pt x="0" y="37"/>
                    </a:lnTo>
                    <a:lnTo>
                      <a:pt x="211" y="131"/>
                    </a:lnTo>
                    <a:lnTo>
                      <a:pt x="219" y="96"/>
                    </a:lnTo>
                    <a:close/>
                  </a:path>
                </a:pathLst>
              </a:custGeom>
              <a:solidFill>
                <a:srgbClr val="A9B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1" name="Freeform 156"/>
              <p:cNvSpPr/>
              <p:nvPr/>
            </p:nvSpPr>
            <p:spPr bwMode="auto">
              <a:xfrm>
                <a:off x="3919" y="2823"/>
                <a:ext cx="195" cy="113"/>
              </a:xfrm>
              <a:custGeom>
                <a:avLst/>
                <a:gdLst>
                  <a:gd name="T0" fmla="*/ 73 w 73"/>
                  <a:gd name="T1" fmla="*/ 31 h 42"/>
                  <a:gd name="T2" fmla="*/ 4 w 73"/>
                  <a:gd name="T3" fmla="*/ 0 h 42"/>
                  <a:gd name="T4" fmla="*/ 0 w 73"/>
                  <a:gd name="T5" fmla="*/ 10 h 42"/>
                  <a:gd name="T6" fmla="*/ 71 w 73"/>
                  <a:gd name="T7" fmla="*/ 42 h 42"/>
                  <a:gd name="T8" fmla="*/ 73 w 73"/>
                  <a:gd name="T9" fmla="*/ 31 h 42"/>
                </a:gdLst>
                <a:ahLst/>
                <a:cxnLst>
                  <a:cxn ang="0">
                    <a:pos x="T0" y="T1"/>
                  </a:cxn>
                  <a:cxn ang="0">
                    <a:pos x="T2" y="T3"/>
                  </a:cxn>
                  <a:cxn ang="0">
                    <a:pos x="T4" y="T5"/>
                  </a:cxn>
                  <a:cxn ang="0">
                    <a:pos x="T6" y="T7"/>
                  </a:cxn>
                  <a:cxn ang="0">
                    <a:pos x="T8" y="T9"/>
                  </a:cxn>
                </a:cxnLst>
                <a:rect l="0" t="0" r="r" b="b"/>
                <a:pathLst>
                  <a:path w="73" h="42">
                    <a:moveTo>
                      <a:pt x="73" y="31"/>
                    </a:moveTo>
                    <a:cubicBezTo>
                      <a:pt x="49" y="23"/>
                      <a:pt x="26" y="13"/>
                      <a:pt x="4" y="0"/>
                    </a:cubicBezTo>
                    <a:cubicBezTo>
                      <a:pt x="0" y="10"/>
                      <a:pt x="0" y="10"/>
                      <a:pt x="0" y="10"/>
                    </a:cubicBezTo>
                    <a:cubicBezTo>
                      <a:pt x="71" y="42"/>
                      <a:pt x="71" y="42"/>
                      <a:pt x="71" y="42"/>
                    </a:cubicBezTo>
                    <a:lnTo>
                      <a:pt x="73" y="31"/>
                    </a:lnTo>
                    <a:close/>
                  </a:path>
                </a:pathLst>
              </a:custGeom>
              <a:solidFill>
                <a:srgbClr val="7230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2" name="Freeform 157"/>
              <p:cNvSpPr/>
              <p:nvPr/>
            </p:nvSpPr>
            <p:spPr bwMode="auto">
              <a:xfrm>
                <a:off x="4050" y="2906"/>
                <a:ext cx="614" cy="351"/>
              </a:xfrm>
              <a:custGeom>
                <a:avLst/>
                <a:gdLst>
                  <a:gd name="T0" fmla="*/ 230 w 230"/>
                  <a:gd name="T1" fmla="*/ 119 h 131"/>
                  <a:gd name="T2" fmla="*/ 197 w 230"/>
                  <a:gd name="T3" fmla="*/ 6 h 131"/>
                  <a:gd name="T4" fmla="*/ 122 w 230"/>
                  <a:gd name="T5" fmla="*/ 15 h 131"/>
                  <a:gd name="T6" fmla="*/ 24 w 230"/>
                  <a:gd name="T7" fmla="*/ 0 h 131"/>
                  <a:gd name="T8" fmla="*/ 0 w 230"/>
                  <a:gd name="T9" fmla="*/ 113 h 131"/>
                  <a:gd name="T10" fmla="*/ 126 w 230"/>
                  <a:gd name="T11" fmla="*/ 131 h 131"/>
                  <a:gd name="T12" fmla="*/ 230 w 230"/>
                  <a:gd name="T13" fmla="*/ 119 h 131"/>
                </a:gdLst>
                <a:ahLst/>
                <a:cxnLst>
                  <a:cxn ang="0">
                    <a:pos x="T0" y="T1"/>
                  </a:cxn>
                  <a:cxn ang="0">
                    <a:pos x="T2" y="T3"/>
                  </a:cxn>
                  <a:cxn ang="0">
                    <a:pos x="T4" y="T5"/>
                  </a:cxn>
                  <a:cxn ang="0">
                    <a:pos x="T6" y="T7"/>
                  </a:cxn>
                  <a:cxn ang="0">
                    <a:pos x="T8" y="T9"/>
                  </a:cxn>
                  <a:cxn ang="0">
                    <a:pos x="T10" y="T11"/>
                  </a:cxn>
                  <a:cxn ang="0">
                    <a:pos x="T12" y="T13"/>
                  </a:cxn>
                </a:cxnLst>
                <a:rect l="0" t="0" r="r" b="b"/>
                <a:pathLst>
                  <a:path w="230" h="131">
                    <a:moveTo>
                      <a:pt x="230" y="119"/>
                    </a:moveTo>
                    <a:cubicBezTo>
                      <a:pt x="197" y="6"/>
                      <a:pt x="197" y="6"/>
                      <a:pt x="197" y="6"/>
                    </a:cubicBezTo>
                    <a:cubicBezTo>
                      <a:pt x="173" y="12"/>
                      <a:pt x="148" y="15"/>
                      <a:pt x="122" y="15"/>
                    </a:cubicBezTo>
                    <a:cubicBezTo>
                      <a:pt x="88" y="15"/>
                      <a:pt x="55" y="9"/>
                      <a:pt x="24" y="0"/>
                    </a:cubicBezTo>
                    <a:cubicBezTo>
                      <a:pt x="0" y="113"/>
                      <a:pt x="0" y="113"/>
                      <a:pt x="0" y="113"/>
                    </a:cubicBezTo>
                    <a:cubicBezTo>
                      <a:pt x="40" y="125"/>
                      <a:pt x="82" y="131"/>
                      <a:pt x="126" y="131"/>
                    </a:cubicBezTo>
                    <a:cubicBezTo>
                      <a:pt x="162" y="131"/>
                      <a:pt x="197" y="127"/>
                      <a:pt x="230" y="119"/>
                    </a:cubicBezTo>
                    <a:close/>
                  </a:path>
                </a:pathLst>
              </a:custGeom>
              <a:solidFill>
                <a:srgbClr val="7E4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3" name="Freeform 158"/>
              <p:cNvSpPr/>
              <p:nvPr/>
            </p:nvSpPr>
            <p:spPr bwMode="auto">
              <a:xfrm>
                <a:off x="4576" y="2759"/>
                <a:ext cx="633" cy="466"/>
              </a:xfrm>
              <a:custGeom>
                <a:avLst/>
                <a:gdLst>
                  <a:gd name="T0" fmla="*/ 127 w 237"/>
                  <a:gd name="T1" fmla="*/ 0 h 174"/>
                  <a:gd name="T2" fmla="*/ 0 w 237"/>
                  <a:gd name="T3" fmla="*/ 61 h 174"/>
                  <a:gd name="T4" fmla="*/ 33 w 237"/>
                  <a:gd name="T5" fmla="*/ 174 h 174"/>
                  <a:gd name="T6" fmla="*/ 237 w 237"/>
                  <a:gd name="T7" fmla="*/ 65 h 174"/>
                  <a:gd name="T8" fmla="*/ 127 w 237"/>
                  <a:gd name="T9" fmla="*/ 0 h 174"/>
                </a:gdLst>
                <a:ahLst/>
                <a:cxnLst>
                  <a:cxn ang="0">
                    <a:pos x="T0" y="T1"/>
                  </a:cxn>
                  <a:cxn ang="0">
                    <a:pos x="T2" y="T3"/>
                  </a:cxn>
                  <a:cxn ang="0">
                    <a:pos x="T4" y="T5"/>
                  </a:cxn>
                  <a:cxn ang="0">
                    <a:pos x="T6" y="T7"/>
                  </a:cxn>
                  <a:cxn ang="0">
                    <a:pos x="T8" y="T9"/>
                  </a:cxn>
                </a:cxnLst>
                <a:rect l="0" t="0" r="r" b="b"/>
                <a:pathLst>
                  <a:path w="237" h="174">
                    <a:moveTo>
                      <a:pt x="127" y="0"/>
                    </a:moveTo>
                    <a:cubicBezTo>
                      <a:pt x="90" y="29"/>
                      <a:pt x="47" y="50"/>
                      <a:pt x="0" y="61"/>
                    </a:cubicBezTo>
                    <a:cubicBezTo>
                      <a:pt x="33" y="174"/>
                      <a:pt x="33" y="174"/>
                      <a:pt x="33" y="174"/>
                    </a:cubicBezTo>
                    <a:cubicBezTo>
                      <a:pt x="111" y="155"/>
                      <a:pt x="181" y="117"/>
                      <a:pt x="237" y="65"/>
                    </a:cubicBezTo>
                    <a:lnTo>
                      <a:pt x="127" y="0"/>
                    </a:lnTo>
                    <a:close/>
                  </a:path>
                </a:pathLst>
              </a:custGeom>
              <a:solidFill>
                <a:srgbClr val="7E4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4" name="Freeform 159"/>
              <p:cNvSpPr/>
              <p:nvPr/>
            </p:nvSpPr>
            <p:spPr bwMode="auto">
              <a:xfrm>
                <a:off x="4915" y="2379"/>
                <a:ext cx="569" cy="554"/>
              </a:xfrm>
              <a:custGeom>
                <a:avLst/>
                <a:gdLst>
                  <a:gd name="T0" fmla="*/ 105 w 213"/>
                  <a:gd name="T1" fmla="*/ 0 h 207"/>
                  <a:gd name="T2" fmla="*/ 0 w 213"/>
                  <a:gd name="T3" fmla="*/ 142 h 207"/>
                  <a:gd name="T4" fmla="*/ 110 w 213"/>
                  <a:gd name="T5" fmla="*/ 207 h 207"/>
                  <a:gd name="T6" fmla="*/ 213 w 213"/>
                  <a:gd name="T7" fmla="*/ 63 h 207"/>
                  <a:gd name="T8" fmla="*/ 105 w 213"/>
                  <a:gd name="T9" fmla="*/ 0 h 207"/>
                </a:gdLst>
                <a:ahLst/>
                <a:cxnLst>
                  <a:cxn ang="0">
                    <a:pos x="T0" y="T1"/>
                  </a:cxn>
                  <a:cxn ang="0">
                    <a:pos x="T2" y="T3"/>
                  </a:cxn>
                  <a:cxn ang="0">
                    <a:pos x="T4" y="T5"/>
                  </a:cxn>
                  <a:cxn ang="0">
                    <a:pos x="T6" y="T7"/>
                  </a:cxn>
                  <a:cxn ang="0">
                    <a:pos x="T8" y="T9"/>
                  </a:cxn>
                </a:cxnLst>
                <a:rect l="0" t="0" r="r" b="b"/>
                <a:pathLst>
                  <a:path w="213" h="207">
                    <a:moveTo>
                      <a:pt x="105" y="0"/>
                    </a:moveTo>
                    <a:cubicBezTo>
                      <a:pt x="84" y="56"/>
                      <a:pt x="47" y="105"/>
                      <a:pt x="0" y="142"/>
                    </a:cubicBezTo>
                    <a:cubicBezTo>
                      <a:pt x="110" y="207"/>
                      <a:pt x="110" y="207"/>
                      <a:pt x="110" y="207"/>
                    </a:cubicBezTo>
                    <a:cubicBezTo>
                      <a:pt x="153" y="166"/>
                      <a:pt x="188" y="118"/>
                      <a:pt x="213" y="63"/>
                    </a:cubicBezTo>
                    <a:lnTo>
                      <a:pt x="105" y="0"/>
                    </a:lnTo>
                    <a:close/>
                  </a:path>
                </a:pathLst>
              </a:custGeom>
              <a:solidFill>
                <a:srgbClr val="F0D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5" name="Freeform 160"/>
              <p:cNvSpPr/>
              <p:nvPr/>
            </p:nvSpPr>
            <p:spPr bwMode="auto">
              <a:xfrm>
                <a:off x="5195" y="2275"/>
                <a:ext cx="340" cy="273"/>
              </a:xfrm>
              <a:custGeom>
                <a:avLst/>
                <a:gdLst>
                  <a:gd name="T0" fmla="*/ 127 w 127"/>
                  <a:gd name="T1" fmla="*/ 54 h 102"/>
                  <a:gd name="T2" fmla="*/ 12 w 127"/>
                  <a:gd name="T3" fmla="*/ 0 h 102"/>
                  <a:gd name="T4" fmla="*/ 0 w 127"/>
                  <a:gd name="T5" fmla="*/ 39 h 102"/>
                  <a:gd name="T6" fmla="*/ 108 w 127"/>
                  <a:gd name="T7" fmla="*/ 102 h 102"/>
                  <a:gd name="T8" fmla="*/ 127 w 127"/>
                  <a:gd name="T9" fmla="*/ 54 h 102"/>
                </a:gdLst>
                <a:ahLst/>
                <a:cxnLst>
                  <a:cxn ang="0">
                    <a:pos x="T0" y="T1"/>
                  </a:cxn>
                  <a:cxn ang="0">
                    <a:pos x="T2" y="T3"/>
                  </a:cxn>
                  <a:cxn ang="0">
                    <a:pos x="T4" y="T5"/>
                  </a:cxn>
                  <a:cxn ang="0">
                    <a:pos x="T6" y="T7"/>
                  </a:cxn>
                  <a:cxn ang="0">
                    <a:pos x="T8" y="T9"/>
                  </a:cxn>
                </a:cxnLst>
                <a:rect l="0" t="0" r="r" b="b"/>
                <a:pathLst>
                  <a:path w="127" h="102">
                    <a:moveTo>
                      <a:pt x="127" y="54"/>
                    </a:moveTo>
                    <a:cubicBezTo>
                      <a:pt x="12" y="0"/>
                      <a:pt x="12" y="0"/>
                      <a:pt x="12" y="0"/>
                    </a:cubicBezTo>
                    <a:cubicBezTo>
                      <a:pt x="9" y="13"/>
                      <a:pt x="5" y="26"/>
                      <a:pt x="0" y="39"/>
                    </a:cubicBezTo>
                    <a:cubicBezTo>
                      <a:pt x="108" y="102"/>
                      <a:pt x="108" y="102"/>
                      <a:pt x="108" y="102"/>
                    </a:cubicBezTo>
                    <a:cubicBezTo>
                      <a:pt x="115" y="87"/>
                      <a:pt x="122" y="71"/>
                      <a:pt x="127" y="54"/>
                    </a:cubicBezTo>
                    <a:close/>
                  </a:path>
                </a:pathLst>
              </a:custGeom>
              <a:solidFill>
                <a:srgbClr val="7E44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6" name="Freeform 161"/>
              <p:cNvSpPr/>
              <p:nvPr/>
            </p:nvSpPr>
            <p:spPr bwMode="auto">
              <a:xfrm>
                <a:off x="3833" y="1486"/>
                <a:ext cx="267" cy="238"/>
              </a:xfrm>
              <a:custGeom>
                <a:avLst/>
                <a:gdLst>
                  <a:gd name="T0" fmla="*/ 27 w 100"/>
                  <a:gd name="T1" fmla="*/ 0 h 89"/>
                  <a:gd name="T2" fmla="*/ 0 w 100"/>
                  <a:gd name="T3" fmla="*/ 24 h 89"/>
                  <a:gd name="T4" fmla="*/ 78 w 100"/>
                  <a:gd name="T5" fmla="*/ 89 h 89"/>
                  <a:gd name="T6" fmla="*/ 100 w 100"/>
                  <a:gd name="T7" fmla="*/ 71 h 89"/>
                  <a:gd name="T8" fmla="*/ 27 w 100"/>
                  <a:gd name="T9" fmla="*/ 0 h 89"/>
                </a:gdLst>
                <a:ahLst/>
                <a:cxnLst>
                  <a:cxn ang="0">
                    <a:pos x="T0" y="T1"/>
                  </a:cxn>
                  <a:cxn ang="0">
                    <a:pos x="T2" y="T3"/>
                  </a:cxn>
                  <a:cxn ang="0">
                    <a:pos x="T4" y="T5"/>
                  </a:cxn>
                  <a:cxn ang="0">
                    <a:pos x="T6" y="T7"/>
                  </a:cxn>
                  <a:cxn ang="0">
                    <a:pos x="T8" y="T9"/>
                  </a:cxn>
                </a:cxnLst>
                <a:rect l="0" t="0" r="r" b="b"/>
                <a:pathLst>
                  <a:path w="100" h="89">
                    <a:moveTo>
                      <a:pt x="27" y="0"/>
                    </a:moveTo>
                    <a:cubicBezTo>
                      <a:pt x="18" y="7"/>
                      <a:pt x="9" y="16"/>
                      <a:pt x="0" y="24"/>
                    </a:cubicBezTo>
                    <a:cubicBezTo>
                      <a:pt x="78" y="89"/>
                      <a:pt x="78" y="89"/>
                      <a:pt x="78" y="89"/>
                    </a:cubicBezTo>
                    <a:cubicBezTo>
                      <a:pt x="85" y="83"/>
                      <a:pt x="92" y="77"/>
                      <a:pt x="100" y="71"/>
                    </a:cubicBezTo>
                    <a:lnTo>
                      <a:pt x="27" y="0"/>
                    </a:ln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7" name="Freeform 162"/>
              <p:cNvSpPr/>
              <p:nvPr/>
            </p:nvSpPr>
            <p:spPr bwMode="auto">
              <a:xfrm>
                <a:off x="3777" y="1550"/>
                <a:ext cx="265" cy="220"/>
              </a:xfrm>
              <a:custGeom>
                <a:avLst/>
                <a:gdLst>
                  <a:gd name="T0" fmla="*/ 21 w 99"/>
                  <a:gd name="T1" fmla="*/ 0 h 82"/>
                  <a:gd name="T2" fmla="*/ 0 w 99"/>
                  <a:gd name="T3" fmla="*/ 26 h 82"/>
                  <a:gd name="T4" fmla="*/ 83 w 99"/>
                  <a:gd name="T5" fmla="*/ 82 h 82"/>
                  <a:gd name="T6" fmla="*/ 99 w 99"/>
                  <a:gd name="T7" fmla="*/ 65 h 82"/>
                  <a:gd name="T8" fmla="*/ 21 w 99"/>
                  <a:gd name="T9" fmla="*/ 0 h 82"/>
                </a:gdLst>
                <a:ahLst/>
                <a:cxnLst>
                  <a:cxn ang="0">
                    <a:pos x="T0" y="T1"/>
                  </a:cxn>
                  <a:cxn ang="0">
                    <a:pos x="T2" y="T3"/>
                  </a:cxn>
                  <a:cxn ang="0">
                    <a:pos x="T4" y="T5"/>
                  </a:cxn>
                  <a:cxn ang="0">
                    <a:pos x="T6" y="T7"/>
                  </a:cxn>
                  <a:cxn ang="0">
                    <a:pos x="T8" y="T9"/>
                  </a:cxn>
                </a:cxnLst>
                <a:rect l="0" t="0" r="r" b="b"/>
                <a:pathLst>
                  <a:path w="99" h="82">
                    <a:moveTo>
                      <a:pt x="21" y="0"/>
                    </a:moveTo>
                    <a:cubicBezTo>
                      <a:pt x="14" y="9"/>
                      <a:pt x="7" y="17"/>
                      <a:pt x="0" y="26"/>
                    </a:cubicBezTo>
                    <a:cubicBezTo>
                      <a:pt x="83" y="82"/>
                      <a:pt x="83" y="82"/>
                      <a:pt x="83" y="82"/>
                    </a:cubicBezTo>
                    <a:cubicBezTo>
                      <a:pt x="88" y="76"/>
                      <a:pt x="93" y="71"/>
                      <a:pt x="99" y="65"/>
                    </a:cubicBezTo>
                    <a:lnTo>
                      <a:pt x="21" y="0"/>
                    </a:lnTo>
                    <a:close/>
                  </a:path>
                </a:pathLst>
              </a:custGeom>
              <a:solidFill>
                <a:srgbClr val="FF8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8" name="Freeform 163"/>
              <p:cNvSpPr/>
              <p:nvPr/>
            </p:nvSpPr>
            <p:spPr bwMode="auto">
              <a:xfrm>
                <a:off x="3681" y="1703"/>
                <a:ext cx="278" cy="184"/>
              </a:xfrm>
              <a:custGeom>
                <a:avLst/>
                <a:gdLst>
                  <a:gd name="T0" fmla="*/ 104 w 104"/>
                  <a:gd name="T1" fmla="*/ 46 h 69"/>
                  <a:gd name="T2" fmla="*/ 16 w 104"/>
                  <a:gd name="T3" fmla="*/ 0 h 69"/>
                  <a:gd name="T4" fmla="*/ 0 w 104"/>
                  <a:gd name="T5" fmla="*/ 35 h 69"/>
                  <a:gd name="T6" fmla="*/ 92 w 104"/>
                  <a:gd name="T7" fmla="*/ 69 h 69"/>
                  <a:gd name="T8" fmla="*/ 104 w 104"/>
                  <a:gd name="T9" fmla="*/ 46 h 69"/>
                </a:gdLst>
                <a:ahLst/>
                <a:cxnLst>
                  <a:cxn ang="0">
                    <a:pos x="T0" y="T1"/>
                  </a:cxn>
                  <a:cxn ang="0">
                    <a:pos x="T2" y="T3"/>
                  </a:cxn>
                  <a:cxn ang="0">
                    <a:pos x="T4" y="T5"/>
                  </a:cxn>
                  <a:cxn ang="0">
                    <a:pos x="T6" y="T7"/>
                  </a:cxn>
                  <a:cxn ang="0">
                    <a:pos x="T8" y="T9"/>
                  </a:cxn>
                </a:cxnLst>
                <a:rect l="0" t="0" r="r" b="b"/>
                <a:pathLst>
                  <a:path w="104" h="69">
                    <a:moveTo>
                      <a:pt x="104" y="46"/>
                    </a:moveTo>
                    <a:cubicBezTo>
                      <a:pt x="16" y="0"/>
                      <a:pt x="16" y="0"/>
                      <a:pt x="16" y="0"/>
                    </a:cubicBezTo>
                    <a:cubicBezTo>
                      <a:pt x="10" y="11"/>
                      <a:pt x="4" y="23"/>
                      <a:pt x="0" y="35"/>
                    </a:cubicBezTo>
                    <a:cubicBezTo>
                      <a:pt x="92" y="69"/>
                      <a:pt x="92" y="69"/>
                      <a:pt x="92" y="69"/>
                    </a:cubicBezTo>
                    <a:cubicBezTo>
                      <a:pt x="95" y="61"/>
                      <a:pt x="99" y="53"/>
                      <a:pt x="104" y="46"/>
                    </a:cubicBezTo>
                    <a:close/>
                  </a:path>
                </a:pathLst>
              </a:custGeom>
              <a:solidFill>
                <a:srgbClr val="FF8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9" name="Freeform 164"/>
              <p:cNvSpPr/>
              <p:nvPr/>
            </p:nvSpPr>
            <p:spPr bwMode="auto">
              <a:xfrm>
                <a:off x="3633" y="1901"/>
                <a:ext cx="270" cy="131"/>
              </a:xfrm>
              <a:custGeom>
                <a:avLst/>
                <a:gdLst>
                  <a:gd name="T0" fmla="*/ 5 w 101"/>
                  <a:gd name="T1" fmla="*/ 0 h 49"/>
                  <a:gd name="T2" fmla="*/ 0 w 101"/>
                  <a:gd name="T3" fmla="*/ 34 h 49"/>
                  <a:gd name="T4" fmla="*/ 95 w 101"/>
                  <a:gd name="T5" fmla="*/ 49 h 49"/>
                  <a:gd name="T6" fmla="*/ 101 w 101"/>
                  <a:gd name="T7" fmla="*/ 21 h 49"/>
                  <a:gd name="T8" fmla="*/ 5 w 101"/>
                  <a:gd name="T9" fmla="*/ 0 h 49"/>
                </a:gdLst>
                <a:ahLst/>
                <a:cxnLst>
                  <a:cxn ang="0">
                    <a:pos x="T0" y="T1"/>
                  </a:cxn>
                  <a:cxn ang="0">
                    <a:pos x="T2" y="T3"/>
                  </a:cxn>
                  <a:cxn ang="0">
                    <a:pos x="T4" y="T5"/>
                  </a:cxn>
                  <a:cxn ang="0">
                    <a:pos x="T6" y="T7"/>
                  </a:cxn>
                  <a:cxn ang="0">
                    <a:pos x="T8" y="T9"/>
                  </a:cxn>
                </a:cxnLst>
                <a:rect l="0" t="0" r="r" b="b"/>
                <a:pathLst>
                  <a:path w="101" h="49">
                    <a:moveTo>
                      <a:pt x="5" y="0"/>
                    </a:moveTo>
                    <a:cubicBezTo>
                      <a:pt x="3" y="11"/>
                      <a:pt x="1" y="22"/>
                      <a:pt x="0" y="34"/>
                    </a:cubicBezTo>
                    <a:cubicBezTo>
                      <a:pt x="95" y="49"/>
                      <a:pt x="95" y="49"/>
                      <a:pt x="95" y="49"/>
                    </a:cubicBezTo>
                    <a:cubicBezTo>
                      <a:pt x="96" y="39"/>
                      <a:pt x="98" y="30"/>
                      <a:pt x="101" y="21"/>
                    </a:cubicBezTo>
                    <a:lnTo>
                      <a:pt x="5" y="0"/>
                    </a:lnTo>
                    <a:close/>
                  </a:path>
                </a:pathLst>
              </a:custGeom>
              <a:solidFill>
                <a:srgbClr val="FF8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0" name="Freeform 165"/>
              <p:cNvSpPr/>
              <p:nvPr/>
            </p:nvSpPr>
            <p:spPr bwMode="auto">
              <a:xfrm>
                <a:off x="3646" y="1796"/>
                <a:ext cx="281" cy="161"/>
              </a:xfrm>
              <a:custGeom>
                <a:avLst/>
                <a:gdLst>
                  <a:gd name="T0" fmla="*/ 105 w 105"/>
                  <a:gd name="T1" fmla="*/ 34 h 60"/>
                  <a:gd name="T2" fmla="*/ 13 w 105"/>
                  <a:gd name="T3" fmla="*/ 0 h 60"/>
                  <a:gd name="T4" fmla="*/ 0 w 105"/>
                  <a:gd name="T5" fmla="*/ 39 h 60"/>
                  <a:gd name="T6" fmla="*/ 96 w 105"/>
                  <a:gd name="T7" fmla="*/ 60 h 60"/>
                  <a:gd name="T8" fmla="*/ 105 w 105"/>
                  <a:gd name="T9" fmla="*/ 34 h 60"/>
                </a:gdLst>
                <a:ahLst/>
                <a:cxnLst>
                  <a:cxn ang="0">
                    <a:pos x="T0" y="T1"/>
                  </a:cxn>
                  <a:cxn ang="0">
                    <a:pos x="T2" y="T3"/>
                  </a:cxn>
                  <a:cxn ang="0">
                    <a:pos x="T4" y="T5"/>
                  </a:cxn>
                  <a:cxn ang="0">
                    <a:pos x="T6" y="T7"/>
                  </a:cxn>
                  <a:cxn ang="0">
                    <a:pos x="T8" y="T9"/>
                  </a:cxn>
                </a:cxnLst>
                <a:rect l="0" t="0" r="r" b="b"/>
                <a:pathLst>
                  <a:path w="105" h="60">
                    <a:moveTo>
                      <a:pt x="105" y="34"/>
                    </a:moveTo>
                    <a:cubicBezTo>
                      <a:pt x="13" y="0"/>
                      <a:pt x="13" y="0"/>
                      <a:pt x="13" y="0"/>
                    </a:cubicBezTo>
                    <a:cubicBezTo>
                      <a:pt x="8" y="12"/>
                      <a:pt x="3" y="26"/>
                      <a:pt x="0" y="39"/>
                    </a:cubicBezTo>
                    <a:cubicBezTo>
                      <a:pt x="96" y="60"/>
                      <a:pt x="96" y="60"/>
                      <a:pt x="96" y="60"/>
                    </a:cubicBezTo>
                    <a:cubicBezTo>
                      <a:pt x="98" y="51"/>
                      <a:pt x="101" y="42"/>
                      <a:pt x="105" y="34"/>
                    </a:cubicBez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1" name="Freeform 166"/>
              <p:cNvSpPr/>
              <p:nvPr/>
            </p:nvSpPr>
            <p:spPr bwMode="auto">
              <a:xfrm>
                <a:off x="3724" y="1620"/>
                <a:ext cx="275" cy="206"/>
              </a:xfrm>
              <a:custGeom>
                <a:avLst/>
                <a:gdLst>
                  <a:gd name="T0" fmla="*/ 103 w 103"/>
                  <a:gd name="T1" fmla="*/ 56 h 77"/>
                  <a:gd name="T2" fmla="*/ 20 w 103"/>
                  <a:gd name="T3" fmla="*/ 0 h 77"/>
                  <a:gd name="T4" fmla="*/ 0 w 103"/>
                  <a:gd name="T5" fmla="*/ 31 h 77"/>
                  <a:gd name="T6" fmla="*/ 88 w 103"/>
                  <a:gd name="T7" fmla="*/ 77 h 77"/>
                  <a:gd name="T8" fmla="*/ 103 w 103"/>
                  <a:gd name="T9" fmla="*/ 56 h 77"/>
                </a:gdLst>
                <a:ahLst/>
                <a:cxnLst>
                  <a:cxn ang="0">
                    <a:pos x="T0" y="T1"/>
                  </a:cxn>
                  <a:cxn ang="0">
                    <a:pos x="T2" y="T3"/>
                  </a:cxn>
                  <a:cxn ang="0">
                    <a:pos x="T4" y="T5"/>
                  </a:cxn>
                  <a:cxn ang="0">
                    <a:pos x="T6" y="T7"/>
                  </a:cxn>
                  <a:cxn ang="0">
                    <a:pos x="T8" y="T9"/>
                  </a:cxn>
                </a:cxnLst>
                <a:rect l="0" t="0" r="r" b="b"/>
                <a:pathLst>
                  <a:path w="103" h="77">
                    <a:moveTo>
                      <a:pt x="103" y="56"/>
                    </a:moveTo>
                    <a:cubicBezTo>
                      <a:pt x="20" y="0"/>
                      <a:pt x="20" y="0"/>
                      <a:pt x="20" y="0"/>
                    </a:cubicBezTo>
                    <a:cubicBezTo>
                      <a:pt x="13" y="10"/>
                      <a:pt x="6" y="20"/>
                      <a:pt x="0" y="31"/>
                    </a:cubicBezTo>
                    <a:cubicBezTo>
                      <a:pt x="88" y="77"/>
                      <a:pt x="88" y="77"/>
                      <a:pt x="88" y="77"/>
                    </a:cubicBezTo>
                    <a:cubicBezTo>
                      <a:pt x="92" y="70"/>
                      <a:pt x="97" y="63"/>
                      <a:pt x="103" y="56"/>
                    </a:cubicBez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2" name="Freeform 167"/>
              <p:cNvSpPr/>
              <p:nvPr/>
            </p:nvSpPr>
            <p:spPr bwMode="auto">
              <a:xfrm>
                <a:off x="3905" y="1326"/>
                <a:ext cx="356" cy="160"/>
              </a:xfrm>
              <a:custGeom>
                <a:avLst/>
                <a:gdLst>
                  <a:gd name="T0" fmla="*/ 132 w 133"/>
                  <a:gd name="T1" fmla="*/ 0 h 60"/>
                  <a:gd name="T2" fmla="*/ 0 w 133"/>
                  <a:gd name="T3" fmla="*/ 60 h 60"/>
                  <a:gd name="T4" fmla="*/ 0 w 133"/>
                  <a:gd name="T5" fmla="*/ 60 h 60"/>
                  <a:gd name="T6" fmla="*/ 133 w 133"/>
                  <a:gd name="T7" fmla="*/ 10 h 60"/>
                  <a:gd name="T8" fmla="*/ 132 w 133"/>
                  <a:gd name="T9" fmla="*/ 0 h 60"/>
                </a:gdLst>
                <a:ahLst/>
                <a:cxnLst>
                  <a:cxn ang="0">
                    <a:pos x="T0" y="T1"/>
                  </a:cxn>
                  <a:cxn ang="0">
                    <a:pos x="T2" y="T3"/>
                  </a:cxn>
                  <a:cxn ang="0">
                    <a:pos x="T4" y="T5"/>
                  </a:cxn>
                  <a:cxn ang="0">
                    <a:pos x="T6" y="T7"/>
                  </a:cxn>
                  <a:cxn ang="0">
                    <a:pos x="T8" y="T9"/>
                  </a:cxn>
                </a:cxnLst>
                <a:rect l="0" t="0" r="r" b="b"/>
                <a:pathLst>
                  <a:path w="133" h="60">
                    <a:moveTo>
                      <a:pt x="132" y="0"/>
                    </a:moveTo>
                    <a:cubicBezTo>
                      <a:pt x="82" y="8"/>
                      <a:pt x="37" y="29"/>
                      <a:pt x="0" y="60"/>
                    </a:cubicBezTo>
                    <a:cubicBezTo>
                      <a:pt x="0" y="60"/>
                      <a:pt x="0" y="60"/>
                      <a:pt x="0" y="60"/>
                    </a:cubicBezTo>
                    <a:cubicBezTo>
                      <a:pt x="133" y="10"/>
                      <a:pt x="133" y="10"/>
                      <a:pt x="133" y="10"/>
                    </a:cubicBezTo>
                    <a:lnTo>
                      <a:pt x="132" y="0"/>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3" name="Freeform 168"/>
              <p:cNvSpPr/>
              <p:nvPr/>
            </p:nvSpPr>
            <p:spPr bwMode="auto">
              <a:xfrm>
                <a:off x="3905" y="1352"/>
                <a:ext cx="364" cy="171"/>
              </a:xfrm>
              <a:custGeom>
                <a:avLst/>
                <a:gdLst>
                  <a:gd name="T0" fmla="*/ 356 w 364"/>
                  <a:gd name="T1" fmla="*/ 0 h 171"/>
                  <a:gd name="T2" fmla="*/ 0 w 364"/>
                  <a:gd name="T3" fmla="*/ 134 h 171"/>
                  <a:gd name="T4" fmla="*/ 38 w 364"/>
                  <a:gd name="T5" fmla="*/ 171 h 171"/>
                  <a:gd name="T6" fmla="*/ 364 w 364"/>
                  <a:gd name="T7" fmla="*/ 48 h 171"/>
                  <a:gd name="T8" fmla="*/ 356 w 364"/>
                  <a:gd name="T9" fmla="*/ 0 h 171"/>
                </a:gdLst>
                <a:ahLst/>
                <a:cxnLst>
                  <a:cxn ang="0">
                    <a:pos x="T0" y="T1"/>
                  </a:cxn>
                  <a:cxn ang="0">
                    <a:pos x="T2" y="T3"/>
                  </a:cxn>
                  <a:cxn ang="0">
                    <a:pos x="T4" y="T5"/>
                  </a:cxn>
                  <a:cxn ang="0">
                    <a:pos x="T6" y="T7"/>
                  </a:cxn>
                  <a:cxn ang="0">
                    <a:pos x="T8" y="T9"/>
                  </a:cxn>
                </a:cxnLst>
                <a:rect l="0" t="0" r="r" b="b"/>
                <a:pathLst>
                  <a:path w="364" h="171">
                    <a:moveTo>
                      <a:pt x="356" y="0"/>
                    </a:moveTo>
                    <a:lnTo>
                      <a:pt x="0" y="134"/>
                    </a:lnTo>
                    <a:lnTo>
                      <a:pt x="38" y="171"/>
                    </a:lnTo>
                    <a:lnTo>
                      <a:pt x="364" y="48"/>
                    </a:lnTo>
                    <a:lnTo>
                      <a:pt x="356" y="0"/>
                    </a:lnTo>
                    <a:close/>
                  </a:path>
                </a:pathLst>
              </a:custGeom>
              <a:solidFill>
                <a:srgbClr val="A7B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4" name="Freeform 169"/>
              <p:cNvSpPr/>
              <p:nvPr/>
            </p:nvSpPr>
            <p:spPr bwMode="auto">
              <a:xfrm>
                <a:off x="3943" y="1400"/>
                <a:ext cx="331" cy="150"/>
              </a:xfrm>
              <a:custGeom>
                <a:avLst/>
                <a:gdLst>
                  <a:gd name="T0" fmla="*/ 326 w 331"/>
                  <a:gd name="T1" fmla="*/ 0 h 150"/>
                  <a:gd name="T2" fmla="*/ 0 w 331"/>
                  <a:gd name="T3" fmla="*/ 123 h 150"/>
                  <a:gd name="T4" fmla="*/ 29 w 331"/>
                  <a:gd name="T5" fmla="*/ 150 h 150"/>
                  <a:gd name="T6" fmla="*/ 331 w 331"/>
                  <a:gd name="T7" fmla="*/ 38 h 150"/>
                  <a:gd name="T8" fmla="*/ 326 w 331"/>
                  <a:gd name="T9" fmla="*/ 0 h 150"/>
                </a:gdLst>
                <a:ahLst/>
                <a:cxnLst>
                  <a:cxn ang="0">
                    <a:pos x="T0" y="T1"/>
                  </a:cxn>
                  <a:cxn ang="0">
                    <a:pos x="T2" y="T3"/>
                  </a:cxn>
                  <a:cxn ang="0">
                    <a:pos x="T4" y="T5"/>
                  </a:cxn>
                  <a:cxn ang="0">
                    <a:pos x="T6" y="T7"/>
                  </a:cxn>
                  <a:cxn ang="0">
                    <a:pos x="T8" y="T9"/>
                  </a:cxn>
                </a:cxnLst>
                <a:rect l="0" t="0" r="r" b="b"/>
                <a:pathLst>
                  <a:path w="331" h="150">
                    <a:moveTo>
                      <a:pt x="326" y="0"/>
                    </a:moveTo>
                    <a:lnTo>
                      <a:pt x="0" y="123"/>
                    </a:lnTo>
                    <a:lnTo>
                      <a:pt x="29" y="150"/>
                    </a:lnTo>
                    <a:lnTo>
                      <a:pt x="331" y="38"/>
                    </a:lnTo>
                    <a:lnTo>
                      <a:pt x="326" y="0"/>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5" name="Freeform 170"/>
              <p:cNvSpPr/>
              <p:nvPr/>
            </p:nvSpPr>
            <p:spPr bwMode="auto">
              <a:xfrm>
                <a:off x="3972" y="1438"/>
                <a:ext cx="307" cy="144"/>
              </a:xfrm>
              <a:custGeom>
                <a:avLst/>
                <a:gdLst>
                  <a:gd name="T0" fmla="*/ 307 w 307"/>
                  <a:gd name="T1" fmla="*/ 40 h 144"/>
                  <a:gd name="T2" fmla="*/ 302 w 307"/>
                  <a:gd name="T3" fmla="*/ 0 h 144"/>
                  <a:gd name="T4" fmla="*/ 0 w 307"/>
                  <a:gd name="T5" fmla="*/ 112 h 144"/>
                  <a:gd name="T6" fmla="*/ 32 w 307"/>
                  <a:gd name="T7" fmla="*/ 144 h 144"/>
                  <a:gd name="T8" fmla="*/ 307 w 307"/>
                  <a:gd name="T9" fmla="*/ 40 h 144"/>
                </a:gdLst>
                <a:ahLst/>
                <a:cxnLst>
                  <a:cxn ang="0">
                    <a:pos x="T0" y="T1"/>
                  </a:cxn>
                  <a:cxn ang="0">
                    <a:pos x="T2" y="T3"/>
                  </a:cxn>
                  <a:cxn ang="0">
                    <a:pos x="T4" y="T5"/>
                  </a:cxn>
                  <a:cxn ang="0">
                    <a:pos x="T6" y="T7"/>
                  </a:cxn>
                  <a:cxn ang="0">
                    <a:pos x="T8" y="T9"/>
                  </a:cxn>
                </a:cxnLst>
                <a:rect l="0" t="0" r="r" b="b"/>
                <a:pathLst>
                  <a:path w="307" h="144">
                    <a:moveTo>
                      <a:pt x="307" y="40"/>
                    </a:moveTo>
                    <a:lnTo>
                      <a:pt x="302" y="0"/>
                    </a:lnTo>
                    <a:lnTo>
                      <a:pt x="0" y="112"/>
                    </a:lnTo>
                    <a:lnTo>
                      <a:pt x="32" y="144"/>
                    </a:lnTo>
                    <a:lnTo>
                      <a:pt x="307" y="40"/>
                    </a:lnTo>
                    <a:close/>
                  </a:path>
                </a:pathLst>
              </a:custGeom>
              <a:solidFill>
                <a:srgbClr val="A7B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6" name="Freeform 171"/>
              <p:cNvSpPr/>
              <p:nvPr/>
            </p:nvSpPr>
            <p:spPr bwMode="auto">
              <a:xfrm>
                <a:off x="4004" y="1478"/>
                <a:ext cx="283" cy="139"/>
              </a:xfrm>
              <a:custGeom>
                <a:avLst/>
                <a:gdLst>
                  <a:gd name="T0" fmla="*/ 283 w 283"/>
                  <a:gd name="T1" fmla="*/ 54 h 139"/>
                  <a:gd name="T2" fmla="*/ 275 w 283"/>
                  <a:gd name="T3" fmla="*/ 0 h 139"/>
                  <a:gd name="T4" fmla="*/ 0 w 283"/>
                  <a:gd name="T5" fmla="*/ 104 h 139"/>
                  <a:gd name="T6" fmla="*/ 35 w 283"/>
                  <a:gd name="T7" fmla="*/ 139 h 139"/>
                  <a:gd name="T8" fmla="*/ 283 w 283"/>
                  <a:gd name="T9" fmla="*/ 54 h 139"/>
                </a:gdLst>
                <a:ahLst/>
                <a:cxnLst>
                  <a:cxn ang="0">
                    <a:pos x="T0" y="T1"/>
                  </a:cxn>
                  <a:cxn ang="0">
                    <a:pos x="T2" y="T3"/>
                  </a:cxn>
                  <a:cxn ang="0">
                    <a:pos x="T4" y="T5"/>
                  </a:cxn>
                  <a:cxn ang="0">
                    <a:pos x="T6" y="T7"/>
                  </a:cxn>
                  <a:cxn ang="0">
                    <a:pos x="T8" y="T9"/>
                  </a:cxn>
                </a:cxnLst>
                <a:rect l="0" t="0" r="r" b="b"/>
                <a:pathLst>
                  <a:path w="283" h="139">
                    <a:moveTo>
                      <a:pt x="283" y="54"/>
                    </a:moveTo>
                    <a:lnTo>
                      <a:pt x="275" y="0"/>
                    </a:lnTo>
                    <a:lnTo>
                      <a:pt x="0" y="104"/>
                    </a:lnTo>
                    <a:lnTo>
                      <a:pt x="35" y="139"/>
                    </a:lnTo>
                    <a:lnTo>
                      <a:pt x="283" y="54"/>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7" name="Freeform 172"/>
              <p:cNvSpPr/>
              <p:nvPr/>
            </p:nvSpPr>
            <p:spPr bwMode="auto">
              <a:xfrm>
                <a:off x="4039" y="1532"/>
                <a:ext cx="251" cy="112"/>
              </a:xfrm>
              <a:custGeom>
                <a:avLst/>
                <a:gdLst>
                  <a:gd name="T0" fmla="*/ 248 w 251"/>
                  <a:gd name="T1" fmla="*/ 0 h 112"/>
                  <a:gd name="T2" fmla="*/ 0 w 251"/>
                  <a:gd name="T3" fmla="*/ 85 h 112"/>
                  <a:gd name="T4" fmla="*/ 29 w 251"/>
                  <a:gd name="T5" fmla="*/ 112 h 112"/>
                  <a:gd name="T6" fmla="*/ 251 w 251"/>
                  <a:gd name="T7" fmla="*/ 34 h 112"/>
                  <a:gd name="T8" fmla="*/ 248 w 251"/>
                  <a:gd name="T9" fmla="*/ 0 h 112"/>
                </a:gdLst>
                <a:ahLst/>
                <a:cxnLst>
                  <a:cxn ang="0">
                    <a:pos x="T0" y="T1"/>
                  </a:cxn>
                  <a:cxn ang="0">
                    <a:pos x="T2" y="T3"/>
                  </a:cxn>
                  <a:cxn ang="0">
                    <a:pos x="T4" y="T5"/>
                  </a:cxn>
                  <a:cxn ang="0">
                    <a:pos x="T6" y="T7"/>
                  </a:cxn>
                  <a:cxn ang="0">
                    <a:pos x="T8" y="T9"/>
                  </a:cxn>
                </a:cxnLst>
                <a:rect l="0" t="0" r="r" b="b"/>
                <a:pathLst>
                  <a:path w="251" h="112">
                    <a:moveTo>
                      <a:pt x="248" y="0"/>
                    </a:moveTo>
                    <a:lnTo>
                      <a:pt x="0" y="85"/>
                    </a:lnTo>
                    <a:lnTo>
                      <a:pt x="29" y="112"/>
                    </a:lnTo>
                    <a:lnTo>
                      <a:pt x="251" y="34"/>
                    </a:lnTo>
                    <a:lnTo>
                      <a:pt x="248" y="0"/>
                    </a:lnTo>
                    <a:close/>
                  </a:path>
                </a:pathLst>
              </a:custGeom>
              <a:solidFill>
                <a:srgbClr val="A7B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8" name="Freeform 173"/>
              <p:cNvSpPr/>
              <p:nvPr/>
            </p:nvSpPr>
            <p:spPr bwMode="auto">
              <a:xfrm>
                <a:off x="4068" y="1566"/>
                <a:ext cx="227" cy="110"/>
              </a:xfrm>
              <a:custGeom>
                <a:avLst/>
                <a:gdLst>
                  <a:gd name="T0" fmla="*/ 0 w 85"/>
                  <a:gd name="T1" fmla="*/ 29 h 41"/>
                  <a:gd name="T2" fmla="*/ 12 w 85"/>
                  <a:gd name="T3" fmla="*/ 41 h 41"/>
                  <a:gd name="T4" fmla="*/ 85 w 85"/>
                  <a:gd name="T5" fmla="*/ 12 h 41"/>
                  <a:gd name="T6" fmla="*/ 83 w 85"/>
                  <a:gd name="T7" fmla="*/ 0 h 41"/>
                  <a:gd name="T8" fmla="*/ 0 w 85"/>
                  <a:gd name="T9" fmla="*/ 29 h 41"/>
                </a:gdLst>
                <a:ahLst/>
                <a:cxnLst>
                  <a:cxn ang="0">
                    <a:pos x="T0" y="T1"/>
                  </a:cxn>
                  <a:cxn ang="0">
                    <a:pos x="T2" y="T3"/>
                  </a:cxn>
                  <a:cxn ang="0">
                    <a:pos x="T4" y="T5"/>
                  </a:cxn>
                  <a:cxn ang="0">
                    <a:pos x="T6" y="T7"/>
                  </a:cxn>
                  <a:cxn ang="0">
                    <a:pos x="T8" y="T9"/>
                  </a:cxn>
                </a:cxnLst>
                <a:rect l="0" t="0" r="r" b="b"/>
                <a:pathLst>
                  <a:path w="85" h="41">
                    <a:moveTo>
                      <a:pt x="0" y="29"/>
                    </a:moveTo>
                    <a:cubicBezTo>
                      <a:pt x="12" y="41"/>
                      <a:pt x="12" y="41"/>
                      <a:pt x="12" y="41"/>
                    </a:cubicBezTo>
                    <a:cubicBezTo>
                      <a:pt x="33" y="27"/>
                      <a:pt x="58" y="16"/>
                      <a:pt x="85" y="12"/>
                    </a:cubicBezTo>
                    <a:cubicBezTo>
                      <a:pt x="83" y="0"/>
                      <a:pt x="83" y="0"/>
                      <a:pt x="83" y="0"/>
                    </a:cubicBezTo>
                    <a:lnTo>
                      <a:pt x="0" y="29"/>
                    </a:lnTo>
                    <a:close/>
                  </a:path>
                </a:pathLst>
              </a:custGeom>
              <a:solidFill>
                <a:srgbClr val="6F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9" name="Freeform 174"/>
              <p:cNvSpPr/>
              <p:nvPr/>
            </p:nvSpPr>
            <p:spPr bwMode="auto">
              <a:xfrm>
                <a:off x="4645" y="1398"/>
                <a:ext cx="112" cy="195"/>
              </a:xfrm>
              <a:custGeom>
                <a:avLst/>
                <a:gdLst>
                  <a:gd name="T0" fmla="*/ 32 w 42"/>
                  <a:gd name="T1" fmla="*/ 0 h 73"/>
                  <a:gd name="T2" fmla="*/ 0 w 42"/>
                  <a:gd name="T3" fmla="*/ 73 h 73"/>
                  <a:gd name="T4" fmla="*/ 42 w 42"/>
                  <a:gd name="T5" fmla="*/ 5 h 73"/>
                  <a:gd name="T6" fmla="*/ 32 w 42"/>
                  <a:gd name="T7" fmla="*/ 0 h 73"/>
                </a:gdLst>
                <a:ahLst/>
                <a:cxnLst>
                  <a:cxn ang="0">
                    <a:pos x="T0" y="T1"/>
                  </a:cxn>
                  <a:cxn ang="0">
                    <a:pos x="T2" y="T3"/>
                  </a:cxn>
                  <a:cxn ang="0">
                    <a:pos x="T4" y="T5"/>
                  </a:cxn>
                  <a:cxn ang="0">
                    <a:pos x="T6" y="T7"/>
                  </a:cxn>
                </a:cxnLst>
                <a:rect l="0" t="0" r="r" b="b"/>
                <a:pathLst>
                  <a:path w="42" h="73">
                    <a:moveTo>
                      <a:pt x="32" y="0"/>
                    </a:moveTo>
                    <a:cubicBezTo>
                      <a:pt x="0" y="73"/>
                      <a:pt x="0" y="73"/>
                      <a:pt x="0" y="73"/>
                    </a:cubicBezTo>
                    <a:cubicBezTo>
                      <a:pt x="42" y="5"/>
                      <a:pt x="42" y="5"/>
                      <a:pt x="42" y="5"/>
                    </a:cubicBezTo>
                    <a:cubicBezTo>
                      <a:pt x="38" y="3"/>
                      <a:pt x="35" y="1"/>
                      <a:pt x="32"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0" name="Freeform 175"/>
              <p:cNvSpPr/>
              <p:nvPr/>
            </p:nvSpPr>
            <p:spPr bwMode="auto">
              <a:xfrm>
                <a:off x="4619" y="1411"/>
                <a:ext cx="157" cy="252"/>
              </a:xfrm>
              <a:custGeom>
                <a:avLst/>
                <a:gdLst>
                  <a:gd name="T0" fmla="*/ 52 w 59"/>
                  <a:gd name="T1" fmla="*/ 0 h 94"/>
                  <a:gd name="T2" fmla="*/ 10 w 59"/>
                  <a:gd name="T3" fmla="*/ 68 h 94"/>
                  <a:gd name="T4" fmla="*/ 0 w 59"/>
                  <a:gd name="T5" fmla="*/ 90 h 94"/>
                  <a:gd name="T6" fmla="*/ 6 w 59"/>
                  <a:gd name="T7" fmla="*/ 94 h 94"/>
                  <a:gd name="T8" fmla="*/ 59 w 59"/>
                  <a:gd name="T9" fmla="*/ 4 h 94"/>
                  <a:gd name="T10" fmla="*/ 52 w 59"/>
                  <a:gd name="T11" fmla="*/ 0 h 94"/>
                </a:gdLst>
                <a:ahLst/>
                <a:cxnLst>
                  <a:cxn ang="0">
                    <a:pos x="T0" y="T1"/>
                  </a:cxn>
                  <a:cxn ang="0">
                    <a:pos x="T2" y="T3"/>
                  </a:cxn>
                  <a:cxn ang="0">
                    <a:pos x="T4" y="T5"/>
                  </a:cxn>
                  <a:cxn ang="0">
                    <a:pos x="T6" y="T7"/>
                  </a:cxn>
                  <a:cxn ang="0">
                    <a:pos x="T8" y="T9"/>
                  </a:cxn>
                  <a:cxn ang="0">
                    <a:pos x="T10" y="T11"/>
                  </a:cxn>
                </a:cxnLst>
                <a:rect l="0" t="0" r="r" b="b"/>
                <a:pathLst>
                  <a:path w="59" h="94">
                    <a:moveTo>
                      <a:pt x="52" y="0"/>
                    </a:moveTo>
                    <a:cubicBezTo>
                      <a:pt x="10" y="68"/>
                      <a:pt x="10" y="68"/>
                      <a:pt x="10" y="68"/>
                    </a:cubicBezTo>
                    <a:cubicBezTo>
                      <a:pt x="0" y="90"/>
                      <a:pt x="0" y="90"/>
                      <a:pt x="0" y="90"/>
                    </a:cubicBezTo>
                    <a:cubicBezTo>
                      <a:pt x="2" y="91"/>
                      <a:pt x="4" y="93"/>
                      <a:pt x="6" y="94"/>
                    </a:cubicBezTo>
                    <a:cubicBezTo>
                      <a:pt x="59" y="4"/>
                      <a:pt x="59" y="4"/>
                      <a:pt x="59" y="4"/>
                    </a:cubicBezTo>
                    <a:cubicBezTo>
                      <a:pt x="57" y="3"/>
                      <a:pt x="54" y="1"/>
                      <a:pt x="52" y="0"/>
                    </a:cubicBezTo>
                    <a:close/>
                  </a:path>
                </a:pathLst>
              </a:custGeom>
              <a:solidFill>
                <a:srgbClr val="81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1" name="Freeform 176"/>
              <p:cNvSpPr/>
              <p:nvPr/>
            </p:nvSpPr>
            <p:spPr bwMode="auto">
              <a:xfrm>
                <a:off x="4635" y="1422"/>
                <a:ext cx="168" cy="251"/>
              </a:xfrm>
              <a:custGeom>
                <a:avLst/>
                <a:gdLst>
                  <a:gd name="T0" fmla="*/ 53 w 63"/>
                  <a:gd name="T1" fmla="*/ 0 h 94"/>
                  <a:gd name="T2" fmla="*/ 0 w 63"/>
                  <a:gd name="T3" fmla="*/ 90 h 94"/>
                  <a:gd name="T4" fmla="*/ 7 w 63"/>
                  <a:gd name="T5" fmla="*/ 94 h 94"/>
                  <a:gd name="T6" fmla="*/ 63 w 63"/>
                  <a:gd name="T7" fmla="*/ 6 h 94"/>
                  <a:gd name="T8" fmla="*/ 53 w 63"/>
                  <a:gd name="T9" fmla="*/ 0 h 94"/>
                </a:gdLst>
                <a:ahLst/>
                <a:cxnLst>
                  <a:cxn ang="0">
                    <a:pos x="T0" y="T1"/>
                  </a:cxn>
                  <a:cxn ang="0">
                    <a:pos x="T2" y="T3"/>
                  </a:cxn>
                  <a:cxn ang="0">
                    <a:pos x="T4" y="T5"/>
                  </a:cxn>
                  <a:cxn ang="0">
                    <a:pos x="T6" y="T7"/>
                  </a:cxn>
                  <a:cxn ang="0">
                    <a:pos x="T8" y="T9"/>
                  </a:cxn>
                </a:cxnLst>
                <a:rect l="0" t="0" r="r" b="b"/>
                <a:pathLst>
                  <a:path w="63" h="94">
                    <a:moveTo>
                      <a:pt x="53" y="0"/>
                    </a:moveTo>
                    <a:cubicBezTo>
                      <a:pt x="0" y="90"/>
                      <a:pt x="0" y="90"/>
                      <a:pt x="0" y="90"/>
                    </a:cubicBezTo>
                    <a:cubicBezTo>
                      <a:pt x="3" y="91"/>
                      <a:pt x="5" y="93"/>
                      <a:pt x="7" y="94"/>
                    </a:cubicBezTo>
                    <a:cubicBezTo>
                      <a:pt x="63" y="6"/>
                      <a:pt x="63" y="6"/>
                      <a:pt x="63" y="6"/>
                    </a:cubicBezTo>
                    <a:cubicBezTo>
                      <a:pt x="60" y="4"/>
                      <a:pt x="56" y="2"/>
                      <a:pt x="53"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2" name="Freeform 177"/>
              <p:cNvSpPr/>
              <p:nvPr/>
            </p:nvSpPr>
            <p:spPr bwMode="auto">
              <a:xfrm>
                <a:off x="4653" y="1438"/>
                <a:ext cx="171" cy="249"/>
              </a:xfrm>
              <a:custGeom>
                <a:avLst/>
                <a:gdLst>
                  <a:gd name="T0" fmla="*/ 56 w 64"/>
                  <a:gd name="T1" fmla="*/ 0 h 93"/>
                  <a:gd name="T2" fmla="*/ 0 w 64"/>
                  <a:gd name="T3" fmla="*/ 88 h 93"/>
                  <a:gd name="T4" fmla="*/ 7 w 64"/>
                  <a:gd name="T5" fmla="*/ 93 h 93"/>
                  <a:gd name="T6" fmla="*/ 64 w 64"/>
                  <a:gd name="T7" fmla="*/ 6 h 93"/>
                  <a:gd name="T8" fmla="*/ 56 w 64"/>
                  <a:gd name="T9" fmla="*/ 0 h 93"/>
                </a:gdLst>
                <a:ahLst/>
                <a:cxnLst>
                  <a:cxn ang="0">
                    <a:pos x="T0" y="T1"/>
                  </a:cxn>
                  <a:cxn ang="0">
                    <a:pos x="T2" y="T3"/>
                  </a:cxn>
                  <a:cxn ang="0">
                    <a:pos x="T4" y="T5"/>
                  </a:cxn>
                  <a:cxn ang="0">
                    <a:pos x="T6" y="T7"/>
                  </a:cxn>
                  <a:cxn ang="0">
                    <a:pos x="T8" y="T9"/>
                  </a:cxn>
                </a:cxnLst>
                <a:rect l="0" t="0" r="r" b="b"/>
                <a:pathLst>
                  <a:path w="64" h="93">
                    <a:moveTo>
                      <a:pt x="56" y="0"/>
                    </a:moveTo>
                    <a:cubicBezTo>
                      <a:pt x="0" y="88"/>
                      <a:pt x="0" y="88"/>
                      <a:pt x="0" y="88"/>
                    </a:cubicBezTo>
                    <a:cubicBezTo>
                      <a:pt x="2" y="90"/>
                      <a:pt x="5" y="91"/>
                      <a:pt x="7" y="93"/>
                    </a:cubicBezTo>
                    <a:cubicBezTo>
                      <a:pt x="64" y="6"/>
                      <a:pt x="64" y="6"/>
                      <a:pt x="64" y="6"/>
                    </a:cubicBezTo>
                    <a:cubicBezTo>
                      <a:pt x="61" y="4"/>
                      <a:pt x="59" y="2"/>
                      <a:pt x="56" y="0"/>
                    </a:cubicBezTo>
                    <a:close/>
                  </a:path>
                </a:pathLst>
              </a:custGeom>
              <a:solidFill>
                <a:srgbClr val="81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3" name="Freeform 178"/>
              <p:cNvSpPr/>
              <p:nvPr/>
            </p:nvSpPr>
            <p:spPr bwMode="auto">
              <a:xfrm>
                <a:off x="4672" y="1454"/>
                <a:ext cx="176" cy="246"/>
              </a:xfrm>
              <a:custGeom>
                <a:avLst/>
                <a:gdLst>
                  <a:gd name="T0" fmla="*/ 57 w 66"/>
                  <a:gd name="T1" fmla="*/ 0 h 92"/>
                  <a:gd name="T2" fmla="*/ 0 w 66"/>
                  <a:gd name="T3" fmla="*/ 87 h 92"/>
                  <a:gd name="T4" fmla="*/ 6 w 66"/>
                  <a:gd name="T5" fmla="*/ 92 h 92"/>
                  <a:gd name="T6" fmla="*/ 66 w 66"/>
                  <a:gd name="T7" fmla="*/ 6 h 92"/>
                  <a:gd name="T8" fmla="*/ 57 w 66"/>
                  <a:gd name="T9" fmla="*/ 0 h 92"/>
                </a:gdLst>
                <a:ahLst/>
                <a:cxnLst>
                  <a:cxn ang="0">
                    <a:pos x="T0" y="T1"/>
                  </a:cxn>
                  <a:cxn ang="0">
                    <a:pos x="T2" y="T3"/>
                  </a:cxn>
                  <a:cxn ang="0">
                    <a:pos x="T4" y="T5"/>
                  </a:cxn>
                  <a:cxn ang="0">
                    <a:pos x="T6" y="T7"/>
                  </a:cxn>
                  <a:cxn ang="0">
                    <a:pos x="T8" y="T9"/>
                  </a:cxn>
                </a:cxnLst>
                <a:rect l="0" t="0" r="r" b="b"/>
                <a:pathLst>
                  <a:path w="66" h="92">
                    <a:moveTo>
                      <a:pt x="57" y="0"/>
                    </a:moveTo>
                    <a:cubicBezTo>
                      <a:pt x="0" y="87"/>
                      <a:pt x="0" y="87"/>
                      <a:pt x="0" y="87"/>
                    </a:cubicBezTo>
                    <a:cubicBezTo>
                      <a:pt x="2" y="88"/>
                      <a:pt x="4" y="90"/>
                      <a:pt x="6" y="92"/>
                    </a:cubicBezTo>
                    <a:cubicBezTo>
                      <a:pt x="66" y="6"/>
                      <a:pt x="66" y="6"/>
                      <a:pt x="66" y="6"/>
                    </a:cubicBezTo>
                    <a:cubicBezTo>
                      <a:pt x="63" y="4"/>
                      <a:pt x="60" y="2"/>
                      <a:pt x="57"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4" name="Freeform 179"/>
              <p:cNvSpPr/>
              <p:nvPr/>
            </p:nvSpPr>
            <p:spPr bwMode="auto">
              <a:xfrm>
                <a:off x="4688" y="1470"/>
                <a:ext cx="182" cy="243"/>
              </a:xfrm>
              <a:custGeom>
                <a:avLst/>
                <a:gdLst>
                  <a:gd name="T0" fmla="*/ 60 w 68"/>
                  <a:gd name="T1" fmla="*/ 0 h 91"/>
                  <a:gd name="T2" fmla="*/ 0 w 68"/>
                  <a:gd name="T3" fmla="*/ 86 h 91"/>
                  <a:gd name="T4" fmla="*/ 7 w 68"/>
                  <a:gd name="T5" fmla="*/ 91 h 91"/>
                  <a:gd name="T6" fmla="*/ 68 w 68"/>
                  <a:gd name="T7" fmla="*/ 7 h 91"/>
                  <a:gd name="T8" fmla="*/ 60 w 68"/>
                  <a:gd name="T9" fmla="*/ 0 h 91"/>
                </a:gdLst>
                <a:ahLst/>
                <a:cxnLst>
                  <a:cxn ang="0">
                    <a:pos x="T0" y="T1"/>
                  </a:cxn>
                  <a:cxn ang="0">
                    <a:pos x="T2" y="T3"/>
                  </a:cxn>
                  <a:cxn ang="0">
                    <a:pos x="T4" y="T5"/>
                  </a:cxn>
                  <a:cxn ang="0">
                    <a:pos x="T6" y="T7"/>
                  </a:cxn>
                  <a:cxn ang="0">
                    <a:pos x="T8" y="T9"/>
                  </a:cxn>
                </a:cxnLst>
                <a:rect l="0" t="0" r="r" b="b"/>
                <a:pathLst>
                  <a:path w="68" h="91">
                    <a:moveTo>
                      <a:pt x="60" y="0"/>
                    </a:moveTo>
                    <a:cubicBezTo>
                      <a:pt x="0" y="86"/>
                      <a:pt x="0" y="86"/>
                      <a:pt x="0" y="86"/>
                    </a:cubicBezTo>
                    <a:cubicBezTo>
                      <a:pt x="2" y="87"/>
                      <a:pt x="5" y="89"/>
                      <a:pt x="7" y="91"/>
                    </a:cubicBezTo>
                    <a:cubicBezTo>
                      <a:pt x="68" y="7"/>
                      <a:pt x="68" y="7"/>
                      <a:pt x="68" y="7"/>
                    </a:cubicBezTo>
                    <a:cubicBezTo>
                      <a:pt x="65" y="5"/>
                      <a:pt x="63" y="3"/>
                      <a:pt x="60" y="0"/>
                    </a:cubicBezTo>
                    <a:close/>
                  </a:path>
                </a:pathLst>
              </a:custGeom>
              <a:solidFill>
                <a:srgbClr val="81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5" name="Freeform 180"/>
              <p:cNvSpPr/>
              <p:nvPr/>
            </p:nvSpPr>
            <p:spPr bwMode="auto">
              <a:xfrm>
                <a:off x="4707" y="1489"/>
                <a:ext cx="181" cy="240"/>
              </a:xfrm>
              <a:custGeom>
                <a:avLst/>
                <a:gdLst>
                  <a:gd name="T0" fmla="*/ 61 w 68"/>
                  <a:gd name="T1" fmla="*/ 0 h 90"/>
                  <a:gd name="T2" fmla="*/ 0 w 68"/>
                  <a:gd name="T3" fmla="*/ 84 h 90"/>
                  <a:gd name="T4" fmla="*/ 6 w 68"/>
                  <a:gd name="T5" fmla="*/ 90 h 90"/>
                  <a:gd name="T6" fmla="*/ 68 w 68"/>
                  <a:gd name="T7" fmla="*/ 6 h 90"/>
                  <a:gd name="T8" fmla="*/ 61 w 68"/>
                  <a:gd name="T9" fmla="*/ 0 h 90"/>
                </a:gdLst>
                <a:ahLst/>
                <a:cxnLst>
                  <a:cxn ang="0">
                    <a:pos x="T0" y="T1"/>
                  </a:cxn>
                  <a:cxn ang="0">
                    <a:pos x="T2" y="T3"/>
                  </a:cxn>
                  <a:cxn ang="0">
                    <a:pos x="T4" y="T5"/>
                  </a:cxn>
                  <a:cxn ang="0">
                    <a:pos x="T6" y="T7"/>
                  </a:cxn>
                  <a:cxn ang="0">
                    <a:pos x="T8" y="T9"/>
                  </a:cxn>
                </a:cxnLst>
                <a:rect l="0" t="0" r="r" b="b"/>
                <a:pathLst>
                  <a:path w="68" h="90">
                    <a:moveTo>
                      <a:pt x="61" y="0"/>
                    </a:moveTo>
                    <a:cubicBezTo>
                      <a:pt x="0" y="84"/>
                      <a:pt x="0" y="84"/>
                      <a:pt x="0" y="84"/>
                    </a:cubicBezTo>
                    <a:cubicBezTo>
                      <a:pt x="2" y="86"/>
                      <a:pt x="4" y="88"/>
                      <a:pt x="6" y="90"/>
                    </a:cubicBezTo>
                    <a:cubicBezTo>
                      <a:pt x="68" y="6"/>
                      <a:pt x="68" y="6"/>
                      <a:pt x="68" y="6"/>
                    </a:cubicBezTo>
                    <a:cubicBezTo>
                      <a:pt x="65" y="4"/>
                      <a:pt x="63" y="2"/>
                      <a:pt x="61"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6" name="Freeform 181"/>
              <p:cNvSpPr/>
              <p:nvPr/>
            </p:nvSpPr>
            <p:spPr bwMode="auto">
              <a:xfrm>
                <a:off x="4757" y="1877"/>
                <a:ext cx="388" cy="668"/>
              </a:xfrm>
              <a:custGeom>
                <a:avLst/>
                <a:gdLst>
                  <a:gd name="T0" fmla="*/ 135 w 145"/>
                  <a:gd name="T1" fmla="*/ 0 h 250"/>
                  <a:gd name="T2" fmla="*/ 34 w 145"/>
                  <a:gd name="T3" fmla="*/ 19 h 250"/>
                  <a:gd name="T4" fmla="*/ 44 w 145"/>
                  <a:gd name="T5" fmla="*/ 78 h 250"/>
                  <a:gd name="T6" fmla="*/ 0 w 145"/>
                  <a:gd name="T7" fmla="*/ 198 h 250"/>
                  <a:gd name="T8" fmla="*/ 83 w 145"/>
                  <a:gd name="T9" fmla="*/ 250 h 250"/>
                  <a:gd name="T10" fmla="*/ 145 w 145"/>
                  <a:gd name="T11" fmla="*/ 73 h 250"/>
                  <a:gd name="T12" fmla="*/ 135 w 145"/>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145" h="250">
                    <a:moveTo>
                      <a:pt x="135" y="0"/>
                    </a:moveTo>
                    <a:cubicBezTo>
                      <a:pt x="34" y="19"/>
                      <a:pt x="34" y="19"/>
                      <a:pt x="34" y="19"/>
                    </a:cubicBezTo>
                    <a:cubicBezTo>
                      <a:pt x="40" y="38"/>
                      <a:pt x="44" y="57"/>
                      <a:pt x="44" y="78"/>
                    </a:cubicBezTo>
                    <a:cubicBezTo>
                      <a:pt x="44" y="124"/>
                      <a:pt x="27" y="165"/>
                      <a:pt x="0" y="198"/>
                    </a:cubicBezTo>
                    <a:cubicBezTo>
                      <a:pt x="83" y="250"/>
                      <a:pt x="83" y="250"/>
                      <a:pt x="83" y="250"/>
                    </a:cubicBezTo>
                    <a:cubicBezTo>
                      <a:pt x="122" y="201"/>
                      <a:pt x="145" y="140"/>
                      <a:pt x="145" y="73"/>
                    </a:cubicBezTo>
                    <a:cubicBezTo>
                      <a:pt x="145" y="48"/>
                      <a:pt x="141" y="23"/>
                      <a:pt x="135" y="0"/>
                    </a:cubicBezTo>
                    <a:close/>
                  </a:path>
                </a:pathLst>
              </a:custGeom>
              <a:solidFill>
                <a:srgbClr val="FF7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7" name="Freeform 182"/>
              <p:cNvSpPr/>
              <p:nvPr/>
            </p:nvSpPr>
            <p:spPr bwMode="auto">
              <a:xfrm>
                <a:off x="3678" y="2000"/>
                <a:ext cx="278" cy="569"/>
              </a:xfrm>
              <a:custGeom>
                <a:avLst/>
                <a:gdLst>
                  <a:gd name="T0" fmla="*/ 3 w 104"/>
                  <a:gd name="T1" fmla="*/ 0 h 213"/>
                  <a:gd name="T2" fmla="*/ 79 w 104"/>
                  <a:gd name="T3" fmla="*/ 213 h 213"/>
                  <a:gd name="T4" fmla="*/ 104 w 104"/>
                  <a:gd name="T5" fmla="*/ 182 h 213"/>
                  <a:gd name="T6" fmla="*/ 49 w 104"/>
                  <a:gd name="T7" fmla="*/ 7 h 213"/>
                  <a:gd name="T8" fmla="*/ 3 w 104"/>
                  <a:gd name="T9" fmla="*/ 0 h 213"/>
                </a:gdLst>
                <a:ahLst/>
                <a:cxnLst>
                  <a:cxn ang="0">
                    <a:pos x="T0" y="T1"/>
                  </a:cxn>
                  <a:cxn ang="0">
                    <a:pos x="T2" y="T3"/>
                  </a:cxn>
                  <a:cxn ang="0">
                    <a:pos x="T4" y="T5"/>
                  </a:cxn>
                  <a:cxn ang="0">
                    <a:pos x="T6" y="T7"/>
                  </a:cxn>
                  <a:cxn ang="0">
                    <a:pos x="T8" y="T9"/>
                  </a:cxn>
                </a:cxnLst>
                <a:rect l="0" t="0" r="r" b="b"/>
                <a:pathLst>
                  <a:path w="104" h="213">
                    <a:moveTo>
                      <a:pt x="3" y="0"/>
                    </a:moveTo>
                    <a:cubicBezTo>
                      <a:pt x="0" y="76"/>
                      <a:pt x="24" y="159"/>
                      <a:pt x="79" y="213"/>
                    </a:cubicBezTo>
                    <a:cubicBezTo>
                      <a:pt x="104" y="182"/>
                      <a:pt x="104" y="182"/>
                      <a:pt x="104" y="182"/>
                    </a:cubicBezTo>
                    <a:cubicBezTo>
                      <a:pt x="66" y="133"/>
                      <a:pt x="49" y="69"/>
                      <a:pt x="49" y="7"/>
                    </a:cubicBezTo>
                    <a:lnTo>
                      <a:pt x="3" y="0"/>
                    </a:lnTo>
                    <a:close/>
                  </a:path>
                </a:pathLst>
              </a:custGeom>
              <a:solidFill>
                <a:srgbClr val="D47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8" name="Freeform 183"/>
              <p:cNvSpPr/>
              <p:nvPr/>
            </p:nvSpPr>
            <p:spPr bwMode="auto">
              <a:xfrm>
                <a:off x="3809" y="2018"/>
                <a:ext cx="78" cy="70"/>
              </a:xfrm>
              <a:custGeom>
                <a:avLst/>
                <a:gdLst>
                  <a:gd name="T0" fmla="*/ 29 w 29"/>
                  <a:gd name="T1" fmla="*/ 5 h 26"/>
                  <a:gd name="T2" fmla="*/ 0 w 29"/>
                  <a:gd name="T3" fmla="*/ 0 h 26"/>
                  <a:gd name="T4" fmla="*/ 1 w 29"/>
                  <a:gd name="T5" fmla="*/ 26 h 26"/>
                  <a:gd name="T6" fmla="*/ 28 w 29"/>
                  <a:gd name="T7" fmla="*/ 20 h 26"/>
                  <a:gd name="T8" fmla="*/ 29 w 29"/>
                  <a:gd name="T9" fmla="*/ 5 h 26"/>
                </a:gdLst>
                <a:ahLst/>
                <a:cxnLst>
                  <a:cxn ang="0">
                    <a:pos x="T0" y="T1"/>
                  </a:cxn>
                  <a:cxn ang="0">
                    <a:pos x="T2" y="T3"/>
                  </a:cxn>
                  <a:cxn ang="0">
                    <a:pos x="T4" y="T5"/>
                  </a:cxn>
                  <a:cxn ang="0">
                    <a:pos x="T6" y="T7"/>
                  </a:cxn>
                  <a:cxn ang="0">
                    <a:pos x="T8" y="T9"/>
                  </a:cxn>
                </a:cxnLst>
                <a:rect l="0" t="0" r="r" b="b"/>
                <a:pathLst>
                  <a:path w="29" h="26">
                    <a:moveTo>
                      <a:pt x="29" y="5"/>
                    </a:moveTo>
                    <a:cubicBezTo>
                      <a:pt x="0" y="0"/>
                      <a:pt x="0" y="0"/>
                      <a:pt x="0" y="0"/>
                    </a:cubicBezTo>
                    <a:cubicBezTo>
                      <a:pt x="0" y="9"/>
                      <a:pt x="0" y="17"/>
                      <a:pt x="1" y="26"/>
                    </a:cubicBezTo>
                    <a:cubicBezTo>
                      <a:pt x="28" y="20"/>
                      <a:pt x="28" y="20"/>
                      <a:pt x="28" y="20"/>
                    </a:cubicBezTo>
                    <a:cubicBezTo>
                      <a:pt x="28" y="15"/>
                      <a:pt x="29" y="10"/>
                      <a:pt x="29" y="5"/>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9" name="Freeform 184"/>
              <p:cNvSpPr/>
              <p:nvPr/>
            </p:nvSpPr>
            <p:spPr bwMode="auto">
              <a:xfrm>
                <a:off x="3812" y="2072"/>
                <a:ext cx="77" cy="91"/>
              </a:xfrm>
              <a:custGeom>
                <a:avLst/>
                <a:gdLst>
                  <a:gd name="T0" fmla="*/ 27 w 29"/>
                  <a:gd name="T1" fmla="*/ 5 h 34"/>
                  <a:gd name="T2" fmla="*/ 27 w 29"/>
                  <a:gd name="T3" fmla="*/ 0 h 34"/>
                  <a:gd name="T4" fmla="*/ 0 w 29"/>
                  <a:gd name="T5" fmla="*/ 6 h 34"/>
                  <a:gd name="T6" fmla="*/ 3 w 29"/>
                  <a:gd name="T7" fmla="*/ 34 h 34"/>
                  <a:gd name="T8" fmla="*/ 29 w 29"/>
                  <a:gd name="T9" fmla="*/ 30 h 34"/>
                  <a:gd name="T10" fmla="*/ 27 w 29"/>
                  <a:gd name="T11" fmla="*/ 5 h 34"/>
                </a:gdLst>
                <a:ahLst/>
                <a:cxnLst>
                  <a:cxn ang="0">
                    <a:pos x="T0" y="T1"/>
                  </a:cxn>
                  <a:cxn ang="0">
                    <a:pos x="T2" y="T3"/>
                  </a:cxn>
                  <a:cxn ang="0">
                    <a:pos x="T4" y="T5"/>
                  </a:cxn>
                  <a:cxn ang="0">
                    <a:pos x="T6" y="T7"/>
                  </a:cxn>
                  <a:cxn ang="0">
                    <a:pos x="T8" y="T9"/>
                  </a:cxn>
                  <a:cxn ang="0">
                    <a:pos x="T10" y="T11"/>
                  </a:cxn>
                </a:cxnLst>
                <a:rect l="0" t="0" r="r" b="b"/>
                <a:pathLst>
                  <a:path w="29" h="34">
                    <a:moveTo>
                      <a:pt x="27" y="5"/>
                    </a:moveTo>
                    <a:cubicBezTo>
                      <a:pt x="27" y="4"/>
                      <a:pt x="27" y="2"/>
                      <a:pt x="27" y="0"/>
                    </a:cubicBezTo>
                    <a:cubicBezTo>
                      <a:pt x="0" y="6"/>
                      <a:pt x="0" y="6"/>
                      <a:pt x="0" y="6"/>
                    </a:cubicBezTo>
                    <a:cubicBezTo>
                      <a:pt x="0" y="15"/>
                      <a:pt x="2" y="24"/>
                      <a:pt x="3" y="34"/>
                    </a:cubicBezTo>
                    <a:cubicBezTo>
                      <a:pt x="29" y="30"/>
                      <a:pt x="29" y="30"/>
                      <a:pt x="29" y="30"/>
                    </a:cubicBezTo>
                    <a:cubicBezTo>
                      <a:pt x="28" y="22"/>
                      <a:pt x="27" y="13"/>
                      <a:pt x="27" y="5"/>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0" name="Freeform 185"/>
              <p:cNvSpPr/>
              <p:nvPr/>
            </p:nvSpPr>
            <p:spPr bwMode="auto">
              <a:xfrm>
                <a:off x="3820" y="2152"/>
                <a:ext cx="83" cy="83"/>
              </a:xfrm>
              <a:custGeom>
                <a:avLst/>
                <a:gdLst>
                  <a:gd name="T0" fmla="*/ 26 w 31"/>
                  <a:gd name="T1" fmla="*/ 0 h 31"/>
                  <a:gd name="T2" fmla="*/ 0 w 31"/>
                  <a:gd name="T3" fmla="*/ 4 h 31"/>
                  <a:gd name="T4" fmla="*/ 6 w 31"/>
                  <a:gd name="T5" fmla="*/ 31 h 31"/>
                  <a:gd name="T6" fmla="*/ 31 w 31"/>
                  <a:gd name="T7" fmla="*/ 25 h 31"/>
                  <a:gd name="T8" fmla="*/ 26 w 31"/>
                  <a:gd name="T9" fmla="*/ 0 h 31"/>
                </a:gdLst>
                <a:ahLst/>
                <a:cxnLst>
                  <a:cxn ang="0">
                    <a:pos x="T0" y="T1"/>
                  </a:cxn>
                  <a:cxn ang="0">
                    <a:pos x="T2" y="T3"/>
                  </a:cxn>
                  <a:cxn ang="0">
                    <a:pos x="T4" y="T5"/>
                  </a:cxn>
                  <a:cxn ang="0">
                    <a:pos x="T6" y="T7"/>
                  </a:cxn>
                  <a:cxn ang="0">
                    <a:pos x="T8" y="T9"/>
                  </a:cxn>
                </a:cxnLst>
                <a:rect l="0" t="0" r="r" b="b"/>
                <a:pathLst>
                  <a:path w="31" h="31">
                    <a:moveTo>
                      <a:pt x="26" y="0"/>
                    </a:moveTo>
                    <a:cubicBezTo>
                      <a:pt x="0" y="4"/>
                      <a:pt x="0" y="4"/>
                      <a:pt x="0" y="4"/>
                    </a:cubicBezTo>
                    <a:cubicBezTo>
                      <a:pt x="2" y="13"/>
                      <a:pt x="4" y="22"/>
                      <a:pt x="6" y="31"/>
                    </a:cubicBezTo>
                    <a:cubicBezTo>
                      <a:pt x="31" y="25"/>
                      <a:pt x="31" y="25"/>
                      <a:pt x="31" y="25"/>
                    </a:cubicBezTo>
                    <a:cubicBezTo>
                      <a:pt x="29" y="17"/>
                      <a:pt x="27" y="8"/>
                      <a:pt x="26"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1" name="Freeform 186"/>
              <p:cNvSpPr/>
              <p:nvPr/>
            </p:nvSpPr>
            <p:spPr bwMode="auto">
              <a:xfrm>
                <a:off x="3836" y="2219"/>
                <a:ext cx="88" cy="88"/>
              </a:xfrm>
              <a:custGeom>
                <a:avLst/>
                <a:gdLst>
                  <a:gd name="T0" fmla="*/ 25 w 33"/>
                  <a:gd name="T1" fmla="*/ 0 h 33"/>
                  <a:gd name="T2" fmla="*/ 0 w 33"/>
                  <a:gd name="T3" fmla="*/ 6 h 33"/>
                  <a:gd name="T4" fmla="*/ 8 w 33"/>
                  <a:gd name="T5" fmla="*/ 33 h 33"/>
                  <a:gd name="T6" fmla="*/ 33 w 33"/>
                  <a:gd name="T7" fmla="*/ 22 h 33"/>
                  <a:gd name="T8" fmla="*/ 25 w 33"/>
                  <a:gd name="T9" fmla="*/ 0 h 33"/>
                </a:gdLst>
                <a:ahLst/>
                <a:cxnLst>
                  <a:cxn ang="0">
                    <a:pos x="T0" y="T1"/>
                  </a:cxn>
                  <a:cxn ang="0">
                    <a:pos x="T2" y="T3"/>
                  </a:cxn>
                  <a:cxn ang="0">
                    <a:pos x="T4" y="T5"/>
                  </a:cxn>
                  <a:cxn ang="0">
                    <a:pos x="T6" y="T7"/>
                  </a:cxn>
                  <a:cxn ang="0">
                    <a:pos x="T8" y="T9"/>
                  </a:cxn>
                </a:cxnLst>
                <a:rect l="0" t="0" r="r" b="b"/>
                <a:pathLst>
                  <a:path w="33" h="33">
                    <a:moveTo>
                      <a:pt x="25" y="0"/>
                    </a:moveTo>
                    <a:cubicBezTo>
                      <a:pt x="0" y="6"/>
                      <a:pt x="0" y="6"/>
                      <a:pt x="0" y="6"/>
                    </a:cubicBezTo>
                    <a:cubicBezTo>
                      <a:pt x="2" y="15"/>
                      <a:pt x="5" y="24"/>
                      <a:pt x="8" y="33"/>
                    </a:cubicBezTo>
                    <a:cubicBezTo>
                      <a:pt x="33" y="22"/>
                      <a:pt x="33" y="22"/>
                      <a:pt x="33" y="22"/>
                    </a:cubicBezTo>
                    <a:cubicBezTo>
                      <a:pt x="30" y="15"/>
                      <a:pt x="27" y="7"/>
                      <a:pt x="25"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2" name="Freeform 187"/>
              <p:cNvSpPr/>
              <p:nvPr/>
            </p:nvSpPr>
            <p:spPr bwMode="auto">
              <a:xfrm>
                <a:off x="3857" y="2278"/>
                <a:ext cx="99" cy="101"/>
              </a:xfrm>
              <a:custGeom>
                <a:avLst/>
                <a:gdLst>
                  <a:gd name="T0" fmla="*/ 25 w 37"/>
                  <a:gd name="T1" fmla="*/ 0 h 38"/>
                  <a:gd name="T2" fmla="*/ 0 w 37"/>
                  <a:gd name="T3" fmla="*/ 11 h 38"/>
                  <a:gd name="T4" fmla="*/ 12 w 37"/>
                  <a:gd name="T5" fmla="*/ 38 h 38"/>
                  <a:gd name="T6" fmla="*/ 37 w 37"/>
                  <a:gd name="T7" fmla="*/ 25 h 38"/>
                  <a:gd name="T8" fmla="*/ 25 w 37"/>
                  <a:gd name="T9" fmla="*/ 0 h 38"/>
                </a:gdLst>
                <a:ahLst/>
                <a:cxnLst>
                  <a:cxn ang="0">
                    <a:pos x="T0" y="T1"/>
                  </a:cxn>
                  <a:cxn ang="0">
                    <a:pos x="T2" y="T3"/>
                  </a:cxn>
                  <a:cxn ang="0">
                    <a:pos x="T4" y="T5"/>
                  </a:cxn>
                  <a:cxn ang="0">
                    <a:pos x="T6" y="T7"/>
                  </a:cxn>
                  <a:cxn ang="0">
                    <a:pos x="T8" y="T9"/>
                  </a:cxn>
                </a:cxnLst>
                <a:rect l="0" t="0" r="r" b="b"/>
                <a:pathLst>
                  <a:path w="37" h="38">
                    <a:moveTo>
                      <a:pt x="25" y="0"/>
                    </a:moveTo>
                    <a:cubicBezTo>
                      <a:pt x="0" y="11"/>
                      <a:pt x="0" y="11"/>
                      <a:pt x="0" y="11"/>
                    </a:cubicBezTo>
                    <a:cubicBezTo>
                      <a:pt x="4" y="20"/>
                      <a:pt x="8" y="29"/>
                      <a:pt x="12" y="38"/>
                    </a:cubicBezTo>
                    <a:cubicBezTo>
                      <a:pt x="37" y="25"/>
                      <a:pt x="37" y="25"/>
                      <a:pt x="37" y="25"/>
                    </a:cubicBezTo>
                    <a:cubicBezTo>
                      <a:pt x="33" y="17"/>
                      <a:pt x="28" y="9"/>
                      <a:pt x="25"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3" name="Freeform 188"/>
              <p:cNvSpPr/>
              <p:nvPr/>
            </p:nvSpPr>
            <p:spPr bwMode="auto">
              <a:xfrm>
                <a:off x="3889" y="2345"/>
                <a:ext cx="99" cy="93"/>
              </a:xfrm>
              <a:custGeom>
                <a:avLst/>
                <a:gdLst>
                  <a:gd name="T0" fmla="*/ 25 w 37"/>
                  <a:gd name="T1" fmla="*/ 0 h 35"/>
                  <a:gd name="T2" fmla="*/ 0 w 37"/>
                  <a:gd name="T3" fmla="*/ 13 h 35"/>
                  <a:gd name="T4" fmla="*/ 12 w 37"/>
                  <a:gd name="T5" fmla="*/ 35 h 35"/>
                  <a:gd name="T6" fmla="*/ 37 w 37"/>
                  <a:gd name="T7" fmla="*/ 17 h 35"/>
                  <a:gd name="T8" fmla="*/ 25 w 37"/>
                  <a:gd name="T9" fmla="*/ 0 h 35"/>
                </a:gdLst>
                <a:ahLst/>
                <a:cxnLst>
                  <a:cxn ang="0">
                    <a:pos x="T0" y="T1"/>
                  </a:cxn>
                  <a:cxn ang="0">
                    <a:pos x="T2" y="T3"/>
                  </a:cxn>
                  <a:cxn ang="0">
                    <a:pos x="T4" y="T5"/>
                  </a:cxn>
                  <a:cxn ang="0">
                    <a:pos x="T6" y="T7"/>
                  </a:cxn>
                  <a:cxn ang="0">
                    <a:pos x="T8" y="T9"/>
                  </a:cxn>
                </a:cxnLst>
                <a:rect l="0" t="0" r="r" b="b"/>
                <a:pathLst>
                  <a:path w="37" h="35">
                    <a:moveTo>
                      <a:pt x="25" y="0"/>
                    </a:moveTo>
                    <a:cubicBezTo>
                      <a:pt x="0" y="13"/>
                      <a:pt x="0" y="13"/>
                      <a:pt x="0" y="13"/>
                    </a:cubicBezTo>
                    <a:cubicBezTo>
                      <a:pt x="4" y="21"/>
                      <a:pt x="8" y="28"/>
                      <a:pt x="12" y="35"/>
                    </a:cubicBezTo>
                    <a:cubicBezTo>
                      <a:pt x="37" y="17"/>
                      <a:pt x="37" y="17"/>
                      <a:pt x="37" y="17"/>
                    </a:cubicBezTo>
                    <a:cubicBezTo>
                      <a:pt x="33" y="11"/>
                      <a:pt x="29" y="5"/>
                      <a:pt x="25"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4" name="Freeform 189"/>
              <p:cNvSpPr/>
              <p:nvPr/>
            </p:nvSpPr>
            <p:spPr bwMode="auto">
              <a:xfrm>
                <a:off x="3921" y="2390"/>
                <a:ext cx="89" cy="96"/>
              </a:xfrm>
              <a:custGeom>
                <a:avLst/>
                <a:gdLst>
                  <a:gd name="T0" fmla="*/ 0 w 33"/>
                  <a:gd name="T1" fmla="*/ 18 h 36"/>
                  <a:gd name="T2" fmla="*/ 13 w 33"/>
                  <a:gd name="T3" fmla="*/ 36 h 36"/>
                  <a:gd name="T4" fmla="*/ 33 w 33"/>
                  <a:gd name="T5" fmla="*/ 10 h 36"/>
                  <a:gd name="T6" fmla="*/ 25 w 33"/>
                  <a:gd name="T7" fmla="*/ 0 h 36"/>
                  <a:gd name="T8" fmla="*/ 0 w 33"/>
                  <a:gd name="T9" fmla="*/ 18 h 36"/>
                </a:gdLst>
                <a:ahLst/>
                <a:cxnLst>
                  <a:cxn ang="0">
                    <a:pos x="T0" y="T1"/>
                  </a:cxn>
                  <a:cxn ang="0">
                    <a:pos x="T2" y="T3"/>
                  </a:cxn>
                  <a:cxn ang="0">
                    <a:pos x="T4" y="T5"/>
                  </a:cxn>
                  <a:cxn ang="0">
                    <a:pos x="T6" y="T7"/>
                  </a:cxn>
                  <a:cxn ang="0">
                    <a:pos x="T8" y="T9"/>
                  </a:cxn>
                </a:cxnLst>
                <a:rect l="0" t="0" r="r" b="b"/>
                <a:pathLst>
                  <a:path w="33" h="36">
                    <a:moveTo>
                      <a:pt x="0" y="18"/>
                    </a:moveTo>
                    <a:cubicBezTo>
                      <a:pt x="4" y="24"/>
                      <a:pt x="8" y="30"/>
                      <a:pt x="13" y="36"/>
                    </a:cubicBezTo>
                    <a:cubicBezTo>
                      <a:pt x="33" y="10"/>
                      <a:pt x="33" y="10"/>
                      <a:pt x="33" y="10"/>
                    </a:cubicBezTo>
                    <a:cubicBezTo>
                      <a:pt x="31" y="6"/>
                      <a:pt x="28" y="3"/>
                      <a:pt x="25" y="0"/>
                    </a:cubicBezTo>
                    <a:lnTo>
                      <a:pt x="0" y="18"/>
                    </a:ln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5" name="Freeform 190"/>
              <p:cNvSpPr/>
              <p:nvPr/>
            </p:nvSpPr>
            <p:spPr bwMode="auto">
              <a:xfrm>
                <a:off x="3628" y="1992"/>
                <a:ext cx="58" cy="82"/>
              </a:xfrm>
              <a:custGeom>
                <a:avLst/>
                <a:gdLst>
                  <a:gd name="T0" fmla="*/ 22 w 22"/>
                  <a:gd name="T1" fmla="*/ 3 h 31"/>
                  <a:gd name="T2" fmla="*/ 2 w 22"/>
                  <a:gd name="T3" fmla="*/ 0 h 31"/>
                  <a:gd name="T4" fmla="*/ 0 w 22"/>
                  <a:gd name="T5" fmla="*/ 30 h 31"/>
                  <a:gd name="T6" fmla="*/ 0 w 22"/>
                  <a:gd name="T7" fmla="*/ 31 h 31"/>
                  <a:gd name="T8" fmla="*/ 22 w 22"/>
                  <a:gd name="T9" fmla="*/ 30 h 31"/>
                  <a:gd name="T10" fmla="*/ 22 w 22"/>
                  <a:gd name="T11" fmla="*/ 3 h 31"/>
                </a:gdLst>
                <a:ahLst/>
                <a:cxnLst>
                  <a:cxn ang="0">
                    <a:pos x="T0" y="T1"/>
                  </a:cxn>
                  <a:cxn ang="0">
                    <a:pos x="T2" y="T3"/>
                  </a:cxn>
                  <a:cxn ang="0">
                    <a:pos x="T4" y="T5"/>
                  </a:cxn>
                  <a:cxn ang="0">
                    <a:pos x="T6" y="T7"/>
                  </a:cxn>
                  <a:cxn ang="0">
                    <a:pos x="T8" y="T9"/>
                  </a:cxn>
                  <a:cxn ang="0">
                    <a:pos x="T10" y="T11"/>
                  </a:cxn>
                </a:cxnLst>
                <a:rect l="0" t="0" r="r" b="b"/>
                <a:pathLst>
                  <a:path w="22" h="31">
                    <a:moveTo>
                      <a:pt x="22" y="3"/>
                    </a:moveTo>
                    <a:cubicBezTo>
                      <a:pt x="2" y="0"/>
                      <a:pt x="2" y="0"/>
                      <a:pt x="2" y="0"/>
                    </a:cubicBezTo>
                    <a:cubicBezTo>
                      <a:pt x="0" y="10"/>
                      <a:pt x="0" y="20"/>
                      <a:pt x="0" y="30"/>
                    </a:cubicBezTo>
                    <a:cubicBezTo>
                      <a:pt x="0" y="31"/>
                      <a:pt x="0" y="31"/>
                      <a:pt x="0" y="31"/>
                    </a:cubicBezTo>
                    <a:cubicBezTo>
                      <a:pt x="22" y="30"/>
                      <a:pt x="22" y="30"/>
                      <a:pt x="22" y="30"/>
                    </a:cubicBezTo>
                    <a:cubicBezTo>
                      <a:pt x="21" y="21"/>
                      <a:pt x="21" y="12"/>
                      <a:pt x="22" y="3"/>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6" name="Freeform 191"/>
              <p:cNvSpPr/>
              <p:nvPr/>
            </p:nvSpPr>
            <p:spPr bwMode="auto">
              <a:xfrm>
                <a:off x="3628" y="2072"/>
                <a:ext cx="64" cy="69"/>
              </a:xfrm>
              <a:custGeom>
                <a:avLst/>
                <a:gdLst>
                  <a:gd name="T0" fmla="*/ 22 w 24"/>
                  <a:gd name="T1" fmla="*/ 0 h 26"/>
                  <a:gd name="T2" fmla="*/ 0 w 24"/>
                  <a:gd name="T3" fmla="*/ 1 h 26"/>
                  <a:gd name="T4" fmla="*/ 1 w 24"/>
                  <a:gd name="T5" fmla="*/ 26 h 26"/>
                  <a:gd name="T6" fmla="*/ 24 w 24"/>
                  <a:gd name="T7" fmla="*/ 24 h 26"/>
                  <a:gd name="T8" fmla="*/ 22 w 24"/>
                  <a:gd name="T9" fmla="*/ 0 h 26"/>
                </a:gdLst>
                <a:ahLst/>
                <a:cxnLst>
                  <a:cxn ang="0">
                    <a:pos x="T0" y="T1"/>
                  </a:cxn>
                  <a:cxn ang="0">
                    <a:pos x="T2" y="T3"/>
                  </a:cxn>
                  <a:cxn ang="0">
                    <a:pos x="T4" y="T5"/>
                  </a:cxn>
                  <a:cxn ang="0">
                    <a:pos x="T6" y="T7"/>
                  </a:cxn>
                  <a:cxn ang="0">
                    <a:pos x="T8" y="T9"/>
                  </a:cxn>
                </a:cxnLst>
                <a:rect l="0" t="0" r="r" b="b"/>
                <a:pathLst>
                  <a:path w="24" h="26">
                    <a:moveTo>
                      <a:pt x="22" y="0"/>
                    </a:moveTo>
                    <a:cubicBezTo>
                      <a:pt x="0" y="1"/>
                      <a:pt x="0" y="1"/>
                      <a:pt x="0" y="1"/>
                    </a:cubicBezTo>
                    <a:cubicBezTo>
                      <a:pt x="0" y="10"/>
                      <a:pt x="0" y="18"/>
                      <a:pt x="1" y="26"/>
                    </a:cubicBezTo>
                    <a:cubicBezTo>
                      <a:pt x="24" y="24"/>
                      <a:pt x="24" y="24"/>
                      <a:pt x="24" y="24"/>
                    </a:cubicBezTo>
                    <a:cubicBezTo>
                      <a:pt x="23" y="16"/>
                      <a:pt x="22" y="8"/>
                      <a:pt x="22"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7" name="Freeform 192"/>
              <p:cNvSpPr/>
              <p:nvPr/>
            </p:nvSpPr>
            <p:spPr bwMode="auto">
              <a:xfrm>
                <a:off x="3630" y="2136"/>
                <a:ext cx="72" cy="88"/>
              </a:xfrm>
              <a:custGeom>
                <a:avLst/>
                <a:gdLst>
                  <a:gd name="T0" fmla="*/ 23 w 27"/>
                  <a:gd name="T1" fmla="*/ 0 h 33"/>
                  <a:gd name="T2" fmla="*/ 0 w 27"/>
                  <a:gd name="T3" fmla="*/ 2 h 33"/>
                  <a:gd name="T4" fmla="*/ 5 w 27"/>
                  <a:gd name="T5" fmla="*/ 33 h 33"/>
                  <a:gd name="T6" fmla="*/ 27 w 27"/>
                  <a:gd name="T7" fmla="*/ 27 h 33"/>
                  <a:gd name="T8" fmla="*/ 23 w 27"/>
                  <a:gd name="T9" fmla="*/ 0 h 33"/>
                </a:gdLst>
                <a:ahLst/>
                <a:cxnLst>
                  <a:cxn ang="0">
                    <a:pos x="T0" y="T1"/>
                  </a:cxn>
                  <a:cxn ang="0">
                    <a:pos x="T2" y="T3"/>
                  </a:cxn>
                  <a:cxn ang="0">
                    <a:pos x="T4" y="T5"/>
                  </a:cxn>
                  <a:cxn ang="0">
                    <a:pos x="T6" y="T7"/>
                  </a:cxn>
                  <a:cxn ang="0">
                    <a:pos x="T8" y="T9"/>
                  </a:cxn>
                </a:cxnLst>
                <a:rect l="0" t="0" r="r" b="b"/>
                <a:pathLst>
                  <a:path w="27" h="33">
                    <a:moveTo>
                      <a:pt x="23" y="0"/>
                    </a:moveTo>
                    <a:cubicBezTo>
                      <a:pt x="0" y="2"/>
                      <a:pt x="0" y="2"/>
                      <a:pt x="0" y="2"/>
                    </a:cubicBezTo>
                    <a:cubicBezTo>
                      <a:pt x="1" y="12"/>
                      <a:pt x="2" y="23"/>
                      <a:pt x="5" y="33"/>
                    </a:cubicBezTo>
                    <a:cubicBezTo>
                      <a:pt x="27" y="27"/>
                      <a:pt x="27" y="27"/>
                      <a:pt x="27" y="27"/>
                    </a:cubicBezTo>
                    <a:cubicBezTo>
                      <a:pt x="25" y="18"/>
                      <a:pt x="24" y="9"/>
                      <a:pt x="23"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8" name="Freeform 193"/>
              <p:cNvSpPr/>
              <p:nvPr/>
            </p:nvSpPr>
            <p:spPr bwMode="auto">
              <a:xfrm>
                <a:off x="3644" y="2208"/>
                <a:ext cx="75" cy="94"/>
              </a:xfrm>
              <a:custGeom>
                <a:avLst/>
                <a:gdLst>
                  <a:gd name="T0" fmla="*/ 22 w 28"/>
                  <a:gd name="T1" fmla="*/ 0 h 35"/>
                  <a:gd name="T2" fmla="*/ 0 w 28"/>
                  <a:gd name="T3" fmla="*/ 6 h 35"/>
                  <a:gd name="T4" fmla="*/ 7 w 28"/>
                  <a:gd name="T5" fmla="*/ 35 h 35"/>
                  <a:gd name="T6" fmla="*/ 28 w 28"/>
                  <a:gd name="T7" fmla="*/ 21 h 35"/>
                  <a:gd name="T8" fmla="*/ 22 w 28"/>
                  <a:gd name="T9" fmla="*/ 0 h 35"/>
                </a:gdLst>
                <a:ahLst/>
                <a:cxnLst>
                  <a:cxn ang="0">
                    <a:pos x="T0" y="T1"/>
                  </a:cxn>
                  <a:cxn ang="0">
                    <a:pos x="T2" y="T3"/>
                  </a:cxn>
                  <a:cxn ang="0">
                    <a:pos x="T4" y="T5"/>
                  </a:cxn>
                  <a:cxn ang="0">
                    <a:pos x="T6" y="T7"/>
                  </a:cxn>
                  <a:cxn ang="0">
                    <a:pos x="T8" y="T9"/>
                  </a:cxn>
                </a:cxnLst>
                <a:rect l="0" t="0" r="r" b="b"/>
                <a:pathLst>
                  <a:path w="28" h="35">
                    <a:moveTo>
                      <a:pt x="22" y="0"/>
                    </a:moveTo>
                    <a:cubicBezTo>
                      <a:pt x="0" y="6"/>
                      <a:pt x="0" y="6"/>
                      <a:pt x="0" y="6"/>
                    </a:cubicBezTo>
                    <a:cubicBezTo>
                      <a:pt x="2" y="16"/>
                      <a:pt x="4" y="26"/>
                      <a:pt x="7" y="35"/>
                    </a:cubicBezTo>
                    <a:cubicBezTo>
                      <a:pt x="28" y="21"/>
                      <a:pt x="28" y="21"/>
                      <a:pt x="28" y="21"/>
                    </a:cubicBezTo>
                    <a:cubicBezTo>
                      <a:pt x="26" y="14"/>
                      <a:pt x="24" y="7"/>
                      <a:pt x="22"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9" name="Freeform 194"/>
              <p:cNvSpPr/>
              <p:nvPr/>
            </p:nvSpPr>
            <p:spPr bwMode="auto">
              <a:xfrm>
                <a:off x="3724" y="2409"/>
                <a:ext cx="91" cy="101"/>
              </a:xfrm>
              <a:custGeom>
                <a:avLst/>
                <a:gdLst>
                  <a:gd name="T0" fmla="*/ 19 w 34"/>
                  <a:gd name="T1" fmla="*/ 0 h 38"/>
                  <a:gd name="T2" fmla="*/ 0 w 34"/>
                  <a:gd name="T3" fmla="*/ 12 h 38"/>
                  <a:gd name="T4" fmla="*/ 16 w 34"/>
                  <a:gd name="T5" fmla="*/ 38 h 38"/>
                  <a:gd name="T6" fmla="*/ 34 w 34"/>
                  <a:gd name="T7" fmla="*/ 25 h 38"/>
                  <a:gd name="T8" fmla="*/ 19 w 34"/>
                  <a:gd name="T9" fmla="*/ 0 h 38"/>
                </a:gdLst>
                <a:ahLst/>
                <a:cxnLst>
                  <a:cxn ang="0">
                    <a:pos x="T0" y="T1"/>
                  </a:cxn>
                  <a:cxn ang="0">
                    <a:pos x="T2" y="T3"/>
                  </a:cxn>
                  <a:cxn ang="0">
                    <a:pos x="T4" y="T5"/>
                  </a:cxn>
                  <a:cxn ang="0">
                    <a:pos x="T6" y="T7"/>
                  </a:cxn>
                  <a:cxn ang="0">
                    <a:pos x="T8" y="T9"/>
                  </a:cxn>
                </a:cxnLst>
                <a:rect l="0" t="0" r="r" b="b"/>
                <a:pathLst>
                  <a:path w="34" h="38">
                    <a:moveTo>
                      <a:pt x="19" y="0"/>
                    </a:moveTo>
                    <a:cubicBezTo>
                      <a:pt x="0" y="12"/>
                      <a:pt x="0" y="12"/>
                      <a:pt x="0" y="12"/>
                    </a:cubicBezTo>
                    <a:cubicBezTo>
                      <a:pt x="5" y="21"/>
                      <a:pt x="10" y="30"/>
                      <a:pt x="16" y="38"/>
                    </a:cubicBezTo>
                    <a:cubicBezTo>
                      <a:pt x="34" y="25"/>
                      <a:pt x="34" y="25"/>
                      <a:pt x="34" y="25"/>
                    </a:cubicBezTo>
                    <a:cubicBezTo>
                      <a:pt x="28" y="17"/>
                      <a:pt x="23" y="9"/>
                      <a:pt x="19"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0" name="Freeform 195"/>
              <p:cNvSpPr/>
              <p:nvPr/>
            </p:nvSpPr>
            <p:spPr bwMode="auto">
              <a:xfrm>
                <a:off x="3767" y="2476"/>
                <a:ext cx="77" cy="85"/>
              </a:xfrm>
              <a:custGeom>
                <a:avLst/>
                <a:gdLst>
                  <a:gd name="T0" fmla="*/ 18 w 29"/>
                  <a:gd name="T1" fmla="*/ 0 h 32"/>
                  <a:gd name="T2" fmla="*/ 0 w 29"/>
                  <a:gd name="T3" fmla="*/ 13 h 32"/>
                  <a:gd name="T4" fmla="*/ 14 w 29"/>
                  <a:gd name="T5" fmla="*/ 32 h 32"/>
                  <a:gd name="T6" fmla="*/ 29 w 29"/>
                  <a:gd name="T7" fmla="*/ 16 h 32"/>
                  <a:gd name="T8" fmla="*/ 18 w 29"/>
                  <a:gd name="T9" fmla="*/ 0 h 32"/>
                </a:gdLst>
                <a:ahLst/>
                <a:cxnLst>
                  <a:cxn ang="0">
                    <a:pos x="T0" y="T1"/>
                  </a:cxn>
                  <a:cxn ang="0">
                    <a:pos x="T2" y="T3"/>
                  </a:cxn>
                  <a:cxn ang="0">
                    <a:pos x="T4" y="T5"/>
                  </a:cxn>
                  <a:cxn ang="0">
                    <a:pos x="T6" y="T7"/>
                  </a:cxn>
                  <a:cxn ang="0">
                    <a:pos x="T8" y="T9"/>
                  </a:cxn>
                </a:cxnLst>
                <a:rect l="0" t="0" r="r" b="b"/>
                <a:pathLst>
                  <a:path w="29" h="32">
                    <a:moveTo>
                      <a:pt x="18" y="0"/>
                    </a:moveTo>
                    <a:cubicBezTo>
                      <a:pt x="0" y="13"/>
                      <a:pt x="0" y="13"/>
                      <a:pt x="0" y="13"/>
                    </a:cubicBezTo>
                    <a:cubicBezTo>
                      <a:pt x="4" y="19"/>
                      <a:pt x="9" y="26"/>
                      <a:pt x="14" y="32"/>
                    </a:cubicBezTo>
                    <a:cubicBezTo>
                      <a:pt x="29" y="16"/>
                      <a:pt x="29" y="16"/>
                      <a:pt x="29" y="16"/>
                    </a:cubicBezTo>
                    <a:cubicBezTo>
                      <a:pt x="25" y="11"/>
                      <a:pt x="21" y="6"/>
                      <a:pt x="18"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1" name="Freeform 196"/>
              <p:cNvSpPr/>
              <p:nvPr/>
            </p:nvSpPr>
            <p:spPr bwMode="auto">
              <a:xfrm>
                <a:off x="3804" y="2518"/>
                <a:ext cx="85" cy="97"/>
              </a:xfrm>
              <a:custGeom>
                <a:avLst/>
                <a:gdLst>
                  <a:gd name="T0" fmla="*/ 15 w 32"/>
                  <a:gd name="T1" fmla="*/ 0 h 36"/>
                  <a:gd name="T2" fmla="*/ 0 w 32"/>
                  <a:gd name="T3" fmla="*/ 16 h 36"/>
                  <a:gd name="T4" fmla="*/ 19 w 32"/>
                  <a:gd name="T5" fmla="*/ 36 h 36"/>
                  <a:gd name="T6" fmla="*/ 32 w 32"/>
                  <a:gd name="T7" fmla="*/ 19 h 36"/>
                  <a:gd name="T8" fmla="*/ 15 w 32"/>
                  <a:gd name="T9" fmla="*/ 0 h 36"/>
                </a:gdLst>
                <a:ahLst/>
                <a:cxnLst>
                  <a:cxn ang="0">
                    <a:pos x="T0" y="T1"/>
                  </a:cxn>
                  <a:cxn ang="0">
                    <a:pos x="T2" y="T3"/>
                  </a:cxn>
                  <a:cxn ang="0">
                    <a:pos x="T4" y="T5"/>
                  </a:cxn>
                  <a:cxn ang="0">
                    <a:pos x="T6" y="T7"/>
                  </a:cxn>
                  <a:cxn ang="0">
                    <a:pos x="T8" y="T9"/>
                  </a:cxn>
                </a:cxnLst>
                <a:rect l="0" t="0" r="r" b="b"/>
                <a:pathLst>
                  <a:path w="32" h="36">
                    <a:moveTo>
                      <a:pt x="15" y="0"/>
                    </a:moveTo>
                    <a:cubicBezTo>
                      <a:pt x="0" y="16"/>
                      <a:pt x="0" y="16"/>
                      <a:pt x="0" y="16"/>
                    </a:cubicBezTo>
                    <a:cubicBezTo>
                      <a:pt x="6" y="23"/>
                      <a:pt x="12" y="29"/>
                      <a:pt x="19" y="36"/>
                    </a:cubicBezTo>
                    <a:cubicBezTo>
                      <a:pt x="32" y="19"/>
                      <a:pt x="32" y="19"/>
                      <a:pt x="32" y="19"/>
                    </a:cubicBezTo>
                    <a:cubicBezTo>
                      <a:pt x="26" y="13"/>
                      <a:pt x="21" y="6"/>
                      <a:pt x="15"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2" name="Freeform 197"/>
              <p:cNvSpPr/>
              <p:nvPr/>
            </p:nvSpPr>
            <p:spPr bwMode="auto">
              <a:xfrm>
                <a:off x="3689" y="2347"/>
                <a:ext cx="86" cy="94"/>
              </a:xfrm>
              <a:custGeom>
                <a:avLst/>
                <a:gdLst>
                  <a:gd name="T0" fmla="*/ 21 w 32"/>
                  <a:gd name="T1" fmla="*/ 0 h 35"/>
                  <a:gd name="T2" fmla="*/ 0 w 32"/>
                  <a:gd name="T3" fmla="*/ 10 h 35"/>
                  <a:gd name="T4" fmla="*/ 13 w 32"/>
                  <a:gd name="T5" fmla="*/ 35 h 35"/>
                  <a:gd name="T6" fmla="*/ 32 w 32"/>
                  <a:gd name="T7" fmla="*/ 23 h 35"/>
                  <a:gd name="T8" fmla="*/ 21 w 32"/>
                  <a:gd name="T9" fmla="*/ 0 h 35"/>
                </a:gdLst>
                <a:ahLst/>
                <a:cxnLst>
                  <a:cxn ang="0">
                    <a:pos x="T0" y="T1"/>
                  </a:cxn>
                  <a:cxn ang="0">
                    <a:pos x="T2" y="T3"/>
                  </a:cxn>
                  <a:cxn ang="0">
                    <a:pos x="T4" y="T5"/>
                  </a:cxn>
                  <a:cxn ang="0">
                    <a:pos x="T6" y="T7"/>
                  </a:cxn>
                  <a:cxn ang="0">
                    <a:pos x="T8" y="T9"/>
                  </a:cxn>
                </a:cxnLst>
                <a:rect l="0" t="0" r="r" b="b"/>
                <a:pathLst>
                  <a:path w="32" h="35">
                    <a:moveTo>
                      <a:pt x="21" y="0"/>
                    </a:moveTo>
                    <a:cubicBezTo>
                      <a:pt x="0" y="10"/>
                      <a:pt x="0" y="10"/>
                      <a:pt x="0" y="10"/>
                    </a:cubicBezTo>
                    <a:cubicBezTo>
                      <a:pt x="4" y="19"/>
                      <a:pt x="8" y="27"/>
                      <a:pt x="13" y="35"/>
                    </a:cubicBezTo>
                    <a:cubicBezTo>
                      <a:pt x="32" y="23"/>
                      <a:pt x="32" y="23"/>
                      <a:pt x="32" y="23"/>
                    </a:cubicBezTo>
                    <a:cubicBezTo>
                      <a:pt x="28" y="15"/>
                      <a:pt x="24" y="8"/>
                      <a:pt x="21" y="0"/>
                    </a:cubicBez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3" name="Freeform 198"/>
              <p:cNvSpPr/>
              <p:nvPr/>
            </p:nvSpPr>
            <p:spPr bwMode="auto">
              <a:xfrm>
                <a:off x="3662" y="2264"/>
                <a:ext cx="83" cy="110"/>
              </a:xfrm>
              <a:custGeom>
                <a:avLst/>
                <a:gdLst>
                  <a:gd name="T0" fmla="*/ 21 w 31"/>
                  <a:gd name="T1" fmla="*/ 0 h 41"/>
                  <a:gd name="T2" fmla="*/ 0 w 31"/>
                  <a:gd name="T3" fmla="*/ 14 h 41"/>
                  <a:gd name="T4" fmla="*/ 10 w 31"/>
                  <a:gd name="T5" fmla="*/ 41 h 41"/>
                  <a:gd name="T6" fmla="*/ 31 w 31"/>
                  <a:gd name="T7" fmla="*/ 31 h 41"/>
                  <a:gd name="T8" fmla="*/ 21 w 31"/>
                  <a:gd name="T9" fmla="*/ 0 h 41"/>
                </a:gdLst>
                <a:ahLst/>
                <a:cxnLst>
                  <a:cxn ang="0">
                    <a:pos x="T0" y="T1"/>
                  </a:cxn>
                  <a:cxn ang="0">
                    <a:pos x="T2" y="T3"/>
                  </a:cxn>
                  <a:cxn ang="0">
                    <a:pos x="T4" y="T5"/>
                  </a:cxn>
                  <a:cxn ang="0">
                    <a:pos x="T6" y="T7"/>
                  </a:cxn>
                  <a:cxn ang="0">
                    <a:pos x="T8" y="T9"/>
                  </a:cxn>
                </a:cxnLst>
                <a:rect l="0" t="0" r="r" b="b"/>
                <a:pathLst>
                  <a:path w="31" h="41">
                    <a:moveTo>
                      <a:pt x="21" y="0"/>
                    </a:moveTo>
                    <a:cubicBezTo>
                      <a:pt x="0" y="14"/>
                      <a:pt x="0" y="14"/>
                      <a:pt x="0" y="14"/>
                    </a:cubicBezTo>
                    <a:cubicBezTo>
                      <a:pt x="3" y="23"/>
                      <a:pt x="6" y="32"/>
                      <a:pt x="10" y="41"/>
                    </a:cubicBezTo>
                    <a:cubicBezTo>
                      <a:pt x="31" y="31"/>
                      <a:pt x="31" y="31"/>
                      <a:pt x="31" y="31"/>
                    </a:cubicBezTo>
                    <a:cubicBezTo>
                      <a:pt x="27" y="21"/>
                      <a:pt x="23" y="11"/>
                      <a:pt x="21" y="0"/>
                    </a:cubicBezTo>
                    <a:close/>
                  </a:path>
                </a:pathLst>
              </a:custGeom>
              <a:solidFill>
                <a:srgbClr val="A93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4" name="Freeform 199"/>
              <p:cNvSpPr/>
              <p:nvPr/>
            </p:nvSpPr>
            <p:spPr bwMode="auto">
              <a:xfrm>
                <a:off x="3855" y="2417"/>
                <a:ext cx="221" cy="291"/>
              </a:xfrm>
              <a:custGeom>
                <a:avLst/>
                <a:gdLst>
                  <a:gd name="T0" fmla="*/ 83 w 83"/>
                  <a:gd name="T1" fmla="*/ 22 h 109"/>
                  <a:gd name="T2" fmla="*/ 58 w 83"/>
                  <a:gd name="T3" fmla="*/ 0 h 109"/>
                  <a:gd name="T4" fmla="*/ 0 w 83"/>
                  <a:gd name="T5" fmla="*/ 74 h 109"/>
                  <a:gd name="T6" fmla="*/ 43 w 83"/>
                  <a:gd name="T7" fmla="*/ 109 h 109"/>
                  <a:gd name="T8" fmla="*/ 83 w 83"/>
                  <a:gd name="T9" fmla="*/ 22 h 109"/>
                </a:gdLst>
                <a:ahLst/>
                <a:cxnLst>
                  <a:cxn ang="0">
                    <a:pos x="T0" y="T1"/>
                  </a:cxn>
                  <a:cxn ang="0">
                    <a:pos x="T2" y="T3"/>
                  </a:cxn>
                  <a:cxn ang="0">
                    <a:pos x="T4" y="T5"/>
                  </a:cxn>
                  <a:cxn ang="0">
                    <a:pos x="T6" y="T7"/>
                  </a:cxn>
                  <a:cxn ang="0">
                    <a:pos x="T8" y="T9"/>
                  </a:cxn>
                </a:cxnLst>
                <a:rect l="0" t="0" r="r" b="b"/>
                <a:pathLst>
                  <a:path w="83" h="109">
                    <a:moveTo>
                      <a:pt x="83" y="22"/>
                    </a:moveTo>
                    <a:cubicBezTo>
                      <a:pt x="74" y="16"/>
                      <a:pt x="66" y="8"/>
                      <a:pt x="58" y="0"/>
                    </a:cubicBezTo>
                    <a:cubicBezTo>
                      <a:pt x="0" y="74"/>
                      <a:pt x="0" y="74"/>
                      <a:pt x="0" y="74"/>
                    </a:cubicBezTo>
                    <a:cubicBezTo>
                      <a:pt x="13" y="87"/>
                      <a:pt x="28" y="99"/>
                      <a:pt x="43" y="109"/>
                    </a:cubicBezTo>
                    <a:lnTo>
                      <a:pt x="83" y="22"/>
                    </a:lnTo>
                    <a:close/>
                  </a:path>
                </a:pathLst>
              </a:custGeom>
              <a:solidFill>
                <a:srgbClr val="BBC0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5" name="Freeform 200"/>
              <p:cNvSpPr/>
              <p:nvPr/>
            </p:nvSpPr>
            <p:spPr bwMode="auto">
              <a:xfrm>
                <a:off x="3970" y="2476"/>
                <a:ext cx="729" cy="355"/>
              </a:xfrm>
              <a:custGeom>
                <a:avLst/>
                <a:gdLst>
                  <a:gd name="T0" fmla="*/ 221 w 273"/>
                  <a:gd name="T1" fmla="*/ 26 h 133"/>
                  <a:gd name="T2" fmla="*/ 153 w 273"/>
                  <a:gd name="T3" fmla="*/ 39 h 133"/>
                  <a:gd name="T4" fmla="*/ 40 w 273"/>
                  <a:gd name="T5" fmla="*/ 0 h 133"/>
                  <a:gd name="T6" fmla="*/ 0 w 273"/>
                  <a:gd name="T7" fmla="*/ 87 h 133"/>
                  <a:gd name="T8" fmla="*/ 156 w 273"/>
                  <a:gd name="T9" fmla="*/ 133 h 133"/>
                  <a:gd name="T10" fmla="*/ 273 w 273"/>
                  <a:gd name="T11" fmla="*/ 108 h 133"/>
                  <a:gd name="T12" fmla="*/ 221 w 273"/>
                  <a:gd name="T13" fmla="*/ 26 h 133"/>
                </a:gdLst>
                <a:ahLst/>
                <a:cxnLst>
                  <a:cxn ang="0">
                    <a:pos x="T0" y="T1"/>
                  </a:cxn>
                  <a:cxn ang="0">
                    <a:pos x="T2" y="T3"/>
                  </a:cxn>
                  <a:cxn ang="0">
                    <a:pos x="T4" y="T5"/>
                  </a:cxn>
                  <a:cxn ang="0">
                    <a:pos x="T6" y="T7"/>
                  </a:cxn>
                  <a:cxn ang="0">
                    <a:pos x="T8" y="T9"/>
                  </a:cxn>
                  <a:cxn ang="0">
                    <a:pos x="T10" y="T11"/>
                  </a:cxn>
                  <a:cxn ang="0">
                    <a:pos x="T12" y="T13"/>
                  </a:cxn>
                </a:cxnLst>
                <a:rect l="0" t="0" r="r" b="b"/>
                <a:pathLst>
                  <a:path w="273" h="133">
                    <a:moveTo>
                      <a:pt x="221" y="26"/>
                    </a:moveTo>
                    <a:cubicBezTo>
                      <a:pt x="200" y="35"/>
                      <a:pt x="177" y="39"/>
                      <a:pt x="153" y="39"/>
                    </a:cubicBezTo>
                    <a:cubicBezTo>
                      <a:pt x="111" y="39"/>
                      <a:pt x="71" y="25"/>
                      <a:pt x="40" y="0"/>
                    </a:cubicBezTo>
                    <a:cubicBezTo>
                      <a:pt x="0" y="87"/>
                      <a:pt x="0" y="87"/>
                      <a:pt x="0" y="87"/>
                    </a:cubicBezTo>
                    <a:cubicBezTo>
                      <a:pt x="45" y="116"/>
                      <a:pt x="98" y="133"/>
                      <a:pt x="156" y="133"/>
                    </a:cubicBezTo>
                    <a:cubicBezTo>
                      <a:pt x="198" y="133"/>
                      <a:pt x="237" y="124"/>
                      <a:pt x="273" y="108"/>
                    </a:cubicBezTo>
                    <a:lnTo>
                      <a:pt x="221" y="26"/>
                    </a:lnTo>
                    <a:close/>
                  </a:path>
                </a:pathLst>
              </a:custGeom>
              <a:solidFill>
                <a:srgbClr val="B64E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6" name="Freeform 201"/>
              <p:cNvSpPr/>
              <p:nvPr/>
            </p:nvSpPr>
            <p:spPr bwMode="auto">
              <a:xfrm>
                <a:off x="4672" y="2516"/>
                <a:ext cx="286" cy="230"/>
              </a:xfrm>
              <a:custGeom>
                <a:avLst/>
                <a:gdLst>
                  <a:gd name="T0" fmla="*/ 98 w 107"/>
                  <a:gd name="T1" fmla="*/ 0 h 86"/>
                  <a:gd name="T2" fmla="*/ 0 w 107"/>
                  <a:gd name="T3" fmla="*/ 77 h 86"/>
                  <a:gd name="T4" fmla="*/ 5 w 107"/>
                  <a:gd name="T5" fmla="*/ 86 h 86"/>
                  <a:gd name="T6" fmla="*/ 107 w 107"/>
                  <a:gd name="T7" fmla="*/ 6 h 86"/>
                  <a:gd name="T8" fmla="*/ 98 w 107"/>
                  <a:gd name="T9" fmla="*/ 0 h 86"/>
                </a:gdLst>
                <a:ahLst/>
                <a:cxnLst>
                  <a:cxn ang="0">
                    <a:pos x="T0" y="T1"/>
                  </a:cxn>
                  <a:cxn ang="0">
                    <a:pos x="T2" y="T3"/>
                  </a:cxn>
                  <a:cxn ang="0">
                    <a:pos x="T4" y="T5"/>
                  </a:cxn>
                  <a:cxn ang="0">
                    <a:pos x="T6" y="T7"/>
                  </a:cxn>
                  <a:cxn ang="0">
                    <a:pos x="T8" y="T9"/>
                  </a:cxn>
                </a:cxnLst>
                <a:rect l="0" t="0" r="r" b="b"/>
                <a:pathLst>
                  <a:path w="107" h="86">
                    <a:moveTo>
                      <a:pt x="98" y="0"/>
                    </a:moveTo>
                    <a:cubicBezTo>
                      <a:pt x="69" y="31"/>
                      <a:pt x="37" y="58"/>
                      <a:pt x="0" y="77"/>
                    </a:cubicBezTo>
                    <a:cubicBezTo>
                      <a:pt x="5" y="86"/>
                      <a:pt x="5" y="86"/>
                      <a:pt x="5" y="86"/>
                    </a:cubicBezTo>
                    <a:cubicBezTo>
                      <a:pt x="44" y="65"/>
                      <a:pt x="80" y="40"/>
                      <a:pt x="107" y="6"/>
                    </a:cubicBezTo>
                    <a:lnTo>
                      <a:pt x="98"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7" name="Freeform 202"/>
              <p:cNvSpPr/>
              <p:nvPr/>
            </p:nvSpPr>
            <p:spPr bwMode="auto">
              <a:xfrm>
                <a:off x="4592" y="2430"/>
                <a:ext cx="227" cy="185"/>
              </a:xfrm>
              <a:custGeom>
                <a:avLst/>
                <a:gdLst>
                  <a:gd name="T0" fmla="*/ 77 w 85"/>
                  <a:gd name="T1" fmla="*/ 0 h 69"/>
                  <a:gd name="T2" fmla="*/ 0 w 85"/>
                  <a:gd name="T3" fmla="*/ 62 h 69"/>
                  <a:gd name="T4" fmla="*/ 4 w 85"/>
                  <a:gd name="T5" fmla="*/ 69 h 69"/>
                  <a:gd name="T6" fmla="*/ 85 w 85"/>
                  <a:gd name="T7" fmla="*/ 5 h 69"/>
                  <a:gd name="T8" fmla="*/ 77 w 85"/>
                  <a:gd name="T9" fmla="*/ 0 h 69"/>
                </a:gdLst>
                <a:ahLst/>
                <a:cxnLst>
                  <a:cxn ang="0">
                    <a:pos x="T0" y="T1"/>
                  </a:cxn>
                  <a:cxn ang="0">
                    <a:pos x="T2" y="T3"/>
                  </a:cxn>
                  <a:cxn ang="0">
                    <a:pos x="T4" y="T5"/>
                  </a:cxn>
                  <a:cxn ang="0">
                    <a:pos x="T6" y="T7"/>
                  </a:cxn>
                  <a:cxn ang="0">
                    <a:pos x="T8" y="T9"/>
                  </a:cxn>
                </a:cxnLst>
                <a:rect l="0" t="0" r="r" b="b"/>
                <a:pathLst>
                  <a:path w="85" h="69">
                    <a:moveTo>
                      <a:pt x="77" y="0"/>
                    </a:moveTo>
                    <a:cubicBezTo>
                      <a:pt x="54" y="24"/>
                      <a:pt x="29" y="46"/>
                      <a:pt x="0" y="62"/>
                    </a:cubicBezTo>
                    <a:cubicBezTo>
                      <a:pt x="4" y="69"/>
                      <a:pt x="4" y="69"/>
                      <a:pt x="4" y="69"/>
                    </a:cubicBezTo>
                    <a:cubicBezTo>
                      <a:pt x="35" y="54"/>
                      <a:pt x="61" y="30"/>
                      <a:pt x="85" y="5"/>
                    </a:cubicBezTo>
                    <a:lnTo>
                      <a:pt x="77"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8" name="Freeform 203"/>
              <p:cNvSpPr/>
              <p:nvPr/>
            </p:nvSpPr>
            <p:spPr bwMode="auto">
              <a:xfrm>
                <a:off x="4560" y="2406"/>
                <a:ext cx="219" cy="163"/>
              </a:xfrm>
              <a:custGeom>
                <a:avLst/>
                <a:gdLst>
                  <a:gd name="T0" fmla="*/ 82 w 82"/>
                  <a:gd name="T1" fmla="*/ 5 h 61"/>
                  <a:gd name="T2" fmla="*/ 74 w 82"/>
                  <a:gd name="T3" fmla="*/ 0 h 61"/>
                  <a:gd name="T4" fmla="*/ 0 w 82"/>
                  <a:gd name="T5" fmla="*/ 52 h 61"/>
                  <a:gd name="T6" fmla="*/ 5 w 82"/>
                  <a:gd name="T7" fmla="*/ 61 h 61"/>
                  <a:gd name="T8" fmla="*/ 82 w 82"/>
                  <a:gd name="T9" fmla="*/ 5 h 61"/>
                </a:gdLst>
                <a:ahLst/>
                <a:cxnLst>
                  <a:cxn ang="0">
                    <a:pos x="T0" y="T1"/>
                  </a:cxn>
                  <a:cxn ang="0">
                    <a:pos x="T2" y="T3"/>
                  </a:cxn>
                  <a:cxn ang="0">
                    <a:pos x="T4" y="T5"/>
                  </a:cxn>
                  <a:cxn ang="0">
                    <a:pos x="T6" y="T7"/>
                  </a:cxn>
                  <a:cxn ang="0">
                    <a:pos x="T8" y="T9"/>
                  </a:cxn>
                </a:cxnLst>
                <a:rect l="0" t="0" r="r" b="b"/>
                <a:pathLst>
                  <a:path w="82" h="61">
                    <a:moveTo>
                      <a:pt x="82" y="5"/>
                    </a:moveTo>
                    <a:cubicBezTo>
                      <a:pt x="74" y="0"/>
                      <a:pt x="74" y="0"/>
                      <a:pt x="74" y="0"/>
                    </a:cubicBezTo>
                    <a:cubicBezTo>
                      <a:pt x="54" y="23"/>
                      <a:pt x="29" y="41"/>
                      <a:pt x="0" y="52"/>
                    </a:cubicBezTo>
                    <a:cubicBezTo>
                      <a:pt x="5" y="61"/>
                      <a:pt x="5" y="61"/>
                      <a:pt x="5" y="61"/>
                    </a:cubicBezTo>
                    <a:cubicBezTo>
                      <a:pt x="34" y="48"/>
                      <a:pt x="62" y="31"/>
                      <a:pt x="82" y="5"/>
                    </a:cubicBez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9" name="Freeform 204"/>
              <p:cNvSpPr/>
              <p:nvPr/>
            </p:nvSpPr>
            <p:spPr bwMode="auto">
              <a:xfrm>
                <a:off x="4573" y="2419"/>
                <a:ext cx="224" cy="177"/>
              </a:xfrm>
              <a:custGeom>
                <a:avLst/>
                <a:gdLst>
                  <a:gd name="T0" fmla="*/ 77 w 84"/>
                  <a:gd name="T1" fmla="*/ 0 h 66"/>
                  <a:gd name="T2" fmla="*/ 0 w 84"/>
                  <a:gd name="T3" fmla="*/ 56 h 66"/>
                  <a:gd name="T4" fmla="*/ 7 w 84"/>
                  <a:gd name="T5" fmla="*/ 66 h 66"/>
                  <a:gd name="T6" fmla="*/ 84 w 84"/>
                  <a:gd name="T7" fmla="*/ 4 h 66"/>
                  <a:gd name="T8" fmla="*/ 77 w 84"/>
                  <a:gd name="T9" fmla="*/ 0 h 66"/>
                </a:gdLst>
                <a:ahLst/>
                <a:cxnLst>
                  <a:cxn ang="0">
                    <a:pos x="T0" y="T1"/>
                  </a:cxn>
                  <a:cxn ang="0">
                    <a:pos x="T2" y="T3"/>
                  </a:cxn>
                  <a:cxn ang="0">
                    <a:pos x="T4" y="T5"/>
                  </a:cxn>
                  <a:cxn ang="0">
                    <a:pos x="T6" y="T7"/>
                  </a:cxn>
                  <a:cxn ang="0">
                    <a:pos x="T8" y="T9"/>
                  </a:cxn>
                </a:cxnLst>
                <a:rect l="0" t="0" r="r" b="b"/>
                <a:pathLst>
                  <a:path w="84" h="66">
                    <a:moveTo>
                      <a:pt x="77" y="0"/>
                    </a:moveTo>
                    <a:cubicBezTo>
                      <a:pt x="57" y="26"/>
                      <a:pt x="29" y="43"/>
                      <a:pt x="0" y="56"/>
                    </a:cubicBezTo>
                    <a:cubicBezTo>
                      <a:pt x="7" y="66"/>
                      <a:pt x="7" y="66"/>
                      <a:pt x="7" y="66"/>
                    </a:cubicBezTo>
                    <a:cubicBezTo>
                      <a:pt x="36" y="50"/>
                      <a:pt x="61" y="28"/>
                      <a:pt x="84" y="4"/>
                    </a:cubicBezTo>
                    <a:lnTo>
                      <a:pt x="77"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0" name="Freeform 205"/>
              <p:cNvSpPr/>
              <p:nvPr/>
            </p:nvSpPr>
            <p:spPr bwMode="auto">
              <a:xfrm>
                <a:off x="4603" y="2444"/>
                <a:ext cx="237" cy="195"/>
              </a:xfrm>
              <a:custGeom>
                <a:avLst/>
                <a:gdLst>
                  <a:gd name="T0" fmla="*/ 81 w 89"/>
                  <a:gd name="T1" fmla="*/ 0 h 73"/>
                  <a:gd name="T2" fmla="*/ 0 w 89"/>
                  <a:gd name="T3" fmla="*/ 64 h 73"/>
                  <a:gd name="T4" fmla="*/ 6 w 89"/>
                  <a:gd name="T5" fmla="*/ 73 h 73"/>
                  <a:gd name="T6" fmla="*/ 89 w 89"/>
                  <a:gd name="T7" fmla="*/ 5 h 73"/>
                  <a:gd name="T8" fmla="*/ 81 w 89"/>
                  <a:gd name="T9" fmla="*/ 0 h 73"/>
                </a:gdLst>
                <a:ahLst/>
                <a:cxnLst>
                  <a:cxn ang="0">
                    <a:pos x="T0" y="T1"/>
                  </a:cxn>
                  <a:cxn ang="0">
                    <a:pos x="T2" y="T3"/>
                  </a:cxn>
                  <a:cxn ang="0">
                    <a:pos x="T4" y="T5"/>
                  </a:cxn>
                  <a:cxn ang="0">
                    <a:pos x="T6" y="T7"/>
                  </a:cxn>
                  <a:cxn ang="0">
                    <a:pos x="T8" y="T9"/>
                  </a:cxn>
                </a:cxnLst>
                <a:rect l="0" t="0" r="r" b="b"/>
                <a:pathLst>
                  <a:path w="89" h="73">
                    <a:moveTo>
                      <a:pt x="81" y="0"/>
                    </a:moveTo>
                    <a:cubicBezTo>
                      <a:pt x="57" y="25"/>
                      <a:pt x="31" y="49"/>
                      <a:pt x="0" y="64"/>
                    </a:cubicBezTo>
                    <a:cubicBezTo>
                      <a:pt x="6" y="73"/>
                      <a:pt x="6" y="73"/>
                      <a:pt x="6" y="73"/>
                    </a:cubicBezTo>
                    <a:cubicBezTo>
                      <a:pt x="38" y="56"/>
                      <a:pt x="65" y="32"/>
                      <a:pt x="89" y="5"/>
                    </a:cubicBezTo>
                    <a:lnTo>
                      <a:pt x="81"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1" name="Freeform 206"/>
              <p:cNvSpPr/>
              <p:nvPr/>
            </p:nvSpPr>
            <p:spPr bwMode="auto">
              <a:xfrm>
                <a:off x="4619" y="2457"/>
                <a:ext cx="243" cy="198"/>
              </a:xfrm>
              <a:custGeom>
                <a:avLst/>
                <a:gdLst>
                  <a:gd name="T0" fmla="*/ 85 w 91"/>
                  <a:gd name="T1" fmla="*/ 11 h 74"/>
                  <a:gd name="T2" fmla="*/ 91 w 91"/>
                  <a:gd name="T3" fmla="*/ 5 h 74"/>
                  <a:gd name="T4" fmla="*/ 85 w 91"/>
                  <a:gd name="T5" fmla="*/ 11 h 74"/>
                  <a:gd name="T6" fmla="*/ 91 w 91"/>
                  <a:gd name="T7" fmla="*/ 5 h 74"/>
                  <a:gd name="T8" fmla="*/ 83 w 91"/>
                  <a:gd name="T9" fmla="*/ 0 h 74"/>
                  <a:gd name="T10" fmla="*/ 0 w 91"/>
                  <a:gd name="T11" fmla="*/ 68 h 74"/>
                  <a:gd name="T12" fmla="*/ 4 w 91"/>
                  <a:gd name="T13" fmla="*/ 74 h 74"/>
                  <a:gd name="T14" fmla="*/ 85 w 91"/>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4">
                    <a:moveTo>
                      <a:pt x="85" y="11"/>
                    </a:moveTo>
                    <a:cubicBezTo>
                      <a:pt x="87" y="9"/>
                      <a:pt x="89" y="7"/>
                      <a:pt x="91" y="5"/>
                    </a:cubicBezTo>
                    <a:cubicBezTo>
                      <a:pt x="89" y="7"/>
                      <a:pt x="87" y="9"/>
                      <a:pt x="85" y="11"/>
                    </a:cubicBezTo>
                    <a:cubicBezTo>
                      <a:pt x="87" y="9"/>
                      <a:pt x="89" y="7"/>
                      <a:pt x="91" y="5"/>
                    </a:cubicBezTo>
                    <a:cubicBezTo>
                      <a:pt x="83" y="0"/>
                      <a:pt x="83" y="0"/>
                      <a:pt x="83" y="0"/>
                    </a:cubicBezTo>
                    <a:cubicBezTo>
                      <a:pt x="59" y="27"/>
                      <a:pt x="32" y="51"/>
                      <a:pt x="0" y="68"/>
                    </a:cubicBezTo>
                    <a:cubicBezTo>
                      <a:pt x="4" y="74"/>
                      <a:pt x="4" y="74"/>
                      <a:pt x="4" y="74"/>
                    </a:cubicBezTo>
                    <a:cubicBezTo>
                      <a:pt x="34" y="58"/>
                      <a:pt x="61" y="36"/>
                      <a:pt x="85" y="11"/>
                    </a:cubicBez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2" name="Freeform 207"/>
              <p:cNvSpPr/>
              <p:nvPr/>
            </p:nvSpPr>
            <p:spPr bwMode="auto">
              <a:xfrm>
                <a:off x="4629" y="2486"/>
                <a:ext cx="217" cy="172"/>
              </a:xfrm>
              <a:custGeom>
                <a:avLst/>
                <a:gdLst>
                  <a:gd name="T0" fmla="*/ 81 w 81"/>
                  <a:gd name="T1" fmla="*/ 0 h 64"/>
                  <a:gd name="T2" fmla="*/ 0 w 81"/>
                  <a:gd name="T3" fmla="*/ 63 h 64"/>
                  <a:gd name="T4" fmla="*/ 1 w 81"/>
                  <a:gd name="T5" fmla="*/ 64 h 64"/>
                  <a:gd name="T6" fmla="*/ 81 w 81"/>
                  <a:gd name="T7" fmla="*/ 0 h 64"/>
                </a:gdLst>
                <a:ahLst/>
                <a:cxnLst>
                  <a:cxn ang="0">
                    <a:pos x="T0" y="T1"/>
                  </a:cxn>
                  <a:cxn ang="0">
                    <a:pos x="T2" y="T3"/>
                  </a:cxn>
                  <a:cxn ang="0">
                    <a:pos x="T4" y="T5"/>
                  </a:cxn>
                  <a:cxn ang="0">
                    <a:pos x="T6" y="T7"/>
                  </a:cxn>
                </a:cxnLst>
                <a:rect l="0" t="0" r="r" b="b"/>
                <a:pathLst>
                  <a:path w="81" h="64">
                    <a:moveTo>
                      <a:pt x="81" y="0"/>
                    </a:moveTo>
                    <a:cubicBezTo>
                      <a:pt x="57" y="25"/>
                      <a:pt x="30" y="47"/>
                      <a:pt x="0" y="63"/>
                    </a:cubicBezTo>
                    <a:cubicBezTo>
                      <a:pt x="1" y="64"/>
                      <a:pt x="1" y="64"/>
                      <a:pt x="1" y="64"/>
                    </a:cubicBezTo>
                    <a:cubicBezTo>
                      <a:pt x="31" y="47"/>
                      <a:pt x="57" y="25"/>
                      <a:pt x="81" y="0"/>
                    </a:cubicBez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3" name="Freeform 208"/>
              <p:cNvSpPr/>
              <p:nvPr/>
            </p:nvSpPr>
            <p:spPr bwMode="auto">
              <a:xfrm>
                <a:off x="4632" y="2470"/>
                <a:ext cx="248" cy="214"/>
              </a:xfrm>
              <a:custGeom>
                <a:avLst/>
                <a:gdLst>
                  <a:gd name="T0" fmla="*/ 86 w 93"/>
                  <a:gd name="T1" fmla="*/ 0 h 80"/>
                  <a:gd name="T2" fmla="*/ 80 w 93"/>
                  <a:gd name="T3" fmla="*/ 6 h 80"/>
                  <a:gd name="T4" fmla="*/ 0 w 93"/>
                  <a:gd name="T5" fmla="*/ 70 h 80"/>
                  <a:gd name="T6" fmla="*/ 6 w 93"/>
                  <a:gd name="T7" fmla="*/ 80 h 80"/>
                  <a:gd name="T8" fmla="*/ 93 w 93"/>
                  <a:gd name="T9" fmla="*/ 5 h 80"/>
                  <a:gd name="T10" fmla="*/ 86 w 93"/>
                  <a:gd name="T11" fmla="*/ 0 h 80"/>
                </a:gdLst>
                <a:ahLst/>
                <a:cxnLst>
                  <a:cxn ang="0">
                    <a:pos x="T0" y="T1"/>
                  </a:cxn>
                  <a:cxn ang="0">
                    <a:pos x="T2" y="T3"/>
                  </a:cxn>
                  <a:cxn ang="0">
                    <a:pos x="T4" y="T5"/>
                  </a:cxn>
                  <a:cxn ang="0">
                    <a:pos x="T6" y="T7"/>
                  </a:cxn>
                  <a:cxn ang="0">
                    <a:pos x="T8" y="T9"/>
                  </a:cxn>
                  <a:cxn ang="0">
                    <a:pos x="T10" y="T11"/>
                  </a:cxn>
                </a:cxnLst>
                <a:rect l="0" t="0" r="r" b="b"/>
                <a:pathLst>
                  <a:path w="93" h="80">
                    <a:moveTo>
                      <a:pt x="86" y="0"/>
                    </a:moveTo>
                    <a:cubicBezTo>
                      <a:pt x="84" y="2"/>
                      <a:pt x="82" y="4"/>
                      <a:pt x="80" y="6"/>
                    </a:cubicBezTo>
                    <a:cubicBezTo>
                      <a:pt x="56" y="31"/>
                      <a:pt x="30" y="53"/>
                      <a:pt x="0" y="70"/>
                    </a:cubicBezTo>
                    <a:cubicBezTo>
                      <a:pt x="6" y="80"/>
                      <a:pt x="6" y="80"/>
                      <a:pt x="6" y="80"/>
                    </a:cubicBezTo>
                    <a:cubicBezTo>
                      <a:pt x="37" y="58"/>
                      <a:pt x="67" y="34"/>
                      <a:pt x="93" y="5"/>
                    </a:cubicBezTo>
                    <a:lnTo>
                      <a:pt x="86"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4" name="Freeform 209"/>
              <p:cNvSpPr/>
              <p:nvPr/>
            </p:nvSpPr>
            <p:spPr bwMode="auto">
              <a:xfrm>
                <a:off x="4648" y="2484"/>
                <a:ext cx="262" cy="216"/>
              </a:xfrm>
              <a:custGeom>
                <a:avLst/>
                <a:gdLst>
                  <a:gd name="T0" fmla="*/ 87 w 98"/>
                  <a:gd name="T1" fmla="*/ 0 h 81"/>
                  <a:gd name="T2" fmla="*/ 0 w 98"/>
                  <a:gd name="T3" fmla="*/ 75 h 81"/>
                  <a:gd name="T4" fmla="*/ 4 w 98"/>
                  <a:gd name="T5" fmla="*/ 81 h 81"/>
                  <a:gd name="T6" fmla="*/ 98 w 98"/>
                  <a:gd name="T7" fmla="*/ 7 h 81"/>
                  <a:gd name="T8" fmla="*/ 87 w 98"/>
                  <a:gd name="T9" fmla="*/ 0 h 81"/>
                </a:gdLst>
                <a:ahLst/>
                <a:cxnLst>
                  <a:cxn ang="0">
                    <a:pos x="T0" y="T1"/>
                  </a:cxn>
                  <a:cxn ang="0">
                    <a:pos x="T2" y="T3"/>
                  </a:cxn>
                  <a:cxn ang="0">
                    <a:pos x="T4" y="T5"/>
                  </a:cxn>
                  <a:cxn ang="0">
                    <a:pos x="T6" y="T7"/>
                  </a:cxn>
                  <a:cxn ang="0">
                    <a:pos x="T8" y="T9"/>
                  </a:cxn>
                </a:cxnLst>
                <a:rect l="0" t="0" r="r" b="b"/>
                <a:pathLst>
                  <a:path w="98" h="81">
                    <a:moveTo>
                      <a:pt x="87" y="0"/>
                    </a:moveTo>
                    <a:cubicBezTo>
                      <a:pt x="61" y="29"/>
                      <a:pt x="31" y="53"/>
                      <a:pt x="0" y="75"/>
                    </a:cubicBezTo>
                    <a:cubicBezTo>
                      <a:pt x="4" y="81"/>
                      <a:pt x="4" y="81"/>
                      <a:pt x="4" y="81"/>
                    </a:cubicBezTo>
                    <a:cubicBezTo>
                      <a:pt x="39" y="62"/>
                      <a:pt x="71" y="34"/>
                      <a:pt x="98" y="7"/>
                    </a:cubicBezTo>
                    <a:lnTo>
                      <a:pt x="87"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5" name="Freeform 210"/>
              <p:cNvSpPr/>
              <p:nvPr/>
            </p:nvSpPr>
            <p:spPr bwMode="auto">
              <a:xfrm>
                <a:off x="4659" y="2502"/>
                <a:ext cx="275" cy="220"/>
              </a:xfrm>
              <a:custGeom>
                <a:avLst/>
                <a:gdLst>
                  <a:gd name="T0" fmla="*/ 94 w 103"/>
                  <a:gd name="T1" fmla="*/ 0 h 82"/>
                  <a:gd name="T2" fmla="*/ 0 w 103"/>
                  <a:gd name="T3" fmla="*/ 74 h 82"/>
                  <a:gd name="T4" fmla="*/ 5 w 103"/>
                  <a:gd name="T5" fmla="*/ 82 h 82"/>
                  <a:gd name="T6" fmla="*/ 103 w 103"/>
                  <a:gd name="T7" fmla="*/ 5 h 82"/>
                  <a:gd name="T8" fmla="*/ 94 w 103"/>
                  <a:gd name="T9" fmla="*/ 0 h 82"/>
                </a:gdLst>
                <a:ahLst/>
                <a:cxnLst>
                  <a:cxn ang="0">
                    <a:pos x="T0" y="T1"/>
                  </a:cxn>
                  <a:cxn ang="0">
                    <a:pos x="T2" y="T3"/>
                  </a:cxn>
                  <a:cxn ang="0">
                    <a:pos x="T4" y="T5"/>
                  </a:cxn>
                  <a:cxn ang="0">
                    <a:pos x="T6" y="T7"/>
                  </a:cxn>
                  <a:cxn ang="0">
                    <a:pos x="T8" y="T9"/>
                  </a:cxn>
                </a:cxnLst>
                <a:rect l="0" t="0" r="r" b="b"/>
                <a:pathLst>
                  <a:path w="103" h="82">
                    <a:moveTo>
                      <a:pt x="94" y="0"/>
                    </a:moveTo>
                    <a:cubicBezTo>
                      <a:pt x="67" y="27"/>
                      <a:pt x="35" y="55"/>
                      <a:pt x="0" y="74"/>
                    </a:cubicBezTo>
                    <a:cubicBezTo>
                      <a:pt x="5" y="82"/>
                      <a:pt x="5" y="82"/>
                      <a:pt x="5" y="82"/>
                    </a:cubicBezTo>
                    <a:cubicBezTo>
                      <a:pt x="42" y="63"/>
                      <a:pt x="74" y="36"/>
                      <a:pt x="103" y="5"/>
                    </a:cubicBezTo>
                    <a:lnTo>
                      <a:pt x="94"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6" name="Freeform 211"/>
              <p:cNvSpPr/>
              <p:nvPr/>
            </p:nvSpPr>
            <p:spPr bwMode="auto">
              <a:xfrm>
                <a:off x="4685" y="2532"/>
                <a:ext cx="294" cy="233"/>
              </a:xfrm>
              <a:custGeom>
                <a:avLst/>
                <a:gdLst>
                  <a:gd name="T0" fmla="*/ 102 w 110"/>
                  <a:gd name="T1" fmla="*/ 0 h 87"/>
                  <a:gd name="T2" fmla="*/ 0 w 110"/>
                  <a:gd name="T3" fmla="*/ 80 h 87"/>
                  <a:gd name="T4" fmla="*/ 5 w 110"/>
                  <a:gd name="T5" fmla="*/ 87 h 87"/>
                  <a:gd name="T6" fmla="*/ 110 w 110"/>
                  <a:gd name="T7" fmla="*/ 5 h 87"/>
                  <a:gd name="T8" fmla="*/ 102 w 110"/>
                  <a:gd name="T9" fmla="*/ 0 h 87"/>
                </a:gdLst>
                <a:ahLst/>
                <a:cxnLst>
                  <a:cxn ang="0">
                    <a:pos x="T0" y="T1"/>
                  </a:cxn>
                  <a:cxn ang="0">
                    <a:pos x="T2" y="T3"/>
                  </a:cxn>
                  <a:cxn ang="0">
                    <a:pos x="T4" y="T5"/>
                  </a:cxn>
                  <a:cxn ang="0">
                    <a:pos x="T6" y="T7"/>
                  </a:cxn>
                  <a:cxn ang="0">
                    <a:pos x="T8" y="T9"/>
                  </a:cxn>
                </a:cxnLst>
                <a:rect l="0" t="0" r="r" b="b"/>
                <a:pathLst>
                  <a:path w="110" h="87">
                    <a:moveTo>
                      <a:pt x="102" y="0"/>
                    </a:moveTo>
                    <a:cubicBezTo>
                      <a:pt x="75" y="34"/>
                      <a:pt x="39" y="59"/>
                      <a:pt x="0" y="80"/>
                    </a:cubicBezTo>
                    <a:cubicBezTo>
                      <a:pt x="5" y="87"/>
                      <a:pt x="5" y="87"/>
                      <a:pt x="5" y="87"/>
                    </a:cubicBezTo>
                    <a:cubicBezTo>
                      <a:pt x="46" y="68"/>
                      <a:pt x="82" y="40"/>
                      <a:pt x="110" y="5"/>
                    </a:cubicBezTo>
                    <a:lnTo>
                      <a:pt x="102" y="0"/>
                    </a:lnTo>
                    <a:close/>
                  </a:path>
                </a:pathLst>
              </a:custGeom>
              <a:solidFill>
                <a:srgbClr val="537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7" name="Freeform 212"/>
              <p:cNvSpPr/>
              <p:nvPr/>
            </p:nvSpPr>
            <p:spPr bwMode="auto">
              <a:xfrm>
                <a:off x="4787" y="1505"/>
                <a:ext cx="240" cy="163"/>
              </a:xfrm>
              <a:custGeom>
                <a:avLst/>
                <a:gdLst>
                  <a:gd name="T0" fmla="*/ 38 w 90"/>
                  <a:gd name="T1" fmla="*/ 0 h 61"/>
                  <a:gd name="T2" fmla="*/ 0 w 90"/>
                  <a:gd name="T3" fmla="*/ 51 h 61"/>
                  <a:gd name="T4" fmla="*/ 90 w 90"/>
                  <a:gd name="T5" fmla="*/ 61 h 61"/>
                  <a:gd name="T6" fmla="*/ 38 w 90"/>
                  <a:gd name="T7" fmla="*/ 0 h 61"/>
                </a:gdLst>
                <a:ahLst/>
                <a:cxnLst>
                  <a:cxn ang="0">
                    <a:pos x="T0" y="T1"/>
                  </a:cxn>
                  <a:cxn ang="0">
                    <a:pos x="T2" y="T3"/>
                  </a:cxn>
                  <a:cxn ang="0">
                    <a:pos x="T4" y="T5"/>
                  </a:cxn>
                  <a:cxn ang="0">
                    <a:pos x="T6" y="T7"/>
                  </a:cxn>
                </a:cxnLst>
                <a:rect l="0" t="0" r="r" b="b"/>
                <a:pathLst>
                  <a:path w="90" h="61">
                    <a:moveTo>
                      <a:pt x="38" y="0"/>
                    </a:moveTo>
                    <a:cubicBezTo>
                      <a:pt x="0" y="51"/>
                      <a:pt x="0" y="51"/>
                      <a:pt x="0" y="51"/>
                    </a:cubicBezTo>
                    <a:cubicBezTo>
                      <a:pt x="90" y="61"/>
                      <a:pt x="90" y="61"/>
                      <a:pt x="90" y="61"/>
                    </a:cubicBezTo>
                    <a:cubicBezTo>
                      <a:pt x="75" y="38"/>
                      <a:pt x="58" y="17"/>
                      <a:pt x="38" y="0"/>
                    </a:cubicBezTo>
                    <a:close/>
                  </a:path>
                </a:pathLst>
              </a:custGeom>
              <a:solidFill>
                <a:srgbClr val="7EA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8" name="Freeform 213"/>
              <p:cNvSpPr/>
              <p:nvPr/>
            </p:nvSpPr>
            <p:spPr bwMode="auto">
              <a:xfrm>
                <a:off x="4848" y="1652"/>
                <a:ext cx="174" cy="182"/>
              </a:xfrm>
              <a:custGeom>
                <a:avLst/>
                <a:gdLst>
                  <a:gd name="T0" fmla="*/ 65 w 65"/>
                  <a:gd name="T1" fmla="*/ 6 h 68"/>
                  <a:gd name="T2" fmla="*/ 7 w 65"/>
                  <a:gd name="T3" fmla="*/ 0 h 68"/>
                  <a:gd name="T4" fmla="*/ 0 w 65"/>
                  <a:gd name="T5" fmla="*/ 37 h 68"/>
                  <a:gd name="T6" fmla="*/ 42 w 65"/>
                  <a:gd name="T7" fmla="*/ 68 h 68"/>
                  <a:gd name="T8" fmla="*/ 65 w 65"/>
                  <a:gd name="T9" fmla="*/ 6 h 68"/>
                </a:gdLst>
                <a:ahLst/>
                <a:cxnLst>
                  <a:cxn ang="0">
                    <a:pos x="T0" y="T1"/>
                  </a:cxn>
                  <a:cxn ang="0">
                    <a:pos x="T2" y="T3"/>
                  </a:cxn>
                  <a:cxn ang="0">
                    <a:pos x="T4" y="T5"/>
                  </a:cxn>
                  <a:cxn ang="0">
                    <a:pos x="T6" y="T7"/>
                  </a:cxn>
                  <a:cxn ang="0">
                    <a:pos x="T8" y="T9"/>
                  </a:cxn>
                </a:cxnLst>
                <a:rect l="0" t="0" r="r" b="b"/>
                <a:pathLst>
                  <a:path w="65" h="68">
                    <a:moveTo>
                      <a:pt x="65" y="6"/>
                    </a:moveTo>
                    <a:cubicBezTo>
                      <a:pt x="7" y="0"/>
                      <a:pt x="7" y="0"/>
                      <a:pt x="7" y="0"/>
                    </a:cubicBezTo>
                    <a:cubicBezTo>
                      <a:pt x="0" y="37"/>
                      <a:pt x="0" y="37"/>
                      <a:pt x="0" y="37"/>
                    </a:cubicBezTo>
                    <a:cubicBezTo>
                      <a:pt x="42" y="68"/>
                      <a:pt x="42" y="68"/>
                      <a:pt x="42" y="68"/>
                    </a:cubicBezTo>
                    <a:cubicBezTo>
                      <a:pt x="50" y="48"/>
                      <a:pt x="58" y="27"/>
                      <a:pt x="65" y="6"/>
                    </a:cubicBezTo>
                    <a:close/>
                  </a:path>
                </a:pathLst>
              </a:custGeom>
              <a:solidFill>
                <a:srgbClr val="7E44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9" name="Freeform 214"/>
              <p:cNvSpPr/>
              <p:nvPr/>
            </p:nvSpPr>
            <p:spPr bwMode="auto">
              <a:xfrm>
                <a:off x="4824" y="1751"/>
                <a:ext cx="136" cy="176"/>
              </a:xfrm>
              <a:custGeom>
                <a:avLst/>
                <a:gdLst>
                  <a:gd name="T0" fmla="*/ 9 w 51"/>
                  <a:gd name="T1" fmla="*/ 0 h 66"/>
                  <a:gd name="T2" fmla="*/ 0 w 51"/>
                  <a:gd name="T3" fmla="*/ 43 h 66"/>
                  <a:gd name="T4" fmla="*/ 9 w 51"/>
                  <a:gd name="T5" fmla="*/ 66 h 66"/>
                  <a:gd name="T6" fmla="*/ 39 w 51"/>
                  <a:gd name="T7" fmla="*/ 60 h 66"/>
                  <a:gd name="T8" fmla="*/ 51 w 51"/>
                  <a:gd name="T9" fmla="*/ 31 h 66"/>
                  <a:gd name="T10" fmla="*/ 9 w 51"/>
                  <a:gd name="T11" fmla="*/ 0 h 66"/>
                </a:gdLst>
                <a:ahLst/>
                <a:cxnLst>
                  <a:cxn ang="0">
                    <a:pos x="T0" y="T1"/>
                  </a:cxn>
                  <a:cxn ang="0">
                    <a:pos x="T2" y="T3"/>
                  </a:cxn>
                  <a:cxn ang="0">
                    <a:pos x="T4" y="T5"/>
                  </a:cxn>
                  <a:cxn ang="0">
                    <a:pos x="T6" y="T7"/>
                  </a:cxn>
                  <a:cxn ang="0">
                    <a:pos x="T8" y="T9"/>
                  </a:cxn>
                  <a:cxn ang="0">
                    <a:pos x="T10" y="T11"/>
                  </a:cxn>
                </a:cxnLst>
                <a:rect l="0" t="0" r="r" b="b"/>
                <a:pathLst>
                  <a:path w="51" h="66">
                    <a:moveTo>
                      <a:pt x="9" y="0"/>
                    </a:moveTo>
                    <a:cubicBezTo>
                      <a:pt x="0" y="43"/>
                      <a:pt x="0" y="43"/>
                      <a:pt x="0" y="43"/>
                    </a:cubicBezTo>
                    <a:cubicBezTo>
                      <a:pt x="3" y="51"/>
                      <a:pt x="6" y="58"/>
                      <a:pt x="9" y="66"/>
                    </a:cubicBezTo>
                    <a:cubicBezTo>
                      <a:pt x="39" y="60"/>
                      <a:pt x="39" y="60"/>
                      <a:pt x="39" y="60"/>
                    </a:cubicBezTo>
                    <a:cubicBezTo>
                      <a:pt x="43" y="51"/>
                      <a:pt x="47" y="41"/>
                      <a:pt x="51" y="31"/>
                    </a:cubicBezTo>
                    <a:lnTo>
                      <a:pt x="9" y="0"/>
                    </a:lnTo>
                    <a:close/>
                  </a:path>
                </a:pathLst>
              </a:custGeom>
              <a:solidFill>
                <a:srgbClr val="7EB8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0" name="Freeform 215"/>
              <p:cNvSpPr/>
              <p:nvPr/>
            </p:nvSpPr>
            <p:spPr bwMode="auto">
              <a:xfrm>
                <a:off x="4976" y="1668"/>
                <a:ext cx="142" cy="211"/>
              </a:xfrm>
              <a:custGeom>
                <a:avLst/>
                <a:gdLst>
                  <a:gd name="T0" fmla="*/ 53 w 53"/>
                  <a:gd name="T1" fmla="*/ 78 h 79"/>
                  <a:gd name="T2" fmla="*/ 19 w 53"/>
                  <a:gd name="T3" fmla="*/ 0 h 79"/>
                  <a:gd name="T4" fmla="*/ 17 w 53"/>
                  <a:gd name="T5" fmla="*/ 0 h 79"/>
                  <a:gd name="T6" fmla="*/ 0 w 53"/>
                  <a:gd name="T7" fmla="*/ 47 h 79"/>
                  <a:gd name="T8" fmla="*/ 46 w 53"/>
                  <a:gd name="T9" fmla="*/ 79 h 79"/>
                  <a:gd name="T10" fmla="*/ 53 w 53"/>
                  <a:gd name="T11" fmla="*/ 78 h 79"/>
                </a:gdLst>
                <a:ahLst/>
                <a:cxnLst>
                  <a:cxn ang="0">
                    <a:pos x="T0" y="T1"/>
                  </a:cxn>
                  <a:cxn ang="0">
                    <a:pos x="T2" y="T3"/>
                  </a:cxn>
                  <a:cxn ang="0">
                    <a:pos x="T4" y="T5"/>
                  </a:cxn>
                  <a:cxn ang="0">
                    <a:pos x="T6" y="T7"/>
                  </a:cxn>
                  <a:cxn ang="0">
                    <a:pos x="T8" y="T9"/>
                  </a:cxn>
                  <a:cxn ang="0">
                    <a:pos x="T10" y="T11"/>
                  </a:cxn>
                </a:cxnLst>
                <a:rect l="0" t="0" r="r" b="b"/>
                <a:pathLst>
                  <a:path w="53" h="79">
                    <a:moveTo>
                      <a:pt x="53" y="78"/>
                    </a:moveTo>
                    <a:cubicBezTo>
                      <a:pt x="45" y="50"/>
                      <a:pt x="34" y="24"/>
                      <a:pt x="19" y="0"/>
                    </a:cubicBezTo>
                    <a:cubicBezTo>
                      <a:pt x="17" y="0"/>
                      <a:pt x="17" y="0"/>
                      <a:pt x="17" y="0"/>
                    </a:cubicBezTo>
                    <a:cubicBezTo>
                      <a:pt x="12" y="16"/>
                      <a:pt x="6" y="31"/>
                      <a:pt x="0" y="47"/>
                    </a:cubicBezTo>
                    <a:cubicBezTo>
                      <a:pt x="46" y="79"/>
                      <a:pt x="46" y="79"/>
                      <a:pt x="46" y="79"/>
                    </a:cubicBezTo>
                    <a:lnTo>
                      <a:pt x="53" y="78"/>
                    </a:lnTo>
                    <a:close/>
                  </a:path>
                </a:pathLst>
              </a:custGeom>
              <a:solidFill>
                <a:srgbClr val="FF5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1" name="Freeform 216"/>
              <p:cNvSpPr/>
              <p:nvPr/>
            </p:nvSpPr>
            <p:spPr bwMode="auto">
              <a:xfrm>
                <a:off x="4928" y="1794"/>
                <a:ext cx="171" cy="117"/>
              </a:xfrm>
              <a:custGeom>
                <a:avLst/>
                <a:gdLst>
                  <a:gd name="T0" fmla="*/ 64 w 64"/>
                  <a:gd name="T1" fmla="*/ 32 h 44"/>
                  <a:gd name="T2" fmla="*/ 18 w 64"/>
                  <a:gd name="T3" fmla="*/ 0 h 44"/>
                  <a:gd name="T4" fmla="*/ 0 w 64"/>
                  <a:gd name="T5" fmla="*/ 44 h 44"/>
                  <a:gd name="T6" fmla="*/ 64 w 64"/>
                  <a:gd name="T7" fmla="*/ 32 h 44"/>
                </a:gdLst>
                <a:ahLst/>
                <a:cxnLst>
                  <a:cxn ang="0">
                    <a:pos x="T0" y="T1"/>
                  </a:cxn>
                  <a:cxn ang="0">
                    <a:pos x="T2" y="T3"/>
                  </a:cxn>
                  <a:cxn ang="0">
                    <a:pos x="T4" y="T5"/>
                  </a:cxn>
                  <a:cxn ang="0">
                    <a:pos x="T6" y="T7"/>
                  </a:cxn>
                </a:cxnLst>
                <a:rect l="0" t="0" r="r" b="b"/>
                <a:pathLst>
                  <a:path w="64" h="44">
                    <a:moveTo>
                      <a:pt x="64" y="32"/>
                    </a:moveTo>
                    <a:cubicBezTo>
                      <a:pt x="18" y="0"/>
                      <a:pt x="18" y="0"/>
                      <a:pt x="18" y="0"/>
                    </a:cubicBezTo>
                    <a:cubicBezTo>
                      <a:pt x="12" y="15"/>
                      <a:pt x="6" y="29"/>
                      <a:pt x="0" y="44"/>
                    </a:cubicBezTo>
                    <a:lnTo>
                      <a:pt x="64" y="32"/>
                    </a:lnTo>
                    <a:close/>
                  </a:path>
                </a:pathLst>
              </a:custGeom>
              <a:solidFill>
                <a:srgbClr val="A2D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2" name="Freeform 217"/>
              <p:cNvSpPr/>
              <p:nvPr/>
            </p:nvSpPr>
            <p:spPr bwMode="auto">
              <a:xfrm>
                <a:off x="4723" y="1641"/>
                <a:ext cx="144" cy="225"/>
              </a:xfrm>
              <a:custGeom>
                <a:avLst/>
                <a:gdLst>
                  <a:gd name="T0" fmla="*/ 24 w 54"/>
                  <a:gd name="T1" fmla="*/ 0 h 84"/>
                  <a:gd name="T2" fmla="*/ 0 w 54"/>
                  <a:gd name="T3" fmla="*/ 33 h 84"/>
                  <a:gd name="T4" fmla="*/ 38 w 54"/>
                  <a:gd name="T5" fmla="*/ 84 h 84"/>
                  <a:gd name="T6" fmla="*/ 54 w 54"/>
                  <a:gd name="T7" fmla="*/ 4 h 84"/>
                  <a:gd name="T8" fmla="*/ 24 w 54"/>
                  <a:gd name="T9" fmla="*/ 0 h 84"/>
                </a:gdLst>
                <a:ahLst/>
                <a:cxnLst>
                  <a:cxn ang="0">
                    <a:pos x="T0" y="T1"/>
                  </a:cxn>
                  <a:cxn ang="0">
                    <a:pos x="T2" y="T3"/>
                  </a:cxn>
                  <a:cxn ang="0">
                    <a:pos x="T4" y="T5"/>
                  </a:cxn>
                  <a:cxn ang="0">
                    <a:pos x="T6" y="T7"/>
                  </a:cxn>
                  <a:cxn ang="0">
                    <a:pos x="T8" y="T9"/>
                  </a:cxn>
                </a:cxnLst>
                <a:rect l="0" t="0" r="r" b="b"/>
                <a:pathLst>
                  <a:path w="54" h="84">
                    <a:moveTo>
                      <a:pt x="24" y="0"/>
                    </a:moveTo>
                    <a:cubicBezTo>
                      <a:pt x="0" y="33"/>
                      <a:pt x="0" y="33"/>
                      <a:pt x="0" y="33"/>
                    </a:cubicBezTo>
                    <a:cubicBezTo>
                      <a:pt x="15" y="48"/>
                      <a:pt x="28" y="65"/>
                      <a:pt x="38" y="84"/>
                    </a:cubicBezTo>
                    <a:cubicBezTo>
                      <a:pt x="54" y="4"/>
                      <a:pt x="54" y="4"/>
                      <a:pt x="54" y="4"/>
                    </a:cubicBezTo>
                    <a:lnTo>
                      <a:pt x="24" y="0"/>
                    </a:lnTo>
                    <a:close/>
                  </a:path>
                </a:pathLst>
              </a:custGeom>
              <a:solidFill>
                <a:srgbClr val="7E5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3" name="Freeform 218"/>
              <p:cNvSpPr/>
              <p:nvPr/>
            </p:nvSpPr>
            <p:spPr bwMode="auto">
              <a:xfrm>
                <a:off x="4258" y="1315"/>
                <a:ext cx="473" cy="337"/>
              </a:xfrm>
              <a:custGeom>
                <a:avLst/>
                <a:gdLst>
                  <a:gd name="T0" fmla="*/ 48 w 177"/>
                  <a:gd name="T1" fmla="*/ 0 h 126"/>
                  <a:gd name="T2" fmla="*/ 0 w 177"/>
                  <a:gd name="T3" fmla="*/ 4 h 126"/>
                  <a:gd name="T4" fmla="*/ 14 w 177"/>
                  <a:gd name="T5" fmla="*/ 106 h 126"/>
                  <a:gd name="T6" fmla="*/ 45 w 177"/>
                  <a:gd name="T7" fmla="*/ 103 h 126"/>
                  <a:gd name="T8" fmla="*/ 135 w 177"/>
                  <a:gd name="T9" fmla="*/ 126 h 126"/>
                  <a:gd name="T10" fmla="*/ 177 w 177"/>
                  <a:gd name="T11" fmla="*/ 31 h 126"/>
                  <a:gd name="T12" fmla="*/ 48 w 17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7" h="126">
                    <a:moveTo>
                      <a:pt x="48" y="0"/>
                    </a:moveTo>
                    <a:cubicBezTo>
                      <a:pt x="31" y="0"/>
                      <a:pt x="16" y="1"/>
                      <a:pt x="0" y="4"/>
                    </a:cubicBezTo>
                    <a:cubicBezTo>
                      <a:pt x="14" y="106"/>
                      <a:pt x="14" y="106"/>
                      <a:pt x="14" y="106"/>
                    </a:cubicBezTo>
                    <a:cubicBezTo>
                      <a:pt x="24" y="104"/>
                      <a:pt x="35" y="103"/>
                      <a:pt x="45" y="103"/>
                    </a:cubicBezTo>
                    <a:cubicBezTo>
                      <a:pt x="78" y="103"/>
                      <a:pt x="108" y="111"/>
                      <a:pt x="135" y="126"/>
                    </a:cubicBezTo>
                    <a:cubicBezTo>
                      <a:pt x="177" y="31"/>
                      <a:pt x="177" y="31"/>
                      <a:pt x="177" y="31"/>
                    </a:cubicBezTo>
                    <a:cubicBezTo>
                      <a:pt x="138" y="11"/>
                      <a:pt x="94" y="0"/>
                      <a:pt x="48" y="0"/>
                    </a:cubicBez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4" name="Freeform 219"/>
              <p:cNvSpPr/>
              <p:nvPr/>
            </p:nvSpPr>
            <p:spPr bwMode="auto">
              <a:xfrm>
                <a:off x="4520" y="2074"/>
                <a:ext cx="131" cy="206"/>
              </a:xfrm>
              <a:custGeom>
                <a:avLst/>
                <a:gdLst>
                  <a:gd name="T0" fmla="*/ 24 w 49"/>
                  <a:gd name="T1" fmla="*/ 0 h 77"/>
                  <a:gd name="T2" fmla="*/ 25 w 49"/>
                  <a:gd name="T3" fmla="*/ 9 h 77"/>
                  <a:gd name="T4" fmla="*/ 0 w 49"/>
                  <a:gd name="T5" fmla="*/ 65 h 77"/>
                  <a:gd name="T6" fmla="*/ 17 w 49"/>
                  <a:gd name="T7" fmla="*/ 77 h 77"/>
                  <a:gd name="T8" fmla="*/ 49 w 49"/>
                  <a:gd name="T9" fmla="*/ 1 h 77"/>
                  <a:gd name="T10" fmla="*/ 24 w 49"/>
                  <a:gd name="T11" fmla="*/ 0 h 77"/>
                </a:gdLst>
                <a:ahLst/>
                <a:cxnLst>
                  <a:cxn ang="0">
                    <a:pos x="T0" y="T1"/>
                  </a:cxn>
                  <a:cxn ang="0">
                    <a:pos x="T2" y="T3"/>
                  </a:cxn>
                  <a:cxn ang="0">
                    <a:pos x="T4" y="T5"/>
                  </a:cxn>
                  <a:cxn ang="0">
                    <a:pos x="T6" y="T7"/>
                  </a:cxn>
                  <a:cxn ang="0">
                    <a:pos x="T8" y="T9"/>
                  </a:cxn>
                  <a:cxn ang="0">
                    <a:pos x="T10" y="T11"/>
                  </a:cxn>
                </a:cxnLst>
                <a:rect l="0" t="0" r="r" b="b"/>
                <a:pathLst>
                  <a:path w="49" h="77">
                    <a:moveTo>
                      <a:pt x="24" y="0"/>
                    </a:moveTo>
                    <a:cubicBezTo>
                      <a:pt x="24" y="3"/>
                      <a:pt x="25" y="6"/>
                      <a:pt x="25" y="9"/>
                    </a:cubicBezTo>
                    <a:cubicBezTo>
                      <a:pt x="25" y="31"/>
                      <a:pt x="15" y="51"/>
                      <a:pt x="0" y="65"/>
                    </a:cubicBezTo>
                    <a:cubicBezTo>
                      <a:pt x="17" y="77"/>
                      <a:pt x="17" y="77"/>
                      <a:pt x="17" y="77"/>
                    </a:cubicBezTo>
                    <a:cubicBezTo>
                      <a:pt x="33" y="56"/>
                      <a:pt x="42" y="27"/>
                      <a:pt x="49" y="1"/>
                    </a:cubicBezTo>
                    <a:lnTo>
                      <a:pt x="24" y="0"/>
                    </a:lnTo>
                    <a:close/>
                  </a:path>
                </a:pathLst>
              </a:custGeom>
              <a:solidFill>
                <a:srgbClr val="FF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5" name="Freeform 220"/>
              <p:cNvSpPr/>
              <p:nvPr/>
            </p:nvSpPr>
            <p:spPr bwMode="auto">
              <a:xfrm>
                <a:off x="4565" y="2077"/>
                <a:ext cx="144" cy="249"/>
              </a:xfrm>
              <a:custGeom>
                <a:avLst/>
                <a:gdLst>
                  <a:gd name="T0" fmla="*/ 54 w 54"/>
                  <a:gd name="T1" fmla="*/ 2 h 93"/>
                  <a:gd name="T2" fmla="*/ 32 w 54"/>
                  <a:gd name="T3" fmla="*/ 0 h 93"/>
                  <a:gd name="T4" fmla="*/ 0 w 54"/>
                  <a:gd name="T5" fmla="*/ 76 h 93"/>
                  <a:gd name="T6" fmla="*/ 24 w 54"/>
                  <a:gd name="T7" fmla="*/ 93 h 93"/>
                  <a:gd name="T8" fmla="*/ 54 w 54"/>
                  <a:gd name="T9" fmla="*/ 2 h 93"/>
                </a:gdLst>
                <a:ahLst/>
                <a:cxnLst>
                  <a:cxn ang="0">
                    <a:pos x="T0" y="T1"/>
                  </a:cxn>
                  <a:cxn ang="0">
                    <a:pos x="T2" y="T3"/>
                  </a:cxn>
                  <a:cxn ang="0">
                    <a:pos x="T4" y="T5"/>
                  </a:cxn>
                  <a:cxn ang="0">
                    <a:pos x="T6" y="T7"/>
                  </a:cxn>
                  <a:cxn ang="0">
                    <a:pos x="T8" y="T9"/>
                  </a:cxn>
                </a:cxnLst>
                <a:rect l="0" t="0" r="r" b="b"/>
                <a:pathLst>
                  <a:path w="54" h="93">
                    <a:moveTo>
                      <a:pt x="54" y="2"/>
                    </a:moveTo>
                    <a:cubicBezTo>
                      <a:pt x="32" y="0"/>
                      <a:pt x="32" y="0"/>
                      <a:pt x="32" y="0"/>
                    </a:cubicBezTo>
                    <a:cubicBezTo>
                      <a:pt x="25" y="26"/>
                      <a:pt x="16" y="55"/>
                      <a:pt x="0" y="76"/>
                    </a:cubicBezTo>
                    <a:cubicBezTo>
                      <a:pt x="24" y="93"/>
                      <a:pt x="24" y="93"/>
                      <a:pt x="24" y="93"/>
                    </a:cubicBezTo>
                    <a:cubicBezTo>
                      <a:pt x="42" y="66"/>
                      <a:pt x="54" y="34"/>
                      <a:pt x="54" y="2"/>
                    </a:cubicBezTo>
                    <a:close/>
                  </a:path>
                </a:pathLst>
              </a:custGeom>
              <a:solidFill>
                <a:srgbClr val="72C5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6" name="Freeform 221"/>
              <p:cNvSpPr/>
              <p:nvPr/>
            </p:nvSpPr>
            <p:spPr bwMode="auto">
              <a:xfrm>
                <a:off x="4629" y="2082"/>
                <a:ext cx="150" cy="276"/>
              </a:xfrm>
              <a:custGeom>
                <a:avLst/>
                <a:gdLst>
                  <a:gd name="T0" fmla="*/ 56 w 56"/>
                  <a:gd name="T1" fmla="*/ 1 h 103"/>
                  <a:gd name="T2" fmla="*/ 30 w 56"/>
                  <a:gd name="T3" fmla="*/ 0 h 103"/>
                  <a:gd name="T4" fmla="*/ 0 w 56"/>
                  <a:gd name="T5" fmla="*/ 91 h 103"/>
                  <a:gd name="T6" fmla="*/ 18 w 56"/>
                  <a:gd name="T7" fmla="*/ 103 h 103"/>
                  <a:gd name="T8" fmla="*/ 56 w 56"/>
                  <a:gd name="T9" fmla="*/ 4 h 103"/>
                  <a:gd name="T10" fmla="*/ 56 w 56"/>
                  <a:gd name="T11" fmla="*/ 1 h 103"/>
                </a:gdLst>
                <a:ahLst/>
                <a:cxnLst>
                  <a:cxn ang="0">
                    <a:pos x="T0" y="T1"/>
                  </a:cxn>
                  <a:cxn ang="0">
                    <a:pos x="T2" y="T3"/>
                  </a:cxn>
                  <a:cxn ang="0">
                    <a:pos x="T4" y="T5"/>
                  </a:cxn>
                  <a:cxn ang="0">
                    <a:pos x="T6" y="T7"/>
                  </a:cxn>
                  <a:cxn ang="0">
                    <a:pos x="T8" y="T9"/>
                  </a:cxn>
                  <a:cxn ang="0">
                    <a:pos x="T10" y="T11"/>
                  </a:cxn>
                </a:cxnLst>
                <a:rect l="0" t="0" r="r" b="b"/>
                <a:pathLst>
                  <a:path w="56" h="103">
                    <a:moveTo>
                      <a:pt x="56" y="1"/>
                    </a:moveTo>
                    <a:cubicBezTo>
                      <a:pt x="30" y="0"/>
                      <a:pt x="30" y="0"/>
                      <a:pt x="30" y="0"/>
                    </a:cubicBezTo>
                    <a:cubicBezTo>
                      <a:pt x="30" y="32"/>
                      <a:pt x="18" y="64"/>
                      <a:pt x="0" y="91"/>
                    </a:cubicBezTo>
                    <a:cubicBezTo>
                      <a:pt x="18" y="103"/>
                      <a:pt x="18" y="103"/>
                      <a:pt x="18" y="103"/>
                    </a:cubicBezTo>
                    <a:cubicBezTo>
                      <a:pt x="42" y="77"/>
                      <a:pt x="56" y="42"/>
                      <a:pt x="56" y="4"/>
                    </a:cubicBezTo>
                    <a:cubicBezTo>
                      <a:pt x="56" y="3"/>
                      <a:pt x="56" y="2"/>
                      <a:pt x="56" y="1"/>
                    </a:cubicBezTo>
                    <a:close/>
                  </a:path>
                </a:pathLst>
              </a:custGeom>
              <a:solidFill>
                <a:srgbClr val="7E7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7" name="Freeform 222"/>
              <p:cNvSpPr/>
              <p:nvPr/>
            </p:nvSpPr>
            <p:spPr bwMode="auto">
              <a:xfrm>
                <a:off x="4074" y="1697"/>
                <a:ext cx="339" cy="270"/>
              </a:xfrm>
              <a:custGeom>
                <a:avLst/>
                <a:gdLst>
                  <a:gd name="T0" fmla="*/ 117 w 127"/>
                  <a:gd name="T1" fmla="*/ 0 h 101"/>
                  <a:gd name="T2" fmla="*/ 0 w 127"/>
                  <a:gd name="T3" fmla="*/ 57 h 101"/>
                  <a:gd name="T4" fmla="*/ 57 w 127"/>
                  <a:gd name="T5" fmla="*/ 101 h 101"/>
                  <a:gd name="T6" fmla="*/ 116 w 127"/>
                  <a:gd name="T7" fmla="*/ 74 h 101"/>
                  <a:gd name="T8" fmla="*/ 116 w 127"/>
                  <a:gd name="T9" fmla="*/ 74 h 101"/>
                  <a:gd name="T10" fmla="*/ 127 w 127"/>
                  <a:gd name="T11" fmla="*/ 1 h 101"/>
                  <a:gd name="T12" fmla="*/ 117 w 127"/>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27" h="101">
                    <a:moveTo>
                      <a:pt x="117" y="0"/>
                    </a:moveTo>
                    <a:cubicBezTo>
                      <a:pt x="69" y="0"/>
                      <a:pt x="27" y="23"/>
                      <a:pt x="0" y="57"/>
                    </a:cubicBezTo>
                    <a:cubicBezTo>
                      <a:pt x="57" y="101"/>
                      <a:pt x="57" y="101"/>
                      <a:pt x="57" y="101"/>
                    </a:cubicBezTo>
                    <a:cubicBezTo>
                      <a:pt x="71" y="85"/>
                      <a:pt x="92" y="74"/>
                      <a:pt x="116" y="74"/>
                    </a:cubicBezTo>
                    <a:cubicBezTo>
                      <a:pt x="116" y="74"/>
                      <a:pt x="116" y="74"/>
                      <a:pt x="116" y="74"/>
                    </a:cubicBezTo>
                    <a:cubicBezTo>
                      <a:pt x="127" y="1"/>
                      <a:pt x="127" y="1"/>
                      <a:pt x="127" y="1"/>
                    </a:cubicBezTo>
                    <a:cubicBezTo>
                      <a:pt x="124" y="0"/>
                      <a:pt x="120" y="0"/>
                      <a:pt x="117" y="0"/>
                    </a:cubicBezTo>
                    <a:close/>
                  </a:path>
                </a:pathLst>
              </a:custGeom>
              <a:solidFill>
                <a:srgbClr val="58A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8" name="Freeform 223"/>
              <p:cNvSpPr/>
              <p:nvPr/>
            </p:nvSpPr>
            <p:spPr bwMode="auto">
              <a:xfrm>
                <a:off x="4050" y="1850"/>
                <a:ext cx="149" cy="96"/>
              </a:xfrm>
              <a:custGeom>
                <a:avLst/>
                <a:gdLst>
                  <a:gd name="T0" fmla="*/ 9 w 56"/>
                  <a:gd name="T1" fmla="*/ 0 h 36"/>
                  <a:gd name="T2" fmla="*/ 0 w 56"/>
                  <a:gd name="T3" fmla="*/ 14 h 36"/>
                  <a:gd name="T4" fmla="*/ 56 w 56"/>
                  <a:gd name="T5" fmla="*/ 36 h 36"/>
                  <a:gd name="T6" fmla="*/ 9 w 56"/>
                  <a:gd name="T7" fmla="*/ 0 h 36"/>
                </a:gdLst>
                <a:ahLst/>
                <a:cxnLst>
                  <a:cxn ang="0">
                    <a:pos x="T0" y="T1"/>
                  </a:cxn>
                  <a:cxn ang="0">
                    <a:pos x="T2" y="T3"/>
                  </a:cxn>
                  <a:cxn ang="0">
                    <a:pos x="T4" y="T5"/>
                  </a:cxn>
                  <a:cxn ang="0">
                    <a:pos x="T6" y="T7"/>
                  </a:cxn>
                </a:cxnLst>
                <a:rect l="0" t="0" r="r" b="b"/>
                <a:pathLst>
                  <a:path w="56" h="36">
                    <a:moveTo>
                      <a:pt x="9" y="0"/>
                    </a:moveTo>
                    <a:cubicBezTo>
                      <a:pt x="6" y="5"/>
                      <a:pt x="3" y="9"/>
                      <a:pt x="0" y="14"/>
                    </a:cubicBezTo>
                    <a:cubicBezTo>
                      <a:pt x="56" y="36"/>
                      <a:pt x="56" y="36"/>
                      <a:pt x="56" y="36"/>
                    </a:cubicBezTo>
                    <a:lnTo>
                      <a:pt x="9" y="0"/>
                    </a:ln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9" name="Freeform 224"/>
              <p:cNvSpPr/>
              <p:nvPr/>
            </p:nvSpPr>
            <p:spPr bwMode="auto">
              <a:xfrm>
                <a:off x="4031" y="1887"/>
                <a:ext cx="195" cy="97"/>
              </a:xfrm>
              <a:custGeom>
                <a:avLst/>
                <a:gdLst>
                  <a:gd name="T0" fmla="*/ 73 w 73"/>
                  <a:gd name="T1" fmla="*/ 30 h 36"/>
                  <a:gd name="T2" fmla="*/ 63 w 73"/>
                  <a:gd name="T3" fmla="*/ 22 h 36"/>
                  <a:gd name="T4" fmla="*/ 7 w 73"/>
                  <a:gd name="T5" fmla="*/ 0 h 36"/>
                  <a:gd name="T6" fmla="*/ 0 w 73"/>
                  <a:gd name="T7" fmla="*/ 12 h 36"/>
                  <a:gd name="T8" fmla="*/ 69 w 73"/>
                  <a:gd name="T9" fmla="*/ 36 h 36"/>
                  <a:gd name="T10" fmla="*/ 73 w 73"/>
                  <a:gd name="T11" fmla="*/ 30 h 36"/>
                </a:gdLst>
                <a:ahLst/>
                <a:cxnLst>
                  <a:cxn ang="0">
                    <a:pos x="T0" y="T1"/>
                  </a:cxn>
                  <a:cxn ang="0">
                    <a:pos x="T2" y="T3"/>
                  </a:cxn>
                  <a:cxn ang="0">
                    <a:pos x="T4" y="T5"/>
                  </a:cxn>
                  <a:cxn ang="0">
                    <a:pos x="T6" y="T7"/>
                  </a:cxn>
                  <a:cxn ang="0">
                    <a:pos x="T8" y="T9"/>
                  </a:cxn>
                  <a:cxn ang="0">
                    <a:pos x="T10" y="T11"/>
                  </a:cxn>
                </a:cxnLst>
                <a:rect l="0" t="0" r="r" b="b"/>
                <a:pathLst>
                  <a:path w="73" h="36">
                    <a:moveTo>
                      <a:pt x="73" y="30"/>
                    </a:moveTo>
                    <a:cubicBezTo>
                      <a:pt x="63" y="22"/>
                      <a:pt x="63" y="22"/>
                      <a:pt x="63" y="22"/>
                    </a:cubicBezTo>
                    <a:cubicBezTo>
                      <a:pt x="7" y="0"/>
                      <a:pt x="7" y="0"/>
                      <a:pt x="7" y="0"/>
                    </a:cubicBezTo>
                    <a:cubicBezTo>
                      <a:pt x="4" y="4"/>
                      <a:pt x="2" y="8"/>
                      <a:pt x="0" y="12"/>
                    </a:cubicBezTo>
                    <a:cubicBezTo>
                      <a:pt x="69" y="36"/>
                      <a:pt x="69" y="36"/>
                      <a:pt x="69" y="36"/>
                    </a:cubicBezTo>
                    <a:cubicBezTo>
                      <a:pt x="70" y="34"/>
                      <a:pt x="72" y="32"/>
                      <a:pt x="73" y="30"/>
                    </a:cubicBezTo>
                    <a:close/>
                  </a:path>
                </a:pathLst>
              </a:custGeom>
              <a:solidFill>
                <a:srgbClr val="B1E3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0" name="Freeform 225"/>
              <p:cNvSpPr/>
              <p:nvPr/>
            </p:nvSpPr>
            <p:spPr bwMode="auto">
              <a:xfrm>
                <a:off x="4007" y="1954"/>
                <a:ext cx="195" cy="78"/>
              </a:xfrm>
              <a:custGeom>
                <a:avLst/>
                <a:gdLst>
                  <a:gd name="T0" fmla="*/ 73 w 73"/>
                  <a:gd name="T1" fmla="*/ 19 h 29"/>
                  <a:gd name="T2" fmla="*/ 4 w 73"/>
                  <a:gd name="T3" fmla="*/ 0 h 29"/>
                  <a:gd name="T4" fmla="*/ 0 w 73"/>
                  <a:gd name="T5" fmla="*/ 11 h 29"/>
                  <a:gd name="T6" fmla="*/ 69 w 73"/>
                  <a:gd name="T7" fmla="*/ 29 h 29"/>
                  <a:gd name="T8" fmla="*/ 73 w 73"/>
                  <a:gd name="T9" fmla="*/ 19 h 29"/>
                </a:gdLst>
                <a:ahLst/>
                <a:cxnLst>
                  <a:cxn ang="0">
                    <a:pos x="T0" y="T1"/>
                  </a:cxn>
                  <a:cxn ang="0">
                    <a:pos x="T2" y="T3"/>
                  </a:cxn>
                  <a:cxn ang="0">
                    <a:pos x="T4" y="T5"/>
                  </a:cxn>
                  <a:cxn ang="0">
                    <a:pos x="T6" y="T7"/>
                  </a:cxn>
                  <a:cxn ang="0">
                    <a:pos x="T8" y="T9"/>
                  </a:cxn>
                </a:cxnLst>
                <a:rect l="0" t="0" r="r" b="b"/>
                <a:pathLst>
                  <a:path w="73" h="29">
                    <a:moveTo>
                      <a:pt x="73" y="19"/>
                    </a:moveTo>
                    <a:cubicBezTo>
                      <a:pt x="4" y="0"/>
                      <a:pt x="4" y="0"/>
                      <a:pt x="4" y="0"/>
                    </a:cubicBezTo>
                    <a:cubicBezTo>
                      <a:pt x="2" y="4"/>
                      <a:pt x="1" y="7"/>
                      <a:pt x="0" y="11"/>
                    </a:cubicBezTo>
                    <a:cubicBezTo>
                      <a:pt x="69" y="29"/>
                      <a:pt x="69" y="29"/>
                      <a:pt x="69" y="29"/>
                    </a:cubicBezTo>
                    <a:cubicBezTo>
                      <a:pt x="70" y="26"/>
                      <a:pt x="71" y="22"/>
                      <a:pt x="73" y="19"/>
                    </a:cubicBezTo>
                    <a:close/>
                  </a:path>
                </a:pathLst>
              </a:custGeom>
              <a:solidFill>
                <a:srgbClr val="B1E3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1" name="Freeform 226"/>
              <p:cNvSpPr/>
              <p:nvPr/>
            </p:nvSpPr>
            <p:spPr bwMode="auto">
              <a:xfrm>
                <a:off x="3999" y="1984"/>
                <a:ext cx="192" cy="82"/>
              </a:xfrm>
              <a:custGeom>
                <a:avLst/>
                <a:gdLst>
                  <a:gd name="T0" fmla="*/ 72 w 72"/>
                  <a:gd name="T1" fmla="*/ 18 h 31"/>
                  <a:gd name="T2" fmla="*/ 3 w 72"/>
                  <a:gd name="T3" fmla="*/ 0 h 31"/>
                  <a:gd name="T4" fmla="*/ 0 w 72"/>
                  <a:gd name="T5" fmla="*/ 14 h 31"/>
                  <a:gd name="T6" fmla="*/ 68 w 72"/>
                  <a:gd name="T7" fmla="*/ 31 h 31"/>
                  <a:gd name="T8" fmla="*/ 72 w 72"/>
                  <a:gd name="T9" fmla="*/ 18 h 31"/>
                </a:gdLst>
                <a:ahLst/>
                <a:cxnLst>
                  <a:cxn ang="0">
                    <a:pos x="T0" y="T1"/>
                  </a:cxn>
                  <a:cxn ang="0">
                    <a:pos x="T2" y="T3"/>
                  </a:cxn>
                  <a:cxn ang="0">
                    <a:pos x="T4" y="T5"/>
                  </a:cxn>
                  <a:cxn ang="0">
                    <a:pos x="T6" y="T7"/>
                  </a:cxn>
                  <a:cxn ang="0">
                    <a:pos x="T8" y="T9"/>
                  </a:cxn>
                </a:cxnLst>
                <a:rect l="0" t="0" r="r" b="b"/>
                <a:pathLst>
                  <a:path w="72" h="31">
                    <a:moveTo>
                      <a:pt x="72" y="18"/>
                    </a:moveTo>
                    <a:cubicBezTo>
                      <a:pt x="3" y="0"/>
                      <a:pt x="3" y="0"/>
                      <a:pt x="3" y="0"/>
                    </a:cubicBezTo>
                    <a:cubicBezTo>
                      <a:pt x="2" y="5"/>
                      <a:pt x="1" y="9"/>
                      <a:pt x="0" y="14"/>
                    </a:cubicBezTo>
                    <a:cubicBezTo>
                      <a:pt x="68" y="31"/>
                      <a:pt x="68" y="31"/>
                      <a:pt x="68" y="31"/>
                    </a:cubicBezTo>
                    <a:cubicBezTo>
                      <a:pt x="69" y="26"/>
                      <a:pt x="70" y="22"/>
                      <a:pt x="72" y="18"/>
                    </a:cubicBez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2" name="Freeform 227"/>
              <p:cNvSpPr/>
              <p:nvPr/>
            </p:nvSpPr>
            <p:spPr bwMode="auto">
              <a:xfrm>
                <a:off x="3991" y="2056"/>
                <a:ext cx="93" cy="35"/>
              </a:xfrm>
              <a:custGeom>
                <a:avLst/>
                <a:gdLst>
                  <a:gd name="T0" fmla="*/ 35 w 35"/>
                  <a:gd name="T1" fmla="*/ 9 h 13"/>
                  <a:gd name="T2" fmla="*/ 1 w 35"/>
                  <a:gd name="T3" fmla="*/ 0 h 13"/>
                  <a:gd name="T4" fmla="*/ 0 w 35"/>
                  <a:gd name="T5" fmla="*/ 13 h 13"/>
                  <a:gd name="T6" fmla="*/ 35 w 35"/>
                  <a:gd name="T7" fmla="*/ 9 h 13"/>
                </a:gdLst>
                <a:ahLst/>
                <a:cxnLst>
                  <a:cxn ang="0">
                    <a:pos x="T0" y="T1"/>
                  </a:cxn>
                  <a:cxn ang="0">
                    <a:pos x="T2" y="T3"/>
                  </a:cxn>
                  <a:cxn ang="0">
                    <a:pos x="T4" y="T5"/>
                  </a:cxn>
                  <a:cxn ang="0">
                    <a:pos x="T6" y="T7"/>
                  </a:cxn>
                </a:cxnLst>
                <a:rect l="0" t="0" r="r" b="b"/>
                <a:pathLst>
                  <a:path w="35" h="13">
                    <a:moveTo>
                      <a:pt x="35" y="9"/>
                    </a:moveTo>
                    <a:cubicBezTo>
                      <a:pt x="1" y="0"/>
                      <a:pt x="1" y="0"/>
                      <a:pt x="1" y="0"/>
                    </a:cubicBezTo>
                    <a:cubicBezTo>
                      <a:pt x="1" y="4"/>
                      <a:pt x="0" y="9"/>
                      <a:pt x="0" y="13"/>
                    </a:cubicBezTo>
                    <a:lnTo>
                      <a:pt x="35" y="9"/>
                    </a:ln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3" name="Freeform 228"/>
              <p:cNvSpPr/>
              <p:nvPr/>
            </p:nvSpPr>
            <p:spPr bwMode="auto">
              <a:xfrm>
                <a:off x="3994" y="2021"/>
                <a:ext cx="187" cy="59"/>
              </a:xfrm>
              <a:custGeom>
                <a:avLst/>
                <a:gdLst>
                  <a:gd name="T0" fmla="*/ 70 w 70"/>
                  <a:gd name="T1" fmla="*/ 17 h 22"/>
                  <a:gd name="T2" fmla="*/ 70 w 70"/>
                  <a:gd name="T3" fmla="*/ 17 h 22"/>
                  <a:gd name="T4" fmla="*/ 2 w 70"/>
                  <a:gd name="T5" fmla="*/ 0 h 22"/>
                  <a:gd name="T6" fmla="*/ 0 w 70"/>
                  <a:gd name="T7" fmla="*/ 13 h 22"/>
                  <a:gd name="T8" fmla="*/ 34 w 70"/>
                  <a:gd name="T9" fmla="*/ 22 h 22"/>
                  <a:gd name="T10" fmla="*/ 70 w 70"/>
                  <a:gd name="T11" fmla="*/ 17 h 22"/>
                </a:gdLst>
                <a:ahLst/>
                <a:cxnLst>
                  <a:cxn ang="0">
                    <a:pos x="T0" y="T1"/>
                  </a:cxn>
                  <a:cxn ang="0">
                    <a:pos x="T2" y="T3"/>
                  </a:cxn>
                  <a:cxn ang="0">
                    <a:pos x="T4" y="T5"/>
                  </a:cxn>
                  <a:cxn ang="0">
                    <a:pos x="T6" y="T7"/>
                  </a:cxn>
                  <a:cxn ang="0">
                    <a:pos x="T8" y="T9"/>
                  </a:cxn>
                  <a:cxn ang="0">
                    <a:pos x="T10" y="T11"/>
                  </a:cxn>
                </a:cxnLst>
                <a:rect l="0" t="0" r="r" b="b"/>
                <a:pathLst>
                  <a:path w="70" h="22">
                    <a:moveTo>
                      <a:pt x="70" y="17"/>
                    </a:moveTo>
                    <a:cubicBezTo>
                      <a:pt x="70" y="17"/>
                      <a:pt x="70" y="17"/>
                      <a:pt x="70" y="17"/>
                    </a:cubicBezTo>
                    <a:cubicBezTo>
                      <a:pt x="2" y="0"/>
                      <a:pt x="2" y="0"/>
                      <a:pt x="2" y="0"/>
                    </a:cubicBezTo>
                    <a:cubicBezTo>
                      <a:pt x="1" y="4"/>
                      <a:pt x="0" y="9"/>
                      <a:pt x="0" y="13"/>
                    </a:cubicBezTo>
                    <a:cubicBezTo>
                      <a:pt x="34" y="22"/>
                      <a:pt x="34" y="22"/>
                      <a:pt x="34" y="22"/>
                    </a:cubicBezTo>
                    <a:lnTo>
                      <a:pt x="70" y="17"/>
                    </a:lnTo>
                    <a:close/>
                  </a:path>
                </a:pathLst>
              </a:custGeom>
              <a:solidFill>
                <a:srgbClr val="B1E3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4" name="Freeform 229"/>
              <p:cNvSpPr/>
              <p:nvPr/>
            </p:nvSpPr>
            <p:spPr bwMode="auto">
              <a:xfrm>
                <a:off x="4018" y="1919"/>
                <a:ext cx="197" cy="86"/>
              </a:xfrm>
              <a:custGeom>
                <a:avLst/>
                <a:gdLst>
                  <a:gd name="T0" fmla="*/ 74 w 74"/>
                  <a:gd name="T1" fmla="*/ 24 h 32"/>
                  <a:gd name="T2" fmla="*/ 5 w 74"/>
                  <a:gd name="T3" fmla="*/ 0 h 32"/>
                  <a:gd name="T4" fmla="*/ 0 w 74"/>
                  <a:gd name="T5" fmla="*/ 13 h 32"/>
                  <a:gd name="T6" fmla="*/ 69 w 74"/>
                  <a:gd name="T7" fmla="*/ 32 h 32"/>
                  <a:gd name="T8" fmla="*/ 74 w 74"/>
                  <a:gd name="T9" fmla="*/ 24 h 32"/>
                </a:gdLst>
                <a:ahLst/>
                <a:cxnLst>
                  <a:cxn ang="0">
                    <a:pos x="T0" y="T1"/>
                  </a:cxn>
                  <a:cxn ang="0">
                    <a:pos x="T2" y="T3"/>
                  </a:cxn>
                  <a:cxn ang="0">
                    <a:pos x="T4" y="T5"/>
                  </a:cxn>
                  <a:cxn ang="0">
                    <a:pos x="T6" y="T7"/>
                  </a:cxn>
                  <a:cxn ang="0">
                    <a:pos x="T8" y="T9"/>
                  </a:cxn>
                </a:cxnLst>
                <a:rect l="0" t="0" r="r" b="b"/>
                <a:pathLst>
                  <a:path w="74" h="32">
                    <a:moveTo>
                      <a:pt x="74" y="24"/>
                    </a:moveTo>
                    <a:cubicBezTo>
                      <a:pt x="5" y="0"/>
                      <a:pt x="5" y="0"/>
                      <a:pt x="5" y="0"/>
                    </a:cubicBezTo>
                    <a:cubicBezTo>
                      <a:pt x="3" y="4"/>
                      <a:pt x="1" y="9"/>
                      <a:pt x="0" y="13"/>
                    </a:cubicBezTo>
                    <a:cubicBezTo>
                      <a:pt x="69" y="32"/>
                      <a:pt x="69" y="32"/>
                      <a:pt x="69" y="32"/>
                    </a:cubicBezTo>
                    <a:cubicBezTo>
                      <a:pt x="70" y="29"/>
                      <a:pt x="72" y="27"/>
                      <a:pt x="74" y="24"/>
                    </a:cubicBezTo>
                    <a:close/>
                  </a:path>
                </a:pathLst>
              </a:custGeom>
              <a:solidFill>
                <a:srgbClr val="ED4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5" name="Freeform 230"/>
              <p:cNvSpPr/>
              <p:nvPr/>
            </p:nvSpPr>
            <p:spPr bwMode="auto">
              <a:xfrm>
                <a:off x="3991" y="2066"/>
                <a:ext cx="198" cy="94"/>
              </a:xfrm>
              <a:custGeom>
                <a:avLst/>
                <a:gdLst>
                  <a:gd name="T0" fmla="*/ 70 w 74"/>
                  <a:gd name="T1" fmla="*/ 12 h 35"/>
                  <a:gd name="T2" fmla="*/ 71 w 74"/>
                  <a:gd name="T3" fmla="*/ 0 h 35"/>
                  <a:gd name="T4" fmla="*/ 0 w 74"/>
                  <a:gd name="T5" fmla="*/ 9 h 35"/>
                  <a:gd name="T6" fmla="*/ 0 w 74"/>
                  <a:gd name="T7" fmla="*/ 10 h 35"/>
                  <a:gd name="T8" fmla="*/ 0 w 74"/>
                  <a:gd name="T9" fmla="*/ 10 h 35"/>
                  <a:gd name="T10" fmla="*/ 72 w 74"/>
                  <a:gd name="T11" fmla="*/ 35 h 35"/>
                  <a:gd name="T12" fmla="*/ 74 w 74"/>
                  <a:gd name="T13" fmla="*/ 34 h 35"/>
                  <a:gd name="T14" fmla="*/ 70 w 74"/>
                  <a:gd name="T15" fmla="*/ 12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5">
                    <a:moveTo>
                      <a:pt x="70" y="12"/>
                    </a:moveTo>
                    <a:cubicBezTo>
                      <a:pt x="70" y="8"/>
                      <a:pt x="71" y="4"/>
                      <a:pt x="71" y="0"/>
                    </a:cubicBezTo>
                    <a:cubicBezTo>
                      <a:pt x="0" y="9"/>
                      <a:pt x="0" y="9"/>
                      <a:pt x="0" y="9"/>
                    </a:cubicBezTo>
                    <a:cubicBezTo>
                      <a:pt x="0" y="9"/>
                      <a:pt x="0" y="9"/>
                      <a:pt x="0" y="10"/>
                    </a:cubicBezTo>
                    <a:cubicBezTo>
                      <a:pt x="0" y="10"/>
                      <a:pt x="0" y="10"/>
                      <a:pt x="0" y="10"/>
                    </a:cubicBezTo>
                    <a:cubicBezTo>
                      <a:pt x="72" y="35"/>
                      <a:pt x="72" y="35"/>
                      <a:pt x="72" y="35"/>
                    </a:cubicBezTo>
                    <a:cubicBezTo>
                      <a:pt x="74" y="34"/>
                      <a:pt x="74" y="34"/>
                      <a:pt x="74" y="34"/>
                    </a:cubicBezTo>
                    <a:cubicBezTo>
                      <a:pt x="72" y="27"/>
                      <a:pt x="70" y="20"/>
                      <a:pt x="70" y="12"/>
                    </a:cubicBezTo>
                    <a:close/>
                  </a:path>
                </a:pathLst>
              </a:custGeom>
              <a:solidFill>
                <a:srgbClr val="FFE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6" name="Freeform 231"/>
              <p:cNvSpPr/>
              <p:nvPr/>
            </p:nvSpPr>
            <p:spPr bwMode="auto">
              <a:xfrm>
                <a:off x="4183" y="2157"/>
                <a:ext cx="6" cy="6"/>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1"/>
                      <a:pt x="0" y="1"/>
                      <a:pt x="0" y="1"/>
                    </a:cubicBezTo>
                    <a:cubicBezTo>
                      <a:pt x="2" y="2"/>
                      <a:pt x="2" y="2"/>
                      <a:pt x="2" y="2"/>
                    </a:cubicBezTo>
                    <a:cubicBezTo>
                      <a:pt x="2" y="1"/>
                      <a:pt x="2" y="1"/>
                      <a:pt x="2" y="0"/>
                    </a:cubicBezTo>
                    <a:close/>
                  </a:path>
                </a:pathLst>
              </a:custGeom>
              <a:solidFill>
                <a:srgbClr val="FFE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7" name="Freeform 232"/>
              <p:cNvSpPr/>
              <p:nvPr/>
            </p:nvSpPr>
            <p:spPr bwMode="auto">
              <a:xfrm>
                <a:off x="3991" y="2093"/>
                <a:ext cx="192" cy="153"/>
              </a:xfrm>
              <a:custGeom>
                <a:avLst/>
                <a:gdLst>
                  <a:gd name="T0" fmla="*/ 72 w 72"/>
                  <a:gd name="T1" fmla="*/ 25 h 57"/>
                  <a:gd name="T2" fmla="*/ 0 w 72"/>
                  <a:gd name="T3" fmla="*/ 0 h 57"/>
                  <a:gd name="T4" fmla="*/ 12 w 72"/>
                  <a:gd name="T5" fmla="*/ 57 h 57"/>
                  <a:gd name="T6" fmla="*/ 72 w 72"/>
                  <a:gd name="T7" fmla="*/ 25 h 57"/>
                </a:gdLst>
                <a:ahLst/>
                <a:cxnLst>
                  <a:cxn ang="0">
                    <a:pos x="T0" y="T1"/>
                  </a:cxn>
                  <a:cxn ang="0">
                    <a:pos x="T2" y="T3"/>
                  </a:cxn>
                  <a:cxn ang="0">
                    <a:pos x="T4" y="T5"/>
                  </a:cxn>
                  <a:cxn ang="0">
                    <a:pos x="T6" y="T7"/>
                  </a:cxn>
                </a:cxnLst>
                <a:rect l="0" t="0" r="r" b="b"/>
                <a:pathLst>
                  <a:path w="72" h="57">
                    <a:moveTo>
                      <a:pt x="72" y="25"/>
                    </a:moveTo>
                    <a:cubicBezTo>
                      <a:pt x="0" y="0"/>
                      <a:pt x="0" y="0"/>
                      <a:pt x="0" y="0"/>
                    </a:cubicBezTo>
                    <a:cubicBezTo>
                      <a:pt x="0" y="20"/>
                      <a:pt x="5" y="40"/>
                      <a:pt x="12" y="57"/>
                    </a:cubicBezTo>
                    <a:lnTo>
                      <a:pt x="72" y="25"/>
                    </a:lnTo>
                    <a:close/>
                  </a:path>
                </a:pathLst>
              </a:custGeom>
              <a:solidFill>
                <a:srgbClr val="FF6F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8" name="Freeform 233"/>
              <p:cNvSpPr/>
              <p:nvPr/>
            </p:nvSpPr>
            <p:spPr bwMode="auto">
              <a:xfrm>
                <a:off x="4023" y="2160"/>
                <a:ext cx="195" cy="91"/>
              </a:xfrm>
              <a:custGeom>
                <a:avLst/>
                <a:gdLst>
                  <a:gd name="T0" fmla="*/ 73 w 73"/>
                  <a:gd name="T1" fmla="*/ 21 h 34"/>
                  <a:gd name="T2" fmla="*/ 62 w 73"/>
                  <a:gd name="T3" fmla="*/ 1 h 34"/>
                  <a:gd name="T4" fmla="*/ 60 w 73"/>
                  <a:gd name="T5" fmla="*/ 0 h 34"/>
                  <a:gd name="T6" fmla="*/ 0 w 73"/>
                  <a:gd name="T7" fmla="*/ 32 h 34"/>
                  <a:gd name="T8" fmla="*/ 1 w 73"/>
                  <a:gd name="T9" fmla="*/ 34 h 34"/>
                  <a:gd name="T10" fmla="*/ 69 w 73"/>
                  <a:gd name="T11" fmla="*/ 28 h 34"/>
                  <a:gd name="T12" fmla="*/ 73 w 73"/>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73" h="34">
                    <a:moveTo>
                      <a:pt x="73" y="21"/>
                    </a:moveTo>
                    <a:cubicBezTo>
                      <a:pt x="68" y="15"/>
                      <a:pt x="65" y="8"/>
                      <a:pt x="62" y="1"/>
                    </a:cubicBezTo>
                    <a:cubicBezTo>
                      <a:pt x="60" y="0"/>
                      <a:pt x="60" y="0"/>
                      <a:pt x="60" y="0"/>
                    </a:cubicBezTo>
                    <a:cubicBezTo>
                      <a:pt x="0" y="32"/>
                      <a:pt x="0" y="32"/>
                      <a:pt x="0" y="32"/>
                    </a:cubicBezTo>
                    <a:cubicBezTo>
                      <a:pt x="0" y="33"/>
                      <a:pt x="0" y="33"/>
                      <a:pt x="1" y="34"/>
                    </a:cubicBezTo>
                    <a:cubicBezTo>
                      <a:pt x="69" y="28"/>
                      <a:pt x="69" y="28"/>
                      <a:pt x="69" y="28"/>
                    </a:cubicBezTo>
                    <a:lnTo>
                      <a:pt x="73" y="21"/>
                    </a:lnTo>
                    <a:close/>
                  </a:path>
                </a:pathLst>
              </a:custGeom>
              <a:solidFill>
                <a:srgbClr val="65BD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9" name="Freeform 234"/>
              <p:cNvSpPr/>
              <p:nvPr/>
            </p:nvSpPr>
            <p:spPr bwMode="auto">
              <a:xfrm>
                <a:off x="4026" y="2235"/>
                <a:ext cx="181" cy="160"/>
              </a:xfrm>
              <a:custGeom>
                <a:avLst/>
                <a:gdLst>
                  <a:gd name="T0" fmla="*/ 0 w 68"/>
                  <a:gd name="T1" fmla="*/ 6 h 60"/>
                  <a:gd name="T2" fmla="*/ 40 w 68"/>
                  <a:gd name="T3" fmla="*/ 60 h 60"/>
                  <a:gd name="T4" fmla="*/ 68 w 68"/>
                  <a:gd name="T5" fmla="*/ 0 h 60"/>
                  <a:gd name="T6" fmla="*/ 0 w 68"/>
                  <a:gd name="T7" fmla="*/ 6 h 60"/>
                </a:gdLst>
                <a:ahLst/>
                <a:cxnLst>
                  <a:cxn ang="0">
                    <a:pos x="T0" y="T1"/>
                  </a:cxn>
                  <a:cxn ang="0">
                    <a:pos x="T2" y="T3"/>
                  </a:cxn>
                  <a:cxn ang="0">
                    <a:pos x="T4" y="T5"/>
                  </a:cxn>
                  <a:cxn ang="0">
                    <a:pos x="T6" y="T7"/>
                  </a:cxn>
                </a:cxnLst>
                <a:rect l="0" t="0" r="r" b="b"/>
                <a:pathLst>
                  <a:path w="68" h="60">
                    <a:moveTo>
                      <a:pt x="0" y="6"/>
                    </a:moveTo>
                    <a:cubicBezTo>
                      <a:pt x="9" y="27"/>
                      <a:pt x="23" y="45"/>
                      <a:pt x="40" y="60"/>
                    </a:cubicBezTo>
                    <a:cubicBezTo>
                      <a:pt x="68" y="0"/>
                      <a:pt x="68" y="0"/>
                      <a:pt x="68" y="0"/>
                    </a:cubicBezTo>
                    <a:lnTo>
                      <a:pt x="0" y="6"/>
                    </a:lnTo>
                    <a:close/>
                  </a:path>
                </a:pathLst>
              </a:custGeom>
              <a:solidFill>
                <a:srgbClr val="BDD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0" name="Freeform 235"/>
              <p:cNvSpPr/>
              <p:nvPr/>
            </p:nvSpPr>
            <p:spPr bwMode="auto">
              <a:xfrm>
                <a:off x="4132" y="2216"/>
                <a:ext cx="147" cy="244"/>
              </a:xfrm>
              <a:custGeom>
                <a:avLst/>
                <a:gdLst>
                  <a:gd name="T0" fmla="*/ 32 w 55"/>
                  <a:gd name="T1" fmla="*/ 0 h 91"/>
                  <a:gd name="T2" fmla="*/ 0 w 55"/>
                  <a:gd name="T3" fmla="*/ 67 h 91"/>
                  <a:gd name="T4" fmla="*/ 40 w 55"/>
                  <a:gd name="T5" fmla="*/ 91 h 91"/>
                  <a:gd name="T6" fmla="*/ 55 w 55"/>
                  <a:gd name="T7" fmla="*/ 22 h 91"/>
                  <a:gd name="T8" fmla="*/ 32 w 55"/>
                  <a:gd name="T9" fmla="*/ 0 h 91"/>
                </a:gdLst>
                <a:ahLst/>
                <a:cxnLst>
                  <a:cxn ang="0">
                    <a:pos x="T0" y="T1"/>
                  </a:cxn>
                  <a:cxn ang="0">
                    <a:pos x="T2" y="T3"/>
                  </a:cxn>
                  <a:cxn ang="0">
                    <a:pos x="T4" y="T5"/>
                  </a:cxn>
                  <a:cxn ang="0">
                    <a:pos x="T6" y="T7"/>
                  </a:cxn>
                  <a:cxn ang="0">
                    <a:pos x="T8" y="T9"/>
                  </a:cxn>
                </a:cxnLst>
                <a:rect l="0" t="0" r="r" b="b"/>
                <a:pathLst>
                  <a:path w="55" h="91">
                    <a:moveTo>
                      <a:pt x="32" y="0"/>
                    </a:moveTo>
                    <a:cubicBezTo>
                      <a:pt x="0" y="67"/>
                      <a:pt x="0" y="67"/>
                      <a:pt x="0" y="67"/>
                    </a:cubicBezTo>
                    <a:cubicBezTo>
                      <a:pt x="12" y="77"/>
                      <a:pt x="26" y="85"/>
                      <a:pt x="40" y="91"/>
                    </a:cubicBezTo>
                    <a:cubicBezTo>
                      <a:pt x="55" y="22"/>
                      <a:pt x="55" y="22"/>
                      <a:pt x="55" y="22"/>
                    </a:cubicBezTo>
                    <a:cubicBezTo>
                      <a:pt x="46" y="16"/>
                      <a:pt x="38" y="9"/>
                      <a:pt x="32"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1" name="Freeform 236"/>
              <p:cNvSpPr/>
              <p:nvPr/>
            </p:nvSpPr>
            <p:spPr bwMode="auto">
              <a:xfrm>
                <a:off x="4239" y="2390"/>
                <a:ext cx="70" cy="88"/>
              </a:xfrm>
              <a:custGeom>
                <a:avLst/>
                <a:gdLst>
                  <a:gd name="T0" fmla="*/ 6 w 26"/>
                  <a:gd name="T1" fmla="*/ 0 h 33"/>
                  <a:gd name="T2" fmla="*/ 0 w 26"/>
                  <a:gd name="T3" fmla="*/ 26 h 33"/>
                  <a:gd name="T4" fmla="*/ 25 w 26"/>
                  <a:gd name="T5" fmla="*/ 33 h 33"/>
                  <a:gd name="T6" fmla="*/ 26 w 26"/>
                  <a:gd name="T7" fmla="*/ 3 h 33"/>
                  <a:gd name="T8" fmla="*/ 6 w 26"/>
                  <a:gd name="T9" fmla="*/ 0 h 33"/>
                </a:gdLst>
                <a:ahLst/>
                <a:cxnLst>
                  <a:cxn ang="0">
                    <a:pos x="T0" y="T1"/>
                  </a:cxn>
                  <a:cxn ang="0">
                    <a:pos x="T2" y="T3"/>
                  </a:cxn>
                  <a:cxn ang="0">
                    <a:pos x="T4" y="T5"/>
                  </a:cxn>
                  <a:cxn ang="0">
                    <a:pos x="T6" y="T7"/>
                  </a:cxn>
                  <a:cxn ang="0">
                    <a:pos x="T8" y="T9"/>
                  </a:cxn>
                </a:cxnLst>
                <a:rect l="0" t="0" r="r" b="b"/>
                <a:pathLst>
                  <a:path w="26" h="33">
                    <a:moveTo>
                      <a:pt x="6" y="0"/>
                    </a:moveTo>
                    <a:cubicBezTo>
                      <a:pt x="0" y="26"/>
                      <a:pt x="0" y="26"/>
                      <a:pt x="0" y="26"/>
                    </a:cubicBezTo>
                    <a:cubicBezTo>
                      <a:pt x="8" y="29"/>
                      <a:pt x="17" y="31"/>
                      <a:pt x="25" y="33"/>
                    </a:cubicBezTo>
                    <a:cubicBezTo>
                      <a:pt x="26" y="3"/>
                      <a:pt x="26" y="3"/>
                      <a:pt x="26" y="3"/>
                    </a:cubicBezTo>
                    <a:cubicBezTo>
                      <a:pt x="19" y="3"/>
                      <a:pt x="13" y="1"/>
                      <a:pt x="6" y="0"/>
                    </a:cubicBezTo>
                    <a:close/>
                  </a:path>
                </a:pathLst>
              </a:custGeom>
              <a:solidFill>
                <a:srgbClr val="975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2" name="Freeform 237"/>
              <p:cNvSpPr/>
              <p:nvPr/>
            </p:nvSpPr>
            <p:spPr bwMode="auto">
              <a:xfrm>
                <a:off x="4306" y="2398"/>
                <a:ext cx="80" cy="88"/>
              </a:xfrm>
              <a:custGeom>
                <a:avLst/>
                <a:gdLst>
                  <a:gd name="T0" fmla="*/ 1 w 30"/>
                  <a:gd name="T1" fmla="*/ 0 h 33"/>
                  <a:gd name="T2" fmla="*/ 0 w 30"/>
                  <a:gd name="T3" fmla="*/ 30 h 33"/>
                  <a:gd name="T4" fmla="*/ 30 w 30"/>
                  <a:gd name="T5" fmla="*/ 33 h 33"/>
                  <a:gd name="T6" fmla="*/ 30 w 30"/>
                  <a:gd name="T7" fmla="*/ 33 h 33"/>
                  <a:gd name="T8" fmla="*/ 30 w 30"/>
                  <a:gd name="T9" fmla="*/ 1 h 33"/>
                  <a:gd name="T10" fmla="*/ 1 w 30"/>
                  <a:gd name="T11" fmla="*/ 0 h 33"/>
                </a:gdLst>
                <a:ahLst/>
                <a:cxnLst>
                  <a:cxn ang="0">
                    <a:pos x="T0" y="T1"/>
                  </a:cxn>
                  <a:cxn ang="0">
                    <a:pos x="T2" y="T3"/>
                  </a:cxn>
                  <a:cxn ang="0">
                    <a:pos x="T4" y="T5"/>
                  </a:cxn>
                  <a:cxn ang="0">
                    <a:pos x="T6" y="T7"/>
                  </a:cxn>
                  <a:cxn ang="0">
                    <a:pos x="T8" y="T9"/>
                  </a:cxn>
                  <a:cxn ang="0">
                    <a:pos x="T10" y="T11"/>
                  </a:cxn>
                </a:cxnLst>
                <a:rect l="0" t="0" r="r" b="b"/>
                <a:pathLst>
                  <a:path w="30" h="33">
                    <a:moveTo>
                      <a:pt x="1" y="0"/>
                    </a:moveTo>
                    <a:cubicBezTo>
                      <a:pt x="0" y="30"/>
                      <a:pt x="0" y="30"/>
                      <a:pt x="0" y="30"/>
                    </a:cubicBezTo>
                    <a:cubicBezTo>
                      <a:pt x="10" y="32"/>
                      <a:pt x="20" y="33"/>
                      <a:pt x="30" y="33"/>
                    </a:cubicBezTo>
                    <a:cubicBezTo>
                      <a:pt x="30" y="33"/>
                      <a:pt x="30" y="33"/>
                      <a:pt x="30" y="33"/>
                    </a:cubicBezTo>
                    <a:cubicBezTo>
                      <a:pt x="30" y="1"/>
                      <a:pt x="30" y="1"/>
                      <a:pt x="30" y="1"/>
                    </a:cubicBezTo>
                    <a:cubicBezTo>
                      <a:pt x="20" y="2"/>
                      <a:pt x="11" y="2"/>
                      <a:pt x="1" y="0"/>
                    </a:cubicBezTo>
                    <a:close/>
                  </a:path>
                </a:pathLst>
              </a:custGeom>
              <a:solidFill>
                <a:srgbClr val="7EA9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3" name="Freeform 238"/>
              <p:cNvSpPr/>
              <p:nvPr/>
            </p:nvSpPr>
            <p:spPr bwMode="auto">
              <a:xfrm>
                <a:off x="4386" y="2395"/>
                <a:ext cx="80" cy="91"/>
              </a:xfrm>
              <a:custGeom>
                <a:avLst/>
                <a:gdLst>
                  <a:gd name="T0" fmla="*/ 0 w 30"/>
                  <a:gd name="T1" fmla="*/ 2 h 34"/>
                  <a:gd name="T2" fmla="*/ 0 w 30"/>
                  <a:gd name="T3" fmla="*/ 34 h 34"/>
                  <a:gd name="T4" fmla="*/ 30 w 30"/>
                  <a:gd name="T5" fmla="*/ 31 h 34"/>
                  <a:gd name="T6" fmla="*/ 23 w 30"/>
                  <a:gd name="T7" fmla="*/ 0 h 34"/>
                  <a:gd name="T8" fmla="*/ 0 w 30"/>
                  <a:gd name="T9" fmla="*/ 2 h 34"/>
                </a:gdLst>
                <a:ahLst/>
                <a:cxnLst>
                  <a:cxn ang="0">
                    <a:pos x="T0" y="T1"/>
                  </a:cxn>
                  <a:cxn ang="0">
                    <a:pos x="T2" y="T3"/>
                  </a:cxn>
                  <a:cxn ang="0">
                    <a:pos x="T4" y="T5"/>
                  </a:cxn>
                  <a:cxn ang="0">
                    <a:pos x="T6" y="T7"/>
                  </a:cxn>
                  <a:cxn ang="0">
                    <a:pos x="T8" y="T9"/>
                  </a:cxn>
                </a:cxnLst>
                <a:rect l="0" t="0" r="r" b="b"/>
                <a:pathLst>
                  <a:path w="30" h="34">
                    <a:moveTo>
                      <a:pt x="0" y="2"/>
                    </a:moveTo>
                    <a:cubicBezTo>
                      <a:pt x="0" y="34"/>
                      <a:pt x="0" y="34"/>
                      <a:pt x="0" y="34"/>
                    </a:cubicBezTo>
                    <a:cubicBezTo>
                      <a:pt x="10" y="34"/>
                      <a:pt x="21" y="33"/>
                      <a:pt x="30" y="31"/>
                    </a:cubicBezTo>
                    <a:cubicBezTo>
                      <a:pt x="23" y="0"/>
                      <a:pt x="23" y="0"/>
                      <a:pt x="23" y="0"/>
                    </a:cubicBezTo>
                    <a:cubicBezTo>
                      <a:pt x="16" y="1"/>
                      <a:pt x="8" y="2"/>
                      <a:pt x="0" y="2"/>
                    </a:cubicBezTo>
                    <a:close/>
                  </a:path>
                </a:pathLst>
              </a:custGeom>
              <a:solidFill>
                <a:srgbClr val="975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4" name="Freeform 239"/>
              <p:cNvSpPr/>
              <p:nvPr/>
            </p:nvSpPr>
            <p:spPr bwMode="auto">
              <a:xfrm>
                <a:off x="4448" y="2379"/>
                <a:ext cx="98" cy="99"/>
              </a:xfrm>
              <a:custGeom>
                <a:avLst/>
                <a:gdLst>
                  <a:gd name="T0" fmla="*/ 0 w 37"/>
                  <a:gd name="T1" fmla="*/ 6 h 37"/>
                  <a:gd name="T2" fmla="*/ 7 w 37"/>
                  <a:gd name="T3" fmla="*/ 37 h 37"/>
                  <a:gd name="T4" fmla="*/ 37 w 37"/>
                  <a:gd name="T5" fmla="*/ 27 h 37"/>
                  <a:gd name="T6" fmla="*/ 22 w 37"/>
                  <a:gd name="T7" fmla="*/ 0 h 37"/>
                  <a:gd name="T8" fmla="*/ 0 w 37"/>
                  <a:gd name="T9" fmla="*/ 6 h 37"/>
                </a:gdLst>
                <a:ahLst/>
                <a:cxnLst>
                  <a:cxn ang="0">
                    <a:pos x="T0" y="T1"/>
                  </a:cxn>
                  <a:cxn ang="0">
                    <a:pos x="T2" y="T3"/>
                  </a:cxn>
                  <a:cxn ang="0">
                    <a:pos x="T4" y="T5"/>
                  </a:cxn>
                  <a:cxn ang="0">
                    <a:pos x="T6" y="T7"/>
                  </a:cxn>
                  <a:cxn ang="0">
                    <a:pos x="T8" y="T9"/>
                  </a:cxn>
                </a:cxnLst>
                <a:rect l="0" t="0" r="r" b="b"/>
                <a:pathLst>
                  <a:path w="37" h="37">
                    <a:moveTo>
                      <a:pt x="0" y="6"/>
                    </a:moveTo>
                    <a:cubicBezTo>
                      <a:pt x="7" y="37"/>
                      <a:pt x="7" y="37"/>
                      <a:pt x="7" y="37"/>
                    </a:cubicBezTo>
                    <a:cubicBezTo>
                      <a:pt x="18" y="35"/>
                      <a:pt x="28" y="31"/>
                      <a:pt x="37" y="27"/>
                    </a:cubicBezTo>
                    <a:cubicBezTo>
                      <a:pt x="22" y="0"/>
                      <a:pt x="22" y="0"/>
                      <a:pt x="22" y="0"/>
                    </a:cubicBezTo>
                    <a:cubicBezTo>
                      <a:pt x="15" y="2"/>
                      <a:pt x="8" y="4"/>
                      <a:pt x="0" y="6"/>
                    </a:cubicBezTo>
                    <a:close/>
                  </a:path>
                </a:pathLst>
              </a:custGeom>
              <a:solidFill>
                <a:srgbClr val="7EA9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5" name="Freeform 240"/>
              <p:cNvSpPr/>
              <p:nvPr/>
            </p:nvSpPr>
            <p:spPr bwMode="auto">
              <a:xfrm>
                <a:off x="4506" y="2353"/>
                <a:ext cx="113" cy="99"/>
              </a:xfrm>
              <a:custGeom>
                <a:avLst/>
                <a:gdLst>
                  <a:gd name="T0" fmla="*/ 24 w 42"/>
                  <a:gd name="T1" fmla="*/ 0 h 37"/>
                  <a:gd name="T2" fmla="*/ 0 w 42"/>
                  <a:gd name="T3" fmla="*/ 10 h 37"/>
                  <a:gd name="T4" fmla="*/ 15 w 42"/>
                  <a:gd name="T5" fmla="*/ 37 h 37"/>
                  <a:gd name="T6" fmla="*/ 42 w 42"/>
                  <a:gd name="T7" fmla="*/ 21 h 37"/>
                  <a:gd name="T8" fmla="*/ 24 w 42"/>
                  <a:gd name="T9" fmla="*/ 0 h 37"/>
                </a:gdLst>
                <a:ahLst/>
                <a:cxnLst>
                  <a:cxn ang="0">
                    <a:pos x="T0" y="T1"/>
                  </a:cxn>
                  <a:cxn ang="0">
                    <a:pos x="T2" y="T3"/>
                  </a:cxn>
                  <a:cxn ang="0">
                    <a:pos x="T4" y="T5"/>
                  </a:cxn>
                  <a:cxn ang="0">
                    <a:pos x="T6" y="T7"/>
                  </a:cxn>
                  <a:cxn ang="0">
                    <a:pos x="T8" y="T9"/>
                  </a:cxn>
                </a:cxnLst>
                <a:rect l="0" t="0" r="r" b="b"/>
                <a:pathLst>
                  <a:path w="42" h="37">
                    <a:moveTo>
                      <a:pt x="24" y="0"/>
                    </a:moveTo>
                    <a:cubicBezTo>
                      <a:pt x="16" y="4"/>
                      <a:pt x="8" y="7"/>
                      <a:pt x="0" y="10"/>
                    </a:cubicBezTo>
                    <a:cubicBezTo>
                      <a:pt x="15" y="37"/>
                      <a:pt x="15" y="37"/>
                      <a:pt x="15" y="37"/>
                    </a:cubicBezTo>
                    <a:cubicBezTo>
                      <a:pt x="25" y="33"/>
                      <a:pt x="34" y="27"/>
                      <a:pt x="42" y="21"/>
                    </a:cubicBezTo>
                    <a:lnTo>
                      <a:pt x="24" y="0"/>
                    </a:lnTo>
                    <a:close/>
                  </a:path>
                </a:pathLst>
              </a:custGeom>
              <a:solidFill>
                <a:srgbClr val="975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6" name="Freeform 241"/>
              <p:cNvSpPr/>
              <p:nvPr/>
            </p:nvSpPr>
            <p:spPr bwMode="auto">
              <a:xfrm>
                <a:off x="4570" y="2321"/>
                <a:ext cx="107" cy="88"/>
              </a:xfrm>
              <a:custGeom>
                <a:avLst/>
                <a:gdLst>
                  <a:gd name="T0" fmla="*/ 40 w 40"/>
                  <a:gd name="T1" fmla="*/ 14 h 33"/>
                  <a:gd name="T2" fmla="*/ 21 w 40"/>
                  <a:gd name="T3" fmla="*/ 0 h 33"/>
                  <a:gd name="T4" fmla="*/ 0 w 40"/>
                  <a:gd name="T5" fmla="*/ 12 h 33"/>
                  <a:gd name="T6" fmla="*/ 18 w 40"/>
                  <a:gd name="T7" fmla="*/ 33 h 33"/>
                  <a:gd name="T8" fmla="*/ 40 w 40"/>
                  <a:gd name="T9" fmla="*/ 14 h 33"/>
                </a:gdLst>
                <a:ahLst/>
                <a:cxnLst>
                  <a:cxn ang="0">
                    <a:pos x="T0" y="T1"/>
                  </a:cxn>
                  <a:cxn ang="0">
                    <a:pos x="T2" y="T3"/>
                  </a:cxn>
                  <a:cxn ang="0">
                    <a:pos x="T4" y="T5"/>
                  </a:cxn>
                  <a:cxn ang="0">
                    <a:pos x="T6" y="T7"/>
                  </a:cxn>
                  <a:cxn ang="0">
                    <a:pos x="T8" y="T9"/>
                  </a:cxn>
                </a:cxnLst>
                <a:rect l="0" t="0" r="r" b="b"/>
                <a:pathLst>
                  <a:path w="40" h="33">
                    <a:moveTo>
                      <a:pt x="40" y="14"/>
                    </a:moveTo>
                    <a:cubicBezTo>
                      <a:pt x="21" y="0"/>
                      <a:pt x="21" y="0"/>
                      <a:pt x="21" y="0"/>
                    </a:cubicBezTo>
                    <a:cubicBezTo>
                      <a:pt x="14" y="5"/>
                      <a:pt x="7" y="9"/>
                      <a:pt x="0" y="12"/>
                    </a:cubicBezTo>
                    <a:cubicBezTo>
                      <a:pt x="18" y="33"/>
                      <a:pt x="18" y="33"/>
                      <a:pt x="18" y="33"/>
                    </a:cubicBezTo>
                    <a:cubicBezTo>
                      <a:pt x="26" y="28"/>
                      <a:pt x="33" y="21"/>
                      <a:pt x="40" y="14"/>
                    </a:cubicBezTo>
                    <a:close/>
                  </a:path>
                </a:pathLst>
              </a:custGeom>
              <a:solidFill>
                <a:srgbClr val="7EA9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7" name="Freeform 242"/>
              <p:cNvSpPr/>
              <p:nvPr/>
            </p:nvSpPr>
            <p:spPr bwMode="auto">
              <a:xfrm>
                <a:off x="4255" y="2248"/>
                <a:ext cx="372" cy="174"/>
              </a:xfrm>
              <a:custGeom>
                <a:avLst/>
                <a:gdLst>
                  <a:gd name="T0" fmla="*/ 48 w 139"/>
                  <a:gd name="T1" fmla="*/ 20 h 65"/>
                  <a:gd name="T2" fmla="*/ 9 w 139"/>
                  <a:gd name="T3" fmla="*/ 10 h 65"/>
                  <a:gd name="T4" fmla="*/ 0 w 139"/>
                  <a:gd name="T5" fmla="*/ 53 h 65"/>
                  <a:gd name="T6" fmla="*/ 139 w 139"/>
                  <a:gd name="T7" fmla="*/ 27 h 65"/>
                  <a:gd name="T8" fmla="*/ 99 w 139"/>
                  <a:gd name="T9" fmla="*/ 0 h 65"/>
                  <a:gd name="T10" fmla="*/ 48 w 139"/>
                  <a:gd name="T11" fmla="*/ 20 h 65"/>
                </a:gdLst>
                <a:ahLst/>
                <a:cxnLst>
                  <a:cxn ang="0">
                    <a:pos x="T0" y="T1"/>
                  </a:cxn>
                  <a:cxn ang="0">
                    <a:pos x="T2" y="T3"/>
                  </a:cxn>
                  <a:cxn ang="0">
                    <a:pos x="T4" y="T5"/>
                  </a:cxn>
                  <a:cxn ang="0">
                    <a:pos x="T6" y="T7"/>
                  </a:cxn>
                  <a:cxn ang="0">
                    <a:pos x="T8" y="T9"/>
                  </a:cxn>
                  <a:cxn ang="0">
                    <a:pos x="T10" y="T11"/>
                  </a:cxn>
                </a:cxnLst>
                <a:rect l="0" t="0" r="r" b="b"/>
                <a:pathLst>
                  <a:path w="139" h="65">
                    <a:moveTo>
                      <a:pt x="48" y="20"/>
                    </a:moveTo>
                    <a:cubicBezTo>
                      <a:pt x="34" y="20"/>
                      <a:pt x="21" y="16"/>
                      <a:pt x="9" y="10"/>
                    </a:cubicBezTo>
                    <a:cubicBezTo>
                      <a:pt x="0" y="53"/>
                      <a:pt x="0" y="53"/>
                      <a:pt x="0" y="53"/>
                    </a:cubicBezTo>
                    <a:cubicBezTo>
                      <a:pt x="48" y="65"/>
                      <a:pt x="98" y="54"/>
                      <a:pt x="139" y="27"/>
                    </a:cubicBezTo>
                    <a:cubicBezTo>
                      <a:pt x="99" y="0"/>
                      <a:pt x="99" y="0"/>
                      <a:pt x="99" y="0"/>
                    </a:cubicBezTo>
                    <a:cubicBezTo>
                      <a:pt x="86" y="12"/>
                      <a:pt x="68" y="20"/>
                      <a:pt x="48" y="20"/>
                    </a:cubicBezTo>
                    <a:close/>
                  </a:path>
                </a:pathLst>
              </a:custGeom>
              <a:solidFill>
                <a:srgbClr val="FF8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8" name="Freeform 243"/>
              <p:cNvSpPr/>
              <p:nvPr/>
            </p:nvSpPr>
            <p:spPr bwMode="auto">
              <a:xfrm>
                <a:off x="4384" y="1700"/>
                <a:ext cx="395" cy="385"/>
              </a:xfrm>
              <a:custGeom>
                <a:avLst/>
                <a:gdLst>
                  <a:gd name="T0" fmla="*/ 75 w 148"/>
                  <a:gd name="T1" fmla="*/ 140 h 144"/>
                  <a:gd name="T2" fmla="*/ 148 w 148"/>
                  <a:gd name="T3" fmla="*/ 144 h 144"/>
                  <a:gd name="T4" fmla="*/ 11 w 148"/>
                  <a:gd name="T5" fmla="*/ 0 h 144"/>
                  <a:gd name="T6" fmla="*/ 0 w 148"/>
                  <a:gd name="T7" fmla="*/ 73 h 144"/>
                  <a:gd name="T8" fmla="*/ 75 w 148"/>
                  <a:gd name="T9" fmla="*/ 140 h 144"/>
                </a:gdLst>
                <a:ahLst/>
                <a:cxnLst>
                  <a:cxn ang="0">
                    <a:pos x="T0" y="T1"/>
                  </a:cxn>
                  <a:cxn ang="0">
                    <a:pos x="T2" y="T3"/>
                  </a:cxn>
                  <a:cxn ang="0">
                    <a:pos x="T4" y="T5"/>
                  </a:cxn>
                  <a:cxn ang="0">
                    <a:pos x="T6" y="T7"/>
                  </a:cxn>
                  <a:cxn ang="0">
                    <a:pos x="T8" y="T9"/>
                  </a:cxn>
                </a:cxnLst>
                <a:rect l="0" t="0" r="r" b="b"/>
                <a:pathLst>
                  <a:path w="148" h="144">
                    <a:moveTo>
                      <a:pt x="75" y="140"/>
                    </a:moveTo>
                    <a:cubicBezTo>
                      <a:pt x="148" y="144"/>
                      <a:pt x="148" y="144"/>
                      <a:pt x="148" y="144"/>
                    </a:cubicBezTo>
                    <a:cubicBezTo>
                      <a:pt x="147" y="67"/>
                      <a:pt x="87" y="5"/>
                      <a:pt x="11" y="0"/>
                    </a:cubicBezTo>
                    <a:cubicBezTo>
                      <a:pt x="0" y="73"/>
                      <a:pt x="0" y="73"/>
                      <a:pt x="0" y="73"/>
                    </a:cubicBezTo>
                    <a:cubicBezTo>
                      <a:pt x="39" y="73"/>
                      <a:pt x="70" y="102"/>
                      <a:pt x="75" y="140"/>
                    </a:cubicBezTo>
                    <a:close/>
                  </a:path>
                </a:pathLst>
              </a:custGeom>
              <a:solidFill>
                <a:srgbClr val="7E42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9" name="Freeform 244"/>
              <p:cNvSpPr/>
              <p:nvPr/>
            </p:nvSpPr>
            <p:spPr bwMode="auto">
              <a:xfrm>
                <a:off x="3222" y="1055"/>
                <a:ext cx="614" cy="704"/>
              </a:xfrm>
              <a:custGeom>
                <a:avLst/>
                <a:gdLst>
                  <a:gd name="T0" fmla="*/ 54 w 230"/>
                  <a:gd name="T1" fmla="*/ 263 h 263"/>
                  <a:gd name="T2" fmla="*/ 127 w 230"/>
                  <a:gd name="T3" fmla="*/ 123 h 263"/>
                  <a:gd name="T4" fmla="*/ 230 w 230"/>
                  <a:gd name="T5" fmla="*/ 35 h 263"/>
                  <a:gd name="T6" fmla="*/ 180 w 230"/>
                  <a:gd name="T7" fmla="*/ 0 h 263"/>
                  <a:gd name="T8" fmla="*/ 137 w 230"/>
                  <a:gd name="T9" fmla="*/ 34 h 263"/>
                  <a:gd name="T10" fmla="*/ 81 w 230"/>
                  <a:gd name="T11" fmla="*/ 89 h 263"/>
                  <a:gd name="T12" fmla="*/ 39 w 230"/>
                  <a:gd name="T13" fmla="*/ 161 h 263"/>
                  <a:gd name="T14" fmla="*/ 30 w 230"/>
                  <a:gd name="T15" fmla="*/ 179 h 263"/>
                  <a:gd name="T16" fmla="*/ 21 w 230"/>
                  <a:gd name="T17" fmla="*/ 192 h 263"/>
                  <a:gd name="T18" fmla="*/ 16 w 230"/>
                  <a:gd name="T19" fmla="*/ 210 h 263"/>
                  <a:gd name="T20" fmla="*/ 0 w 230"/>
                  <a:gd name="T21" fmla="*/ 250 h 263"/>
                  <a:gd name="T22" fmla="*/ 54 w 230"/>
                  <a:gd name="T2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263">
                    <a:moveTo>
                      <a:pt x="54" y="263"/>
                    </a:moveTo>
                    <a:cubicBezTo>
                      <a:pt x="54" y="263"/>
                      <a:pt x="66" y="201"/>
                      <a:pt x="127" y="123"/>
                    </a:cubicBezTo>
                    <a:cubicBezTo>
                      <a:pt x="188" y="44"/>
                      <a:pt x="230" y="35"/>
                      <a:pt x="230" y="35"/>
                    </a:cubicBezTo>
                    <a:cubicBezTo>
                      <a:pt x="180" y="0"/>
                      <a:pt x="180" y="0"/>
                      <a:pt x="180" y="0"/>
                    </a:cubicBezTo>
                    <a:cubicBezTo>
                      <a:pt x="180" y="0"/>
                      <a:pt x="142" y="25"/>
                      <a:pt x="137" y="34"/>
                    </a:cubicBezTo>
                    <a:cubicBezTo>
                      <a:pt x="131" y="43"/>
                      <a:pt x="89" y="77"/>
                      <a:pt x="81" y="89"/>
                    </a:cubicBezTo>
                    <a:cubicBezTo>
                      <a:pt x="73" y="100"/>
                      <a:pt x="42" y="151"/>
                      <a:pt x="39" y="161"/>
                    </a:cubicBezTo>
                    <a:cubicBezTo>
                      <a:pt x="38" y="167"/>
                      <a:pt x="34" y="174"/>
                      <a:pt x="30" y="179"/>
                    </a:cubicBezTo>
                    <a:cubicBezTo>
                      <a:pt x="27" y="183"/>
                      <a:pt x="23" y="186"/>
                      <a:pt x="21" y="192"/>
                    </a:cubicBezTo>
                    <a:cubicBezTo>
                      <a:pt x="19" y="197"/>
                      <a:pt x="17" y="204"/>
                      <a:pt x="16" y="210"/>
                    </a:cubicBezTo>
                    <a:cubicBezTo>
                      <a:pt x="12" y="229"/>
                      <a:pt x="0" y="250"/>
                      <a:pt x="0" y="250"/>
                    </a:cubicBezTo>
                    <a:lnTo>
                      <a:pt x="54" y="263"/>
                    </a:lnTo>
                    <a:close/>
                  </a:path>
                </a:pathLst>
              </a:custGeom>
              <a:solidFill>
                <a:srgbClr val="FF7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0" name="Freeform 245"/>
              <p:cNvSpPr/>
              <p:nvPr/>
            </p:nvSpPr>
            <p:spPr bwMode="auto">
              <a:xfrm>
                <a:off x="3222" y="1039"/>
                <a:ext cx="606" cy="685"/>
              </a:xfrm>
              <a:custGeom>
                <a:avLst/>
                <a:gdLst>
                  <a:gd name="T0" fmla="*/ 0 w 227"/>
                  <a:gd name="T1" fmla="*/ 256 h 256"/>
                  <a:gd name="T2" fmla="*/ 63 w 227"/>
                  <a:gd name="T3" fmla="*/ 239 h 256"/>
                  <a:gd name="T4" fmla="*/ 22 w 227"/>
                  <a:gd name="T5" fmla="*/ 193 h 256"/>
                  <a:gd name="T6" fmla="*/ 89 w 227"/>
                  <a:gd name="T7" fmla="*/ 184 h 256"/>
                  <a:gd name="T8" fmla="*/ 55 w 227"/>
                  <a:gd name="T9" fmla="*/ 134 h 256"/>
                  <a:gd name="T10" fmla="*/ 122 w 227"/>
                  <a:gd name="T11" fmla="*/ 131 h 256"/>
                  <a:gd name="T12" fmla="*/ 96 w 227"/>
                  <a:gd name="T13" fmla="*/ 77 h 256"/>
                  <a:gd name="T14" fmla="*/ 164 w 227"/>
                  <a:gd name="T15" fmla="*/ 89 h 256"/>
                  <a:gd name="T16" fmla="*/ 146 w 227"/>
                  <a:gd name="T17" fmla="*/ 28 h 256"/>
                  <a:gd name="T18" fmla="*/ 227 w 227"/>
                  <a:gd name="T19" fmla="*/ 39 h 256"/>
                  <a:gd name="T20" fmla="*/ 186 w 227"/>
                  <a:gd name="T21" fmla="*/ 0 h 256"/>
                  <a:gd name="T22" fmla="*/ 37 w 227"/>
                  <a:gd name="T23" fmla="*/ 163 h 256"/>
                  <a:gd name="T24" fmla="*/ 0 w 227"/>
                  <a:gd name="T25"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56">
                    <a:moveTo>
                      <a:pt x="0" y="256"/>
                    </a:moveTo>
                    <a:cubicBezTo>
                      <a:pt x="63" y="239"/>
                      <a:pt x="63" y="239"/>
                      <a:pt x="63" y="239"/>
                    </a:cubicBezTo>
                    <a:cubicBezTo>
                      <a:pt x="22" y="193"/>
                      <a:pt x="22" y="193"/>
                      <a:pt x="22" y="193"/>
                    </a:cubicBezTo>
                    <a:cubicBezTo>
                      <a:pt x="89" y="184"/>
                      <a:pt x="89" y="184"/>
                      <a:pt x="89" y="184"/>
                    </a:cubicBezTo>
                    <a:cubicBezTo>
                      <a:pt x="55" y="134"/>
                      <a:pt x="55" y="134"/>
                      <a:pt x="55" y="134"/>
                    </a:cubicBezTo>
                    <a:cubicBezTo>
                      <a:pt x="122" y="131"/>
                      <a:pt x="122" y="131"/>
                      <a:pt x="122" y="131"/>
                    </a:cubicBezTo>
                    <a:cubicBezTo>
                      <a:pt x="96" y="77"/>
                      <a:pt x="96" y="77"/>
                      <a:pt x="96" y="77"/>
                    </a:cubicBezTo>
                    <a:cubicBezTo>
                      <a:pt x="164" y="89"/>
                      <a:pt x="164" y="89"/>
                      <a:pt x="164" y="89"/>
                    </a:cubicBezTo>
                    <a:cubicBezTo>
                      <a:pt x="146" y="28"/>
                      <a:pt x="146" y="28"/>
                      <a:pt x="146" y="28"/>
                    </a:cubicBezTo>
                    <a:cubicBezTo>
                      <a:pt x="227" y="39"/>
                      <a:pt x="227" y="39"/>
                      <a:pt x="227" y="39"/>
                    </a:cubicBezTo>
                    <a:cubicBezTo>
                      <a:pt x="186" y="0"/>
                      <a:pt x="186" y="0"/>
                      <a:pt x="186" y="0"/>
                    </a:cubicBezTo>
                    <a:cubicBezTo>
                      <a:pt x="186" y="0"/>
                      <a:pt x="104" y="45"/>
                      <a:pt x="37" y="163"/>
                    </a:cubicBezTo>
                    <a:cubicBezTo>
                      <a:pt x="37" y="163"/>
                      <a:pt x="5" y="225"/>
                      <a:pt x="0" y="256"/>
                    </a:cubicBezTo>
                    <a:close/>
                  </a:path>
                </a:pathLst>
              </a:custGeom>
              <a:solidFill>
                <a:srgbClr val="689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1" name="Freeform 246"/>
              <p:cNvSpPr/>
              <p:nvPr/>
            </p:nvSpPr>
            <p:spPr bwMode="auto">
              <a:xfrm>
                <a:off x="3366" y="1144"/>
                <a:ext cx="529" cy="652"/>
              </a:xfrm>
              <a:custGeom>
                <a:avLst/>
                <a:gdLst>
                  <a:gd name="T0" fmla="*/ 65 w 198"/>
                  <a:gd name="T1" fmla="*/ 244 h 244"/>
                  <a:gd name="T2" fmla="*/ 17 w 198"/>
                  <a:gd name="T3" fmla="*/ 184 h 244"/>
                  <a:gd name="T4" fmla="*/ 88 w 198"/>
                  <a:gd name="T5" fmla="*/ 190 h 244"/>
                  <a:gd name="T6" fmla="*/ 46 w 198"/>
                  <a:gd name="T7" fmla="*/ 132 h 244"/>
                  <a:gd name="T8" fmla="*/ 121 w 198"/>
                  <a:gd name="T9" fmla="*/ 139 h 244"/>
                  <a:gd name="T10" fmla="*/ 84 w 198"/>
                  <a:gd name="T11" fmla="*/ 78 h 244"/>
                  <a:gd name="T12" fmla="*/ 157 w 198"/>
                  <a:gd name="T13" fmla="*/ 98 h 244"/>
                  <a:gd name="T14" fmla="*/ 126 w 198"/>
                  <a:gd name="T15" fmla="*/ 36 h 244"/>
                  <a:gd name="T16" fmla="*/ 198 w 198"/>
                  <a:gd name="T17" fmla="*/ 66 h 244"/>
                  <a:gd name="T18" fmla="*/ 173 w 198"/>
                  <a:gd name="T19" fmla="*/ 0 h 244"/>
                  <a:gd name="T20" fmla="*/ 0 w 198"/>
                  <a:gd name="T21" fmla="*/ 230 h 244"/>
                  <a:gd name="T22" fmla="*/ 65 w 198"/>
                  <a:gd name="T2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244">
                    <a:moveTo>
                      <a:pt x="65" y="244"/>
                    </a:moveTo>
                    <a:cubicBezTo>
                      <a:pt x="17" y="184"/>
                      <a:pt x="17" y="184"/>
                      <a:pt x="17" y="184"/>
                    </a:cubicBezTo>
                    <a:cubicBezTo>
                      <a:pt x="88" y="190"/>
                      <a:pt x="88" y="190"/>
                      <a:pt x="88" y="190"/>
                    </a:cubicBezTo>
                    <a:cubicBezTo>
                      <a:pt x="46" y="132"/>
                      <a:pt x="46" y="132"/>
                      <a:pt x="46" y="132"/>
                    </a:cubicBezTo>
                    <a:cubicBezTo>
                      <a:pt x="121" y="139"/>
                      <a:pt x="121" y="139"/>
                      <a:pt x="121" y="139"/>
                    </a:cubicBezTo>
                    <a:cubicBezTo>
                      <a:pt x="84" y="78"/>
                      <a:pt x="84" y="78"/>
                      <a:pt x="84" y="78"/>
                    </a:cubicBezTo>
                    <a:cubicBezTo>
                      <a:pt x="157" y="98"/>
                      <a:pt x="157" y="98"/>
                      <a:pt x="157" y="98"/>
                    </a:cubicBezTo>
                    <a:cubicBezTo>
                      <a:pt x="126" y="36"/>
                      <a:pt x="126" y="36"/>
                      <a:pt x="126" y="36"/>
                    </a:cubicBezTo>
                    <a:cubicBezTo>
                      <a:pt x="198" y="66"/>
                      <a:pt x="198" y="66"/>
                      <a:pt x="198" y="66"/>
                    </a:cubicBezTo>
                    <a:cubicBezTo>
                      <a:pt x="173" y="0"/>
                      <a:pt x="173" y="0"/>
                      <a:pt x="173" y="0"/>
                    </a:cubicBezTo>
                    <a:cubicBezTo>
                      <a:pt x="171" y="1"/>
                      <a:pt x="53" y="60"/>
                      <a:pt x="0" y="230"/>
                    </a:cubicBezTo>
                    <a:lnTo>
                      <a:pt x="65" y="244"/>
                    </a:lnTo>
                    <a:close/>
                  </a:path>
                </a:pathLst>
              </a:custGeom>
              <a:solidFill>
                <a:srgbClr val="C0BB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2" name="Freeform 247"/>
              <p:cNvSpPr/>
              <p:nvPr/>
            </p:nvSpPr>
            <p:spPr bwMode="auto">
              <a:xfrm>
                <a:off x="3232" y="1590"/>
                <a:ext cx="91" cy="99"/>
              </a:xfrm>
              <a:custGeom>
                <a:avLst/>
                <a:gdLst>
                  <a:gd name="T0" fmla="*/ 14 w 34"/>
                  <a:gd name="T1" fmla="*/ 0 h 37"/>
                  <a:gd name="T2" fmla="*/ 34 w 34"/>
                  <a:gd name="T3" fmla="*/ 22 h 37"/>
                  <a:gd name="T4" fmla="*/ 0 w 34"/>
                  <a:gd name="T5" fmla="*/ 37 h 37"/>
                  <a:gd name="T6" fmla="*/ 14 w 34"/>
                  <a:gd name="T7" fmla="*/ 0 h 37"/>
                </a:gdLst>
                <a:ahLst/>
                <a:cxnLst>
                  <a:cxn ang="0">
                    <a:pos x="T0" y="T1"/>
                  </a:cxn>
                  <a:cxn ang="0">
                    <a:pos x="T2" y="T3"/>
                  </a:cxn>
                  <a:cxn ang="0">
                    <a:pos x="T4" y="T5"/>
                  </a:cxn>
                  <a:cxn ang="0">
                    <a:pos x="T6" y="T7"/>
                  </a:cxn>
                </a:cxnLst>
                <a:rect l="0" t="0" r="r" b="b"/>
                <a:pathLst>
                  <a:path w="34" h="37">
                    <a:moveTo>
                      <a:pt x="14" y="0"/>
                    </a:moveTo>
                    <a:cubicBezTo>
                      <a:pt x="34" y="22"/>
                      <a:pt x="34" y="22"/>
                      <a:pt x="34" y="22"/>
                    </a:cubicBezTo>
                    <a:cubicBezTo>
                      <a:pt x="0" y="37"/>
                      <a:pt x="0" y="37"/>
                      <a:pt x="0" y="37"/>
                    </a:cubicBezTo>
                    <a:cubicBezTo>
                      <a:pt x="0" y="37"/>
                      <a:pt x="6" y="9"/>
                      <a:pt x="14" y="0"/>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3" name="Freeform 248"/>
              <p:cNvSpPr/>
              <p:nvPr/>
            </p:nvSpPr>
            <p:spPr bwMode="auto">
              <a:xfrm>
                <a:off x="3299" y="1425"/>
                <a:ext cx="94" cy="96"/>
              </a:xfrm>
              <a:custGeom>
                <a:avLst/>
                <a:gdLst>
                  <a:gd name="T0" fmla="*/ 0 w 35"/>
                  <a:gd name="T1" fmla="*/ 36 h 36"/>
                  <a:gd name="T2" fmla="*/ 35 w 35"/>
                  <a:gd name="T3" fmla="*/ 31 h 36"/>
                  <a:gd name="T4" fmla="*/ 20 w 35"/>
                  <a:gd name="T5" fmla="*/ 0 h 36"/>
                  <a:gd name="T6" fmla="*/ 0 w 35"/>
                  <a:gd name="T7" fmla="*/ 36 h 36"/>
                </a:gdLst>
                <a:ahLst/>
                <a:cxnLst>
                  <a:cxn ang="0">
                    <a:pos x="T0" y="T1"/>
                  </a:cxn>
                  <a:cxn ang="0">
                    <a:pos x="T2" y="T3"/>
                  </a:cxn>
                  <a:cxn ang="0">
                    <a:pos x="T4" y="T5"/>
                  </a:cxn>
                  <a:cxn ang="0">
                    <a:pos x="T6" y="T7"/>
                  </a:cxn>
                </a:cxnLst>
                <a:rect l="0" t="0" r="r" b="b"/>
                <a:pathLst>
                  <a:path w="35" h="36">
                    <a:moveTo>
                      <a:pt x="0" y="36"/>
                    </a:moveTo>
                    <a:cubicBezTo>
                      <a:pt x="35" y="31"/>
                      <a:pt x="35" y="31"/>
                      <a:pt x="35" y="31"/>
                    </a:cubicBezTo>
                    <a:cubicBezTo>
                      <a:pt x="20" y="0"/>
                      <a:pt x="20" y="0"/>
                      <a:pt x="20" y="0"/>
                    </a:cubicBezTo>
                    <a:cubicBezTo>
                      <a:pt x="20" y="0"/>
                      <a:pt x="12" y="6"/>
                      <a:pt x="0" y="36"/>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4" name="Freeform 249"/>
              <p:cNvSpPr/>
              <p:nvPr/>
            </p:nvSpPr>
            <p:spPr bwMode="auto">
              <a:xfrm>
                <a:off x="3390" y="1275"/>
                <a:ext cx="96" cy="88"/>
              </a:xfrm>
              <a:custGeom>
                <a:avLst/>
                <a:gdLst>
                  <a:gd name="T0" fmla="*/ 0 w 36"/>
                  <a:gd name="T1" fmla="*/ 33 h 33"/>
                  <a:gd name="T2" fmla="*/ 36 w 36"/>
                  <a:gd name="T3" fmla="*/ 29 h 33"/>
                  <a:gd name="T4" fmla="*/ 26 w 36"/>
                  <a:gd name="T5" fmla="*/ 0 h 33"/>
                  <a:gd name="T6" fmla="*/ 0 w 36"/>
                  <a:gd name="T7" fmla="*/ 33 h 33"/>
                </a:gdLst>
                <a:ahLst/>
                <a:cxnLst>
                  <a:cxn ang="0">
                    <a:pos x="T0" y="T1"/>
                  </a:cxn>
                  <a:cxn ang="0">
                    <a:pos x="T2" y="T3"/>
                  </a:cxn>
                  <a:cxn ang="0">
                    <a:pos x="T4" y="T5"/>
                  </a:cxn>
                  <a:cxn ang="0">
                    <a:pos x="T6" y="T7"/>
                  </a:cxn>
                </a:cxnLst>
                <a:rect l="0" t="0" r="r" b="b"/>
                <a:pathLst>
                  <a:path w="36" h="33">
                    <a:moveTo>
                      <a:pt x="0" y="33"/>
                    </a:moveTo>
                    <a:cubicBezTo>
                      <a:pt x="36" y="29"/>
                      <a:pt x="36" y="29"/>
                      <a:pt x="36" y="29"/>
                    </a:cubicBezTo>
                    <a:cubicBezTo>
                      <a:pt x="26" y="0"/>
                      <a:pt x="26" y="0"/>
                      <a:pt x="26" y="0"/>
                    </a:cubicBezTo>
                    <a:cubicBezTo>
                      <a:pt x="26" y="0"/>
                      <a:pt x="8" y="20"/>
                      <a:pt x="0" y="33"/>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5" name="Freeform 250"/>
              <p:cNvSpPr/>
              <p:nvPr/>
            </p:nvSpPr>
            <p:spPr bwMode="auto">
              <a:xfrm>
                <a:off x="3502" y="1138"/>
                <a:ext cx="102" cy="97"/>
              </a:xfrm>
              <a:custGeom>
                <a:avLst/>
                <a:gdLst>
                  <a:gd name="T0" fmla="*/ 2 w 38"/>
                  <a:gd name="T1" fmla="*/ 30 h 36"/>
                  <a:gd name="T2" fmla="*/ 38 w 38"/>
                  <a:gd name="T3" fmla="*/ 36 h 36"/>
                  <a:gd name="T4" fmla="*/ 31 w 38"/>
                  <a:gd name="T5" fmla="*/ 0 h 36"/>
                  <a:gd name="T6" fmla="*/ 2 w 38"/>
                  <a:gd name="T7" fmla="*/ 30 h 36"/>
                </a:gdLst>
                <a:ahLst/>
                <a:cxnLst>
                  <a:cxn ang="0">
                    <a:pos x="T0" y="T1"/>
                  </a:cxn>
                  <a:cxn ang="0">
                    <a:pos x="T2" y="T3"/>
                  </a:cxn>
                  <a:cxn ang="0">
                    <a:pos x="T4" y="T5"/>
                  </a:cxn>
                  <a:cxn ang="0">
                    <a:pos x="T6" y="T7"/>
                  </a:cxn>
                </a:cxnLst>
                <a:rect l="0" t="0" r="r" b="b"/>
                <a:pathLst>
                  <a:path w="38" h="36">
                    <a:moveTo>
                      <a:pt x="2" y="30"/>
                    </a:moveTo>
                    <a:cubicBezTo>
                      <a:pt x="38" y="36"/>
                      <a:pt x="38" y="36"/>
                      <a:pt x="38" y="36"/>
                    </a:cubicBezTo>
                    <a:cubicBezTo>
                      <a:pt x="31" y="0"/>
                      <a:pt x="31" y="0"/>
                      <a:pt x="31" y="0"/>
                    </a:cubicBezTo>
                    <a:cubicBezTo>
                      <a:pt x="31" y="0"/>
                      <a:pt x="0" y="28"/>
                      <a:pt x="2" y="30"/>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6" name="Freeform 251"/>
              <p:cNvSpPr/>
              <p:nvPr/>
            </p:nvSpPr>
            <p:spPr bwMode="auto">
              <a:xfrm>
                <a:off x="3641" y="1039"/>
                <a:ext cx="155" cy="75"/>
              </a:xfrm>
              <a:custGeom>
                <a:avLst/>
                <a:gdLst>
                  <a:gd name="T0" fmla="*/ 0 w 58"/>
                  <a:gd name="T1" fmla="*/ 20 h 28"/>
                  <a:gd name="T2" fmla="*/ 58 w 58"/>
                  <a:gd name="T3" fmla="*/ 28 h 28"/>
                  <a:gd name="T4" fmla="*/ 29 w 58"/>
                  <a:gd name="T5" fmla="*/ 0 h 28"/>
                  <a:gd name="T6" fmla="*/ 0 w 58"/>
                  <a:gd name="T7" fmla="*/ 20 h 28"/>
                </a:gdLst>
                <a:ahLst/>
                <a:cxnLst>
                  <a:cxn ang="0">
                    <a:pos x="T0" y="T1"/>
                  </a:cxn>
                  <a:cxn ang="0">
                    <a:pos x="T2" y="T3"/>
                  </a:cxn>
                  <a:cxn ang="0">
                    <a:pos x="T4" y="T5"/>
                  </a:cxn>
                  <a:cxn ang="0">
                    <a:pos x="T6" y="T7"/>
                  </a:cxn>
                </a:cxnLst>
                <a:rect l="0" t="0" r="r" b="b"/>
                <a:pathLst>
                  <a:path w="58" h="28">
                    <a:moveTo>
                      <a:pt x="0" y="20"/>
                    </a:moveTo>
                    <a:cubicBezTo>
                      <a:pt x="58" y="28"/>
                      <a:pt x="58" y="28"/>
                      <a:pt x="58" y="28"/>
                    </a:cubicBezTo>
                    <a:cubicBezTo>
                      <a:pt x="29" y="0"/>
                      <a:pt x="29" y="0"/>
                      <a:pt x="29" y="0"/>
                    </a:cubicBezTo>
                    <a:cubicBezTo>
                      <a:pt x="29" y="0"/>
                      <a:pt x="1" y="18"/>
                      <a:pt x="0" y="20"/>
                    </a:cubicBezTo>
                    <a:close/>
                  </a:path>
                </a:pathLst>
              </a:custGeom>
              <a:solidFill>
                <a:srgbClr val="F76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7" name="Freeform 252"/>
              <p:cNvSpPr/>
              <p:nvPr/>
            </p:nvSpPr>
            <p:spPr bwMode="auto">
              <a:xfrm>
                <a:off x="3283" y="1708"/>
                <a:ext cx="99" cy="51"/>
              </a:xfrm>
              <a:custGeom>
                <a:avLst/>
                <a:gdLst>
                  <a:gd name="T0" fmla="*/ 99 w 99"/>
                  <a:gd name="T1" fmla="*/ 0 h 51"/>
                  <a:gd name="T2" fmla="*/ 0 w 99"/>
                  <a:gd name="T3" fmla="*/ 35 h 51"/>
                  <a:gd name="T4" fmla="*/ 83 w 99"/>
                  <a:gd name="T5" fmla="*/ 51 h 51"/>
                  <a:gd name="T6" fmla="*/ 99 w 99"/>
                  <a:gd name="T7" fmla="*/ 0 h 51"/>
                </a:gdLst>
                <a:ahLst/>
                <a:cxnLst>
                  <a:cxn ang="0">
                    <a:pos x="T0" y="T1"/>
                  </a:cxn>
                  <a:cxn ang="0">
                    <a:pos x="T2" y="T3"/>
                  </a:cxn>
                  <a:cxn ang="0">
                    <a:pos x="T4" y="T5"/>
                  </a:cxn>
                  <a:cxn ang="0">
                    <a:pos x="T6" y="T7"/>
                  </a:cxn>
                </a:cxnLst>
                <a:rect l="0" t="0" r="r" b="b"/>
                <a:pathLst>
                  <a:path w="99" h="51">
                    <a:moveTo>
                      <a:pt x="99" y="0"/>
                    </a:moveTo>
                    <a:lnTo>
                      <a:pt x="0" y="35"/>
                    </a:lnTo>
                    <a:lnTo>
                      <a:pt x="83" y="51"/>
                    </a:lnTo>
                    <a:lnTo>
                      <a:pt x="99" y="0"/>
                    </a:ln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8" name="Freeform 253"/>
              <p:cNvSpPr/>
              <p:nvPr/>
            </p:nvSpPr>
            <p:spPr bwMode="auto">
              <a:xfrm>
                <a:off x="3345" y="1569"/>
                <a:ext cx="96" cy="78"/>
              </a:xfrm>
              <a:custGeom>
                <a:avLst/>
                <a:gdLst>
                  <a:gd name="T0" fmla="*/ 58 w 96"/>
                  <a:gd name="T1" fmla="*/ 78 h 78"/>
                  <a:gd name="T2" fmla="*/ 0 w 96"/>
                  <a:gd name="T3" fmla="*/ 8 h 78"/>
                  <a:gd name="T4" fmla="*/ 96 w 96"/>
                  <a:gd name="T5" fmla="*/ 0 h 78"/>
                  <a:gd name="T6" fmla="*/ 58 w 96"/>
                  <a:gd name="T7" fmla="*/ 78 h 78"/>
                </a:gdLst>
                <a:ahLst/>
                <a:cxnLst>
                  <a:cxn ang="0">
                    <a:pos x="T0" y="T1"/>
                  </a:cxn>
                  <a:cxn ang="0">
                    <a:pos x="T2" y="T3"/>
                  </a:cxn>
                  <a:cxn ang="0">
                    <a:pos x="T4" y="T5"/>
                  </a:cxn>
                  <a:cxn ang="0">
                    <a:pos x="T6" y="T7"/>
                  </a:cxn>
                </a:cxnLst>
                <a:rect l="0" t="0" r="r" b="b"/>
                <a:pathLst>
                  <a:path w="96" h="78">
                    <a:moveTo>
                      <a:pt x="58" y="78"/>
                    </a:moveTo>
                    <a:lnTo>
                      <a:pt x="0" y="8"/>
                    </a:lnTo>
                    <a:lnTo>
                      <a:pt x="96" y="0"/>
                    </a:lnTo>
                    <a:lnTo>
                      <a:pt x="58" y="78"/>
                    </a:ln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9" name="Freeform 254"/>
              <p:cNvSpPr/>
              <p:nvPr/>
            </p:nvSpPr>
            <p:spPr bwMode="auto">
              <a:xfrm>
                <a:off x="3433" y="1416"/>
                <a:ext cx="101" cy="83"/>
              </a:xfrm>
              <a:custGeom>
                <a:avLst/>
                <a:gdLst>
                  <a:gd name="T0" fmla="*/ 18 w 38"/>
                  <a:gd name="T1" fmla="*/ 31 h 31"/>
                  <a:gd name="T2" fmla="*/ 0 w 38"/>
                  <a:gd name="T3" fmla="*/ 5 h 31"/>
                  <a:gd name="T4" fmla="*/ 38 w 38"/>
                  <a:gd name="T5" fmla="*/ 0 h 31"/>
                  <a:gd name="T6" fmla="*/ 18 w 38"/>
                  <a:gd name="T7" fmla="*/ 31 h 31"/>
                </a:gdLst>
                <a:ahLst/>
                <a:cxnLst>
                  <a:cxn ang="0">
                    <a:pos x="T0" y="T1"/>
                  </a:cxn>
                  <a:cxn ang="0">
                    <a:pos x="T2" y="T3"/>
                  </a:cxn>
                  <a:cxn ang="0">
                    <a:pos x="T4" y="T5"/>
                  </a:cxn>
                  <a:cxn ang="0">
                    <a:pos x="T6" y="T7"/>
                  </a:cxn>
                </a:cxnLst>
                <a:rect l="0" t="0" r="r" b="b"/>
                <a:pathLst>
                  <a:path w="38" h="31">
                    <a:moveTo>
                      <a:pt x="18" y="31"/>
                    </a:moveTo>
                    <a:cubicBezTo>
                      <a:pt x="0" y="5"/>
                      <a:pt x="0" y="5"/>
                      <a:pt x="0" y="5"/>
                    </a:cubicBezTo>
                    <a:cubicBezTo>
                      <a:pt x="38" y="0"/>
                      <a:pt x="38" y="0"/>
                      <a:pt x="38" y="0"/>
                    </a:cubicBezTo>
                    <a:cubicBezTo>
                      <a:pt x="38" y="0"/>
                      <a:pt x="17" y="30"/>
                      <a:pt x="18" y="31"/>
                    </a:cubicBez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0" name="Freeform 255"/>
              <p:cNvSpPr/>
              <p:nvPr/>
            </p:nvSpPr>
            <p:spPr bwMode="auto">
              <a:xfrm>
                <a:off x="3534" y="1285"/>
                <a:ext cx="96" cy="75"/>
              </a:xfrm>
              <a:custGeom>
                <a:avLst/>
                <a:gdLst>
                  <a:gd name="T0" fmla="*/ 15 w 36"/>
                  <a:gd name="T1" fmla="*/ 28 h 28"/>
                  <a:gd name="T2" fmla="*/ 0 w 36"/>
                  <a:gd name="T3" fmla="*/ 0 h 28"/>
                  <a:gd name="T4" fmla="*/ 36 w 36"/>
                  <a:gd name="T5" fmla="*/ 6 h 28"/>
                  <a:gd name="T6" fmla="*/ 15 w 36"/>
                  <a:gd name="T7" fmla="*/ 28 h 28"/>
                </a:gdLst>
                <a:ahLst/>
                <a:cxnLst>
                  <a:cxn ang="0">
                    <a:pos x="T0" y="T1"/>
                  </a:cxn>
                  <a:cxn ang="0">
                    <a:pos x="T2" y="T3"/>
                  </a:cxn>
                  <a:cxn ang="0">
                    <a:pos x="T4" y="T5"/>
                  </a:cxn>
                  <a:cxn ang="0">
                    <a:pos x="T6" y="T7"/>
                  </a:cxn>
                </a:cxnLst>
                <a:rect l="0" t="0" r="r" b="b"/>
                <a:pathLst>
                  <a:path w="36" h="28">
                    <a:moveTo>
                      <a:pt x="15" y="28"/>
                    </a:moveTo>
                    <a:cubicBezTo>
                      <a:pt x="0" y="0"/>
                      <a:pt x="0" y="0"/>
                      <a:pt x="0" y="0"/>
                    </a:cubicBezTo>
                    <a:cubicBezTo>
                      <a:pt x="36" y="6"/>
                      <a:pt x="36" y="6"/>
                      <a:pt x="36" y="6"/>
                    </a:cubicBezTo>
                    <a:cubicBezTo>
                      <a:pt x="36" y="6"/>
                      <a:pt x="15" y="27"/>
                      <a:pt x="15" y="28"/>
                    </a:cubicBez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1" name="Freeform 256"/>
              <p:cNvSpPr/>
              <p:nvPr/>
            </p:nvSpPr>
            <p:spPr bwMode="auto">
              <a:xfrm>
                <a:off x="3660" y="1152"/>
                <a:ext cx="123" cy="85"/>
              </a:xfrm>
              <a:custGeom>
                <a:avLst/>
                <a:gdLst>
                  <a:gd name="T0" fmla="*/ 32 w 123"/>
                  <a:gd name="T1" fmla="*/ 85 h 85"/>
                  <a:gd name="T2" fmla="*/ 0 w 123"/>
                  <a:gd name="T3" fmla="*/ 0 h 85"/>
                  <a:gd name="T4" fmla="*/ 123 w 123"/>
                  <a:gd name="T5" fmla="*/ 21 h 85"/>
                  <a:gd name="T6" fmla="*/ 32 w 123"/>
                  <a:gd name="T7" fmla="*/ 85 h 85"/>
                </a:gdLst>
                <a:ahLst/>
                <a:cxnLst>
                  <a:cxn ang="0">
                    <a:pos x="T0" y="T1"/>
                  </a:cxn>
                  <a:cxn ang="0">
                    <a:pos x="T2" y="T3"/>
                  </a:cxn>
                  <a:cxn ang="0">
                    <a:pos x="T4" y="T5"/>
                  </a:cxn>
                  <a:cxn ang="0">
                    <a:pos x="T6" y="T7"/>
                  </a:cxn>
                </a:cxnLst>
                <a:rect l="0" t="0" r="r" b="b"/>
                <a:pathLst>
                  <a:path w="123" h="85">
                    <a:moveTo>
                      <a:pt x="32" y="85"/>
                    </a:moveTo>
                    <a:lnTo>
                      <a:pt x="0" y="0"/>
                    </a:lnTo>
                    <a:lnTo>
                      <a:pt x="123" y="21"/>
                    </a:lnTo>
                    <a:lnTo>
                      <a:pt x="32" y="85"/>
                    </a:lnTo>
                    <a:close/>
                  </a:path>
                </a:pathLst>
              </a:custGeom>
              <a:solidFill>
                <a:srgbClr val="C5C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2" name="Freeform 257"/>
              <p:cNvSpPr/>
              <p:nvPr/>
            </p:nvSpPr>
            <p:spPr bwMode="auto">
              <a:xfrm>
                <a:off x="3366" y="1681"/>
                <a:ext cx="112" cy="105"/>
              </a:xfrm>
              <a:custGeom>
                <a:avLst/>
                <a:gdLst>
                  <a:gd name="T0" fmla="*/ 10 w 42"/>
                  <a:gd name="T1" fmla="*/ 0 h 39"/>
                  <a:gd name="T2" fmla="*/ 42 w 42"/>
                  <a:gd name="T3" fmla="*/ 39 h 39"/>
                  <a:gd name="T4" fmla="*/ 0 w 42"/>
                  <a:gd name="T5" fmla="*/ 29 h 39"/>
                  <a:gd name="T6" fmla="*/ 10 w 42"/>
                  <a:gd name="T7" fmla="*/ 0 h 39"/>
                </a:gdLst>
                <a:ahLst/>
                <a:cxnLst>
                  <a:cxn ang="0">
                    <a:pos x="T0" y="T1"/>
                  </a:cxn>
                  <a:cxn ang="0">
                    <a:pos x="T2" y="T3"/>
                  </a:cxn>
                  <a:cxn ang="0">
                    <a:pos x="T4" y="T5"/>
                  </a:cxn>
                  <a:cxn ang="0">
                    <a:pos x="T6" y="T7"/>
                  </a:cxn>
                </a:cxnLst>
                <a:rect l="0" t="0" r="r" b="b"/>
                <a:pathLst>
                  <a:path w="42" h="39">
                    <a:moveTo>
                      <a:pt x="10" y="0"/>
                    </a:moveTo>
                    <a:cubicBezTo>
                      <a:pt x="42" y="39"/>
                      <a:pt x="42" y="39"/>
                      <a:pt x="42" y="39"/>
                    </a:cubicBezTo>
                    <a:cubicBezTo>
                      <a:pt x="0" y="29"/>
                      <a:pt x="0" y="29"/>
                      <a:pt x="0" y="29"/>
                    </a:cubicBezTo>
                    <a:cubicBezTo>
                      <a:pt x="0" y="29"/>
                      <a:pt x="7" y="4"/>
                      <a:pt x="10" y="0"/>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3" name="Freeform 258"/>
              <p:cNvSpPr/>
              <p:nvPr/>
            </p:nvSpPr>
            <p:spPr bwMode="auto">
              <a:xfrm>
                <a:off x="3422" y="1526"/>
                <a:ext cx="96" cy="86"/>
              </a:xfrm>
              <a:custGeom>
                <a:avLst/>
                <a:gdLst>
                  <a:gd name="T0" fmla="*/ 1 w 36"/>
                  <a:gd name="T1" fmla="*/ 31 h 32"/>
                  <a:gd name="T2" fmla="*/ 36 w 36"/>
                  <a:gd name="T3" fmla="*/ 32 h 32"/>
                  <a:gd name="T4" fmla="*/ 16 w 36"/>
                  <a:gd name="T5" fmla="*/ 0 h 32"/>
                  <a:gd name="T6" fmla="*/ 1 w 36"/>
                  <a:gd name="T7" fmla="*/ 31 h 32"/>
                </a:gdLst>
                <a:ahLst/>
                <a:cxnLst>
                  <a:cxn ang="0">
                    <a:pos x="T0" y="T1"/>
                  </a:cxn>
                  <a:cxn ang="0">
                    <a:pos x="T2" y="T3"/>
                  </a:cxn>
                  <a:cxn ang="0">
                    <a:pos x="T4" y="T5"/>
                  </a:cxn>
                  <a:cxn ang="0">
                    <a:pos x="T6" y="T7"/>
                  </a:cxn>
                </a:cxnLst>
                <a:rect l="0" t="0" r="r" b="b"/>
                <a:pathLst>
                  <a:path w="36" h="32">
                    <a:moveTo>
                      <a:pt x="1" y="31"/>
                    </a:moveTo>
                    <a:cubicBezTo>
                      <a:pt x="36" y="32"/>
                      <a:pt x="36" y="32"/>
                      <a:pt x="36" y="32"/>
                    </a:cubicBezTo>
                    <a:cubicBezTo>
                      <a:pt x="16" y="0"/>
                      <a:pt x="16" y="0"/>
                      <a:pt x="16" y="0"/>
                    </a:cubicBezTo>
                    <a:cubicBezTo>
                      <a:pt x="16" y="0"/>
                      <a:pt x="0" y="30"/>
                      <a:pt x="1" y="31"/>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4" name="Freeform 259"/>
              <p:cNvSpPr/>
              <p:nvPr/>
            </p:nvSpPr>
            <p:spPr bwMode="auto">
              <a:xfrm>
                <a:off x="3502" y="1374"/>
                <a:ext cx="118" cy="101"/>
              </a:xfrm>
              <a:custGeom>
                <a:avLst/>
                <a:gdLst>
                  <a:gd name="T0" fmla="*/ 0 w 44"/>
                  <a:gd name="T1" fmla="*/ 34 h 38"/>
                  <a:gd name="T2" fmla="*/ 44 w 44"/>
                  <a:gd name="T3" fmla="*/ 38 h 38"/>
                  <a:gd name="T4" fmla="*/ 24 w 44"/>
                  <a:gd name="T5" fmla="*/ 0 h 38"/>
                  <a:gd name="T6" fmla="*/ 0 w 44"/>
                  <a:gd name="T7" fmla="*/ 34 h 38"/>
                </a:gdLst>
                <a:ahLst/>
                <a:cxnLst>
                  <a:cxn ang="0">
                    <a:pos x="T0" y="T1"/>
                  </a:cxn>
                  <a:cxn ang="0">
                    <a:pos x="T2" y="T3"/>
                  </a:cxn>
                  <a:cxn ang="0">
                    <a:pos x="T4" y="T5"/>
                  </a:cxn>
                  <a:cxn ang="0">
                    <a:pos x="T6" y="T7"/>
                  </a:cxn>
                </a:cxnLst>
                <a:rect l="0" t="0" r="r" b="b"/>
                <a:pathLst>
                  <a:path w="44" h="38">
                    <a:moveTo>
                      <a:pt x="0" y="34"/>
                    </a:moveTo>
                    <a:cubicBezTo>
                      <a:pt x="44" y="38"/>
                      <a:pt x="44" y="38"/>
                      <a:pt x="44" y="38"/>
                    </a:cubicBezTo>
                    <a:cubicBezTo>
                      <a:pt x="24" y="0"/>
                      <a:pt x="24" y="0"/>
                      <a:pt x="24" y="0"/>
                    </a:cubicBezTo>
                    <a:cubicBezTo>
                      <a:pt x="24" y="0"/>
                      <a:pt x="0" y="32"/>
                      <a:pt x="0" y="34"/>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5" name="Freeform 260"/>
              <p:cNvSpPr/>
              <p:nvPr/>
            </p:nvSpPr>
            <p:spPr bwMode="auto">
              <a:xfrm>
                <a:off x="3604" y="1256"/>
                <a:ext cx="117" cy="102"/>
              </a:xfrm>
              <a:custGeom>
                <a:avLst/>
                <a:gdLst>
                  <a:gd name="T0" fmla="*/ 0 w 44"/>
                  <a:gd name="T1" fmla="*/ 27 h 38"/>
                  <a:gd name="T2" fmla="*/ 44 w 44"/>
                  <a:gd name="T3" fmla="*/ 38 h 38"/>
                  <a:gd name="T4" fmla="*/ 27 w 44"/>
                  <a:gd name="T5" fmla="*/ 0 h 38"/>
                  <a:gd name="T6" fmla="*/ 0 w 44"/>
                  <a:gd name="T7" fmla="*/ 27 h 38"/>
                </a:gdLst>
                <a:ahLst/>
                <a:cxnLst>
                  <a:cxn ang="0">
                    <a:pos x="T0" y="T1"/>
                  </a:cxn>
                  <a:cxn ang="0">
                    <a:pos x="T2" y="T3"/>
                  </a:cxn>
                  <a:cxn ang="0">
                    <a:pos x="T4" y="T5"/>
                  </a:cxn>
                  <a:cxn ang="0">
                    <a:pos x="T6" y="T7"/>
                  </a:cxn>
                </a:cxnLst>
                <a:rect l="0" t="0" r="r" b="b"/>
                <a:pathLst>
                  <a:path w="44" h="38">
                    <a:moveTo>
                      <a:pt x="0" y="27"/>
                    </a:moveTo>
                    <a:cubicBezTo>
                      <a:pt x="44" y="38"/>
                      <a:pt x="44" y="38"/>
                      <a:pt x="44" y="38"/>
                    </a:cubicBezTo>
                    <a:cubicBezTo>
                      <a:pt x="27" y="0"/>
                      <a:pt x="27" y="0"/>
                      <a:pt x="27" y="0"/>
                    </a:cubicBezTo>
                    <a:cubicBezTo>
                      <a:pt x="27" y="0"/>
                      <a:pt x="18" y="6"/>
                      <a:pt x="0" y="27"/>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6" name="Freeform 261"/>
              <p:cNvSpPr/>
              <p:nvPr/>
            </p:nvSpPr>
            <p:spPr bwMode="auto">
              <a:xfrm>
                <a:off x="3721" y="1160"/>
                <a:ext cx="118" cy="109"/>
              </a:xfrm>
              <a:custGeom>
                <a:avLst/>
                <a:gdLst>
                  <a:gd name="T0" fmla="*/ 1 w 44"/>
                  <a:gd name="T1" fmla="*/ 21 h 41"/>
                  <a:gd name="T2" fmla="*/ 44 w 44"/>
                  <a:gd name="T3" fmla="*/ 41 h 41"/>
                  <a:gd name="T4" fmla="*/ 30 w 44"/>
                  <a:gd name="T5" fmla="*/ 0 h 41"/>
                  <a:gd name="T6" fmla="*/ 1 w 44"/>
                  <a:gd name="T7" fmla="*/ 21 h 41"/>
                </a:gdLst>
                <a:ahLst/>
                <a:cxnLst>
                  <a:cxn ang="0">
                    <a:pos x="T0" y="T1"/>
                  </a:cxn>
                  <a:cxn ang="0">
                    <a:pos x="T2" y="T3"/>
                  </a:cxn>
                  <a:cxn ang="0">
                    <a:pos x="T4" y="T5"/>
                  </a:cxn>
                  <a:cxn ang="0">
                    <a:pos x="T6" y="T7"/>
                  </a:cxn>
                </a:cxnLst>
                <a:rect l="0" t="0" r="r" b="b"/>
                <a:pathLst>
                  <a:path w="44" h="41">
                    <a:moveTo>
                      <a:pt x="1" y="21"/>
                    </a:moveTo>
                    <a:cubicBezTo>
                      <a:pt x="44" y="41"/>
                      <a:pt x="44" y="41"/>
                      <a:pt x="44" y="41"/>
                    </a:cubicBezTo>
                    <a:cubicBezTo>
                      <a:pt x="30" y="0"/>
                      <a:pt x="30" y="0"/>
                      <a:pt x="30" y="0"/>
                    </a:cubicBezTo>
                    <a:cubicBezTo>
                      <a:pt x="30" y="0"/>
                      <a:pt x="0" y="21"/>
                      <a:pt x="1" y="21"/>
                    </a:cubicBezTo>
                    <a:close/>
                  </a:path>
                </a:pathLst>
              </a:custGeom>
              <a:solidFill>
                <a:srgbClr val="9260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7" name="Freeform 262"/>
              <p:cNvSpPr/>
              <p:nvPr/>
            </p:nvSpPr>
            <p:spPr bwMode="auto">
              <a:xfrm>
                <a:off x="3475" y="1668"/>
                <a:ext cx="105" cy="91"/>
              </a:xfrm>
              <a:custGeom>
                <a:avLst/>
                <a:gdLst>
                  <a:gd name="T0" fmla="*/ 105 w 105"/>
                  <a:gd name="T1" fmla="*/ 24 h 91"/>
                  <a:gd name="T2" fmla="*/ 0 w 105"/>
                  <a:gd name="T3" fmla="*/ 0 h 91"/>
                  <a:gd name="T4" fmla="*/ 78 w 105"/>
                  <a:gd name="T5" fmla="*/ 91 h 91"/>
                  <a:gd name="T6" fmla="*/ 105 w 105"/>
                  <a:gd name="T7" fmla="*/ 24 h 91"/>
                </a:gdLst>
                <a:ahLst/>
                <a:cxnLst>
                  <a:cxn ang="0">
                    <a:pos x="T0" y="T1"/>
                  </a:cxn>
                  <a:cxn ang="0">
                    <a:pos x="T2" y="T3"/>
                  </a:cxn>
                  <a:cxn ang="0">
                    <a:pos x="T4" y="T5"/>
                  </a:cxn>
                  <a:cxn ang="0">
                    <a:pos x="T6" y="T7"/>
                  </a:cxn>
                </a:cxnLst>
                <a:rect l="0" t="0" r="r" b="b"/>
                <a:pathLst>
                  <a:path w="105" h="91">
                    <a:moveTo>
                      <a:pt x="105" y="24"/>
                    </a:moveTo>
                    <a:lnTo>
                      <a:pt x="0" y="0"/>
                    </a:lnTo>
                    <a:lnTo>
                      <a:pt x="78" y="91"/>
                    </a:lnTo>
                    <a:lnTo>
                      <a:pt x="105" y="24"/>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8" name="Freeform 263"/>
              <p:cNvSpPr/>
              <p:nvPr/>
            </p:nvSpPr>
            <p:spPr bwMode="auto">
              <a:xfrm>
                <a:off x="3566" y="1537"/>
                <a:ext cx="104" cy="77"/>
              </a:xfrm>
              <a:custGeom>
                <a:avLst/>
                <a:gdLst>
                  <a:gd name="T0" fmla="*/ 56 w 104"/>
                  <a:gd name="T1" fmla="*/ 77 h 77"/>
                  <a:gd name="T2" fmla="*/ 0 w 104"/>
                  <a:gd name="T3" fmla="*/ 0 h 77"/>
                  <a:gd name="T4" fmla="*/ 104 w 104"/>
                  <a:gd name="T5" fmla="*/ 5 h 77"/>
                  <a:gd name="T6" fmla="*/ 56 w 104"/>
                  <a:gd name="T7" fmla="*/ 77 h 77"/>
                </a:gdLst>
                <a:ahLst/>
                <a:cxnLst>
                  <a:cxn ang="0">
                    <a:pos x="T0" y="T1"/>
                  </a:cxn>
                  <a:cxn ang="0">
                    <a:pos x="T2" y="T3"/>
                  </a:cxn>
                  <a:cxn ang="0">
                    <a:pos x="T4" y="T5"/>
                  </a:cxn>
                  <a:cxn ang="0">
                    <a:pos x="T6" y="T7"/>
                  </a:cxn>
                </a:cxnLst>
                <a:rect l="0" t="0" r="r" b="b"/>
                <a:pathLst>
                  <a:path w="104" h="77">
                    <a:moveTo>
                      <a:pt x="56" y="77"/>
                    </a:moveTo>
                    <a:lnTo>
                      <a:pt x="0" y="0"/>
                    </a:lnTo>
                    <a:lnTo>
                      <a:pt x="104" y="5"/>
                    </a:lnTo>
                    <a:lnTo>
                      <a:pt x="56" y="77"/>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9" name="Freeform 264"/>
              <p:cNvSpPr/>
              <p:nvPr/>
            </p:nvSpPr>
            <p:spPr bwMode="auto">
              <a:xfrm>
                <a:off x="3660" y="1406"/>
                <a:ext cx="109" cy="80"/>
              </a:xfrm>
              <a:custGeom>
                <a:avLst/>
                <a:gdLst>
                  <a:gd name="T0" fmla="*/ 53 w 109"/>
                  <a:gd name="T1" fmla="*/ 80 h 80"/>
                  <a:gd name="T2" fmla="*/ 0 w 109"/>
                  <a:gd name="T3" fmla="*/ 0 h 80"/>
                  <a:gd name="T4" fmla="*/ 109 w 109"/>
                  <a:gd name="T5" fmla="*/ 27 h 80"/>
                  <a:gd name="T6" fmla="*/ 53 w 109"/>
                  <a:gd name="T7" fmla="*/ 80 h 80"/>
                </a:gdLst>
                <a:ahLst/>
                <a:cxnLst>
                  <a:cxn ang="0">
                    <a:pos x="T0" y="T1"/>
                  </a:cxn>
                  <a:cxn ang="0">
                    <a:pos x="T2" y="T3"/>
                  </a:cxn>
                  <a:cxn ang="0">
                    <a:pos x="T4" y="T5"/>
                  </a:cxn>
                  <a:cxn ang="0">
                    <a:pos x="T6" y="T7"/>
                  </a:cxn>
                </a:cxnLst>
                <a:rect l="0" t="0" r="r" b="b"/>
                <a:pathLst>
                  <a:path w="109" h="80">
                    <a:moveTo>
                      <a:pt x="53" y="80"/>
                    </a:moveTo>
                    <a:lnTo>
                      <a:pt x="0" y="0"/>
                    </a:lnTo>
                    <a:lnTo>
                      <a:pt x="109" y="27"/>
                    </a:lnTo>
                    <a:lnTo>
                      <a:pt x="53" y="80"/>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0" name="Freeform 265"/>
              <p:cNvSpPr/>
              <p:nvPr/>
            </p:nvSpPr>
            <p:spPr bwMode="auto">
              <a:xfrm>
                <a:off x="3764" y="1296"/>
                <a:ext cx="107" cy="94"/>
              </a:xfrm>
              <a:custGeom>
                <a:avLst/>
                <a:gdLst>
                  <a:gd name="T0" fmla="*/ 53 w 107"/>
                  <a:gd name="T1" fmla="*/ 94 h 94"/>
                  <a:gd name="T2" fmla="*/ 0 w 107"/>
                  <a:gd name="T3" fmla="*/ 0 h 94"/>
                  <a:gd name="T4" fmla="*/ 107 w 107"/>
                  <a:gd name="T5" fmla="*/ 51 h 94"/>
                  <a:gd name="T6" fmla="*/ 53 w 107"/>
                  <a:gd name="T7" fmla="*/ 94 h 94"/>
                </a:gdLst>
                <a:ahLst/>
                <a:cxnLst>
                  <a:cxn ang="0">
                    <a:pos x="T0" y="T1"/>
                  </a:cxn>
                  <a:cxn ang="0">
                    <a:pos x="T2" y="T3"/>
                  </a:cxn>
                  <a:cxn ang="0">
                    <a:pos x="T4" y="T5"/>
                  </a:cxn>
                  <a:cxn ang="0">
                    <a:pos x="T6" y="T7"/>
                  </a:cxn>
                </a:cxnLst>
                <a:rect l="0" t="0" r="r" b="b"/>
                <a:pathLst>
                  <a:path w="107" h="94">
                    <a:moveTo>
                      <a:pt x="53" y="94"/>
                    </a:moveTo>
                    <a:lnTo>
                      <a:pt x="0" y="0"/>
                    </a:lnTo>
                    <a:lnTo>
                      <a:pt x="107" y="51"/>
                    </a:lnTo>
                    <a:lnTo>
                      <a:pt x="53" y="94"/>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1" name="Freeform 266"/>
              <p:cNvSpPr/>
              <p:nvPr/>
            </p:nvSpPr>
            <p:spPr bwMode="auto">
              <a:xfrm>
                <a:off x="3884" y="1203"/>
                <a:ext cx="91" cy="109"/>
              </a:xfrm>
              <a:custGeom>
                <a:avLst/>
                <a:gdLst>
                  <a:gd name="T0" fmla="*/ 40 w 91"/>
                  <a:gd name="T1" fmla="*/ 109 h 109"/>
                  <a:gd name="T2" fmla="*/ 0 w 91"/>
                  <a:gd name="T3" fmla="*/ 0 h 109"/>
                  <a:gd name="T4" fmla="*/ 91 w 91"/>
                  <a:gd name="T5" fmla="*/ 82 h 109"/>
                  <a:gd name="T6" fmla="*/ 40 w 91"/>
                  <a:gd name="T7" fmla="*/ 109 h 109"/>
                </a:gdLst>
                <a:ahLst/>
                <a:cxnLst>
                  <a:cxn ang="0">
                    <a:pos x="T0" y="T1"/>
                  </a:cxn>
                  <a:cxn ang="0">
                    <a:pos x="T2" y="T3"/>
                  </a:cxn>
                  <a:cxn ang="0">
                    <a:pos x="T4" y="T5"/>
                  </a:cxn>
                  <a:cxn ang="0">
                    <a:pos x="T6" y="T7"/>
                  </a:cxn>
                </a:cxnLst>
                <a:rect l="0" t="0" r="r" b="b"/>
                <a:pathLst>
                  <a:path w="91" h="109">
                    <a:moveTo>
                      <a:pt x="40" y="109"/>
                    </a:moveTo>
                    <a:lnTo>
                      <a:pt x="0" y="0"/>
                    </a:lnTo>
                    <a:lnTo>
                      <a:pt x="91" y="82"/>
                    </a:lnTo>
                    <a:lnTo>
                      <a:pt x="40" y="109"/>
                    </a:lnTo>
                    <a:close/>
                  </a:path>
                </a:pathLst>
              </a:custGeom>
              <a:solidFill>
                <a:srgbClr val="FF6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2" name="Freeform 267"/>
              <p:cNvSpPr/>
              <p:nvPr/>
            </p:nvSpPr>
            <p:spPr bwMode="auto">
              <a:xfrm>
                <a:off x="3195" y="2224"/>
                <a:ext cx="107" cy="134"/>
              </a:xfrm>
              <a:custGeom>
                <a:avLst/>
                <a:gdLst>
                  <a:gd name="T0" fmla="*/ 15 w 40"/>
                  <a:gd name="T1" fmla="*/ 50 h 50"/>
                  <a:gd name="T2" fmla="*/ 40 w 40"/>
                  <a:gd name="T3" fmla="*/ 25 h 50"/>
                  <a:gd name="T4" fmla="*/ 15 w 40"/>
                  <a:gd name="T5" fmla="*/ 0 h 50"/>
                  <a:gd name="T6" fmla="*/ 0 w 40"/>
                  <a:gd name="T7" fmla="*/ 6 h 50"/>
                  <a:gd name="T8" fmla="*/ 10 w 40"/>
                  <a:gd name="T9" fmla="*/ 49 h 50"/>
                  <a:gd name="T10" fmla="*/ 15 w 40"/>
                  <a:gd name="T11" fmla="*/ 50 h 50"/>
                </a:gdLst>
                <a:ahLst/>
                <a:cxnLst>
                  <a:cxn ang="0">
                    <a:pos x="T0" y="T1"/>
                  </a:cxn>
                  <a:cxn ang="0">
                    <a:pos x="T2" y="T3"/>
                  </a:cxn>
                  <a:cxn ang="0">
                    <a:pos x="T4" y="T5"/>
                  </a:cxn>
                  <a:cxn ang="0">
                    <a:pos x="T6" y="T7"/>
                  </a:cxn>
                  <a:cxn ang="0">
                    <a:pos x="T8" y="T9"/>
                  </a:cxn>
                  <a:cxn ang="0">
                    <a:pos x="T10" y="T11"/>
                  </a:cxn>
                </a:cxnLst>
                <a:rect l="0" t="0" r="r" b="b"/>
                <a:pathLst>
                  <a:path w="40" h="50">
                    <a:moveTo>
                      <a:pt x="15" y="50"/>
                    </a:moveTo>
                    <a:cubicBezTo>
                      <a:pt x="29" y="50"/>
                      <a:pt x="40" y="39"/>
                      <a:pt x="40" y="25"/>
                    </a:cubicBezTo>
                    <a:cubicBezTo>
                      <a:pt x="40" y="12"/>
                      <a:pt x="29" y="0"/>
                      <a:pt x="15" y="0"/>
                    </a:cubicBezTo>
                    <a:cubicBezTo>
                      <a:pt x="10" y="0"/>
                      <a:pt x="4" y="2"/>
                      <a:pt x="0" y="6"/>
                    </a:cubicBezTo>
                    <a:cubicBezTo>
                      <a:pt x="2" y="20"/>
                      <a:pt x="6" y="35"/>
                      <a:pt x="10" y="49"/>
                    </a:cubicBezTo>
                    <a:cubicBezTo>
                      <a:pt x="11" y="50"/>
                      <a:pt x="13" y="50"/>
                      <a:pt x="15" y="50"/>
                    </a:cubicBez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3" name="Freeform 268"/>
              <p:cNvSpPr/>
              <p:nvPr/>
            </p:nvSpPr>
            <p:spPr bwMode="auto">
              <a:xfrm>
                <a:off x="3414" y="2411"/>
                <a:ext cx="134" cy="115"/>
              </a:xfrm>
              <a:custGeom>
                <a:avLst/>
                <a:gdLst>
                  <a:gd name="T0" fmla="*/ 25 w 50"/>
                  <a:gd name="T1" fmla="*/ 0 h 43"/>
                  <a:gd name="T2" fmla="*/ 0 w 50"/>
                  <a:gd name="T3" fmla="*/ 25 h 43"/>
                  <a:gd name="T4" fmla="*/ 9 w 50"/>
                  <a:gd name="T5" fmla="*/ 43 h 43"/>
                  <a:gd name="T6" fmla="*/ 50 w 50"/>
                  <a:gd name="T7" fmla="*/ 25 h 43"/>
                  <a:gd name="T8" fmla="*/ 25 w 50"/>
                  <a:gd name="T9" fmla="*/ 0 h 43"/>
                </a:gdLst>
                <a:ahLst/>
                <a:cxnLst>
                  <a:cxn ang="0">
                    <a:pos x="T0" y="T1"/>
                  </a:cxn>
                  <a:cxn ang="0">
                    <a:pos x="T2" y="T3"/>
                  </a:cxn>
                  <a:cxn ang="0">
                    <a:pos x="T4" y="T5"/>
                  </a:cxn>
                  <a:cxn ang="0">
                    <a:pos x="T6" y="T7"/>
                  </a:cxn>
                  <a:cxn ang="0">
                    <a:pos x="T8" y="T9"/>
                  </a:cxn>
                </a:cxnLst>
                <a:rect l="0" t="0" r="r" b="b"/>
                <a:pathLst>
                  <a:path w="50" h="43">
                    <a:moveTo>
                      <a:pt x="25" y="0"/>
                    </a:moveTo>
                    <a:cubicBezTo>
                      <a:pt x="12" y="0"/>
                      <a:pt x="0" y="12"/>
                      <a:pt x="0" y="25"/>
                    </a:cubicBezTo>
                    <a:cubicBezTo>
                      <a:pt x="0" y="32"/>
                      <a:pt x="4" y="39"/>
                      <a:pt x="9" y="43"/>
                    </a:cubicBezTo>
                    <a:cubicBezTo>
                      <a:pt x="50" y="25"/>
                      <a:pt x="50" y="25"/>
                      <a:pt x="50" y="25"/>
                    </a:cubicBezTo>
                    <a:cubicBezTo>
                      <a:pt x="50" y="11"/>
                      <a:pt x="39" y="0"/>
                      <a:pt x="25" y="0"/>
                    </a:cubicBez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4" name="Freeform 269"/>
              <p:cNvSpPr/>
              <p:nvPr/>
            </p:nvSpPr>
            <p:spPr bwMode="auto">
              <a:xfrm>
                <a:off x="3358" y="2157"/>
                <a:ext cx="77" cy="54"/>
              </a:xfrm>
              <a:custGeom>
                <a:avLst/>
                <a:gdLst>
                  <a:gd name="T0" fmla="*/ 0 w 29"/>
                  <a:gd name="T1" fmla="*/ 3 h 20"/>
                  <a:gd name="T2" fmla="*/ 0 w 29"/>
                  <a:gd name="T3" fmla="*/ 5 h 20"/>
                  <a:gd name="T4" fmla="*/ 14 w 29"/>
                  <a:gd name="T5" fmla="*/ 20 h 20"/>
                  <a:gd name="T6" fmla="*/ 29 w 29"/>
                  <a:gd name="T7" fmla="*/ 5 h 20"/>
                  <a:gd name="T8" fmla="*/ 28 w 29"/>
                  <a:gd name="T9" fmla="*/ 0 h 20"/>
                  <a:gd name="T10" fmla="*/ 0 w 29"/>
                  <a:gd name="T11" fmla="*/ 3 h 20"/>
                </a:gdLst>
                <a:ahLst/>
                <a:cxnLst>
                  <a:cxn ang="0">
                    <a:pos x="T0" y="T1"/>
                  </a:cxn>
                  <a:cxn ang="0">
                    <a:pos x="T2" y="T3"/>
                  </a:cxn>
                  <a:cxn ang="0">
                    <a:pos x="T4" y="T5"/>
                  </a:cxn>
                  <a:cxn ang="0">
                    <a:pos x="T6" y="T7"/>
                  </a:cxn>
                  <a:cxn ang="0">
                    <a:pos x="T8" y="T9"/>
                  </a:cxn>
                  <a:cxn ang="0">
                    <a:pos x="T10" y="T11"/>
                  </a:cxn>
                </a:cxnLst>
                <a:rect l="0" t="0" r="r" b="b"/>
                <a:pathLst>
                  <a:path w="29" h="20">
                    <a:moveTo>
                      <a:pt x="0" y="3"/>
                    </a:moveTo>
                    <a:cubicBezTo>
                      <a:pt x="0" y="4"/>
                      <a:pt x="0" y="4"/>
                      <a:pt x="0" y="5"/>
                    </a:cubicBezTo>
                    <a:cubicBezTo>
                      <a:pt x="0" y="13"/>
                      <a:pt x="6" y="20"/>
                      <a:pt x="14" y="20"/>
                    </a:cubicBezTo>
                    <a:cubicBezTo>
                      <a:pt x="22" y="20"/>
                      <a:pt x="29" y="13"/>
                      <a:pt x="29" y="5"/>
                    </a:cubicBezTo>
                    <a:cubicBezTo>
                      <a:pt x="29" y="3"/>
                      <a:pt x="28" y="2"/>
                      <a:pt x="28" y="0"/>
                    </a:cubicBezTo>
                    <a:lnTo>
                      <a:pt x="0" y="3"/>
                    </a:ln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5" name="Oval 270"/>
              <p:cNvSpPr>
                <a:spLocks noChangeArrowheads="1"/>
              </p:cNvSpPr>
              <p:nvPr/>
            </p:nvSpPr>
            <p:spPr bwMode="auto">
              <a:xfrm>
                <a:off x="3419" y="2256"/>
                <a:ext cx="102" cy="102"/>
              </a:xfrm>
              <a:prstGeom prst="ellipse">
                <a:avLst/>
              </a:pr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6" name="Oval 271"/>
              <p:cNvSpPr>
                <a:spLocks noChangeArrowheads="1"/>
              </p:cNvSpPr>
              <p:nvPr/>
            </p:nvSpPr>
            <p:spPr bwMode="auto">
              <a:xfrm>
                <a:off x="3315" y="2390"/>
                <a:ext cx="62" cy="62"/>
              </a:xfrm>
              <a:prstGeom prst="ellipse">
                <a:avLst/>
              </a:pr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7" name="Freeform 272"/>
              <p:cNvSpPr/>
              <p:nvPr/>
            </p:nvSpPr>
            <p:spPr bwMode="auto">
              <a:xfrm>
                <a:off x="3264" y="2484"/>
                <a:ext cx="51" cy="72"/>
              </a:xfrm>
              <a:custGeom>
                <a:avLst/>
                <a:gdLst>
                  <a:gd name="T0" fmla="*/ 4 w 19"/>
                  <a:gd name="T1" fmla="*/ 0 h 27"/>
                  <a:gd name="T2" fmla="*/ 0 w 19"/>
                  <a:gd name="T3" fmla="*/ 0 h 27"/>
                  <a:gd name="T4" fmla="*/ 11 w 19"/>
                  <a:gd name="T5" fmla="*/ 27 h 27"/>
                  <a:gd name="T6" fmla="*/ 19 w 19"/>
                  <a:gd name="T7" fmla="*/ 14 h 27"/>
                  <a:gd name="T8" fmla="*/ 4 w 19"/>
                  <a:gd name="T9" fmla="*/ 0 h 27"/>
                </a:gdLst>
                <a:ahLst/>
                <a:cxnLst>
                  <a:cxn ang="0">
                    <a:pos x="T0" y="T1"/>
                  </a:cxn>
                  <a:cxn ang="0">
                    <a:pos x="T2" y="T3"/>
                  </a:cxn>
                  <a:cxn ang="0">
                    <a:pos x="T4" y="T5"/>
                  </a:cxn>
                  <a:cxn ang="0">
                    <a:pos x="T6" y="T7"/>
                  </a:cxn>
                  <a:cxn ang="0">
                    <a:pos x="T8" y="T9"/>
                  </a:cxn>
                </a:cxnLst>
                <a:rect l="0" t="0" r="r" b="b"/>
                <a:pathLst>
                  <a:path w="19" h="27">
                    <a:moveTo>
                      <a:pt x="4" y="0"/>
                    </a:moveTo>
                    <a:cubicBezTo>
                      <a:pt x="2" y="0"/>
                      <a:pt x="1" y="0"/>
                      <a:pt x="0" y="0"/>
                    </a:cubicBezTo>
                    <a:cubicBezTo>
                      <a:pt x="3" y="9"/>
                      <a:pt x="7" y="18"/>
                      <a:pt x="11" y="27"/>
                    </a:cubicBezTo>
                    <a:cubicBezTo>
                      <a:pt x="15" y="25"/>
                      <a:pt x="19" y="20"/>
                      <a:pt x="19" y="14"/>
                    </a:cubicBezTo>
                    <a:cubicBezTo>
                      <a:pt x="19" y="6"/>
                      <a:pt x="12" y="0"/>
                      <a:pt x="4" y="0"/>
                    </a:cubicBezTo>
                    <a:close/>
                  </a:path>
                </a:pathLst>
              </a:custGeom>
              <a:solidFill>
                <a:srgbClr val="D76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8" name="Oval 273"/>
              <p:cNvSpPr>
                <a:spLocks noChangeArrowheads="1"/>
              </p:cNvSpPr>
              <p:nvPr/>
            </p:nvSpPr>
            <p:spPr bwMode="auto">
              <a:xfrm>
                <a:off x="3812" y="1018"/>
                <a:ext cx="32" cy="29"/>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9" name="Oval 274"/>
              <p:cNvSpPr>
                <a:spLocks noChangeArrowheads="1"/>
              </p:cNvSpPr>
              <p:nvPr/>
            </p:nvSpPr>
            <p:spPr bwMode="auto">
              <a:xfrm>
                <a:off x="3962" y="954"/>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0" name="Oval 275"/>
              <p:cNvSpPr>
                <a:spLocks noChangeArrowheads="1"/>
              </p:cNvSpPr>
              <p:nvPr/>
            </p:nvSpPr>
            <p:spPr bwMode="auto">
              <a:xfrm>
                <a:off x="3913" y="1071"/>
                <a:ext cx="33" cy="33"/>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1" name="Oval 276"/>
              <p:cNvSpPr>
                <a:spLocks noChangeArrowheads="1"/>
              </p:cNvSpPr>
              <p:nvPr/>
            </p:nvSpPr>
            <p:spPr bwMode="auto">
              <a:xfrm>
                <a:off x="4031" y="1031"/>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2" name="Oval 277"/>
              <p:cNvSpPr>
                <a:spLocks noChangeArrowheads="1"/>
              </p:cNvSpPr>
              <p:nvPr/>
            </p:nvSpPr>
            <p:spPr bwMode="auto">
              <a:xfrm>
                <a:off x="4015" y="1112"/>
                <a:ext cx="32" cy="29"/>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3" name="Oval 278"/>
              <p:cNvSpPr>
                <a:spLocks noChangeArrowheads="1"/>
              </p:cNvSpPr>
              <p:nvPr/>
            </p:nvSpPr>
            <p:spPr bwMode="auto">
              <a:xfrm>
                <a:off x="3852" y="1125"/>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4" name="Oval 279"/>
              <p:cNvSpPr>
                <a:spLocks noChangeArrowheads="1"/>
              </p:cNvSpPr>
              <p:nvPr/>
            </p:nvSpPr>
            <p:spPr bwMode="auto">
              <a:xfrm>
                <a:off x="3962" y="1211"/>
                <a:ext cx="29" cy="32"/>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5" name="Oval 280"/>
              <p:cNvSpPr>
                <a:spLocks noChangeArrowheads="1"/>
              </p:cNvSpPr>
              <p:nvPr/>
            </p:nvSpPr>
            <p:spPr bwMode="auto">
              <a:xfrm>
                <a:off x="4084" y="1181"/>
                <a:ext cx="32" cy="30"/>
              </a:xfrm>
              <a:prstGeom prst="ellipse">
                <a:avLst/>
              </a:prstGeom>
              <a:solidFill>
                <a:srgbClr val="FF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6" name="Oval 281"/>
              <p:cNvSpPr>
                <a:spLocks noChangeArrowheads="1"/>
              </p:cNvSpPr>
              <p:nvPr/>
            </p:nvSpPr>
            <p:spPr bwMode="auto">
              <a:xfrm>
                <a:off x="4132" y="1023"/>
                <a:ext cx="22" cy="24"/>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7" name="Oval 282"/>
              <p:cNvSpPr>
                <a:spLocks noChangeArrowheads="1"/>
              </p:cNvSpPr>
              <p:nvPr/>
            </p:nvSpPr>
            <p:spPr bwMode="auto">
              <a:xfrm>
                <a:off x="4253" y="1018"/>
                <a:ext cx="24" cy="21"/>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8" name="Oval 283"/>
              <p:cNvSpPr>
                <a:spLocks noChangeArrowheads="1"/>
              </p:cNvSpPr>
              <p:nvPr/>
            </p:nvSpPr>
            <p:spPr bwMode="auto">
              <a:xfrm>
                <a:off x="4378" y="1013"/>
                <a:ext cx="22" cy="24"/>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9" name="Oval 284"/>
              <p:cNvSpPr>
                <a:spLocks noChangeArrowheads="1"/>
              </p:cNvSpPr>
              <p:nvPr/>
            </p:nvSpPr>
            <p:spPr bwMode="auto">
              <a:xfrm>
                <a:off x="4498" y="1018"/>
                <a:ext cx="22" cy="21"/>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0" name="Oval 285"/>
              <p:cNvSpPr>
                <a:spLocks noChangeArrowheads="1"/>
              </p:cNvSpPr>
              <p:nvPr/>
            </p:nvSpPr>
            <p:spPr bwMode="auto">
              <a:xfrm>
                <a:off x="4619" y="1029"/>
                <a:ext cx="24" cy="24"/>
              </a:xfrm>
              <a:prstGeom prst="ellipse">
                <a:avLst/>
              </a:prstGeom>
              <a:solidFill>
                <a:srgbClr val="FF9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1" name="Freeform 286"/>
              <p:cNvSpPr/>
              <p:nvPr/>
            </p:nvSpPr>
            <p:spPr bwMode="auto">
              <a:xfrm>
                <a:off x="4106" y="991"/>
                <a:ext cx="587" cy="249"/>
              </a:xfrm>
              <a:custGeom>
                <a:avLst/>
                <a:gdLst>
                  <a:gd name="T0" fmla="*/ 0 w 220"/>
                  <a:gd name="T1" fmla="*/ 37 h 93"/>
                  <a:gd name="T2" fmla="*/ 45 w 220"/>
                  <a:gd name="T3" fmla="*/ 77 h 93"/>
                  <a:gd name="T4" fmla="*/ 62 w 220"/>
                  <a:gd name="T5" fmla="*/ 31 h 93"/>
                  <a:gd name="T6" fmla="*/ 93 w 220"/>
                  <a:gd name="T7" fmla="*/ 69 h 93"/>
                  <a:gd name="T8" fmla="*/ 117 w 220"/>
                  <a:gd name="T9" fmla="*/ 27 h 93"/>
                  <a:gd name="T10" fmla="*/ 148 w 220"/>
                  <a:gd name="T11" fmla="*/ 75 h 93"/>
                  <a:gd name="T12" fmla="*/ 176 w 220"/>
                  <a:gd name="T13" fmla="*/ 31 h 93"/>
                  <a:gd name="T14" fmla="*/ 214 w 220"/>
                  <a:gd name="T15" fmla="*/ 93 h 93"/>
                  <a:gd name="T16" fmla="*/ 220 w 220"/>
                  <a:gd name="T17" fmla="*/ 45 h 93"/>
                  <a:gd name="T18" fmla="*/ 0 w 220"/>
                  <a:gd name="T19"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93">
                    <a:moveTo>
                      <a:pt x="0" y="37"/>
                    </a:moveTo>
                    <a:cubicBezTo>
                      <a:pt x="45" y="77"/>
                      <a:pt x="45" y="77"/>
                      <a:pt x="45" y="77"/>
                    </a:cubicBezTo>
                    <a:cubicBezTo>
                      <a:pt x="62" y="31"/>
                      <a:pt x="62" y="31"/>
                      <a:pt x="62" y="31"/>
                    </a:cubicBezTo>
                    <a:cubicBezTo>
                      <a:pt x="93" y="69"/>
                      <a:pt x="93" y="69"/>
                      <a:pt x="93" y="69"/>
                    </a:cubicBezTo>
                    <a:cubicBezTo>
                      <a:pt x="117" y="27"/>
                      <a:pt x="117" y="27"/>
                      <a:pt x="117" y="27"/>
                    </a:cubicBezTo>
                    <a:cubicBezTo>
                      <a:pt x="148" y="75"/>
                      <a:pt x="148" y="75"/>
                      <a:pt x="148" y="75"/>
                    </a:cubicBezTo>
                    <a:cubicBezTo>
                      <a:pt x="176" y="31"/>
                      <a:pt x="176" y="31"/>
                      <a:pt x="176" y="31"/>
                    </a:cubicBezTo>
                    <a:cubicBezTo>
                      <a:pt x="214" y="93"/>
                      <a:pt x="214" y="93"/>
                      <a:pt x="214" y="93"/>
                    </a:cubicBezTo>
                    <a:cubicBezTo>
                      <a:pt x="220" y="45"/>
                      <a:pt x="220" y="45"/>
                      <a:pt x="220" y="45"/>
                    </a:cubicBezTo>
                    <a:cubicBezTo>
                      <a:pt x="220" y="45"/>
                      <a:pt x="94" y="0"/>
                      <a:pt x="0" y="37"/>
                    </a:cubicBezTo>
                    <a:close/>
                  </a:path>
                </a:pathLst>
              </a:custGeom>
              <a:solidFill>
                <a:srgbClr val="FF9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2" name="Freeform 287"/>
              <p:cNvSpPr/>
              <p:nvPr/>
            </p:nvSpPr>
            <p:spPr bwMode="auto">
              <a:xfrm>
                <a:off x="5067" y="1157"/>
                <a:ext cx="257" cy="198"/>
              </a:xfrm>
              <a:custGeom>
                <a:avLst/>
                <a:gdLst>
                  <a:gd name="T0" fmla="*/ 134 w 257"/>
                  <a:gd name="T1" fmla="*/ 0 h 198"/>
                  <a:gd name="T2" fmla="*/ 0 w 257"/>
                  <a:gd name="T3" fmla="*/ 198 h 198"/>
                  <a:gd name="T4" fmla="*/ 257 w 257"/>
                  <a:gd name="T5" fmla="*/ 128 h 198"/>
                  <a:gd name="T6" fmla="*/ 134 w 257"/>
                  <a:gd name="T7" fmla="*/ 0 h 198"/>
                </a:gdLst>
                <a:ahLst/>
                <a:cxnLst>
                  <a:cxn ang="0">
                    <a:pos x="T0" y="T1"/>
                  </a:cxn>
                  <a:cxn ang="0">
                    <a:pos x="T2" y="T3"/>
                  </a:cxn>
                  <a:cxn ang="0">
                    <a:pos x="T4" y="T5"/>
                  </a:cxn>
                  <a:cxn ang="0">
                    <a:pos x="T6" y="T7"/>
                  </a:cxn>
                </a:cxnLst>
                <a:rect l="0" t="0" r="r" b="b"/>
                <a:pathLst>
                  <a:path w="257" h="198">
                    <a:moveTo>
                      <a:pt x="134" y="0"/>
                    </a:moveTo>
                    <a:lnTo>
                      <a:pt x="0" y="198"/>
                    </a:lnTo>
                    <a:lnTo>
                      <a:pt x="257" y="128"/>
                    </a:lnTo>
                    <a:lnTo>
                      <a:pt x="134" y="0"/>
                    </a:lnTo>
                    <a:close/>
                  </a:path>
                </a:pathLst>
              </a:cu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3" name="Freeform 288"/>
              <p:cNvSpPr/>
              <p:nvPr/>
            </p:nvSpPr>
            <p:spPr bwMode="auto">
              <a:xfrm>
                <a:off x="5024" y="1392"/>
                <a:ext cx="241" cy="180"/>
              </a:xfrm>
              <a:custGeom>
                <a:avLst/>
                <a:gdLst>
                  <a:gd name="T0" fmla="*/ 0 w 241"/>
                  <a:gd name="T1" fmla="*/ 81 h 180"/>
                  <a:gd name="T2" fmla="*/ 241 w 241"/>
                  <a:gd name="T3" fmla="*/ 0 h 180"/>
                  <a:gd name="T4" fmla="*/ 83 w 241"/>
                  <a:gd name="T5" fmla="*/ 180 h 180"/>
                  <a:gd name="T6" fmla="*/ 0 w 241"/>
                  <a:gd name="T7" fmla="*/ 81 h 180"/>
                </a:gdLst>
                <a:ahLst/>
                <a:cxnLst>
                  <a:cxn ang="0">
                    <a:pos x="T0" y="T1"/>
                  </a:cxn>
                  <a:cxn ang="0">
                    <a:pos x="T2" y="T3"/>
                  </a:cxn>
                  <a:cxn ang="0">
                    <a:pos x="T4" y="T5"/>
                  </a:cxn>
                  <a:cxn ang="0">
                    <a:pos x="T6" y="T7"/>
                  </a:cxn>
                </a:cxnLst>
                <a:rect l="0" t="0" r="r" b="b"/>
                <a:pathLst>
                  <a:path w="241" h="180">
                    <a:moveTo>
                      <a:pt x="0" y="81"/>
                    </a:moveTo>
                    <a:lnTo>
                      <a:pt x="241" y="0"/>
                    </a:lnTo>
                    <a:lnTo>
                      <a:pt x="83" y="180"/>
                    </a:lnTo>
                    <a:lnTo>
                      <a:pt x="0" y="81"/>
                    </a:ln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4" name="Freeform 289"/>
              <p:cNvSpPr/>
              <p:nvPr/>
            </p:nvSpPr>
            <p:spPr bwMode="auto">
              <a:xfrm>
                <a:off x="5241" y="1379"/>
                <a:ext cx="246" cy="182"/>
              </a:xfrm>
              <a:custGeom>
                <a:avLst/>
                <a:gdLst>
                  <a:gd name="T0" fmla="*/ 55 w 92"/>
                  <a:gd name="T1" fmla="*/ 0 h 68"/>
                  <a:gd name="T2" fmla="*/ 0 w 92"/>
                  <a:gd name="T3" fmla="*/ 68 h 68"/>
                  <a:gd name="T4" fmla="*/ 92 w 92"/>
                  <a:gd name="T5" fmla="*/ 66 h 68"/>
                  <a:gd name="T6" fmla="*/ 55 w 92"/>
                  <a:gd name="T7" fmla="*/ 0 h 68"/>
                </a:gdLst>
                <a:ahLst/>
                <a:cxnLst>
                  <a:cxn ang="0">
                    <a:pos x="T0" y="T1"/>
                  </a:cxn>
                  <a:cxn ang="0">
                    <a:pos x="T2" y="T3"/>
                  </a:cxn>
                  <a:cxn ang="0">
                    <a:pos x="T4" y="T5"/>
                  </a:cxn>
                  <a:cxn ang="0">
                    <a:pos x="T6" y="T7"/>
                  </a:cxn>
                </a:cxnLst>
                <a:rect l="0" t="0" r="r" b="b"/>
                <a:pathLst>
                  <a:path w="92" h="68">
                    <a:moveTo>
                      <a:pt x="55" y="0"/>
                    </a:moveTo>
                    <a:cubicBezTo>
                      <a:pt x="0" y="68"/>
                      <a:pt x="0" y="68"/>
                      <a:pt x="0" y="68"/>
                    </a:cubicBezTo>
                    <a:cubicBezTo>
                      <a:pt x="92" y="66"/>
                      <a:pt x="92" y="66"/>
                      <a:pt x="92" y="66"/>
                    </a:cubicBezTo>
                    <a:cubicBezTo>
                      <a:pt x="92" y="66"/>
                      <a:pt x="68" y="5"/>
                      <a:pt x="55"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5" name="Freeform 290"/>
              <p:cNvSpPr/>
              <p:nvPr/>
            </p:nvSpPr>
            <p:spPr bwMode="auto">
              <a:xfrm>
                <a:off x="5171" y="1655"/>
                <a:ext cx="206" cy="163"/>
              </a:xfrm>
              <a:custGeom>
                <a:avLst/>
                <a:gdLst>
                  <a:gd name="T0" fmla="*/ 0 w 206"/>
                  <a:gd name="T1" fmla="*/ 45 h 163"/>
                  <a:gd name="T2" fmla="*/ 206 w 206"/>
                  <a:gd name="T3" fmla="*/ 0 h 163"/>
                  <a:gd name="T4" fmla="*/ 54 w 206"/>
                  <a:gd name="T5" fmla="*/ 163 h 163"/>
                  <a:gd name="T6" fmla="*/ 0 w 206"/>
                  <a:gd name="T7" fmla="*/ 45 h 163"/>
                </a:gdLst>
                <a:ahLst/>
                <a:cxnLst>
                  <a:cxn ang="0">
                    <a:pos x="T0" y="T1"/>
                  </a:cxn>
                  <a:cxn ang="0">
                    <a:pos x="T2" y="T3"/>
                  </a:cxn>
                  <a:cxn ang="0">
                    <a:pos x="T4" y="T5"/>
                  </a:cxn>
                  <a:cxn ang="0">
                    <a:pos x="T6" y="T7"/>
                  </a:cxn>
                </a:cxnLst>
                <a:rect l="0" t="0" r="r" b="b"/>
                <a:pathLst>
                  <a:path w="206" h="163">
                    <a:moveTo>
                      <a:pt x="0" y="45"/>
                    </a:moveTo>
                    <a:lnTo>
                      <a:pt x="206" y="0"/>
                    </a:lnTo>
                    <a:lnTo>
                      <a:pt x="54" y="163"/>
                    </a:lnTo>
                    <a:lnTo>
                      <a:pt x="0" y="45"/>
                    </a:ln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6" name="Freeform 291"/>
              <p:cNvSpPr/>
              <p:nvPr/>
            </p:nvSpPr>
            <p:spPr bwMode="auto">
              <a:xfrm>
                <a:off x="5358" y="1665"/>
                <a:ext cx="211" cy="177"/>
              </a:xfrm>
              <a:custGeom>
                <a:avLst/>
                <a:gdLst>
                  <a:gd name="T0" fmla="*/ 63 w 79"/>
                  <a:gd name="T1" fmla="*/ 0 h 66"/>
                  <a:gd name="T2" fmla="*/ 0 w 79"/>
                  <a:gd name="T3" fmla="*/ 57 h 66"/>
                  <a:gd name="T4" fmla="*/ 79 w 79"/>
                  <a:gd name="T5" fmla="*/ 66 h 66"/>
                  <a:gd name="T6" fmla="*/ 63 w 79"/>
                  <a:gd name="T7" fmla="*/ 0 h 66"/>
                </a:gdLst>
                <a:ahLst/>
                <a:cxnLst>
                  <a:cxn ang="0">
                    <a:pos x="T0" y="T1"/>
                  </a:cxn>
                  <a:cxn ang="0">
                    <a:pos x="T2" y="T3"/>
                  </a:cxn>
                  <a:cxn ang="0">
                    <a:pos x="T4" y="T5"/>
                  </a:cxn>
                  <a:cxn ang="0">
                    <a:pos x="T6" y="T7"/>
                  </a:cxn>
                </a:cxnLst>
                <a:rect l="0" t="0" r="r" b="b"/>
                <a:pathLst>
                  <a:path w="79" h="66">
                    <a:moveTo>
                      <a:pt x="63" y="0"/>
                    </a:moveTo>
                    <a:cubicBezTo>
                      <a:pt x="0" y="57"/>
                      <a:pt x="0" y="57"/>
                      <a:pt x="0" y="57"/>
                    </a:cubicBezTo>
                    <a:cubicBezTo>
                      <a:pt x="79" y="66"/>
                      <a:pt x="79" y="66"/>
                      <a:pt x="79" y="66"/>
                    </a:cubicBezTo>
                    <a:cubicBezTo>
                      <a:pt x="79" y="66"/>
                      <a:pt x="74" y="9"/>
                      <a:pt x="63" y="0"/>
                    </a:cubicBezTo>
                    <a:close/>
                  </a:path>
                </a:pathLst>
              </a:custGeom>
              <a:solidFill>
                <a:srgbClr val="814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7" name="Freeform 292"/>
              <p:cNvSpPr/>
              <p:nvPr/>
            </p:nvSpPr>
            <p:spPr bwMode="auto">
              <a:xfrm>
                <a:off x="5246" y="1941"/>
                <a:ext cx="211" cy="115"/>
              </a:xfrm>
              <a:custGeom>
                <a:avLst/>
                <a:gdLst>
                  <a:gd name="T0" fmla="*/ 0 w 211"/>
                  <a:gd name="T1" fmla="*/ 10 h 115"/>
                  <a:gd name="T2" fmla="*/ 211 w 211"/>
                  <a:gd name="T3" fmla="*/ 0 h 115"/>
                  <a:gd name="T4" fmla="*/ 8 w 211"/>
                  <a:gd name="T5" fmla="*/ 115 h 115"/>
                  <a:gd name="T6" fmla="*/ 0 w 211"/>
                  <a:gd name="T7" fmla="*/ 10 h 115"/>
                </a:gdLst>
                <a:ahLst/>
                <a:cxnLst>
                  <a:cxn ang="0">
                    <a:pos x="T0" y="T1"/>
                  </a:cxn>
                  <a:cxn ang="0">
                    <a:pos x="T2" y="T3"/>
                  </a:cxn>
                  <a:cxn ang="0">
                    <a:pos x="T4" y="T5"/>
                  </a:cxn>
                  <a:cxn ang="0">
                    <a:pos x="T6" y="T7"/>
                  </a:cxn>
                </a:cxnLst>
                <a:rect l="0" t="0" r="r" b="b"/>
                <a:pathLst>
                  <a:path w="211" h="115">
                    <a:moveTo>
                      <a:pt x="0" y="10"/>
                    </a:moveTo>
                    <a:lnTo>
                      <a:pt x="211" y="0"/>
                    </a:lnTo>
                    <a:lnTo>
                      <a:pt x="8" y="115"/>
                    </a:lnTo>
                    <a:lnTo>
                      <a:pt x="0" y="10"/>
                    </a:lnTo>
                    <a:close/>
                  </a:path>
                </a:pathLst>
              </a:custGeom>
              <a:solidFill>
                <a:srgbClr val="B8B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8" name="Oval 293"/>
              <p:cNvSpPr>
                <a:spLocks noChangeArrowheads="1"/>
              </p:cNvSpPr>
              <p:nvPr/>
            </p:nvSpPr>
            <p:spPr bwMode="auto">
              <a:xfrm>
                <a:off x="5284" y="2074"/>
                <a:ext cx="34" cy="35"/>
              </a:xfrm>
              <a:prstGeom prst="ellipse">
                <a:avLst/>
              </a:prstGeom>
              <a:solidFill>
                <a:srgbClr val="7C4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9" name="Oval 294"/>
              <p:cNvSpPr>
                <a:spLocks noChangeArrowheads="1"/>
              </p:cNvSpPr>
              <p:nvPr/>
            </p:nvSpPr>
            <p:spPr bwMode="auto">
              <a:xfrm>
                <a:off x="5270" y="2163"/>
                <a:ext cx="35" cy="34"/>
              </a:xfrm>
              <a:prstGeom prst="ellipse">
                <a:avLst/>
              </a:prstGeom>
              <a:solidFill>
                <a:srgbClr val="7C4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636" name="Oval 296"/>
            <p:cNvSpPr>
              <a:spLocks noChangeArrowheads="1"/>
            </p:cNvSpPr>
            <p:nvPr/>
          </p:nvSpPr>
          <p:spPr bwMode="auto">
            <a:xfrm>
              <a:off x="8358188" y="3565525"/>
              <a:ext cx="55563" cy="53975"/>
            </a:xfrm>
            <a:prstGeom prst="ellipse">
              <a:avLst/>
            </a:prstGeom>
            <a:solidFill>
              <a:srgbClr val="7C4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7" name="Oval 297"/>
            <p:cNvSpPr>
              <a:spLocks noChangeArrowheads="1"/>
            </p:cNvSpPr>
            <p:nvPr/>
          </p:nvSpPr>
          <p:spPr bwMode="auto">
            <a:xfrm>
              <a:off x="8578851" y="3203575"/>
              <a:ext cx="58738" cy="55563"/>
            </a:xfrm>
            <a:prstGeom prst="ellipse">
              <a:avLst/>
            </a:prstGeom>
            <a:solidFill>
              <a:srgbClr val="FF9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8" name="Freeform 298"/>
            <p:cNvSpPr/>
            <p:nvPr/>
          </p:nvSpPr>
          <p:spPr bwMode="auto">
            <a:xfrm>
              <a:off x="8150226" y="3938588"/>
              <a:ext cx="474663" cy="696913"/>
            </a:xfrm>
            <a:custGeom>
              <a:avLst/>
              <a:gdLst>
                <a:gd name="T0" fmla="*/ 108 w 112"/>
                <a:gd name="T1" fmla="*/ 18 h 164"/>
                <a:gd name="T2" fmla="*/ 103 w 112"/>
                <a:gd name="T3" fmla="*/ 10 h 164"/>
                <a:gd name="T4" fmla="*/ 85 w 112"/>
                <a:gd name="T5" fmla="*/ 0 h 164"/>
                <a:gd name="T6" fmla="*/ 83 w 112"/>
                <a:gd name="T7" fmla="*/ 11 h 164"/>
                <a:gd name="T8" fmla="*/ 83 w 112"/>
                <a:gd name="T9" fmla="*/ 39 h 164"/>
                <a:gd name="T10" fmla="*/ 64 w 112"/>
                <a:gd name="T11" fmla="*/ 55 h 164"/>
                <a:gd name="T12" fmla="*/ 56 w 112"/>
                <a:gd name="T13" fmla="*/ 84 h 164"/>
                <a:gd name="T14" fmla="*/ 33 w 112"/>
                <a:gd name="T15" fmla="*/ 106 h 164"/>
                <a:gd name="T16" fmla="*/ 25 w 112"/>
                <a:gd name="T17" fmla="*/ 118 h 164"/>
                <a:gd name="T18" fmla="*/ 19 w 112"/>
                <a:gd name="T19" fmla="*/ 137 h 164"/>
                <a:gd name="T20" fmla="*/ 10 w 112"/>
                <a:gd name="T21" fmla="*/ 148 h 164"/>
                <a:gd name="T22" fmla="*/ 0 w 112"/>
                <a:gd name="T23" fmla="*/ 153 h 164"/>
                <a:gd name="T24" fmla="*/ 19 w 112"/>
                <a:gd name="T25" fmla="*/ 164 h 164"/>
                <a:gd name="T26" fmla="*/ 19 w 112"/>
                <a:gd name="T27" fmla="*/ 164 h 164"/>
                <a:gd name="T28" fmla="*/ 26 w 112"/>
                <a:gd name="T29" fmla="*/ 162 h 164"/>
                <a:gd name="T30" fmla="*/ 37 w 112"/>
                <a:gd name="T31" fmla="*/ 153 h 164"/>
                <a:gd name="T32" fmla="*/ 43 w 112"/>
                <a:gd name="T33" fmla="*/ 139 h 164"/>
                <a:gd name="T34" fmla="*/ 41 w 112"/>
                <a:gd name="T35" fmla="*/ 126 h 164"/>
                <a:gd name="T36" fmla="*/ 83 w 112"/>
                <a:gd name="T37" fmla="*/ 110 h 164"/>
                <a:gd name="T38" fmla="*/ 87 w 112"/>
                <a:gd name="T39" fmla="*/ 88 h 164"/>
                <a:gd name="T40" fmla="*/ 81 w 112"/>
                <a:gd name="T41" fmla="*/ 67 h 164"/>
                <a:gd name="T42" fmla="*/ 103 w 112"/>
                <a:gd name="T43" fmla="*/ 61 h 164"/>
                <a:gd name="T44" fmla="*/ 112 w 112"/>
                <a:gd name="T45" fmla="*/ 41 h 164"/>
                <a:gd name="T46" fmla="*/ 108 w 112"/>
                <a:gd name="T47" fmla="*/ 1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4">
                  <a:moveTo>
                    <a:pt x="108" y="18"/>
                  </a:moveTo>
                  <a:cubicBezTo>
                    <a:pt x="107" y="15"/>
                    <a:pt x="105" y="13"/>
                    <a:pt x="103" y="10"/>
                  </a:cubicBezTo>
                  <a:cubicBezTo>
                    <a:pt x="85" y="0"/>
                    <a:pt x="85" y="0"/>
                    <a:pt x="85" y="0"/>
                  </a:cubicBezTo>
                  <a:cubicBezTo>
                    <a:pt x="84" y="3"/>
                    <a:pt x="83" y="7"/>
                    <a:pt x="83" y="11"/>
                  </a:cubicBezTo>
                  <a:cubicBezTo>
                    <a:pt x="86" y="20"/>
                    <a:pt x="87" y="30"/>
                    <a:pt x="83" y="39"/>
                  </a:cubicBezTo>
                  <a:cubicBezTo>
                    <a:pt x="79" y="47"/>
                    <a:pt x="70" y="49"/>
                    <a:pt x="64" y="55"/>
                  </a:cubicBezTo>
                  <a:cubicBezTo>
                    <a:pt x="58" y="63"/>
                    <a:pt x="62" y="75"/>
                    <a:pt x="56" y="84"/>
                  </a:cubicBezTo>
                  <a:cubicBezTo>
                    <a:pt x="50" y="92"/>
                    <a:pt x="42" y="100"/>
                    <a:pt x="33" y="106"/>
                  </a:cubicBezTo>
                  <a:cubicBezTo>
                    <a:pt x="28" y="110"/>
                    <a:pt x="27" y="112"/>
                    <a:pt x="25" y="118"/>
                  </a:cubicBezTo>
                  <a:cubicBezTo>
                    <a:pt x="24" y="124"/>
                    <a:pt x="23" y="131"/>
                    <a:pt x="19" y="137"/>
                  </a:cubicBezTo>
                  <a:cubicBezTo>
                    <a:pt x="17" y="141"/>
                    <a:pt x="14" y="146"/>
                    <a:pt x="10" y="148"/>
                  </a:cubicBezTo>
                  <a:cubicBezTo>
                    <a:pt x="7" y="151"/>
                    <a:pt x="3" y="151"/>
                    <a:pt x="0" y="153"/>
                  </a:cubicBezTo>
                  <a:cubicBezTo>
                    <a:pt x="19" y="164"/>
                    <a:pt x="19" y="164"/>
                    <a:pt x="19" y="164"/>
                  </a:cubicBezTo>
                  <a:cubicBezTo>
                    <a:pt x="19" y="164"/>
                    <a:pt x="19" y="164"/>
                    <a:pt x="19" y="164"/>
                  </a:cubicBezTo>
                  <a:cubicBezTo>
                    <a:pt x="21" y="164"/>
                    <a:pt x="24" y="163"/>
                    <a:pt x="26" y="162"/>
                  </a:cubicBezTo>
                  <a:cubicBezTo>
                    <a:pt x="31" y="161"/>
                    <a:pt x="35" y="157"/>
                    <a:pt x="37" y="153"/>
                  </a:cubicBezTo>
                  <a:cubicBezTo>
                    <a:pt x="40" y="149"/>
                    <a:pt x="42" y="144"/>
                    <a:pt x="43" y="139"/>
                  </a:cubicBezTo>
                  <a:cubicBezTo>
                    <a:pt x="43" y="137"/>
                    <a:pt x="44" y="126"/>
                    <a:pt x="41" y="126"/>
                  </a:cubicBezTo>
                  <a:cubicBezTo>
                    <a:pt x="56" y="128"/>
                    <a:pt x="75" y="125"/>
                    <a:pt x="83" y="110"/>
                  </a:cubicBezTo>
                  <a:cubicBezTo>
                    <a:pt x="86" y="104"/>
                    <a:pt x="88" y="95"/>
                    <a:pt x="87" y="88"/>
                  </a:cubicBezTo>
                  <a:cubicBezTo>
                    <a:pt x="87" y="81"/>
                    <a:pt x="83" y="74"/>
                    <a:pt x="81" y="67"/>
                  </a:cubicBezTo>
                  <a:cubicBezTo>
                    <a:pt x="88" y="69"/>
                    <a:pt x="97" y="65"/>
                    <a:pt x="103" y="61"/>
                  </a:cubicBezTo>
                  <a:cubicBezTo>
                    <a:pt x="110" y="56"/>
                    <a:pt x="111" y="48"/>
                    <a:pt x="112" y="41"/>
                  </a:cubicBezTo>
                  <a:cubicBezTo>
                    <a:pt x="112" y="33"/>
                    <a:pt x="111" y="24"/>
                    <a:pt x="108" y="18"/>
                  </a:cubicBezTo>
                  <a:close/>
                </a:path>
              </a:pathLst>
            </a:custGeom>
            <a:solidFill>
              <a:srgbClr val="9D5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9" name="Oval 299"/>
            <p:cNvSpPr>
              <a:spLocks noChangeArrowheads="1"/>
            </p:cNvSpPr>
            <p:nvPr/>
          </p:nvSpPr>
          <p:spPr bwMode="auto">
            <a:xfrm>
              <a:off x="8569326" y="3386138"/>
              <a:ext cx="55563" cy="55563"/>
            </a:xfrm>
            <a:prstGeom prst="ellipse">
              <a:avLst/>
            </a:prstGeom>
            <a:solidFill>
              <a:srgbClr val="FF9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0" name="Oval 300"/>
            <p:cNvSpPr>
              <a:spLocks noChangeArrowheads="1"/>
            </p:cNvSpPr>
            <p:nvPr/>
          </p:nvSpPr>
          <p:spPr bwMode="auto">
            <a:xfrm>
              <a:off x="8553451" y="3581400"/>
              <a:ext cx="53975" cy="55563"/>
            </a:xfrm>
            <a:prstGeom prst="ellipse">
              <a:avLst/>
            </a:prstGeom>
            <a:solidFill>
              <a:srgbClr val="FF9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1" name="Oval 301"/>
            <p:cNvSpPr>
              <a:spLocks noChangeArrowheads="1"/>
            </p:cNvSpPr>
            <p:nvPr/>
          </p:nvSpPr>
          <p:spPr bwMode="auto">
            <a:xfrm>
              <a:off x="8764588" y="3109913"/>
              <a:ext cx="55563" cy="55563"/>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2" name="Freeform 302"/>
            <p:cNvSpPr/>
            <p:nvPr/>
          </p:nvSpPr>
          <p:spPr bwMode="auto">
            <a:xfrm>
              <a:off x="8086726" y="3892550"/>
              <a:ext cx="474663" cy="700088"/>
            </a:xfrm>
            <a:custGeom>
              <a:avLst/>
              <a:gdLst>
                <a:gd name="T0" fmla="*/ 107 w 112"/>
                <a:gd name="T1" fmla="*/ 18 h 165"/>
                <a:gd name="T2" fmla="*/ 102 w 112"/>
                <a:gd name="T3" fmla="*/ 11 h 165"/>
                <a:gd name="T4" fmla="*/ 84 w 112"/>
                <a:gd name="T5" fmla="*/ 0 h 165"/>
                <a:gd name="T6" fmla="*/ 82 w 112"/>
                <a:gd name="T7" fmla="*/ 12 h 165"/>
                <a:gd name="T8" fmla="*/ 85 w 112"/>
                <a:gd name="T9" fmla="*/ 28 h 165"/>
                <a:gd name="T10" fmla="*/ 79 w 112"/>
                <a:gd name="T11" fmla="*/ 40 h 165"/>
                <a:gd name="T12" fmla="*/ 74 w 112"/>
                <a:gd name="T13" fmla="*/ 51 h 165"/>
                <a:gd name="T14" fmla="*/ 66 w 112"/>
                <a:gd name="T15" fmla="*/ 63 h 165"/>
                <a:gd name="T16" fmla="*/ 56 w 112"/>
                <a:gd name="T17" fmla="*/ 83 h 165"/>
                <a:gd name="T18" fmla="*/ 33 w 112"/>
                <a:gd name="T19" fmla="*/ 107 h 165"/>
                <a:gd name="T20" fmla="*/ 25 w 112"/>
                <a:gd name="T21" fmla="*/ 119 h 165"/>
                <a:gd name="T22" fmla="*/ 19 w 112"/>
                <a:gd name="T23" fmla="*/ 137 h 165"/>
                <a:gd name="T24" fmla="*/ 10 w 112"/>
                <a:gd name="T25" fmla="*/ 149 h 165"/>
                <a:gd name="T26" fmla="*/ 0 w 112"/>
                <a:gd name="T27" fmla="*/ 154 h 165"/>
                <a:gd name="T28" fmla="*/ 18 w 112"/>
                <a:gd name="T29" fmla="*/ 165 h 165"/>
                <a:gd name="T30" fmla="*/ 19 w 112"/>
                <a:gd name="T31" fmla="*/ 165 h 165"/>
                <a:gd name="T32" fmla="*/ 26 w 112"/>
                <a:gd name="T33" fmla="*/ 163 h 165"/>
                <a:gd name="T34" fmla="*/ 37 w 112"/>
                <a:gd name="T35" fmla="*/ 154 h 165"/>
                <a:gd name="T36" fmla="*/ 42 w 112"/>
                <a:gd name="T37" fmla="*/ 140 h 165"/>
                <a:gd name="T38" fmla="*/ 41 w 112"/>
                <a:gd name="T39" fmla="*/ 126 h 165"/>
                <a:gd name="T40" fmla="*/ 82 w 112"/>
                <a:gd name="T41" fmla="*/ 111 h 165"/>
                <a:gd name="T42" fmla="*/ 87 w 112"/>
                <a:gd name="T43" fmla="*/ 88 h 165"/>
                <a:gd name="T44" fmla="*/ 80 w 112"/>
                <a:gd name="T45" fmla="*/ 68 h 165"/>
                <a:gd name="T46" fmla="*/ 102 w 112"/>
                <a:gd name="T47" fmla="*/ 61 h 165"/>
                <a:gd name="T48" fmla="*/ 111 w 112"/>
                <a:gd name="T49" fmla="*/ 41 h 165"/>
                <a:gd name="T50" fmla="*/ 107 w 112"/>
                <a:gd name="T51"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5">
                  <a:moveTo>
                    <a:pt x="107" y="18"/>
                  </a:moveTo>
                  <a:cubicBezTo>
                    <a:pt x="106" y="16"/>
                    <a:pt x="104" y="13"/>
                    <a:pt x="102" y="11"/>
                  </a:cubicBezTo>
                  <a:cubicBezTo>
                    <a:pt x="84" y="0"/>
                    <a:pt x="84" y="0"/>
                    <a:pt x="84" y="0"/>
                  </a:cubicBezTo>
                  <a:cubicBezTo>
                    <a:pt x="84" y="3"/>
                    <a:pt x="83" y="8"/>
                    <a:pt x="82" y="12"/>
                  </a:cubicBezTo>
                  <a:cubicBezTo>
                    <a:pt x="84" y="17"/>
                    <a:pt x="86" y="22"/>
                    <a:pt x="85" y="28"/>
                  </a:cubicBezTo>
                  <a:cubicBezTo>
                    <a:pt x="84" y="33"/>
                    <a:pt x="81" y="36"/>
                    <a:pt x="79" y="40"/>
                  </a:cubicBezTo>
                  <a:cubicBezTo>
                    <a:pt x="77" y="43"/>
                    <a:pt x="76" y="47"/>
                    <a:pt x="74" y="51"/>
                  </a:cubicBezTo>
                  <a:cubicBezTo>
                    <a:pt x="72" y="56"/>
                    <a:pt x="68" y="59"/>
                    <a:pt x="66" y="63"/>
                  </a:cubicBezTo>
                  <a:cubicBezTo>
                    <a:pt x="62" y="70"/>
                    <a:pt x="60" y="77"/>
                    <a:pt x="56" y="83"/>
                  </a:cubicBezTo>
                  <a:cubicBezTo>
                    <a:pt x="51" y="92"/>
                    <a:pt x="41" y="101"/>
                    <a:pt x="33" y="107"/>
                  </a:cubicBezTo>
                  <a:cubicBezTo>
                    <a:pt x="28" y="110"/>
                    <a:pt x="26" y="113"/>
                    <a:pt x="25" y="119"/>
                  </a:cubicBezTo>
                  <a:cubicBezTo>
                    <a:pt x="24" y="125"/>
                    <a:pt x="22" y="132"/>
                    <a:pt x="19" y="137"/>
                  </a:cubicBezTo>
                  <a:cubicBezTo>
                    <a:pt x="17" y="141"/>
                    <a:pt x="13" y="147"/>
                    <a:pt x="10" y="149"/>
                  </a:cubicBezTo>
                  <a:cubicBezTo>
                    <a:pt x="6" y="151"/>
                    <a:pt x="3" y="152"/>
                    <a:pt x="0" y="154"/>
                  </a:cubicBezTo>
                  <a:cubicBezTo>
                    <a:pt x="18" y="165"/>
                    <a:pt x="18" y="165"/>
                    <a:pt x="18" y="165"/>
                  </a:cubicBezTo>
                  <a:cubicBezTo>
                    <a:pt x="18" y="165"/>
                    <a:pt x="18" y="165"/>
                    <a:pt x="19" y="165"/>
                  </a:cubicBezTo>
                  <a:cubicBezTo>
                    <a:pt x="21" y="165"/>
                    <a:pt x="24" y="164"/>
                    <a:pt x="26" y="163"/>
                  </a:cubicBezTo>
                  <a:cubicBezTo>
                    <a:pt x="30" y="162"/>
                    <a:pt x="34" y="158"/>
                    <a:pt x="37" y="154"/>
                  </a:cubicBezTo>
                  <a:cubicBezTo>
                    <a:pt x="40" y="150"/>
                    <a:pt x="42" y="145"/>
                    <a:pt x="42" y="140"/>
                  </a:cubicBezTo>
                  <a:cubicBezTo>
                    <a:pt x="42" y="138"/>
                    <a:pt x="43" y="127"/>
                    <a:pt x="41" y="126"/>
                  </a:cubicBezTo>
                  <a:cubicBezTo>
                    <a:pt x="55" y="128"/>
                    <a:pt x="74" y="125"/>
                    <a:pt x="82" y="111"/>
                  </a:cubicBezTo>
                  <a:cubicBezTo>
                    <a:pt x="86" y="104"/>
                    <a:pt x="87" y="96"/>
                    <a:pt x="87" y="88"/>
                  </a:cubicBezTo>
                  <a:cubicBezTo>
                    <a:pt x="86" y="81"/>
                    <a:pt x="82" y="75"/>
                    <a:pt x="80" y="68"/>
                  </a:cubicBezTo>
                  <a:cubicBezTo>
                    <a:pt x="87" y="69"/>
                    <a:pt x="96" y="65"/>
                    <a:pt x="102" y="61"/>
                  </a:cubicBezTo>
                  <a:cubicBezTo>
                    <a:pt x="109" y="56"/>
                    <a:pt x="111" y="49"/>
                    <a:pt x="111" y="41"/>
                  </a:cubicBezTo>
                  <a:cubicBezTo>
                    <a:pt x="112" y="33"/>
                    <a:pt x="110" y="25"/>
                    <a:pt x="107" y="18"/>
                  </a:cubicBezTo>
                  <a:close/>
                </a:path>
              </a:pathLst>
            </a:custGeom>
            <a:solidFill>
              <a:srgbClr val="9DA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3" name="Oval 303"/>
            <p:cNvSpPr>
              <a:spLocks noChangeArrowheads="1"/>
            </p:cNvSpPr>
            <p:nvPr/>
          </p:nvSpPr>
          <p:spPr bwMode="auto">
            <a:xfrm>
              <a:off x="8756651" y="3314700"/>
              <a:ext cx="55563" cy="55563"/>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4" name="Freeform 304"/>
            <p:cNvSpPr/>
            <p:nvPr/>
          </p:nvSpPr>
          <p:spPr bwMode="auto">
            <a:xfrm>
              <a:off x="8027988" y="3857625"/>
              <a:ext cx="474663" cy="701675"/>
            </a:xfrm>
            <a:custGeom>
              <a:avLst/>
              <a:gdLst>
                <a:gd name="T0" fmla="*/ 108 w 112"/>
                <a:gd name="T1" fmla="*/ 18 h 165"/>
                <a:gd name="T2" fmla="*/ 103 w 112"/>
                <a:gd name="T3" fmla="*/ 11 h 165"/>
                <a:gd name="T4" fmla="*/ 85 w 112"/>
                <a:gd name="T5" fmla="*/ 0 h 165"/>
                <a:gd name="T6" fmla="*/ 83 w 112"/>
                <a:gd name="T7" fmla="*/ 11 h 165"/>
                <a:gd name="T8" fmla="*/ 85 w 112"/>
                <a:gd name="T9" fmla="*/ 28 h 165"/>
                <a:gd name="T10" fmla="*/ 79 w 112"/>
                <a:gd name="T11" fmla="*/ 40 h 165"/>
                <a:gd name="T12" fmla="*/ 75 w 112"/>
                <a:gd name="T13" fmla="*/ 51 h 165"/>
                <a:gd name="T14" fmla="*/ 66 w 112"/>
                <a:gd name="T15" fmla="*/ 63 h 165"/>
                <a:gd name="T16" fmla="*/ 56 w 112"/>
                <a:gd name="T17" fmla="*/ 83 h 165"/>
                <a:gd name="T18" fmla="*/ 33 w 112"/>
                <a:gd name="T19" fmla="*/ 106 h 165"/>
                <a:gd name="T20" fmla="*/ 25 w 112"/>
                <a:gd name="T21" fmla="*/ 119 h 165"/>
                <a:gd name="T22" fmla="*/ 19 w 112"/>
                <a:gd name="T23" fmla="*/ 137 h 165"/>
                <a:gd name="T24" fmla="*/ 10 w 112"/>
                <a:gd name="T25" fmla="*/ 149 h 165"/>
                <a:gd name="T26" fmla="*/ 0 w 112"/>
                <a:gd name="T27" fmla="*/ 154 h 165"/>
                <a:gd name="T28" fmla="*/ 19 w 112"/>
                <a:gd name="T29" fmla="*/ 165 h 165"/>
                <a:gd name="T30" fmla="*/ 19 w 112"/>
                <a:gd name="T31" fmla="*/ 165 h 165"/>
                <a:gd name="T32" fmla="*/ 26 w 112"/>
                <a:gd name="T33" fmla="*/ 163 h 165"/>
                <a:gd name="T34" fmla="*/ 37 w 112"/>
                <a:gd name="T35" fmla="*/ 154 h 165"/>
                <a:gd name="T36" fmla="*/ 43 w 112"/>
                <a:gd name="T37" fmla="*/ 139 h 165"/>
                <a:gd name="T38" fmla="*/ 41 w 112"/>
                <a:gd name="T39" fmla="*/ 126 h 165"/>
                <a:gd name="T40" fmla="*/ 83 w 112"/>
                <a:gd name="T41" fmla="*/ 110 h 165"/>
                <a:gd name="T42" fmla="*/ 87 w 112"/>
                <a:gd name="T43" fmla="*/ 88 h 165"/>
                <a:gd name="T44" fmla="*/ 80 w 112"/>
                <a:gd name="T45" fmla="*/ 68 h 165"/>
                <a:gd name="T46" fmla="*/ 102 w 112"/>
                <a:gd name="T47" fmla="*/ 61 h 165"/>
                <a:gd name="T48" fmla="*/ 112 w 112"/>
                <a:gd name="T49" fmla="*/ 41 h 165"/>
                <a:gd name="T50" fmla="*/ 108 w 112"/>
                <a:gd name="T51"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5">
                  <a:moveTo>
                    <a:pt x="108" y="18"/>
                  </a:moveTo>
                  <a:cubicBezTo>
                    <a:pt x="107" y="15"/>
                    <a:pt x="105" y="13"/>
                    <a:pt x="103" y="11"/>
                  </a:cubicBezTo>
                  <a:cubicBezTo>
                    <a:pt x="85" y="0"/>
                    <a:pt x="85" y="0"/>
                    <a:pt x="85" y="0"/>
                  </a:cubicBezTo>
                  <a:cubicBezTo>
                    <a:pt x="84" y="3"/>
                    <a:pt x="83" y="8"/>
                    <a:pt x="83" y="11"/>
                  </a:cubicBezTo>
                  <a:cubicBezTo>
                    <a:pt x="85" y="17"/>
                    <a:pt x="86" y="22"/>
                    <a:pt x="85" y="28"/>
                  </a:cubicBezTo>
                  <a:cubicBezTo>
                    <a:pt x="85" y="33"/>
                    <a:pt x="81" y="36"/>
                    <a:pt x="79" y="40"/>
                  </a:cubicBezTo>
                  <a:cubicBezTo>
                    <a:pt x="77" y="43"/>
                    <a:pt x="76" y="47"/>
                    <a:pt x="75" y="51"/>
                  </a:cubicBezTo>
                  <a:cubicBezTo>
                    <a:pt x="72" y="56"/>
                    <a:pt x="69" y="59"/>
                    <a:pt x="66" y="63"/>
                  </a:cubicBezTo>
                  <a:cubicBezTo>
                    <a:pt x="62" y="69"/>
                    <a:pt x="60" y="77"/>
                    <a:pt x="56" y="83"/>
                  </a:cubicBezTo>
                  <a:cubicBezTo>
                    <a:pt x="51" y="91"/>
                    <a:pt x="42" y="101"/>
                    <a:pt x="33" y="106"/>
                  </a:cubicBezTo>
                  <a:cubicBezTo>
                    <a:pt x="28" y="110"/>
                    <a:pt x="26" y="112"/>
                    <a:pt x="25" y="119"/>
                  </a:cubicBezTo>
                  <a:cubicBezTo>
                    <a:pt x="24" y="125"/>
                    <a:pt x="23" y="131"/>
                    <a:pt x="19" y="137"/>
                  </a:cubicBezTo>
                  <a:cubicBezTo>
                    <a:pt x="17" y="141"/>
                    <a:pt x="14" y="146"/>
                    <a:pt x="10" y="149"/>
                  </a:cubicBezTo>
                  <a:cubicBezTo>
                    <a:pt x="7" y="151"/>
                    <a:pt x="3" y="152"/>
                    <a:pt x="0" y="154"/>
                  </a:cubicBezTo>
                  <a:cubicBezTo>
                    <a:pt x="19" y="165"/>
                    <a:pt x="19" y="165"/>
                    <a:pt x="19" y="165"/>
                  </a:cubicBezTo>
                  <a:cubicBezTo>
                    <a:pt x="19" y="165"/>
                    <a:pt x="19" y="165"/>
                    <a:pt x="19" y="165"/>
                  </a:cubicBezTo>
                  <a:cubicBezTo>
                    <a:pt x="21" y="165"/>
                    <a:pt x="24" y="163"/>
                    <a:pt x="26" y="163"/>
                  </a:cubicBezTo>
                  <a:cubicBezTo>
                    <a:pt x="31" y="161"/>
                    <a:pt x="35" y="158"/>
                    <a:pt x="37" y="154"/>
                  </a:cubicBezTo>
                  <a:cubicBezTo>
                    <a:pt x="40" y="149"/>
                    <a:pt x="42" y="144"/>
                    <a:pt x="43" y="139"/>
                  </a:cubicBezTo>
                  <a:cubicBezTo>
                    <a:pt x="43" y="138"/>
                    <a:pt x="44" y="126"/>
                    <a:pt x="41" y="126"/>
                  </a:cubicBezTo>
                  <a:cubicBezTo>
                    <a:pt x="56" y="128"/>
                    <a:pt x="75" y="125"/>
                    <a:pt x="83" y="110"/>
                  </a:cubicBezTo>
                  <a:cubicBezTo>
                    <a:pt x="86" y="104"/>
                    <a:pt x="88" y="96"/>
                    <a:pt x="87" y="88"/>
                  </a:cubicBezTo>
                  <a:cubicBezTo>
                    <a:pt x="86" y="81"/>
                    <a:pt x="83" y="75"/>
                    <a:pt x="80" y="68"/>
                  </a:cubicBezTo>
                  <a:cubicBezTo>
                    <a:pt x="88" y="69"/>
                    <a:pt x="97" y="65"/>
                    <a:pt x="102" y="61"/>
                  </a:cubicBezTo>
                  <a:cubicBezTo>
                    <a:pt x="109" y="56"/>
                    <a:pt x="111" y="49"/>
                    <a:pt x="112" y="41"/>
                  </a:cubicBezTo>
                  <a:cubicBezTo>
                    <a:pt x="112" y="33"/>
                    <a:pt x="111" y="24"/>
                    <a:pt x="108" y="18"/>
                  </a:cubicBezTo>
                  <a:close/>
                </a:path>
              </a:pathLst>
            </a:custGeom>
            <a:solidFill>
              <a:srgbClr val="9D6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5" name="Oval 305"/>
            <p:cNvSpPr>
              <a:spLocks noChangeArrowheads="1"/>
            </p:cNvSpPr>
            <p:nvPr/>
          </p:nvSpPr>
          <p:spPr bwMode="auto">
            <a:xfrm>
              <a:off x="8726488" y="3527425"/>
              <a:ext cx="60325" cy="53975"/>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6" name="Freeform 306"/>
            <p:cNvSpPr/>
            <p:nvPr/>
          </p:nvSpPr>
          <p:spPr bwMode="auto">
            <a:xfrm>
              <a:off x="7967663" y="3819525"/>
              <a:ext cx="474663" cy="696913"/>
            </a:xfrm>
            <a:custGeom>
              <a:avLst/>
              <a:gdLst>
                <a:gd name="T0" fmla="*/ 107 w 112"/>
                <a:gd name="T1" fmla="*/ 18 h 164"/>
                <a:gd name="T2" fmla="*/ 102 w 112"/>
                <a:gd name="T3" fmla="*/ 10 h 164"/>
                <a:gd name="T4" fmla="*/ 84 w 112"/>
                <a:gd name="T5" fmla="*/ 0 h 164"/>
                <a:gd name="T6" fmla="*/ 82 w 112"/>
                <a:gd name="T7" fmla="*/ 11 h 164"/>
                <a:gd name="T8" fmla="*/ 85 w 112"/>
                <a:gd name="T9" fmla="*/ 27 h 164"/>
                <a:gd name="T10" fmla="*/ 79 w 112"/>
                <a:gd name="T11" fmla="*/ 39 h 164"/>
                <a:gd name="T12" fmla="*/ 74 w 112"/>
                <a:gd name="T13" fmla="*/ 50 h 164"/>
                <a:gd name="T14" fmla="*/ 66 w 112"/>
                <a:gd name="T15" fmla="*/ 63 h 164"/>
                <a:gd name="T16" fmla="*/ 56 w 112"/>
                <a:gd name="T17" fmla="*/ 83 h 164"/>
                <a:gd name="T18" fmla="*/ 33 w 112"/>
                <a:gd name="T19" fmla="*/ 106 h 164"/>
                <a:gd name="T20" fmla="*/ 25 w 112"/>
                <a:gd name="T21" fmla="*/ 118 h 164"/>
                <a:gd name="T22" fmla="*/ 19 w 112"/>
                <a:gd name="T23" fmla="*/ 136 h 164"/>
                <a:gd name="T24" fmla="*/ 10 w 112"/>
                <a:gd name="T25" fmla="*/ 148 h 164"/>
                <a:gd name="T26" fmla="*/ 0 w 112"/>
                <a:gd name="T27" fmla="*/ 153 h 164"/>
                <a:gd name="T28" fmla="*/ 18 w 112"/>
                <a:gd name="T29" fmla="*/ 164 h 164"/>
                <a:gd name="T30" fmla="*/ 19 w 112"/>
                <a:gd name="T31" fmla="*/ 164 h 164"/>
                <a:gd name="T32" fmla="*/ 26 w 112"/>
                <a:gd name="T33" fmla="*/ 162 h 164"/>
                <a:gd name="T34" fmla="*/ 37 w 112"/>
                <a:gd name="T35" fmla="*/ 153 h 164"/>
                <a:gd name="T36" fmla="*/ 42 w 112"/>
                <a:gd name="T37" fmla="*/ 139 h 164"/>
                <a:gd name="T38" fmla="*/ 40 w 112"/>
                <a:gd name="T39" fmla="*/ 126 h 164"/>
                <a:gd name="T40" fmla="*/ 82 w 112"/>
                <a:gd name="T41" fmla="*/ 110 h 164"/>
                <a:gd name="T42" fmla="*/ 86 w 112"/>
                <a:gd name="T43" fmla="*/ 88 h 164"/>
                <a:gd name="T44" fmla="*/ 80 w 112"/>
                <a:gd name="T45" fmla="*/ 67 h 164"/>
                <a:gd name="T46" fmla="*/ 102 w 112"/>
                <a:gd name="T47" fmla="*/ 61 h 164"/>
                <a:gd name="T48" fmla="*/ 111 w 112"/>
                <a:gd name="T49" fmla="*/ 40 h 164"/>
                <a:gd name="T50" fmla="*/ 107 w 112"/>
                <a:gd name="T51" fmla="*/ 1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4">
                  <a:moveTo>
                    <a:pt x="107" y="18"/>
                  </a:moveTo>
                  <a:cubicBezTo>
                    <a:pt x="106" y="15"/>
                    <a:pt x="104" y="13"/>
                    <a:pt x="102" y="10"/>
                  </a:cubicBezTo>
                  <a:cubicBezTo>
                    <a:pt x="84" y="0"/>
                    <a:pt x="84" y="0"/>
                    <a:pt x="84" y="0"/>
                  </a:cubicBezTo>
                  <a:cubicBezTo>
                    <a:pt x="84" y="3"/>
                    <a:pt x="83" y="7"/>
                    <a:pt x="82" y="11"/>
                  </a:cubicBezTo>
                  <a:cubicBezTo>
                    <a:pt x="84" y="16"/>
                    <a:pt x="86" y="21"/>
                    <a:pt x="85" y="27"/>
                  </a:cubicBezTo>
                  <a:cubicBezTo>
                    <a:pt x="84" y="32"/>
                    <a:pt x="81" y="35"/>
                    <a:pt x="79" y="39"/>
                  </a:cubicBezTo>
                  <a:cubicBezTo>
                    <a:pt x="77" y="43"/>
                    <a:pt x="76" y="47"/>
                    <a:pt x="74" y="50"/>
                  </a:cubicBezTo>
                  <a:cubicBezTo>
                    <a:pt x="72" y="55"/>
                    <a:pt x="68" y="58"/>
                    <a:pt x="66" y="63"/>
                  </a:cubicBezTo>
                  <a:cubicBezTo>
                    <a:pt x="62" y="69"/>
                    <a:pt x="60" y="76"/>
                    <a:pt x="56" y="83"/>
                  </a:cubicBezTo>
                  <a:cubicBezTo>
                    <a:pt x="51" y="91"/>
                    <a:pt x="41" y="100"/>
                    <a:pt x="33" y="106"/>
                  </a:cubicBezTo>
                  <a:cubicBezTo>
                    <a:pt x="28" y="110"/>
                    <a:pt x="26" y="112"/>
                    <a:pt x="25" y="118"/>
                  </a:cubicBezTo>
                  <a:cubicBezTo>
                    <a:pt x="24" y="124"/>
                    <a:pt x="22" y="131"/>
                    <a:pt x="19" y="136"/>
                  </a:cubicBezTo>
                  <a:cubicBezTo>
                    <a:pt x="17" y="141"/>
                    <a:pt x="13" y="146"/>
                    <a:pt x="10" y="148"/>
                  </a:cubicBezTo>
                  <a:cubicBezTo>
                    <a:pt x="6" y="151"/>
                    <a:pt x="3" y="151"/>
                    <a:pt x="0" y="153"/>
                  </a:cubicBezTo>
                  <a:cubicBezTo>
                    <a:pt x="18" y="164"/>
                    <a:pt x="18" y="164"/>
                    <a:pt x="18" y="164"/>
                  </a:cubicBezTo>
                  <a:cubicBezTo>
                    <a:pt x="18" y="164"/>
                    <a:pt x="18" y="164"/>
                    <a:pt x="19" y="164"/>
                  </a:cubicBezTo>
                  <a:cubicBezTo>
                    <a:pt x="20" y="164"/>
                    <a:pt x="24" y="163"/>
                    <a:pt x="26" y="162"/>
                  </a:cubicBezTo>
                  <a:cubicBezTo>
                    <a:pt x="30" y="161"/>
                    <a:pt x="34" y="157"/>
                    <a:pt x="37" y="153"/>
                  </a:cubicBezTo>
                  <a:cubicBezTo>
                    <a:pt x="40" y="149"/>
                    <a:pt x="42" y="144"/>
                    <a:pt x="42" y="139"/>
                  </a:cubicBezTo>
                  <a:cubicBezTo>
                    <a:pt x="42" y="137"/>
                    <a:pt x="43" y="126"/>
                    <a:pt x="40" y="126"/>
                  </a:cubicBezTo>
                  <a:cubicBezTo>
                    <a:pt x="55" y="128"/>
                    <a:pt x="74" y="125"/>
                    <a:pt x="82" y="110"/>
                  </a:cubicBezTo>
                  <a:cubicBezTo>
                    <a:pt x="86" y="104"/>
                    <a:pt x="87" y="95"/>
                    <a:pt x="86" y="88"/>
                  </a:cubicBezTo>
                  <a:cubicBezTo>
                    <a:pt x="86" y="81"/>
                    <a:pt x="82" y="74"/>
                    <a:pt x="80" y="67"/>
                  </a:cubicBezTo>
                  <a:cubicBezTo>
                    <a:pt x="87" y="68"/>
                    <a:pt x="96" y="65"/>
                    <a:pt x="102" y="61"/>
                  </a:cubicBezTo>
                  <a:cubicBezTo>
                    <a:pt x="109" y="56"/>
                    <a:pt x="111" y="48"/>
                    <a:pt x="111" y="40"/>
                  </a:cubicBezTo>
                  <a:cubicBezTo>
                    <a:pt x="112" y="33"/>
                    <a:pt x="110" y="24"/>
                    <a:pt x="107" y="18"/>
                  </a:cubicBezTo>
                  <a:close/>
                </a:path>
              </a:pathLst>
            </a:custGeom>
            <a:solidFill>
              <a:srgbClr val="B3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7" name="Oval 307"/>
            <p:cNvSpPr>
              <a:spLocks noChangeArrowheads="1"/>
            </p:cNvSpPr>
            <p:nvPr/>
          </p:nvSpPr>
          <p:spPr bwMode="auto">
            <a:xfrm>
              <a:off x="8701088" y="3705225"/>
              <a:ext cx="55563" cy="55563"/>
            </a:xfrm>
            <a:prstGeom prst="ellipse">
              <a:avLst/>
            </a:prstGeom>
            <a:solidFill>
              <a:srgbClr val="5DC2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8" name="Freeform 308"/>
            <p:cNvSpPr/>
            <p:nvPr/>
          </p:nvSpPr>
          <p:spPr bwMode="auto">
            <a:xfrm>
              <a:off x="7904163" y="3786188"/>
              <a:ext cx="474663" cy="700088"/>
            </a:xfrm>
            <a:custGeom>
              <a:avLst/>
              <a:gdLst>
                <a:gd name="T0" fmla="*/ 108 w 112"/>
                <a:gd name="T1" fmla="*/ 18 h 165"/>
                <a:gd name="T2" fmla="*/ 102 w 112"/>
                <a:gd name="T3" fmla="*/ 11 h 165"/>
                <a:gd name="T4" fmla="*/ 84 w 112"/>
                <a:gd name="T5" fmla="*/ 0 h 165"/>
                <a:gd name="T6" fmla="*/ 83 w 112"/>
                <a:gd name="T7" fmla="*/ 12 h 165"/>
                <a:gd name="T8" fmla="*/ 85 w 112"/>
                <a:gd name="T9" fmla="*/ 28 h 165"/>
                <a:gd name="T10" fmla="*/ 79 w 112"/>
                <a:gd name="T11" fmla="*/ 40 h 165"/>
                <a:gd name="T12" fmla="*/ 74 w 112"/>
                <a:gd name="T13" fmla="*/ 51 h 165"/>
                <a:gd name="T14" fmla="*/ 66 w 112"/>
                <a:gd name="T15" fmla="*/ 63 h 165"/>
                <a:gd name="T16" fmla="*/ 56 w 112"/>
                <a:gd name="T17" fmla="*/ 83 h 165"/>
                <a:gd name="T18" fmla="*/ 33 w 112"/>
                <a:gd name="T19" fmla="*/ 107 h 165"/>
                <a:gd name="T20" fmla="*/ 25 w 112"/>
                <a:gd name="T21" fmla="*/ 119 h 165"/>
                <a:gd name="T22" fmla="*/ 19 w 112"/>
                <a:gd name="T23" fmla="*/ 137 h 165"/>
                <a:gd name="T24" fmla="*/ 10 w 112"/>
                <a:gd name="T25" fmla="*/ 149 h 165"/>
                <a:gd name="T26" fmla="*/ 0 w 112"/>
                <a:gd name="T27" fmla="*/ 154 h 165"/>
                <a:gd name="T28" fmla="*/ 19 w 112"/>
                <a:gd name="T29" fmla="*/ 165 h 165"/>
                <a:gd name="T30" fmla="*/ 19 w 112"/>
                <a:gd name="T31" fmla="*/ 165 h 165"/>
                <a:gd name="T32" fmla="*/ 26 w 112"/>
                <a:gd name="T33" fmla="*/ 163 h 165"/>
                <a:gd name="T34" fmla="*/ 37 w 112"/>
                <a:gd name="T35" fmla="*/ 154 h 165"/>
                <a:gd name="T36" fmla="*/ 43 w 112"/>
                <a:gd name="T37" fmla="*/ 140 h 165"/>
                <a:gd name="T38" fmla="*/ 41 w 112"/>
                <a:gd name="T39" fmla="*/ 126 h 165"/>
                <a:gd name="T40" fmla="*/ 83 w 112"/>
                <a:gd name="T41" fmla="*/ 111 h 165"/>
                <a:gd name="T42" fmla="*/ 87 w 112"/>
                <a:gd name="T43" fmla="*/ 88 h 165"/>
                <a:gd name="T44" fmla="*/ 80 w 112"/>
                <a:gd name="T45" fmla="*/ 68 h 165"/>
                <a:gd name="T46" fmla="*/ 102 w 112"/>
                <a:gd name="T47" fmla="*/ 61 h 165"/>
                <a:gd name="T48" fmla="*/ 112 w 112"/>
                <a:gd name="T49" fmla="*/ 41 h 165"/>
                <a:gd name="T50" fmla="*/ 108 w 112"/>
                <a:gd name="T51"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65">
                  <a:moveTo>
                    <a:pt x="108" y="18"/>
                  </a:moveTo>
                  <a:cubicBezTo>
                    <a:pt x="107" y="16"/>
                    <a:pt x="105" y="13"/>
                    <a:pt x="102" y="11"/>
                  </a:cubicBezTo>
                  <a:cubicBezTo>
                    <a:pt x="84" y="0"/>
                    <a:pt x="84" y="0"/>
                    <a:pt x="84" y="0"/>
                  </a:cubicBezTo>
                  <a:cubicBezTo>
                    <a:pt x="84" y="3"/>
                    <a:pt x="83" y="8"/>
                    <a:pt x="83" y="12"/>
                  </a:cubicBezTo>
                  <a:cubicBezTo>
                    <a:pt x="84" y="17"/>
                    <a:pt x="86" y="22"/>
                    <a:pt x="85" y="28"/>
                  </a:cubicBezTo>
                  <a:cubicBezTo>
                    <a:pt x="84" y="33"/>
                    <a:pt x="81" y="36"/>
                    <a:pt x="79" y="40"/>
                  </a:cubicBezTo>
                  <a:cubicBezTo>
                    <a:pt x="77" y="43"/>
                    <a:pt x="76" y="48"/>
                    <a:pt x="74" y="51"/>
                  </a:cubicBezTo>
                  <a:cubicBezTo>
                    <a:pt x="72" y="56"/>
                    <a:pt x="69" y="59"/>
                    <a:pt x="66" y="63"/>
                  </a:cubicBezTo>
                  <a:cubicBezTo>
                    <a:pt x="62" y="70"/>
                    <a:pt x="60" y="77"/>
                    <a:pt x="56" y="83"/>
                  </a:cubicBezTo>
                  <a:cubicBezTo>
                    <a:pt x="51" y="92"/>
                    <a:pt x="41" y="101"/>
                    <a:pt x="33" y="107"/>
                  </a:cubicBezTo>
                  <a:cubicBezTo>
                    <a:pt x="28" y="110"/>
                    <a:pt x="26" y="113"/>
                    <a:pt x="25" y="119"/>
                  </a:cubicBezTo>
                  <a:cubicBezTo>
                    <a:pt x="24" y="125"/>
                    <a:pt x="23" y="132"/>
                    <a:pt x="19" y="137"/>
                  </a:cubicBezTo>
                  <a:cubicBezTo>
                    <a:pt x="17" y="141"/>
                    <a:pt x="14" y="147"/>
                    <a:pt x="10" y="149"/>
                  </a:cubicBezTo>
                  <a:cubicBezTo>
                    <a:pt x="7" y="151"/>
                    <a:pt x="3" y="152"/>
                    <a:pt x="0" y="154"/>
                  </a:cubicBezTo>
                  <a:cubicBezTo>
                    <a:pt x="19" y="165"/>
                    <a:pt x="19" y="165"/>
                    <a:pt x="19" y="165"/>
                  </a:cubicBezTo>
                  <a:cubicBezTo>
                    <a:pt x="19" y="165"/>
                    <a:pt x="19" y="165"/>
                    <a:pt x="19" y="165"/>
                  </a:cubicBezTo>
                  <a:cubicBezTo>
                    <a:pt x="21" y="165"/>
                    <a:pt x="24" y="164"/>
                    <a:pt x="26" y="163"/>
                  </a:cubicBezTo>
                  <a:cubicBezTo>
                    <a:pt x="31" y="162"/>
                    <a:pt x="35" y="158"/>
                    <a:pt x="37" y="154"/>
                  </a:cubicBezTo>
                  <a:cubicBezTo>
                    <a:pt x="40" y="150"/>
                    <a:pt x="42" y="145"/>
                    <a:pt x="43" y="140"/>
                  </a:cubicBezTo>
                  <a:cubicBezTo>
                    <a:pt x="43" y="138"/>
                    <a:pt x="43" y="127"/>
                    <a:pt x="41" y="126"/>
                  </a:cubicBezTo>
                  <a:cubicBezTo>
                    <a:pt x="56" y="128"/>
                    <a:pt x="75" y="125"/>
                    <a:pt x="83" y="111"/>
                  </a:cubicBezTo>
                  <a:cubicBezTo>
                    <a:pt x="86" y="104"/>
                    <a:pt x="88" y="96"/>
                    <a:pt x="87" y="88"/>
                  </a:cubicBezTo>
                  <a:cubicBezTo>
                    <a:pt x="86" y="81"/>
                    <a:pt x="83" y="75"/>
                    <a:pt x="80" y="68"/>
                  </a:cubicBezTo>
                  <a:cubicBezTo>
                    <a:pt x="88" y="69"/>
                    <a:pt x="97" y="65"/>
                    <a:pt x="102" y="61"/>
                  </a:cubicBezTo>
                  <a:cubicBezTo>
                    <a:pt x="109" y="56"/>
                    <a:pt x="111" y="49"/>
                    <a:pt x="112" y="41"/>
                  </a:cubicBezTo>
                  <a:cubicBezTo>
                    <a:pt x="112" y="34"/>
                    <a:pt x="111" y="25"/>
                    <a:pt x="108" y="18"/>
                  </a:cubicBezTo>
                  <a:close/>
                </a:path>
              </a:pathLst>
            </a:custGeom>
            <a:solidFill>
              <a:srgbClr val="F58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9" name="Freeform 309"/>
            <p:cNvSpPr/>
            <p:nvPr/>
          </p:nvSpPr>
          <p:spPr bwMode="auto">
            <a:xfrm>
              <a:off x="7807326" y="3786188"/>
              <a:ext cx="550863" cy="666750"/>
            </a:xfrm>
            <a:custGeom>
              <a:avLst/>
              <a:gdLst>
                <a:gd name="T0" fmla="*/ 107 w 130"/>
                <a:gd name="T1" fmla="*/ 0 h 157"/>
                <a:gd name="T2" fmla="*/ 93 w 130"/>
                <a:gd name="T3" fmla="*/ 28 h 157"/>
                <a:gd name="T4" fmla="*/ 84 w 130"/>
                <a:gd name="T5" fmla="*/ 44 h 157"/>
                <a:gd name="T6" fmla="*/ 81 w 130"/>
                <a:gd name="T7" fmla="*/ 52 h 157"/>
                <a:gd name="T8" fmla="*/ 75 w 130"/>
                <a:gd name="T9" fmla="*/ 59 h 157"/>
                <a:gd name="T10" fmla="*/ 68 w 130"/>
                <a:gd name="T11" fmla="*/ 73 h 157"/>
                <a:gd name="T12" fmla="*/ 60 w 130"/>
                <a:gd name="T13" fmla="*/ 85 h 157"/>
                <a:gd name="T14" fmla="*/ 38 w 130"/>
                <a:gd name="T15" fmla="*/ 105 h 157"/>
                <a:gd name="T16" fmla="*/ 21 w 130"/>
                <a:gd name="T17" fmla="*/ 124 h 157"/>
                <a:gd name="T18" fmla="*/ 0 w 130"/>
                <a:gd name="T19" fmla="*/ 140 h 157"/>
                <a:gd name="T20" fmla="*/ 25 w 130"/>
                <a:gd name="T21" fmla="*/ 155 h 157"/>
                <a:gd name="T22" fmla="*/ 29 w 130"/>
                <a:gd name="T23" fmla="*/ 156 h 157"/>
                <a:gd name="T24" fmla="*/ 47 w 130"/>
                <a:gd name="T25" fmla="*/ 151 h 157"/>
                <a:gd name="T26" fmla="*/ 50 w 130"/>
                <a:gd name="T27" fmla="*/ 113 h 157"/>
                <a:gd name="T28" fmla="*/ 92 w 130"/>
                <a:gd name="T29" fmla="*/ 103 h 157"/>
                <a:gd name="T30" fmla="*/ 92 w 130"/>
                <a:gd name="T31" fmla="*/ 59 h 157"/>
                <a:gd name="T32" fmla="*/ 111 w 130"/>
                <a:gd name="T33" fmla="*/ 54 h 157"/>
                <a:gd name="T34" fmla="*/ 122 w 130"/>
                <a:gd name="T35" fmla="*/ 41 h 157"/>
                <a:gd name="T36" fmla="*/ 107 w 130"/>
                <a:gd name="T3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7">
                  <a:moveTo>
                    <a:pt x="107" y="0"/>
                  </a:moveTo>
                  <a:cubicBezTo>
                    <a:pt x="105" y="10"/>
                    <a:pt x="98" y="19"/>
                    <a:pt x="93" y="28"/>
                  </a:cubicBezTo>
                  <a:cubicBezTo>
                    <a:pt x="91" y="33"/>
                    <a:pt x="87" y="38"/>
                    <a:pt x="84" y="44"/>
                  </a:cubicBezTo>
                  <a:cubicBezTo>
                    <a:pt x="83" y="46"/>
                    <a:pt x="82" y="49"/>
                    <a:pt x="81" y="52"/>
                  </a:cubicBezTo>
                  <a:cubicBezTo>
                    <a:pt x="79" y="54"/>
                    <a:pt x="77" y="56"/>
                    <a:pt x="75" y="59"/>
                  </a:cubicBezTo>
                  <a:cubicBezTo>
                    <a:pt x="73" y="64"/>
                    <a:pt x="72" y="69"/>
                    <a:pt x="68" y="73"/>
                  </a:cubicBezTo>
                  <a:cubicBezTo>
                    <a:pt x="66" y="77"/>
                    <a:pt x="63" y="81"/>
                    <a:pt x="60" y="85"/>
                  </a:cubicBezTo>
                  <a:cubicBezTo>
                    <a:pt x="54" y="94"/>
                    <a:pt x="46" y="98"/>
                    <a:pt x="38" y="105"/>
                  </a:cubicBezTo>
                  <a:cubicBezTo>
                    <a:pt x="32" y="111"/>
                    <a:pt x="27" y="118"/>
                    <a:pt x="21" y="124"/>
                  </a:cubicBezTo>
                  <a:cubicBezTo>
                    <a:pt x="15" y="131"/>
                    <a:pt x="7" y="135"/>
                    <a:pt x="0" y="140"/>
                  </a:cubicBezTo>
                  <a:cubicBezTo>
                    <a:pt x="25" y="155"/>
                    <a:pt x="25" y="155"/>
                    <a:pt x="25" y="155"/>
                  </a:cubicBezTo>
                  <a:cubicBezTo>
                    <a:pt x="26" y="156"/>
                    <a:pt x="28" y="156"/>
                    <a:pt x="29" y="156"/>
                  </a:cubicBezTo>
                  <a:cubicBezTo>
                    <a:pt x="35" y="157"/>
                    <a:pt x="42" y="156"/>
                    <a:pt x="47" y="151"/>
                  </a:cubicBezTo>
                  <a:cubicBezTo>
                    <a:pt x="57" y="141"/>
                    <a:pt x="54" y="125"/>
                    <a:pt x="50" y="113"/>
                  </a:cubicBezTo>
                  <a:cubicBezTo>
                    <a:pt x="63" y="118"/>
                    <a:pt x="85" y="116"/>
                    <a:pt x="92" y="103"/>
                  </a:cubicBezTo>
                  <a:cubicBezTo>
                    <a:pt x="101" y="88"/>
                    <a:pt x="96" y="73"/>
                    <a:pt x="92" y="59"/>
                  </a:cubicBezTo>
                  <a:cubicBezTo>
                    <a:pt x="100" y="58"/>
                    <a:pt x="105" y="58"/>
                    <a:pt x="111" y="54"/>
                  </a:cubicBezTo>
                  <a:cubicBezTo>
                    <a:pt x="116" y="51"/>
                    <a:pt x="120" y="46"/>
                    <a:pt x="122" y="41"/>
                  </a:cubicBezTo>
                  <a:cubicBezTo>
                    <a:pt x="130" y="26"/>
                    <a:pt x="122" y="7"/>
                    <a:pt x="107" y="0"/>
                  </a:cubicBezTo>
                  <a:close/>
                </a:path>
              </a:pathLst>
            </a:custGeom>
            <a:solidFill>
              <a:srgbClr val="F5CD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0" name="Freeform 310"/>
            <p:cNvSpPr/>
            <p:nvPr/>
          </p:nvSpPr>
          <p:spPr bwMode="auto">
            <a:xfrm>
              <a:off x="7815263" y="3776663"/>
              <a:ext cx="487363" cy="633413"/>
            </a:xfrm>
            <a:custGeom>
              <a:avLst/>
              <a:gdLst>
                <a:gd name="T0" fmla="*/ 107 w 115"/>
                <a:gd name="T1" fmla="*/ 3 h 149"/>
                <a:gd name="T2" fmla="*/ 102 w 115"/>
                <a:gd name="T3" fmla="*/ 0 h 149"/>
                <a:gd name="T4" fmla="*/ 1 w 115"/>
                <a:gd name="T5" fmla="*/ 139 h 149"/>
                <a:gd name="T6" fmla="*/ 0 w 115"/>
                <a:gd name="T7" fmla="*/ 143 h 149"/>
                <a:gd name="T8" fmla="*/ 17 w 115"/>
                <a:gd name="T9" fmla="*/ 149 h 149"/>
                <a:gd name="T10" fmla="*/ 35 w 115"/>
                <a:gd name="T11" fmla="*/ 144 h 149"/>
                <a:gd name="T12" fmla="*/ 39 w 115"/>
                <a:gd name="T13" fmla="*/ 105 h 149"/>
                <a:gd name="T14" fmla="*/ 81 w 115"/>
                <a:gd name="T15" fmla="*/ 95 h 149"/>
                <a:gd name="T16" fmla="*/ 81 w 115"/>
                <a:gd name="T17" fmla="*/ 51 h 149"/>
                <a:gd name="T18" fmla="*/ 100 w 115"/>
                <a:gd name="T19" fmla="*/ 47 h 149"/>
                <a:gd name="T20" fmla="*/ 111 w 115"/>
                <a:gd name="T21" fmla="*/ 34 h 149"/>
                <a:gd name="T22" fmla="*/ 113 w 115"/>
                <a:gd name="T23" fmla="*/ 14 h 149"/>
                <a:gd name="T24" fmla="*/ 107 w 115"/>
                <a:gd name="T25"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9">
                  <a:moveTo>
                    <a:pt x="107" y="3"/>
                  </a:moveTo>
                  <a:cubicBezTo>
                    <a:pt x="102" y="0"/>
                    <a:pt x="102" y="0"/>
                    <a:pt x="102" y="0"/>
                  </a:cubicBezTo>
                  <a:cubicBezTo>
                    <a:pt x="98" y="10"/>
                    <a:pt x="59" y="96"/>
                    <a:pt x="1" y="139"/>
                  </a:cubicBezTo>
                  <a:cubicBezTo>
                    <a:pt x="0" y="143"/>
                    <a:pt x="0" y="143"/>
                    <a:pt x="0" y="143"/>
                  </a:cubicBezTo>
                  <a:cubicBezTo>
                    <a:pt x="6" y="143"/>
                    <a:pt x="11" y="148"/>
                    <a:pt x="17" y="149"/>
                  </a:cubicBezTo>
                  <a:cubicBezTo>
                    <a:pt x="24" y="149"/>
                    <a:pt x="31" y="149"/>
                    <a:pt x="35" y="144"/>
                  </a:cubicBezTo>
                  <a:cubicBezTo>
                    <a:pt x="46" y="134"/>
                    <a:pt x="43" y="118"/>
                    <a:pt x="39" y="105"/>
                  </a:cubicBezTo>
                  <a:cubicBezTo>
                    <a:pt x="52" y="111"/>
                    <a:pt x="73" y="109"/>
                    <a:pt x="81" y="95"/>
                  </a:cubicBezTo>
                  <a:cubicBezTo>
                    <a:pt x="89" y="80"/>
                    <a:pt x="85" y="66"/>
                    <a:pt x="81" y="51"/>
                  </a:cubicBezTo>
                  <a:cubicBezTo>
                    <a:pt x="88" y="51"/>
                    <a:pt x="93" y="51"/>
                    <a:pt x="100" y="47"/>
                  </a:cubicBezTo>
                  <a:cubicBezTo>
                    <a:pt x="105" y="44"/>
                    <a:pt x="109" y="39"/>
                    <a:pt x="111" y="34"/>
                  </a:cubicBezTo>
                  <a:cubicBezTo>
                    <a:pt x="114" y="28"/>
                    <a:pt x="115" y="20"/>
                    <a:pt x="113" y="14"/>
                  </a:cubicBezTo>
                  <a:cubicBezTo>
                    <a:pt x="113" y="11"/>
                    <a:pt x="110" y="7"/>
                    <a:pt x="107" y="3"/>
                  </a:cubicBezTo>
                  <a:close/>
                </a:path>
              </a:pathLst>
            </a:custGeom>
            <a:solidFill>
              <a:srgbClr val="6D9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1" name="Freeform 311"/>
            <p:cNvSpPr/>
            <p:nvPr/>
          </p:nvSpPr>
          <p:spPr bwMode="auto">
            <a:xfrm>
              <a:off x="7840663" y="4257675"/>
              <a:ext cx="127000" cy="147638"/>
            </a:xfrm>
            <a:custGeom>
              <a:avLst/>
              <a:gdLst>
                <a:gd name="T0" fmla="*/ 0 w 30"/>
                <a:gd name="T1" fmla="*/ 23 h 35"/>
                <a:gd name="T2" fmla="*/ 24 w 30"/>
                <a:gd name="T3" fmla="*/ 0 h 35"/>
                <a:gd name="T4" fmla="*/ 0 w 30"/>
                <a:gd name="T5" fmla="*/ 23 h 35"/>
              </a:gdLst>
              <a:ahLst/>
              <a:cxnLst>
                <a:cxn ang="0">
                  <a:pos x="T0" y="T1"/>
                </a:cxn>
                <a:cxn ang="0">
                  <a:pos x="T2" y="T3"/>
                </a:cxn>
                <a:cxn ang="0">
                  <a:pos x="T4" y="T5"/>
                </a:cxn>
              </a:cxnLst>
              <a:rect l="0" t="0" r="r" b="b"/>
              <a:pathLst>
                <a:path w="30" h="35">
                  <a:moveTo>
                    <a:pt x="0" y="23"/>
                  </a:moveTo>
                  <a:cubicBezTo>
                    <a:pt x="0" y="23"/>
                    <a:pt x="30" y="35"/>
                    <a:pt x="24" y="0"/>
                  </a:cubicBezTo>
                  <a:lnTo>
                    <a:pt x="0" y="23"/>
                  </a:lnTo>
                  <a:close/>
                </a:path>
              </a:pathLst>
            </a:custGeom>
            <a:solidFill>
              <a:srgbClr val="954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2" name="Freeform 312"/>
            <p:cNvSpPr/>
            <p:nvPr/>
          </p:nvSpPr>
          <p:spPr bwMode="auto">
            <a:xfrm>
              <a:off x="8010526" y="4027488"/>
              <a:ext cx="144463" cy="165100"/>
            </a:xfrm>
            <a:custGeom>
              <a:avLst/>
              <a:gdLst>
                <a:gd name="T0" fmla="*/ 2 w 34"/>
                <a:gd name="T1" fmla="*/ 35 h 39"/>
                <a:gd name="T2" fmla="*/ 27 w 34"/>
                <a:gd name="T3" fmla="*/ 0 h 39"/>
                <a:gd name="T4" fmla="*/ 20 w 34"/>
                <a:gd name="T5" fmla="*/ 7 h 39"/>
                <a:gd name="T6" fmla="*/ 2 w 34"/>
                <a:gd name="T7" fmla="*/ 35 h 39"/>
              </a:gdLst>
              <a:ahLst/>
              <a:cxnLst>
                <a:cxn ang="0">
                  <a:pos x="T0" y="T1"/>
                </a:cxn>
                <a:cxn ang="0">
                  <a:pos x="T2" y="T3"/>
                </a:cxn>
                <a:cxn ang="0">
                  <a:pos x="T4" y="T5"/>
                </a:cxn>
                <a:cxn ang="0">
                  <a:pos x="T6" y="T7"/>
                </a:cxn>
              </a:cxnLst>
              <a:rect l="0" t="0" r="r" b="b"/>
              <a:pathLst>
                <a:path w="34" h="39">
                  <a:moveTo>
                    <a:pt x="2" y="35"/>
                  </a:moveTo>
                  <a:cubicBezTo>
                    <a:pt x="2" y="35"/>
                    <a:pt x="34" y="39"/>
                    <a:pt x="27" y="0"/>
                  </a:cubicBezTo>
                  <a:cubicBezTo>
                    <a:pt x="20" y="7"/>
                    <a:pt x="20" y="7"/>
                    <a:pt x="20" y="7"/>
                  </a:cubicBezTo>
                  <a:cubicBezTo>
                    <a:pt x="20" y="7"/>
                    <a:pt x="0" y="35"/>
                    <a:pt x="2" y="35"/>
                  </a:cubicBezTo>
                  <a:close/>
                </a:path>
              </a:pathLst>
            </a:custGeom>
            <a:solidFill>
              <a:srgbClr val="954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3" name="Freeform 313"/>
            <p:cNvSpPr/>
            <p:nvPr/>
          </p:nvSpPr>
          <p:spPr bwMode="auto">
            <a:xfrm>
              <a:off x="8158163" y="3814763"/>
              <a:ext cx="101600" cy="141288"/>
            </a:xfrm>
            <a:custGeom>
              <a:avLst/>
              <a:gdLst>
                <a:gd name="T0" fmla="*/ 0 w 24"/>
                <a:gd name="T1" fmla="*/ 32 h 33"/>
                <a:gd name="T2" fmla="*/ 20 w 24"/>
                <a:gd name="T3" fmla="*/ 22 h 33"/>
                <a:gd name="T4" fmla="*/ 18 w 24"/>
                <a:gd name="T5" fmla="*/ 0 h 33"/>
                <a:gd name="T6" fmla="*/ 0 w 24"/>
                <a:gd name="T7" fmla="*/ 32 h 33"/>
              </a:gdLst>
              <a:ahLst/>
              <a:cxnLst>
                <a:cxn ang="0">
                  <a:pos x="T0" y="T1"/>
                </a:cxn>
                <a:cxn ang="0">
                  <a:pos x="T2" y="T3"/>
                </a:cxn>
                <a:cxn ang="0">
                  <a:pos x="T4" y="T5"/>
                </a:cxn>
                <a:cxn ang="0">
                  <a:pos x="T6" y="T7"/>
                </a:cxn>
              </a:cxnLst>
              <a:rect l="0" t="0" r="r" b="b"/>
              <a:pathLst>
                <a:path w="24" h="33">
                  <a:moveTo>
                    <a:pt x="0" y="32"/>
                  </a:moveTo>
                  <a:cubicBezTo>
                    <a:pt x="0" y="32"/>
                    <a:pt x="16" y="33"/>
                    <a:pt x="20" y="22"/>
                  </a:cubicBezTo>
                  <a:cubicBezTo>
                    <a:pt x="24" y="11"/>
                    <a:pt x="18" y="0"/>
                    <a:pt x="18" y="0"/>
                  </a:cubicBezTo>
                  <a:cubicBezTo>
                    <a:pt x="18" y="0"/>
                    <a:pt x="2" y="30"/>
                    <a:pt x="0" y="32"/>
                  </a:cubicBezTo>
                  <a:close/>
                </a:path>
              </a:pathLst>
            </a:custGeom>
            <a:solidFill>
              <a:srgbClr val="954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4" name="Freeform 314"/>
            <p:cNvSpPr/>
            <p:nvPr/>
          </p:nvSpPr>
          <p:spPr bwMode="auto">
            <a:xfrm>
              <a:off x="6534151" y="4638675"/>
              <a:ext cx="296863" cy="288925"/>
            </a:xfrm>
            <a:custGeom>
              <a:avLst/>
              <a:gdLst>
                <a:gd name="T0" fmla="*/ 15 w 70"/>
                <a:gd name="T1" fmla="*/ 0 h 68"/>
                <a:gd name="T2" fmla="*/ 0 w 70"/>
                <a:gd name="T3" fmla="*/ 30 h 68"/>
                <a:gd name="T4" fmla="*/ 35 w 70"/>
                <a:gd name="T5" fmla="*/ 68 h 68"/>
                <a:gd name="T6" fmla="*/ 70 w 70"/>
                <a:gd name="T7" fmla="*/ 30 h 68"/>
                <a:gd name="T8" fmla="*/ 63 w 70"/>
                <a:gd name="T9" fmla="*/ 8 h 68"/>
                <a:gd name="T10" fmla="*/ 15 w 70"/>
                <a:gd name="T11" fmla="*/ 0 h 68"/>
              </a:gdLst>
              <a:ahLst/>
              <a:cxnLst>
                <a:cxn ang="0">
                  <a:pos x="T0" y="T1"/>
                </a:cxn>
                <a:cxn ang="0">
                  <a:pos x="T2" y="T3"/>
                </a:cxn>
                <a:cxn ang="0">
                  <a:pos x="T4" y="T5"/>
                </a:cxn>
                <a:cxn ang="0">
                  <a:pos x="T6" y="T7"/>
                </a:cxn>
                <a:cxn ang="0">
                  <a:pos x="T8" y="T9"/>
                </a:cxn>
                <a:cxn ang="0">
                  <a:pos x="T10" y="T11"/>
                </a:cxn>
              </a:cxnLst>
              <a:rect l="0" t="0" r="r" b="b"/>
              <a:pathLst>
                <a:path w="70" h="68">
                  <a:moveTo>
                    <a:pt x="15" y="0"/>
                  </a:moveTo>
                  <a:cubicBezTo>
                    <a:pt x="6" y="6"/>
                    <a:pt x="0" y="18"/>
                    <a:pt x="0" y="30"/>
                  </a:cubicBezTo>
                  <a:cubicBezTo>
                    <a:pt x="0" y="51"/>
                    <a:pt x="16" y="68"/>
                    <a:pt x="35" y="68"/>
                  </a:cubicBezTo>
                  <a:cubicBezTo>
                    <a:pt x="55" y="68"/>
                    <a:pt x="70" y="51"/>
                    <a:pt x="70" y="30"/>
                  </a:cubicBezTo>
                  <a:cubicBezTo>
                    <a:pt x="70" y="22"/>
                    <a:pt x="68" y="14"/>
                    <a:pt x="63" y="8"/>
                  </a:cubicBezTo>
                  <a:cubicBezTo>
                    <a:pt x="47" y="7"/>
                    <a:pt x="30" y="5"/>
                    <a:pt x="1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5" name="Freeform 315"/>
            <p:cNvSpPr/>
            <p:nvPr/>
          </p:nvSpPr>
          <p:spPr bwMode="auto">
            <a:xfrm>
              <a:off x="6678613" y="4660900"/>
              <a:ext cx="42863" cy="3175"/>
            </a:xfrm>
            <a:custGeom>
              <a:avLst/>
              <a:gdLst>
                <a:gd name="T0" fmla="*/ 2 w 10"/>
                <a:gd name="T1" fmla="*/ 0 h 1"/>
                <a:gd name="T2" fmla="*/ 0 w 10"/>
                <a:gd name="T3" fmla="*/ 0 h 1"/>
                <a:gd name="T4" fmla="*/ 10 w 10"/>
                <a:gd name="T5" fmla="*/ 1 h 1"/>
                <a:gd name="T6" fmla="*/ 2 w 10"/>
                <a:gd name="T7" fmla="*/ 0 h 1"/>
              </a:gdLst>
              <a:ahLst/>
              <a:cxnLst>
                <a:cxn ang="0">
                  <a:pos x="T0" y="T1"/>
                </a:cxn>
                <a:cxn ang="0">
                  <a:pos x="T2" y="T3"/>
                </a:cxn>
                <a:cxn ang="0">
                  <a:pos x="T4" y="T5"/>
                </a:cxn>
                <a:cxn ang="0">
                  <a:pos x="T6" y="T7"/>
                </a:cxn>
              </a:cxnLst>
              <a:rect l="0" t="0" r="r" b="b"/>
              <a:pathLst>
                <a:path w="10" h="1">
                  <a:moveTo>
                    <a:pt x="2" y="0"/>
                  </a:moveTo>
                  <a:cubicBezTo>
                    <a:pt x="1" y="0"/>
                    <a:pt x="1" y="0"/>
                    <a:pt x="0" y="0"/>
                  </a:cubicBezTo>
                  <a:cubicBezTo>
                    <a:pt x="3" y="0"/>
                    <a:pt x="7" y="1"/>
                    <a:pt x="10" y="1"/>
                  </a:cubicBezTo>
                  <a:cubicBezTo>
                    <a:pt x="7" y="0"/>
                    <a:pt x="4" y="0"/>
                    <a:pt x="2"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6" name="Freeform 316"/>
            <p:cNvSpPr/>
            <p:nvPr/>
          </p:nvSpPr>
          <p:spPr bwMode="auto">
            <a:xfrm>
              <a:off x="6581776" y="4660900"/>
              <a:ext cx="207963" cy="215900"/>
            </a:xfrm>
            <a:custGeom>
              <a:avLst/>
              <a:gdLst>
                <a:gd name="T0" fmla="*/ 33 w 49"/>
                <a:gd name="T1" fmla="*/ 1 h 51"/>
                <a:gd name="T2" fmla="*/ 23 w 49"/>
                <a:gd name="T3" fmla="*/ 0 h 51"/>
                <a:gd name="T4" fmla="*/ 0 w 49"/>
                <a:gd name="T5" fmla="*/ 25 h 51"/>
                <a:gd name="T6" fmla="*/ 25 w 49"/>
                <a:gd name="T7" fmla="*/ 51 h 51"/>
                <a:gd name="T8" fmla="*/ 49 w 49"/>
                <a:gd name="T9" fmla="*/ 25 h 51"/>
                <a:gd name="T10" fmla="*/ 33 w 49"/>
                <a:gd name="T11" fmla="*/ 1 h 51"/>
              </a:gdLst>
              <a:ahLst/>
              <a:cxnLst>
                <a:cxn ang="0">
                  <a:pos x="T0" y="T1"/>
                </a:cxn>
                <a:cxn ang="0">
                  <a:pos x="T2" y="T3"/>
                </a:cxn>
                <a:cxn ang="0">
                  <a:pos x="T4" y="T5"/>
                </a:cxn>
                <a:cxn ang="0">
                  <a:pos x="T6" y="T7"/>
                </a:cxn>
                <a:cxn ang="0">
                  <a:pos x="T8" y="T9"/>
                </a:cxn>
                <a:cxn ang="0">
                  <a:pos x="T10" y="T11"/>
                </a:cxn>
              </a:cxnLst>
              <a:rect l="0" t="0" r="r" b="b"/>
              <a:pathLst>
                <a:path w="49" h="51">
                  <a:moveTo>
                    <a:pt x="33" y="1"/>
                  </a:moveTo>
                  <a:cubicBezTo>
                    <a:pt x="30" y="1"/>
                    <a:pt x="26" y="0"/>
                    <a:pt x="23" y="0"/>
                  </a:cubicBezTo>
                  <a:cubicBezTo>
                    <a:pt x="10" y="0"/>
                    <a:pt x="0" y="12"/>
                    <a:pt x="0" y="25"/>
                  </a:cubicBezTo>
                  <a:cubicBezTo>
                    <a:pt x="0" y="40"/>
                    <a:pt x="11" y="51"/>
                    <a:pt x="25" y="51"/>
                  </a:cubicBezTo>
                  <a:cubicBezTo>
                    <a:pt x="38" y="51"/>
                    <a:pt x="49" y="40"/>
                    <a:pt x="49" y="25"/>
                  </a:cubicBezTo>
                  <a:cubicBezTo>
                    <a:pt x="49" y="14"/>
                    <a:pt x="42" y="5"/>
                    <a:pt x="33" y="1"/>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7" name="Freeform 317"/>
            <p:cNvSpPr/>
            <p:nvPr/>
          </p:nvSpPr>
          <p:spPr bwMode="auto">
            <a:xfrm>
              <a:off x="6611938" y="4689475"/>
              <a:ext cx="152400" cy="161925"/>
            </a:xfrm>
            <a:custGeom>
              <a:avLst/>
              <a:gdLst>
                <a:gd name="T0" fmla="*/ 19 w 36"/>
                <a:gd name="T1" fmla="*/ 38 h 38"/>
                <a:gd name="T2" fmla="*/ 35 w 36"/>
                <a:gd name="T3" fmla="*/ 18 h 38"/>
                <a:gd name="T4" fmla="*/ 17 w 36"/>
                <a:gd name="T5" fmla="*/ 0 h 38"/>
                <a:gd name="T6" fmla="*/ 0 w 36"/>
                <a:gd name="T7" fmla="*/ 20 h 38"/>
                <a:gd name="T8" fmla="*/ 19 w 36"/>
                <a:gd name="T9" fmla="*/ 38 h 38"/>
              </a:gdLst>
              <a:ahLst/>
              <a:cxnLst>
                <a:cxn ang="0">
                  <a:pos x="T0" y="T1"/>
                </a:cxn>
                <a:cxn ang="0">
                  <a:pos x="T2" y="T3"/>
                </a:cxn>
                <a:cxn ang="0">
                  <a:pos x="T4" y="T5"/>
                </a:cxn>
                <a:cxn ang="0">
                  <a:pos x="T6" y="T7"/>
                </a:cxn>
                <a:cxn ang="0">
                  <a:pos x="T8" y="T9"/>
                </a:cxn>
              </a:cxnLst>
              <a:rect l="0" t="0" r="r" b="b"/>
              <a:pathLst>
                <a:path w="36" h="38">
                  <a:moveTo>
                    <a:pt x="19" y="38"/>
                  </a:moveTo>
                  <a:cubicBezTo>
                    <a:pt x="29" y="37"/>
                    <a:pt x="36" y="28"/>
                    <a:pt x="35" y="18"/>
                  </a:cubicBezTo>
                  <a:cubicBezTo>
                    <a:pt x="35" y="8"/>
                    <a:pt x="26" y="0"/>
                    <a:pt x="17" y="0"/>
                  </a:cubicBezTo>
                  <a:cubicBezTo>
                    <a:pt x="7" y="1"/>
                    <a:pt x="0" y="10"/>
                    <a:pt x="0" y="20"/>
                  </a:cubicBezTo>
                  <a:cubicBezTo>
                    <a:pt x="1" y="30"/>
                    <a:pt x="9" y="38"/>
                    <a:pt x="19" y="38"/>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8" name="Freeform 318"/>
            <p:cNvSpPr/>
            <p:nvPr/>
          </p:nvSpPr>
          <p:spPr bwMode="auto">
            <a:xfrm>
              <a:off x="6645276" y="4729163"/>
              <a:ext cx="80963" cy="84138"/>
            </a:xfrm>
            <a:custGeom>
              <a:avLst/>
              <a:gdLst>
                <a:gd name="T0" fmla="*/ 10 w 19"/>
                <a:gd name="T1" fmla="*/ 20 h 20"/>
                <a:gd name="T2" fmla="*/ 19 w 19"/>
                <a:gd name="T3" fmla="*/ 9 h 20"/>
                <a:gd name="T4" fmla="*/ 9 w 19"/>
                <a:gd name="T5" fmla="*/ 0 h 20"/>
                <a:gd name="T6" fmla="*/ 1 w 19"/>
                <a:gd name="T7" fmla="*/ 11 h 20"/>
                <a:gd name="T8" fmla="*/ 10 w 19"/>
                <a:gd name="T9" fmla="*/ 20 h 20"/>
              </a:gdLst>
              <a:ahLst/>
              <a:cxnLst>
                <a:cxn ang="0">
                  <a:pos x="T0" y="T1"/>
                </a:cxn>
                <a:cxn ang="0">
                  <a:pos x="T2" y="T3"/>
                </a:cxn>
                <a:cxn ang="0">
                  <a:pos x="T4" y="T5"/>
                </a:cxn>
                <a:cxn ang="0">
                  <a:pos x="T6" y="T7"/>
                </a:cxn>
                <a:cxn ang="0">
                  <a:pos x="T8" y="T9"/>
                </a:cxn>
              </a:cxnLst>
              <a:rect l="0" t="0" r="r" b="b"/>
              <a:pathLst>
                <a:path w="19" h="20">
                  <a:moveTo>
                    <a:pt x="10" y="20"/>
                  </a:moveTo>
                  <a:cubicBezTo>
                    <a:pt x="15" y="19"/>
                    <a:pt x="19" y="15"/>
                    <a:pt x="19" y="9"/>
                  </a:cubicBezTo>
                  <a:cubicBezTo>
                    <a:pt x="19" y="4"/>
                    <a:pt x="14" y="0"/>
                    <a:pt x="9" y="0"/>
                  </a:cubicBezTo>
                  <a:cubicBezTo>
                    <a:pt x="4" y="1"/>
                    <a:pt x="0" y="5"/>
                    <a:pt x="1" y="11"/>
                  </a:cubicBezTo>
                  <a:cubicBezTo>
                    <a:pt x="1" y="16"/>
                    <a:pt x="5" y="20"/>
                    <a:pt x="10" y="2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9" name="Oval 319"/>
            <p:cNvSpPr>
              <a:spLocks noChangeArrowheads="1"/>
            </p:cNvSpPr>
            <p:nvPr/>
          </p:nvSpPr>
          <p:spPr bwMode="auto">
            <a:xfrm>
              <a:off x="7048501" y="4706938"/>
              <a:ext cx="300038" cy="314325"/>
            </a:xfrm>
            <a:prstGeom prst="ellipse">
              <a:avLst/>
            </a:pr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0" name="Oval 320"/>
            <p:cNvSpPr>
              <a:spLocks noChangeArrowheads="1"/>
            </p:cNvSpPr>
            <p:nvPr/>
          </p:nvSpPr>
          <p:spPr bwMode="auto">
            <a:xfrm>
              <a:off x="7094538" y="4754563"/>
              <a:ext cx="207963" cy="220663"/>
            </a:xfrm>
            <a:prstGeom prst="ellipse">
              <a:avLst/>
            </a:pr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1" name="Freeform 321"/>
            <p:cNvSpPr/>
            <p:nvPr/>
          </p:nvSpPr>
          <p:spPr bwMode="auto">
            <a:xfrm>
              <a:off x="7124701" y="4783138"/>
              <a:ext cx="152400" cy="166688"/>
            </a:xfrm>
            <a:custGeom>
              <a:avLst/>
              <a:gdLst>
                <a:gd name="T0" fmla="*/ 19 w 36"/>
                <a:gd name="T1" fmla="*/ 38 h 39"/>
                <a:gd name="T2" fmla="*/ 36 w 36"/>
                <a:gd name="T3" fmla="*/ 18 h 39"/>
                <a:gd name="T4" fmla="*/ 17 w 36"/>
                <a:gd name="T5" fmla="*/ 1 h 39"/>
                <a:gd name="T6" fmla="*/ 0 w 36"/>
                <a:gd name="T7" fmla="*/ 20 h 39"/>
                <a:gd name="T8" fmla="*/ 19 w 36"/>
                <a:gd name="T9" fmla="*/ 38 h 39"/>
              </a:gdLst>
              <a:ahLst/>
              <a:cxnLst>
                <a:cxn ang="0">
                  <a:pos x="T0" y="T1"/>
                </a:cxn>
                <a:cxn ang="0">
                  <a:pos x="T2" y="T3"/>
                </a:cxn>
                <a:cxn ang="0">
                  <a:pos x="T4" y="T5"/>
                </a:cxn>
                <a:cxn ang="0">
                  <a:pos x="T6" y="T7"/>
                </a:cxn>
                <a:cxn ang="0">
                  <a:pos x="T8" y="T9"/>
                </a:cxn>
              </a:cxnLst>
              <a:rect l="0" t="0" r="r" b="b"/>
              <a:pathLst>
                <a:path w="36" h="39">
                  <a:moveTo>
                    <a:pt x="19" y="38"/>
                  </a:moveTo>
                  <a:cubicBezTo>
                    <a:pt x="29" y="37"/>
                    <a:pt x="36" y="29"/>
                    <a:pt x="36" y="18"/>
                  </a:cubicBezTo>
                  <a:cubicBezTo>
                    <a:pt x="35" y="8"/>
                    <a:pt x="27" y="0"/>
                    <a:pt x="17" y="1"/>
                  </a:cubicBezTo>
                  <a:cubicBezTo>
                    <a:pt x="7" y="1"/>
                    <a:pt x="0" y="10"/>
                    <a:pt x="0" y="20"/>
                  </a:cubicBezTo>
                  <a:cubicBezTo>
                    <a:pt x="1" y="31"/>
                    <a:pt x="9" y="39"/>
                    <a:pt x="19" y="38"/>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2" name="Freeform 322"/>
            <p:cNvSpPr/>
            <p:nvPr/>
          </p:nvSpPr>
          <p:spPr bwMode="auto">
            <a:xfrm>
              <a:off x="7162801" y="4821238"/>
              <a:ext cx="79375" cy="85725"/>
            </a:xfrm>
            <a:custGeom>
              <a:avLst/>
              <a:gdLst>
                <a:gd name="T0" fmla="*/ 10 w 19"/>
                <a:gd name="T1" fmla="*/ 20 h 20"/>
                <a:gd name="T2" fmla="*/ 18 w 19"/>
                <a:gd name="T3" fmla="*/ 10 h 20"/>
                <a:gd name="T4" fmla="*/ 8 w 19"/>
                <a:gd name="T5" fmla="*/ 1 h 20"/>
                <a:gd name="T6" fmla="*/ 0 w 19"/>
                <a:gd name="T7" fmla="*/ 11 h 20"/>
                <a:gd name="T8" fmla="*/ 10 w 19"/>
                <a:gd name="T9" fmla="*/ 20 h 20"/>
              </a:gdLst>
              <a:ahLst/>
              <a:cxnLst>
                <a:cxn ang="0">
                  <a:pos x="T0" y="T1"/>
                </a:cxn>
                <a:cxn ang="0">
                  <a:pos x="T2" y="T3"/>
                </a:cxn>
                <a:cxn ang="0">
                  <a:pos x="T4" y="T5"/>
                </a:cxn>
                <a:cxn ang="0">
                  <a:pos x="T6" y="T7"/>
                </a:cxn>
                <a:cxn ang="0">
                  <a:pos x="T8" y="T9"/>
                </a:cxn>
              </a:cxnLst>
              <a:rect l="0" t="0" r="r" b="b"/>
              <a:pathLst>
                <a:path w="19" h="20">
                  <a:moveTo>
                    <a:pt x="10" y="20"/>
                  </a:moveTo>
                  <a:cubicBezTo>
                    <a:pt x="15" y="20"/>
                    <a:pt x="19" y="15"/>
                    <a:pt x="18" y="10"/>
                  </a:cubicBezTo>
                  <a:cubicBezTo>
                    <a:pt x="18" y="4"/>
                    <a:pt x="14" y="0"/>
                    <a:pt x="8" y="1"/>
                  </a:cubicBezTo>
                  <a:cubicBezTo>
                    <a:pt x="3" y="1"/>
                    <a:pt x="0" y="6"/>
                    <a:pt x="0" y="11"/>
                  </a:cubicBezTo>
                  <a:cubicBezTo>
                    <a:pt x="0" y="16"/>
                    <a:pt x="5" y="20"/>
                    <a:pt x="10" y="2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3" name="Freeform 323"/>
            <p:cNvSpPr/>
            <p:nvPr/>
          </p:nvSpPr>
          <p:spPr bwMode="auto">
            <a:xfrm>
              <a:off x="7475538" y="4452938"/>
              <a:ext cx="301625" cy="292100"/>
            </a:xfrm>
            <a:custGeom>
              <a:avLst/>
              <a:gdLst>
                <a:gd name="T0" fmla="*/ 55 w 71"/>
                <a:gd name="T1" fmla="*/ 0 h 69"/>
                <a:gd name="T2" fmla="*/ 0 w 71"/>
                <a:gd name="T3" fmla="*/ 30 h 69"/>
                <a:gd name="T4" fmla="*/ 0 w 71"/>
                <a:gd name="T5" fmla="*/ 32 h 69"/>
                <a:gd name="T6" fmla="*/ 35 w 71"/>
                <a:gd name="T7" fmla="*/ 69 h 69"/>
                <a:gd name="T8" fmla="*/ 71 w 71"/>
                <a:gd name="T9" fmla="*/ 32 h 69"/>
                <a:gd name="T10" fmla="*/ 55 w 71"/>
                <a:gd name="T11" fmla="*/ 0 h 69"/>
              </a:gdLst>
              <a:ahLst/>
              <a:cxnLst>
                <a:cxn ang="0">
                  <a:pos x="T0" y="T1"/>
                </a:cxn>
                <a:cxn ang="0">
                  <a:pos x="T2" y="T3"/>
                </a:cxn>
                <a:cxn ang="0">
                  <a:pos x="T4" y="T5"/>
                </a:cxn>
                <a:cxn ang="0">
                  <a:pos x="T6" y="T7"/>
                </a:cxn>
                <a:cxn ang="0">
                  <a:pos x="T8" y="T9"/>
                </a:cxn>
                <a:cxn ang="0">
                  <a:pos x="T10" y="T11"/>
                </a:cxn>
              </a:cxnLst>
              <a:rect l="0" t="0" r="r" b="b"/>
              <a:pathLst>
                <a:path w="71" h="69">
                  <a:moveTo>
                    <a:pt x="55" y="0"/>
                  </a:moveTo>
                  <a:cubicBezTo>
                    <a:pt x="38" y="14"/>
                    <a:pt x="20" y="23"/>
                    <a:pt x="0" y="30"/>
                  </a:cubicBezTo>
                  <a:cubicBezTo>
                    <a:pt x="0" y="31"/>
                    <a:pt x="0" y="31"/>
                    <a:pt x="0" y="32"/>
                  </a:cubicBezTo>
                  <a:cubicBezTo>
                    <a:pt x="0" y="52"/>
                    <a:pt x="16" y="69"/>
                    <a:pt x="35" y="69"/>
                  </a:cubicBezTo>
                  <a:cubicBezTo>
                    <a:pt x="55" y="69"/>
                    <a:pt x="71" y="52"/>
                    <a:pt x="71" y="32"/>
                  </a:cubicBezTo>
                  <a:cubicBezTo>
                    <a:pt x="71" y="19"/>
                    <a:pt x="64" y="7"/>
                    <a:pt x="5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4" name="Freeform 324"/>
            <p:cNvSpPr/>
            <p:nvPr/>
          </p:nvSpPr>
          <p:spPr bwMode="auto">
            <a:xfrm>
              <a:off x="7523163" y="4486275"/>
              <a:ext cx="207963" cy="212725"/>
            </a:xfrm>
            <a:custGeom>
              <a:avLst/>
              <a:gdLst>
                <a:gd name="T0" fmla="*/ 34 w 49"/>
                <a:gd name="T1" fmla="*/ 0 h 50"/>
                <a:gd name="T2" fmla="*/ 1 w 49"/>
                <a:gd name="T3" fmla="*/ 18 h 50"/>
                <a:gd name="T4" fmla="*/ 0 w 49"/>
                <a:gd name="T5" fmla="*/ 24 h 50"/>
                <a:gd name="T6" fmla="*/ 25 w 49"/>
                <a:gd name="T7" fmla="*/ 50 h 50"/>
                <a:gd name="T8" fmla="*/ 49 w 49"/>
                <a:gd name="T9" fmla="*/ 24 h 50"/>
                <a:gd name="T10" fmla="*/ 34 w 49"/>
                <a:gd name="T11" fmla="*/ 0 h 50"/>
              </a:gdLst>
              <a:ahLst/>
              <a:cxnLst>
                <a:cxn ang="0">
                  <a:pos x="T0" y="T1"/>
                </a:cxn>
                <a:cxn ang="0">
                  <a:pos x="T2" y="T3"/>
                </a:cxn>
                <a:cxn ang="0">
                  <a:pos x="T4" y="T5"/>
                </a:cxn>
                <a:cxn ang="0">
                  <a:pos x="T6" y="T7"/>
                </a:cxn>
                <a:cxn ang="0">
                  <a:pos x="T8" y="T9"/>
                </a:cxn>
                <a:cxn ang="0">
                  <a:pos x="T10" y="T11"/>
                </a:cxn>
              </a:cxnLst>
              <a:rect l="0" t="0" r="r" b="b"/>
              <a:pathLst>
                <a:path w="49" h="50">
                  <a:moveTo>
                    <a:pt x="34" y="0"/>
                  </a:moveTo>
                  <a:cubicBezTo>
                    <a:pt x="24" y="7"/>
                    <a:pt x="13" y="13"/>
                    <a:pt x="1" y="18"/>
                  </a:cubicBezTo>
                  <a:cubicBezTo>
                    <a:pt x="1" y="20"/>
                    <a:pt x="0" y="22"/>
                    <a:pt x="0" y="24"/>
                  </a:cubicBezTo>
                  <a:cubicBezTo>
                    <a:pt x="0" y="38"/>
                    <a:pt x="11" y="50"/>
                    <a:pt x="25" y="50"/>
                  </a:cubicBezTo>
                  <a:cubicBezTo>
                    <a:pt x="38" y="50"/>
                    <a:pt x="49" y="38"/>
                    <a:pt x="49" y="24"/>
                  </a:cubicBezTo>
                  <a:cubicBezTo>
                    <a:pt x="49" y="13"/>
                    <a:pt x="43" y="4"/>
                    <a:pt x="34"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5" name="Freeform 325"/>
            <p:cNvSpPr/>
            <p:nvPr/>
          </p:nvSpPr>
          <p:spPr bwMode="auto">
            <a:xfrm>
              <a:off x="7569201" y="4511675"/>
              <a:ext cx="58738" cy="30163"/>
            </a:xfrm>
            <a:custGeom>
              <a:avLst/>
              <a:gdLst>
                <a:gd name="T0" fmla="*/ 13 w 14"/>
                <a:gd name="T1" fmla="*/ 0 h 7"/>
                <a:gd name="T2" fmla="*/ 0 w 14"/>
                <a:gd name="T3" fmla="*/ 7 h 7"/>
                <a:gd name="T4" fmla="*/ 14 w 14"/>
                <a:gd name="T5" fmla="*/ 0 h 7"/>
                <a:gd name="T6" fmla="*/ 13 w 14"/>
                <a:gd name="T7" fmla="*/ 0 h 7"/>
              </a:gdLst>
              <a:ahLst/>
              <a:cxnLst>
                <a:cxn ang="0">
                  <a:pos x="T0" y="T1"/>
                </a:cxn>
                <a:cxn ang="0">
                  <a:pos x="T2" y="T3"/>
                </a:cxn>
                <a:cxn ang="0">
                  <a:pos x="T4" y="T5"/>
                </a:cxn>
                <a:cxn ang="0">
                  <a:pos x="T6" y="T7"/>
                </a:cxn>
              </a:cxnLst>
              <a:rect l="0" t="0" r="r" b="b"/>
              <a:pathLst>
                <a:path w="14" h="7">
                  <a:moveTo>
                    <a:pt x="13" y="0"/>
                  </a:moveTo>
                  <a:cubicBezTo>
                    <a:pt x="8" y="0"/>
                    <a:pt x="3" y="3"/>
                    <a:pt x="0" y="7"/>
                  </a:cubicBezTo>
                  <a:cubicBezTo>
                    <a:pt x="5" y="5"/>
                    <a:pt x="9" y="2"/>
                    <a:pt x="14" y="0"/>
                  </a:cubicBezTo>
                  <a:cubicBezTo>
                    <a:pt x="14" y="0"/>
                    <a:pt x="13" y="0"/>
                    <a:pt x="13"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6" name="Freeform 326"/>
            <p:cNvSpPr/>
            <p:nvPr/>
          </p:nvSpPr>
          <p:spPr bwMode="auto">
            <a:xfrm>
              <a:off x="7551738" y="4511675"/>
              <a:ext cx="153988" cy="157163"/>
            </a:xfrm>
            <a:custGeom>
              <a:avLst/>
              <a:gdLst>
                <a:gd name="T0" fmla="*/ 18 w 36"/>
                <a:gd name="T1" fmla="*/ 0 h 37"/>
                <a:gd name="T2" fmla="*/ 4 w 36"/>
                <a:gd name="T3" fmla="*/ 7 h 37"/>
                <a:gd name="T4" fmla="*/ 1 w 36"/>
                <a:gd name="T5" fmla="*/ 19 h 37"/>
                <a:gd name="T6" fmla="*/ 19 w 36"/>
                <a:gd name="T7" fmla="*/ 37 h 37"/>
                <a:gd name="T8" fmla="*/ 36 w 36"/>
                <a:gd name="T9" fmla="*/ 17 h 37"/>
                <a:gd name="T10" fmla="*/ 18 w 36"/>
                <a:gd name="T11" fmla="*/ 0 h 37"/>
              </a:gdLst>
              <a:ahLst/>
              <a:cxnLst>
                <a:cxn ang="0">
                  <a:pos x="T0" y="T1"/>
                </a:cxn>
                <a:cxn ang="0">
                  <a:pos x="T2" y="T3"/>
                </a:cxn>
                <a:cxn ang="0">
                  <a:pos x="T4" y="T5"/>
                </a:cxn>
                <a:cxn ang="0">
                  <a:pos x="T6" y="T7"/>
                </a:cxn>
                <a:cxn ang="0">
                  <a:pos x="T8" y="T9"/>
                </a:cxn>
                <a:cxn ang="0">
                  <a:pos x="T10" y="T11"/>
                </a:cxn>
              </a:cxnLst>
              <a:rect l="0" t="0" r="r" b="b"/>
              <a:pathLst>
                <a:path w="36" h="37">
                  <a:moveTo>
                    <a:pt x="18" y="0"/>
                  </a:moveTo>
                  <a:cubicBezTo>
                    <a:pt x="13" y="2"/>
                    <a:pt x="9" y="5"/>
                    <a:pt x="4" y="7"/>
                  </a:cubicBezTo>
                  <a:cubicBezTo>
                    <a:pt x="2" y="11"/>
                    <a:pt x="0" y="15"/>
                    <a:pt x="1" y="19"/>
                  </a:cubicBezTo>
                  <a:cubicBezTo>
                    <a:pt x="1" y="30"/>
                    <a:pt x="9" y="37"/>
                    <a:pt x="19" y="37"/>
                  </a:cubicBezTo>
                  <a:cubicBezTo>
                    <a:pt x="29" y="36"/>
                    <a:pt x="36" y="27"/>
                    <a:pt x="36" y="17"/>
                  </a:cubicBezTo>
                  <a:cubicBezTo>
                    <a:pt x="35" y="7"/>
                    <a:pt x="27" y="0"/>
                    <a:pt x="18"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7" name="Freeform 327"/>
            <p:cNvSpPr/>
            <p:nvPr/>
          </p:nvSpPr>
          <p:spPr bwMode="auto">
            <a:xfrm>
              <a:off x="7589838" y="4545013"/>
              <a:ext cx="80963" cy="85725"/>
            </a:xfrm>
            <a:custGeom>
              <a:avLst/>
              <a:gdLst>
                <a:gd name="T0" fmla="*/ 9 w 19"/>
                <a:gd name="T1" fmla="*/ 1 h 20"/>
                <a:gd name="T2" fmla="*/ 0 w 19"/>
                <a:gd name="T3" fmla="*/ 11 h 20"/>
                <a:gd name="T4" fmla="*/ 10 w 19"/>
                <a:gd name="T5" fmla="*/ 20 h 20"/>
                <a:gd name="T6" fmla="*/ 18 w 19"/>
                <a:gd name="T7" fmla="*/ 10 h 20"/>
                <a:gd name="T8" fmla="*/ 9 w 19"/>
                <a:gd name="T9" fmla="*/ 1 h 20"/>
              </a:gdLst>
              <a:ahLst/>
              <a:cxnLst>
                <a:cxn ang="0">
                  <a:pos x="T0" y="T1"/>
                </a:cxn>
                <a:cxn ang="0">
                  <a:pos x="T2" y="T3"/>
                </a:cxn>
                <a:cxn ang="0">
                  <a:pos x="T4" y="T5"/>
                </a:cxn>
                <a:cxn ang="0">
                  <a:pos x="T6" y="T7"/>
                </a:cxn>
                <a:cxn ang="0">
                  <a:pos x="T8" y="T9"/>
                </a:cxn>
              </a:cxnLst>
              <a:rect l="0" t="0" r="r" b="b"/>
              <a:pathLst>
                <a:path w="19" h="20">
                  <a:moveTo>
                    <a:pt x="9" y="1"/>
                  </a:moveTo>
                  <a:cubicBezTo>
                    <a:pt x="3" y="1"/>
                    <a:pt x="0" y="5"/>
                    <a:pt x="0" y="11"/>
                  </a:cubicBezTo>
                  <a:cubicBezTo>
                    <a:pt x="0" y="16"/>
                    <a:pt x="5" y="20"/>
                    <a:pt x="10" y="20"/>
                  </a:cubicBezTo>
                  <a:cubicBezTo>
                    <a:pt x="15" y="20"/>
                    <a:pt x="19" y="15"/>
                    <a:pt x="18" y="10"/>
                  </a:cubicBezTo>
                  <a:cubicBezTo>
                    <a:pt x="18" y="4"/>
                    <a:pt x="14" y="0"/>
                    <a:pt x="9" y="1"/>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8" name="Freeform 328"/>
            <p:cNvSpPr/>
            <p:nvPr/>
          </p:nvSpPr>
          <p:spPr bwMode="auto">
            <a:xfrm>
              <a:off x="7937501" y="4618038"/>
              <a:ext cx="280988" cy="263525"/>
            </a:xfrm>
            <a:custGeom>
              <a:avLst/>
              <a:gdLst>
                <a:gd name="T0" fmla="*/ 35 w 66"/>
                <a:gd name="T1" fmla="*/ 0 h 62"/>
                <a:gd name="T2" fmla="*/ 0 w 66"/>
                <a:gd name="T3" fmla="*/ 37 h 62"/>
                <a:gd name="T4" fmla="*/ 9 w 66"/>
                <a:gd name="T5" fmla="*/ 62 h 62"/>
                <a:gd name="T6" fmla="*/ 66 w 66"/>
                <a:gd name="T7" fmla="*/ 20 h 62"/>
                <a:gd name="T8" fmla="*/ 35 w 66"/>
                <a:gd name="T9" fmla="*/ 0 h 62"/>
              </a:gdLst>
              <a:ahLst/>
              <a:cxnLst>
                <a:cxn ang="0">
                  <a:pos x="T0" y="T1"/>
                </a:cxn>
                <a:cxn ang="0">
                  <a:pos x="T2" y="T3"/>
                </a:cxn>
                <a:cxn ang="0">
                  <a:pos x="T4" y="T5"/>
                </a:cxn>
                <a:cxn ang="0">
                  <a:pos x="T6" y="T7"/>
                </a:cxn>
                <a:cxn ang="0">
                  <a:pos x="T8" y="T9"/>
                </a:cxn>
              </a:cxnLst>
              <a:rect l="0" t="0" r="r" b="b"/>
              <a:pathLst>
                <a:path w="66" h="62">
                  <a:moveTo>
                    <a:pt x="35" y="0"/>
                  </a:moveTo>
                  <a:cubicBezTo>
                    <a:pt x="16" y="0"/>
                    <a:pt x="0" y="17"/>
                    <a:pt x="0" y="37"/>
                  </a:cubicBezTo>
                  <a:cubicBezTo>
                    <a:pt x="0" y="47"/>
                    <a:pt x="3" y="55"/>
                    <a:pt x="9" y="62"/>
                  </a:cubicBezTo>
                  <a:cubicBezTo>
                    <a:pt x="30" y="52"/>
                    <a:pt x="48" y="35"/>
                    <a:pt x="66" y="20"/>
                  </a:cubicBezTo>
                  <a:cubicBezTo>
                    <a:pt x="60" y="8"/>
                    <a:pt x="49" y="0"/>
                    <a:pt x="3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9" name="Freeform 329"/>
            <p:cNvSpPr/>
            <p:nvPr/>
          </p:nvSpPr>
          <p:spPr bwMode="auto">
            <a:xfrm>
              <a:off x="7985126" y="4668838"/>
              <a:ext cx="198438" cy="187325"/>
            </a:xfrm>
            <a:custGeom>
              <a:avLst/>
              <a:gdLst>
                <a:gd name="T0" fmla="*/ 25 w 47"/>
                <a:gd name="T1" fmla="*/ 0 h 44"/>
                <a:gd name="T2" fmla="*/ 0 w 47"/>
                <a:gd name="T3" fmla="*/ 25 h 44"/>
                <a:gd name="T4" fmla="*/ 8 w 47"/>
                <a:gd name="T5" fmla="*/ 44 h 44"/>
                <a:gd name="T6" fmla="*/ 47 w 47"/>
                <a:gd name="T7" fmla="*/ 15 h 44"/>
                <a:gd name="T8" fmla="*/ 25 w 47"/>
                <a:gd name="T9" fmla="*/ 0 h 44"/>
              </a:gdLst>
              <a:ahLst/>
              <a:cxnLst>
                <a:cxn ang="0">
                  <a:pos x="T0" y="T1"/>
                </a:cxn>
                <a:cxn ang="0">
                  <a:pos x="T2" y="T3"/>
                </a:cxn>
                <a:cxn ang="0">
                  <a:pos x="T4" y="T5"/>
                </a:cxn>
                <a:cxn ang="0">
                  <a:pos x="T6" y="T7"/>
                </a:cxn>
                <a:cxn ang="0">
                  <a:pos x="T8" y="T9"/>
                </a:cxn>
              </a:cxnLst>
              <a:rect l="0" t="0" r="r" b="b"/>
              <a:pathLst>
                <a:path w="47" h="44">
                  <a:moveTo>
                    <a:pt x="25" y="0"/>
                  </a:moveTo>
                  <a:cubicBezTo>
                    <a:pt x="11" y="0"/>
                    <a:pt x="0" y="11"/>
                    <a:pt x="0" y="25"/>
                  </a:cubicBezTo>
                  <a:cubicBezTo>
                    <a:pt x="0" y="33"/>
                    <a:pt x="3" y="40"/>
                    <a:pt x="8" y="44"/>
                  </a:cubicBezTo>
                  <a:cubicBezTo>
                    <a:pt x="22" y="36"/>
                    <a:pt x="35" y="26"/>
                    <a:pt x="47" y="15"/>
                  </a:cubicBezTo>
                  <a:cubicBezTo>
                    <a:pt x="43" y="6"/>
                    <a:pt x="35" y="0"/>
                    <a:pt x="25"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0" name="Freeform 330"/>
            <p:cNvSpPr/>
            <p:nvPr/>
          </p:nvSpPr>
          <p:spPr bwMode="auto">
            <a:xfrm>
              <a:off x="8015288" y="4699000"/>
              <a:ext cx="147638" cy="144463"/>
            </a:xfrm>
            <a:custGeom>
              <a:avLst/>
              <a:gdLst>
                <a:gd name="T0" fmla="*/ 17 w 35"/>
                <a:gd name="T1" fmla="*/ 0 h 34"/>
                <a:gd name="T2" fmla="*/ 0 w 35"/>
                <a:gd name="T3" fmla="*/ 20 h 34"/>
                <a:gd name="T4" fmla="*/ 7 w 35"/>
                <a:gd name="T5" fmla="*/ 34 h 34"/>
                <a:gd name="T6" fmla="*/ 35 w 35"/>
                <a:gd name="T7" fmla="*/ 13 h 34"/>
                <a:gd name="T8" fmla="*/ 17 w 35"/>
                <a:gd name="T9" fmla="*/ 0 h 34"/>
              </a:gdLst>
              <a:ahLst/>
              <a:cxnLst>
                <a:cxn ang="0">
                  <a:pos x="T0" y="T1"/>
                </a:cxn>
                <a:cxn ang="0">
                  <a:pos x="T2" y="T3"/>
                </a:cxn>
                <a:cxn ang="0">
                  <a:pos x="T4" y="T5"/>
                </a:cxn>
                <a:cxn ang="0">
                  <a:pos x="T6" y="T7"/>
                </a:cxn>
                <a:cxn ang="0">
                  <a:pos x="T8" y="T9"/>
                </a:cxn>
              </a:cxnLst>
              <a:rect l="0" t="0" r="r" b="b"/>
              <a:pathLst>
                <a:path w="35" h="34">
                  <a:moveTo>
                    <a:pt x="17" y="0"/>
                  </a:moveTo>
                  <a:cubicBezTo>
                    <a:pt x="7" y="1"/>
                    <a:pt x="0" y="10"/>
                    <a:pt x="0" y="20"/>
                  </a:cubicBezTo>
                  <a:cubicBezTo>
                    <a:pt x="1" y="26"/>
                    <a:pt x="3" y="31"/>
                    <a:pt x="7" y="34"/>
                  </a:cubicBezTo>
                  <a:cubicBezTo>
                    <a:pt x="17" y="28"/>
                    <a:pt x="26" y="20"/>
                    <a:pt x="35" y="13"/>
                  </a:cubicBezTo>
                  <a:cubicBezTo>
                    <a:pt x="32" y="5"/>
                    <a:pt x="25" y="0"/>
                    <a:pt x="17"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1" name="Freeform 331"/>
            <p:cNvSpPr/>
            <p:nvPr/>
          </p:nvSpPr>
          <p:spPr bwMode="auto">
            <a:xfrm>
              <a:off x="8048626" y="4737100"/>
              <a:ext cx="80963" cy="80963"/>
            </a:xfrm>
            <a:custGeom>
              <a:avLst/>
              <a:gdLst>
                <a:gd name="T0" fmla="*/ 19 w 19"/>
                <a:gd name="T1" fmla="*/ 9 h 19"/>
                <a:gd name="T2" fmla="*/ 9 w 19"/>
                <a:gd name="T3" fmla="*/ 0 h 19"/>
                <a:gd name="T4" fmla="*/ 1 w 19"/>
                <a:gd name="T5" fmla="*/ 11 h 19"/>
                <a:gd name="T6" fmla="*/ 7 w 19"/>
                <a:gd name="T7" fmla="*/ 19 h 19"/>
                <a:gd name="T8" fmla="*/ 19 w 19"/>
                <a:gd name="T9" fmla="*/ 10 h 19"/>
                <a:gd name="T10" fmla="*/ 19 w 19"/>
                <a:gd name="T11" fmla="*/ 9 h 19"/>
              </a:gdLst>
              <a:ahLst/>
              <a:cxnLst>
                <a:cxn ang="0">
                  <a:pos x="T0" y="T1"/>
                </a:cxn>
                <a:cxn ang="0">
                  <a:pos x="T2" y="T3"/>
                </a:cxn>
                <a:cxn ang="0">
                  <a:pos x="T4" y="T5"/>
                </a:cxn>
                <a:cxn ang="0">
                  <a:pos x="T6" y="T7"/>
                </a:cxn>
                <a:cxn ang="0">
                  <a:pos x="T8" y="T9"/>
                </a:cxn>
                <a:cxn ang="0">
                  <a:pos x="T10" y="T11"/>
                </a:cxn>
              </a:cxnLst>
              <a:rect l="0" t="0" r="r" b="b"/>
              <a:pathLst>
                <a:path w="19" h="19">
                  <a:moveTo>
                    <a:pt x="19" y="9"/>
                  </a:moveTo>
                  <a:cubicBezTo>
                    <a:pt x="19" y="4"/>
                    <a:pt x="14" y="0"/>
                    <a:pt x="9" y="0"/>
                  </a:cubicBezTo>
                  <a:cubicBezTo>
                    <a:pt x="4" y="1"/>
                    <a:pt x="0" y="5"/>
                    <a:pt x="1" y="11"/>
                  </a:cubicBezTo>
                  <a:cubicBezTo>
                    <a:pt x="1" y="15"/>
                    <a:pt x="4" y="18"/>
                    <a:pt x="7" y="19"/>
                  </a:cubicBezTo>
                  <a:cubicBezTo>
                    <a:pt x="11" y="16"/>
                    <a:pt x="15" y="13"/>
                    <a:pt x="19" y="10"/>
                  </a:cubicBezTo>
                  <a:cubicBezTo>
                    <a:pt x="19" y="10"/>
                    <a:pt x="19" y="10"/>
                    <a:pt x="19" y="9"/>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2" name="Freeform 332"/>
            <p:cNvSpPr/>
            <p:nvPr/>
          </p:nvSpPr>
          <p:spPr bwMode="auto">
            <a:xfrm>
              <a:off x="7543801" y="4897438"/>
              <a:ext cx="271463" cy="184150"/>
            </a:xfrm>
            <a:custGeom>
              <a:avLst/>
              <a:gdLst>
                <a:gd name="T0" fmla="*/ 35 w 64"/>
                <a:gd name="T1" fmla="*/ 0 h 43"/>
                <a:gd name="T2" fmla="*/ 0 w 64"/>
                <a:gd name="T3" fmla="*/ 38 h 43"/>
                <a:gd name="T4" fmla="*/ 0 w 64"/>
                <a:gd name="T5" fmla="*/ 43 h 43"/>
                <a:gd name="T6" fmla="*/ 64 w 64"/>
                <a:gd name="T7" fmla="*/ 17 h 43"/>
                <a:gd name="T8" fmla="*/ 35 w 64"/>
                <a:gd name="T9" fmla="*/ 0 h 43"/>
              </a:gdLst>
              <a:ahLst/>
              <a:cxnLst>
                <a:cxn ang="0">
                  <a:pos x="T0" y="T1"/>
                </a:cxn>
                <a:cxn ang="0">
                  <a:pos x="T2" y="T3"/>
                </a:cxn>
                <a:cxn ang="0">
                  <a:pos x="T4" y="T5"/>
                </a:cxn>
                <a:cxn ang="0">
                  <a:pos x="T6" y="T7"/>
                </a:cxn>
                <a:cxn ang="0">
                  <a:pos x="T8" y="T9"/>
                </a:cxn>
              </a:cxnLst>
              <a:rect l="0" t="0" r="r" b="b"/>
              <a:pathLst>
                <a:path w="64" h="43">
                  <a:moveTo>
                    <a:pt x="35" y="0"/>
                  </a:moveTo>
                  <a:cubicBezTo>
                    <a:pt x="15" y="0"/>
                    <a:pt x="0" y="17"/>
                    <a:pt x="0" y="38"/>
                  </a:cubicBezTo>
                  <a:cubicBezTo>
                    <a:pt x="0" y="40"/>
                    <a:pt x="0" y="42"/>
                    <a:pt x="0" y="43"/>
                  </a:cubicBezTo>
                  <a:cubicBezTo>
                    <a:pt x="22" y="38"/>
                    <a:pt x="44" y="30"/>
                    <a:pt x="64" y="17"/>
                  </a:cubicBezTo>
                  <a:cubicBezTo>
                    <a:pt x="58" y="7"/>
                    <a:pt x="47" y="0"/>
                    <a:pt x="35" y="0"/>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3" name="Freeform 333"/>
            <p:cNvSpPr/>
            <p:nvPr/>
          </p:nvSpPr>
          <p:spPr bwMode="auto">
            <a:xfrm>
              <a:off x="7589838" y="4949825"/>
              <a:ext cx="187325" cy="117475"/>
            </a:xfrm>
            <a:custGeom>
              <a:avLst/>
              <a:gdLst>
                <a:gd name="T0" fmla="*/ 24 w 44"/>
                <a:gd name="T1" fmla="*/ 0 h 28"/>
                <a:gd name="T2" fmla="*/ 0 w 44"/>
                <a:gd name="T3" fmla="*/ 26 h 28"/>
                <a:gd name="T4" fmla="*/ 0 w 44"/>
                <a:gd name="T5" fmla="*/ 28 h 28"/>
                <a:gd name="T6" fmla="*/ 44 w 44"/>
                <a:gd name="T7" fmla="*/ 10 h 28"/>
                <a:gd name="T8" fmla="*/ 24 w 44"/>
                <a:gd name="T9" fmla="*/ 0 h 28"/>
              </a:gdLst>
              <a:ahLst/>
              <a:cxnLst>
                <a:cxn ang="0">
                  <a:pos x="T0" y="T1"/>
                </a:cxn>
                <a:cxn ang="0">
                  <a:pos x="T2" y="T3"/>
                </a:cxn>
                <a:cxn ang="0">
                  <a:pos x="T4" y="T5"/>
                </a:cxn>
                <a:cxn ang="0">
                  <a:pos x="T6" y="T7"/>
                </a:cxn>
                <a:cxn ang="0">
                  <a:pos x="T8" y="T9"/>
                </a:cxn>
              </a:cxnLst>
              <a:rect l="0" t="0" r="r" b="b"/>
              <a:pathLst>
                <a:path w="44" h="28">
                  <a:moveTo>
                    <a:pt x="24" y="0"/>
                  </a:moveTo>
                  <a:cubicBezTo>
                    <a:pt x="11" y="0"/>
                    <a:pt x="0" y="11"/>
                    <a:pt x="0" y="26"/>
                  </a:cubicBezTo>
                  <a:cubicBezTo>
                    <a:pt x="0" y="26"/>
                    <a:pt x="0" y="27"/>
                    <a:pt x="0" y="28"/>
                  </a:cubicBezTo>
                  <a:cubicBezTo>
                    <a:pt x="15" y="24"/>
                    <a:pt x="30" y="18"/>
                    <a:pt x="44" y="10"/>
                  </a:cubicBezTo>
                  <a:cubicBezTo>
                    <a:pt x="40" y="4"/>
                    <a:pt x="33" y="0"/>
                    <a:pt x="24" y="0"/>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4" name="Freeform 334"/>
            <p:cNvSpPr/>
            <p:nvPr/>
          </p:nvSpPr>
          <p:spPr bwMode="auto">
            <a:xfrm>
              <a:off x="7620001" y="4978400"/>
              <a:ext cx="131763" cy="80963"/>
            </a:xfrm>
            <a:custGeom>
              <a:avLst/>
              <a:gdLst>
                <a:gd name="T0" fmla="*/ 17 w 31"/>
                <a:gd name="T1" fmla="*/ 0 h 19"/>
                <a:gd name="T2" fmla="*/ 0 w 31"/>
                <a:gd name="T3" fmla="*/ 19 h 19"/>
                <a:gd name="T4" fmla="*/ 31 w 31"/>
                <a:gd name="T5" fmla="*/ 7 h 19"/>
                <a:gd name="T6" fmla="*/ 17 w 31"/>
                <a:gd name="T7" fmla="*/ 0 h 19"/>
              </a:gdLst>
              <a:ahLst/>
              <a:cxnLst>
                <a:cxn ang="0">
                  <a:pos x="T0" y="T1"/>
                </a:cxn>
                <a:cxn ang="0">
                  <a:pos x="T2" y="T3"/>
                </a:cxn>
                <a:cxn ang="0">
                  <a:pos x="T4" y="T5"/>
                </a:cxn>
                <a:cxn ang="0">
                  <a:pos x="T6" y="T7"/>
                </a:cxn>
              </a:cxnLst>
              <a:rect l="0" t="0" r="r" b="b"/>
              <a:pathLst>
                <a:path w="31" h="19">
                  <a:moveTo>
                    <a:pt x="17" y="0"/>
                  </a:moveTo>
                  <a:cubicBezTo>
                    <a:pt x="7" y="1"/>
                    <a:pt x="0" y="9"/>
                    <a:pt x="0" y="19"/>
                  </a:cubicBezTo>
                  <a:cubicBezTo>
                    <a:pt x="11" y="16"/>
                    <a:pt x="21" y="12"/>
                    <a:pt x="31" y="7"/>
                  </a:cubicBezTo>
                  <a:cubicBezTo>
                    <a:pt x="27" y="3"/>
                    <a:pt x="22" y="0"/>
                    <a:pt x="17" y="0"/>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5" name="Freeform 335"/>
            <p:cNvSpPr/>
            <p:nvPr/>
          </p:nvSpPr>
          <p:spPr bwMode="auto">
            <a:xfrm>
              <a:off x="7658101" y="5016500"/>
              <a:ext cx="55563" cy="30163"/>
            </a:xfrm>
            <a:custGeom>
              <a:avLst/>
              <a:gdLst>
                <a:gd name="T0" fmla="*/ 8 w 13"/>
                <a:gd name="T1" fmla="*/ 0 h 7"/>
                <a:gd name="T2" fmla="*/ 0 w 13"/>
                <a:gd name="T3" fmla="*/ 7 h 7"/>
                <a:gd name="T4" fmla="*/ 13 w 13"/>
                <a:gd name="T5" fmla="*/ 2 h 7"/>
                <a:gd name="T6" fmla="*/ 8 w 13"/>
                <a:gd name="T7" fmla="*/ 0 h 7"/>
              </a:gdLst>
              <a:ahLst/>
              <a:cxnLst>
                <a:cxn ang="0">
                  <a:pos x="T0" y="T1"/>
                </a:cxn>
                <a:cxn ang="0">
                  <a:pos x="T2" y="T3"/>
                </a:cxn>
                <a:cxn ang="0">
                  <a:pos x="T4" y="T5"/>
                </a:cxn>
                <a:cxn ang="0">
                  <a:pos x="T6" y="T7"/>
                </a:cxn>
              </a:cxnLst>
              <a:rect l="0" t="0" r="r" b="b"/>
              <a:pathLst>
                <a:path w="13" h="7">
                  <a:moveTo>
                    <a:pt x="8" y="0"/>
                  </a:moveTo>
                  <a:cubicBezTo>
                    <a:pt x="4" y="1"/>
                    <a:pt x="1" y="3"/>
                    <a:pt x="0" y="7"/>
                  </a:cubicBezTo>
                  <a:cubicBezTo>
                    <a:pt x="4" y="6"/>
                    <a:pt x="9" y="4"/>
                    <a:pt x="13" y="2"/>
                  </a:cubicBezTo>
                  <a:cubicBezTo>
                    <a:pt x="12" y="1"/>
                    <a:pt x="10" y="0"/>
                    <a:pt x="8" y="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6" name="Freeform 336"/>
            <p:cNvSpPr/>
            <p:nvPr/>
          </p:nvSpPr>
          <p:spPr bwMode="auto">
            <a:xfrm>
              <a:off x="6746876" y="4991100"/>
              <a:ext cx="301625" cy="182563"/>
            </a:xfrm>
            <a:custGeom>
              <a:avLst/>
              <a:gdLst>
                <a:gd name="T0" fmla="*/ 70 w 71"/>
                <a:gd name="T1" fmla="*/ 41 h 43"/>
                <a:gd name="T2" fmla="*/ 71 w 71"/>
                <a:gd name="T3" fmla="*/ 37 h 43"/>
                <a:gd name="T4" fmla="*/ 35 w 71"/>
                <a:gd name="T5" fmla="*/ 0 h 43"/>
                <a:gd name="T6" fmla="*/ 0 w 71"/>
                <a:gd name="T7" fmla="*/ 37 h 43"/>
                <a:gd name="T8" fmla="*/ 0 w 71"/>
                <a:gd name="T9" fmla="*/ 38 h 43"/>
                <a:gd name="T10" fmla="*/ 70 w 71"/>
                <a:gd name="T11" fmla="*/ 41 h 43"/>
              </a:gdLst>
              <a:ahLst/>
              <a:cxnLst>
                <a:cxn ang="0">
                  <a:pos x="T0" y="T1"/>
                </a:cxn>
                <a:cxn ang="0">
                  <a:pos x="T2" y="T3"/>
                </a:cxn>
                <a:cxn ang="0">
                  <a:pos x="T4" y="T5"/>
                </a:cxn>
                <a:cxn ang="0">
                  <a:pos x="T6" y="T7"/>
                </a:cxn>
                <a:cxn ang="0">
                  <a:pos x="T8" y="T9"/>
                </a:cxn>
                <a:cxn ang="0">
                  <a:pos x="T10" y="T11"/>
                </a:cxn>
              </a:cxnLst>
              <a:rect l="0" t="0" r="r" b="b"/>
              <a:pathLst>
                <a:path w="71" h="43">
                  <a:moveTo>
                    <a:pt x="70" y="41"/>
                  </a:moveTo>
                  <a:cubicBezTo>
                    <a:pt x="70" y="40"/>
                    <a:pt x="71" y="38"/>
                    <a:pt x="71" y="37"/>
                  </a:cubicBezTo>
                  <a:cubicBezTo>
                    <a:pt x="71" y="16"/>
                    <a:pt x="55" y="0"/>
                    <a:pt x="35" y="0"/>
                  </a:cubicBezTo>
                  <a:cubicBezTo>
                    <a:pt x="16" y="0"/>
                    <a:pt x="0" y="16"/>
                    <a:pt x="0" y="37"/>
                  </a:cubicBezTo>
                  <a:cubicBezTo>
                    <a:pt x="0" y="37"/>
                    <a:pt x="0" y="38"/>
                    <a:pt x="0" y="38"/>
                  </a:cubicBezTo>
                  <a:cubicBezTo>
                    <a:pt x="23" y="41"/>
                    <a:pt x="47" y="43"/>
                    <a:pt x="70" y="41"/>
                  </a:cubicBezTo>
                  <a:close/>
                </a:path>
              </a:pathLst>
            </a:custGeom>
            <a:solidFill>
              <a:srgbClr val="FF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7" name="Freeform 337"/>
            <p:cNvSpPr/>
            <p:nvPr/>
          </p:nvSpPr>
          <p:spPr bwMode="auto">
            <a:xfrm>
              <a:off x="6792913" y="5038725"/>
              <a:ext cx="207963" cy="131763"/>
            </a:xfrm>
            <a:custGeom>
              <a:avLst/>
              <a:gdLst>
                <a:gd name="T0" fmla="*/ 49 w 49"/>
                <a:gd name="T1" fmla="*/ 31 h 31"/>
                <a:gd name="T2" fmla="*/ 49 w 49"/>
                <a:gd name="T3" fmla="*/ 26 h 31"/>
                <a:gd name="T4" fmla="*/ 25 w 49"/>
                <a:gd name="T5" fmla="*/ 0 h 31"/>
                <a:gd name="T6" fmla="*/ 0 w 49"/>
                <a:gd name="T7" fmla="*/ 26 h 31"/>
                <a:gd name="T8" fmla="*/ 1 w 49"/>
                <a:gd name="T9" fmla="*/ 29 h 31"/>
                <a:gd name="T10" fmla="*/ 49 w 49"/>
                <a:gd name="T11" fmla="*/ 31 h 31"/>
              </a:gdLst>
              <a:ahLst/>
              <a:cxnLst>
                <a:cxn ang="0">
                  <a:pos x="T0" y="T1"/>
                </a:cxn>
                <a:cxn ang="0">
                  <a:pos x="T2" y="T3"/>
                </a:cxn>
                <a:cxn ang="0">
                  <a:pos x="T4" y="T5"/>
                </a:cxn>
                <a:cxn ang="0">
                  <a:pos x="T6" y="T7"/>
                </a:cxn>
                <a:cxn ang="0">
                  <a:pos x="T8" y="T9"/>
                </a:cxn>
                <a:cxn ang="0">
                  <a:pos x="T10" y="T11"/>
                </a:cxn>
              </a:cxnLst>
              <a:rect l="0" t="0" r="r" b="b"/>
              <a:pathLst>
                <a:path w="49" h="31">
                  <a:moveTo>
                    <a:pt x="49" y="31"/>
                  </a:moveTo>
                  <a:cubicBezTo>
                    <a:pt x="49" y="29"/>
                    <a:pt x="49" y="28"/>
                    <a:pt x="49" y="26"/>
                  </a:cubicBezTo>
                  <a:cubicBezTo>
                    <a:pt x="49" y="12"/>
                    <a:pt x="38" y="0"/>
                    <a:pt x="25" y="0"/>
                  </a:cubicBezTo>
                  <a:cubicBezTo>
                    <a:pt x="11" y="0"/>
                    <a:pt x="0" y="12"/>
                    <a:pt x="0" y="26"/>
                  </a:cubicBezTo>
                  <a:cubicBezTo>
                    <a:pt x="0" y="27"/>
                    <a:pt x="0" y="28"/>
                    <a:pt x="1" y="29"/>
                  </a:cubicBezTo>
                  <a:cubicBezTo>
                    <a:pt x="16" y="30"/>
                    <a:pt x="33" y="31"/>
                    <a:pt x="49" y="31"/>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8" name="Freeform 338"/>
            <p:cNvSpPr/>
            <p:nvPr/>
          </p:nvSpPr>
          <p:spPr bwMode="auto">
            <a:xfrm>
              <a:off x="6823076" y="5067300"/>
              <a:ext cx="152400" cy="103188"/>
            </a:xfrm>
            <a:custGeom>
              <a:avLst/>
              <a:gdLst>
                <a:gd name="T0" fmla="*/ 35 w 36"/>
                <a:gd name="T1" fmla="*/ 24 h 24"/>
                <a:gd name="T2" fmla="*/ 36 w 36"/>
                <a:gd name="T3" fmla="*/ 18 h 24"/>
                <a:gd name="T4" fmla="*/ 17 w 36"/>
                <a:gd name="T5" fmla="*/ 1 h 24"/>
                <a:gd name="T6" fmla="*/ 1 w 36"/>
                <a:gd name="T7" fmla="*/ 21 h 24"/>
                <a:gd name="T8" fmla="*/ 1 w 36"/>
                <a:gd name="T9" fmla="*/ 22 h 24"/>
                <a:gd name="T10" fmla="*/ 35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5" y="24"/>
                  </a:moveTo>
                  <a:cubicBezTo>
                    <a:pt x="36" y="22"/>
                    <a:pt x="36" y="20"/>
                    <a:pt x="36" y="18"/>
                  </a:cubicBezTo>
                  <a:cubicBezTo>
                    <a:pt x="35" y="8"/>
                    <a:pt x="27" y="0"/>
                    <a:pt x="17" y="1"/>
                  </a:cubicBezTo>
                  <a:cubicBezTo>
                    <a:pt x="7" y="1"/>
                    <a:pt x="0" y="10"/>
                    <a:pt x="1" y="21"/>
                  </a:cubicBezTo>
                  <a:cubicBezTo>
                    <a:pt x="1" y="21"/>
                    <a:pt x="1" y="22"/>
                    <a:pt x="1" y="22"/>
                  </a:cubicBezTo>
                  <a:cubicBezTo>
                    <a:pt x="12" y="23"/>
                    <a:pt x="24" y="24"/>
                    <a:pt x="35" y="24"/>
                  </a:cubicBezTo>
                  <a:close/>
                </a:path>
              </a:pathLst>
            </a:custGeom>
            <a:solidFill>
              <a:srgbClr val="7E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9" name="Freeform 339"/>
            <p:cNvSpPr/>
            <p:nvPr/>
          </p:nvSpPr>
          <p:spPr bwMode="auto">
            <a:xfrm>
              <a:off x="6861176" y="5106988"/>
              <a:ext cx="76200" cy="63500"/>
            </a:xfrm>
            <a:custGeom>
              <a:avLst/>
              <a:gdLst>
                <a:gd name="T0" fmla="*/ 18 w 18"/>
                <a:gd name="T1" fmla="*/ 10 h 15"/>
                <a:gd name="T2" fmla="*/ 9 w 18"/>
                <a:gd name="T3" fmla="*/ 1 h 15"/>
                <a:gd name="T4" fmla="*/ 0 w 18"/>
                <a:gd name="T5" fmla="*/ 11 h 15"/>
                <a:gd name="T6" fmla="*/ 1 w 18"/>
                <a:gd name="T7" fmla="*/ 14 h 15"/>
                <a:gd name="T8" fmla="*/ 17 w 18"/>
                <a:gd name="T9" fmla="*/ 15 h 15"/>
                <a:gd name="T10" fmla="*/ 18 w 18"/>
                <a:gd name="T11" fmla="*/ 10 h 15"/>
              </a:gdLst>
              <a:ahLst/>
              <a:cxnLst>
                <a:cxn ang="0">
                  <a:pos x="T0" y="T1"/>
                </a:cxn>
                <a:cxn ang="0">
                  <a:pos x="T2" y="T3"/>
                </a:cxn>
                <a:cxn ang="0">
                  <a:pos x="T4" y="T5"/>
                </a:cxn>
                <a:cxn ang="0">
                  <a:pos x="T6" y="T7"/>
                </a:cxn>
                <a:cxn ang="0">
                  <a:pos x="T8" y="T9"/>
                </a:cxn>
                <a:cxn ang="0">
                  <a:pos x="T10" y="T11"/>
                </a:cxn>
              </a:cxnLst>
              <a:rect l="0" t="0" r="r" b="b"/>
              <a:pathLst>
                <a:path w="18" h="15">
                  <a:moveTo>
                    <a:pt x="18" y="10"/>
                  </a:moveTo>
                  <a:cubicBezTo>
                    <a:pt x="18" y="4"/>
                    <a:pt x="14" y="0"/>
                    <a:pt x="9" y="1"/>
                  </a:cubicBezTo>
                  <a:cubicBezTo>
                    <a:pt x="3" y="1"/>
                    <a:pt x="0" y="6"/>
                    <a:pt x="0" y="11"/>
                  </a:cubicBezTo>
                  <a:cubicBezTo>
                    <a:pt x="0" y="12"/>
                    <a:pt x="0" y="13"/>
                    <a:pt x="1" y="14"/>
                  </a:cubicBezTo>
                  <a:cubicBezTo>
                    <a:pt x="6" y="14"/>
                    <a:pt x="12" y="15"/>
                    <a:pt x="17" y="15"/>
                  </a:cubicBezTo>
                  <a:cubicBezTo>
                    <a:pt x="18" y="13"/>
                    <a:pt x="18" y="12"/>
                    <a:pt x="18" y="1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0" name="Freeform 340"/>
            <p:cNvSpPr/>
            <p:nvPr/>
          </p:nvSpPr>
          <p:spPr bwMode="auto">
            <a:xfrm>
              <a:off x="6767513" y="2171700"/>
              <a:ext cx="101600" cy="182563"/>
            </a:xfrm>
            <a:custGeom>
              <a:avLst/>
              <a:gdLst>
                <a:gd name="T0" fmla="*/ 24 w 24"/>
                <a:gd name="T1" fmla="*/ 22 h 43"/>
                <a:gd name="T2" fmla="*/ 2 w 24"/>
                <a:gd name="T3" fmla="*/ 0 h 43"/>
                <a:gd name="T4" fmla="*/ 0 w 24"/>
                <a:gd name="T5" fmla="*/ 0 h 43"/>
                <a:gd name="T6" fmla="*/ 6 w 24"/>
                <a:gd name="T7" fmla="*/ 43 h 43"/>
                <a:gd name="T8" fmla="*/ 24 w 24"/>
                <a:gd name="T9" fmla="*/ 22 h 43"/>
              </a:gdLst>
              <a:ahLst/>
              <a:cxnLst>
                <a:cxn ang="0">
                  <a:pos x="T0" y="T1"/>
                </a:cxn>
                <a:cxn ang="0">
                  <a:pos x="T2" y="T3"/>
                </a:cxn>
                <a:cxn ang="0">
                  <a:pos x="T4" y="T5"/>
                </a:cxn>
                <a:cxn ang="0">
                  <a:pos x="T6" y="T7"/>
                </a:cxn>
                <a:cxn ang="0">
                  <a:pos x="T8" y="T9"/>
                </a:cxn>
              </a:cxnLst>
              <a:rect l="0" t="0" r="r" b="b"/>
              <a:pathLst>
                <a:path w="24" h="43">
                  <a:moveTo>
                    <a:pt x="24" y="22"/>
                  </a:moveTo>
                  <a:cubicBezTo>
                    <a:pt x="24" y="10"/>
                    <a:pt x="14" y="0"/>
                    <a:pt x="2" y="0"/>
                  </a:cubicBezTo>
                  <a:cubicBezTo>
                    <a:pt x="2" y="0"/>
                    <a:pt x="1" y="0"/>
                    <a:pt x="0" y="0"/>
                  </a:cubicBezTo>
                  <a:cubicBezTo>
                    <a:pt x="6" y="43"/>
                    <a:pt x="6" y="43"/>
                    <a:pt x="6" y="43"/>
                  </a:cubicBezTo>
                  <a:cubicBezTo>
                    <a:pt x="16" y="41"/>
                    <a:pt x="24" y="32"/>
                    <a:pt x="24" y="22"/>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1" name="Oval 341"/>
            <p:cNvSpPr>
              <a:spLocks noChangeArrowheads="1"/>
            </p:cNvSpPr>
            <p:nvPr/>
          </p:nvSpPr>
          <p:spPr bwMode="auto">
            <a:xfrm>
              <a:off x="7035801" y="2312988"/>
              <a:ext cx="114300" cy="109538"/>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2" name="Freeform 342"/>
            <p:cNvSpPr/>
            <p:nvPr/>
          </p:nvSpPr>
          <p:spPr bwMode="auto">
            <a:xfrm>
              <a:off x="6945313" y="2082800"/>
              <a:ext cx="182563" cy="139700"/>
            </a:xfrm>
            <a:custGeom>
              <a:avLst/>
              <a:gdLst>
                <a:gd name="T0" fmla="*/ 3 w 43"/>
                <a:gd name="T1" fmla="*/ 1 h 33"/>
                <a:gd name="T2" fmla="*/ 0 w 43"/>
                <a:gd name="T3" fmla="*/ 12 h 33"/>
                <a:gd name="T4" fmla="*/ 21 w 43"/>
                <a:gd name="T5" fmla="*/ 33 h 33"/>
                <a:gd name="T6" fmla="*/ 43 w 43"/>
                <a:gd name="T7" fmla="*/ 12 h 33"/>
                <a:gd name="T8" fmla="*/ 40 w 43"/>
                <a:gd name="T9" fmla="*/ 2 h 33"/>
                <a:gd name="T10" fmla="*/ 3 w 43"/>
                <a:gd name="T11" fmla="*/ 1 h 33"/>
              </a:gdLst>
              <a:ahLst/>
              <a:cxnLst>
                <a:cxn ang="0">
                  <a:pos x="T0" y="T1"/>
                </a:cxn>
                <a:cxn ang="0">
                  <a:pos x="T2" y="T3"/>
                </a:cxn>
                <a:cxn ang="0">
                  <a:pos x="T4" y="T5"/>
                </a:cxn>
                <a:cxn ang="0">
                  <a:pos x="T6" y="T7"/>
                </a:cxn>
                <a:cxn ang="0">
                  <a:pos x="T8" y="T9"/>
                </a:cxn>
                <a:cxn ang="0">
                  <a:pos x="T10" y="T11"/>
                </a:cxn>
              </a:cxnLst>
              <a:rect l="0" t="0" r="r" b="b"/>
              <a:pathLst>
                <a:path w="43" h="33">
                  <a:moveTo>
                    <a:pt x="3" y="1"/>
                  </a:moveTo>
                  <a:cubicBezTo>
                    <a:pt x="1" y="4"/>
                    <a:pt x="0" y="8"/>
                    <a:pt x="0" y="12"/>
                  </a:cubicBezTo>
                  <a:cubicBezTo>
                    <a:pt x="0" y="24"/>
                    <a:pt x="10" y="33"/>
                    <a:pt x="21" y="33"/>
                  </a:cubicBezTo>
                  <a:cubicBezTo>
                    <a:pt x="33" y="33"/>
                    <a:pt x="43" y="24"/>
                    <a:pt x="43" y="12"/>
                  </a:cubicBezTo>
                  <a:cubicBezTo>
                    <a:pt x="43" y="8"/>
                    <a:pt x="42" y="5"/>
                    <a:pt x="40" y="2"/>
                  </a:cubicBezTo>
                  <a:cubicBezTo>
                    <a:pt x="28" y="1"/>
                    <a:pt x="15" y="0"/>
                    <a:pt x="3" y="1"/>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3" name="Freeform 343"/>
            <p:cNvSpPr/>
            <p:nvPr/>
          </p:nvSpPr>
          <p:spPr bwMode="auto">
            <a:xfrm>
              <a:off x="6861176" y="2432050"/>
              <a:ext cx="152400" cy="96838"/>
            </a:xfrm>
            <a:custGeom>
              <a:avLst/>
              <a:gdLst>
                <a:gd name="T0" fmla="*/ 35 w 36"/>
                <a:gd name="T1" fmla="*/ 23 h 23"/>
                <a:gd name="T2" fmla="*/ 36 w 36"/>
                <a:gd name="T3" fmla="*/ 18 h 23"/>
                <a:gd name="T4" fmla="*/ 18 w 36"/>
                <a:gd name="T5" fmla="*/ 0 h 23"/>
                <a:gd name="T6" fmla="*/ 0 w 36"/>
                <a:gd name="T7" fmla="*/ 18 h 23"/>
                <a:gd name="T8" fmla="*/ 1 w 36"/>
                <a:gd name="T9" fmla="*/ 22 h 23"/>
                <a:gd name="T10" fmla="*/ 35 w 36"/>
                <a:gd name="T11" fmla="*/ 23 h 23"/>
              </a:gdLst>
              <a:ahLst/>
              <a:cxnLst>
                <a:cxn ang="0">
                  <a:pos x="T0" y="T1"/>
                </a:cxn>
                <a:cxn ang="0">
                  <a:pos x="T2" y="T3"/>
                </a:cxn>
                <a:cxn ang="0">
                  <a:pos x="T4" y="T5"/>
                </a:cxn>
                <a:cxn ang="0">
                  <a:pos x="T6" y="T7"/>
                </a:cxn>
                <a:cxn ang="0">
                  <a:pos x="T8" y="T9"/>
                </a:cxn>
                <a:cxn ang="0">
                  <a:pos x="T10" y="T11"/>
                </a:cxn>
              </a:cxnLst>
              <a:rect l="0" t="0" r="r" b="b"/>
              <a:pathLst>
                <a:path w="36" h="23">
                  <a:moveTo>
                    <a:pt x="35" y="23"/>
                  </a:moveTo>
                  <a:cubicBezTo>
                    <a:pt x="36" y="21"/>
                    <a:pt x="36" y="20"/>
                    <a:pt x="36" y="18"/>
                  </a:cubicBezTo>
                  <a:cubicBezTo>
                    <a:pt x="36" y="8"/>
                    <a:pt x="28" y="0"/>
                    <a:pt x="18" y="0"/>
                  </a:cubicBezTo>
                  <a:cubicBezTo>
                    <a:pt x="8" y="0"/>
                    <a:pt x="0" y="8"/>
                    <a:pt x="0" y="18"/>
                  </a:cubicBezTo>
                  <a:cubicBezTo>
                    <a:pt x="0" y="20"/>
                    <a:pt x="0" y="21"/>
                    <a:pt x="1" y="22"/>
                  </a:cubicBezTo>
                  <a:cubicBezTo>
                    <a:pt x="12" y="21"/>
                    <a:pt x="24" y="21"/>
                    <a:pt x="35" y="23"/>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4" name="Freeform 344"/>
            <p:cNvSpPr/>
            <p:nvPr/>
          </p:nvSpPr>
          <p:spPr bwMode="auto">
            <a:xfrm>
              <a:off x="7254876" y="2338388"/>
              <a:ext cx="195263" cy="236538"/>
            </a:xfrm>
            <a:custGeom>
              <a:avLst/>
              <a:gdLst>
                <a:gd name="T0" fmla="*/ 29 w 46"/>
                <a:gd name="T1" fmla="*/ 0 h 56"/>
                <a:gd name="T2" fmla="*/ 0 w 46"/>
                <a:gd name="T3" fmla="*/ 29 h 56"/>
                <a:gd name="T4" fmla="*/ 22 w 46"/>
                <a:gd name="T5" fmla="*/ 56 h 56"/>
                <a:gd name="T6" fmla="*/ 46 w 46"/>
                <a:gd name="T7" fmla="*/ 5 h 56"/>
                <a:gd name="T8" fmla="*/ 29 w 46"/>
                <a:gd name="T9" fmla="*/ 0 h 56"/>
              </a:gdLst>
              <a:ahLst/>
              <a:cxnLst>
                <a:cxn ang="0">
                  <a:pos x="T0" y="T1"/>
                </a:cxn>
                <a:cxn ang="0">
                  <a:pos x="T2" y="T3"/>
                </a:cxn>
                <a:cxn ang="0">
                  <a:pos x="T4" y="T5"/>
                </a:cxn>
                <a:cxn ang="0">
                  <a:pos x="T6" y="T7"/>
                </a:cxn>
                <a:cxn ang="0">
                  <a:pos x="T8" y="T9"/>
                </a:cxn>
              </a:cxnLst>
              <a:rect l="0" t="0" r="r" b="b"/>
              <a:pathLst>
                <a:path w="46" h="56">
                  <a:moveTo>
                    <a:pt x="29" y="0"/>
                  </a:moveTo>
                  <a:cubicBezTo>
                    <a:pt x="13" y="0"/>
                    <a:pt x="0" y="13"/>
                    <a:pt x="0" y="29"/>
                  </a:cubicBezTo>
                  <a:cubicBezTo>
                    <a:pt x="0" y="42"/>
                    <a:pt x="10" y="53"/>
                    <a:pt x="22" y="56"/>
                  </a:cubicBezTo>
                  <a:cubicBezTo>
                    <a:pt x="46" y="5"/>
                    <a:pt x="46" y="5"/>
                    <a:pt x="46" y="5"/>
                  </a:cubicBezTo>
                  <a:cubicBezTo>
                    <a:pt x="42" y="2"/>
                    <a:pt x="36" y="0"/>
                    <a:pt x="29"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5" name="Freeform 345"/>
            <p:cNvSpPr/>
            <p:nvPr/>
          </p:nvSpPr>
          <p:spPr bwMode="auto">
            <a:xfrm>
              <a:off x="7285038" y="2133600"/>
              <a:ext cx="169863" cy="131763"/>
            </a:xfrm>
            <a:custGeom>
              <a:avLst/>
              <a:gdLst>
                <a:gd name="T0" fmla="*/ 3 w 40"/>
                <a:gd name="T1" fmla="*/ 0 h 31"/>
                <a:gd name="T2" fmla="*/ 0 w 40"/>
                <a:gd name="T3" fmla="*/ 11 h 31"/>
                <a:gd name="T4" fmla="*/ 20 w 40"/>
                <a:gd name="T5" fmla="*/ 31 h 31"/>
                <a:gd name="T6" fmla="*/ 40 w 40"/>
                <a:gd name="T7" fmla="*/ 15 h 31"/>
                <a:gd name="T8" fmla="*/ 3 w 40"/>
                <a:gd name="T9" fmla="*/ 0 h 31"/>
              </a:gdLst>
              <a:ahLst/>
              <a:cxnLst>
                <a:cxn ang="0">
                  <a:pos x="T0" y="T1"/>
                </a:cxn>
                <a:cxn ang="0">
                  <a:pos x="T2" y="T3"/>
                </a:cxn>
                <a:cxn ang="0">
                  <a:pos x="T4" y="T5"/>
                </a:cxn>
                <a:cxn ang="0">
                  <a:pos x="T6" y="T7"/>
                </a:cxn>
                <a:cxn ang="0">
                  <a:pos x="T8" y="T9"/>
                </a:cxn>
              </a:cxnLst>
              <a:rect l="0" t="0" r="r" b="b"/>
              <a:pathLst>
                <a:path w="40" h="31">
                  <a:moveTo>
                    <a:pt x="3" y="0"/>
                  </a:moveTo>
                  <a:cubicBezTo>
                    <a:pt x="1" y="3"/>
                    <a:pt x="0" y="7"/>
                    <a:pt x="0" y="11"/>
                  </a:cubicBezTo>
                  <a:cubicBezTo>
                    <a:pt x="0" y="22"/>
                    <a:pt x="9" y="31"/>
                    <a:pt x="20" y="31"/>
                  </a:cubicBezTo>
                  <a:cubicBezTo>
                    <a:pt x="30" y="31"/>
                    <a:pt x="38" y="24"/>
                    <a:pt x="40" y="15"/>
                  </a:cubicBezTo>
                  <a:cubicBezTo>
                    <a:pt x="29" y="8"/>
                    <a:pt x="16" y="4"/>
                    <a:pt x="3"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6" name="Freeform 346"/>
            <p:cNvSpPr/>
            <p:nvPr/>
          </p:nvSpPr>
          <p:spPr bwMode="auto">
            <a:xfrm>
              <a:off x="7734301" y="2979738"/>
              <a:ext cx="433388" cy="1027113"/>
            </a:xfrm>
            <a:custGeom>
              <a:avLst/>
              <a:gdLst>
                <a:gd name="T0" fmla="*/ 246 w 273"/>
                <a:gd name="T1" fmla="*/ 0 h 647"/>
                <a:gd name="T2" fmla="*/ 144 w 273"/>
                <a:gd name="T3" fmla="*/ 101 h 647"/>
                <a:gd name="T4" fmla="*/ 273 w 273"/>
                <a:gd name="T5" fmla="*/ 189 h 647"/>
                <a:gd name="T6" fmla="*/ 155 w 273"/>
                <a:gd name="T7" fmla="*/ 283 h 647"/>
                <a:gd name="T8" fmla="*/ 251 w 273"/>
                <a:gd name="T9" fmla="*/ 387 h 647"/>
                <a:gd name="T10" fmla="*/ 126 w 273"/>
                <a:gd name="T11" fmla="*/ 436 h 647"/>
                <a:gd name="T12" fmla="*/ 185 w 273"/>
                <a:gd name="T13" fmla="*/ 553 h 647"/>
                <a:gd name="T14" fmla="*/ 40 w 273"/>
                <a:gd name="T15" fmla="*/ 577 h 647"/>
                <a:gd name="T16" fmla="*/ 75 w 273"/>
                <a:gd name="T17" fmla="*/ 647 h 647"/>
                <a:gd name="T18" fmla="*/ 22 w 273"/>
                <a:gd name="T19" fmla="*/ 612 h 647"/>
                <a:gd name="T20" fmla="*/ 0 w 273"/>
                <a:gd name="T21" fmla="*/ 553 h 647"/>
                <a:gd name="T22" fmla="*/ 128 w 273"/>
                <a:gd name="T23" fmla="*/ 526 h 647"/>
                <a:gd name="T24" fmla="*/ 75 w 273"/>
                <a:gd name="T25" fmla="*/ 422 h 647"/>
                <a:gd name="T26" fmla="*/ 187 w 273"/>
                <a:gd name="T27" fmla="*/ 369 h 647"/>
                <a:gd name="T28" fmla="*/ 96 w 273"/>
                <a:gd name="T29" fmla="*/ 275 h 647"/>
                <a:gd name="T30" fmla="*/ 219 w 273"/>
                <a:gd name="T31" fmla="*/ 189 h 647"/>
                <a:gd name="T32" fmla="*/ 94 w 273"/>
                <a:gd name="T33" fmla="*/ 109 h 647"/>
                <a:gd name="T34" fmla="*/ 195 w 273"/>
                <a:gd name="T35" fmla="*/ 5 h 647"/>
                <a:gd name="T36" fmla="*/ 246 w 273"/>
                <a:gd name="T37"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7">
                  <a:moveTo>
                    <a:pt x="246" y="0"/>
                  </a:moveTo>
                  <a:lnTo>
                    <a:pt x="144" y="101"/>
                  </a:lnTo>
                  <a:lnTo>
                    <a:pt x="273" y="189"/>
                  </a:lnTo>
                  <a:lnTo>
                    <a:pt x="155" y="283"/>
                  </a:lnTo>
                  <a:lnTo>
                    <a:pt x="251" y="387"/>
                  </a:lnTo>
                  <a:lnTo>
                    <a:pt x="126" y="436"/>
                  </a:lnTo>
                  <a:lnTo>
                    <a:pt x="185" y="553"/>
                  </a:lnTo>
                  <a:lnTo>
                    <a:pt x="40" y="577"/>
                  </a:lnTo>
                  <a:lnTo>
                    <a:pt x="75" y="647"/>
                  </a:lnTo>
                  <a:lnTo>
                    <a:pt x="22" y="612"/>
                  </a:lnTo>
                  <a:lnTo>
                    <a:pt x="0" y="553"/>
                  </a:lnTo>
                  <a:lnTo>
                    <a:pt x="128" y="526"/>
                  </a:lnTo>
                  <a:lnTo>
                    <a:pt x="75" y="422"/>
                  </a:lnTo>
                  <a:lnTo>
                    <a:pt x="187" y="369"/>
                  </a:lnTo>
                  <a:lnTo>
                    <a:pt x="96" y="275"/>
                  </a:lnTo>
                  <a:lnTo>
                    <a:pt x="219" y="189"/>
                  </a:lnTo>
                  <a:lnTo>
                    <a:pt x="94" y="109"/>
                  </a:lnTo>
                  <a:lnTo>
                    <a:pt x="195" y="5"/>
                  </a:lnTo>
                  <a:lnTo>
                    <a:pt x="246" y="0"/>
                  </a:lnTo>
                  <a:close/>
                </a:path>
              </a:pathLst>
            </a:custGeom>
            <a:solidFill>
              <a:srgbClr val="A7C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7" name="Freeform 347"/>
            <p:cNvSpPr/>
            <p:nvPr/>
          </p:nvSpPr>
          <p:spPr bwMode="auto">
            <a:xfrm>
              <a:off x="7586663" y="3025775"/>
              <a:ext cx="330200" cy="862013"/>
            </a:xfrm>
            <a:custGeom>
              <a:avLst/>
              <a:gdLst>
                <a:gd name="T0" fmla="*/ 187 w 208"/>
                <a:gd name="T1" fmla="*/ 0 h 543"/>
                <a:gd name="T2" fmla="*/ 88 w 208"/>
                <a:gd name="T3" fmla="*/ 72 h 543"/>
                <a:gd name="T4" fmla="*/ 208 w 208"/>
                <a:gd name="T5" fmla="*/ 168 h 543"/>
                <a:gd name="T6" fmla="*/ 99 w 208"/>
                <a:gd name="T7" fmla="*/ 241 h 543"/>
                <a:gd name="T8" fmla="*/ 187 w 208"/>
                <a:gd name="T9" fmla="*/ 324 h 543"/>
                <a:gd name="T10" fmla="*/ 80 w 208"/>
                <a:gd name="T11" fmla="*/ 361 h 543"/>
                <a:gd name="T12" fmla="*/ 147 w 208"/>
                <a:gd name="T13" fmla="*/ 476 h 543"/>
                <a:gd name="T14" fmla="*/ 37 w 208"/>
                <a:gd name="T15" fmla="*/ 492 h 543"/>
                <a:gd name="T16" fmla="*/ 42 w 208"/>
                <a:gd name="T17" fmla="*/ 543 h 543"/>
                <a:gd name="T18" fmla="*/ 0 w 208"/>
                <a:gd name="T19" fmla="*/ 513 h 543"/>
                <a:gd name="T20" fmla="*/ 5 w 208"/>
                <a:gd name="T21" fmla="*/ 463 h 543"/>
                <a:gd name="T22" fmla="*/ 96 w 208"/>
                <a:gd name="T23" fmla="*/ 444 h 543"/>
                <a:gd name="T24" fmla="*/ 51 w 208"/>
                <a:gd name="T25" fmla="*/ 388 h 543"/>
                <a:gd name="T26" fmla="*/ 77 w 208"/>
                <a:gd name="T27" fmla="*/ 321 h 543"/>
                <a:gd name="T28" fmla="*/ 125 w 208"/>
                <a:gd name="T29" fmla="*/ 308 h 543"/>
                <a:gd name="T30" fmla="*/ 85 w 208"/>
                <a:gd name="T31" fmla="*/ 283 h 543"/>
                <a:gd name="T32" fmla="*/ 93 w 208"/>
                <a:gd name="T33" fmla="*/ 198 h 543"/>
                <a:gd name="T34" fmla="*/ 152 w 208"/>
                <a:gd name="T35" fmla="*/ 163 h 543"/>
                <a:gd name="T36" fmla="*/ 91 w 208"/>
                <a:gd name="T37" fmla="*/ 107 h 543"/>
                <a:gd name="T38" fmla="*/ 80 w 208"/>
                <a:gd name="T39" fmla="*/ 51 h 543"/>
                <a:gd name="T40" fmla="*/ 136 w 208"/>
                <a:gd name="T41" fmla="*/ 8 h 543"/>
                <a:gd name="T42" fmla="*/ 187 w 208"/>
                <a:gd name="T4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543">
                  <a:moveTo>
                    <a:pt x="187" y="0"/>
                  </a:moveTo>
                  <a:lnTo>
                    <a:pt x="88" y="72"/>
                  </a:lnTo>
                  <a:lnTo>
                    <a:pt x="208" y="168"/>
                  </a:lnTo>
                  <a:lnTo>
                    <a:pt x="99" y="241"/>
                  </a:lnTo>
                  <a:lnTo>
                    <a:pt x="187" y="324"/>
                  </a:lnTo>
                  <a:lnTo>
                    <a:pt x="80" y="361"/>
                  </a:lnTo>
                  <a:lnTo>
                    <a:pt x="147" y="476"/>
                  </a:lnTo>
                  <a:lnTo>
                    <a:pt x="37" y="492"/>
                  </a:lnTo>
                  <a:lnTo>
                    <a:pt x="42" y="543"/>
                  </a:lnTo>
                  <a:lnTo>
                    <a:pt x="0" y="513"/>
                  </a:lnTo>
                  <a:lnTo>
                    <a:pt x="5" y="463"/>
                  </a:lnTo>
                  <a:lnTo>
                    <a:pt x="96" y="444"/>
                  </a:lnTo>
                  <a:lnTo>
                    <a:pt x="51" y="388"/>
                  </a:lnTo>
                  <a:lnTo>
                    <a:pt x="77" y="321"/>
                  </a:lnTo>
                  <a:lnTo>
                    <a:pt x="125" y="308"/>
                  </a:lnTo>
                  <a:lnTo>
                    <a:pt x="85" y="283"/>
                  </a:lnTo>
                  <a:lnTo>
                    <a:pt x="93" y="198"/>
                  </a:lnTo>
                  <a:lnTo>
                    <a:pt x="152" y="163"/>
                  </a:lnTo>
                  <a:lnTo>
                    <a:pt x="91" y="107"/>
                  </a:lnTo>
                  <a:lnTo>
                    <a:pt x="80" y="51"/>
                  </a:lnTo>
                  <a:lnTo>
                    <a:pt x="136" y="8"/>
                  </a:lnTo>
                  <a:lnTo>
                    <a:pt x="187" y="0"/>
                  </a:lnTo>
                  <a:close/>
                </a:path>
              </a:pathLst>
            </a:custGeom>
            <a:solidFill>
              <a:srgbClr val="A7C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8" name="Oval 348"/>
            <p:cNvSpPr>
              <a:spLocks noChangeArrowheads="1"/>
            </p:cNvSpPr>
            <p:nvPr/>
          </p:nvSpPr>
          <p:spPr bwMode="auto">
            <a:xfrm>
              <a:off x="6072188" y="2554288"/>
              <a:ext cx="34925" cy="33338"/>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9" name="Oval 349"/>
            <p:cNvSpPr>
              <a:spLocks noChangeArrowheads="1"/>
            </p:cNvSpPr>
            <p:nvPr/>
          </p:nvSpPr>
          <p:spPr bwMode="auto">
            <a:xfrm>
              <a:off x="6183313" y="2627313"/>
              <a:ext cx="38100" cy="38100"/>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0" name="Oval 350"/>
            <p:cNvSpPr>
              <a:spLocks noChangeArrowheads="1"/>
            </p:cNvSpPr>
            <p:nvPr/>
          </p:nvSpPr>
          <p:spPr bwMode="auto">
            <a:xfrm>
              <a:off x="6289676" y="2703513"/>
              <a:ext cx="33338" cy="33338"/>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1" name="Oval 351"/>
            <p:cNvSpPr>
              <a:spLocks noChangeArrowheads="1"/>
            </p:cNvSpPr>
            <p:nvPr/>
          </p:nvSpPr>
          <p:spPr bwMode="auto">
            <a:xfrm>
              <a:off x="5911851" y="2800350"/>
              <a:ext cx="33338" cy="34925"/>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2" name="Oval 352"/>
            <p:cNvSpPr>
              <a:spLocks noChangeArrowheads="1"/>
            </p:cNvSpPr>
            <p:nvPr/>
          </p:nvSpPr>
          <p:spPr bwMode="auto">
            <a:xfrm>
              <a:off x="6046788" y="2855913"/>
              <a:ext cx="34925" cy="38100"/>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3" name="Oval 353"/>
            <p:cNvSpPr>
              <a:spLocks noChangeArrowheads="1"/>
            </p:cNvSpPr>
            <p:nvPr/>
          </p:nvSpPr>
          <p:spPr bwMode="auto">
            <a:xfrm>
              <a:off x="6165851" y="2906713"/>
              <a:ext cx="33338" cy="33338"/>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4" name="Oval 354"/>
            <p:cNvSpPr>
              <a:spLocks noChangeArrowheads="1"/>
            </p:cNvSpPr>
            <p:nvPr/>
          </p:nvSpPr>
          <p:spPr bwMode="auto">
            <a:xfrm>
              <a:off x="5822951" y="3097213"/>
              <a:ext cx="38100" cy="34925"/>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5" name="Oval 355"/>
            <p:cNvSpPr>
              <a:spLocks noChangeArrowheads="1"/>
            </p:cNvSpPr>
            <p:nvPr/>
          </p:nvSpPr>
          <p:spPr bwMode="auto">
            <a:xfrm>
              <a:off x="5957888" y="3114675"/>
              <a:ext cx="38100" cy="38100"/>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6" name="Oval 356"/>
            <p:cNvSpPr>
              <a:spLocks noChangeArrowheads="1"/>
            </p:cNvSpPr>
            <p:nvPr/>
          </p:nvSpPr>
          <p:spPr bwMode="auto">
            <a:xfrm>
              <a:off x="6089651" y="3135313"/>
              <a:ext cx="38100" cy="34925"/>
            </a:xfrm>
            <a:prstGeom prst="ellipse">
              <a:avLst/>
            </a:prstGeom>
            <a:solidFill>
              <a:srgbClr val="9FD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7" name="Freeform 357"/>
            <p:cNvSpPr/>
            <p:nvPr/>
          </p:nvSpPr>
          <p:spPr bwMode="auto">
            <a:xfrm>
              <a:off x="5864226" y="3200400"/>
              <a:ext cx="187325" cy="207963"/>
            </a:xfrm>
            <a:custGeom>
              <a:avLst/>
              <a:gdLst>
                <a:gd name="T0" fmla="*/ 57 w 118"/>
                <a:gd name="T1" fmla="*/ 0 h 131"/>
                <a:gd name="T2" fmla="*/ 0 w 118"/>
                <a:gd name="T3" fmla="*/ 72 h 131"/>
                <a:gd name="T4" fmla="*/ 67 w 118"/>
                <a:gd name="T5" fmla="*/ 131 h 131"/>
                <a:gd name="T6" fmla="*/ 118 w 118"/>
                <a:gd name="T7" fmla="*/ 61 h 131"/>
                <a:gd name="T8" fmla="*/ 57 w 118"/>
                <a:gd name="T9" fmla="*/ 0 h 131"/>
              </a:gdLst>
              <a:ahLst/>
              <a:cxnLst>
                <a:cxn ang="0">
                  <a:pos x="T0" y="T1"/>
                </a:cxn>
                <a:cxn ang="0">
                  <a:pos x="T2" y="T3"/>
                </a:cxn>
                <a:cxn ang="0">
                  <a:pos x="T4" y="T5"/>
                </a:cxn>
                <a:cxn ang="0">
                  <a:pos x="T6" y="T7"/>
                </a:cxn>
                <a:cxn ang="0">
                  <a:pos x="T8" y="T9"/>
                </a:cxn>
              </a:cxnLst>
              <a:rect l="0" t="0" r="r" b="b"/>
              <a:pathLst>
                <a:path w="118" h="131">
                  <a:moveTo>
                    <a:pt x="57" y="0"/>
                  </a:moveTo>
                  <a:lnTo>
                    <a:pt x="0" y="72"/>
                  </a:lnTo>
                  <a:lnTo>
                    <a:pt x="67" y="131"/>
                  </a:lnTo>
                  <a:lnTo>
                    <a:pt x="118" y="61"/>
                  </a:lnTo>
                  <a:lnTo>
                    <a:pt x="57"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8" name="Freeform 358"/>
            <p:cNvSpPr/>
            <p:nvPr/>
          </p:nvSpPr>
          <p:spPr bwMode="auto">
            <a:xfrm>
              <a:off x="5886451" y="3408363"/>
              <a:ext cx="185738" cy="211138"/>
            </a:xfrm>
            <a:custGeom>
              <a:avLst/>
              <a:gdLst>
                <a:gd name="T0" fmla="*/ 53 w 117"/>
                <a:gd name="T1" fmla="*/ 0 h 133"/>
                <a:gd name="T2" fmla="*/ 0 w 117"/>
                <a:gd name="T3" fmla="*/ 75 h 133"/>
                <a:gd name="T4" fmla="*/ 67 w 117"/>
                <a:gd name="T5" fmla="*/ 133 h 133"/>
                <a:gd name="T6" fmla="*/ 117 w 117"/>
                <a:gd name="T7" fmla="*/ 64 h 133"/>
                <a:gd name="T8" fmla="*/ 53 w 117"/>
                <a:gd name="T9" fmla="*/ 0 h 133"/>
              </a:gdLst>
              <a:ahLst/>
              <a:cxnLst>
                <a:cxn ang="0">
                  <a:pos x="T0" y="T1"/>
                </a:cxn>
                <a:cxn ang="0">
                  <a:pos x="T2" y="T3"/>
                </a:cxn>
                <a:cxn ang="0">
                  <a:pos x="T4" y="T5"/>
                </a:cxn>
                <a:cxn ang="0">
                  <a:pos x="T6" y="T7"/>
                </a:cxn>
                <a:cxn ang="0">
                  <a:pos x="T8" y="T9"/>
                </a:cxn>
              </a:cxnLst>
              <a:rect l="0" t="0" r="r" b="b"/>
              <a:pathLst>
                <a:path w="117" h="133">
                  <a:moveTo>
                    <a:pt x="53" y="0"/>
                  </a:moveTo>
                  <a:lnTo>
                    <a:pt x="0" y="75"/>
                  </a:lnTo>
                  <a:lnTo>
                    <a:pt x="67" y="133"/>
                  </a:lnTo>
                  <a:lnTo>
                    <a:pt x="117" y="64"/>
                  </a:lnTo>
                  <a:lnTo>
                    <a:pt x="53"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9" name="Freeform 359"/>
            <p:cNvSpPr/>
            <p:nvPr/>
          </p:nvSpPr>
          <p:spPr bwMode="auto">
            <a:xfrm>
              <a:off x="5967413" y="3619500"/>
              <a:ext cx="173038" cy="195263"/>
            </a:xfrm>
            <a:custGeom>
              <a:avLst/>
              <a:gdLst>
                <a:gd name="T0" fmla="*/ 32 w 109"/>
                <a:gd name="T1" fmla="*/ 0 h 123"/>
                <a:gd name="T2" fmla="*/ 0 w 109"/>
                <a:gd name="T3" fmla="*/ 86 h 123"/>
                <a:gd name="T4" fmla="*/ 80 w 109"/>
                <a:gd name="T5" fmla="*/ 123 h 123"/>
                <a:gd name="T6" fmla="*/ 109 w 109"/>
                <a:gd name="T7" fmla="*/ 43 h 123"/>
                <a:gd name="T8" fmla="*/ 32 w 109"/>
                <a:gd name="T9" fmla="*/ 0 h 123"/>
              </a:gdLst>
              <a:ahLst/>
              <a:cxnLst>
                <a:cxn ang="0">
                  <a:pos x="T0" y="T1"/>
                </a:cxn>
                <a:cxn ang="0">
                  <a:pos x="T2" y="T3"/>
                </a:cxn>
                <a:cxn ang="0">
                  <a:pos x="T4" y="T5"/>
                </a:cxn>
                <a:cxn ang="0">
                  <a:pos x="T6" y="T7"/>
                </a:cxn>
                <a:cxn ang="0">
                  <a:pos x="T8" y="T9"/>
                </a:cxn>
              </a:cxnLst>
              <a:rect l="0" t="0" r="r" b="b"/>
              <a:pathLst>
                <a:path w="109" h="123">
                  <a:moveTo>
                    <a:pt x="32" y="0"/>
                  </a:moveTo>
                  <a:lnTo>
                    <a:pt x="0" y="86"/>
                  </a:lnTo>
                  <a:lnTo>
                    <a:pt x="80" y="123"/>
                  </a:lnTo>
                  <a:lnTo>
                    <a:pt x="109" y="43"/>
                  </a:lnTo>
                  <a:lnTo>
                    <a:pt x="32"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0" name="Freeform 360"/>
            <p:cNvSpPr/>
            <p:nvPr/>
          </p:nvSpPr>
          <p:spPr bwMode="auto">
            <a:xfrm>
              <a:off x="6051551" y="3802063"/>
              <a:ext cx="165100" cy="192088"/>
            </a:xfrm>
            <a:custGeom>
              <a:avLst/>
              <a:gdLst>
                <a:gd name="T0" fmla="*/ 24 w 104"/>
                <a:gd name="T1" fmla="*/ 0 h 121"/>
                <a:gd name="T2" fmla="*/ 0 w 104"/>
                <a:gd name="T3" fmla="*/ 89 h 121"/>
                <a:gd name="T4" fmla="*/ 80 w 104"/>
                <a:gd name="T5" fmla="*/ 121 h 121"/>
                <a:gd name="T6" fmla="*/ 104 w 104"/>
                <a:gd name="T7" fmla="*/ 38 h 121"/>
                <a:gd name="T8" fmla="*/ 24 w 104"/>
                <a:gd name="T9" fmla="*/ 0 h 121"/>
              </a:gdLst>
              <a:ahLst/>
              <a:cxnLst>
                <a:cxn ang="0">
                  <a:pos x="T0" y="T1"/>
                </a:cxn>
                <a:cxn ang="0">
                  <a:pos x="T2" y="T3"/>
                </a:cxn>
                <a:cxn ang="0">
                  <a:pos x="T4" y="T5"/>
                </a:cxn>
                <a:cxn ang="0">
                  <a:pos x="T6" y="T7"/>
                </a:cxn>
                <a:cxn ang="0">
                  <a:pos x="T8" y="T9"/>
                </a:cxn>
              </a:cxnLst>
              <a:rect l="0" t="0" r="r" b="b"/>
              <a:pathLst>
                <a:path w="104" h="121">
                  <a:moveTo>
                    <a:pt x="24" y="0"/>
                  </a:moveTo>
                  <a:lnTo>
                    <a:pt x="0" y="89"/>
                  </a:lnTo>
                  <a:lnTo>
                    <a:pt x="80" y="121"/>
                  </a:lnTo>
                  <a:lnTo>
                    <a:pt x="104" y="38"/>
                  </a:lnTo>
                  <a:lnTo>
                    <a:pt x="24" y="0"/>
                  </a:lnTo>
                  <a:close/>
                </a:path>
              </a:pathLst>
            </a:custGeom>
            <a:solidFill>
              <a:srgbClr val="FFCF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1" name="Freeform 361"/>
            <p:cNvSpPr/>
            <p:nvPr/>
          </p:nvSpPr>
          <p:spPr bwMode="auto">
            <a:xfrm>
              <a:off x="5432426" y="4100513"/>
              <a:ext cx="334963" cy="342900"/>
            </a:xfrm>
            <a:custGeom>
              <a:avLst/>
              <a:gdLst>
                <a:gd name="T0" fmla="*/ 2 w 79"/>
                <a:gd name="T1" fmla="*/ 44 h 81"/>
                <a:gd name="T2" fmla="*/ 72 w 79"/>
                <a:gd name="T3" fmla="*/ 0 h 81"/>
                <a:gd name="T4" fmla="*/ 79 w 79"/>
                <a:gd name="T5" fmla="*/ 11 h 81"/>
                <a:gd name="T6" fmla="*/ 30 w 79"/>
                <a:gd name="T7" fmla="*/ 81 h 81"/>
                <a:gd name="T8" fmla="*/ 2 w 79"/>
                <a:gd name="T9" fmla="*/ 44 h 81"/>
              </a:gdLst>
              <a:ahLst/>
              <a:cxnLst>
                <a:cxn ang="0">
                  <a:pos x="T0" y="T1"/>
                </a:cxn>
                <a:cxn ang="0">
                  <a:pos x="T2" y="T3"/>
                </a:cxn>
                <a:cxn ang="0">
                  <a:pos x="T4" y="T5"/>
                </a:cxn>
                <a:cxn ang="0">
                  <a:pos x="T6" y="T7"/>
                </a:cxn>
                <a:cxn ang="0">
                  <a:pos x="T8" y="T9"/>
                </a:cxn>
              </a:cxnLst>
              <a:rect l="0" t="0" r="r" b="b"/>
              <a:pathLst>
                <a:path w="79" h="81">
                  <a:moveTo>
                    <a:pt x="2" y="44"/>
                  </a:moveTo>
                  <a:cubicBezTo>
                    <a:pt x="72" y="0"/>
                    <a:pt x="72" y="0"/>
                    <a:pt x="72" y="0"/>
                  </a:cubicBezTo>
                  <a:cubicBezTo>
                    <a:pt x="79" y="11"/>
                    <a:pt x="79" y="11"/>
                    <a:pt x="79" y="11"/>
                  </a:cubicBezTo>
                  <a:cubicBezTo>
                    <a:pt x="30" y="81"/>
                    <a:pt x="30" y="81"/>
                    <a:pt x="30" y="81"/>
                  </a:cubicBezTo>
                  <a:cubicBezTo>
                    <a:pt x="30" y="81"/>
                    <a:pt x="0" y="50"/>
                    <a:pt x="2" y="44"/>
                  </a:cubicBezTo>
                  <a:close/>
                </a:path>
              </a:pathLst>
            </a:custGeom>
            <a:solidFill>
              <a:srgbClr val="74B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2" name="Freeform 362"/>
            <p:cNvSpPr/>
            <p:nvPr/>
          </p:nvSpPr>
          <p:spPr bwMode="auto">
            <a:xfrm>
              <a:off x="5622926" y="4227513"/>
              <a:ext cx="369888" cy="382588"/>
            </a:xfrm>
            <a:custGeom>
              <a:avLst/>
              <a:gdLst>
                <a:gd name="T0" fmla="*/ 142 w 233"/>
                <a:gd name="T1" fmla="*/ 0 h 241"/>
                <a:gd name="T2" fmla="*/ 0 w 233"/>
                <a:gd name="T3" fmla="*/ 192 h 241"/>
                <a:gd name="T4" fmla="*/ 38 w 233"/>
                <a:gd name="T5" fmla="*/ 241 h 241"/>
                <a:gd name="T6" fmla="*/ 233 w 233"/>
                <a:gd name="T7" fmla="*/ 88 h 241"/>
                <a:gd name="T8" fmla="*/ 142 w 233"/>
                <a:gd name="T9" fmla="*/ 0 h 241"/>
              </a:gdLst>
              <a:ahLst/>
              <a:cxnLst>
                <a:cxn ang="0">
                  <a:pos x="T0" y="T1"/>
                </a:cxn>
                <a:cxn ang="0">
                  <a:pos x="T2" y="T3"/>
                </a:cxn>
                <a:cxn ang="0">
                  <a:pos x="T4" y="T5"/>
                </a:cxn>
                <a:cxn ang="0">
                  <a:pos x="T6" y="T7"/>
                </a:cxn>
                <a:cxn ang="0">
                  <a:pos x="T8" y="T9"/>
                </a:cxn>
              </a:cxnLst>
              <a:rect l="0" t="0" r="r" b="b"/>
              <a:pathLst>
                <a:path w="233" h="241">
                  <a:moveTo>
                    <a:pt x="142" y="0"/>
                  </a:moveTo>
                  <a:lnTo>
                    <a:pt x="0" y="192"/>
                  </a:lnTo>
                  <a:lnTo>
                    <a:pt x="38" y="241"/>
                  </a:lnTo>
                  <a:lnTo>
                    <a:pt x="233" y="88"/>
                  </a:lnTo>
                  <a:lnTo>
                    <a:pt x="142" y="0"/>
                  </a:lnTo>
                  <a:close/>
                </a:path>
              </a:pathLst>
            </a:custGeom>
            <a:solidFill>
              <a:srgbClr val="F0C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3" name="Freeform 363"/>
            <p:cNvSpPr/>
            <p:nvPr/>
          </p:nvSpPr>
          <p:spPr bwMode="auto">
            <a:xfrm>
              <a:off x="5813426" y="4443413"/>
              <a:ext cx="339725" cy="390525"/>
            </a:xfrm>
            <a:custGeom>
              <a:avLst/>
              <a:gdLst>
                <a:gd name="T0" fmla="*/ 0 w 80"/>
                <a:gd name="T1" fmla="*/ 63 h 92"/>
                <a:gd name="T2" fmla="*/ 61 w 80"/>
                <a:gd name="T3" fmla="*/ 0 h 92"/>
                <a:gd name="T4" fmla="*/ 80 w 80"/>
                <a:gd name="T5" fmla="*/ 11 h 92"/>
                <a:gd name="T6" fmla="*/ 39 w 80"/>
                <a:gd name="T7" fmla="*/ 92 h 92"/>
                <a:gd name="T8" fmla="*/ 0 w 80"/>
                <a:gd name="T9" fmla="*/ 63 h 92"/>
              </a:gdLst>
              <a:ahLst/>
              <a:cxnLst>
                <a:cxn ang="0">
                  <a:pos x="T0" y="T1"/>
                </a:cxn>
                <a:cxn ang="0">
                  <a:pos x="T2" y="T3"/>
                </a:cxn>
                <a:cxn ang="0">
                  <a:pos x="T4" y="T5"/>
                </a:cxn>
                <a:cxn ang="0">
                  <a:pos x="T6" y="T7"/>
                </a:cxn>
                <a:cxn ang="0">
                  <a:pos x="T8" y="T9"/>
                </a:cxn>
              </a:cxnLst>
              <a:rect l="0" t="0" r="r" b="b"/>
              <a:pathLst>
                <a:path w="80" h="92">
                  <a:moveTo>
                    <a:pt x="0" y="63"/>
                  </a:moveTo>
                  <a:cubicBezTo>
                    <a:pt x="61" y="0"/>
                    <a:pt x="61" y="0"/>
                    <a:pt x="61" y="0"/>
                  </a:cubicBezTo>
                  <a:cubicBezTo>
                    <a:pt x="80" y="11"/>
                    <a:pt x="80" y="11"/>
                    <a:pt x="80" y="11"/>
                  </a:cubicBezTo>
                  <a:cubicBezTo>
                    <a:pt x="39" y="92"/>
                    <a:pt x="39" y="92"/>
                    <a:pt x="39" y="92"/>
                  </a:cubicBezTo>
                  <a:cubicBezTo>
                    <a:pt x="39" y="92"/>
                    <a:pt x="5" y="70"/>
                    <a:pt x="0" y="63"/>
                  </a:cubicBezTo>
                  <a:close/>
                </a:path>
              </a:pathLst>
            </a:custGeom>
            <a:solidFill>
              <a:srgbClr val="F06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4" name="Oval 364"/>
            <p:cNvSpPr>
              <a:spLocks noChangeArrowheads="1"/>
            </p:cNvSpPr>
            <p:nvPr/>
          </p:nvSpPr>
          <p:spPr bwMode="auto">
            <a:xfrm>
              <a:off x="5310188" y="4113213"/>
              <a:ext cx="33338" cy="28575"/>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5" name="Oval 365"/>
            <p:cNvSpPr>
              <a:spLocks noChangeArrowheads="1"/>
            </p:cNvSpPr>
            <p:nvPr/>
          </p:nvSpPr>
          <p:spPr bwMode="auto">
            <a:xfrm>
              <a:off x="5440363" y="4113213"/>
              <a:ext cx="34925" cy="28575"/>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6" name="Oval 366"/>
            <p:cNvSpPr>
              <a:spLocks noChangeArrowheads="1"/>
            </p:cNvSpPr>
            <p:nvPr/>
          </p:nvSpPr>
          <p:spPr bwMode="auto">
            <a:xfrm>
              <a:off x="5500688" y="4006850"/>
              <a:ext cx="33338" cy="30163"/>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7" name="Oval 367"/>
            <p:cNvSpPr>
              <a:spLocks noChangeArrowheads="1"/>
            </p:cNvSpPr>
            <p:nvPr/>
          </p:nvSpPr>
          <p:spPr bwMode="auto">
            <a:xfrm>
              <a:off x="5614988" y="4052888"/>
              <a:ext cx="30163" cy="30163"/>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8" name="Oval 368"/>
            <p:cNvSpPr>
              <a:spLocks noChangeArrowheads="1"/>
            </p:cNvSpPr>
            <p:nvPr/>
          </p:nvSpPr>
          <p:spPr bwMode="auto">
            <a:xfrm>
              <a:off x="5673726" y="3956050"/>
              <a:ext cx="30163" cy="28575"/>
            </a:xfrm>
            <a:prstGeom prst="ellipse">
              <a:avLst/>
            </a:prstGeom>
            <a:solidFill>
              <a:srgbClr val="F03A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9" name="Oval 369"/>
            <p:cNvSpPr>
              <a:spLocks noChangeArrowheads="1"/>
            </p:cNvSpPr>
            <p:nvPr/>
          </p:nvSpPr>
          <p:spPr bwMode="auto">
            <a:xfrm>
              <a:off x="6153151" y="4121150"/>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0" name="Oval 370"/>
            <p:cNvSpPr>
              <a:spLocks noChangeArrowheads="1"/>
            </p:cNvSpPr>
            <p:nvPr/>
          </p:nvSpPr>
          <p:spPr bwMode="auto">
            <a:xfrm>
              <a:off x="6276976" y="3997325"/>
              <a:ext cx="38100" cy="39688"/>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1" name="Oval 371"/>
            <p:cNvSpPr>
              <a:spLocks noChangeArrowheads="1"/>
            </p:cNvSpPr>
            <p:nvPr/>
          </p:nvSpPr>
          <p:spPr bwMode="auto">
            <a:xfrm>
              <a:off x="6280151" y="4125913"/>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2" name="Oval 372"/>
            <p:cNvSpPr>
              <a:spLocks noChangeArrowheads="1"/>
            </p:cNvSpPr>
            <p:nvPr/>
          </p:nvSpPr>
          <p:spPr bwMode="auto">
            <a:xfrm>
              <a:off x="6276976" y="4235450"/>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3" name="Oval 373"/>
            <p:cNvSpPr>
              <a:spLocks noChangeArrowheads="1"/>
            </p:cNvSpPr>
            <p:nvPr/>
          </p:nvSpPr>
          <p:spPr bwMode="auto">
            <a:xfrm>
              <a:off x="6381751" y="3989388"/>
              <a:ext cx="38100"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4" name="Oval 374"/>
            <p:cNvSpPr>
              <a:spLocks noChangeArrowheads="1"/>
            </p:cNvSpPr>
            <p:nvPr/>
          </p:nvSpPr>
          <p:spPr bwMode="auto">
            <a:xfrm>
              <a:off x="6353176" y="3875088"/>
              <a:ext cx="33338" cy="38100"/>
            </a:xfrm>
            <a:prstGeom prst="ellipse">
              <a:avLst/>
            </a:prstGeom>
            <a:solidFill>
              <a:srgbClr val="7462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5" name="Freeform 375"/>
            <p:cNvSpPr/>
            <p:nvPr/>
          </p:nvSpPr>
          <p:spPr bwMode="auto">
            <a:xfrm>
              <a:off x="6302376" y="3925888"/>
              <a:ext cx="231775" cy="373063"/>
            </a:xfrm>
            <a:custGeom>
              <a:avLst/>
              <a:gdLst>
                <a:gd name="T0" fmla="*/ 109 w 146"/>
                <a:gd name="T1" fmla="*/ 0 h 235"/>
                <a:gd name="T2" fmla="*/ 146 w 146"/>
                <a:gd name="T3" fmla="*/ 182 h 235"/>
                <a:gd name="T4" fmla="*/ 0 w 146"/>
                <a:gd name="T5" fmla="*/ 235 h 235"/>
                <a:gd name="T6" fmla="*/ 109 w 146"/>
                <a:gd name="T7" fmla="*/ 0 h 235"/>
              </a:gdLst>
              <a:ahLst/>
              <a:cxnLst>
                <a:cxn ang="0">
                  <a:pos x="T0" y="T1"/>
                </a:cxn>
                <a:cxn ang="0">
                  <a:pos x="T2" y="T3"/>
                </a:cxn>
                <a:cxn ang="0">
                  <a:pos x="T4" y="T5"/>
                </a:cxn>
                <a:cxn ang="0">
                  <a:pos x="T6" y="T7"/>
                </a:cxn>
              </a:cxnLst>
              <a:rect l="0" t="0" r="r" b="b"/>
              <a:pathLst>
                <a:path w="146" h="235">
                  <a:moveTo>
                    <a:pt x="109" y="0"/>
                  </a:moveTo>
                  <a:lnTo>
                    <a:pt x="146" y="182"/>
                  </a:lnTo>
                  <a:lnTo>
                    <a:pt x="0" y="235"/>
                  </a:lnTo>
                  <a:lnTo>
                    <a:pt x="109" y="0"/>
                  </a:lnTo>
                  <a:close/>
                </a:path>
              </a:pathLst>
            </a:cu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6" name="Freeform 376"/>
            <p:cNvSpPr/>
            <p:nvPr/>
          </p:nvSpPr>
          <p:spPr bwMode="auto">
            <a:xfrm>
              <a:off x="6534151" y="4090988"/>
              <a:ext cx="276225" cy="369888"/>
            </a:xfrm>
            <a:custGeom>
              <a:avLst/>
              <a:gdLst>
                <a:gd name="T0" fmla="*/ 174 w 174"/>
                <a:gd name="T1" fmla="*/ 0 h 233"/>
                <a:gd name="T2" fmla="*/ 0 w 174"/>
                <a:gd name="T3" fmla="*/ 78 h 233"/>
                <a:gd name="T4" fmla="*/ 94 w 174"/>
                <a:gd name="T5" fmla="*/ 233 h 233"/>
                <a:gd name="T6" fmla="*/ 174 w 174"/>
                <a:gd name="T7" fmla="*/ 0 h 233"/>
              </a:gdLst>
              <a:ahLst/>
              <a:cxnLst>
                <a:cxn ang="0">
                  <a:pos x="T0" y="T1"/>
                </a:cxn>
                <a:cxn ang="0">
                  <a:pos x="T2" y="T3"/>
                </a:cxn>
                <a:cxn ang="0">
                  <a:pos x="T4" y="T5"/>
                </a:cxn>
                <a:cxn ang="0">
                  <a:pos x="T6" y="T7"/>
                </a:cxn>
              </a:cxnLst>
              <a:rect l="0" t="0" r="r" b="b"/>
              <a:pathLst>
                <a:path w="174" h="233">
                  <a:moveTo>
                    <a:pt x="174" y="0"/>
                  </a:moveTo>
                  <a:lnTo>
                    <a:pt x="0" y="78"/>
                  </a:lnTo>
                  <a:lnTo>
                    <a:pt x="94" y="233"/>
                  </a:lnTo>
                  <a:lnTo>
                    <a:pt x="174" y="0"/>
                  </a:lnTo>
                  <a:close/>
                </a:path>
              </a:pathLst>
            </a:cu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7" name="Oval 377"/>
            <p:cNvSpPr>
              <a:spLocks noChangeArrowheads="1"/>
            </p:cNvSpPr>
            <p:nvPr/>
          </p:nvSpPr>
          <p:spPr bwMode="auto">
            <a:xfrm>
              <a:off x="6564313" y="4108450"/>
              <a:ext cx="25400" cy="25400"/>
            </a:xfrm>
            <a:prstGeom prst="ellipse">
              <a:avLst/>
            </a:pr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8" name="Oval 378"/>
            <p:cNvSpPr>
              <a:spLocks noChangeArrowheads="1"/>
            </p:cNvSpPr>
            <p:nvPr/>
          </p:nvSpPr>
          <p:spPr bwMode="auto">
            <a:xfrm>
              <a:off x="6985001" y="4184650"/>
              <a:ext cx="25400" cy="25400"/>
            </a:xfrm>
            <a:prstGeom prst="ellipse">
              <a:avLst/>
            </a:pr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9" name="Oval 379"/>
            <p:cNvSpPr>
              <a:spLocks noChangeArrowheads="1"/>
            </p:cNvSpPr>
            <p:nvPr/>
          </p:nvSpPr>
          <p:spPr bwMode="auto">
            <a:xfrm>
              <a:off x="6967538" y="4397375"/>
              <a:ext cx="25400" cy="30163"/>
            </a:xfrm>
            <a:prstGeom prst="ellipse">
              <a:avLst/>
            </a:pr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0" name="Oval 380"/>
            <p:cNvSpPr>
              <a:spLocks noChangeArrowheads="1"/>
            </p:cNvSpPr>
            <p:nvPr/>
          </p:nvSpPr>
          <p:spPr bwMode="auto">
            <a:xfrm>
              <a:off x="6496051" y="4291013"/>
              <a:ext cx="25400" cy="25400"/>
            </a:xfrm>
            <a:prstGeom prst="ellipse">
              <a:avLst/>
            </a:prstGeom>
            <a:solidFill>
              <a:srgbClr val="B6B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1" name="Freeform 381"/>
            <p:cNvSpPr/>
            <p:nvPr/>
          </p:nvSpPr>
          <p:spPr bwMode="auto">
            <a:xfrm>
              <a:off x="6683376" y="4090988"/>
              <a:ext cx="334963" cy="369888"/>
            </a:xfrm>
            <a:custGeom>
              <a:avLst/>
              <a:gdLst>
                <a:gd name="T0" fmla="*/ 80 w 211"/>
                <a:gd name="T1" fmla="*/ 0 h 233"/>
                <a:gd name="T2" fmla="*/ 211 w 211"/>
                <a:gd name="T3" fmla="*/ 131 h 233"/>
                <a:gd name="T4" fmla="*/ 0 w 211"/>
                <a:gd name="T5" fmla="*/ 233 h 233"/>
                <a:gd name="T6" fmla="*/ 80 w 211"/>
                <a:gd name="T7" fmla="*/ 0 h 233"/>
              </a:gdLst>
              <a:ahLst/>
              <a:cxnLst>
                <a:cxn ang="0">
                  <a:pos x="T0" y="T1"/>
                </a:cxn>
                <a:cxn ang="0">
                  <a:pos x="T2" y="T3"/>
                </a:cxn>
                <a:cxn ang="0">
                  <a:pos x="T4" y="T5"/>
                </a:cxn>
                <a:cxn ang="0">
                  <a:pos x="T6" y="T7"/>
                </a:cxn>
              </a:cxnLst>
              <a:rect l="0" t="0" r="r" b="b"/>
              <a:pathLst>
                <a:path w="211" h="233">
                  <a:moveTo>
                    <a:pt x="80" y="0"/>
                  </a:moveTo>
                  <a:lnTo>
                    <a:pt x="211" y="131"/>
                  </a:lnTo>
                  <a:lnTo>
                    <a:pt x="0" y="233"/>
                  </a:lnTo>
                  <a:lnTo>
                    <a:pt x="80" y="0"/>
                  </a:lnTo>
                  <a:close/>
                </a:path>
              </a:pathLst>
            </a:custGeom>
            <a:solidFill>
              <a:srgbClr val="778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2" name="Freeform 382"/>
            <p:cNvSpPr/>
            <p:nvPr/>
          </p:nvSpPr>
          <p:spPr bwMode="auto">
            <a:xfrm>
              <a:off x="7018338" y="4057650"/>
              <a:ext cx="215900" cy="420688"/>
            </a:xfrm>
            <a:custGeom>
              <a:avLst/>
              <a:gdLst>
                <a:gd name="T0" fmla="*/ 136 w 136"/>
                <a:gd name="T1" fmla="*/ 0 h 265"/>
                <a:gd name="T2" fmla="*/ 0 w 136"/>
                <a:gd name="T3" fmla="*/ 152 h 265"/>
                <a:gd name="T4" fmla="*/ 93 w 136"/>
                <a:gd name="T5" fmla="*/ 265 h 265"/>
                <a:gd name="T6" fmla="*/ 136 w 136"/>
                <a:gd name="T7" fmla="*/ 0 h 265"/>
              </a:gdLst>
              <a:ahLst/>
              <a:cxnLst>
                <a:cxn ang="0">
                  <a:pos x="T0" y="T1"/>
                </a:cxn>
                <a:cxn ang="0">
                  <a:pos x="T2" y="T3"/>
                </a:cxn>
                <a:cxn ang="0">
                  <a:pos x="T4" y="T5"/>
                </a:cxn>
                <a:cxn ang="0">
                  <a:pos x="T6" y="T7"/>
                </a:cxn>
              </a:cxnLst>
              <a:rect l="0" t="0" r="r" b="b"/>
              <a:pathLst>
                <a:path w="136" h="265">
                  <a:moveTo>
                    <a:pt x="136" y="0"/>
                  </a:moveTo>
                  <a:lnTo>
                    <a:pt x="0" y="152"/>
                  </a:lnTo>
                  <a:lnTo>
                    <a:pt x="93" y="265"/>
                  </a:lnTo>
                  <a:lnTo>
                    <a:pt x="136" y="0"/>
                  </a:lnTo>
                  <a:close/>
                </a:path>
              </a:pathLst>
            </a:custGeom>
            <a:solidFill>
              <a:srgbClr val="778B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3" name="Freeform 383"/>
            <p:cNvSpPr/>
            <p:nvPr/>
          </p:nvSpPr>
          <p:spPr bwMode="auto">
            <a:xfrm>
              <a:off x="7165976" y="4057650"/>
              <a:ext cx="246063" cy="420688"/>
            </a:xfrm>
            <a:custGeom>
              <a:avLst/>
              <a:gdLst>
                <a:gd name="T0" fmla="*/ 43 w 155"/>
                <a:gd name="T1" fmla="*/ 0 h 265"/>
                <a:gd name="T2" fmla="*/ 0 w 155"/>
                <a:gd name="T3" fmla="*/ 265 h 265"/>
                <a:gd name="T4" fmla="*/ 155 w 155"/>
                <a:gd name="T5" fmla="*/ 155 h 265"/>
                <a:gd name="T6" fmla="*/ 43 w 155"/>
                <a:gd name="T7" fmla="*/ 0 h 265"/>
              </a:gdLst>
              <a:ahLst/>
              <a:cxnLst>
                <a:cxn ang="0">
                  <a:pos x="T0" y="T1"/>
                </a:cxn>
                <a:cxn ang="0">
                  <a:pos x="T2" y="T3"/>
                </a:cxn>
                <a:cxn ang="0">
                  <a:pos x="T4" y="T5"/>
                </a:cxn>
                <a:cxn ang="0">
                  <a:pos x="T6" y="T7"/>
                </a:cxn>
              </a:cxnLst>
              <a:rect l="0" t="0" r="r" b="b"/>
              <a:pathLst>
                <a:path w="155" h="265">
                  <a:moveTo>
                    <a:pt x="43" y="0"/>
                  </a:moveTo>
                  <a:lnTo>
                    <a:pt x="0" y="265"/>
                  </a:lnTo>
                  <a:lnTo>
                    <a:pt x="155" y="155"/>
                  </a:lnTo>
                  <a:lnTo>
                    <a:pt x="43" y="0"/>
                  </a:lnTo>
                  <a:close/>
                </a:path>
              </a:pathLst>
            </a:custGeom>
            <a:solidFill>
              <a:srgbClr val="EB8B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4" name="Oval 384"/>
            <p:cNvSpPr>
              <a:spLocks noChangeArrowheads="1"/>
            </p:cNvSpPr>
            <p:nvPr/>
          </p:nvSpPr>
          <p:spPr bwMode="auto">
            <a:xfrm>
              <a:off x="6559551" y="2886075"/>
              <a:ext cx="55563"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5" name="Oval 385"/>
            <p:cNvSpPr>
              <a:spLocks noChangeArrowheads="1"/>
            </p:cNvSpPr>
            <p:nvPr/>
          </p:nvSpPr>
          <p:spPr bwMode="auto">
            <a:xfrm>
              <a:off x="6726238" y="2787650"/>
              <a:ext cx="53975"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6" name="Oval 386"/>
            <p:cNvSpPr>
              <a:spLocks noChangeArrowheads="1"/>
            </p:cNvSpPr>
            <p:nvPr/>
          </p:nvSpPr>
          <p:spPr bwMode="auto">
            <a:xfrm>
              <a:off x="6700838" y="3005138"/>
              <a:ext cx="50800"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7" name="Oval 387"/>
            <p:cNvSpPr>
              <a:spLocks noChangeArrowheads="1"/>
            </p:cNvSpPr>
            <p:nvPr/>
          </p:nvSpPr>
          <p:spPr bwMode="auto">
            <a:xfrm>
              <a:off x="6891338" y="2744788"/>
              <a:ext cx="53975" cy="55563"/>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8" name="Oval 388"/>
            <p:cNvSpPr>
              <a:spLocks noChangeArrowheads="1"/>
            </p:cNvSpPr>
            <p:nvPr/>
          </p:nvSpPr>
          <p:spPr bwMode="auto">
            <a:xfrm>
              <a:off x="6891338" y="2932113"/>
              <a:ext cx="53975"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9" name="Oval 389"/>
            <p:cNvSpPr>
              <a:spLocks noChangeArrowheads="1"/>
            </p:cNvSpPr>
            <p:nvPr/>
          </p:nvSpPr>
          <p:spPr bwMode="auto">
            <a:xfrm>
              <a:off x="6772276" y="2894013"/>
              <a:ext cx="50800" cy="50800"/>
            </a:xfrm>
            <a:prstGeom prst="ellipse">
              <a:avLst/>
            </a:prstGeom>
            <a:solidFill>
              <a:srgbClr val="FF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0" name="Freeform 390"/>
            <p:cNvSpPr/>
            <p:nvPr/>
          </p:nvSpPr>
          <p:spPr bwMode="auto">
            <a:xfrm>
              <a:off x="6992938" y="2698750"/>
              <a:ext cx="593725" cy="611188"/>
            </a:xfrm>
            <a:custGeom>
              <a:avLst/>
              <a:gdLst>
                <a:gd name="T0" fmla="*/ 1 w 140"/>
                <a:gd name="T1" fmla="*/ 26 h 144"/>
                <a:gd name="T2" fmla="*/ 11 w 140"/>
                <a:gd name="T3" fmla="*/ 64 h 144"/>
                <a:gd name="T4" fmla="*/ 41 w 140"/>
                <a:gd name="T5" fmla="*/ 39 h 144"/>
                <a:gd name="T6" fmla="*/ 34 w 140"/>
                <a:gd name="T7" fmla="*/ 84 h 144"/>
                <a:gd name="T8" fmla="*/ 79 w 140"/>
                <a:gd name="T9" fmla="*/ 59 h 144"/>
                <a:gd name="T10" fmla="*/ 52 w 140"/>
                <a:gd name="T11" fmla="*/ 100 h 144"/>
                <a:gd name="T12" fmla="*/ 110 w 140"/>
                <a:gd name="T13" fmla="*/ 90 h 144"/>
                <a:gd name="T14" fmla="*/ 76 w 140"/>
                <a:gd name="T15" fmla="*/ 120 h 144"/>
                <a:gd name="T16" fmla="*/ 131 w 140"/>
                <a:gd name="T17" fmla="*/ 143 h 144"/>
                <a:gd name="T18" fmla="*/ 140 w 140"/>
                <a:gd name="T19" fmla="*/ 144 h 144"/>
                <a:gd name="T20" fmla="*/ 137 w 140"/>
                <a:gd name="T21" fmla="*/ 119 h 144"/>
                <a:gd name="T22" fmla="*/ 121 w 140"/>
                <a:gd name="T23" fmla="*/ 78 h 144"/>
                <a:gd name="T24" fmla="*/ 90 w 140"/>
                <a:gd name="T25" fmla="*/ 38 h 144"/>
                <a:gd name="T26" fmla="*/ 44 w 140"/>
                <a:gd name="T27" fmla="*/ 12 h 144"/>
                <a:gd name="T28" fmla="*/ 3 w 140"/>
                <a:gd name="T29" fmla="*/ 0 h 144"/>
                <a:gd name="T30" fmla="*/ 0 w 140"/>
                <a:gd name="T31"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4">
                  <a:moveTo>
                    <a:pt x="1" y="26"/>
                  </a:moveTo>
                  <a:cubicBezTo>
                    <a:pt x="11" y="64"/>
                    <a:pt x="11" y="64"/>
                    <a:pt x="11" y="64"/>
                  </a:cubicBezTo>
                  <a:cubicBezTo>
                    <a:pt x="41" y="39"/>
                    <a:pt x="41" y="39"/>
                    <a:pt x="41" y="39"/>
                  </a:cubicBezTo>
                  <a:cubicBezTo>
                    <a:pt x="34" y="84"/>
                    <a:pt x="34" y="84"/>
                    <a:pt x="34" y="84"/>
                  </a:cubicBezTo>
                  <a:cubicBezTo>
                    <a:pt x="79" y="59"/>
                    <a:pt x="79" y="59"/>
                    <a:pt x="79" y="59"/>
                  </a:cubicBezTo>
                  <a:cubicBezTo>
                    <a:pt x="52" y="100"/>
                    <a:pt x="52" y="100"/>
                    <a:pt x="52" y="100"/>
                  </a:cubicBezTo>
                  <a:cubicBezTo>
                    <a:pt x="110" y="90"/>
                    <a:pt x="110" y="90"/>
                    <a:pt x="110" y="90"/>
                  </a:cubicBezTo>
                  <a:cubicBezTo>
                    <a:pt x="76" y="120"/>
                    <a:pt x="76" y="120"/>
                    <a:pt x="76" y="120"/>
                  </a:cubicBezTo>
                  <a:cubicBezTo>
                    <a:pt x="131" y="143"/>
                    <a:pt x="131" y="143"/>
                    <a:pt x="131" y="143"/>
                  </a:cubicBezTo>
                  <a:cubicBezTo>
                    <a:pt x="140" y="144"/>
                    <a:pt x="140" y="144"/>
                    <a:pt x="140" y="144"/>
                  </a:cubicBezTo>
                  <a:cubicBezTo>
                    <a:pt x="140" y="144"/>
                    <a:pt x="140" y="124"/>
                    <a:pt x="137" y="119"/>
                  </a:cubicBezTo>
                  <a:cubicBezTo>
                    <a:pt x="134" y="113"/>
                    <a:pt x="128" y="85"/>
                    <a:pt x="121" y="78"/>
                  </a:cubicBezTo>
                  <a:cubicBezTo>
                    <a:pt x="114" y="70"/>
                    <a:pt x="99" y="41"/>
                    <a:pt x="90" y="38"/>
                  </a:cubicBezTo>
                  <a:cubicBezTo>
                    <a:pt x="81" y="34"/>
                    <a:pt x="65" y="14"/>
                    <a:pt x="44" y="12"/>
                  </a:cubicBezTo>
                  <a:cubicBezTo>
                    <a:pt x="23" y="10"/>
                    <a:pt x="9" y="0"/>
                    <a:pt x="3" y="0"/>
                  </a:cubicBezTo>
                  <a:cubicBezTo>
                    <a:pt x="0" y="25"/>
                    <a:pt x="0" y="25"/>
                    <a:pt x="0" y="25"/>
                  </a:cubicBezTo>
                </a:path>
              </a:pathLst>
            </a:custGeom>
            <a:solidFill>
              <a:srgbClr val="81C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1" name="Freeform 391"/>
            <p:cNvSpPr/>
            <p:nvPr/>
          </p:nvSpPr>
          <p:spPr bwMode="auto">
            <a:xfrm>
              <a:off x="7013576" y="2681288"/>
              <a:ext cx="598488" cy="582613"/>
            </a:xfrm>
            <a:custGeom>
              <a:avLst/>
              <a:gdLst>
                <a:gd name="T0" fmla="*/ 0 w 141"/>
                <a:gd name="T1" fmla="*/ 4 h 137"/>
                <a:gd name="T2" fmla="*/ 13 w 141"/>
                <a:gd name="T3" fmla="*/ 46 h 137"/>
                <a:gd name="T4" fmla="*/ 49 w 141"/>
                <a:gd name="T5" fmla="*/ 18 h 137"/>
                <a:gd name="T6" fmla="*/ 47 w 141"/>
                <a:gd name="T7" fmla="*/ 60 h 137"/>
                <a:gd name="T8" fmla="*/ 91 w 141"/>
                <a:gd name="T9" fmla="*/ 48 h 137"/>
                <a:gd name="T10" fmla="*/ 74 w 141"/>
                <a:gd name="T11" fmla="*/ 84 h 137"/>
                <a:gd name="T12" fmla="*/ 119 w 141"/>
                <a:gd name="T13" fmla="*/ 85 h 137"/>
                <a:gd name="T14" fmla="*/ 92 w 141"/>
                <a:gd name="T15" fmla="*/ 123 h 137"/>
                <a:gd name="T16" fmla="*/ 133 w 141"/>
                <a:gd name="T17" fmla="*/ 137 h 137"/>
                <a:gd name="T18" fmla="*/ 75 w 141"/>
                <a:gd name="T19" fmla="*/ 29 h 137"/>
                <a:gd name="T20" fmla="*/ 0 w 141"/>
                <a:gd name="T21"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7">
                  <a:moveTo>
                    <a:pt x="0" y="4"/>
                  </a:moveTo>
                  <a:cubicBezTo>
                    <a:pt x="13" y="46"/>
                    <a:pt x="13" y="46"/>
                    <a:pt x="13" y="46"/>
                  </a:cubicBezTo>
                  <a:cubicBezTo>
                    <a:pt x="49" y="18"/>
                    <a:pt x="49" y="18"/>
                    <a:pt x="49" y="18"/>
                  </a:cubicBezTo>
                  <a:cubicBezTo>
                    <a:pt x="47" y="60"/>
                    <a:pt x="47" y="60"/>
                    <a:pt x="47" y="60"/>
                  </a:cubicBezTo>
                  <a:cubicBezTo>
                    <a:pt x="91" y="48"/>
                    <a:pt x="91" y="48"/>
                    <a:pt x="91" y="48"/>
                  </a:cubicBezTo>
                  <a:cubicBezTo>
                    <a:pt x="74" y="84"/>
                    <a:pt x="74" y="84"/>
                    <a:pt x="74" y="84"/>
                  </a:cubicBezTo>
                  <a:cubicBezTo>
                    <a:pt x="119" y="85"/>
                    <a:pt x="119" y="85"/>
                    <a:pt x="119" y="85"/>
                  </a:cubicBezTo>
                  <a:cubicBezTo>
                    <a:pt x="92" y="123"/>
                    <a:pt x="92" y="123"/>
                    <a:pt x="92" y="123"/>
                  </a:cubicBezTo>
                  <a:cubicBezTo>
                    <a:pt x="133" y="137"/>
                    <a:pt x="133" y="137"/>
                    <a:pt x="133" y="137"/>
                  </a:cubicBezTo>
                  <a:cubicBezTo>
                    <a:pt x="133" y="137"/>
                    <a:pt x="141" y="88"/>
                    <a:pt x="75" y="29"/>
                  </a:cubicBezTo>
                  <a:cubicBezTo>
                    <a:pt x="75" y="29"/>
                    <a:pt x="30" y="0"/>
                    <a:pt x="0" y="4"/>
                  </a:cubicBezTo>
                  <a:close/>
                </a:path>
              </a:pathLst>
            </a:custGeom>
            <a:solidFill>
              <a:srgbClr val="FF7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2" name="Freeform 392"/>
            <p:cNvSpPr/>
            <p:nvPr/>
          </p:nvSpPr>
          <p:spPr bwMode="auto">
            <a:xfrm>
              <a:off x="7048501" y="2703513"/>
              <a:ext cx="533400" cy="522288"/>
            </a:xfrm>
            <a:custGeom>
              <a:avLst/>
              <a:gdLst>
                <a:gd name="T0" fmla="*/ 10 w 126"/>
                <a:gd name="T1" fmla="*/ 0 h 123"/>
                <a:gd name="T2" fmla="*/ 79 w 126"/>
                <a:gd name="T3" fmla="*/ 36 h 123"/>
                <a:gd name="T4" fmla="*/ 126 w 126"/>
                <a:gd name="T5" fmla="*/ 123 h 123"/>
                <a:gd name="T6" fmla="*/ 100 w 126"/>
                <a:gd name="T7" fmla="*/ 112 h 123"/>
                <a:gd name="T8" fmla="*/ 115 w 126"/>
                <a:gd name="T9" fmla="*/ 88 h 123"/>
                <a:gd name="T10" fmla="*/ 105 w 126"/>
                <a:gd name="T11" fmla="*/ 71 h 123"/>
                <a:gd name="T12" fmla="*/ 79 w 126"/>
                <a:gd name="T13" fmla="*/ 71 h 123"/>
                <a:gd name="T14" fmla="*/ 89 w 126"/>
                <a:gd name="T15" fmla="*/ 50 h 123"/>
                <a:gd name="T16" fmla="*/ 72 w 126"/>
                <a:gd name="T17" fmla="*/ 34 h 123"/>
                <a:gd name="T18" fmla="*/ 49 w 126"/>
                <a:gd name="T19" fmla="*/ 45 h 123"/>
                <a:gd name="T20" fmla="*/ 48 w 126"/>
                <a:gd name="T21" fmla="*/ 16 h 123"/>
                <a:gd name="T22" fmla="*/ 33 w 126"/>
                <a:gd name="T23" fmla="*/ 8 h 123"/>
                <a:gd name="T24" fmla="*/ 9 w 126"/>
                <a:gd name="T25" fmla="*/ 28 h 123"/>
                <a:gd name="T26" fmla="*/ 0 w 126"/>
                <a:gd name="T27" fmla="*/ 0 h 123"/>
                <a:gd name="T28" fmla="*/ 10 w 126"/>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23">
                  <a:moveTo>
                    <a:pt x="10" y="0"/>
                  </a:moveTo>
                  <a:cubicBezTo>
                    <a:pt x="10" y="0"/>
                    <a:pt x="50" y="6"/>
                    <a:pt x="79" y="36"/>
                  </a:cubicBezTo>
                  <a:cubicBezTo>
                    <a:pt x="108" y="66"/>
                    <a:pt x="125" y="97"/>
                    <a:pt x="126" y="123"/>
                  </a:cubicBezTo>
                  <a:cubicBezTo>
                    <a:pt x="100" y="112"/>
                    <a:pt x="100" y="112"/>
                    <a:pt x="100" y="112"/>
                  </a:cubicBezTo>
                  <a:cubicBezTo>
                    <a:pt x="115" y="88"/>
                    <a:pt x="115" y="88"/>
                    <a:pt x="115" y="88"/>
                  </a:cubicBezTo>
                  <a:cubicBezTo>
                    <a:pt x="115" y="88"/>
                    <a:pt x="111" y="75"/>
                    <a:pt x="105" y="71"/>
                  </a:cubicBezTo>
                  <a:cubicBezTo>
                    <a:pt x="79" y="71"/>
                    <a:pt x="79" y="71"/>
                    <a:pt x="79" y="71"/>
                  </a:cubicBezTo>
                  <a:cubicBezTo>
                    <a:pt x="89" y="50"/>
                    <a:pt x="89" y="50"/>
                    <a:pt x="89" y="50"/>
                  </a:cubicBezTo>
                  <a:cubicBezTo>
                    <a:pt x="89" y="50"/>
                    <a:pt x="80" y="36"/>
                    <a:pt x="72" y="34"/>
                  </a:cubicBezTo>
                  <a:cubicBezTo>
                    <a:pt x="49" y="45"/>
                    <a:pt x="49" y="45"/>
                    <a:pt x="49" y="45"/>
                  </a:cubicBezTo>
                  <a:cubicBezTo>
                    <a:pt x="48" y="16"/>
                    <a:pt x="48" y="16"/>
                    <a:pt x="48" y="16"/>
                  </a:cubicBezTo>
                  <a:cubicBezTo>
                    <a:pt x="48" y="16"/>
                    <a:pt x="38" y="8"/>
                    <a:pt x="33" y="8"/>
                  </a:cubicBezTo>
                  <a:cubicBezTo>
                    <a:pt x="9" y="28"/>
                    <a:pt x="9" y="28"/>
                    <a:pt x="9" y="28"/>
                  </a:cubicBezTo>
                  <a:cubicBezTo>
                    <a:pt x="0" y="0"/>
                    <a:pt x="0" y="0"/>
                    <a:pt x="0" y="0"/>
                  </a:cubicBezTo>
                  <a:lnTo>
                    <a:pt x="10" y="0"/>
                  </a:lnTo>
                  <a:close/>
                </a:path>
              </a:pathLst>
            </a:custGeom>
            <a:solidFill>
              <a:srgbClr val="8D6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3" name="Oval 393"/>
            <p:cNvSpPr>
              <a:spLocks noChangeArrowheads="1"/>
            </p:cNvSpPr>
            <p:nvPr/>
          </p:nvSpPr>
          <p:spPr bwMode="auto">
            <a:xfrm>
              <a:off x="6810376" y="3675063"/>
              <a:ext cx="30163"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4" name="Oval 394"/>
            <p:cNvSpPr>
              <a:spLocks noChangeArrowheads="1"/>
            </p:cNvSpPr>
            <p:nvPr/>
          </p:nvSpPr>
          <p:spPr bwMode="auto">
            <a:xfrm>
              <a:off x="6967538" y="3684588"/>
              <a:ext cx="25400" cy="28575"/>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5" name="Oval 395"/>
            <p:cNvSpPr>
              <a:spLocks noChangeArrowheads="1"/>
            </p:cNvSpPr>
            <p:nvPr/>
          </p:nvSpPr>
          <p:spPr bwMode="auto">
            <a:xfrm>
              <a:off x="6886576" y="3738563"/>
              <a:ext cx="25400"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6" name="Oval 396"/>
            <p:cNvSpPr>
              <a:spLocks noChangeArrowheads="1"/>
            </p:cNvSpPr>
            <p:nvPr/>
          </p:nvSpPr>
          <p:spPr bwMode="auto">
            <a:xfrm>
              <a:off x="6789738" y="3776663"/>
              <a:ext cx="28575" cy="25400"/>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7" name="Oval 397"/>
            <p:cNvSpPr>
              <a:spLocks noChangeArrowheads="1"/>
            </p:cNvSpPr>
            <p:nvPr/>
          </p:nvSpPr>
          <p:spPr bwMode="auto">
            <a:xfrm>
              <a:off x="7010401" y="3756025"/>
              <a:ext cx="25400"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8" name="Oval 398"/>
            <p:cNvSpPr>
              <a:spLocks noChangeArrowheads="1"/>
            </p:cNvSpPr>
            <p:nvPr/>
          </p:nvSpPr>
          <p:spPr bwMode="auto">
            <a:xfrm>
              <a:off x="7094538" y="3644900"/>
              <a:ext cx="25400"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9" name="Oval 399"/>
            <p:cNvSpPr>
              <a:spLocks noChangeArrowheads="1"/>
            </p:cNvSpPr>
            <p:nvPr/>
          </p:nvSpPr>
          <p:spPr bwMode="auto">
            <a:xfrm>
              <a:off x="7140576" y="3722688"/>
              <a:ext cx="30163" cy="28575"/>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0" name="Oval 400"/>
            <p:cNvSpPr>
              <a:spLocks noChangeArrowheads="1"/>
            </p:cNvSpPr>
            <p:nvPr/>
          </p:nvSpPr>
          <p:spPr bwMode="auto">
            <a:xfrm>
              <a:off x="7213601" y="3657600"/>
              <a:ext cx="28575" cy="30163"/>
            </a:xfrm>
            <a:prstGeom prst="ellipse">
              <a:avLst/>
            </a:prstGeom>
            <a:solidFill>
              <a:srgbClr val="7C3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1" name="Oval 401"/>
            <p:cNvSpPr>
              <a:spLocks noChangeArrowheads="1"/>
            </p:cNvSpPr>
            <p:nvPr/>
          </p:nvSpPr>
          <p:spPr bwMode="auto">
            <a:xfrm>
              <a:off x="7513638" y="3352800"/>
              <a:ext cx="34925" cy="33338"/>
            </a:xfrm>
            <a:prstGeom prst="ellipse">
              <a:avLst/>
            </a:prstGeom>
            <a:solidFill>
              <a:srgbClr val="F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2" name="Oval 402"/>
            <p:cNvSpPr>
              <a:spLocks noChangeArrowheads="1"/>
            </p:cNvSpPr>
            <p:nvPr/>
          </p:nvSpPr>
          <p:spPr bwMode="auto">
            <a:xfrm>
              <a:off x="7493001" y="3467100"/>
              <a:ext cx="33338" cy="34925"/>
            </a:xfrm>
            <a:prstGeom prst="ellipse">
              <a:avLst/>
            </a:prstGeom>
            <a:solidFill>
              <a:srgbClr val="F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3" name="Oval 403"/>
            <p:cNvSpPr>
              <a:spLocks noChangeArrowheads="1"/>
            </p:cNvSpPr>
            <p:nvPr/>
          </p:nvSpPr>
          <p:spPr bwMode="auto">
            <a:xfrm>
              <a:off x="7434263" y="3598863"/>
              <a:ext cx="38100" cy="33338"/>
            </a:xfrm>
            <a:prstGeom prst="ellipse">
              <a:avLst/>
            </a:prstGeom>
            <a:solidFill>
              <a:srgbClr val="F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4" name="Oval 404"/>
            <p:cNvSpPr>
              <a:spLocks noChangeArrowheads="1"/>
            </p:cNvSpPr>
            <p:nvPr/>
          </p:nvSpPr>
          <p:spPr bwMode="auto">
            <a:xfrm>
              <a:off x="7315201" y="3565525"/>
              <a:ext cx="33338" cy="33338"/>
            </a:xfrm>
            <a:prstGeom prst="ellipse">
              <a:avLst/>
            </a:prstGeom>
            <a:solidFill>
              <a:srgbClr val="9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5" name="Oval 405"/>
            <p:cNvSpPr>
              <a:spLocks noChangeArrowheads="1"/>
            </p:cNvSpPr>
            <p:nvPr/>
          </p:nvSpPr>
          <p:spPr bwMode="auto">
            <a:xfrm>
              <a:off x="7366001" y="3475038"/>
              <a:ext cx="33338" cy="34925"/>
            </a:xfrm>
            <a:prstGeom prst="ellipse">
              <a:avLst/>
            </a:prstGeom>
            <a:solidFill>
              <a:srgbClr val="9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6" name="Oval 406"/>
            <p:cNvSpPr>
              <a:spLocks noChangeArrowheads="1"/>
            </p:cNvSpPr>
            <p:nvPr/>
          </p:nvSpPr>
          <p:spPr bwMode="auto">
            <a:xfrm>
              <a:off x="7396163" y="3378200"/>
              <a:ext cx="33338" cy="33338"/>
            </a:xfrm>
            <a:prstGeom prst="ellipse">
              <a:avLst/>
            </a:prstGeom>
            <a:solidFill>
              <a:srgbClr val="9F3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7" name="Oval 407"/>
            <p:cNvSpPr>
              <a:spLocks noChangeArrowheads="1"/>
            </p:cNvSpPr>
            <p:nvPr/>
          </p:nvSpPr>
          <p:spPr bwMode="auto">
            <a:xfrm>
              <a:off x="7297738" y="3327400"/>
              <a:ext cx="34925" cy="33338"/>
            </a:xfrm>
            <a:prstGeom prst="ellipse">
              <a:avLst/>
            </a:prstGeom>
            <a:solidFill>
              <a:srgbClr val="8B4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8" name="Oval 408"/>
            <p:cNvSpPr>
              <a:spLocks noChangeArrowheads="1"/>
            </p:cNvSpPr>
            <p:nvPr/>
          </p:nvSpPr>
          <p:spPr bwMode="auto">
            <a:xfrm>
              <a:off x="7267576" y="3446463"/>
              <a:ext cx="34925" cy="33338"/>
            </a:xfrm>
            <a:prstGeom prst="ellipse">
              <a:avLst/>
            </a:prstGeom>
            <a:solidFill>
              <a:srgbClr val="8B4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9" name="Oval 409"/>
            <p:cNvSpPr>
              <a:spLocks noChangeArrowheads="1"/>
            </p:cNvSpPr>
            <p:nvPr/>
          </p:nvSpPr>
          <p:spPr bwMode="auto">
            <a:xfrm>
              <a:off x="7226301" y="3514725"/>
              <a:ext cx="33338" cy="33338"/>
            </a:xfrm>
            <a:prstGeom prst="ellipse">
              <a:avLst/>
            </a:prstGeom>
            <a:solidFill>
              <a:srgbClr val="8B42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950" name="文本框 949"/>
          <p:cNvSpPr txBox="1"/>
          <p:nvPr/>
        </p:nvSpPr>
        <p:spPr>
          <a:xfrm>
            <a:off x="1957426" y="1574310"/>
            <a:ext cx="3127217" cy="138366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951" name="文本框 950"/>
          <p:cNvSpPr txBox="1"/>
          <p:nvPr/>
        </p:nvSpPr>
        <p:spPr>
          <a:xfrm>
            <a:off x="1957426" y="1188717"/>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952" name="文本框 951"/>
          <p:cNvSpPr txBox="1"/>
          <p:nvPr/>
        </p:nvSpPr>
        <p:spPr>
          <a:xfrm>
            <a:off x="4736446" y="3066671"/>
            <a:ext cx="3127217" cy="138366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953" name="文本框 952"/>
          <p:cNvSpPr txBox="1"/>
          <p:nvPr/>
        </p:nvSpPr>
        <p:spPr>
          <a:xfrm>
            <a:off x="4736446" y="2681078"/>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954" name="文本框 953"/>
          <p:cNvSpPr txBox="1"/>
          <p:nvPr/>
        </p:nvSpPr>
        <p:spPr>
          <a:xfrm>
            <a:off x="8321340" y="3618272"/>
            <a:ext cx="3127217" cy="138366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955" name="文本框 954"/>
          <p:cNvSpPr txBox="1"/>
          <p:nvPr/>
        </p:nvSpPr>
        <p:spPr>
          <a:xfrm>
            <a:off x="8321340" y="3232679"/>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956" name="文本框 955"/>
          <p:cNvSpPr txBox="1"/>
          <p:nvPr/>
        </p:nvSpPr>
        <p:spPr>
          <a:xfrm>
            <a:off x="171523" y="112458"/>
            <a:ext cx="255714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4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1" name="组合 330"/>
          <p:cNvGrpSpPr/>
          <p:nvPr/>
        </p:nvGrpSpPr>
        <p:grpSpPr>
          <a:xfrm>
            <a:off x="10381491" y="285041"/>
            <a:ext cx="1354789" cy="1360354"/>
            <a:chOff x="3957638" y="1298575"/>
            <a:chExt cx="4251325" cy="4268788"/>
          </a:xfrm>
        </p:grpSpPr>
        <p:grpSp>
          <p:nvGrpSpPr>
            <p:cNvPr id="5" name="Group 205"/>
            <p:cNvGrpSpPr/>
            <p:nvPr/>
          </p:nvGrpSpPr>
          <p:grpSpPr bwMode="auto">
            <a:xfrm>
              <a:off x="3957638" y="1298575"/>
              <a:ext cx="4251325" cy="4268788"/>
              <a:chOff x="2493" y="818"/>
              <a:chExt cx="2678" cy="2689"/>
            </a:xfrm>
          </p:grpSpPr>
          <p:sp>
            <p:nvSpPr>
              <p:cNvPr id="131" name="Freeform 5"/>
              <p:cNvSpPr/>
              <p:nvPr/>
            </p:nvSpPr>
            <p:spPr bwMode="auto">
              <a:xfrm>
                <a:off x="2725" y="1428"/>
                <a:ext cx="225" cy="359"/>
              </a:xfrm>
              <a:custGeom>
                <a:avLst/>
                <a:gdLst>
                  <a:gd name="T0" fmla="*/ 70 w 84"/>
                  <a:gd name="T1" fmla="*/ 1 h 134"/>
                  <a:gd name="T2" fmla="*/ 0 w 84"/>
                  <a:gd name="T3" fmla="*/ 118 h 134"/>
                  <a:gd name="T4" fmla="*/ 8 w 84"/>
                  <a:gd name="T5" fmla="*/ 134 h 134"/>
                  <a:gd name="T6" fmla="*/ 84 w 84"/>
                  <a:gd name="T7" fmla="*/ 1 h 134"/>
                  <a:gd name="T8" fmla="*/ 70 w 84"/>
                  <a:gd name="T9" fmla="*/ 1 h 134"/>
                </a:gdLst>
                <a:ahLst/>
                <a:cxnLst>
                  <a:cxn ang="0">
                    <a:pos x="T0" y="T1"/>
                  </a:cxn>
                  <a:cxn ang="0">
                    <a:pos x="T2" y="T3"/>
                  </a:cxn>
                  <a:cxn ang="0">
                    <a:pos x="T4" y="T5"/>
                  </a:cxn>
                  <a:cxn ang="0">
                    <a:pos x="T6" y="T7"/>
                  </a:cxn>
                  <a:cxn ang="0">
                    <a:pos x="T8" y="T9"/>
                  </a:cxn>
                </a:cxnLst>
                <a:rect l="0" t="0" r="r" b="b"/>
                <a:pathLst>
                  <a:path w="84" h="134">
                    <a:moveTo>
                      <a:pt x="70" y="1"/>
                    </a:moveTo>
                    <a:cubicBezTo>
                      <a:pt x="0" y="118"/>
                      <a:pt x="0" y="118"/>
                      <a:pt x="0" y="118"/>
                    </a:cubicBezTo>
                    <a:cubicBezTo>
                      <a:pt x="2" y="124"/>
                      <a:pt x="5" y="129"/>
                      <a:pt x="8" y="134"/>
                    </a:cubicBezTo>
                    <a:cubicBezTo>
                      <a:pt x="84" y="1"/>
                      <a:pt x="84" y="1"/>
                      <a:pt x="84" y="1"/>
                    </a:cubicBezTo>
                    <a:cubicBezTo>
                      <a:pt x="79" y="1"/>
                      <a:pt x="74" y="0"/>
                      <a:pt x="70" y="1"/>
                    </a:cubicBezTo>
                    <a:close/>
                  </a:path>
                </a:pathLst>
              </a:custGeom>
              <a:solidFill>
                <a:srgbClr val="FFE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Freeform 6"/>
              <p:cNvSpPr/>
              <p:nvPr/>
            </p:nvSpPr>
            <p:spPr bwMode="auto">
              <a:xfrm>
                <a:off x="2747" y="1431"/>
                <a:ext cx="286" cy="415"/>
              </a:xfrm>
              <a:custGeom>
                <a:avLst/>
                <a:gdLst>
                  <a:gd name="T0" fmla="*/ 76 w 107"/>
                  <a:gd name="T1" fmla="*/ 0 h 155"/>
                  <a:gd name="T2" fmla="*/ 0 w 107"/>
                  <a:gd name="T3" fmla="*/ 133 h 155"/>
                  <a:gd name="T4" fmla="*/ 18 w 107"/>
                  <a:gd name="T5" fmla="*/ 155 h 155"/>
                  <a:gd name="T6" fmla="*/ 107 w 107"/>
                  <a:gd name="T7" fmla="*/ 8 h 155"/>
                  <a:gd name="T8" fmla="*/ 76 w 107"/>
                  <a:gd name="T9" fmla="*/ 0 h 155"/>
                </a:gdLst>
                <a:ahLst/>
                <a:cxnLst>
                  <a:cxn ang="0">
                    <a:pos x="T0" y="T1"/>
                  </a:cxn>
                  <a:cxn ang="0">
                    <a:pos x="T2" y="T3"/>
                  </a:cxn>
                  <a:cxn ang="0">
                    <a:pos x="T4" y="T5"/>
                  </a:cxn>
                  <a:cxn ang="0">
                    <a:pos x="T6" y="T7"/>
                  </a:cxn>
                  <a:cxn ang="0">
                    <a:pos x="T8" y="T9"/>
                  </a:cxn>
                </a:cxnLst>
                <a:rect l="0" t="0" r="r" b="b"/>
                <a:pathLst>
                  <a:path w="107" h="155">
                    <a:moveTo>
                      <a:pt x="76" y="0"/>
                    </a:moveTo>
                    <a:cubicBezTo>
                      <a:pt x="0" y="133"/>
                      <a:pt x="0" y="133"/>
                      <a:pt x="0" y="133"/>
                    </a:cubicBezTo>
                    <a:cubicBezTo>
                      <a:pt x="5" y="141"/>
                      <a:pt x="11" y="148"/>
                      <a:pt x="18" y="155"/>
                    </a:cubicBezTo>
                    <a:cubicBezTo>
                      <a:pt x="107" y="8"/>
                      <a:pt x="107" y="8"/>
                      <a:pt x="107" y="8"/>
                    </a:cubicBezTo>
                    <a:cubicBezTo>
                      <a:pt x="97" y="4"/>
                      <a:pt x="86" y="1"/>
                      <a:pt x="76" y="0"/>
                    </a:cubicBezTo>
                    <a:close/>
                  </a:path>
                </a:pathLst>
              </a:custGeom>
              <a:solidFill>
                <a:srgbClr val="44B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Freeform 7"/>
              <p:cNvSpPr/>
              <p:nvPr/>
            </p:nvSpPr>
            <p:spPr bwMode="auto">
              <a:xfrm>
                <a:off x="2795" y="1452"/>
                <a:ext cx="267" cy="418"/>
              </a:xfrm>
              <a:custGeom>
                <a:avLst/>
                <a:gdLst>
                  <a:gd name="T0" fmla="*/ 89 w 100"/>
                  <a:gd name="T1" fmla="*/ 0 h 156"/>
                  <a:gd name="T2" fmla="*/ 0 w 100"/>
                  <a:gd name="T3" fmla="*/ 147 h 156"/>
                  <a:gd name="T4" fmla="*/ 9 w 100"/>
                  <a:gd name="T5" fmla="*/ 156 h 156"/>
                  <a:gd name="T6" fmla="*/ 100 w 100"/>
                  <a:gd name="T7" fmla="*/ 5 h 156"/>
                  <a:gd name="T8" fmla="*/ 89 w 100"/>
                  <a:gd name="T9" fmla="*/ 0 h 156"/>
                </a:gdLst>
                <a:ahLst/>
                <a:cxnLst>
                  <a:cxn ang="0">
                    <a:pos x="T0" y="T1"/>
                  </a:cxn>
                  <a:cxn ang="0">
                    <a:pos x="T2" y="T3"/>
                  </a:cxn>
                  <a:cxn ang="0">
                    <a:pos x="T4" y="T5"/>
                  </a:cxn>
                  <a:cxn ang="0">
                    <a:pos x="T6" y="T7"/>
                  </a:cxn>
                  <a:cxn ang="0">
                    <a:pos x="T8" y="T9"/>
                  </a:cxn>
                </a:cxnLst>
                <a:rect l="0" t="0" r="r" b="b"/>
                <a:pathLst>
                  <a:path w="100" h="156">
                    <a:moveTo>
                      <a:pt x="89" y="0"/>
                    </a:moveTo>
                    <a:cubicBezTo>
                      <a:pt x="0" y="147"/>
                      <a:pt x="0" y="147"/>
                      <a:pt x="0" y="147"/>
                    </a:cubicBezTo>
                    <a:cubicBezTo>
                      <a:pt x="2" y="150"/>
                      <a:pt x="5" y="153"/>
                      <a:pt x="9" y="156"/>
                    </a:cubicBezTo>
                    <a:cubicBezTo>
                      <a:pt x="100" y="5"/>
                      <a:pt x="100" y="5"/>
                      <a:pt x="100" y="5"/>
                    </a:cubicBezTo>
                    <a:cubicBezTo>
                      <a:pt x="97" y="3"/>
                      <a:pt x="93" y="1"/>
                      <a:pt x="89" y="0"/>
                    </a:cubicBezTo>
                    <a:close/>
                  </a:path>
                </a:pathLst>
              </a:custGeom>
              <a:solidFill>
                <a:srgbClr val="FF44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Freeform 8"/>
              <p:cNvSpPr/>
              <p:nvPr/>
            </p:nvSpPr>
            <p:spPr bwMode="auto">
              <a:xfrm>
                <a:off x="3137" y="1594"/>
                <a:ext cx="216" cy="190"/>
              </a:xfrm>
              <a:custGeom>
                <a:avLst/>
                <a:gdLst>
                  <a:gd name="T0" fmla="*/ 32 w 81"/>
                  <a:gd name="T1" fmla="*/ 0 h 71"/>
                  <a:gd name="T2" fmla="*/ 0 w 81"/>
                  <a:gd name="T3" fmla="*/ 71 h 71"/>
                  <a:gd name="T4" fmla="*/ 80 w 81"/>
                  <a:gd name="T5" fmla="*/ 65 h 71"/>
                  <a:gd name="T6" fmla="*/ 81 w 81"/>
                  <a:gd name="T7" fmla="*/ 63 h 71"/>
                  <a:gd name="T8" fmla="*/ 32 w 81"/>
                  <a:gd name="T9" fmla="*/ 0 h 71"/>
                </a:gdLst>
                <a:ahLst/>
                <a:cxnLst>
                  <a:cxn ang="0">
                    <a:pos x="T0" y="T1"/>
                  </a:cxn>
                  <a:cxn ang="0">
                    <a:pos x="T2" y="T3"/>
                  </a:cxn>
                  <a:cxn ang="0">
                    <a:pos x="T4" y="T5"/>
                  </a:cxn>
                  <a:cxn ang="0">
                    <a:pos x="T6" y="T7"/>
                  </a:cxn>
                  <a:cxn ang="0">
                    <a:pos x="T8" y="T9"/>
                  </a:cxn>
                </a:cxnLst>
                <a:rect l="0" t="0" r="r" b="b"/>
                <a:pathLst>
                  <a:path w="81" h="71">
                    <a:moveTo>
                      <a:pt x="32" y="0"/>
                    </a:moveTo>
                    <a:cubicBezTo>
                      <a:pt x="0" y="71"/>
                      <a:pt x="0" y="71"/>
                      <a:pt x="0" y="71"/>
                    </a:cubicBezTo>
                    <a:cubicBezTo>
                      <a:pt x="80" y="65"/>
                      <a:pt x="80" y="65"/>
                      <a:pt x="80" y="65"/>
                    </a:cubicBezTo>
                    <a:cubicBezTo>
                      <a:pt x="81" y="63"/>
                      <a:pt x="81" y="63"/>
                      <a:pt x="81" y="63"/>
                    </a:cubicBezTo>
                    <a:cubicBezTo>
                      <a:pt x="67" y="42"/>
                      <a:pt x="51" y="20"/>
                      <a:pt x="32" y="0"/>
                    </a:cubicBezTo>
                    <a:close/>
                  </a:path>
                </a:pathLst>
              </a:custGeom>
              <a:solidFill>
                <a:srgbClr val="629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Freeform 9"/>
              <p:cNvSpPr/>
              <p:nvPr/>
            </p:nvSpPr>
            <p:spPr bwMode="auto">
              <a:xfrm>
                <a:off x="3051" y="1784"/>
                <a:ext cx="188" cy="206"/>
              </a:xfrm>
              <a:custGeom>
                <a:avLst/>
                <a:gdLst>
                  <a:gd name="T0" fmla="*/ 70 w 70"/>
                  <a:gd name="T1" fmla="*/ 77 h 77"/>
                  <a:gd name="T2" fmla="*/ 32 w 70"/>
                  <a:gd name="T3" fmla="*/ 0 h 77"/>
                  <a:gd name="T4" fmla="*/ 0 w 70"/>
                  <a:gd name="T5" fmla="*/ 71 h 77"/>
                  <a:gd name="T6" fmla="*/ 70 w 70"/>
                  <a:gd name="T7" fmla="*/ 77 h 77"/>
                </a:gdLst>
                <a:ahLst/>
                <a:cxnLst>
                  <a:cxn ang="0">
                    <a:pos x="T0" y="T1"/>
                  </a:cxn>
                  <a:cxn ang="0">
                    <a:pos x="T2" y="T3"/>
                  </a:cxn>
                  <a:cxn ang="0">
                    <a:pos x="T4" y="T5"/>
                  </a:cxn>
                  <a:cxn ang="0">
                    <a:pos x="T6" y="T7"/>
                  </a:cxn>
                </a:cxnLst>
                <a:rect l="0" t="0" r="r" b="b"/>
                <a:pathLst>
                  <a:path w="70" h="77">
                    <a:moveTo>
                      <a:pt x="70" y="77"/>
                    </a:moveTo>
                    <a:cubicBezTo>
                      <a:pt x="32" y="0"/>
                      <a:pt x="32" y="0"/>
                      <a:pt x="32" y="0"/>
                    </a:cubicBezTo>
                    <a:cubicBezTo>
                      <a:pt x="0" y="71"/>
                      <a:pt x="0" y="71"/>
                      <a:pt x="0" y="71"/>
                    </a:cubicBezTo>
                    <a:cubicBezTo>
                      <a:pt x="20" y="75"/>
                      <a:pt x="44" y="77"/>
                      <a:pt x="70" y="77"/>
                    </a:cubicBezTo>
                    <a:close/>
                  </a:path>
                </a:pathLst>
              </a:custGeom>
              <a:solidFill>
                <a:srgbClr val="FF68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Freeform 10"/>
              <p:cNvSpPr/>
              <p:nvPr/>
            </p:nvSpPr>
            <p:spPr bwMode="auto">
              <a:xfrm>
                <a:off x="3247" y="1768"/>
                <a:ext cx="219" cy="222"/>
              </a:xfrm>
              <a:custGeom>
                <a:avLst/>
                <a:gdLst>
                  <a:gd name="T0" fmla="*/ 41 w 82"/>
                  <a:gd name="T1" fmla="*/ 0 h 83"/>
                  <a:gd name="T2" fmla="*/ 39 w 82"/>
                  <a:gd name="T3" fmla="*/ 0 h 83"/>
                  <a:gd name="T4" fmla="*/ 0 w 82"/>
                  <a:gd name="T5" fmla="*/ 83 h 83"/>
                  <a:gd name="T6" fmla="*/ 82 w 82"/>
                  <a:gd name="T7" fmla="*/ 73 h 83"/>
                  <a:gd name="T8" fmla="*/ 41 w 82"/>
                  <a:gd name="T9" fmla="*/ 0 h 83"/>
                </a:gdLst>
                <a:ahLst/>
                <a:cxnLst>
                  <a:cxn ang="0">
                    <a:pos x="T0" y="T1"/>
                  </a:cxn>
                  <a:cxn ang="0">
                    <a:pos x="T2" y="T3"/>
                  </a:cxn>
                  <a:cxn ang="0">
                    <a:pos x="T4" y="T5"/>
                  </a:cxn>
                  <a:cxn ang="0">
                    <a:pos x="T6" y="T7"/>
                  </a:cxn>
                  <a:cxn ang="0">
                    <a:pos x="T8" y="T9"/>
                  </a:cxn>
                </a:cxnLst>
                <a:rect l="0" t="0" r="r" b="b"/>
                <a:pathLst>
                  <a:path w="82" h="83">
                    <a:moveTo>
                      <a:pt x="41" y="0"/>
                    </a:moveTo>
                    <a:cubicBezTo>
                      <a:pt x="39" y="0"/>
                      <a:pt x="39" y="0"/>
                      <a:pt x="39" y="0"/>
                    </a:cubicBezTo>
                    <a:cubicBezTo>
                      <a:pt x="0" y="83"/>
                      <a:pt x="0" y="83"/>
                      <a:pt x="0" y="83"/>
                    </a:cubicBezTo>
                    <a:cubicBezTo>
                      <a:pt x="25" y="82"/>
                      <a:pt x="52" y="79"/>
                      <a:pt x="82" y="73"/>
                    </a:cubicBezTo>
                    <a:cubicBezTo>
                      <a:pt x="82" y="73"/>
                      <a:pt x="67" y="39"/>
                      <a:pt x="41" y="0"/>
                    </a:cubicBezTo>
                    <a:close/>
                  </a:path>
                </a:pathLst>
              </a:custGeom>
              <a:solidFill>
                <a:srgbClr val="97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Freeform 11"/>
              <p:cNvSpPr/>
              <p:nvPr/>
            </p:nvSpPr>
            <p:spPr bwMode="auto">
              <a:xfrm>
                <a:off x="3137" y="1768"/>
                <a:ext cx="214" cy="222"/>
              </a:xfrm>
              <a:custGeom>
                <a:avLst/>
                <a:gdLst>
                  <a:gd name="T0" fmla="*/ 0 w 80"/>
                  <a:gd name="T1" fmla="*/ 6 h 83"/>
                  <a:gd name="T2" fmla="*/ 0 w 80"/>
                  <a:gd name="T3" fmla="*/ 6 h 83"/>
                  <a:gd name="T4" fmla="*/ 38 w 80"/>
                  <a:gd name="T5" fmla="*/ 83 h 83"/>
                  <a:gd name="T6" fmla="*/ 41 w 80"/>
                  <a:gd name="T7" fmla="*/ 83 h 83"/>
                  <a:gd name="T8" fmla="*/ 80 w 80"/>
                  <a:gd name="T9" fmla="*/ 0 h 83"/>
                  <a:gd name="T10" fmla="*/ 0 w 80"/>
                  <a:gd name="T11" fmla="*/ 6 h 83"/>
                </a:gdLst>
                <a:ahLst/>
                <a:cxnLst>
                  <a:cxn ang="0">
                    <a:pos x="T0" y="T1"/>
                  </a:cxn>
                  <a:cxn ang="0">
                    <a:pos x="T2" y="T3"/>
                  </a:cxn>
                  <a:cxn ang="0">
                    <a:pos x="T4" y="T5"/>
                  </a:cxn>
                  <a:cxn ang="0">
                    <a:pos x="T6" y="T7"/>
                  </a:cxn>
                  <a:cxn ang="0">
                    <a:pos x="T8" y="T9"/>
                  </a:cxn>
                  <a:cxn ang="0">
                    <a:pos x="T10" y="T11"/>
                  </a:cxn>
                </a:cxnLst>
                <a:rect l="0" t="0" r="r" b="b"/>
                <a:pathLst>
                  <a:path w="80" h="83">
                    <a:moveTo>
                      <a:pt x="0" y="6"/>
                    </a:moveTo>
                    <a:cubicBezTo>
                      <a:pt x="0" y="6"/>
                      <a:pt x="0" y="6"/>
                      <a:pt x="0" y="6"/>
                    </a:cubicBezTo>
                    <a:cubicBezTo>
                      <a:pt x="38" y="83"/>
                      <a:pt x="38" y="83"/>
                      <a:pt x="38" y="83"/>
                    </a:cubicBezTo>
                    <a:cubicBezTo>
                      <a:pt x="39" y="83"/>
                      <a:pt x="40" y="83"/>
                      <a:pt x="41" y="83"/>
                    </a:cubicBezTo>
                    <a:cubicBezTo>
                      <a:pt x="80" y="0"/>
                      <a:pt x="80" y="0"/>
                      <a:pt x="80" y="0"/>
                    </a:cubicBezTo>
                    <a:lnTo>
                      <a:pt x="0" y="6"/>
                    </a:lnTo>
                    <a:close/>
                  </a:path>
                </a:pathLst>
              </a:custGeom>
              <a:solidFill>
                <a:srgbClr val="9D49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Freeform 12"/>
              <p:cNvSpPr/>
              <p:nvPr/>
            </p:nvSpPr>
            <p:spPr bwMode="auto">
              <a:xfrm>
                <a:off x="2819" y="1466"/>
                <a:ext cx="403" cy="508"/>
              </a:xfrm>
              <a:custGeom>
                <a:avLst/>
                <a:gdLst>
                  <a:gd name="T0" fmla="*/ 91 w 151"/>
                  <a:gd name="T1" fmla="*/ 0 h 190"/>
                  <a:gd name="T2" fmla="*/ 0 w 151"/>
                  <a:gd name="T3" fmla="*/ 151 h 190"/>
                  <a:gd name="T4" fmla="*/ 87 w 151"/>
                  <a:gd name="T5" fmla="*/ 190 h 190"/>
                  <a:gd name="T6" fmla="*/ 151 w 151"/>
                  <a:gd name="T7" fmla="*/ 48 h 190"/>
                  <a:gd name="T8" fmla="*/ 91 w 151"/>
                  <a:gd name="T9" fmla="*/ 0 h 190"/>
                </a:gdLst>
                <a:ahLst/>
                <a:cxnLst>
                  <a:cxn ang="0">
                    <a:pos x="T0" y="T1"/>
                  </a:cxn>
                  <a:cxn ang="0">
                    <a:pos x="T2" y="T3"/>
                  </a:cxn>
                  <a:cxn ang="0">
                    <a:pos x="T4" y="T5"/>
                  </a:cxn>
                  <a:cxn ang="0">
                    <a:pos x="T6" y="T7"/>
                  </a:cxn>
                  <a:cxn ang="0">
                    <a:pos x="T8" y="T9"/>
                  </a:cxn>
                </a:cxnLst>
                <a:rect l="0" t="0" r="r" b="b"/>
                <a:pathLst>
                  <a:path w="151" h="190">
                    <a:moveTo>
                      <a:pt x="91" y="0"/>
                    </a:moveTo>
                    <a:cubicBezTo>
                      <a:pt x="0" y="151"/>
                      <a:pt x="0" y="151"/>
                      <a:pt x="0" y="151"/>
                    </a:cubicBezTo>
                    <a:cubicBezTo>
                      <a:pt x="21" y="168"/>
                      <a:pt x="49" y="183"/>
                      <a:pt x="87" y="190"/>
                    </a:cubicBezTo>
                    <a:cubicBezTo>
                      <a:pt x="151" y="48"/>
                      <a:pt x="151" y="48"/>
                      <a:pt x="151" y="48"/>
                    </a:cubicBezTo>
                    <a:cubicBezTo>
                      <a:pt x="133" y="29"/>
                      <a:pt x="113" y="12"/>
                      <a:pt x="91" y="0"/>
                    </a:cubicBezTo>
                    <a:close/>
                  </a:path>
                </a:pathLst>
              </a:custGeom>
              <a:solidFill>
                <a:srgbClr val="6A3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Freeform 13"/>
              <p:cNvSpPr/>
              <p:nvPr/>
            </p:nvSpPr>
            <p:spPr bwMode="auto">
              <a:xfrm>
                <a:off x="2669" y="1431"/>
                <a:ext cx="243" cy="313"/>
              </a:xfrm>
              <a:custGeom>
                <a:avLst/>
                <a:gdLst>
                  <a:gd name="T0" fmla="*/ 75 w 91"/>
                  <a:gd name="T1" fmla="*/ 2 h 117"/>
                  <a:gd name="T2" fmla="*/ 21 w 91"/>
                  <a:gd name="T3" fmla="*/ 117 h 117"/>
                  <a:gd name="T4" fmla="*/ 91 w 91"/>
                  <a:gd name="T5" fmla="*/ 0 h 117"/>
                  <a:gd name="T6" fmla="*/ 75 w 91"/>
                  <a:gd name="T7" fmla="*/ 2 h 117"/>
                </a:gdLst>
                <a:ahLst/>
                <a:cxnLst>
                  <a:cxn ang="0">
                    <a:pos x="T0" y="T1"/>
                  </a:cxn>
                  <a:cxn ang="0">
                    <a:pos x="T2" y="T3"/>
                  </a:cxn>
                  <a:cxn ang="0">
                    <a:pos x="T4" y="T5"/>
                  </a:cxn>
                  <a:cxn ang="0">
                    <a:pos x="T6" y="T7"/>
                  </a:cxn>
                </a:cxnLst>
                <a:rect l="0" t="0" r="r" b="b"/>
                <a:pathLst>
                  <a:path w="91" h="117">
                    <a:moveTo>
                      <a:pt x="75" y="2"/>
                    </a:moveTo>
                    <a:cubicBezTo>
                      <a:pt x="20" y="15"/>
                      <a:pt x="0" y="68"/>
                      <a:pt x="21" y="117"/>
                    </a:cubicBezTo>
                    <a:cubicBezTo>
                      <a:pt x="91" y="0"/>
                      <a:pt x="91" y="0"/>
                      <a:pt x="91" y="0"/>
                    </a:cubicBezTo>
                    <a:cubicBezTo>
                      <a:pt x="85" y="0"/>
                      <a:pt x="80" y="1"/>
                      <a:pt x="75" y="2"/>
                    </a:cubicBezTo>
                    <a:close/>
                  </a:path>
                </a:pathLst>
              </a:custGeom>
              <a:solidFill>
                <a:srgbClr val="FF6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Oval 14"/>
              <p:cNvSpPr>
                <a:spLocks noChangeArrowheads="1"/>
              </p:cNvSpPr>
              <p:nvPr/>
            </p:nvSpPr>
            <p:spPr bwMode="auto">
              <a:xfrm>
                <a:off x="2741" y="1733"/>
                <a:ext cx="16" cy="16"/>
              </a:xfrm>
              <a:prstGeom prst="ellipse">
                <a:avLst/>
              </a:prstGeom>
              <a:solidFill>
                <a:srgbClr val="53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Oval 15"/>
              <p:cNvSpPr>
                <a:spLocks noChangeArrowheads="1"/>
              </p:cNvSpPr>
              <p:nvPr/>
            </p:nvSpPr>
            <p:spPr bwMode="auto">
              <a:xfrm>
                <a:off x="2768" y="1693"/>
                <a:ext cx="13" cy="14"/>
              </a:xfrm>
              <a:prstGeom prst="ellipse">
                <a:avLst/>
              </a:prstGeom>
              <a:solidFill>
                <a:srgbClr val="53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Oval 16"/>
              <p:cNvSpPr>
                <a:spLocks noChangeArrowheads="1"/>
              </p:cNvSpPr>
              <p:nvPr/>
            </p:nvSpPr>
            <p:spPr bwMode="auto">
              <a:xfrm>
                <a:off x="2792" y="1650"/>
                <a:ext cx="16" cy="16"/>
              </a:xfrm>
              <a:prstGeom prst="ellipse">
                <a:avLst/>
              </a:prstGeom>
              <a:solidFill>
                <a:srgbClr val="53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Oval 17"/>
              <p:cNvSpPr>
                <a:spLocks noChangeArrowheads="1"/>
              </p:cNvSpPr>
              <p:nvPr/>
            </p:nvSpPr>
            <p:spPr bwMode="auto">
              <a:xfrm>
                <a:off x="2816" y="1608"/>
                <a:ext cx="16" cy="16"/>
              </a:xfrm>
              <a:prstGeom prst="ellipse">
                <a:avLst/>
              </a:prstGeom>
              <a:solidFill>
                <a:srgbClr val="53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Oval 18"/>
              <p:cNvSpPr>
                <a:spLocks noChangeArrowheads="1"/>
              </p:cNvSpPr>
              <p:nvPr/>
            </p:nvSpPr>
            <p:spPr bwMode="auto">
              <a:xfrm>
                <a:off x="2840" y="1562"/>
                <a:ext cx="16" cy="16"/>
              </a:xfrm>
              <a:prstGeom prst="ellipse">
                <a:avLst/>
              </a:prstGeom>
              <a:solidFill>
                <a:srgbClr val="53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Oval 19"/>
              <p:cNvSpPr>
                <a:spLocks noChangeArrowheads="1"/>
              </p:cNvSpPr>
              <p:nvPr/>
            </p:nvSpPr>
            <p:spPr bwMode="auto">
              <a:xfrm>
                <a:off x="2867" y="1519"/>
                <a:ext cx="13" cy="16"/>
              </a:xfrm>
              <a:prstGeom prst="ellipse">
                <a:avLst/>
              </a:prstGeom>
              <a:solidFill>
                <a:srgbClr val="53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Oval 20"/>
              <p:cNvSpPr>
                <a:spLocks noChangeArrowheads="1"/>
              </p:cNvSpPr>
              <p:nvPr/>
            </p:nvSpPr>
            <p:spPr bwMode="auto">
              <a:xfrm>
                <a:off x="2899" y="1466"/>
                <a:ext cx="16" cy="16"/>
              </a:xfrm>
              <a:prstGeom prst="ellipse">
                <a:avLst/>
              </a:prstGeom>
              <a:solidFill>
                <a:srgbClr val="53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Oval 21"/>
              <p:cNvSpPr>
                <a:spLocks noChangeArrowheads="1"/>
              </p:cNvSpPr>
              <p:nvPr/>
            </p:nvSpPr>
            <p:spPr bwMode="auto">
              <a:xfrm>
                <a:off x="2811" y="1832"/>
                <a:ext cx="16" cy="16"/>
              </a:xfrm>
              <a:prstGeom prst="ellipse">
                <a:avLst/>
              </a:prstGeom>
              <a:solidFill>
                <a:srgbClr val="53C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Oval 22"/>
              <p:cNvSpPr>
                <a:spLocks noChangeArrowheads="1"/>
              </p:cNvSpPr>
              <p:nvPr/>
            </p:nvSpPr>
            <p:spPr bwMode="auto">
              <a:xfrm>
                <a:off x="2838" y="1795"/>
                <a:ext cx="16" cy="16"/>
              </a:xfrm>
              <a:prstGeom prst="ellipse">
                <a:avLst/>
              </a:prstGeom>
              <a:solidFill>
                <a:srgbClr val="53C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Oval 23"/>
              <p:cNvSpPr>
                <a:spLocks noChangeArrowheads="1"/>
              </p:cNvSpPr>
              <p:nvPr/>
            </p:nvSpPr>
            <p:spPr bwMode="auto">
              <a:xfrm>
                <a:off x="2864" y="1747"/>
                <a:ext cx="14" cy="16"/>
              </a:xfrm>
              <a:prstGeom prst="ellipse">
                <a:avLst/>
              </a:prstGeom>
              <a:solidFill>
                <a:srgbClr val="53C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Oval 24"/>
              <p:cNvSpPr>
                <a:spLocks noChangeArrowheads="1"/>
              </p:cNvSpPr>
              <p:nvPr/>
            </p:nvSpPr>
            <p:spPr bwMode="auto">
              <a:xfrm>
                <a:off x="2888" y="1707"/>
                <a:ext cx="14" cy="16"/>
              </a:xfrm>
              <a:prstGeom prst="ellipse">
                <a:avLst/>
              </a:prstGeom>
              <a:solidFill>
                <a:srgbClr val="53C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Oval 25"/>
              <p:cNvSpPr>
                <a:spLocks noChangeArrowheads="1"/>
              </p:cNvSpPr>
              <p:nvPr/>
            </p:nvSpPr>
            <p:spPr bwMode="auto">
              <a:xfrm>
                <a:off x="2910" y="1656"/>
                <a:ext cx="16" cy="16"/>
              </a:xfrm>
              <a:prstGeom prst="ellipse">
                <a:avLst/>
              </a:prstGeom>
              <a:solidFill>
                <a:srgbClr val="53C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 name="Oval 26"/>
              <p:cNvSpPr>
                <a:spLocks noChangeArrowheads="1"/>
              </p:cNvSpPr>
              <p:nvPr/>
            </p:nvSpPr>
            <p:spPr bwMode="auto">
              <a:xfrm>
                <a:off x="2936" y="1613"/>
                <a:ext cx="17" cy="16"/>
              </a:xfrm>
              <a:prstGeom prst="ellipse">
                <a:avLst/>
              </a:prstGeom>
              <a:solidFill>
                <a:srgbClr val="53C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Oval 27"/>
              <p:cNvSpPr>
                <a:spLocks noChangeArrowheads="1"/>
              </p:cNvSpPr>
              <p:nvPr/>
            </p:nvSpPr>
            <p:spPr bwMode="auto">
              <a:xfrm>
                <a:off x="2969" y="1570"/>
                <a:ext cx="13" cy="14"/>
              </a:xfrm>
              <a:prstGeom prst="ellipse">
                <a:avLst/>
              </a:prstGeom>
              <a:solidFill>
                <a:srgbClr val="53C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Oval 28"/>
              <p:cNvSpPr>
                <a:spLocks noChangeArrowheads="1"/>
              </p:cNvSpPr>
              <p:nvPr/>
            </p:nvSpPr>
            <p:spPr bwMode="auto">
              <a:xfrm>
                <a:off x="2995" y="1519"/>
                <a:ext cx="16" cy="16"/>
              </a:xfrm>
              <a:prstGeom prst="ellipse">
                <a:avLst/>
              </a:prstGeom>
              <a:solidFill>
                <a:srgbClr val="53C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Oval 29"/>
              <p:cNvSpPr>
                <a:spLocks noChangeArrowheads="1"/>
              </p:cNvSpPr>
              <p:nvPr/>
            </p:nvSpPr>
            <p:spPr bwMode="auto">
              <a:xfrm>
                <a:off x="3022" y="1477"/>
                <a:ext cx="16" cy="13"/>
              </a:xfrm>
              <a:prstGeom prst="ellipse">
                <a:avLst/>
              </a:prstGeom>
              <a:solidFill>
                <a:srgbClr val="53C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Freeform 30"/>
              <p:cNvSpPr/>
              <p:nvPr/>
            </p:nvSpPr>
            <p:spPr bwMode="auto">
              <a:xfrm>
                <a:off x="2749" y="1431"/>
                <a:ext cx="284" cy="348"/>
              </a:xfrm>
              <a:custGeom>
                <a:avLst/>
                <a:gdLst>
                  <a:gd name="T0" fmla="*/ 0 w 106"/>
                  <a:gd name="T1" fmla="*/ 130 h 130"/>
                  <a:gd name="T2" fmla="*/ 31 w 106"/>
                  <a:gd name="T3" fmla="*/ 129 h 130"/>
                  <a:gd name="T4" fmla="*/ 14 w 106"/>
                  <a:gd name="T5" fmla="*/ 107 h 130"/>
                  <a:gd name="T6" fmla="*/ 45 w 106"/>
                  <a:gd name="T7" fmla="*/ 107 h 130"/>
                  <a:gd name="T8" fmla="*/ 29 w 106"/>
                  <a:gd name="T9" fmla="*/ 81 h 130"/>
                  <a:gd name="T10" fmla="*/ 61 w 106"/>
                  <a:gd name="T11" fmla="*/ 82 h 130"/>
                  <a:gd name="T12" fmla="*/ 42 w 106"/>
                  <a:gd name="T13" fmla="*/ 58 h 130"/>
                  <a:gd name="T14" fmla="*/ 75 w 106"/>
                  <a:gd name="T15" fmla="*/ 58 h 130"/>
                  <a:gd name="T16" fmla="*/ 56 w 106"/>
                  <a:gd name="T17" fmla="*/ 35 h 130"/>
                  <a:gd name="T18" fmla="*/ 90 w 106"/>
                  <a:gd name="T19" fmla="*/ 35 h 130"/>
                  <a:gd name="T20" fmla="*/ 70 w 106"/>
                  <a:gd name="T21" fmla="*/ 10 h 130"/>
                  <a:gd name="T22" fmla="*/ 106 w 106"/>
                  <a:gd name="T23" fmla="*/ 8 h 130"/>
                  <a:gd name="T24" fmla="*/ 75 w 106"/>
                  <a:gd name="T25" fmla="*/ 0 h 130"/>
                  <a:gd name="T26" fmla="*/ 0 w 106"/>
                  <a:gd name="T2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30">
                    <a:moveTo>
                      <a:pt x="0" y="130"/>
                    </a:moveTo>
                    <a:cubicBezTo>
                      <a:pt x="31" y="129"/>
                      <a:pt x="31" y="129"/>
                      <a:pt x="31" y="129"/>
                    </a:cubicBezTo>
                    <a:cubicBezTo>
                      <a:pt x="14" y="107"/>
                      <a:pt x="14" y="107"/>
                      <a:pt x="14" y="107"/>
                    </a:cubicBezTo>
                    <a:cubicBezTo>
                      <a:pt x="45" y="107"/>
                      <a:pt x="45" y="107"/>
                      <a:pt x="45" y="107"/>
                    </a:cubicBezTo>
                    <a:cubicBezTo>
                      <a:pt x="29" y="81"/>
                      <a:pt x="29" y="81"/>
                      <a:pt x="29" y="81"/>
                    </a:cubicBezTo>
                    <a:cubicBezTo>
                      <a:pt x="61" y="82"/>
                      <a:pt x="61" y="82"/>
                      <a:pt x="61" y="82"/>
                    </a:cubicBezTo>
                    <a:cubicBezTo>
                      <a:pt x="42" y="58"/>
                      <a:pt x="42" y="58"/>
                      <a:pt x="42" y="58"/>
                    </a:cubicBezTo>
                    <a:cubicBezTo>
                      <a:pt x="75" y="58"/>
                      <a:pt x="75" y="58"/>
                      <a:pt x="75" y="58"/>
                    </a:cubicBezTo>
                    <a:cubicBezTo>
                      <a:pt x="56" y="35"/>
                      <a:pt x="56" y="35"/>
                      <a:pt x="56" y="35"/>
                    </a:cubicBezTo>
                    <a:cubicBezTo>
                      <a:pt x="90" y="35"/>
                      <a:pt x="90" y="35"/>
                      <a:pt x="90" y="35"/>
                    </a:cubicBezTo>
                    <a:cubicBezTo>
                      <a:pt x="70" y="10"/>
                      <a:pt x="70" y="10"/>
                      <a:pt x="70" y="10"/>
                    </a:cubicBezTo>
                    <a:cubicBezTo>
                      <a:pt x="106" y="8"/>
                      <a:pt x="106" y="8"/>
                      <a:pt x="106" y="8"/>
                    </a:cubicBezTo>
                    <a:cubicBezTo>
                      <a:pt x="106" y="8"/>
                      <a:pt x="88" y="2"/>
                      <a:pt x="75" y="0"/>
                    </a:cubicBezTo>
                    <a:lnTo>
                      <a:pt x="0" y="130"/>
                    </a:lnTo>
                    <a:close/>
                  </a:path>
                </a:pathLst>
              </a:custGeom>
              <a:solidFill>
                <a:srgbClr val="927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 name="Oval 31"/>
              <p:cNvSpPr>
                <a:spLocks noChangeArrowheads="1"/>
              </p:cNvSpPr>
              <p:nvPr/>
            </p:nvSpPr>
            <p:spPr bwMode="auto">
              <a:xfrm>
                <a:off x="2912" y="1699"/>
                <a:ext cx="94" cy="93"/>
              </a:xfrm>
              <a:prstGeom prst="ellipse">
                <a:avLst/>
              </a:prstGeom>
              <a:solidFill>
                <a:srgbClr val="81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8" name="Oval 32"/>
              <p:cNvSpPr>
                <a:spLocks noChangeArrowheads="1"/>
              </p:cNvSpPr>
              <p:nvPr/>
            </p:nvSpPr>
            <p:spPr bwMode="auto">
              <a:xfrm>
                <a:off x="2851" y="1808"/>
                <a:ext cx="56" cy="54"/>
              </a:xfrm>
              <a:prstGeom prst="ellipse">
                <a:avLst/>
              </a:prstGeom>
              <a:solidFill>
                <a:srgbClr val="81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9" name="Freeform 33"/>
              <p:cNvSpPr/>
              <p:nvPr/>
            </p:nvSpPr>
            <p:spPr bwMode="auto">
              <a:xfrm>
                <a:off x="2953" y="1573"/>
                <a:ext cx="74" cy="85"/>
              </a:xfrm>
              <a:custGeom>
                <a:avLst/>
                <a:gdLst>
                  <a:gd name="T0" fmla="*/ 17 w 28"/>
                  <a:gd name="T1" fmla="*/ 0 h 32"/>
                  <a:gd name="T2" fmla="*/ 0 w 28"/>
                  <a:gd name="T3" fmla="*/ 28 h 32"/>
                  <a:gd name="T4" fmla="*/ 12 w 28"/>
                  <a:gd name="T5" fmla="*/ 32 h 32"/>
                  <a:gd name="T6" fmla="*/ 28 w 28"/>
                  <a:gd name="T7" fmla="*/ 16 h 32"/>
                  <a:gd name="T8" fmla="*/ 17 w 28"/>
                  <a:gd name="T9" fmla="*/ 0 h 32"/>
                </a:gdLst>
                <a:ahLst/>
                <a:cxnLst>
                  <a:cxn ang="0">
                    <a:pos x="T0" y="T1"/>
                  </a:cxn>
                  <a:cxn ang="0">
                    <a:pos x="T2" y="T3"/>
                  </a:cxn>
                  <a:cxn ang="0">
                    <a:pos x="T4" y="T5"/>
                  </a:cxn>
                  <a:cxn ang="0">
                    <a:pos x="T6" y="T7"/>
                  </a:cxn>
                  <a:cxn ang="0">
                    <a:pos x="T8" y="T9"/>
                  </a:cxn>
                </a:cxnLst>
                <a:rect l="0" t="0" r="r" b="b"/>
                <a:pathLst>
                  <a:path w="28" h="32">
                    <a:moveTo>
                      <a:pt x="17" y="0"/>
                    </a:moveTo>
                    <a:cubicBezTo>
                      <a:pt x="0" y="28"/>
                      <a:pt x="0" y="28"/>
                      <a:pt x="0" y="28"/>
                    </a:cubicBezTo>
                    <a:cubicBezTo>
                      <a:pt x="3" y="30"/>
                      <a:pt x="7" y="32"/>
                      <a:pt x="12" y="32"/>
                    </a:cubicBezTo>
                    <a:cubicBezTo>
                      <a:pt x="21" y="32"/>
                      <a:pt x="28" y="25"/>
                      <a:pt x="28" y="16"/>
                    </a:cubicBezTo>
                    <a:cubicBezTo>
                      <a:pt x="28" y="8"/>
                      <a:pt x="23" y="2"/>
                      <a:pt x="17" y="0"/>
                    </a:cubicBezTo>
                    <a:close/>
                  </a:path>
                </a:pathLst>
              </a:custGeom>
              <a:solidFill>
                <a:srgbClr val="81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0" name="Freeform 34"/>
              <p:cNvSpPr/>
              <p:nvPr/>
            </p:nvSpPr>
            <p:spPr bwMode="auto">
              <a:xfrm>
                <a:off x="3057" y="1485"/>
                <a:ext cx="131" cy="125"/>
              </a:xfrm>
              <a:custGeom>
                <a:avLst/>
                <a:gdLst>
                  <a:gd name="T0" fmla="*/ 48 w 49"/>
                  <a:gd name="T1" fmla="*/ 26 h 47"/>
                  <a:gd name="T2" fmla="*/ 13 w 49"/>
                  <a:gd name="T3" fmla="*/ 1 h 47"/>
                  <a:gd name="T4" fmla="*/ 48 w 49"/>
                  <a:gd name="T5" fmla="*/ 26 h 47"/>
                  <a:gd name="T6" fmla="*/ 15 w 49"/>
                  <a:gd name="T7" fmla="*/ 0 h 47"/>
                  <a:gd name="T8" fmla="*/ 0 w 49"/>
                  <a:gd name="T9" fmla="*/ 22 h 47"/>
                  <a:gd name="T10" fmla="*/ 25 w 49"/>
                  <a:gd name="T11" fmla="*/ 47 h 47"/>
                  <a:gd name="T12" fmla="*/ 49 w 49"/>
                  <a:gd name="T13" fmla="*/ 28 h 47"/>
                  <a:gd name="T14" fmla="*/ 48 w 49"/>
                  <a:gd name="T15" fmla="*/ 2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7">
                    <a:moveTo>
                      <a:pt x="48" y="26"/>
                    </a:moveTo>
                    <a:cubicBezTo>
                      <a:pt x="38" y="15"/>
                      <a:pt x="26" y="7"/>
                      <a:pt x="13" y="1"/>
                    </a:cubicBezTo>
                    <a:cubicBezTo>
                      <a:pt x="26" y="7"/>
                      <a:pt x="38" y="15"/>
                      <a:pt x="48" y="26"/>
                    </a:cubicBezTo>
                    <a:cubicBezTo>
                      <a:pt x="40" y="14"/>
                      <a:pt x="28" y="5"/>
                      <a:pt x="15" y="0"/>
                    </a:cubicBezTo>
                    <a:cubicBezTo>
                      <a:pt x="6" y="4"/>
                      <a:pt x="0" y="12"/>
                      <a:pt x="0" y="22"/>
                    </a:cubicBezTo>
                    <a:cubicBezTo>
                      <a:pt x="0" y="36"/>
                      <a:pt x="11" y="47"/>
                      <a:pt x="25" y="47"/>
                    </a:cubicBezTo>
                    <a:cubicBezTo>
                      <a:pt x="37" y="47"/>
                      <a:pt x="46" y="39"/>
                      <a:pt x="49" y="28"/>
                    </a:cubicBezTo>
                    <a:cubicBezTo>
                      <a:pt x="49" y="27"/>
                      <a:pt x="48" y="26"/>
                      <a:pt x="48" y="26"/>
                    </a:cubicBezTo>
                    <a:close/>
                  </a:path>
                </a:pathLst>
              </a:custGeom>
              <a:solidFill>
                <a:srgbClr val="81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1" name="Freeform 35"/>
              <p:cNvSpPr/>
              <p:nvPr/>
            </p:nvSpPr>
            <p:spPr bwMode="auto">
              <a:xfrm>
                <a:off x="3054" y="1760"/>
                <a:ext cx="88" cy="99"/>
              </a:xfrm>
              <a:custGeom>
                <a:avLst/>
                <a:gdLst>
                  <a:gd name="T0" fmla="*/ 19 w 33"/>
                  <a:gd name="T1" fmla="*/ 0 h 37"/>
                  <a:gd name="T2" fmla="*/ 0 w 33"/>
                  <a:gd name="T3" fmla="*/ 19 h 37"/>
                  <a:gd name="T4" fmla="*/ 19 w 33"/>
                  <a:gd name="T5" fmla="*/ 37 h 37"/>
                  <a:gd name="T6" fmla="*/ 33 w 33"/>
                  <a:gd name="T7" fmla="*/ 6 h 37"/>
                  <a:gd name="T8" fmla="*/ 19 w 33"/>
                  <a:gd name="T9" fmla="*/ 0 h 37"/>
                </a:gdLst>
                <a:ahLst/>
                <a:cxnLst>
                  <a:cxn ang="0">
                    <a:pos x="T0" y="T1"/>
                  </a:cxn>
                  <a:cxn ang="0">
                    <a:pos x="T2" y="T3"/>
                  </a:cxn>
                  <a:cxn ang="0">
                    <a:pos x="T4" y="T5"/>
                  </a:cxn>
                  <a:cxn ang="0">
                    <a:pos x="T6" y="T7"/>
                  </a:cxn>
                  <a:cxn ang="0">
                    <a:pos x="T8" y="T9"/>
                  </a:cxn>
                </a:cxnLst>
                <a:rect l="0" t="0" r="r" b="b"/>
                <a:pathLst>
                  <a:path w="33" h="37">
                    <a:moveTo>
                      <a:pt x="19" y="0"/>
                    </a:moveTo>
                    <a:cubicBezTo>
                      <a:pt x="9" y="0"/>
                      <a:pt x="0" y="9"/>
                      <a:pt x="0" y="19"/>
                    </a:cubicBezTo>
                    <a:cubicBezTo>
                      <a:pt x="0" y="29"/>
                      <a:pt x="8" y="37"/>
                      <a:pt x="19" y="37"/>
                    </a:cubicBezTo>
                    <a:cubicBezTo>
                      <a:pt x="33" y="6"/>
                      <a:pt x="33" y="6"/>
                      <a:pt x="33" y="6"/>
                    </a:cubicBezTo>
                    <a:cubicBezTo>
                      <a:pt x="29" y="3"/>
                      <a:pt x="24" y="0"/>
                      <a:pt x="19" y="0"/>
                    </a:cubicBezTo>
                    <a:close/>
                  </a:path>
                </a:pathLst>
              </a:custGeom>
              <a:solidFill>
                <a:srgbClr val="81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2" name="Oval 36"/>
              <p:cNvSpPr>
                <a:spLocks noChangeArrowheads="1"/>
              </p:cNvSpPr>
              <p:nvPr/>
            </p:nvSpPr>
            <p:spPr bwMode="auto">
              <a:xfrm>
                <a:off x="3075" y="1653"/>
                <a:ext cx="59" cy="62"/>
              </a:xfrm>
              <a:prstGeom prst="ellipse">
                <a:avLst/>
              </a:prstGeom>
              <a:solidFill>
                <a:srgbClr val="81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3" name="Freeform 37"/>
              <p:cNvSpPr/>
              <p:nvPr/>
            </p:nvSpPr>
            <p:spPr bwMode="auto">
              <a:xfrm>
                <a:off x="2920" y="1880"/>
                <a:ext cx="134" cy="94"/>
              </a:xfrm>
              <a:custGeom>
                <a:avLst/>
                <a:gdLst>
                  <a:gd name="T0" fmla="*/ 49 w 50"/>
                  <a:gd name="T1" fmla="*/ 26 h 35"/>
                  <a:gd name="T2" fmla="*/ 25 w 50"/>
                  <a:gd name="T3" fmla="*/ 1 h 35"/>
                  <a:gd name="T4" fmla="*/ 0 w 50"/>
                  <a:gd name="T5" fmla="*/ 19 h 35"/>
                  <a:gd name="T6" fmla="*/ 47 w 50"/>
                  <a:gd name="T7" fmla="*/ 35 h 35"/>
                  <a:gd name="T8" fmla="*/ 49 w 50"/>
                  <a:gd name="T9" fmla="*/ 26 h 35"/>
                </a:gdLst>
                <a:ahLst/>
                <a:cxnLst>
                  <a:cxn ang="0">
                    <a:pos x="T0" y="T1"/>
                  </a:cxn>
                  <a:cxn ang="0">
                    <a:pos x="T2" y="T3"/>
                  </a:cxn>
                  <a:cxn ang="0">
                    <a:pos x="T4" y="T5"/>
                  </a:cxn>
                  <a:cxn ang="0">
                    <a:pos x="T6" y="T7"/>
                  </a:cxn>
                  <a:cxn ang="0">
                    <a:pos x="T8" y="T9"/>
                  </a:cxn>
                </a:cxnLst>
                <a:rect l="0" t="0" r="r" b="b"/>
                <a:pathLst>
                  <a:path w="50" h="35">
                    <a:moveTo>
                      <a:pt x="49" y="26"/>
                    </a:moveTo>
                    <a:cubicBezTo>
                      <a:pt x="50" y="12"/>
                      <a:pt x="39" y="1"/>
                      <a:pt x="25" y="1"/>
                    </a:cubicBezTo>
                    <a:cubicBezTo>
                      <a:pt x="13" y="0"/>
                      <a:pt x="3" y="8"/>
                      <a:pt x="0" y="19"/>
                    </a:cubicBezTo>
                    <a:cubicBezTo>
                      <a:pt x="15" y="27"/>
                      <a:pt x="31" y="32"/>
                      <a:pt x="47" y="35"/>
                    </a:cubicBezTo>
                    <a:cubicBezTo>
                      <a:pt x="48" y="32"/>
                      <a:pt x="49" y="29"/>
                      <a:pt x="49" y="26"/>
                    </a:cubicBezTo>
                    <a:close/>
                  </a:path>
                </a:pathLst>
              </a:custGeom>
              <a:solidFill>
                <a:srgbClr val="81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4" name="Freeform 38"/>
              <p:cNvSpPr/>
              <p:nvPr/>
            </p:nvSpPr>
            <p:spPr bwMode="auto">
              <a:xfrm>
                <a:off x="3193" y="1811"/>
                <a:ext cx="94" cy="96"/>
              </a:xfrm>
              <a:custGeom>
                <a:avLst/>
                <a:gdLst>
                  <a:gd name="T0" fmla="*/ 0 w 94"/>
                  <a:gd name="T1" fmla="*/ 3 h 96"/>
                  <a:gd name="T2" fmla="*/ 43 w 94"/>
                  <a:gd name="T3" fmla="*/ 96 h 96"/>
                  <a:gd name="T4" fmla="*/ 94 w 94"/>
                  <a:gd name="T5" fmla="*/ 0 h 96"/>
                  <a:gd name="T6" fmla="*/ 0 w 94"/>
                  <a:gd name="T7" fmla="*/ 3 h 96"/>
                </a:gdLst>
                <a:ahLst/>
                <a:cxnLst>
                  <a:cxn ang="0">
                    <a:pos x="T0" y="T1"/>
                  </a:cxn>
                  <a:cxn ang="0">
                    <a:pos x="T2" y="T3"/>
                  </a:cxn>
                  <a:cxn ang="0">
                    <a:pos x="T4" y="T5"/>
                  </a:cxn>
                  <a:cxn ang="0">
                    <a:pos x="T6" y="T7"/>
                  </a:cxn>
                </a:cxnLst>
                <a:rect l="0" t="0" r="r" b="b"/>
                <a:pathLst>
                  <a:path w="94" h="96">
                    <a:moveTo>
                      <a:pt x="0" y="3"/>
                    </a:moveTo>
                    <a:lnTo>
                      <a:pt x="43" y="96"/>
                    </a:lnTo>
                    <a:lnTo>
                      <a:pt x="94" y="0"/>
                    </a:lnTo>
                    <a:lnTo>
                      <a:pt x="0" y="3"/>
                    </a:lnTo>
                    <a:close/>
                  </a:path>
                </a:pathLst>
              </a:custGeom>
              <a:solidFill>
                <a:srgbClr val="FF88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5" name="Freeform 39"/>
              <p:cNvSpPr/>
              <p:nvPr/>
            </p:nvSpPr>
            <p:spPr bwMode="auto">
              <a:xfrm>
                <a:off x="3100" y="1859"/>
                <a:ext cx="88" cy="107"/>
              </a:xfrm>
              <a:custGeom>
                <a:avLst/>
                <a:gdLst>
                  <a:gd name="T0" fmla="*/ 0 w 88"/>
                  <a:gd name="T1" fmla="*/ 94 h 107"/>
                  <a:gd name="T2" fmla="*/ 34 w 88"/>
                  <a:gd name="T3" fmla="*/ 0 h 107"/>
                  <a:gd name="T4" fmla="*/ 88 w 88"/>
                  <a:gd name="T5" fmla="*/ 107 h 107"/>
                  <a:gd name="T6" fmla="*/ 0 w 88"/>
                  <a:gd name="T7" fmla="*/ 94 h 107"/>
                </a:gdLst>
                <a:ahLst/>
                <a:cxnLst>
                  <a:cxn ang="0">
                    <a:pos x="T0" y="T1"/>
                  </a:cxn>
                  <a:cxn ang="0">
                    <a:pos x="T2" y="T3"/>
                  </a:cxn>
                  <a:cxn ang="0">
                    <a:pos x="T4" y="T5"/>
                  </a:cxn>
                  <a:cxn ang="0">
                    <a:pos x="T6" y="T7"/>
                  </a:cxn>
                </a:cxnLst>
                <a:rect l="0" t="0" r="r" b="b"/>
                <a:pathLst>
                  <a:path w="88" h="107">
                    <a:moveTo>
                      <a:pt x="0" y="94"/>
                    </a:moveTo>
                    <a:lnTo>
                      <a:pt x="34" y="0"/>
                    </a:lnTo>
                    <a:lnTo>
                      <a:pt x="88" y="107"/>
                    </a:lnTo>
                    <a:lnTo>
                      <a:pt x="0" y="94"/>
                    </a:lnTo>
                    <a:close/>
                  </a:path>
                </a:pathLst>
              </a:custGeom>
              <a:solidFill>
                <a:srgbClr val="FFDC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6" name="Freeform 40"/>
              <p:cNvSpPr/>
              <p:nvPr/>
            </p:nvSpPr>
            <p:spPr bwMode="auto">
              <a:xfrm>
                <a:off x="3190" y="1664"/>
                <a:ext cx="110" cy="88"/>
              </a:xfrm>
              <a:custGeom>
                <a:avLst/>
                <a:gdLst>
                  <a:gd name="T0" fmla="*/ 15 w 41"/>
                  <a:gd name="T1" fmla="*/ 0 h 33"/>
                  <a:gd name="T2" fmla="*/ 0 w 41"/>
                  <a:gd name="T3" fmla="*/ 33 h 33"/>
                  <a:gd name="T4" fmla="*/ 41 w 41"/>
                  <a:gd name="T5" fmla="*/ 30 h 33"/>
                  <a:gd name="T6" fmla="*/ 15 w 41"/>
                  <a:gd name="T7" fmla="*/ 0 h 33"/>
                </a:gdLst>
                <a:ahLst/>
                <a:cxnLst>
                  <a:cxn ang="0">
                    <a:pos x="T0" y="T1"/>
                  </a:cxn>
                  <a:cxn ang="0">
                    <a:pos x="T2" y="T3"/>
                  </a:cxn>
                  <a:cxn ang="0">
                    <a:pos x="T4" y="T5"/>
                  </a:cxn>
                  <a:cxn ang="0">
                    <a:pos x="T6" y="T7"/>
                  </a:cxn>
                </a:cxnLst>
                <a:rect l="0" t="0" r="r" b="b"/>
                <a:pathLst>
                  <a:path w="41" h="33">
                    <a:moveTo>
                      <a:pt x="15" y="0"/>
                    </a:moveTo>
                    <a:cubicBezTo>
                      <a:pt x="0" y="33"/>
                      <a:pt x="0" y="33"/>
                      <a:pt x="0" y="33"/>
                    </a:cubicBezTo>
                    <a:cubicBezTo>
                      <a:pt x="41" y="30"/>
                      <a:pt x="41" y="30"/>
                      <a:pt x="41" y="30"/>
                    </a:cubicBezTo>
                    <a:cubicBezTo>
                      <a:pt x="41" y="30"/>
                      <a:pt x="23" y="4"/>
                      <a:pt x="15" y="0"/>
                    </a:cubicBezTo>
                    <a:close/>
                  </a:path>
                </a:pathLst>
              </a:custGeom>
              <a:solidFill>
                <a:srgbClr val="FF6A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7" name="Freeform 41"/>
              <p:cNvSpPr/>
              <p:nvPr/>
            </p:nvSpPr>
            <p:spPr bwMode="auto">
              <a:xfrm>
                <a:off x="3305" y="1843"/>
                <a:ext cx="94" cy="107"/>
              </a:xfrm>
              <a:custGeom>
                <a:avLst/>
                <a:gdLst>
                  <a:gd name="T0" fmla="*/ 0 w 94"/>
                  <a:gd name="T1" fmla="*/ 107 h 107"/>
                  <a:gd name="T2" fmla="*/ 51 w 94"/>
                  <a:gd name="T3" fmla="*/ 0 h 107"/>
                  <a:gd name="T4" fmla="*/ 94 w 94"/>
                  <a:gd name="T5" fmla="*/ 56 h 107"/>
                  <a:gd name="T6" fmla="*/ 67 w 94"/>
                  <a:gd name="T7" fmla="*/ 99 h 107"/>
                  <a:gd name="T8" fmla="*/ 0 w 94"/>
                  <a:gd name="T9" fmla="*/ 107 h 107"/>
                </a:gdLst>
                <a:ahLst/>
                <a:cxnLst>
                  <a:cxn ang="0">
                    <a:pos x="T0" y="T1"/>
                  </a:cxn>
                  <a:cxn ang="0">
                    <a:pos x="T2" y="T3"/>
                  </a:cxn>
                  <a:cxn ang="0">
                    <a:pos x="T4" y="T5"/>
                  </a:cxn>
                  <a:cxn ang="0">
                    <a:pos x="T6" y="T7"/>
                  </a:cxn>
                  <a:cxn ang="0">
                    <a:pos x="T8" y="T9"/>
                  </a:cxn>
                </a:cxnLst>
                <a:rect l="0" t="0" r="r" b="b"/>
                <a:pathLst>
                  <a:path w="94" h="107">
                    <a:moveTo>
                      <a:pt x="0" y="107"/>
                    </a:moveTo>
                    <a:lnTo>
                      <a:pt x="51" y="0"/>
                    </a:lnTo>
                    <a:lnTo>
                      <a:pt x="94" y="56"/>
                    </a:lnTo>
                    <a:lnTo>
                      <a:pt x="67" y="99"/>
                    </a:lnTo>
                    <a:lnTo>
                      <a:pt x="0" y="107"/>
                    </a:lnTo>
                    <a:close/>
                  </a:path>
                </a:pathLst>
              </a:custGeom>
              <a:solidFill>
                <a:srgbClr val="A25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8" name="Freeform 42"/>
              <p:cNvSpPr/>
              <p:nvPr/>
            </p:nvSpPr>
            <p:spPr bwMode="auto">
              <a:xfrm>
                <a:off x="3351" y="1763"/>
                <a:ext cx="5" cy="5"/>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0" y="2"/>
                      <a:pt x="0" y="2"/>
                      <a:pt x="0" y="2"/>
                    </a:cubicBezTo>
                    <a:cubicBezTo>
                      <a:pt x="2" y="2"/>
                      <a:pt x="2" y="2"/>
                      <a:pt x="2" y="2"/>
                    </a:cubicBezTo>
                    <a:cubicBezTo>
                      <a:pt x="2" y="1"/>
                      <a:pt x="1" y="1"/>
                      <a:pt x="1" y="0"/>
                    </a:cubicBezTo>
                    <a:close/>
                  </a:path>
                </a:pathLst>
              </a:custGeom>
              <a:solidFill>
                <a:srgbClr val="629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Freeform 43"/>
              <p:cNvSpPr/>
              <p:nvPr/>
            </p:nvSpPr>
            <p:spPr bwMode="auto">
              <a:xfrm>
                <a:off x="3166" y="1016"/>
                <a:ext cx="276" cy="327"/>
              </a:xfrm>
              <a:custGeom>
                <a:avLst/>
                <a:gdLst>
                  <a:gd name="T0" fmla="*/ 46 w 103"/>
                  <a:gd name="T1" fmla="*/ 0 h 122"/>
                  <a:gd name="T2" fmla="*/ 9 w 103"/>
                  <a:gd name="T3" fmla="*/ 111 h 122"/>
                  <a:gd name="T4" fmla="*/ 103 w 103"/>
                  <a:gd name="T5" fmla="*/ 122 h 122"/>
                  <a:gd name="T6" fmla="*/ 46 w 103"/>
                  <a:gd name="T7" fmla="*/ 0 h 122"/>
                </a:gdLst>
                <a:ahLst/>
                <a:cxnLst>
                  <a:cxn ang="0">
                    <a:pos x="T0" y="T1"/>
                  </a:cxn>
                  <a:cxn ang="0">
                    <a:pos x="T2" y="T3"/>
                  </a:cxn>
                  <a:cxn ang="0">
                    <a:pos x="T4" y="T5"/>
                  </a:cxn>
                  <a:cxn ang="0">
                    <a:pos x="T6" y="T7"/>
                  </a:cxn>
                </a:cxnLst>
                <a:rect l="0" t="0" r="r" b="b"/>
                <a:pathLst>
                  <a:path w="103" h="122">
                    <a:moveTo>
                      <a:pt x="46" y="0"/>
                    </a:moveTo>
                    <a:cubicBezTo>
                      <a:pt x="17" y="21"/>
                      <a:pt x="0" y="62"/>
                      <a:pt x="9" y="111"/>
                    </a:cubicBezTo>
                    <a:cubicBezTo>
                      <a:pt x="103" y="122"/>
                      <a:pt x="103" y="122"/>
                      <a:pt x="103" y="122"/>
                    </a:cubicBezTo>
                    <a:lnTo>
                      <a:pt x="46" y="0"/>
                    </a:lnTo>
                    <a:close/>
                  </a:path>
                </a:pathLst>
              </a:custGeom>
              <a:solidFill>
                <a:srgbClr val="7C4C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Freeform 44"/>
              <p:cNvSpPr/>
              <p:nvPr/>
            </p:nvSpPr>
            <p:spPr bwMode="auto">
              <a:xfrm>
                <a:off x="3289" y="960"/>
                <a:ext cx="281" cy="385"/>
              </a:xfrm>
              <a:custGeom>
                <a:avLst/>
                <a:gdLst>
                  <a:gd name="T0" fmla="*/ 85 w 105"/>
                  <a:gd name="T1" fmla="*/ 17 h 144"/>
                  <a:gd name="T2" fmla="*/ 0 w 105"/>
                  <a:gd name="T3" fmla="*/ 21 h 144"/>
                  <a:gd name="T4" fmla="*/ 57 w 105"/>
                  <a:gd name="T5" fmla="*/ 143 h 144"/>
                  <a:gd name="T6" fmla="*/ 64 w 105"/>
                  <a:gd name="T7" fmla="*/ 144 h 144"/>
                  <a:gd name="T8" fmla="*/ 105 w 105"/>
                  <a:gd name="T9" fmla="*/ 32 h 144"/>
                  <a:gd name="T10" fmla="*/ 85 w 105"/>
                  <a:gd name="T11" fmla="*/ 17 h 144"/>
                </a:gdLst>
                <a:ahLst/>
                <a:cxnLst>
                  <a:cxn ang="0">
                    <a:pos x="T0" y="T1"/>
                  </a:cxn>
                  <a:cxn ang="0">
                    <a:pos x="T2" y="T3"/>
                  </a:cxn>
                  <a:cxn ang="0">
                    <a:pos x="T4" y="T5"/>
                  </a:cxn>
                  <a:cxn ang="0">
                    <a:pos x="T6" y="T7"/>
                  </a:cxn>
                  <a:cxn ang="0">
                    <a:pos x="T8" y="T9"/>
                  </a:cxn>
                  <a:cxn ang="0">
                    <a:pos x="T10" y="T11"/>
                  </a:cxn>
                </a:cxnLst>
                <a:rect l="0" t="0" r="r" b="b"/>
                <a:pathLst>
                  <a:path w="105" h="144">
                    <a:moveTo>
                      <a:pt x="85" y="17"/>
                    </a:moveTo>
                    <a:cubicBezTo>
                      <a:pt x="54" y="0"/>
                      <a:pt x="23" y="4"/>
                      <a:pt x="0" y="21"/>
                    </a:cubicBezTo>
                    <a:cubicBezTo>
                      <a:pt x="57" y="143"/>
                      <a:pt x="57" y="143"/>
                      <a:pt x="57" y="143"/>
                    </a:cubicBezTo>
                    <a:cubicBezTo>
                      <a:pt x="64" y="144"/>
                      <a:pt x="64" y="144"/>
                      <a:pt x="64" y="144"/>
                    </a:cubicBezTo>
                    <a:cubicBezTo>
                      <a:pt x="105" y="32"/>
                      <a:pt x="105" y="32"/>
                      <a:pt x="105" y="32"/>
                    </a:cubicBezTo>
                    <a:cubicBezTo>
                      <a:pt x="99" y="26"/>
                      <a:pt x="93" y="21"/>
                      <a:pt x="85" y="17"/>
                    </a:cubicBezTo>
                    <a:close/>
                  </a:path>
                </a:pathLst>
              </a:custGeom>
              <a:solidFill>
                <a:srgbClr val="FF6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1" name="Freeform 45"/>
              <p:cNvSpPr/>
              <p:nvPr/>
            </p:nvSpPr>
            <p:spPr bwMode="auto">
              <a:xfrm>
                <a:off x="3460" y="1046"/>
                <a:ext cx="212" cy="326"/>
              </a:xfrm>
              <a:custGeom>
                <a:avLst/>
                <a:gdLst>
                  <a:gd name="T0" fmla="*/ 41 w 79"/>
                  <a:gd name="T1" fmla="*/ 0 h 122"/>
                  <a:gd name="T2" fmla="*/ 0 w 79"/>
                  <a:gd name="T3" fmla="*/ 112 h 122"/>
                  <a:gd name="T4" fmla="*/ 79 w 79"/>
                  <a:gd name="T5" fmla="*/ 122 h 122"/>
                  <a:gd name="T6" fmla="*/ 41 w 79"/>
                  <a:gd name="T7" fmla="*/ 0 h 122"/>
                </a:gdLst>
                <a:ahLst/>
                <a:cxnLst>
                  <a:cxn ang="0">
                    <a:pos x="T0" y="T1"/>
                  </a:cxn>
                  <a:cxn ang="0">
                    <a:pos x="T2" y="T3"/>
                  </a:cxn>
                  <a:cxn ang="0">
                    <a:pos x="T4" y="T5"/>
                  </a:cxn>
                  <a:cxn ang="0">
                    <a:pos x="T6" y="T7"/>
                  </a:cxn>
                </a:cxnLst>
                <a:rect l="0" t="0" r="r" b="b"/>
                <a:pathLst>
                  <a:path w="79" h="122">
                    <a:moveTo>
                      <a:pt x="41" y="0"/>
                    </a:moveTo>
                    <a:cubicBezTo>
                      <a:pt x="0" y="112"/>
                      <a:pt x="0" y="112"/>
                      <a:pt x="0" y="112"/>
                    </a:cubicBezTo>
                    <a:cubicBezTo>
                      <a:pt x="79" y="122"/>
                      <a:pt x="79" y="122"/>
                      <a:pt x="79" y="122"/>
                    </a:cubicBezTo>
                    <a:cubicBezTo>
                      <a:pt x="79" y="75"/>
                      <a:pt x="70" y="29"/>
                      <a:pt x="41" y="0"/>
                    </a:cubicBezTo>
                    <a:close/>
                  </a:path>
                </a:pathLst>
              </a:custGeom>
              <a:solidFill>
                <a:srgbClr val="7CA7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2" name="Freeform 46"/>
              <p:cNvSpPr/>
              <p:nvPr/>
            </p:nvSpPr>
            <p:spPr bwMode="auto">
              <a:xfrm>
                <a:off x="3190" y="1313"/>
                <a:ext cx="482" cy="99"/>
              </a:xfrm>
              <a:custGeom>
                <a:avLst/>
                <a:gdLst>
                  <a:gd name="T0" fmla="*/ 180 w 180"/>
                  <a:gd name="T1" fmla="*/ 37 h 37"/>
                  <a:gd name="T2" fmla="*/ 180 w 180"/>
                  <a:gd name="T3" fmla="*/ 22 h 37"/>
                  <a:gd name="T4" fmla="*/ 0 w 180"/>
                  <a:gd name="T5" fmla="*/ 0 h 37"/>
                  <a:gd name="T6" fmla="*/ 5 w 180"/>
                  <a:gd name="T7" fmla="*/ 17 h 37"/>
                  <a:gd name="T8" fmla="*/ 180 w 180"/>
                  <a:gd name="T9" fmla="*/ 37 h 37"/>
                </a:gdLst>
                <a:ahLst/>
                <a:cxnLst>
                  <a:cxn ang="0">
                    <a:pos x="T0" y="T1"/>
                  </a:cxn>
                  <a:cxn ang="0">
                    <a:pos x="T2" y="T3"/>
                  </a:cxn>
                  <a:cxn ang="0">
                    <a:pos x="T4" y="T5"/>
                  </a:cxn>
                  <a:cxn ang="0">
                    <a:pos x="T6" y="T7"/>
                  </a:cxn>
                  <a:cxn ang="0">
                    <a:pos x="T8" y="T9"/>
                  </a:cxn>
                </a:cxnLst>
                <a:rect l="0" t="0" r="r" b="b"/>
                <a:pathLst>
                  <a:path w="180" h="37">
                    <a:moveTo>
                      <a:pt x="180" y="37"/>
                    </a:moveTo>
                    <a:cubicBezTo>
                      <a:pt x="180" y="32"/>
                      <a:pt x="180" y="27"/>
                      <a:pt x="180" y="22"/>
                    </a:cubicBezTo>
                    <a:cubicBezTo>
                      <a:pt x="0" y="0"/>
                      <a:pt x="0" y="0"/>
                      <a:pt x="0" y="0"/>
                    </a:cubicBezTo>
                    <a:cubicBezTo>
                      <a:pt x="1" y="5"/>
                      <a:pt x="3" y="11"/>
                      <a:pt x="5" y="17"/>
                    </a:cubicBezTo>
                    <a:lnTo>
                      <a:pt x="180" y="37"/>
                    </a:lnTo>
                    <a:close/>
                  </a:path>
                </a:pathLst>
              </a:custGeom>
              <a:solidFill>
                <a:srgbClr val="6A3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3" name="Freeform 47"/>
              <p:cNvSpPr/>
              <p:nvPr/>
            </p:nvSpPr>
            <p:spPr bwMode="auto">
              <a:xfrm>
                <a:off x="3204" y="1359"/>
                <a:ext cx="468" cy="83"/>
              </a:xfrm>
              <a:custGeom>
                <a:avLst/>
                <a:gdLst>
                  <a:gd name="T0" fmla="*/ 175 w 175"/>
                  <a:gd name="T1" fmla="*/ 31 h 31"/>
                  <a:gd name="T2" fmla="*/ 175 w 175"/>
                  <a:gd name="T3" fmla="*/ 20 h 31"/>
                  <a:gd name="T4" fmla="*/ 0 w 175"/>
                  <a:gd name="T5" fmla="*/ 0 h 31"/>
                  <a:gd name="T6" fmla="*/ 4 w 175"/>
                  <a:gd name="T7" fmla="*/ 13 h 31"/>
                  <a:gd name="T8" fmla="*/ 175 w 175"/>
                  <a:gd name="T9" fmla="*/ 31 h 31"/>
                </a:gdLst>
                <a:ahLst/>
                <a:cxnLst>
                  <a:cxn ang="0">
                    <a:pos x="T0" y="T1"/>
                  </a:cxn>
                  <a:cxn ang="0">
                    <a:pos x="T2" y="T3"/>
                  </a:cxn>
                  <a:cxn ang="0">
                    <a:pos x="T4" y="T5"/>
                  </a:cxn>
                  <a:cxn ang="0">
                    <a:pos x="T6" y="T7"/>
                  </a:cxn>
                  <a:cxn ang="0">
                    <a:pos x="T8" y="T9"/>
                  </a:cxn>
                </a:cxnLst>
                <a:rect l="0" t="0" r="r" b="b"/>
                <a:pathLst>
                  <a:path w="175" h="31">
                    <a:moveTo>
                      <a:pt x="175" y="31"/>
                    </a:moveTo>
                    <a:cubicBezTo>
                      <a:pt x="175" y="27"/>
                      <a:pt x="175" y="24"/>
                      <a:pt x="175" y="20"/>
                    </a:cubicBezTo>
                    <a:cubicBezTo>
                      <a:pt x="0" y="0"/>
                      <a:pt x="0" y="0"/>
                      <a:pt x="0" y="0"/>
                    </a:cubicBezTo>
                    <a:cubicBezTo>
                      <a:pt x="1" y="4"/>
                      <a:pt x="3" y="9"/>
                      <a:pt x="4" y="13"/>
                    </a:cubicBezTo>
                    <a:lnTo>
                      <a:pt x="175" y="31"/>
                    </a:lnTo>
                    <a:close/>
                  </a:path>
                </a:pathLst>
              </a:custGeom>
              <a:solidFill>
                <a:srgbClr val="F5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4" name="Freeform 48"/>
              <p:cNvSpPr/>
              <p:nvPr/>
            </p:nvSpPr>
            <p:spPr bwMode="auto">
              <a:xfrm>
                <a:off x="3214" y="1394"/>
                <a:ext cx="458" cy="85"/>
              </a:xfrm>
              <a:custGeom>
                <a:avLst/>
                <a:gdLst>
                  <a:gd name="T0" fmla="*/ 169 w 171"/>
                  <a:gd name="T1" fmla="*/ 32 h 32"/>
                  <a:gd name="T2" fmla="*/ 171 w 171"/>
                  <a:gd name="T3" fmla="*/ 18 h 32"/>
                  <a:gd name="T4" fmla="*/ 0 w 171"/>
                  <a:gd name="T5" fmla="*/ 0 h 32"/>
                  <a:gd name="T6" fmla="*/ 8 w 171"/>
                  <a:gd name="T7" fmla="*/ 17 h 32"/>
                  <a:gd name="T8" fmla="*/ 169 w 171"/>
                  <a:gd name="T9" fmla="*/ 32 h 32"/>
                </a:gdLst>
                <a:ahLst/>
                <a:cxnLst>
                  <a:cxn ang="0">
                    <a:pos x="T0" y="T1"/>
                  </a:cxn>
                  <a:cxn ang="0">
                    <a:pos x="T2" y="T3"/>
                  </a:cxn>
                  <a:cxn ang="0">
                    <a:pos x="T4" y="T5"/>
                  </a:cxn>
                  <a:cxn ang="0">
                    <a:pos x="T6" y="T7"/>
                  </a:cxn>
                  <a:cxn ang="0">
                    <a:pos x="T8" y="T9"/>
                  </a:cxn>
                </a:cxnLst>
                <a:rect l="0" t="0" r="r" b="b"/>
                <a:pathLst>
                  <a:path w="171" h="32">
                    <a:moveTo>
                      <a:pt x="169" y="32"/>
                    </a:moveTo>
                    <a:cubicBezTo>
                      <a:pt x="170" y="28"/>
                      <a:pt x="170" y="23"/>
                      <a:pt x="171" y="18"/>
                    </a:cubicBezTo>
                    <a:cubicBezTo>
                      <a:pt x="0" y="0"/>
                      <a:pt x="0" y="0"/>
                      <a:pt x="0" y="0"/>
                    </a:cubicBezTo>
                    <a:cubicBezTo>
                      <a:pt x="3" y="6"/>
                      <a:pt x="5" y="12"/>
                      <a:pt x="8" y="17"/>
                    </a:cubicBezTo>
                    <a:lnTo>
                      <a:pt x="169" y="32"/>
                    </a:lnTo>
                    <a:close/>
                  </a:path>
                </a:pathLst>
              </a:custGeom>
              <a:solidFill>
                <a:srgbClr val="6A3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5" name="Freeform 49"/>
              <p:cNvSpPr/>
              <p:nvPr/>
            </p:nvSpPr>
            <p:spPr bwMode="auto">
              <a:xfrm>
                <a:off x="3236" y="1439"/>
                <a:ext cx="430" cy="75"/>
              </a:xfrm>
              <a:custGeom>
                <a:avLst/>
                <a:gdLst>
                  <a:gd name="T0" fmla="*/ 160 w 161"/>
                  <a:gd name="T1" fmla="*/ 28 h 28"/>
                  <a:gd name="T2" fmla="*/ 161 w 161"/>
                  <a:gd name="T3" fmla="*/ 15 h 28"/>
                  <a:gd name="T4" fmla="*/ 0 w 161"/>
                  <a:gd name="T5" fmla="*/ 0 h 28"/>
                  <a:gd name="T6" fmla="*/ 7 w 161"/>
                  <a:gd name="T7" fmla="*/ 14 h 28"/>
                  <a:gd name="T8" fmla="*/ 160 w 161"/>
                  <a:gd name="T9" fmla="*/ 28 h 28"/>
                </a:gdLst>
                <a:ahLst/>
                <a:cxnLst>
                  <a:cxn ang="0">
                    <a:pos x="T0" y="T1"/>
                  </a:cxn>
                  <a:cxn ang="0">
                    <a:pos x="T2" y="T3"/>
                  </a:cxn>
                  <a:cxn ang="0">
                    <a:pos x="T4" y="T5"/>
                  </a:cxn>
                  <a:cxn ang="0">
                    <a:pos x="T6" y="T7"/>
                  </a:cxn>
                  <a:cxn ang="0">
                    <a:pos x="T8" y="T9"/>
                  </a:cxn>
                </a:cxnLst>
                <a:rect l="0" t="0" r="r" b="b"/>
                <a:pathLst>
                  <a:path w="161" h="28">
                    <a:moveTo>
                      <a:pt x="160" y="28"/>
                    </a:moveTo>
                    <a:cubicBezTo>
                      <a:pt x="161" y="24"/>
                      <a:pt x="161" y="20"/>
                      <a:pt x="161" y="15"/>
                    </a:cubicBezTo>
                    <a:cubicBezTo>
                      <a:pt x="0" y="0"/>
                      <a:pt x="0" y="0"/>
                      <a:pt x="0" y="0"/>
                    </a:cubicBezTo>
                    <a:cubicBezTo>
                      <a:pt x="2" y="5"/>
                      <a:pt x="5" y="9"/>
                      <a:pt x="7" y="14"/>
                    </a:cubicBezTo>
                    <a:lnTo>
                      <a:pt x="160" y="28"/>
                    </a:lnTo>
                    <a:close/>
                  </a:path>
                </a:pathLst>
              </a:custGeom>
              <a:solidFill>
                <a:srgbClr val="F5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6" name="Freeform 50"/>
              <p:cNvSpPr/>
              <p:nvPr/>
            </p:nvSpPr>
            <p:spPr bwMode="auto">
              <a:xfrm>
                <a:off x="3281" y="1514"/>
                <a:ext cx="380" cy="281"/>
              </a:xfrm>
              <a:custGeom>
                <a:avLst/>
                <a:gdLst>
                  <a:gd name="T0" fmla="*/ 0 w 142"/>
                  <a:gd name="T1" fmla="*/ 0 h 105"/>
                  <a:gd name="T2" fmla="*/ 121 w 142"/>
                  <a:gd name="T3" fmla="*/ 105 h 105"/>
                  <a:gd name="T4" fmla="*/ 142 w 142"/>
                  <a:gd name="T5" fmla="*/ 12 h 105"/>
                  <a:gd name="T6" fmla="*/ 0 w 142"/>
                  <a:gd name="T7" fmla="*/ 0 h 105"/>
                </a:gdLst>
                <a:ahLst/>
                <a:cxnLst>
                  <a:cxn ang="0">
                    <a:pos x="T0" y="T1"/>
                  </a:cxn>
                  <a:cxn ang="0">
                    <a:pos x="T2" y="T3"/>
                  </a:cxn>
                  <a:cxn ang="0">
                    <a:pos x="T4" y="T5"/>
                  </a:cxn>
                  <a:cxn ang="0">
                    <a:pos x="T6" y="T7"/>
                  </a:cxn>
                </a:cxnLst>
                <a:rect l="0" t="0" r="r" b="b"/>
                <a:pathLst>
                  <a:path w="142" h="105">
                    <a:moveTo>
                      <a:pt x="0" y="0"/>
                    </a:moveTo>
                    <a:cubicBezTo>
                      <a:pt x="25" y="35"/>
                      <a:pt x="64" y="71"/>
                      <a:pt x="121" y="105"/>
                    </a:cubicBezTo>
                    <a:cubicBezTo>
                      <a:pt x="121" y="105"/>
                      <a:pt x="134" y="64"/>
                      <a:pt x="142" y="12"/>
                    </a:cubicBezTo>
                    <a:lnTo>
                      <a:pt x="0" y="0"/>
                    </a:lnTo>
                    <a:close/>
                  </a:path>
                </a:pathLst>
              </a:custGeom>
              <a:solidFill>
                <a:srgbClr val="FF44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7" name="Freeform 51"/>
              <p:cNvSpPr/>
              <p:nvPr/>
            </p:nvSpPr>
            <p:spPr bwMode="auto">
              <a:xfrm>
                <a:off x="3255" y="1477"/>
                <a:ext cx="409" cy="69"/>
              </a:xfrm>
              <a:custGeom>
                <a:avLst/>
                <a:gdLst>
                  <a:gd name="T0" fmla="*/ 153 w 153"/>
                  <a:gd name="T1" fmla="*/ 14 h 26"/>
                  <a:gd name="T2" fmla="*/ 0 w 153"/>
                  <a:gd name="T3" fmla="*/ 0 h 26"/>
                  <a:gd name="T4" fmla="*/ 10 w 153"/>
                  <a:gd name="T5" fmla="*/ 14 h 26"/>
                  <a:gd name="T6" fmla="*/ 152 w 153"/>
                  <a:gd name="T7" fmla="*/ 26 h 26"/>
                  <a:gd name="T8" fmla="*/ 153 w 153"/>
                  <a:gd name="T9" fmla="*/ 14 h 26"/>
                </a:gdLst>
                <a:ahLst/>
                <a:cxnLst>
                  <a:cxn ang="0">
                    <a:pos x="T0" y="T1"/>
                  </a:cxn>
                  <a:cxn ang="0">
                    <a:pos x="T2" y="T3"/>
                  </a:cxn>
                  <a:cxn ang="0">
                    <a:pos x="T4" y="T5"/>
                  </a:cxn>
                  <a:cxn ang="0">
                    <a:pos x="T6" y="T7"/>
                  </a:cxn>
                  <a:cxn ang="0">
                    <a:pos x="T8" y="T9"/>
                  </a:cxn>
                </a:cxnLst>
                <a:rect l="0" t="0" r="r" b="b"/>
                <a:pathLst>
                  <a:path w="153" h="26">
                    <a:moveTo>
                      <a:pt x="153" y="14"/>
                    </a:moveTo>
                    <a:cubicBezTo>
                      <a:pt x="0" y="0"/>
                      <a:pt x="0" y="0"/>
                      <a:pt x="0" y="0"/>
                    </a:cubicBezTo>
                    <a:cubicBezTo>
                      <a:pt x="3" y="4"/>
                      <a:pt x="6" y="9"/>
                      <a:pt x="10" y="14"/>
                    </a:cubicBezTo>
                    <a:cubicBezTo>
                      <a:pt x="152" y="26"/>
                      <a:pt x="152" y="26"/>
                      <a:pt x="152" y="26"/>
                    </a:cubicBezTo>
                    <a:cubicBezTo>
                      <a:pt x="152" y="22"/>
                      <a:pt x="153" y="18"/>
                      <a:pt x="153" y="14"/>
                    </a:cubicBezTo>
                    <a:close/>
                  </a:path>
                </a:pathLst>
              </a:custGeom>
              <a:solidFill>
                <a:srgbClr val="6A3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8" name="Freeform 52"/>
              <p:cNvSpPr/>
              <p:nvPr/>
            </p:nvSpPr>
            <p:spPr bwMode="auto">
              <a:xfrm>
                <a:off x="3720" y="818"/>
                <a:ext cx="467" cy="327"/>
              </a:xfrm>
              <a:custGeom>
                <a:avLst/>
                <a:gdLst>
                  <a:gd name="T0" fmla="*/ 29 w 175"/>
                  <a:gd name="T1" fmla="*/ 51 h 122"/>
                  <a:gd name="T2" fmla="*/ 0 w 175"/>
                  <a:gd name="T3" fmla="*/ 110 h 122"/>
                  <a:gd name="T4" fmla="*/ 175 w 175"/>
                  <a:gd name="T5" fmla="*/ 122 h 122"/>
                  <a:gd name="T6" fmla="*/ 29 w 175"/>
                  <a:gd name="T7" fmla="*/ 51 h 122"/>
                </a:gdLst>
                <a:ahLst/>
                <a:cxnLst>
                  <a:cxn ang="0">
                    <a:pos x="T0" y="T1"/>
                  </a:cxn>
                  <a:cxn ang="0">
                    <a:pos x="T2" y="T3"/>
                  </a:cxn>
                  <a:cxn ang="0">
                    <a:pos x="T4" y="T5"/>
                  </a:cxn>
                  <a:cxn ang="0">
                    <a:pos x="T6" y="T7"/>
                  </a:cxn>
                </a:cxnLst>
                <a:rect l="0" t="0" r="r" b="b"/>
                <a:pathLst>
                  <a:path w="175" h="122">
                    <a:moveTo>
                      <a:pt x="29" y="51"/>
                    </a:moveTo>
                    <a:cubicBezTo>
                      <a:pt x="13" y="67"/>
                      <a:pt x="4" y="88"/>
                      <a:pt x="0" y="110"/>
                    </a:cubicBezTo>
                    <a:cubicBezTo>
                      <a:pt x="175" y="122"/>
                      <a:pt x="175" y="122"/>
                      <a:pt x="175" y="122"/>
                    </a:cubicBezTo>
                    <a:cubicBezTo>
                      <a:pt x="164" y="37"/>
                      <a:pt x="82" y="0"/>
                      <a:pt x="29" y="51"/>
                    </a:cubicBezTo>
                    <a:close/>
                  </a:path>
                </a:pathLst>
              </a:custGeom>
              <a:solidFill>
                <a:srgbClr val="FF6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9" name="Freeform 53"/>
              <p:cNvSpPr/>
              <p:nvPr/>
            </p:nvSpPr>
            <p:spPr bwMode="auto">
              <a:xfrm>
                <a:off x="3709" y="1113"/>
                <a:ext cx="486" cy="240"/>
              </a:xfrm>
              <a:custGeom>
                <a:avLst/>
                <a:gdLst>
                  <a:gd name="T0" fmla="*/ 179 w 182"/>
                  <a:gd name="T1" fmla="*/ 12 h 90"/>
                  <a:gd name="T2" fmla="*/ 4 w 182"/>
                  <a:gd name="T3" fmla="*/ 0 h 90"/>
                  <a:gd name="T4" fmla="*/ 12 w 182"/>
                  <a:gd name="T5" fmla="*/ 90 h 90"/>
                  <a:gd name="T6" fmla="*/ 173 w 182"/>
                  <a:gd name="T7" fmla="*/ 85 h 90"/>
                  <a:gd name="T8" fmla="*/ 179 w 182"/>
                  <a:gd name="T9" fmla="*/ 12 h 90"/>
                </a:gdLst>
                <a:ahLst/>
                <a:cxnLst>
                  <a:cxn ang="0">
                    <a:pos x="T0" y="T1"/>
                  </a:cxn>
                  <a:cxn ang="0">
                    <a:pos x="T2" y="T3"/>
                  </a:cxn>
                  <a:cxn ang="0">
                    <a:pos x="T4" y="T5"/>
                  </a:cxn>
                  <a:cxn ang="0">
                    <a:pos x="T6" y="T7"/>
                  </a:cxn>
                  <a:cxn ang="0">
                    <a:pos x="T8" y="T9"/>
                  </a:cxn>
                </a:cxnLst>
                <a:rect l="0" t="0" r="r" b="b"/>
                <a:pathLst>
                  <a:path w="182" h="90">
                    <a:moveTo>
                      <a:pt x="179" y="12"/>
                    </a:moveTo>
                    <a:cubicBezTo>
                      <a:pt x="4" y="0"/>
                      <a:pt x="4" y="0"/>
                      <a:pt x="4" y="0"/>
                    </a:cubicBezTo>
                    <a:cubicBezTo>
                      <a:pt x="0" y="28"/>
                      <a:pt x="4" y="59"/>
                      <a:pt x="12" y="90"/>
                    </a:cubicBezTo>
                    <a:cubicBezTo>
                      <a:pt x="173" y="85"/>
                      <a:pt x="173" y="85"/>
                      <a:pt x="173" y="85"/>
                    </a:cubicBezTo>
                    <a:cubicBezTo>
                      <a:pt x="181" y="58"/>
                      <a:pt x="182" y="33"/>
                      <a:pt x="179" y="12"/>
                    </a:cubicBezTo>
                    <a:close/>
                  </a:path>
                </a:pathLst>
              </a:custGeom>
              <a:solidFill>
                <a:srgbClr val="884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0" name="Freeform 54"/>
              <p:cNvSpPr/>
              <p:nvPr/>
            </p:nvSpPr>
            <p:spPr bwMode="auto">
              <a:xfrm>
                <a:off x="3741" y="1340"/>
                <a:ext cx="430" cy="64"/>
              </a:xfrm>
              <a:custGeom>
                <a:avLst/>
                <a:gdLst>
                  <a:gd name="T0" fmla="*/ 161 w 161"/>
                  <a:gd name="T1" fmla="*/ 0 h 24"/>
                  <a:gd name="T2" fmla="*/ 0 w 161"/>
                  <a:gd name="T3" fmla="*/ 5 h 24"/>
                  <a:gd name="T4" fmla="*/ 6 w 161"/>
                  <a:gd name="T5" fmla="*/ 24 h 24"/>
                  <a:gd name="T6" fmla="*/ 156 w 161"/>
                  <a:gd name="T7" fmla="*/ 18 h 24"/>
                  <a:gd name="T8" fmla="*/ 161 w 161"/>
                  <a:gd name="T9" fmla="*/ 0 h 24"/>
                </a:gdLst>
                <a:ahLst/>
                <a:cxnLst>
                  <a:cxn ang="0">
                    <a:pos x="T0" y="T1"/>
                  </a:cxn>
                  <a:cxn ang="0">
                    <a:pos x="T2" y="T3"/>
                  </a:cxn>
                  <a:cxn ang="0">
                    <a:pos x="T4" y="T5"/>
                  </a:cxn>
                  <a:cxn ang="0">
                    <a:pos x="T6" y="T7"/>
                  </a:cxn>
                  <a:cxn ang="0">
                    <a:pos x="T8" y="T9"/>
                  </a:cxn>
                </a:cxnLst>
                <a:rect l="0" t="0" r="r" b="b"/>
                <a:pathLst>
                  <a:path w="161" h="24">
                    <a:moveTo>
                      <a:pt x="161" y="0"/>
                    </a:moveTo>
                    <a:cubicBezTo>
                      <a:pt x="0" y="5"/>
                      <a:pt x="0" y="5"/>
                      <a:pt x="0" y="5"/>
                    </a:cubicBezTo>
                    <a:cubicBezTo>
                      <a:pt x="2" y="11"/>
                      <a:pt x="4" y="18"/>
                      <a:pt x="6" y="24"/>
                    </a:cubicBezTo>
                    <a:cubicBezTo>
                      <a:pt x="156" y="18"/>
                      <a:pt x="156" y="18"/>
                      <a:pt x="156" y="18"/>
                    </a:cubicBezTo>
                    <a:cubicBezTo>
                      <a:pt x="158" y="11"/>
                      <a:pt x="160" y="5"/>
                      <a:pt x="161" y="0"/>
                    </a:cubicBezTo>
                    <a:close/>
                  </a:path>
                </a:pathLst>
              </a:custGeom>
              <a:solidFill>
                <a:srgbClr val="954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1" name="Freeform 55"/>
              <p:cNvSpPr/>
              <p:nvPr/>
            </p:nvSpPr>
            <p:spPr bwMode="auto">
              <a:xfrm>
                <a:off x="3795" y="1402"/>
                <a:ext cx="149" cy="107"/>
              </a:xfrm>
              <a:custGeom>
                <a:avLst/>
                <a:gdLst>
                  <a:gd name="T0" fmla="*/ 32 w 56"/>
                  <a:gd name="T1" fmla="*/ 0 h 40"/>
                  <a:gd name="T2" fmla="*/ 0 w 56"/>
                  <a:gd name="T3" fmla="*/ 36 h 40"/>
                  <a:gd name="T4" fmla="*/ 0 w 56"/>
                  <a:gd name="T5" fmla="*/ 37 h 40"/>
                  <a:gd name="T6" fmla="*/ 56 w 56"/>
                  <a:gd name="T7" fmla="*/ 40 h 40"/>
                  <a:gd name="T8" fmla="*/ 32 w 56"/>
                  <a:gd name="T9" fmla="*/ 0 h 40"/>
                </a:gdLst>
                <a:ahLst/>
                <a:cxnLst>
                  <a:cxn ang="0">
                    <a:pos x="T0" y="T1"/>
                  </a:cxn>
                  <a:cxn ang="0">
                    <a:pos x="T2" y="T3"/>
                  </a:cxn>
                  <a:cxn ang="0">
                    <a:pos x="T4" y="T5"/>
                  </a:cxn>
                  <a:cxn ang="0">
                    <a:pos x="T6" y="T7"/>
                  </a:cxn>
                  <a:cxn ang="0">
                    <a:pos x="T8" y="T9"/>
                  </a:cxn>
                </a:cxnLst>
                <a:rect l="0" t="0" r="r" b="b"/>
                <a:pathLst>
                  <a:path w="56" h="40">
                    <a:moveTo>
                      <a:pt x="32" y="0"/>
                    </a:moveTo>
                    <a:cubicBezTo>
                      <a:pt x="0" y="36"/>
                      <a:pt x="0" y="36"/>
                      <a:pt x="0" y="36"/>
                    </a:cubicBezTo>
                    <a:cubicBezTo>
                      <a:pt x="0" y="37"/>
                      <a:pt x="0" y="37"/>
                      <a:pt x="0" y="37"/>
                    </a:cubicBezTo>
                    <a:cubicBezTo>
                      <a:pt x="56" y="40"/>
                      <a:pt x="56" y="40"/>
                      <a:pt x="56" y="40"/>
                    </a:cubicBezTo>
                    <a:lnTo>
                      <a:pt x="32" y="0"/>
                    </a:lnTo>
                    <a:close/>
                  </a:path>
                </a:pathLst>
              </a:custGeom>
              <a:solidFill>
                <a:srgbClr val="816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2" name="Freeform 56"/>
              <p:cNvSpPr/>
              <p:nvPr/>
            </p:nvSpPr>
            <p:spPr bwMode="auto">
              <a:xfrm>
                <a:off x="4040" y="1391"/>
                <a:ext cx="3" cy="5"/>
              </a:xfrm>
              <a:custGeom>
                <a:avLst/>
                <a:gdLst>
                  <a:gd name="T0" fmla="*/ 3 w 3"/>
                  <a:gd name="T1" fmla="*/ 0 h 5"/>
                  <a:gd name="T2" fmla="*/ 0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0" y="0"/>
                    </a:lnTo>
                    <a:lnTo>
                      <a:pt x="0" y="5"/>
                    </a:lnTo>
                    <a:lnTo>
                      <a:pt x="3" y="0"/>
                    </a:lnTo>
                    <a:close/>
                  </a:path>
                </a:pathLst>
              </a:custGeom>
              <a:solidFill>
                <a:srgbClr val="FFC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3" name="Freeform 57"/>
              <p:cNvSpPr/>
              <p:nvPr/>
            </p:nvSpPr>
            <p:spPr bwMode="auto">
              <a:xfrm>
                <a:off x="3880" y="1391"/>
                <a:ext cx="160" cy="118"/>
              </a:xfrm>
              <a:custGeom>
                <a:avLst/>
                <a:gdLst>
                  <a:gd name="T0" fmla="*/ 160 w 160"/>
                  <a:gd name="T1" fmla="*/ 0 h 118"/>
                  <a:gd name="T2" fmla="*/ 3 w 160"/>
                  <a:gd name="T3" fmla="*/ 8 h 118"/>
                  <a:gd name="T4" fmla="*/ 0 w 160"/>
                  <a:gd name="T5" fmla="*/ 11 h 118"/>
                  <a:gd name="T6" fmla="*/ 64 w 160"/>
                  <a:gd name="T7" fmla="*/ 118 h 118"/>
                  <a:gd name="T8" fmla="*/ 80 w 160"/>
                  <a:gd name="T9" fmla="*/ 118 h 118"/>
                  <a:gd name="T10" fmla="*/ 160 w 160"/>
                  <a:gd name="T11" fmla="*/ 5 h 118"/>
                  <a:gd name="T12" fmla="*/ 160 w 160"/>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60" h="118">
                    <a:moveTo>
                      <a:pt x="160" y="0"/>
                    </a:moveTo>
                    <a:lnTo>
                      <a:pt x="3" y="8"/>
                    </a:lnTo>
                    <a:lnTo>
                      <a:pt x="0" y="11"/>
                    </a:lnTo>
                    <a:lnTo>
                      <a:pt x="64" y="118"/>
                    </a:lnTo>
                    <a:lnTo>
                      <a:pt x="80" y="118"/>
                    </a:lnTo>
                    <a:lnTo>
                      <a:pt x="160" y="5"/>
                    </a:lnTo>
                    <a:lnTo>
                      <a:pt x="160" y="0"/>
                    </a:lnTo>
                    <a:close/>
                  </a:path>
                </a:pathLst>
              </a:custGeom>
              <a:solidFill>
                <a:srgbClr val="C0C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4" name="Freeform 58"/>
              <p:cNvSpPr/>
              <p:nvPr/>
            </p:nvSpPr>
            <p:spPr bwMode="auto">
              <a:xfrm>
                <a:off x="4040" y="1388"/>
                <a:ext cx="118" cy="126"/>
              </a:xfrm>
              <a:custGeom>
                <a:avLst/>
                <a:gdLst>
                  <a:gd name="T0" fmla="*/ 44 w 44"/>
                  <a:gd name="T1" fmla="*/ 0 h 47"/>
                  <a:gd name="T2" fmla="*/ 1 w 44"/>
                  <a:gd name="T3" fmla="*/ 1 h 47"/>
                  <a:gd name="T4" fmla="*/ 0 w 44"/>
                  <a:gd name="T5" fmla="*/ 3 h 47"/>
                  <a:gd name="T6" fmla="*/ 19 w 44"/>
                  <a:gd name="T7" fmla="*/ 47 h 47"/>
                  <a:gd name="T8" fmla="*/ 21 w 44"/>
                  <a:gd name="T9" fmla="*/ 47 h 47"/>
                  <a:gd name="T10" fmla="*/ 44 w 44"/>
                  <a:gd name="T11" fmla="*/ 0 h 47"/>
                </a:gdLst>
                <a:ahLst/>
                <a:cxnLst>
                  <a:cxn ang="0">
                    <a:pos x="T0" y="T1"/>
                  </a:cxn>
                  <a:cxn ang="0">
                    <a:pos x="T2" y="T3"/>
                  </a:cxn>
                  <a:cxn ang="0">
                    <a:pos x="T4" y="T5"/>
                  </a:cxn>
                  <a:cxn ang="0">
                    <a:pos x="T6" y="T7"/>
                  </a:cxn>
                  <a:cxn ang="0">
                    <a:pos x="T8" y="T9"/>
                  </a:cxn>
                  <a:cxn ang="0">
                    <a:pos x="T10" y="T11"/>
                  </a:cxn>
                </a:cxnLst>
                <a:rect l="0" t="0" r="r" b="b"/>
                <a:pathLst>
                  <a:path w="44" h="47">
                    <a:moveTo>
                      <a:pt x="44" y="0"/>
                    </a:moveTo>
                    <a:cubicBezTo>
                      <a:pt x="1" y="1"/>
                      <a:pt x="1" y="1"/>
                      <a:pt x="1" y="1"/>
                    </a:cubicBezTo>
                    <a:cubicBezTo>
                      <a:pt x="0" y="3"/>
                      <a:pt x="0" y="3"/>
                      <a:pt x="0" y="3"/>
                    </a:cubicBezTo>
                    <a:cubicBezTo>
                      <a:pt x="19" y="47"/>
                      <a:pt x="19" y="47"/>
                      <a:pt x="19" y="47"/>
                    </a:cubicBezTo>
                    <a:cubicBezTo>
                      <a:pt x="21" y="47"/>
                      <a:pt x="21" y="47"/>
                      <a:pt x="21" y="47"/>
                    </a:cubicBezTo>
                    <a:cubicBezTo>
                      <a:pt x="30" y="31"/>
                      <a:pt x="38" y="15"/>
                      <a:pt x="44" y="0"/>
                    </a:cubicBezTo>
                    <a:close/>
                  </a:path>
                </a:pathLst>
              </a:custGeom>
              <a:solidFill>
                <a:srgbClr val="6AA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5" name="Freeform 59"/>
              <p:cNvSpPr/>
              <p:nvPr/>
            </p:nvSpPr>
            <p:spPr bwMode="auto">
              <a:xfrm>
                <a:off x="3960" y="1396"/>
                <a:ext cx="131" cy="118"/>
              </a:xfrm>
              <a:custGeom>
                <a:avLst/>
                <a:gdLst>
                  <a:gd name="T0" fmla="*/ 0 w 131"/>
                  <a:gd name="T1" fmla="*/ 113 h 118"/>
                  <a:gd name="T2" fmla="*/ 131 w 131"/>
                  <a:gd name="T3" fmla="*/ 118 h 118"/>
                  <a:gd name="T4" fmla="*/ 80 w 131"/>
                  <a:gd name="T5" fmla="*/ 0 h 118"/>
                  <a:gd name="T6" fmla="*/ 0 w 131"/>
                  <a:gd name="T7" fmla="*/ 113 h 118"/>
                </a:gdLst>
                <a:ahLst/>
                <a:cxnLst>
                  <a:cxn ang="0">
                    <a:pos x="T0" y="T1"/>
                  </a:cxn>
                  <a:cxn ang="0">
                    <a:pos x="T2" y="T3"/>
                  </a:cxn>
                  <a:cxn ang="0">
                    <a:pos x="T4" y="T5"/>
                  </a:cxn>
                  <a:cxn ang="0">
                    <a:pos x="T6" y="T7"/>
                  </a:cxn>
                </a:cxnLst>
                <a:rect l="0" t="0" r="r" b="b"/>
                <a:pathLst>
                  <a:path w="131" h="118">
                    <a:moveTo>
                      <a:pt x="0" y="113"/>
                    </a:moveTo>
                    <a:lnTo>
                      <a:pt x="131" y="118"/>
                    </a:lnTo>
                    <a:lnTo>
                      <a:pt x="80" y="0"/>
                    </a:lnTo>
                    <a:lnTo>
                      <a:pt x="0" y="113"/>
                    </a:lnTo>
                    <a:close/>
                  </a:path>
                </a:pathLst>
              </a:custGeom>
              <a:solidFill>
                <a:srgbClr val="FF4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6" name="Freeform 60"/>
              <p:cNvSpPr/>
              <p:nvPr/>
            </p:nvSpPr>
            <p:spPr bwMode="auto">
              <a:xfrm>
                <a:off x="3880" y="1399"/>
                <a:ext cx="3" cy="3"/>
              </a:xfrm>
              <a:custGeom>
                <a:avLst/>
                <a:gdLst>
                  <a:gd name="T0" fmla="*/ 3 w 3"/>
                  <a:gd name="T1" fmla="*/ 0 h 3"/>
                  <a:gd name="T2" fmla="*/ 0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0" y="0"/>
                    </a:lnTo>
                    <a:lnTo>
                      <a:pt x="0" y="3"/>
                    </a:lnTo>
                    <a:lnTo>
                      <a:pt x="3" y="0"/>
                    </a:lnTo>
                    <a:close/>
                  </a:path>
                </a:pathLst>
              </a:custGeom>
              <a:solidFill>
                <a:srgbClr val="FFC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7" name="Freeform 61"/>
              <p:cNvSpPr/>
              <p:nvPr/>
            </p:nvSpPr>
            <p:spPr bwMode="auto">
              <a:xfrm>
                <a:off x="3757" y="1399"/>
                <a:ext cx="123" cy="99"/>
              </a:xfrm>
              <a:custGeom>
                <a:avLst/>
                <a:gdLst>
                  <a:gd name="T0" fmla="*/ 46 w 46"/>
                  <a:gd name="T1" fmla="*/ 0 h 37"/>
                  <a:gd name="T2" fmla="*/ 0 w 46"/>
                  <a:gd name="T3" fmla="*/ 2 h 37"/>
                  <a:gd name="T4" fmla="*/ 14 w 46"/>
                  <a:gd name="T5" fmla="*/ 37 h 37"/>
                  <a:gd name="T6" fmla="*/ 46 w 46"/>
                  <a:gd name="T7" fmla="*/ 1 h 37"/>
                  <a:gd name="T8" fmla="*/ 46 w 46"/>
                  <a:gd name="T9" fmla="*/ 0 h 37"/>
                </a:gdLst>
                <a:ahLst/>
                <a:cxnLst>
                  <a:cxn ang="0">
                    <a:pos x="T0" y="T1"/>
                  </a:cxn>
                  <a:cxn ang="0">
                    <a:pos x="T2" y="T3"/>
                  </a:cxn>
                  <a:cxn ang="0">
                    <a:pos x="T4" y="T5"/>
                  </a:cxn>
                  <a:cxn ang="0">
                    <a:pos x="T6" y="T7"/>
                  </a:cxn>
                  <a:cxn ang="0">
                    <a:pos x="T8" y="T9"/>
                  </a:cxn>
                </a:cxnLst>
                <a:rect l="0" t="0" r="r" b="b"/>
                <a:pathLst>
                  <a:path w="46" h="37">
                    <a:moveTo>
                      <a:pt x="46" y="0"/>
                    </a:moveTo>
                    <a:cubicBezTo>
                      <a:pt x="0" y="2"/>
                      <a:pt x="0" y="2"/>
                      <a:pt x="0" y="2"/>
                    </a:cubicBezTo>
                    <a:cubicBezTo>
                      <a:pt x="4" y="14"/>
                      <a:pt x="9" y="26"/>
                      <a:pt x="14" y="37"/>
                    </a:cubicBezTo>
                    <a:cubicBezTo>
                      <a:pt x="46" y="1"/>
                      <a:pt x="46" y="1"/>
                      <a:pt x="46" y="1"/>
                    </a:cubicBezTo>
                    <a:lnTo>
                      <a:pt x="46" y="0"/>
                    </a:lnTo>
                    <a:close/>
                  </a:path>
                </a:pathLst>
              </a:custGeom>
              <a:solidFill>
                <a:srgbClr val="FFC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8" name="Freeform 62"/>
              <p:cNvSpPr/>
              <p:nvPr/>
            </p:nvSpPr>
            <p:spPr bwMode="auto">
              <a:xfrm>
                <a:off x="3795" y="1501"/>
                <a:ext cx="302" cy="61"/>
              </a:xfrm>
              <a:custGeom>
                <a:avLst/>
                <a:gdLst>
                  <a:gd name="T0" fmla="*/ 113 w 113"/>
                  <a:gd name="T1" fmla="*/ 5 h 23"/>
                  <a:gd name="T2" fmla="*/ 0 w 113"/>
                  <a:gd name="T3" fmla="*/ 0 h 23"/>
                  <a:gd name="T4" fmla="*/ 7 w 113"/>
                  <a:gd name="T5" fmla="*/ 17 h 23"/>
                  <a:gd name="T6" fmla="*/ 101 w 113"/>
                  <a:gd name="T7" fmla="*/ 23 h 23"/>
                  <a:gd name="T8" fmla="*/ 113 w 113"/>
                  <a:gd name="T9" fmla="*/ 5 h 23"/>
                </a:gdLst>
                <a:ahLst/>
                <a:cxnLst>
                  <a:cxn ang="0">
                    <a:pos x="T0" y="T1"/>
                  </a:cxn>
                  <a:cxn ang="0">
                    <a:pos x="T2" y="T3"/>
                  </a:cxn>
                  <a:cxn ang="0">
                    <a:pos x="T4" y="T5"/>
                  </a:cxn>
                  <a:cxn ang="0">
                    <a:pos x="T6" y="T7"/>
                  </a:cxn>
                  <a:cxn ang="0">
                    <a:pos x="T8" y="T9"/>
                  </a:cxn>
                </a:cxnLst>
                <a:rect l="0" t="0" r="r" b="b"/>
                <a:pathLst>
                  <a:path w="113" h="23">
                    <a:moveTo>
                      <a:pt x="113" y="5"/>
                    </a:moveTo>
                    <a:cubicBezTo>
                      <a:pt x="0" y="0"/>
                      <a:pt x="0" y="0"/>
                      <a:pt x="0" y="0"/>
                    </a:cubicBezTo>
                    <a:cubicBezTo>
                      <a:pt x="2" y="6"/>
                      <a:pt x="5" y="11"/>
                      <a:pt x="7" y="17"/>
                    </a:cubicBezTo>
                    <a:cubicBezTo>
                      <a:pt x="101" y="23"/>
                      <a:pt x="101" y="23"/>
                      <a:pt x="101" y="23"/>
                    </a:cubicBezTo>
                    <a:cubicBezTo>
                      <a:pt x="105" y="17"/>
                      <a:pt x="109" y="11"/>
                      <a:pt x="113" y="5"/>
                    </a:cubicBezTo>
                    <a:close/>
                  </a:path>
                </a:pathLst>
              </a:custGeom>
              <a:solidFill>
                <a:srgbClr val="FF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9" name="Freeform 63"/>
              <p:cNvSpPr/>
              <p:nvPr/>
            </p:nvSpPr>
            <p:spPr bwMode="auto">
              <a:xfrm>
                <a:off x="3813" y="1546"/>
                <a:ext cx="252" cy="195"/>
              </a:xfrm>
              <a:custGeom>
                <a:avLst/>
                <a:gdLst>
                  <a:gd name="T0" fmla="*/ 94 w 94"/>
                  <a:gd name="T1" fmla="*/ 6 h 73"/>
                  <a:gd name="T2" fmla="*/ 0 w 94"/>
                  <a:gd name="T3" fmla="*/ 0 h 73"/>
                  <a:gd name="T4" fmla="*/ 39 w 94"/>
                  <a:gd name="T5" fmla="*/ 73 h 73"/>
                  <a:gd name="T6" fmla="*/ 94 w 94"/>
                  <a:gd name="T7" fmla="*/ 6 h 73"/>
                </a:gdLst>
                <a:ahLst/>
                <a:cxnLst>
                  <a:cxn ang="0">
                    <a:pos x="T0" y="T1"/>
                  </a:cxn>
                  <a:cxn ang="0">
                    <a:pos x="T2" y="T3"/>
                  </a:cxn>
                  <a:cxn ang="0">
                    <a:pos x="T4" y="T5"/>
                  </a:cxn>
                  <a:cxn ang="0">
                    <a:pos x="T6" y="T7"/>
                  </a:cxn>
                </a:cxnLst>
                <a:rect l="0" t="0" r="r" b="b"/>
                <a:pathLst>
                  <a:path w="94" h="73">
                    <a:moveTo>
                      <a:pt x="94" y="6"/>
                    </a:moveTo>
                    <a:cubicBezTo>
                      <a:pt x="0" y="0"/>
                      <a:pt x="0" y="0"/>
                      <a:pt x="0" y="0"/>
                    </a:cubicBezTo>
                    <a:cubicBezTo>
                      <a:pt x="19" y="43"/>
                      <a:pt x="39" y="73"/>
                      <a:pt x="39" y="73"/>
                    </a:cubicBezTo>
                    <a:cubicBezTo>
                      <a:pt x="62" y="50"/>
                      <a:pt x="80" y="28"/>
                      <a:pt x="94" y="6"/>
                    </a:cubicBezTo>
                    <a:close/>
                  </a:path>
                </a:pathLst>
              </a:custGeom>
              <a:solidFill>
                <a:srgbClr val="885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0" name="Freeform 64"/>
              <p:cNvSpPr/>
              <p:nvPr/>
            </p:nvSpPr>
            <p:spPr bwMode="auto">
              <a:xfrm>
                <a:off x="4201" y="1380"/>
                <a:ext cx="270" cy="332"/>
              </a:xfrm>
              <a:custGeom>
                <a:avLst/>
                <a:gdLst>
                  <a:gd name="T0" fmla="*/ 6 w 101"/>
                  <a:gd name="T1" fmla="*/ 0 h 124"/>
                  <a:gd name="T2" fmla="*/ 0 w 101"/>
                  <a:gd name="T3" fmla="*/ 11 h 124"/>
                  <a:gd name="T4" fmla="*/ 92 w 101"/>
                  <a:gd name="T5" fmla="*/ 124 h 124"/>
                  <a:gd name="T6" fmla="*/ 101 w 101"/>
                  <a:gd name="T7" fmla="*/ 120 h 124"/>
                  <a:gd name="T8" fmla="*/ 6 w 101"/>
                  <a:gd name="T9" fmla="*/ 0 h 124"/>
                </a:gdLst>
                <a:ahLst/>
                <a:cxnLst>
                  <a:cxn ang="0">
                    <a:pos x="T0" y="T1"/>
                  </a:cxn>
                  <a:cxn ang="0">
                    <a:pos x="T2" y="T3"/>
                  </a:cxn>
                  <a:cxn ang="0">
                    <a:pos x="T4" y="T5"/>
                  </a:cxn>
                  <a:cxn ang="0">
                    <a:pos x="T6" y="T7"/>
                  </a:cxn>
                  <a:cxn ang="0">
                    <a:pos x="T8" y="T9"/>
                  </a:cxn>
                </a:cxnLst>
                <a:rect l="0" t="0" r="r" b="b"/>
                <a:pathLst>
                  <a:path w="101" h="124">
                    <a:moveTo>
                      <a:pt x="6" y="0"/>
                    </a:moveTo>
                    <a:cubicBezTo>
                      <a:pt x="4" y="4"/>
                      <a:pt x="2" y="7"/>
                      <a:pt x="0" y="11"/>
                    </a:cubicBezTo>
                    <a:cubicBezTo>
                      <a:pt x="92" y="124"/>
                      <a:pt x="92" y="124"/>
                      <a:pt x="92" y="124"/>
                    </a:cubicBezTo>
                    <a:cubicBezTo>
                      <a:pt x="95" y="123"/>
                      <a:pt x="98" y="121"/>
                      <a:pt x="101" y="120"/>
                    </a:cubicBezTo>
                    <a:lnTo>
                      <a:pt x="6" y="0"/>
                    </a:lnTo>
                    <a:close/>
                  </a:path>
                </a:pathLst>
              </a:custGeom>
              <a:solidFill>
                <a:srgbClr val="FF6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1" name="Freeform 65"/>
              <p:cNvSpPr/>
              <p:nvPr/>
            </p:nvSpPr>
            <p:spPr bwMode="auto">
              <a:xfrm>
                <a:off x="4169" y="1436"/>
                <a:ext cx="246" cy="303"/>
              </a:xfrm>
              <a:custGeom>
                <a:avLst/>
                <a:gdLst>
                  <a:gd name="T0" fmla="*/ 7 w 92"/>
                  <a:gd name="T1" fmla="*/ 0 h 113"/>
                  <a:gd name="T2" fmla="*/ 0 w 92"/>
                  <a:gd name="T3" fmla="*/ 17 h 113"/>
                  <a:gd name="T4" fmla="*/ 77 w 92"/>
                  <a:gd name="T5" fmla="*/ 113 h 113"/>
                  <a:gd name="T6" fmla="*/ 92 w 92"/>
                  <a:gd name="T7" fmla="*/ 108 h 113"/>
                  <a:gd name="T8" fmla="*/ 7 w 92"/>
                  <a:gd name="T9" fmla="*/ 0 h 113"/>
                </a:gdLst>
                <a:ahLst/>
                <a:cxnLst>
                  <a:cxn ang="0">
                    <a:pos x="T0" y="T1"/>
                  </a:cxn>
                  <a:cxn ang="0">
                    <a:pos x="T2" y="T3"/>
                  </a:cxn>
                  <a:cxn ang="0">
                    <a:pos x="T4" y="T5"/>
                  </a:cxn>
                  <a:cxn ang="0">
                    <a:pos x="T6" y="T7"/>
                  </a:cxn>
                  <a:cxn ang="0">
                    <a:pos x="T8" y="T9"/>
                  </a:cxn>
                </a:cxnLst>
                <a:rect l="0" t="0" r="r" b="b"/>
                <a:pathLst>
                  <a:path w="92" h="113">
                    <a:moveTo>
                      <a:pt x="7" y="0"/>
                    </a:moveTo>
                    <a:cubicBezTo>
                      <a:pt x="5" y="6"/>
                      <a:pt x="2" y="11"/>
                      <a:pt x="0" y="17"/>
                    </a:cubicBezTo>
                    <a:cubicBezTo>
                      <a:pt x="77" y="113"/>
                      <a:pt x="77" y="113"/>
                      <a:pt x="77" y="113"/>
                    </a:cubicBezTo>
                    <a:cubicBezTo>
                      <a:pt x="82" y="111"/>
                      <a:pt x="87" y="109"/>
                      <a:pt x="92" y="108"/>
                    </a:cubicBezTo>
                    <a:lnTo>
                      <a:pt x="7" y="0"/>
                    </a:lnTo>
                    <a:close/>
                  </a:path>
                </a:pathLst>
              </a:custGeom>
              <a:solidFill>
                <a:srgbClr val="FF6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2" name="Freeform 66"/>
              <p:cNvSpPr/>
              <p:nvPr/>
            </p:nvSpPr>
            <p:spPr bwMode="auto">
              <a:xfrm>
                <a:off x="4155" y="1482"/>
                <a:ext cx="220" cy="267"/>
              </a:xfrm>
              <a:custGeom>
                <a:avLst/>
                <a:gdLst>
                  <a:gd name="T0" fmla="*/ 82 w 82"/>
                  <a:gd name="T1" fmla="*/ 96 h 100"/>
                  <a:gd name="T2" fmla="*/ 5 w 82"/>
                  <a:gd name="T3" fmla="*/ 0 h 100"/>
                  <a:gd name="T4" fmla="*/ 0 w 82"/>
                  <a:gd name="T5" fmla="*/ 15 h 100"/>
                  <a:gd name="T6" fmla="*/ 70 w 82"/>
                  <a:gd name="T7" fmla="*/ 100 h 100"/>
                  <a:gd name="T8" fmla="*/ 82 w 82"/>
                  <a:gd name="T9" fmla="*/ 96 h 100"/>
                </a:gdLst>
                <a:ahLst/>
                <a:cxnLst>
                  <a:cxn ang="0">
                    <a:pos x="T0" y="T1"/>
                  </a:cxn>
                  <a:cxn ang="0">
                    <a:pos x="T2" y="T3"/>
                  </a:cxn>
                  <a:cxn ang="0">
                    <a:pos x="T4" y="T5"/>
                  </a:cxn>
                  <a:cxn ang="0">
                    <a:pos x="T6" y="T7"/>
                  </a:cxn>
                  <a:cxn ang="0">
                    <a:pos x="T8" y="T9"/>
                  </a:cxn>
                </a:cxnLst>
                <a:rect l="0" t="0" r="r" b="b"/>
                <a:pathLst>
                  <a:path w="82" h="100">
                    <a:moveTo>
                      <a:pt x="82" y="96"/>
                    </a:moveTo>
                    <a:cubicBezTo>
                      <a:pt x="5" y="0"/>
                      <a:pt x="5" y="0"/>
                      <a:pt x="5" y="0"/>
                    </a:cubicBezTo>
                    <a:cubicBezTo>
                      <a:pt x="3" y="5"/>
                      <a:pt x="1" y="10"/>
                      <a:pt x="0" y="15"/>
                    </a:cubicBezTo>
                    <a:cubicBezTo>
                      <a:pt x="70" y="100"/>
                      <a:pt x="70" y="100"/>
                      <a:pt x="70" y="100"/>
                    </a:cubicBezTo>
                    <a:cubicBezTo>
                      <a:pt x="74" y="99"/>
                      <a:pt x="78" y="97"/>
                      <a:pt x="82" y="96"/>
                    </a:cubicBezTo>
                    <a:close/>
                  </a:path>
                </a:pathLst>
              </a:custGeom>
              <a:solidFill>
                <a:srgbClr val="792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3" name="Freeform 67"/>
              <p:cNvSpPr/>
              <p:nvPr/>
            </p:nvSpPr>
            <p:spPr bwMode="auto">
              <a:xfrm>
                <a:off x="4145" y="1522"/>
                <a:ext cx="198" cy="233"/>
              </a:xfrm>
              <a:custGeom>
                <a:avLst/>
                <a:gdLst>
                  <a:gd name="T0" fmla="*/ 74 w 74"/>
                  <a:gd name="T1" fmla="*/ 85 h 87"/>
                  <a:gd name="T2" fmla="*/ 4 w 74"/>
                  <a:gd name="T3" fmla="*/ 0 h 87"/>
                  <a:gd name="T4" fmla="*/ 0 w 74"/>
                  <a:gd name="T5" fmla="*/ 12 h 87"/>
                  <a:gd name="T6" fmla="*/ 67 w 74"/>
                  <a:gd name="T7" fmla="*/ 87 h 87"/>
                  <a:gd name="T8" fmla="*/ 74 w 74"/>
                  <a:gd name="T9" fmla="*/ 85 h 87"/>
                </a:gdLst>
                <a:ahLst/>
                <a:cxnLst>
                  <a:cxn ang="0">
                    <a:pos x="T0" y="T1"/>
                  </a:cxn>
                  <a:cxn ang="0">
                    <a:pos x="T2" y="T3"/>
                  </a:cxn>
                  <a:cxn ang="0">
                    <a:pos x="T4" y="T5"/>
                  </a:cxn>
                  <a:cxn ang="0">
                    <a:pos x="T6" y="T7"/>
                  </a:cxn>
                  <a:cxn ang="0">
                    <a:pos x="T8" y="T9"/>
                  </a:cxn>
                </a:cxnLst>
                <a:rect l="0" t="0" r="r" b="b"/>
                <a:pathLst>
                  <a:path w="74" h="87">
                    <a:moveTo>
                      <a:pt x="74" y="85"/>
                    </a:moveTo>
                    <a:cubicBezTo>
                      <a:pt x="4" y="0"/>
                      <a:pt x="4" y="0"/>
                      <a:pt x="4" y="0"/>
                    </a:cubicBezTo>
                    <a:cubicBezTo>
                      <a:pt x="2" y="4"/>
                      <a:pt x="1" y="8"/>
                      <a:pt x="0" y="12"/>
                    </a:cubicBezTo>
                    <a:cubicBezTo>
                      <a:pt x="67" y="87"/>
                      <a:pt x="67" y="87"/>
                      <a:pt x="67" y="87"/>
                    </a:cubicBezTo>
                    <a:cubicBezTo>
                      <a:pt x="69" y="86"/>
                      <a:pt x="72" y="86"/>
                      <a:pt x="74" y="85"/>
                    </a:cubicBezTo>
                    <a:close/>
                  </a:path>
                </a:pathLst>
              </a:custGeom>
              <a:solidFill>
                <a:srgbClr val="FF6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4" name="Freeform 68"/>
              <p:cNvSpPr/>
              <p:nvPr/>
            </p:nvSpPr>
            <p:spPr bwMode="auto">
              <a:xfrm>
                <a:off x="4131" y="1554"/>
                <a:ext cx="193" cy="211"/>
              </a:xfrm>
              <a:custGeom>
                <a:avLst/>
                <a:gdLst>
                  <a:gd name="T0" fmla="*/ 72 w 72"/>
                  <a:gd name="T1" fmla="*/ 75 h 79"/>
                  <a:gd name="T2" fmla="*/ 5 w 72"/>
                  <a:gd name="T3" fmla="*/ 0 h 79"/>
                  <a:gd name="T4" fmla="*/ 0 w 72"/>
                  <a:gd name="T5" fmla="*/ 17 h 79"/>
                  <a:gd name="T6" fmla="*/ 59 w 72"/>
                  <a:gd name="T7" fmla="*/ 79 h 79"/>
                  <a:gd name="T8" fmla="*/ 72 w 72"/>
                  <a:gd name="T9" fmla="*/ 75 h 79"/>
                </a:gdLst>
                <a:ahLst/>
                <a:cxnLst>
                  <a:cxn ang="0">
                    <a:pos x="T0" y="T1"/>
                  </a:cxn>
                  <a:cxn ang="0">
                    <a:pos x="T2" y="T3"/>
                  </a:cxn>
                  <a:cxn ang="0">
                    <a:pos x="T4" y="T5"/>
                  </a:cxn>
                  <a:cxn ang="0">
                    <a:pos x="T6" y="T7"/>
                  </a:cxn>
                  <a:cxn ang="0">
                    <a:pos x="T8" y="T9"/>
                  </a:cxn>
                </a:cxnLst>
                <a:rect l="0" t="0" r="r" b="b"/>
                <a:pathLst>
                  <a:path w="72" h="79">
                    <a:moveTo>
                      <a:pt x="72" y="75"/>
                    </a:moveTo>
                    <a:cubicBezTo>
                      <a:pt x="5" y="0"/>
                      <a:pt x="5" y="0"/>
                      <a:pt x="5" y="0"/>
                    </a:cubicBezTo>
                    <a:cubicBezTo>
                      <a:pt x="3" y="6"/>
                      <a:pt x="1" y="11"/>
                      <a:pt x="0" y="17"/>
                    </a:cubicBezTo>
                    <a:cubicBezTo>
                      <a:pt x="59" y="79"/>
                      <a:pt x="59" y="79"/>
                      <a:pt x="59" y="79"/>
                    </a:cubicBezTo>
                    <a:cubicBezTo>
                      <a:pt x="63" y="78"/>
                      <a:pt x="67" y="76"/>
                      <a:pt x="72" y="75"/>
                    </a:cubicBezTo>
                    <a:close/>
                  </a:path>
                </a:pathLst>
              </a:custGeom>
              <a:solidFill>
                <a:srgbClr val="792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5" name="Freeform 69"/>
              <p:cNvSpPr/>
              <p:nvPr/>
            </p:nvSpPr>
            <p:spPr bwMode="auto">
              <a:xfrm>
                <a:off x="4121" y="1600"/>
                <a:ext cx="168" cy="179"/>
              </a:xfrm>
              <a:custGeom>
                <a:avLst/>
                <a:gdLst>
                  <a:gd name="T0" fmla="*/ 63 w 63"/>
                  <a:gd name="T1" fmla="*/ 62 h 67"/>
                  <a:gd name="T2" fmla="*/ 4 w 63"/>
                  <a:gd name="T3" fmla="*/ 0 h 67"/>
                  <a:gd name="T4" fmla="*/ 0 w 63"/>
                  <a:gd name="T5" fmla="*/ 17 h 67"/>
                  <a:gd name="T6" fmla="*/ 45 w 63"/>
                  <a:gd name="T7" fmla="*/ 67 h 67"/>
                  <a:gd name="T8" fmla="*/ 63 w 63"/>
                  <a:gd name="T9" fmla="*/ 62 h 67"/>
                </a:gdLst>
                <a:ahLst/>
                <a:cxnLst>
                  <a:cxn ang="0">
                    <a:pos x="T0" y="T1"/>
                  </a:cxn>
                  <a:cxn ang="0">
                    <a:pos x="T2" y="T3"/>
                  </a:cxn>
                  <a:cxn ang="0">
                    <a:pos x="T4" y="T5"/>
                  </a:cxn>
                  <a:cxn ang="0">
                    <a:pos x="T6" y="T7"/>
                  </a:cxn>
                  <a:cxn ang="0">
                    <a:pos x="T8" y="T9"/>
                  </a:cxn>
                </a:cxnLst>
                <a:rect l="0" t="0" r="r" b="b"/>
                <a:pathLst>
                  <a:path w="63" h="67">
                    <a:moveTo>
                      <a:pt x="63" y="62"/>
                    </a:moveTo>
                    <a:cubicBezTo>
                      <a:pt x="4" y="0"/>
                      <a:pt x="4" y="0"/>
                      <a:pt x="4" y="0"/>
                    </a:cubicBezTo>
                    <a:cubicBezTo>
                      <a:pt x="3" y="5"/>
                      <a:pt x="1" y="11"/>
                      <a:pt x="0" y="17"/>
                    </a:cubicBezTo>
                    <a:cubicBezTo>
                      <a:pt x="45" y="67"/>
                      <a:pt x="45" y="67"/>
                      <a:pt x="45" y="67"/>
                    </a:cubicBezTo>
                    <a:cubicBezTo>
                      <a:pt x="50" y="65"/>
                      <a:pt x="56" y="64"/>
                      <a:pt x="63" y="62"/>
                    </a:cubicBezTo>
                    <a:close/>
                  </a:path>
                </a:pathLst>
              </a:custGeom>
              <a:solidFill>
                <a:srgbClr val="FF6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6" name="Freeform 70"/>
              <p:cNvSpPr/>
              <p:nvPr/>
            </p:nvSpPr>
            <p:spPr bwMode="auto">
              <a:xfrm>
                <a:off x="4097" y="1645"/>
                <a:ext cx="144" cy="161"/>
              </a:xfrm>
              <a:custGeom>
                <a:avLst/>
                <a:gdLst>
                  <a:gd name="T0" fmla="*/ 54 w 54"/>
                  <a:gd name="T1" fmla="*/ 50 h 60"/>
                  <a:gd name="T2" fmla="*/ 9 w 54"/>
                  <a:gd name="T3" fmla="*/ 0 h 60"/>
                  <a:gd name="T4" fmla="*/ 0 w 54"/>
                  <a:gd name="T5" fmla="*/ 60 h 60"/>
                  <a:gd name="T6" fmla="*/ 54 w 54"/>
                  <a:gd name="T7" fmla="*/ 50 h 60"/>
                </a:gdLst>
                <a:ahLst/>
                <a:cxnLst>
                  <a:cxn ang="0">
                    <a:pos x="T0" y="T1"/>
                  </a:cxn>
                  <a:cxn ang="0">
                    <a:pos x="T2" y="T3"/>
                  </a:cxn>
                  <a:cxn ang="0">
                    <a:pos x="T4" y="T5"/>
                  </a:cxn>
                  <a:cxn ang="0">
                    <a:pos x="T6" y="T7"/>
                  </a:cxn>
                </a:cxnLst>
                <a:rect l="0" t="0" r="r" b="b"/>
                <a:pathLst>
                  <a:path w="54" h="60">
                    <a:moveTo>
                      <a:pt x="54" y="50"/>
                    </a:moveTo>
                    <a:cubicBezTo>
                      <a:pt x="9" y="0"/>
                      <a:pt x="9" y="0"/>
                      <a:pt x="9" y="0"/>
                    </a:cubicBezTo>
                    <a:cubicBezTo>
                      <a:pt x="5" y="18"/>
                      <a:pt x="2" y="38"/>
                      <a:pt x="0" y="60"/>
                    </a:cubicBezTo>
                    <a:cubicBezTo>
                      <a:pt x="0" y="60"/>
                      <a:pt x="23" y="57"/>
                      <a:pt x="54" y="50"/>
                    </a:cubicBezTo>
                    <a:close/>
                  </a:path>
                </a:pathLst>
              </a:custGeom>
              <a:solidFill>
                <a:srgbClr val="792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7" name="Freeform 71"/>
              <p:cNvSpPr/>
              <p:nvPr/>
            </p:nvSpPr>
            <p:spPr bwMode="auto">
              <a:xfrm>
                <a:off x="4187" y="1410"/>
                <a:ext cx="260" cy="315"/>
              </a:xfrm>
              <a:custGeom>
                <a:avLst/>
                <a:gdLst>
                  <a:gd name="T0" fmla="*/ 5 w 97"/>
                  <a:gd name="T1" fmla="*/ 0 h 118"/>
                  <a:gd name="T2" fmla="*/ 0 w 97"/>
                  <a:gd name="T3" fmla="*/ 10 h 118"/>
                  <a:gd name="T4" fmla="*/ 85 w 97"/>
                  <a:gd name="T5" fmla="*/ 118 h 118"/>
                  <a:gd name="T6" fmla="*/ 97 w 97"/>
                  <a:gd name="T7" fmla="*/ 113 h 118"/>
                  <a:gd name="T8" fmla="*/ 5 w 97"/>
                  <a:gd name="T9" fmla="*/ 0 h 118"/>
                </a:gdLst>
                <a:ahLst/>
                <a:cxnLst>
                  <a:cxn ang="0">
                    <a:pos x="T0" y="T1"/>
                  </a:cxn>
                  <a:cxn ang="0">
                    <a:pos x="T2" y="T3"/>
                  </a:cxn>
                  <a:cxn ang="0">
                    <a:pos x="T4" y="T5"/>
                  </a:cxn>
                  <a:cxn ang="0">
                    <a:pos x="T6" y="T7"/>
                  </a:cxn>
                  <a:cxn ang="0">
                    <a:pos x="T8" y="T9"/>
                  </a:cxn>
                </a:cxnLst>
                <a:rect l="0" t="0" r="r" b="b"/>
                <a:pathLst>
                  <a:path w="97" h="118">
                    <a:moveTo>
                      <a:pt x="5" y="0"/>
                    </a:moveTo>
                    <a:cubicBezTo>
                      <a:pt x="4" y="3"/>
                      <a:pt x="2" y="7"/>
                      <a:pt x="0" y="10"/>
                    </a:cubicBezTo>
                    <a:cubicBezTo>
                      <a:pt x="85" y="118"/>
                      <a:pt x="85" y="118"/>
                      <a:pt x="85" y="118"/>
                    </a:cubicBezTo>
                    <a:cubicBezTo>
                      <a:pt x="89" y="116"/>
                      <a:pt x="93" y="114"/>
                      <a:pt x="97" y="113"/>
                    </a:cubicBezTo>
                    <a:lnTo>
                      <a:pt x="5" y="0"/>
                    </a:lnTo>
                    <a:close/>
                  </a:path>
                </a:pathLst>
              </a:custGeom>
              <a:solidFill>
                <a:srgbClr val="792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8" name="Freeform 72"/>
              <p:cNvSpPr/>
              <p:nvPr/>
            </p:nvSpPr>
            <p:spPr bwMode="auto">
              <a:xfrm>
                <a:off x="4217" y="1035"/>
                <a:ext cx="569" cy="666"/>
              </a:xfrm>
              <a:custGeom>
                <a:avLst/>
                <a:gdLst>
                  <a:gd name="T0" fmla="*/ 0 w 213"/>
                  <a:gd name="T1" fmla="*/ 129 h 249"/>
                  <a:gd name="T2" fmla="*/ 95 w 213"/>
                  <a:gd name="T3" fmla="*/ 249 h 249"/>
                  <a:gd name="T4" fmla="*/ 207 w 213"/>
                  <a:gd name="T5" fmla="*/ 130 h 249"/>
                  <a:gd name="T6" fmla="*/ 0 w 213"/>
                  <a:gd name="T7" fmla="*/ 129 h 249"/>
                </a:gdLst>
                <a:ahLst/>
                <a:cxnLst>
                  <a:cxn ang="0">
                    <a:pos x="T0" y="T1"/>
                  </a:cxn>
                  <a:cxn ang="0">
                    <a:pos x="T2" y="T3"/>
                  </a:cxn>
                  <a:cxn ang="0">
                    <a:pos x="T4" y="T5"/>
                  </a:cxn>
                  <a:cxn ang="0">
                    <a:pos x="T6" y="T7"/>
                  </a:cxn>
                </a:cxnLst>
                <a:rect l="0" t="0" r="r" b="b"/>
                <a:pathLst>
                  <a:path w="213" h="249">
                    <a:moveTo>
                      <a:pt x="0" y="129"/>
                    </a:moveTo>
                    <a:cubicBezTo>
                      <a:pt x="95" y="249"/>
                      <a:pt x="95" y="249"/>
                      <a:pt x="95" y="249"/>
                    </a:cubicBezTo>
                    <a:cubicBezTo>
                      <a:pt x="151" y="225"/>
                      <a:pt x="204" y="187"/>
                      <a:pt x="207" y="130"/>
                    </a:cubicBezTo>
                    <a:cubicBezTo>
                      <a:pt x="213" y="35"/>
                      <a:pt x="75" y="0"/>
                      <a:pt x="0" y="129"/>
                    </a:cubicBezTo>
                    <a:close/>
                  </a:path>
                </a:pathLst>
              </a:custGeom>
              <a:solidFill>
                <a:srgbClr val="47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9" name="Freeform 73"/>
              <p:cNvSpPr/>
              <p:nvPr/>
            </p:nvSpPr>
            <p:spPr bwMode="auto">
              <a:xfrm>
                <a:off x="4254" y="1634"/>
                <a:ext cx="500" cy="455"/>
              </a:xfrm>
              <a:custGeom>
                <a:avLst/>
                <a:gdLst>
                  <a:gd name="T0" fmla="*/ 0 w 187"/>
                  <a:gd name="T1" fmla="*/ 133 h 170"/>
                  <a:gd name="T2" fmla="*/ 117 w 187"/>
                  <a:gd name="T3" fmla="*/ 170 h 170"/>
                  <a:gd name="T4" fmla="*/ 187 w 187"/>
                  <a:gd name="T5" fmla="*/ 0 h 170"/>
                  <a:gd name="T6" fmla="*/ 0 w 187"/>
                  <a:gd name="T7" fmla="*/ 133 h 170"/>
                </a:gdLst>
                <a:ahLst/>
                <a:cxnLst>
                  <a:cxn ang="0">
                    <a:pos x="T0" y="T1"/>
                  </a:cxn>
                  <a:cxn ang="0">
                    <a:pos x="T2" y="T3"/>
                  </a:cxn>
                  <a:cxn ang="0">
                    <a:pos x="T4" y="T5"/>
                  </a:cxn>
                  <a:cxn ang="0">
                    <a:pos x="T6" y="T7"/>
                  </a:cxn>
                </a:cxnLst>
                <a:rect l="0" t="0" r="r" b="b"/>
                <a:pathLst>
                  <a:path w="187" h="170">
                    <a:moveTo>
                      <a:pt x="0" y="133"/>
                    </a:moveTo>
                    <a:cubicBezTo>
                      <a:pt x="0" y="133"/>
                      <a:pt x="53" y="157"/>
                      <a:pt x="117" y="170"/>
                    </a:cubicBezTo>
                    <a:cubicBezTo>
                      <a:pt x="187" y="0"/>
                      <a:pt x="187" y="0"/>
                      <a:pt x="187" y="0"/>
                    </a:cubicBezTo>
                    <a:cubicBezTo>
                      <a:pt x="132" y="7"/>
                      <a:pt x="66" y="45"/>
                      <a:pt x="0" y="133"/>
                    </a:cubicBezTo>
                    <a:close/>
                  </a:path>
                </a:pathLst>
              </a:custGeom>
              <a:solidFill>
                <a:srgbClr val="CC47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0" name="Freeform 74"/>
              <p:cNvSpPr/>
              <p:nvPr/>
            </p:nvSpPr>
            <p:spPr bwMode="auto">
              <a:xfrm>
                <a:off x="4567" y="1600"/>
                <a:ext cx="604" cy="527"/>
              </a:xfrm>
              <a:custGeom>
                <a:avLst/>
                <a:gdLst>
                  <a:gd name="T0" fmla="*/ 70 w 226"/>
                  <a:gd name="T1" fmla="*/ 13 h 197"/>
                  <a:gd name="T2" fmla="*/ 0 w 226"/>
                  <a:gd name="T3" fmla="*/ 183 h 197"/>
                  <a:gd name="T4" fmla="*/ 180 w 226"/>
                  <a:gd name="T5" fmla="*/ 146 h 197"/>
                  <a:gd name="T6" fmla="*/ 70 w 226"/>
                  <a:gd name="T7" fmla="*/ 13 h 197"/>
                </a:gdLst>
                <a:ahLst/>
                <a:cxnLst>
                  <a:cxn ang="0">
                    <a:pos x="T0" y="T1"/>
                  </a:cxn>
                  <a:cxn ang="0">
                    <a:pos x="T2" y="T3"/>
                  </a:cxn>
                  <a:cxn ang="0">
                    <a:pos x="T4" y="T5"/>
                  </a:cxn>
                  <a:cxn ang="0">
                    <a:pos x="T6" y="T7"/>
                  </a:cxn>
                </a:cxnLst>
                <a:rect l="0" t="0" r="r" b="b"/>
                <a:pathLst>
                  <a:path w="226" h="197">
                    <a:moveTo>
                      <a:pt x="70" y="13"/>
                    </a:moveTo>
                    <a:cubicBezTo>
                      <a:pt x="0" y="183"/>
                      <a:pt x="0" y="183"/>
                      <a:pt x="0" y="183"/>
                    </a:cubicBezTo>
                    <a:cubicBezTo>
                      <a:pt x="66" y="196"/>
                      <a:pt x="143" y="197"/>
                      <a:pt x="180" y="146"/>
                    </a:cubicBezTo>
                    <a:cubicBezTo>
                      <a:pt x="226" y="81"/>
                      <a:pt x="167" y="0"/>
                      <a:pt x="70" y="13"/>
                    </a:cubicBez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1" name="Freeform 75"/>
              <p:cNvSpPr/>
              <p:nvPr/>
            </p:nvSpPr>
            <p:spPr bwMode="auto">
              <a:xfrm>
                <a:off x="4869" y="2303"/>
                <a:ext cx="265" cy="367"/>
              </a:xfrm>
              <a:custGeom>
                <a:avLst/>
                <a:gdLst>
                  <a:gd name="T0" fmla="*/ 65 w 99"/>
                  <a:gd name="T1" fmla="*/ 0 h 137"/>
                  <a:gd name="T2" fmla="*/ 0 w 99"/>
                  <a:gd name="T3" fmla="*/ 137 h 137"/>
                  <a:gd name="T4" fmla="*/ 34 w 99"/>
                  <a:gd name="T5" fmla="*/ 130 h 137"/>
                  <a:gd name="T6" fmla="*/ 65 w 99"/>
                  <a:gd name="T7" fmla="*/ 0 h 137"/>
                </a:gdLst>
                <a:ahLst/>
                <a:cxnLst>
                  <a:cxn ang="0">
                    <a:pos x="T0" y="T1"/>
                  </a:cxn>
                  <a:cxn ang="0">
                    <a:pos x="T2" y="T3"/>
                  </a:cxn>
                  <a:cxn ang="0">
                    <a:pos x="T4" y="T5"/>
                  </a:cxn>
                  <a:cxn ang="0">
                    <a:pos x="T6" y="T7"/>
                  </a:cxn>
                </a:cxnLst>
                <a:rect l="0" t="0" r="r" b="b"/>
                <a:pathLst>
                  <a:path w="99" h="137">
                    <a:moveTo>
                      <a:pt x="65" y="0"/>
                    </a:moveTo>
                    <a:cubicBezTo>
                      <a:pt x="0" y="137"/>
                      <a:pt x="0" y="137"/>
                      <a:pt x="0" y="137"/>
                    </a:cubicBezTo>
                    <a:cubicBezTo>
                      <a:pt x="12" y="136"/>
                      <a:pt x="23" y="134"/>
                      <a:pt x="34" y="130"/>
                    </a:cubicBezTo>
                    <a:cubicBezTo>
                      <a:pt x="88" y="107"/>
                      <a:pt x="99" y="47"/>
                      <a:pt x="65" y="0"/>
                    </a:cubicBezTo>
                    <a:close/>
                  </a:path>
                </a:pathLst>
              </a:custGeom>
              <a:solidFill>
                <a:srgbClr val="8353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2" name="Freeform 76"/>
              <p:cNvSpPr/>
              <p:nvPr/>
            </p:nvSpPr>
            <p:spPr bwMode="auto">
              <a:xfrm>
                <a:off x="4289" y="2159"/>
                <a:ext cx="235" cy="246"/>
              </a:xfrm>
              <a:custGeom>
                <a:avLst/>
                <a:gdLst>
                  <a:gd name="T0" fmla="*/ 0 w 88"/>
                  <a:gd name="T1" fmla="*/ 25 h 92"/>
                  <a:gd name="T2" fmla="*/ 53 w 88"/>
                  <a:gd name="T3" fmla="*/ 92 h 92"/>
                  <a:gd name="T4" fmla="*/ 88 w 88"/>
                  <a:gd name="T5" fmla="*/ 0 h 92"/>
                  <a:gd name="T6" fmla="*/ 0 w 88"/>
                  <a:gd name="T7" fmla="*/ 25 h 92"/>
                </a:gdLst>
                <a:ahLst/>
                <a:cxnLst>
                  <a:cxn ang="0">
                    <a:pos x="T0" y="T1"/>
                  </a:cxn>
                  <a:cxn ang="0">
                    <a:pos x="T2" y="T3"/>
                  </a:cxn>
                  <a:cxn ang="0">
                    <a:pos x="T4" y="T5"/>
                  </a:cxn>
                  <a:cxn ang="0">
                    <a:pos x="T6" y="T7"/>
                  </a:cxn>
                </a:cxnLst>
                <a:rect l="0" t="0" r="r" b="b"/>
                <a:pathLst>
                  <a:path w="88" h="92">
                    <a:moveTo>
                      <a:pt x="0" y="25"/>
                    </a:moveTo>
                    <a:cubicBezTo>
                      <a:pt x="0" y="25"/>
                      <a:pt x="21" y="57"/>
                      <a:pt x="53" y="92"/>
                    </a:cubicBezTo>
                    <a:cubicBezTo>
                      <a:pt x="88" y="0"/>
                      <a:pt x="88" y="0"/>
                      <a:pt x="88" y="0"/>
                    </a:cubicBezTo>
                    <a:cubicBezTo>
                      <a:pt x="61" y="5"/>
                      <a:pt x="32" y="13"/>
                      <a:pt x="0" y="25"/>
                    </a:cubicBezTo>
                    <a:close/>
                  </a:path>
                </a:pathLst>
              </a:custGeom>
              <a:solidFill>
                <a:srgbClr val="FF44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3" name="Freeform 77"/>
              <p:cNvSpPr/>
              <p:nvPr/>
            </p:nvSpPr>
            <p:spPr bwMode="auto">
              <a:xfrm>
                <a:off x="4431" y="2148"/>
                <a:ext cx="235" cy="361"/>
              </a:xfrm>
              <a:custGeom>
                <a:avLst/>
                <a:gdLst>
                  <a:gd name="T0" fmla="*/ 35 w 88"/>
                  <a:gd name="T1" fmla="*/ 4 h 135"/>
                  <a:gd name="T2" fmla="*/ 0 w 88"/>
                  <a:gd name="T3" fmla="*/ 96 h 135"/>
                  <a:gd name="T4" fmla="*/ 40 w 88"/>
                  <a:gd name="T5" fmla="*/ 135 h 135"/>
                  <a:gd name="T6" fmla="*/ 88 w 88"/>
                  <a:gd name="T7" fmla="*/ 0 h 135"/>
                  <a:gd name="T8" fmla="*/ 35 w 88"/>
                  <a:gd name="T9" fmla="*/ 4 h 135"/>
                </a:gdLst>
                <a:ahLst/>
                <a:cxnLst>
                  <a:cxn ang="0">
                    <a:pos x="T0" y="T1"/>
                  </a:cxn>
                  <a:cxn ang="0">
                    <a:pos x="T2" y="T3"/>
                  </a:cxn>
                  <a:cxn ang="0">
                    <a:pos x="T4" y="T5"/>
                  </a:cxn>
                  <a:cxn ang="0">
                    <a:pos x="T6" y="T7"/>
                  </a:cxn>
                  <a:cxn ang="0">
                    <a:pos x="T8" y="T9"/>
                  </a:cxn>
                </a:cxnLst>
                <a:rect l="0" t="0" r="r" b="b"/>
                <a:pathLst>
                  <a:path w="88" h="135">
                    <a:moveTo>
                      <a:pt x="35" y="4"/>
                    </a:moveTo>
                    <a:cubicBezTo>
                      <a:pt x="0" y="96"/>
                      <a:pt x="0" y="96"/>
                      <a:pt x="0" y="96"/>
                    </a:cubicBezTo>
                    <a:cubicBezTo>
                      <a:pt x="12" y="109"/>
                      <a:pt x="25" y="123"/>
                      <a:pt x="40" y="135"/>
                    </a:cubicBezTo>
                    <a:cubicBezTo>
                      <a:pt x="88" y="0"/>
                      <a:pt x="88" y="0"/>
                      <a:pt x="88" y="0"/>
                    </a:cubicBezTo>
                    <a:cubicBezTo>
                      <a:pt x="72" y="0"/>
                      <a:pt x="54" y="1"/>
                      <a:pt x="35" y="4"/>
                    </a:cubicBezTo>
                    <a:close/>
                  </a:path>
                </a:pathLst>
              </a:custGeom>
              <a:solidFill>
                <a:srgbClr val="8353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4" name="Freeform 78"/>
              <p:cNvSpPr/>
              <p:nvPr/>
            </p:nvSpPr>
            <p:spPr bwMode="auto">
              <a:xfrm>
                <a:off x="4538" y="2148"/>
                <a:ext cx="264" cy="441"/>
              </a:xfrm>
              <a:custGeom>
                <a:avLst/>
                <a:gdLst>
                  <a:gd name="T0" fmla="*/ 99 w 99"/>
                  <a:gd name="T1" fmla="*/ 5 h 165"/>
                  <a:gd name="T2" fmla="*/ 48 w 99"/>
                  <a:gd name="T3" fmla="*/ 0 h 165"/>
                  <a:gd name="T4" fmla="*/ 0 w 99"/>
                  <a:gd name="T5" fmla="*/ 135 h 165"/>
                  <a:gd name="T6" fmla="*/ 39 w 99"/>
                  <a:gd name="T7" fmla="*/ 165 h 165"/>
                  <a:gd name="T8" fmla="*/ 99 w 99"/>
                  <a:gd name="T9" fmla="*/ 5 h 165"/>
                </a:gdLst>
                <a:ahLst/>
                <a:cxnLst>
                  <a:cxn ang="0">
                    <a:pos x="T0" y="T1"/>
                  </a:cxn>
                  <a:cxn ang="0">
                    <a:pos x="T2" y="T3"/>
                  </a:cxn>
                  <a:cxn ang="0">
                    <a:pos x="T4" y="T5"/>
                  </a:cxn>
                  <a:cxn ang="0">
                    <a:pos x="T6" y="T7"/>
                  </a:cxn>
                  <a:cxn ang="0">
                    <a:pos x="T8" y="T9"/>
                  </a:cxn>
                </a:cxnLst>
                <a:rect l="0" t="0" r="r" b="b"/>
                <a:pathLst>
                  <a:path w="99" h="165">
                    <a:moveTo>
                      <a:pt x="99" y="5"/>
                    </a:moveTo>
                    <a:cubicBezTo>
                      <a:pt x="84" y="1"/>
                      <a:pt x="67" y="0"/>
                      <a:pt x="48" y="0"/>
                    </a:cubicBezTo>
                    <a:cubicBezTo>
                      <a:pt x="0" y="135"/>
                      <a:pt x="0" y="135"/>
                      <a:pt x="0" y="135"/>
                    </a:cubicBezTo>
                    <a:cubicBezTo>
                      <a:pt x="12" y="146"/>
                      <a:pt x="25" y="156"/>
                      <a:pt x="39" y="165"/>
                    </a:cubicBezTo>
                    <a:lnTo>
                      <a:pt x="99" y="5"/>
                    </a:lnTo>
                    <a:close/>
                  </a:path>
                </a:pathLst>
              </a:custGeom>
              <a:solidFill>
                <a:srgbClr val="0A72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5" name="Freeform 79"/>
              <p:cNvSpPr/>
              <p:nvPr/>
            </p:nvSpPr>
            <p:spPr bwMode="auto">
              <a:xfrm>
                <a:off x="4642" y="2161"/>
                <a:ext cx="291" cy="487"/>
              </a:xfrm>
              <a:custGeom>
                <a:avLst/>
                <a:gdLst>
                  <a:gd name="T0" fmla="*/ 60 w 109"/>
                  <a:gd name="T1" fmla="*/ 0 h 182"/>
                  <a:gd name="T2" fmla="*/ 0 w 109"/>
                  <a:gd name="T3" fmla="*/ 160 h 182"/>
                  <a:gd name="T4" fmla="*/ 42 w 109"/>
                  <a:gd name="T5" fmla="*/ 182 h 182"/>
                  <a:gd name="T6" fmla="*/ 109 w 109"/>
                  <a:gd name="T7" fmla="*/ 18 h 182"/>
                  <a:gd name="T8" fmla="*/ 60 w 109"/>
                  <a:gd name="T9" fmla="*/ 0 h 182"/>
                </a:gdLst>
                <a:ahLst/>
                <a:cxnLst>
                  <a:cxn ang="0">
                    <a:pos x="T0" y="T1"/>
                  </a:cxn>
                  <a:cxn ang="0">
                    <a:pos x="T2" y="T3"/>
                  </a:cxn>
                  <a:cxn ang="0">
                    <a:pos x="T4" y="T5"/>
                  </a:cxn>
                  <a:cxn ang="0">
                    <a:pos x="T6" y="T7"/>
                  </a:cxn>
                  <a:cxn ang="0">
                    <a:pos x="T8" y="T9"/>
                  </a:cxn>
                </a:cxnLst>
                <a:rect l="0" t="0" r="r" b="b"/>
                <a:pathLst>
                  <a:path w="109" h="182">
                    <a:moveTo>
                      <a:pt x="60" y="0"/>
                    </a:moveTo>
                    <a:cubicBezTo>
                      <a:pt x="0" y="160"/>
                      <a:pt x="0" y="160"/>
                      <a:pt x="0" y="160"/>
                    </a:cubicBezTo>
                    <a:cubicBezTo>
                      <a:pt x="13" y="169"/>
                      <a:pt x="27" y="177"/>
                      <a:pt x="42" y="182"/>
                    </a:cubicBezTo>
                    <a:cubicBezTo>
                      <a:pt x="109" y="18"/>
                      <a:pt x="109" y="18"/>
                      <a:pt x="109" y="18"/>
                    </a:cubicBezTo>
                    <a:cubicBezTo>
                      <a:pt x="95" y="10"/>
                      <a:pt x="79" y="4"/>
                      <a:pt x="60" y="0"/>
                    </a:cubicBezTo>
                    <a:close/>
                  </a:path>
                </a:pathLst>
              </a:custGeom>
              <a:solidFill>
                <a:srgbClr val="8353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6" name="Freeform 80"/>
              <p:cNvSpPr/>
              <p:nvPr/>
            </p:nvSpPr>
            <p:spPr bwMode="auto">
              <a:xfrm>
                <a:off x="4754" y="2210"/>
                <a:ext cx="289" cy="460"/>
              </a:xfrm>
              <a:custGeom>
                <a:avLst/>
                <a:gdLst>
                  <a:gd name="T0" fmla="*/ 67 w 108"/>
                  <a:gd name="T1" fmla="*/ 0 h 172"/>
                  <a:gd name="T2" fmla="*/ 0 w 108"/>
                  <a:gd name="T3" fmla="*/ 164 h 172"/>
                  <a:gd name="T4" fmla="*/ 43 w 108"/>
                  <a:gd name="T5" fmla="*/ 172 h 172"/>
                  <a:gd name="T6" fmla="*/ 108 w 108"/>
                  <a:gd name="T7" fmla="*/ 35 h 172"/>
                  <a:gd name="T8" fmla="*/ 67 w 108"/>
                  <a:gd name="T9" fmla="*/ 0 h 172"/>
                </a:gdLst>
                <a:ahLst/>
                <a:cxnLst>
                  <a:cxn ang="0">
                    <a:pos x="T0" y="T1"/>
                  </a:cxn>
                  <a:cxn ang="0">
                    <a:pos x="T2" y="T3"/>
                  </a:cxn>
                  <a:cxn ang="0">
                    <a:pos x="T4" y="T5"/>
                  </a:cxn>
                  <a:cxn ang="0">
                    <a:pos x="T6" y="T7"/>
                  </a:cxn>
                  <a:cxn ang="0">
                    <a:pos x="T8" y="T9"/>
                  </a:cxn>
                </a:cxnLst>
                <a:rect l="0" t="0" r="r" b="b"/>
                <a:pathLst>
                  <a:path w="108" h="172">
                    <a:moveTo>
                      <a:pt x="67" y="0"/>
                    </a:moveTo>
                    <a:cubicBezTo>
                      <a:pt x="0" y="164"/>
                      <a:pt x="0" y="164"/>
                      <a:pt x="0" y="164"/>
                    </a:cubicBezTo>
                    <a:cubicBezTo>
                      <a:pt x="14" y="169"/>
                      <a:pt x="29" y="172"/>
                      <a:pt x="43" y="172"/>
                    </a:cubicBezTo>
                    <a:cubicBezTo>
                      <a:pt x="108" y="35"/>
                      <a:pt x="108" y="35"/>
                      <a:pt x="108" y="35"/>
                    </a:cubicBezTo>
                    <a:cubicBezTo>
                      <a:pt x="98" y="22"/>
                      <a:pt x="84" y="10"/>
                      <a:pt x="67" y="0"/>
                    </a:cubicBezTo>
                    <a:close/>
                  </a:path>
                </a:pathLst>
              </a:custGeom>
              <a:solidFill>
                <a:srgbClr val="FF6F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7" name="Freeform 81"/>
              <p:cNvSpPr/>
              <p:nvPr/>
            </p:nvSpPr>
            <p:spPr bwMode="auto">
              <a:xfrm>
                <a:off x="4190" y="2445"/>
                <a:ext cx="797" cy="773"/>
              </a:xfrm>
              <a:custGeom>
                <a:avLst/>
                <a:gdLst>
                  <a:gd name="T0" fmla="*/ 0 w 298"/>
                  <a:gd name="T1" fmla="*/ 0 h 289"/>
                  <a:gd name="T2" fmla="*/ 129 w 298"/>
                  <a:gd name="T3" fmla="*/ 268 h 289"/>
                  <a:gd name="T4" fmla="*/ 0 w 298"/>
                  <a:gd name="T5" fmla="*/ 0 h 289"/>
                </a:gdLst>
                <a:ahLst/>
                <a:cxnLst>
                  <a:cxn ang="0">
                    <a:pos x="T0" y="T1"/>
                  </a:cxn>
                  <a:cxn ang="0">
                    <a:pos x="T2" y="T3"/>
                  </a:cxn>
                  <a:cxn ang="0">
                    <a:pos x="T4" y="T5"/>
                  </a:cxn>
                </a:cxnLst>
                <a:rect l="0" t="0" r="r" b="b"/>
                <a:pathLst>
                  <a:path w="298" h="289">
                    <a:moveTo>
                      <a:pt x="0" y="0"/>
                    </a:moveTo>
                    <a:cubicBezTo>
                      <a:pt x="0" y="0"/>
                      <a:pt x="7" y="247"/>
                      <a:pt x="129" y="268"/>
                    </a:cubicBezTo>
                    <a:cubicBezTo>
                      <a:pt x="252" y="289"/>
                      <a:pt x="298" y="60"/>
                      <a:pt x="0" y="0"/>
                    </a:cubicBezTo>
                    <a:close/>
                  </a:path>
                </a:pathLst>
              </a:custGeom>
              <a:solidFill>
                <a:srgbClr val="9F5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8" name="Freeform 82"/>
              <p:cNvSpPr/>
              <p:nvPr/>
            </p:nvSpPr>
            <p:spPr bwMode="auto">
              <a:xfrm>
                <a:off x="3856" y="2579"/>
                <a:ext cx="345" cy="313"/>
              </a:xfrm>
              <a:custGeom>
                <a:avLst/>
                <a:gdLst>
                  <a:gd name="T0" fmla="*/ 129 w 129"/>
                  <a:gd name="T1" fmla="*/ 96 h 117"/>
                  <a:gd name="T2" fmla="*/ 51 w 129"/>
                  <a:gd name="T3" fmla="*/ 0 h 117"/>
                  <a:gd name="T4" fmla="*/ 0 w 129"/>
                  <a:gd name="T5" fmla="*/ 117 h 117"/>
                  <a:gd name="T6" fmla="*/ 106 w 129"/>
                  <a:gd name="T7" fmla="*/ 104 h 117"/>
                  <a:gd name="T8" fmla="*/ 129 w 129"/>
                  <a:gd name="T9" fmla="*/ 96 h 117"/>
                </a:gdLst>
                <a:ahLst/>
                <a:cxnLst>
                  <a:cxn ang="0">
                    <a:pos x="T0" y="T1"/>
                  </a:cxn>
                  <a:cxn ang="0">
                    <a:pos x="T2" y="T3"/>
                  </a:cxn>
                  <a:cxn ang="0">
                    <a:pos x="T4" y="T5"/>
                  </a:cxn>
                  <a:cxn ang="0">
                    <a:pos x="T6" y="T7"/>
                  </a:cxn>
                  <a:cxn ang="0">
                    <a:pos x="T8" y="T9"/>
                  </a:cxn>
                </a:cxnLst>
                <a:rect l="0" t="0" r="r" b="b"/>
                <a:pathLst>
                  <a:path w="129" h="117">
                    <a:moveTo>
                      <a:pt x="129" y="96"/>
                    </a:moveTo>
                    <a:cubicBezTo>
                      <a:pt x="112" y="66"/>
                      <a:pt x="86" y="34"/>
                      <a:pt x="51" y="0"/>
                    </a:cubicBezTo>
                    <a:cubicBezTo>
                      <a:pt x="51" y="0"/>
                      <a:pt x="20" y="53"/>
                      <a:pt x="0" y="117"/>
                    </a:cubicBezTo>
                    <a:cubicBezTo>
                      <a:pt x="35" y="113"/>
                      <a:pt x="70" y="112"/>
                      <a:pt x="106" y="104"/>
                    </a:cubicBezTo>
                    <a:cubicBezTo>
                      <a:pt x="114" y="103"/>
                      <a:pt x="122" y="100"/>
                      <a:pt x="129" y="96"/>
                    </a:cubicBezTo>
                    <a:close/>
                  </a:path>
                </a:pathLst>
              </a:custGeom>
              <a:solidFill>
                <a:srgbClr val="9F6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9" name="Freeform 83"/>
              <p:cNvSpPr/>
              <p:nvPr/>
            </p:nvSpPr>
            <p:spPr bwMode="auto">
              <a:xfrm>
                <a:off x="3803" y="2836"/>
                <a:ext cx="489" cy="404"/>
              </a:xfrm>
              <a:custGeom>
                <a:avLst/>
                <a:gdLst>
                  <a:gd name="T0" fmla="*/ 182 w 183"/>
                  <a:gd name="T1" fmla="*/ 117 h 151"/>
                  <a:gd name="T2" fmla="*/ 149 w 183"/>
                  <a:gd name="T3" fmla="*/ 0 h 151"/>
                  <a:gd name="T4" fmla="*/ 126 w 183"/>
                  <a:gd name="T5" fmla="*/ 8 h 151"/>
                  <a:gd name="T6" fmla="*/ 20 w 183"/>
                  <a:gd name="T7" fmla="*/ 21 h 151"/>
                  <a:gd name="T8" fmla="*/ 6 w 183"/>
                  <a:gd name="T9" fmla="*/ 139 h 151"/>
                  <a:gd name="T10" fmla="*/ 182 w 183"/>
                  <a:gd name="T11" fmla="*/ 117 h 151"/>
                </a:gdLst>
                <a:ahLst/>
                <a:cxnLst>
                  <a:cxn ang="0">
                    <a:pos x="T0" y="T1"/>
                  </a:cxn>
                  <a:cxn ang="0">
                    <a:pos x="T2" y="T3"/>
                  </a:cxn>
                  <a:cxn ang="0">
                    <a:pos x="T4" y="T5"/>
                  </a:cxn>
                  <a:cxn ang="0">
                    <a:pos x="T6" y="T7"/>
                  </a:cxn>
                  <a:cxn ang="0">
                    <a:pos x="T8" y="T9"/>
                  </a:cxn>
                  <a:cxn ang="0">
                    <a:pos x="T10" y="T11"/>
                  </a:cxn>
                </a:cxnLst>
                <a:rect l="0" t="0" r="r" b="b"/>
                <a:pathLst>
                  <a:path w="183" h="151">
                    <a:moveTo>
                      <a:pt x="182" y="117"/>
                    </a:moveTo>
                    <a:cubicBezTo>
                      <a:pt x="183" y="83"/>
                      <a:pt x="174" y="44"/>
                      <a:pt x="149" y="0"/>
                    </a:cubicBezTo>
                    <a:cubicBezTo>
                      <a:pt x="142" y="4"/>
                      <a:pt x="134" y="7"/>
                      <a:pt x="126" y="8"/>
                    </a:cubicBezTo>
                    <a:cubicBezTo>
                      <a:pt x="90" y="16"/>
                      <a:pt x="55" y="17"/>
                      <a:pt x="20" y="21"/>
                    </a:cubicBezTo>
                    <a:cubicBezTo>
                      <a:pt x="8" y="59"/>
                      <a:pt x="0" y="102"/>
                      <a:pt x="6" y="139"/>
                    </a:cubicBezTo>
                    <a:cubicBezTo>
                      <a:pt x="66" y="151"/>
                      <a:pt x="127" y="142"/>
                      <a:pt x="182" y="117"/>
                    </a:cubicBezTo>
                    <a:close/>
                  </a:path>
                </a:pathLst>
              </a:custGeom>
              <a:solidFill>
                <a:srgbClr val="8353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0" name="Freeform 84"/>
              <p:cNvSpPr/>
              <p:nvPr/>
            </p:nvSpPr>
            <p:spPr bwMode="auto">
              <a:xfrm>
                <a:off x="3819" y="3149"/>
                <a:ext cx="470" cy="358"/>
              </a:xfrm>
              <a:custGeom>
                <a:avLst/>
                <a:gdLst>
                  <a:gd name="T0" fmla="*/ 0 w 176"/>
                  <a:gd name="T1" fmla="*/ 22 h 134"/>
                  <a:gd name="T2" fmla="*/ 32 w 176"/>
                  <a:gd name="T3" fmla="*/ 83 h 134"/>
                  <a:gd name="T4" fmla="*/ 176 w 176"/>
                  <a:gd name="T5" fmla="*/ 0 h 134"/>
                  <a:gd name="T6" fmla="*/ 0 w 176"/>
                  <a:gd name="T7" fmla="*/ 22 h 134"/>
                </a:gdLst>
                <a:ahLst/>
                <a:cxnLst>
                  <a:cxn ang="0">
                    <a:pos x="T0" y="T1"/>
                  </a:cxn>
                  <a:cxn ang="0">
                    <a:pos x="T2" y="T3"/>
                  </a:cxn>
                  <a:cxn ang="0">
                    <a:pos x="T4" y="T5"/>
                  </a:cxn>
                  <a:cxn ang="0">
                    <a:pos x="T6" y="T7"/>
                  </a:cxn>
                </a:cxnLst>
                <a:rect l="0" t="0" r="r" b="b"/>
                <a:pathLst>
                  <a:path w="176" h="134">
                    <a:moveTo>
                      <a:pt x="0" y="22"/>
                    </a:moveTo>
                    <a:cubicBezTo>
                      <a:pt x="4" y="45"/>
                      <a:pt x="14" y="67"/>
                      <a:pt x="32" y="83"/>
                    </a:cubicBezTo>
                    <a:cubicBezTo>
                      <a:pt x="88" y="134"/>
                      <a:pt x="171" y="90"/>
                      <a:pt x="176" y="0"/>
                    </a:cubicBezTo>
                    <a:cubicBezTo>
                      <a:pt x="121" y="25"/>
                      <a:pt x="60" y="34"/>
                      <a:pt x="0" y="22"/>
                    </a:cubicBezTo>
                    <a:close/>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1" name="Freeform 85"/>
              <p:cNvSpPr/>
              <p:nvPr/>
            </p:nvSpPr>
            <p:spPr bwMode="auto">
              <a:xfrm>
                <a:off x="3412" y="2587"/>
                <a:ext cx="385" cy="321"/>
              </a:xfrm>
              <a:custGeom>
                <a:avLst/>
                <a:gdLst>
                  <a:gd name="T0" fmla="*/ 128 w 144"/>
                  <a:gd name="T1" fmla="*/ 0 h 120"/>
                  <a:gd name="T2" fmla="*/ 0 w 144"/>
                  <a:gd name="T3" fmla="*/ 92 h 120"/>
                  <a:gd name="T4" fmla="*/ 143 w 144"/>
                  <a:gd name="T5" fmla="*/ 120 h 120"/>
                  <a:gd name="T6" fmla="*/ 128 w 144"/>
                  <a:gd name="T7" fmla="*/ 0 h 120"/>
                </a:gdLst>
                <a:ahLst/>
                <a:cxnLst>
                  <a:cxn ang="0">
                    <a:pos x="T0" y="T1"/>
                  </a:cxn>
                  <a:cxn ang="0">
                    <a:pos x="T2" y="T3"/>
                  </a:cxn>
                  <a:cxn ang="0">
                    <a:pos x="T4" y="T5"/>
                  </a:cxn>
                  <a:cxn ang="0">
                    <a:pos x="T6" y="T7"/>
                  </a:cxn>
                </a:cxnLst>
                <a:rect l="0" t="0" r="r" b="b"/>
                <a:pathLst>
                  <a:path w="144" h="120">
                    <a:moveTo>
                      <a:pt x="128" y="0"/>
                    </a:moveTo>
                    <a:cubicBezTo>
                      <a:pt x="128" y="0"/>
                      <a:pt x="55" y="38"/>
                      <a:pt x="0" y="92"/>
                    </a:cubicBezTo>
                    <a:cubicBezTo>
                      <a:pt x="143" y="120"/>
                      <a:pt x="143" y="120"/>
                      <a:pt x="143" y="120"/>
                    </a:cubicBezTo>
                    <a:cubicBezTo>
                      <a:pt x="144" y="86"/>
                      <a:pt x="139" y="46"/>
                      <a:pt x="128" y="0"/>
                    </a:cubicBezTo>
                    <a:close/>
                  </a:path>
                </a:pathLst>
              </a:custGeom>
              <a:solidFill>
                <a:srgbClr val="B3C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2" name="Freeform 86"/>
              <p:cNvSpPr/>
              <p:nvPr/>
            </p:nvSpPr>
            <p:spPr bwMode="auto">
              <a:xfrm>
                <a:off x="3247" y="2854"/>
                <a:ext cx="395" cy="460"/>
              </a:xfrm>
              <a:custGeom>
                <a:avLst/>
                <a:gdLst>
                  <a:gd name="T0" fmla="*/ 148 w 148"/>
                  <a:gd name="T1" fmla="*/ 164 h 172"/>
                  <a:gd name="T2" fmla="*/ 54 w 148"/>
                  <a:gd name="T3" fmla="*/ 0 h 172"/>
                  <a:gd name="T4" fmla="*/ 0 w 148"/>
                  <a:gd name="T5" fmla="*/ 107 h 172"/>
                  <a:gd name="T6" fmla="*/ 138 w 148"/>
                  <a:gd name="T7" fmla="*/ 172 h 172"/>
                  <a:gd name="T8" fmla="*/ 148 w 148"/>
                  <a:gd name="T9" fmla="*/ 164 h 172"/>
                </a:gdLst>
                <a:ahLst/>
                <a:cxnLst>
                  <a:cxn ang="0">
                    <a:pos x="T0" y="T1"/>
                  </a:cxn>
                  <a:cxn ang="0">
                    <a:pos x="T2" y="T3"/>
                  </a:cxn>
                  <a:cxn ang="0">
                    <a:pos x="T4" y="T5"/>
                  </a:cxn>
                  <a:cxn ang="0">
                    <a:pos x="T6" y="T7"/>
                  </a:cxn>
                  <a:cxn ang="0">
                    <a:pos x="T8" y="T9"/>
                  </a:cxn>
                </a:cxnLst>
                <a:rect l="0" t="0" r="r" b="b"/>
                <a:pathLst>
                  <a:path w="148" h="172">
                    <a:moveTo>
                      <a:pt x="148" y="164"/>
                    </a:moveTo>
                    <a:cubicBezTo>
                      <a:pt x="54" y="0"/>
                      <a:pt x="54" y="0"/>
                      <a:pt x="54" y="0"/>
                    </a:cubicBezTo>
                    <a:cubicBezTo>
                      <a:pt x="24" y="32"/>
                      <a:pt x="0" y="69"/>
                      <a:pt x="0" y="107"/>
                    </a:cubicBezTo>
                    <a:cubicBezTo>
                      <a:pt x="138" y="172"/>
                      <a:pt x="138" y="172"/>
                      <a:pt x="138" y="172"/>
                    </a:cubicBezTo>
                    <a:cubicBezTo>
                      <a:pt x="141" y="169"/>
                      <a:pt x="145" y="167"/>
                      <a:pt x="148" y="164"/>
                    </a:cubicBezTo>
                    <a:close/>
                  </a:path>
                </a:pathLst>
              </a:custGeom>
              <a:solidFill>
                <a:srgbClr val="EB6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3" name="Freeform 87"/>
              <p:cNvSpPr/>
              <p:nvPr/>
            </p:nvSpPr>
            <p:spPr bwMode="auto">
              <a:xfrm>
                <a:off x="3247" y="3141"/>
                <a:ext cx="368" cy="270"/>
              </a:xfrm>
              <a:custGeom>
                <a:avLst/>
                <a:gdLst>
                  <a:gd name="T0" fmla="*/ 0 w 138"/>
                  <a:gd name="T1" fmla="*/ 0 h 101"/>
                  <a:gd name="T2" fmla="*/ 4 w 138"/>
                  <a:gd name="T3" fmla="*/ 26 h 101"/>
                  <a:gd name="T4" fmla="*/ 138 w 138"/>
                  <a:gd name="T5" fmla="*/ 65 h 101"/>
                  <a:gd name="T6" fmla="*/ 0 w 138"/>
                  <a:gd name="T7" fmla="*/ 0 h 101"/>
                </a:gdLst>
                <a:ahLst/>
                <a:cxnLst>
                  <a:cxn ang="0">
                    <a:pos x="T0" y="T1"/>
                  </a:cxn>
                  <a:cxn ang="0">
                    <a:pos x="T2" y="T3"/>
                  </a:cxn>
                  <a:cxn ang="0">
                    <a:pos x="T4" y="T5"/>
                  </a:cxn>
                  <a:cxn ang="0">
                    <a:pos x="T6" y="T7"/>
                  </a:cxn>
                </a:cxnLst>
                <a:rect l="0" t="0" r="r" b="b"/>
                <a:pathLst>
                  <a:path w="138" h="101">
                    <a:moveTo>
                      <a:pt x="0" y="0"/>
                    </a:moveTo>
                    <a:cubicBezTo>
                      <a:pt x="0" y="9"/>
                      <a:pt x="2" y="17"/>
                      <a:pt x="4" y="26"/>
                    </a:cubicBezTo>
                    <a:cubicBezTo>
                      <a:pt x="21" y="85"/>
                      <a:pt x="86" y="101"/>
                      <a:pt x="138" y="65"/>
                    </a:cubicBezTo>
                    <a:lnTo>
                      <a:pt x="0" y="0"/>
                    </a:lnTo>
                    <a:close/>
                  </a:path>
                </a:pathLst>
              </a:custGeom>
              <a:solidFill>
                <a:srgbClr val="FF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4" name="Freeform 88"/>
              <p:cNvSpPr/>
              <p:nvPr/>
            </p:nvSpPr>
            <p:spPr bwMode="auto">
              <a:xfrm>
                <a:off x="3391" y="2833"/>
                <a:ext cx="404" cy="460"/>
              </a:xfrm>
              <a:custGeom>
                <a:avLst/>
                <a:gdLst>
                  <a:gd name="T0" fmla="*/ 151 w 151"/>
                  <a:gd name="T1" fmla="*/ 28 h 172"/>
                  <a:gd name="T2" fmla="*/ 8 w 151"/>
                  <a:gd name="T3" fmla="*/ 0 h 172"/>
                  <a:gd name="T4" fmla="*/ 0 w 151"/>
                  <a:gd name="T5" fmla="*/ 8 h 172"/>
                  <a:gd name="T6" fmla="*/ 94 w 151"/>
                  <a:gd name="T7" fmla="*/ 172 h 172"/>
                  <a:gd name="T8" fmla="*/ 151 w 151"/>
                  <a:gd name="T9" fmla="*/ 28 h 172"/>
                </a:gdLst>
                <a:ahLst/>
                <a:cxnLst>
                  <a:cxn ang="0">
                    <a:pos x="T0" y="T1"/>
                  </a:cxn>
                  <a:cxn ang="0">
                    <a:pos x="T2" y="T3"/>
                  </a:cxn>
                  <a:cxn ang="0">
                    <a:pos x="T4" y="T5"/>
                  </a:cxn>
                  <a:cxn ang="0">
                    <a:pos x="T6" y="T7"/>
                  </a:cxn>
                  <a:cxn ang="0">
                    <a:pos x="T8" y="T9"/>
                  </a:cxn>
                </a:cxnLst>
                <a:rect l="0" t="0" r="r" b="b"/>
                <a:pathLst>
                  <a:path w="151" h="172">
                    <a:moveTo>
                      <a:pt x="151" y="28"/>
                    </a:moveTo>
                    <a:cubicBezTo>
                      <a:pt x="8" y="0"/>
                      <a:pt x="8" y="0"/>
                      <a:pt x="8" y="0"/>
                    </a:cubicBezTo>
                    <a:cubicBezTo>
                      <a:pt x="5" y="3"/>
                      <a:pt x="3" y="5"/>
                      <a:pt x="0" y="8"/>
                    </a:cubicBezTo>
                    <a:cubicBezTo>
                      <a:pt x="94" y="172"/>
                      <a:pt x="94" y="172"/>
                      <a:pt x="94" y="172"/>
                    </a:cubicBezTo>
                    <a:cubicBezTo>
                      <a:pt x="125" y="145"/>
                      <a:pt x="149" y="98"/>
                      <a:pt x="151" y="28"/>
                    </a:cubicBezTo>
                    <a:close/>
                  </a:path>
                </a:pathLst>
              </a:custGeom>
              <a:solidFill>
                <a:srgbClr val="83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5" name="Freeform 89"/>
              <p:cNvSpPr/>
              <p:nvPr/>
            </p:nvSpPr>
            <p:spPr bwMode="auto">
              <a:xfrm>
                <a:off x="2787" y="2688"/>
                <a:ext cx="83" cy="99"/>
              </a:xfrm>
              <a:custGeom>
                <a:avLst/>
                <a:gdLst>
                  <a:gd name="T0" fmla="*/ 10 w 31"/>
                  <a:gd name="T1" fmla="*/ 0 h 37"/>
                  <a:gd name="T2" fmla="*/ 3 w 31"/>
                  <a:gd name="T3" fmla="*/ 15 h 37"/>
                  <a:gd name="T4" fmla="*/ 0 w 31"/>
                  <a:gd name="T5" fmla="*/ 37 h 37"/>
                  <a:gd name="T6" fmla="*/ 31 w 31"/>
                  <a:gd name="T7" fmla="*/ 26 h 37"/>
                  <a:gd name="T8" fmla="*/ 10 w 31"/>
                  <a:gd name="T9" fmla="*/ 0 h 37"/>
                </a:gdLst>
                <a:ahLst/>
                <a:cxnLst>
                  <a:cxn ang="0">
                    <a:pos x="T0" y="T1"/>
                  </a:cxn>
                  <a:cxn ang="0">
                    <a:pos x="T2" y="T3"/>
                  </a:cxn>
                  <a:cxn ang="0">
                    <a:pos x="T4" y="T5"/>
                  </a:cxn>
                  <a:cxn ang="0">
                    <a:pos x="T6" y="T7"/>
                  </a:cxn>
                  <a:cxn ang="0">
                    <a:pos x="T8" y="T9"/>
                  </a:cxn>
                </a:cxnLst>
                <a:rect l="0" t="0" r="r" b="b"/>
                <a:pathLst>
                  <a:path w="31" h="37">
                    <a:moveTo>
                      <a:pt x="10" y="0"/>
                    </a:moveTo>
                    <a:cubicBezTo>
                      <a:pt x="7" y="5"/>
                      <a:pt x="5" y="10"/>
                      <a:pt x="3" y="15"/>
                    </a:cubicBezTo>
                    <a:cubicBezTo>
                      <a:pt x="1" y="23"/>
                      <a:pt x="0" y="30"/>
                      <a:pt x="0" y="37"/>
                    </a:cubicBezTo>
                    <a:cubicBezTo>
                      <a:pt x="31" y="26"/>
                      <a:pt x="31" y="26"/>
                      <a:pt x="31" y="26"/>
                    </a:cubicBezTo>
                    <a:lnTo>
                      <a:pt x="10" y="0"/>
                    </a:lnTo>
                    <a:close/>
                  </a:path>
                </a:pathLst>
              </a:custGeom>
              <a:solidFill>
                <a:srgbClr val="FF6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6" name="Freeform 90"/>
              <p:cNvSpPr/>
              <p:nvPr/>
            </p:nvSpPr>
            <p:spPr bwMode="auto">
              <a:xfrm>
                <a:off x="2784" y="2758"/>
                <a:ext cx="112" cy="110"/>
              </a:xfrm>
              <a:custGeom>
                <a:avLst/>
                <a:gdLst>
                  <a:gd name="T0" fmla="*/ 32 w 42"/>
                  <a:gd name="T1" fmla="*/ 0 h 41"/>
                  <a:gd name="T2" fmla="*/ 1 w 42"/>
                  <a:gd name="T3" fmla="*/ 11 h 41"/>
                  <a:gd name="T4" fmla="*/ 6 w 42"/>
                  <a:gd name="T5" fmla="*/ 41 h 41"/>
                  <a:gd name="T6" fmla="*/ 42 w 42"/>
                  <a:gd name="T7" fmla="*/ 11 h 41"/>
                  <a:gd name="T8" fmla="*/ 32 w 42"/>
                  <a:gd name="T9" fmla="*/ 0 h 41"/>
                </a:gdLst>
                <a:ahLst/>
                <a:cxnLst>
                  <a:cxn ang="0">
                    <a:pos x="T0" y="T1"/>
                  </a:cxn>
                  <a:cxn ang="0">
                    <a:pos x="T2" y="T3"/>
                  </a:cxn>
                  <a:cxn ang="0">
                    <a:pos x="T4" y="T5"/>
                  </a:cxn>
                  <a:cxn ang="0">
                    <a:pos x="T6" y="T7"/>
                  </a:cxn>
                  <a:cxn ang="0">
                    <a:pos x="T8" y="T9"/>
                  </a:cxn>
                </a:cxnLst>
                <a:rect l="0" t="0" r="r" b="b"/>
                <a:pathLst>
                  <a:path w="42" h="41">
                    <a:moveTo>
                      <a:pt x="32" y="0"/>
                    </a:moveTo>
                    <a:cubicBezTo>
                      <a:pt x="1" y="11"/>
                      <a:pt x="1" y="11"/>
                      <a:pt x="1" y="11"/>
                    </a:cubicBezTo>
                    <a:cubicBezTo>
                      <a:pt x="0" y="21"/>
                      <a:pt x="2" y="31"/>
                      <a:pt x="6" y="41"/>
                    </a:cubicBezTo>
                    <a:cubicBezTo>
                      <a:pt x="42" y="11"/>
                      <a:pt x="42" y="11"/>
                      <a:pt x="42" y="11"/>
                    </a:cubicBezTo>
                    <a:lnTo>
                      <a:pt x="32" y="0"/>
                    </a:lnTo>
                    <a:close/>
                  </a:path>
                </a:pathLst>
              </a:custGeom>
              <a:solidFill>
                <a:srgbClr val="5D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7" name="Freeform 91"/>
              <p:cNvSpPr/>
              <p:nvPr/>
            </p:nvSpPr>
            <p:spPr bwMode="auto">
              <a:xfrm>
                <a:off x="2800" y="2787"/>
                <a:ext cx="139" cy="148"/>
              </a:xfrm>
              <a:custGeom>
                <a:avLst/>
                <a:gdLst>
                  <a:gd name="T0" fmla="*/ 36 w 52"/>
                  <a:gd name="T1" fmla="*/ 0 h 55"/>
                  <a:gd name="T2" fmla="*/ 0 w 52"/>
                  <a:gd name="T3" fmla="*/ 30 h 55"/>
                  <a:gd name="T4" fmla="*/ 15 w 52"/>
                  <a:gd name="T5" fmla="*/ 55 h 55"/>
                  <a:gd name="T6" fmla="*/ 52 w 52"/>
                  <a:gd name="T7" fmla="*/ 20 h 55"/>
                  <a:gd name="T8" fmla="*/ 36 w 52"/>
                  <a:gd name="T9" fmla="*/ 0 h 55"/>
                </a:gdLst>
                <a:ahLst/>
                <a:cxnLst>
                  <a:cxn ang="0">
                    <a:pos x="T0" y="T1"/>
                  </a:cxn>
                  <a:cxn ang="0">
                    <a:pos x="T2" y="T3"/>
                  </a:cxn>
                  <a:cxn ang="0">
                    <a:pos x="T4" y="T5"/>
                  </a:cxn>
                  <a:cxn ang="0">
                    <a:pos x="T6" y="T7"/>
                  </a:cxn>
                  <a:cxn ang="0">
                    <a:pos x="T8" y="T9"/>
                  </a:cxn>
                </a:cxnLst>
                <a:rect l="0" t="0" r="r" b="b"/>
                <a:pathLst>
                  <a:path w="52" h="55">
                    <a:moveTo>
                      <a:pt x="36" y="0"/>
                    </a:moveTo>
                    <a:cubicBezTo>
                      <a:pt x="0" y="30"/>
                      <a:pt x="0" y="30"/>
                      <a:pt x="0" y="30"/>
                    </a:cubicBezTo>
                    <a:cubicBezTo>
                      <a:pt x="3" y="39"/>
                      <a:pt x="9" y="47"/>
                      <a:pt x="15" y="55"/>
                    </a:cubicBezTo>
                    <a:cubicBezTo>
                      <a:pt x="52" y="20"/>
                      <a:pt x="52" y="20"/>
                      <a:pt x="52" y="20"/>
                    </a:cubicBezTo>
                    <a:lnTo>
                      <a:pt x="36" y="0"/>
                    </a:lnTo>
                    <a:close/>
                  </a:path>
                </a:pathLst>
              </a:custGeom>
              <a:solidFill>
                <a:srgbClr val="FFC5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8" name="Freeform 92"/>
              <p:cNvSpPr/>
              <p:nvPr/>
            </p:nvSpPr>
            <p:spPr bwMode="auto">
              <a:xfrm>
                <a:off x="2902" y="2935"/>
                <a:ext cx="171" cy="80"/>
              </a:xfrm>
              <a:custGeom>
                <a:avLst/>
                <a:gdLst>
                  <a:gd name="T0" fmla="*/ 0 w 64"/>
                  <a:gd name="T1" fmla="*/ 17 h 30"/>
                  <a:gd name="T2" fmla="*/ 64 w 64"/>
                  <a:gd name="T3" fmla="*/ 27 h 30"/>
                  <a:gd name="T4" fmla="*/ 42 w 64"/>
                  <a:gd name="T5" fmla="*/ 0 h 30"/>
                  <a:gd name="T6" fmla="*/ 0 w 64"/>
                  <a:gd name="T7" fmla="*/ 17 h 30"/>
                </a:gdLst>
                <a:ahLst/>
                <a:cxnLst>
                  <a:cxn ang="0">
                    <a:pos x="T0" y="T1"/>
                  </a:cxn>
                  <a:cxn ang="0">
                    <a:pos x="T2" y="T3"/>
                  </a:cxn>
                  <a:cxn ang="0">
                    <a:pos x="T4" y="T5"/>
                  </a:cxn>
                  <a:cxn ang="0">
                    <a:pos x="T6" y="T7"/>
                  </a:cxn>
                </a:cxnLst>
                <a:rect l="0" t="0" r="r" b="b"/>
                <a:pathLst>
                  <a:path w="64" h="30">
                    <a:moveTo>
                      <a:pt x="0" y="17"/>
                    </a:moveTo>
                    <a:cubicBezTo>
                      <a:pt x="18" y="26"/>
                      <a:pt x="40" y="30"/>
                      <a:pt x="64" y="27"/>
                    </a:cubicBezTo>
                    <a:cubicBezTo>
                      <a:pt x="42" y="0"/>
                      <a:pt x="42" y="0"/>
                      <a:pt x="42" y="0"/>
                    </a:cubicBezTo>
                    <a:lnTo>
                      <a:pt x="0" y="17"/>
                    </a:lnTo>
                    <a:close/>
                  </a:path>
                </a:pathLst>
              </a:custGeom>
              <a:solidFill>
                <a:srgbClr val="B6C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9" name="Freeform 93"/>
              <p:cNvSpPr/>
              <p:nvPr/>
            </p:nvSpPr>
            <p:spPr bwMode="auto">
              <a:xfrm>
                <a:off x="2840" y="2841"/>
                <a:ext cx="174" cy="139"/>
              </a:xfrm>
              <a:custGeom>
                <a:avLst/>
                <a:gdLst>
                  <a:gd name="T0" fmla="*/ 37 w 65"/>
                  <a:gd name="T1" fmla="*/ 0 h 52"/>
                  <a:gd name="T2" fmla="*/ 0 w 65"/>
                  <a:gd name="T3" fmla="*/ 35 h 52"/>
                  <a:gd name="T4" fmla="*/ 23 w 65"/>
                  <a:gd name="T5" fmla="*/ 52 h 52"/>
                  <a:gd name="T6" fmla="*/ 65 w 65"/>
                  <a:gd name="T7" fmla="*/ 35 h 52"/>
                  <a:gd name="T8" fmla="*/ 37 w 65"/>
                  <a:gd name="T9" fmla="*/ 0 h 52"/>
                </a:gdLst>
                <a:ahLst/>
                <a:cxnLst>
                  <a:cxn ang="0">
                    <a:pos x="T0" y="T1"/>
                  </a:cxn>
                  <a:cxn ang="0">
                    <a:pos x="T2" y="T3"/>
                  </a:cxn>
                  <a:cxn ang="0">
                    <a:pos x="T4" y="T5"/>
                  </a:cxn>
                  <a:cxn ang="0">
                    <a:pos x="T6" y="T7"/>
                  </a:cxn>
                  <a:cxn ang="0">
                    <a:pos x="T8" y="T9"/>
                  </a:cxn>
                </a:cxnLst>
                <a:rect l="0" t="0" r="r" b="b"/>
                <a:pathLst>
                  <a:path w="65" h="52">
                    <a:moveTo>
                      <a:pt x="37" y="0"/>
                    </a:moveTo>
                    <a:cubicBezTo>
                      <a:pt x="0" y="35"/>
                      <a:pt x="0" y="35"/>
                      <a:pt x="0" y="35"/>
                    </a:cubicBezTo>
                    <a:cubicBezTo>
                      <a:pt x="7" y="41"/>
                      <a:pt x="14" y="47"/>
                      <a:pt x="23" y="52"/>
                    </a:cubicBezTo>
                    <a:cubicBezTo>
                      <a:pt x="65" y="35"/>
                      <a:pt x="65" y="35"/>
                      <a:pt x="65" y="35"/>
                    </a:cubicBezTo>
                    <a:lnTo>
                      <a:pt x="37" y="0"/>
                    </a:lnTo>
                    <a:close/>
                  </a:path>
                </a:pathLst>
              </a:custGeom>
              <a:solidFill>
                <a:srgbClr val="FF6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0" name="Freeform 94"/>
              <p:cNvSpPr/>
              <p:nvPr/>
            </p:nvSpPr>
            <p:spPr bwMode="auto">
              <a:xfrm>
                <a:off x="2870" y="2528"/>
                <a:ext cx="433" cy="452"/>
              </a:xfrm>
              <a:custGeom>
                <a:avLst/>
                <a:gdLst>
                  <a:gd name="T0" fmla="*/ 0 w 162"/>
                  <a:gd name="T1" fmla="*/ 31 h 169"/>
                  <a:gd name="T2" fmla="*/ 110 w 162"/>
                  <a:gd name="T3" fmla="*/ 169 h 169"/>
                  <a:gd name="T4" fmla="*/ 162 w 162"/>
                  <a:gd name="T5" fmla="*/ 135 h 169"/>
                  <a:gd name="T6" fmla="*/ 53 w 162"/>
                  <a:gd name="T7" fmla="*/ 0 h 169"/>
                  <a:gd name="T8" fmla="*/ 0 w 162"/>
                  <a:gd name="T9" fmla="*/ 31 h 169"/>
                </a:gdLst>
                <a:ahLst/>
                <a:cxnLst>
                  <a:cxn ang="0">
                    <a:pos x="T0" y="T1"/>
                  </a:cxn>
                  <a:cxn ang="0">
                    <a:pos x="T2" y="T3"/>
                  </a:cxn>
                  <a:cxn ang="0">
                    <a:pos x="T4" y="T5"/>
                  </a:cxn>
                  <a:cxn ang="0">
                    <a:pos x="T6" y="T7"/>
                  </a:cxn>
                  <a:cxn ang="0">
                    <a:pos x="T8" y="T9"/>
                  </a:cxn>
                </a:cxnLst>
                <a:rect l="0" t="0" r="r" b="b"/>
                <a:pathLst>
                  <a:path w="162" h="169">
                    <a:moveTo>
                      <a:pt x="0" y="31"/>
                    </a:moveTo>
                    <a:cubicBezTo>
                      <a:pt x="110" y="169"/>
                      <a:pt x="110" y="169"/>
                      <a:pt x="110" y="169"/>
                    </a:cubicBezTo>
                    <a:cubicBezTo>
                      <a:pt x="127" y="162"/>
                      <a:pt x="144" y="151"/>
                      <a:pt x="162" y="135"/>
                    </a:cubicBezTo>
                    <a:cubicBezTo>
                      <a:pt x="53" y="0"/>
                      <a:pt x="53" y="0"/>
                      <a:pt x="53" y="0"/>
                    </a:cubicBezTo>
                    <a:cubicBezTo>
                      <a:pt x="33" y="8"/>
                      <a:pt x="14" y="18"/>
                      <a:pt x="0" y="31"/>
                    </a:cubicBezTo>
                    <a:close/>
                  </a:path>
                </a:pathLst>
              </a:custGeom>
              <a:solidFill>
                <a:srgbClr val="885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1" name="Freeform 95"/>
              <p:cNvSpPr/>
              <p:nvPr/>
            </p:nvSpPr>
            <p:spPr bwMode="auto">
              <a:xfrm>
                <a:off x="3011" y="2496"/>
                <a:ext cx="353" cy="393"/>
              </a:xfrm>
              <a:custGeom>
                <a:avLst/>
                <a:gdLst>
                  <a:gd name="T0" fmla="*/ 0 w 132"/>
                  <a:gd name="T1" fmla="*/ 12 h 147"/>
                  <a:gd name="T2" fmla="*/ 109 w 132"/>
                  <a:gd name="T3" fmla="*/ 147 h 147"/>
                  <a:gd name="T4" fmla="*/ 132 w 132"/>
                  <a:gd name="T5" fmla="*/ 123 h 147"/>
                  <a:gd name="T6" fmla="*/ 38 w 132"/>
                  <a:gd name="T7" fmla="*/ 0 h 147"/>
                  <a:gd name="T8" fmla="*/ 0 w 132"/>
                  <a:gd name="T9" fmla="*/ 12 h 147"/>
                </a:gdLst>
                <a:ahLst/>
                <a:cxnLst>
                  <a:cxn ang="0">
                    <a:pos x="T0" y="T1"/>
                  </a:cxn>
                  <a:cxn ang="0">
                    <a:pos x="T2" y="T3"/>
                  </a:cxn>
                  <a:cxn ang="0">
                    <a:pos x="T4" y="T5"/>
                  </a:cxn>
                  <a:cxn ang="0">
                    <a:pos x="T6" y="T7"/>
                  </a:cxn>
                  <a:cxn ang="0">
                    <a:pos x="T8" y="T9"/>
                  </a:cxn>
                </a:cxnLst>
                <a:rect l="0" t="0" r="r" b="b"/>
                <a:pathLst>
                  <a:path w="132" h="147">
                    <a:moveTo>
                      <a:pt x="0" y="12"/>
                    </a:moveTo>
                    <a:cubicBezTo>
                      <a:pt x="109" y="147"/>
                      <a:pt x="109" y="147"/>
                      <a:pt x="109" y="147"/>
                    </a:cubicBezTo>
                    <a:cubicBezTo>
                      <a:pt x="116" y="140"/>
                      <a:pt x="124" y="132"/>
                      <a:pt x="132" y="123"/>
                    </a:cubicBezTo>
                    <a:cubicBezTo>
                      <a:pt x="38" y="0"/>
                      <a:pt x="38" y="0"/>
                      <a:pt x="38" y="0"/>
                    </a:cubicBezTo>
                    <a:cubicBezTo>
                      <a:pt x="25" y="3"/>
                      <a:pt x="12" y="7"/>
                      <a:pt x="0" y="12"/>
                    </a:cubicBezTo>
                    <a:close/>
                  </a:path>
                </a:pathLst>
              </a:custGeom>
              <a:solidFill>
                <a:srgbClr val="9D8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2" name="Freeform 96"/>
              <p:cNvSpPr/>
              <p:nvPr/>
            </p:nvSpPr>
            <p:spPr bwMode="auto">
              <a:xfrm>
                <a:off x="3113" y="2448"/>
                <a:ext cx="433" cy="377"/>
              </a:xfrm>
              <a:custGeom>
                <a:avLst/>
                <a:gdLst>
                  <a:gd name="T0" fmla="*/ 0 w 162"/>
                  <a:gd name="T1" fmla="*/ 18 h 141"/>
                  <a:gd name="T2" fmla="*/ 94 w 162"/>
                  <a:gd name="T3" fmla="*/ 141 h 141"/>
                  <a:gd name="T4" fmla="*/ 162 w 162"/>
                  <a:gd name="T5" fmla="*/ 7 h 141"/>
                  <a:gd name="T6" fmla="*/ 0 w 162"/>
                  <a:gd name="T7" fmla="*/ 18 h 141"/>
                </a:gdLst>
                <a:ahLst/>
                <a:cxnLst>
                  <a:cxn ang="0">
                    <a:pos x="T0" y="T1"/>
                  </a:cxn>
                  <a:cxn ang="0">
                    <a:pos x="T2" y="T3"/>
                  </a:cxn>
                  <a:cxn ang="0">
                    <a:pos x="T4" y="T5"/>
                  </a:cxn>
                  <a:cxn ang="0">
                    <a:pos x="T6" y="T7"/>
                  </a:cxn>
                </a:cxnLst>
                <a:rect l="0" t="0" r="r" b="b"/>
                <a:pathLst>
                  <a:path w="162" h="141">
                    <a:moveTo>
                      <a:pt x="0" y="18"/>
                    </a:moveTo>
                    <a:cubicBezTo>
                      <a:pt x="94" y="141"/>
                      <a:pt x="94" y="141"/>
                      <a:pt x="94" y="141"/>
                    </a:cubicBezTo>
                    <a:cubicBezTo>
                      <a:pt x="120" y="109"/>
                      <a:pt x="144" y="65"/>
                      <a:pt x="162" y="7"/>
                    </a:cubicBezTo>
                    <a:cubicBezTo>
                      <a:pt x="162" y="7"/>
                      <a:pt x="77" y="0"/>
                      <a:pt x="0" y="18"/>
                    </a:cubicBezTo>
                    <a:close/>
                  </a:path>
                </a:pathLst>
              </a:custGeom>
              <a:solidFill>
                <a:srgbClr val="B6D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3" name="Freeform 97"/>
              <p:cNvSpPr/>
              <p:nvPr/>
            </p:nvSpPr>
            <p:spPr bwMode="auto">
              <a:xfrm>
                <a:off x="2814" y="2611"/>
                <a:ext cx="350" cy="396"/>
              </a:xfrm>
              <a:custGeom>
                <a:avLst/>
                <a:gdLst>
                  <a:gd name="T0" fmla="*/ 0 w 131"/>
                  <a:gd name="T1" fmla="*/ 29 h 148"/>
                  <a:gd name="T2" fmla="*/ 97 w 131"/>
                  <a:gd name="T3" fmla="*/ 148 h 148"/>
                  <a:gd name="T4" fmla="*/ 131 w 131"/>
                  <a:gd name="T5" fmla="*/ 138 h 148"/>
                  <a:gd name="T6" fmla="*/ 21 w 131"/>
                  <a:gd name="T7" fmla="*/ 0 h 148"/>
                  <a:gd name="T8" fmla="*/ 0 w 131"/>
                  <a:gd name="T9" fmla="*/ 29 h 148"/>
                </a:gdLst>
                <a:ahLst/>
                <a:cxnLst>
                  <a:cxn ang="0">
                    <a:pos x="T0" y="T1"/>
                  </a:cxn>
                  <a:cxn ang="0">
                    <a:pos x="T2" y="T3"/>
                  </a:cxn>
                  <a:cxn ang="0">
                    <a:pos x="T4" y="T5"/>
                  </a:cxn>
                  <a:cxn ang="0">
                    <a:pos x="T6" y="T7"/>
                  </a:cxn>
                  <a:cxn ang="0">
                    <a:pos x="T8" y="T9"/>
                  </a:cxn>
                </a:cxnLst>
                <a:rect l="0" t="0" r="r" b="b"/>
                <a:pathLst>
                  <a:path w="131" h="148">
                    <a:moveTo>
                      <a:pt x="0" y="29"/>
                    </a:moveTo>
                    <a:cubicBezTo>
                      <a:pt x="97" y="148"/>
                      <a:pt x="97" y="148"/>
                      <a:pt x="97" y="148"/>
                    </a:cubicBezTo>
                    <a:cubicBezTo>
                      <a:pt x="108" y="146"/>
                      <a:pt x="119" y="143"/>
                      <a:pt x="131" y="138"/>
                    </a:cubicBezTo>
                    <a:cubicBezTo>
                      <a:pt x="21" y="0"/>
                      <a:pt x="21" y="0"/>
                      <a:pt x="21" y="0"/>
                    </a:cubicBezTo>
                    <a:cubicBezTo>
                      <a:pt x="12" y="9"/>
                      <a:pt x="5" y="18"/>
                      <a:pt x="0" y="29"/>
                    </a:cubicBezTo>
                    <a:close/>
                  </a:path>
                </a:pathLst>
              </a:custGeom>
              <a:solidFill>
                <a:srgbClr val="C2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4" name="Freeform 98"/>
              <p:cNvSpPr/>
              <p:nvPr/>
            </p:nvSpPr>
            <p:spPr bwMode="auto">
              <a:xfrm>
                <a:off x="2493" y="2022"/>
                <a:ext cx="427" cy="468"/>
              </a:xfrm>
              <a:custGeom>
                <a:avLst/>
                <a:gdLst>
                  <a:gd name="T0" fmla="*/ 63 w 160"/>
                  <a:gd name="T1" fmla="*/ 18 h 175"/>
                  <a:gd name="T2" fmla="*/ 160 w 160"/>
                  <a:gd name="T3" fmla="*/ 172 h 175"/>
                  <a:gd name="T4" fmla="*/ 91 w 160"/>
                  <a:gd name="T5" fmla="*/ 0 h 175"/>
                  <a:gd name="T6" fmla="*/ 63 w 160"/>
                  <a:gd name="T7" fmla="*/ 18 h 175"/>
                </a:gdLst>
                <a:ahLst/>
                <a:cxnLst>
                  <a:cxn ang="0">
                    <a:pos x="T0" y="T1"/>
                  </a:cxn>
                  <a:cxn ang="0">
                    <a:pos x="T2" y="T3"/>
                  </a:cxn>
                  <a:cxn ang="0">
                    <a:pos x="T4" y="T5"/>
                  </a:cxn>
                  <a:cxn ang="0">
                    <a:pos x="T6" y="T7"/>
                  </a:cxn>
                </a:cxnLst>
                <a:rect l="0" t="0" r="r" b="b"/>
                <a:pathLst>
                  <a:path w="160" h="175">
                    <a:moveTo>
                      <a:pt x="63" y="18"/>
                    </a:moveTo>
                    <a:cubicBezTo>
                      <a:pt x="0" y="74"/>
                      <a:pt x="49" y="175"/>
                      <a:pt x="160" y="172"/>
                    </a:cubicBezTo>
                    <a:cubicBezTo>
                      <a:pt x="91" y="0"/>
                      <a:pt x="91" y="0"/>
                      <a:pt x="91" y="0"/>
                    </a:cubicBezTo>
                    <a:cubicBezTo>
                      <a:pt x="81" y="4"/>
                      <a:pt x="71" y="10"/>
                      <a:pt x="63" y="18"/>
                    </a:cubicBezTo>
                    <a:close/>
                  </a:path>
                </a:pathLst>
              </a:custGeom>
              <a:solidFill>
                <a:srgbClr val="995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5" name="Freeform 99"/>
              <p:cNvSpPr/>
              <p:nvPr/>
            </p:nvSpPr>
            <p:spPr bwMode="auto">
              <a:xfrm>
                <a:off x="2822" y="2228"/>
                <a:ext cx="82" cy="62"/>
              </a:xfrm>
              <a:custGeom>
                <a:avLst/>
                <a:gdLst>
                  <a:gd name="T0" fmla="*/ 0 w 82"/>
                  <a:gd name="T1" fmla="*/ 8 h 62"/>
                  <a:gd name="T2" fmla="*/ 21 w 82"/>
                  <a:gd name="T3" fmla="*/ 62 h 62"/>
                  <a:gd name="T4" fmla="*/ 82 w 82"/>
                  <a:gd name="T5" fmla="*/ 56 h 62"/>
                  <a:gd name="T6" fmla="*/ 58 w 82"/>
                  <a:gd name="T7" fmla="*/ 0 h 62"/>
                  <a:gd name="T8" fmla="*/ 0 w 82"/>
                  <a:gd name="T9" fmla="*/ 8 h 62"/>
                </a:gdLst>
                <a:ahLst/>
                <a:cxnLst>
                  <a:cxn ang="0">
                    <a:pos x="T0" y="T1"/>
                  </a:cxn>
                  <a:cxn ang="0">
                    <a:pos x="T2" y="T3"/>
                  </a:cxn>
                  <a:cxn ang="0">
                    <a:pos x="T4" y="T5"/>
                  </a:cxn>
                  <a:cxn ang="0">
                    <a:pos x="T6" y="T7"/>
                  </a:cxn>
                  <a:cxn ang="0">
                    <a:pos x="T8" y="T9"/>
                  </a:cxn>
                </a:cxnLst>
                <a:rect l="0" t="0" r="r" b="b"/>
                <a:pathLst>
                  <a:path w="82" h="62">
                    <a:moveTo>
                      <a:pt x="0" y="8"/>
                    </a:moveTo>
                    <a:lnTo>
                      <a:pt x="21" y="62"/>
                    </a:lnTo>
                    <a:lnTo>
                      <a:pt x="82" y="56"/>
                    </a:lnTo>
                    <a:lnTo>
                      <a:pt x="58" y="0"/>
                    </a:lnTo>
                    <a:lnTo>
                      <a:pt x="0" y="8"/>
                    </a:lnTo>
                    <a:close/>
                  </a:path>
                </a:pathLst>
              </a:custGeom>
              <a:solidFill>
                <a:srgbClr val="FF6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6" name="Freeform 100"/>
              <p:cNvSpPr/>
              <p:nvPr/>
            </p:nvSpPr>
            <p:spPr bwMode="auto">
              <a:xfrm>
                <a:off x="2736" y="2009"/>
                <a:ext cx="72" cy="51"/>
              </a:xfrm>
              <a:custGeom>
                <a:avLst/>
                <a:gdLst>
                  <a:gd name="T0" fmla="*/ 20 w 27"/>
                  <a:gd name="T1" fmla="*/ 0 h 19"/>
                  <a:gd name="T2" fmla="*/ 0 w 27"/>
                  <a:gd name="T3" fmla="*/ 5 h 19"/>
                  <a:gd name="T4" fmla="*/ 5 w 27"/>
                  <a:gd name="T5" fmla="*/ 19 h 19"/>
                  <a:gd name="T6" fmla="*/ 27 w 27"/>
                  <a:gd name="T7" fmla="*/ 16 h 19"/>
                  <a:gd name="T8" fmla="*/ 20 w 27"/>
                  <a:gd name="T9" fmla="*/ 0 h 19"/>
                </a:gdLst>
                <a:ahLst/>
                <a:cxnLst>
                  <a:cxn ang="0">
                    <a:pos x="T0" y="T1"/>
                  </a:cxn>
                  <a:cxn ang="0">
                    <a:pos x="T2" y="T3"/>
                  </a:cxn>
                  <a:cxn ang="0">
                    <a:pos x="T4" y="T5"/>
                  </a:cxn>
                  <a:cxn ang="0">
                    <a:pos x="T6" y="T7"/>
                  </a:cxn>
                  <a:cxn ang="0">
                    <a:pos x="T8" y="T9"/>
                  </a:cxn>
                </a:cxnLst>
                <a:rect l="0" t="0" r="r" b="b"/>
                <a:pathLst>
                  <a:path w="27" h="19">
                    <a:moveTo>
                      <a:pt x="20" y="0"/>
                    </a:moveTo>
                    <a:cubicBezTo>
                      <a:pt x="13" y="1"/>
                      <a:pt x="6" y="3"/>
                      <a:pt x="0" y="5"/>
                    </a:cubicBezTo>
                    <a:cubicBezTo>
                      <a:pt x="5" y="19"/>
                      <a:pt x="5" y="19"/>
                      <a:pt x="5" y="19"/>
                    </a:cubicBezTo>
                    <a:cubicBezTo>
                      <a:pt x="27" y="16"/>
                      <a:pt x="27" y="16"/>
                      <a:pt x="27" y="16"/>
                    </a:cubicBezTo>
                    <a:lnTo>
                      <a:pt x="20" y="0"/>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7" name="Freeform 101"/>
              <p:cNvSpPr/>
              <p:nvPr/>
            </p:nvSpPr>
            <p:spPr bwMode="auto">
              <a:xfrm>
                <a:off x="2749" y="2052"/>
                <a:ext cx="78" cy="51"/>
              </a:xfrm>
              <a:custGeom>
                <a:avLst/>
                <a:gdLst>
                  <a:gd name="T0" fmla="*/ 0 w 78"/>
                  <a:gd name="T1" fmla="*/ 8 h 51"/>
                  <a:gd name="T2" fmla="*/ 19 w 78"/>
                  <a:gd name="T3" fmla="*/ 51 h 51"/>
                  <a:gd name="T4" fmla="*/ 78 w 78"/>
                  <a:gd name="T5" fmla="*/ 43 h 51"/>
                  <a:gd name="T6" fmla="*/ 59 w 78"/>
                  <a:gd name="T7" fmla="*/ 0 h 51"/>
                  <a:gd name="T8" fmla="*/ 0 w 78"/>
                  <a:gd name="T9" fmla="*/ 8 h 51"/>
                </a:gdLst>
                <a:ahLst/>
                <a:cxnLst>
                  <a:cxn ang="0">
                    <a:pos x="T0" y="T1"/>
                  </a:cxn>
                  <a:cxn ang="0">
                    <a:pos x="T2" y="T3"/>
                  </a:cxn>
                  <a:cxn ang="0">
                    <a:pos x="T4" y="T5"/>
                  </a:cxn>
                  <a:cxn ang="0">
                    <a:pos x="T6" y="T7"/>
                  </a:cxn>
                  <a:cxn ang="0">
                    <a:pos x="T8" y="T9"/>
                  </a:cxn>
                </a:cxnLst>
                <a:rect l="0" t="0" r="r" b="b"/>
                <a:pathLst>
                  <a:path w="78" h="51">
                    <a:moveTo>
                      <a:pt x="0" y="8"/>
                    </a:moveTo>
                    <a:lnTo>
                      <a:pt x="19" y="51"/>
                    </a:lnTo>
                    <a:lnTo>
                      <a:pt x="78" y="43"/>
                    </a:lnTo>
                    <a:lnTo>
                      <a:pt x="59" y="0"/>
                    </a:lnTo>
                    <a:lnTo>
                      <a:pt x="0" y="8"/>
                    </a:lnTo>
                    <a:close/>
                  </a:path>
                </a:pathLst>
              </a:custGeom>
              <a:solidFill>
                <a:srgbClr val="FF6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8" name="Freeform 102"/>
              <p:cNvSpPr/>
              <p:nvPr/>
            </p:nvSpPr>
            <p:spPr bwMode="auto">
              <a:xfrm>
                <a:off x="2768" y="2095"/>
                <a:ext cx="78" cy="53"/>
              </a:xfrm>
              <a:custGeom>
                <a:avLst/>
                <a:gdLst>
                  <a:gd name="T0" fmla="*/ 0 w 78"/>
                  <a:gd name="T1" fmla="*/ 8 h 53"/>
                  <a:gd name="T2" fmla="*/ 19 w 78"/>
                  <a:gd name="T3" fmla="*/ 53 h 53"/>
                  <a:gd name="T4" fmla="*/ 78 w 78"/>
                  <a:gd name="T5" fmla="*/ 45 h 53"/>
                  <a:gd name="T6" fmla="*/ 59 w 78"/>
                  <a:gd name="T7" fmla="*/ 0 h 53"/>
                  <a:gd name="T8" fmla="*/ 0 w 78"/>
                  <a:gd name="T9" fmla="*/ 8 h 53"/>
                </a:gdLst>
                <a:ahLst/>
                <a:cxnLst>
                  <a:cxn ang="0">
                    <a:pos x="T0" y="T1"/>
                  </a:cxn>
                  <a:cxn ang="0">
                    <a:pos x="T2" y="T3"/>
                  </a:cxn>
                  <a:cxn ang="0">
                    <a:pos x="T4" y="T5"/>
                  </a:cxn>
                  <a:cxn ang="0">
                    <a:pos x="T6" y="T7"/>
                  </a:cxn>
                  <a:cxn ang="0">
                    <a:pos x="T8" y="T9"/>
                  </a:cxn>
                </a:cxnLst>
                <a:rect l="0" t="0" r="r" b="b"/>
                <a:pathLst>
                  <a:path w="78" h="53">
                    <a:moveTo>
                      <a:pt x="0" y="8"/>
                    </a:moveTo>
                    <a:lnTo>
                      <a:pt x="19" y="53"/>
                    </a:lnTo>
                    <a:lnTo>
                      <a:pt x="78" y="45"/>
                    </a:lnTo>
                    <a:lnTo>
                      <a:pt x="59" y="0"/>
                    </a:lnTo>
                    <a:lnTo>
                      <a:pt x="0" y="8"/>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9" name="Freeform 103"/>
              <p:cNvSpPr/>
              <p:nvPr/>
            </p:nvSpPr>
            <p:spPr bwMode="auto">
              <a:xfrm>
                <a:off x="2787" y="2140"/>
                <a:ext cx="75" cy="48"/>
              </a:xfrm>
              <a:custGeom>
                <a:avLst/>
                <a:gdLst>
                  <a:gd name="T0" fmla="*/ 0 w 75"/>
                  <a:gd name="T1" fmla="*/ 8 h 48"/>
                  <a:gd name="T2" fmla="*/ 16 w 75"/>
                  <a:gd name="T3" fmla="*/ 48 h 48"/>
                  <a:gd name="T4" fmla="*/ 75 w 75"/>
                  <a:gd name="T5" fmla="*/ 43 h 48"/>
                  <a:gd name="T6" fmla="*/ 59 w 75"/>
                  <a:gd name="T7" fmla="*/ 0 h 48"/>
                  <a:gd name="T8" fmla="*/ 0 w 75"/>
                  <a:gd name="T9" fmla="*/ 8 h 48"/>
                </a:gdLst>
                <a:ahLst/>
                <a:cxnLst>
                  <a:cxn ang="0">
                    <a:pos x="T0" y="T1"/>
                  </a:cxn>
                  <a:cxn ang="0">
                    <a:pos x="T2" y="T3"/>
                  </a:cxn>
                  <a:cxn ang="0">
                    <a:pos x="T4" y="T5"/>
                  </a:cxn>
                  <a:cxn ang="0">
                    <a:pos x="T6" y="T7"/>
                  </a:cxn>
                  <a:cxn ang="0">
                    <a:pos x="T8" y="T9"/>
                  </a:cxn>
                </a:cxnLst>
                <a:rect l="0" t="0" r="r" b="b"/>
                <a:pathLst>
                  <a:path w="75" h="48">
                    <a:moveTo>
                      <a:pt x="0" y="8"/>
                    </a:moveTo>
                    <a:lnTo>
                      <a:pt x="16" y="48"/>
                    </a:lnTo>
                    <a:lnTo>
                      <a:pt x="75" y="43"/>
                    </a:lnTo>
                    <a:lnTo>
                      <a:pt x="59" y="0"/>
                    </a:lnTo>
                    <a:lnTo>
                      <a:pt x="0" y="8"/>
                    </a:lnTo>
                    <a:close/>
                  </a:path>
                </a:pathLst>
              </a:custGeom>
              <a:solidFill>
                <a:srgbClr val="FF6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0" name="Freeform 104"/>
              <p:cNvSpPr/>
              <p:nvPr/>
            </p:nvSpPr>
            <p:spPr bwMode="auto">
              <a:xfrm>
                <a:off x="2803" y="2183"/>
                <a:ext cx="77" cy="53"/>
              </a:xfrm>
              <a:custGeom>
                <a:avLst/>
                <a:gdLst>
                  <a:gd name="T0" fmla="*/ 0 w 77"/>
                  <a:gd name="T1" fmla="*/ 5 h 53"/>
                  <a:gd name="T2" fmla="*/ 19 w 77"/>
                  <a:gd name="T3" fmla="*/ 53 h 53"/>
                  <a:gd name="T4" fmla="*/ 77 w 77"/>
                  <a:gd name="T5" fmla="*/ 45 h 53"/>
                  <a:gd name="T6" fmla="*/ 59 w 77"/>
                  <a:gd name="T7" fmla="*/ 0 h 53"/>
                  <a:gd name="T8" fmla="*/ 0 w 77"/>
                  <a:gd name="T9" fmla="*/ 5 h 53"/>
                </a:gdLst>
                <a:ahLst/>
                <a:cxnLst>
                  <a:cxn ang="0">
                    <a:pos x="T0" y="T1"/>
                  </a:cxn>
                  <a:cxn ang="0">
                    <a:pos x="T2" y="T3"/>
                  </a:cxn>
                  <a:cxn ang="0">
                    <a:pos x="T4" y="T5"/>
                  </a:cxn>
                  <a:cxn ang="0">
                    <a:pos x="T6" y="T7"/>
                  </a:cxn>
                  <a:cxn ang="0">
                    <a:pos x="T8" y="T9"/>
                  </a:cxn>
                </a:cxnLst>
                <a:rect l="0" t="0" r="r" b="b"/>
                <a:pathLst>
                  <a:path w="77" h="53">
                    <a:moveTo>
                      <a:pt x="0" y="5"/>
                    </a:moveTo>
                    <a:lnTo>
                      <a:pt x="19" y="53"/>
                    </a:lnTo>
                    <a:lnTo>
                      <a:pt x="77" y="45"/>
                    </a:lnTo>
                    <a:lnTo>
                      <a:pt x="59" y="0"/>
                    </a:lnTo>
                    <a:lnTo>
                      <a:pt x="0" y="5"/>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1" name="Freeform 105"/>
              <p:cNvSpPr/>
              <p:nvPr/>
            </p:nvSpPr>
            <p:spPr bwMode="auto">
              <a:xfrm>
                <a:off x="2843" y="2284"/>
                <a:ext cx="85" cy="59"/>
              </a:xfrm>
              <a:custGeom>
                <a:avLst/>
                <a:gdLst>
                  <a:gd name="T0" fmla="*/ 0 w 85"/>
                  <a:gd name="T1" fmla="*/ 6 h 59"/>
                  <a:gd name="T2" fmla="*/ 21 w 85"/>
                  <a:gd name="T3" fmla="*/ 59 h 59"/>
                  <a:gd name="T4" fmla="*/ 85 w 85"/>
                  <a:gd name="T5" fmla="*/ 54 h 59"/>
                  <a:gd name="T6" fmla="*/ 61 w 85"/>
                  <a:gd name="T7" fmla="*/ 0 h 59"/>
                  <a:gd name="T8" fmla="*/ 0 w 85"/>
                  <a:gd name="T9" fmla="*/ 6 h 59"/>
                </a:gdLst>
                <a:ahLst/>
                <a:cxnLst>
                  <a:cxn ang="0">
                    <a:pos x="T0" y="T1"/>
                  </a:cxn>
                  <a:cxn ang="0">
                    <a:pos x="T2" y="T3"/>
                  </a:cxn>
                  <a:cxn ang="0">
                    <a:pos x="T4" y="T5"/>
                  </a:cxn>
                  <a:cxn ang="0">
                    <a:pos x="T6" y="T7"/>
                  </a:cxn>
                  <a:cxn ang="0">
                    <a:pos x="T8" y="T9"/>
                  </a:cxn>
                </a:cxnLst>
                <a:rect l="0" t="0" r="r" b="b"/>
                <a:pathLst>
                  <a:path w="85" h="59">
                    <a:moveTo>
                      <a:pt x="0" y="6"/>
                    </a:moveTo>
                    <a:lnTo>
                      <a:pt x="21" y="59"/>
                    </a:lnTo>
                    <a:lnTo>
                      <a:pt x="85" y="54"/>
                    </a:lnTo>
                    <a:lnTo>
                      <a:pt x="61" y="0"/>
                    </a:lnTo>
                    <a:lnTo>
                      <a:pt x="0" y="6"/>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2" name="Freeform 106"/>
              <p:cNvSpPr/>
              <p:nvPr/>
            </p:nvSpPr>
            <p:spPr bwMode="auto">
              <a:xfrm>
                <a:off x="2864" y="2338"/>
                <a:ext cx="80" cy="45"/>
              </a:xfrm>
              <a:custGeom>
                <a:avLst/>
                <a:gdLst>
                  <a:gd name="T0" fmla="*/ 0 w 80"/>
                  <a:gd name="T1" fmla="*/ 5 h 45"/>
                  <a:gd name="T2" fmla="*/ 16 w 80"/>
                  <a:gd name="T3" fmla="*/ 45 h 45"/>
                  <a:gd name="T4" fmla="*/ 80 w 80"/>
                  <a:gd name="T5" fmla="*/ 37 h 45"/>
                  <a:gd name="T6" fmla="*/ 64 w 80"/>
                  <a:gd name="T7" fmla="*/ 0 h 45"/>
                  <a:gd name="T8" fmla="*/ 0 w 80"/>
                  <a:gd name="T9" fmla="*/ 5 h 45"/>
                </a:gdLst>
                <a:ahLst/>
                <a:cxnLst>
                  <a:cxn ang="0">
                    <a:pos x="T0" y="T1"/>
                  </a:cxn>
                  <a:cxn ang="0">
                    <a:pos x="T2" y="T3"/>
                  </a:cxn>
                  <a:cxn ang="0">
                    <a:pos x="T4" y="T5"/>
                  </a:cxn>
                  <a:cxn ang="0">
                    <a:pos x="T6" y="T7"/>
                  </a:cxn>
                  <a:cxn ang="0">
                    <a:pos x="T8" y="T9"/>
                  </a:cxn>
                </a:cxnLst>
                <a:rect l="0" t="0" r="r" b="b"/>
                <a:pathLst>
                  <a:path w="80" h="45">
                    <a:moveTo>
                      <a:pt x="0" y="5"/>
                    </a:moveTo>
                    <a:lnTo>
                      <a:pt x="16" y="45"/>
                    </a:lnTo>
                    <a:lnTo>
                      <a:pt x="80" y="37"/>
                    </a:lnTo>
                    <a:lnTo>
                      <a:pt x="64" y="0"/>
                    </a:lnTo>
                    <a:lnTo>
                      <a:pt x="0" y="5"/>
                    </a:lnTo>
                    <a:close/>
                  </a:path>
                </a:pathLst>
              </a:custGeom>
              <a:solidFill>
                <a:srgbClr val="FF6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3" name="Freeform 107"/>
              <p:cNvSpPr/>
              <p:nvPr/>
            </p:nvSpPr>
            <p:spPr bwMode="auto">
              <a:xfrm>
                <a:off x="2880" y="2375"/>
                <a:ext cx="83" cy="57"/>
              </a:xfrm>
              <a:custGeom>
                <a:avLst/>
                <a:gdLst>
                  <a:gd name="T0" fmla="*/ 0 w 83"/>
                  <a:gd name="T1" fmla="*/ 8 h 57"/>
                  <a:gd name="T2" fmla="*/ 19 w 83"/>
                  <a:gd name="T3" fmla="*/ 57 h 57"/>
                  <a:gd name="T4" fmla="*/ 83 w 83"/>
                  <a:gd name="T5" fmla="*/ 46 h 57"/>
                  <a:gd name="T6" fmla="*/ 64 w 83"/>
                  <a:gd name="T7" fmla="*/ 0 h 57"/>
                  <a:gd name="T8" fmla="*/ 0 w 83"/>
                  <a:gd name="T9" fmla="*/ 8 h 57"/>
                </a:gdLst>
                <a:ahLst/>
                <a:cxnLst>
                  <a:cxn ang="0">
                    <a:pos x="T0" y="T1"/>
                  </a:cxn>
                  <a:cxn ang="0">
                    <a:pos x="T2" y="T3"/>
                  </a:cxn>
                  <a:cxn ang="0">
                    <a:pos x="T4" y="T5"/>
                  </a:cxn>
                  <a:cxn ang="0">
                    <a:pos x="T6" y="T7"/>
                  </a:cxn>
                  <a:cxn ang="0">
                    <a:pos x="T8" y="T9"/>
                  </a:cxn>
                </a:cxnLst>
                <a:rect l="0" t="0" r="r" b="b"/>
                <a:pathLst>
                  <a:path w="83" h="57">
                    <a:moveTo>
                      <a:pt x="0" y="8"/>
                    </a:moveTo>
                    <a:lnTo>
                      <a:pt x="19" y="57"/>
                    </a:lnTo>
                    <a:lnTo>
                      <a:pt x="83" y="46"/>
                    </a:lnTo>
                    <a:lnTo>
                      <a:pt x="64" y="0"/>
                    </a:lnTo>
                    <a:lnTo>
                      <a:pt x="0" y="8"/>
                    </a:lnTo>
                    <a:close/>
                  </a:path>
                </a:pathLst>
              </a:custGeom>
              <a:solidFill>
                <a:srgbClr val="81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4" name="Freeform 108"/>
              <p:cNvSpPr/>
              <p:nvPr/>
            </p:nvSpPr>
            <p:spPr bwMode="auto">
              <a:xfrm>
                <a:off x="2899" y="2421"/>
                <a:ext cx="86" cy="61"/>
              </a:xfrm>
              <a:custGeom>
                <a:avLst/>
                <a:gdLst>
                  <a:gd name="T0" fmla="*/ 0 w 32"/>
                  <a:gd name="T1" fmla="*/ 4 h 23"/>
                  <a:gd name="T2" fmla="*/ 8 w 32"/>
                  <a:gd name="T3" fmla="*/ 23 h 23"/>
                  <a:gd name="T4" fmla="*/ 32 w 32"/>
                  <a:gd name="T5" fmla="*/ 21 h 23"/>
                  <a:gd name="T6" fmla="*/ 24 w 32"/>
                  <a:gd name="T7" fmla="*/ 0 h 23"/>
                  <a:gd name="T8" fmla="*/ 0 w 32"/>
                  <a:gd name="T9" fmla="*/ 4 h 23"/>
                </a:gdLst>
                <a:ahLst/>
                <a:cxnLst>
                  <a:cxn ang="0">
                    <a:pos x="T0" y="T1"/>
                  </a:cxn>
                  <a:cxn ang="0">
                    <a:pos x="T2" y="T3"/>
                  </a:cxn>
                  <a:cxn ang="0">
                    <a:pos x="T4" y="T5"/>
                  </a:cxn>
                  <a:cxn ang="0">
                    <a:pos x="T6" y="T7"/>
                  </a:cxn>
                  <a:cxn ang="0">
                    <a:pos x="T8" y="T9"/>
                  </a:cxn>
                </a:cxnLst>
                <a:rect l="0" t="0" r="r" b="b"/>
                <a:pathLst>
                  <a:path w="32" h="23">
                    <a:moveTo>
                      <a:pt x="0" y="4"/>
                    </a:moveTo>
                    <a:cubicBezTo>
                      <a:pt x="8" y="23"/>
                      <a:pt x="8" y="23"/>
                      <a:pt x="8" y="23"/>
                    </a:cubicBezTo>
                    <a:cubicBezTo>
                      <a:pt x="16" y="23"/>
                      <a:pt x="24" y="22"/>
                      <a:pt x="32" y="21"/>
                    </a:cubicBezTo>
                    <a:cubicBezTo>
                      <a:pt x="24" y="0"/>
                      <a:pt x="24" y="0"/>
                      <a:pt x="24" y="0"/>
                    </a:cubicBezTo>
                    <a:lnTo>
                      <a:pt x="0" y="4"/>
                    </a:lnTo>
                    <a:close/>
                  </a:path>
                </a:pathLst>
              </a:custGeom>
              <a:solidFill>
                <a:srgbClr val="FF6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5" name="Freeform 109"/>
              <p:cNvSpPr/>
              <p:nvPr/>
            </p:nvSpPr>
            <p:spPr bwMode="auto">
              <a:xfrm>
                <a:off x="2789" y="1988"/>
                <a:ext cx="383" cy="489"/>
              </a:xfrm>
              <a:custGeom>
                <a:avLst/>
                <a:gdLst>
                  <a:gd name="T0" fmla="*/ 0 w 143"/>
                  <a:gd name="T1" fmla="*/ 8 h 183"/>
                  <a:gd name="T2" fmla="*/ 73 w 143"/>
                  <a:gd name="T3" fmla="*/ 183 h 183"/>
                  <a:gd name="T4" fmla="*/ 133 w 143"/>
                  <a:gd name="T5" fmla="*/ 165 h 183"/>
                  <a:gd name="T6" fmla="*/ 143 w 143"/>
                  <a:gd name="T7" fmla="*/ 38 h 183"/>
                  <a:gd name="T8" fmla="*/ 0 w 143"/>
                  <a:gd name="T9" fmla="*/ 8 h 183"/>
                </a:gdLst>
                <a:ahLst/>
                <a:cxnLst>
                  <a:cxn ang="0">
                    <a:pos x="T0" y="T1"/>
                  </a:cxn>
                  <a:cxn ang="0">
                    <a:pos x="T2" y="T3"/>
                  </a:cxn>
                  <a:cxn ang="0">
                    <a:pos x="T4" y="T5"/>
                  </a:cxn>
                  <a:cxn ang="0">
                    <a:pos x="T6" y="T7"/>
                  </a:cxn>
                  <a:cxn ang="0">
                    <a:pos x="T8" y="T9"/>
                  </a:cxn>
                </a:cxnLst>
                <a:rect l="0" t="0" r="r" b="b"/>
                <a:pathLst>
                  <a:path w="143" h="183">
                    <a:moveTo>
                      <a:pt x="0" y="8"/>
                    </a:moveTo>
                    <a:cubicBezTo>
                      <a:pt x="73" y="183"/>
                      <a:pt x="73" y="183"/>
                      <a:pt x="73" y="183"/>
                    </a:cubicBezTo>
                    <a:cubicBezTo>
                      <a:pt x="92" y="180"/>
                      <a:pt x="112" y="174"/>
                      <a:pt x="133" y="165"/>
                    </a:cubicBezTo>
                    <a:cubicBezTo>
                      <a:pt x="143" y="38"/>
                      <a:pt x="143" y="38"/>
                      <a:pt x="143" y="38"/>
                    </a:cubicBezTo>
                    <a:cubicBezTo>
                      <a:pt x="98" y="17"/>
                      <a:pt x="45" y="0"/>
                      <a:pt x="0" y="8"/>
                    </a:cubicBezTo>
                    <a:close/>
                  </a:path>
                </a:pathLst>
              </a:custGeom>
              <a:solidFill>
                <a:srgbClr val="8D5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6" name="Freeform 110"/>
              <p:cNvSpPr/>
              <p:nvPr/>
            </p:nvSpPr>
            <p:spPr bwMode="auto">
              <a:xfrm>
                <a:off x="3164" y="2089"/>
                <a:ext cx="117" cy="113"/>
              </a:xfrm>
              <a:custGeom>
                <a:avLst/>
                <a:gdLst>
                  <a:gd name="T0" fmla="*/ 3 w 44"/>
                  <a:gd name="T1" fmla="*/ 0 h 42"/>
                  <a:gd name="T2" fmla="*/ 0 w 44"/>
                  <a:gd name="T3" fmla="*/ 42 h 42"/>
                  <a:gd name="T4" fmla="*/ 44 w 44"/>
                  <a:gd name="T5" fmla="*/ 22 h 42"/>
                  <a:gd name="T6" fmla="*/ 3 w 44"/>
                  <a:gd name="T7" fmla="*/ 0 h 42"/>
                </a:gdLst>
                <a:ahLst/>
                <a:cxnLst>
                  <a:cxn ang="0">
                    <a:pos x="T0" y="T1"/>
                  </a:cxn>
                  <a:cxn ang="0">
                    <a:pos x="T2" y="T3"/>
                  </a:cxn>
                  <a:cxn ang="0">
                    <a:pos x="T4" y="T5"/>
                  </a:cxn>
                  <a:cxn ang="0">
                    <a:pos x="T6" y="T7"/>
                  </a:cxn>
                </a:cxnLst>
                <a:rect l="0" t="0" r="r" b="b"/>
                <a:pathLst>
                  <a:path w="44" h="42">
                    <a:moveTo>
                      <a:pt x="3" y="0"/>
                    </a:moveTo>
                    <a:cubicBezTo>
                      <a:pt x="0" y="42"/>
                      <a:pt x="0" y="42"/>
                      <a:pt x="0" y="42"/>
                    </a:cubicBezTo>
                    <a:cubicBezTo>
                      <a:pt x="44" y="22"/>
                      <a:pt x="44" y="22"/>
                      <a:pt x="44" y="22"/>
                    </a:cubicBezTo>
                    <a:cubicBezTo>
                      <a:pt x="32" y="14"/>
                      <a:pt x="18" y="7"/>
                      <a:pt x="3" y="0"/>
                    </a:cubicBezTo>
                    <a:close/>
                  </a:path>
                </a:pathLst>
              </a:custGeom>
              <a:solidFill>
                <a:srgbClr val="A9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7" name="Freeform 111"/>
              <p:cNvSpPr/>
              <p:nvPr/>
            </p:nvSpPr>
            <p:spPr bwMode="auto">
              <a:xfrm>
                <a:off x="3164" y="2148"/>
                <a:ext cx="272" cy="163"/>
              </a:xfrm>
              <a:custGeom>
                <a:avLst/>
                <a:gdLst>
                  <a:gd name="T0" fmla="*/ 44 w 102"/>
                  <a:gd name="T1" fmla="*/ 0 h 61"/>
                  <a:gd name="T2" fmla="*/ 0 w 102"/>
                  <a:gd name="T3" fmla="*/ 20 h 61"/>
                  <a:gd name="T4" fmla="*/ 0 w 102"/>
                  <a:gd name="T5" fmla="*/ 22 h 61"/>
                  <a:gd name="T6" fmla="*/ 71 w 102"/>
                  <a:gd name="T7" fmla="*/ 61 h 61"/>
                  <a:gd name="T8" fmla="*/ 102 w 102"/>
                  <a:gd name="T9" fmla="*/ 37 h 61"/>
                  <a:gd name="T10" fmla="*/ 44 w 102"/>
                  <a:gd name="T11" fmla="*/ 0 h 61"/>
                </a:gdLst>
                <a:ahLst/>
                <a:cxnLst>
                  <a:cxn ang="0">
                    <a:pos x="T0" y="T1"/>
                  </a:cxn>
                  <a:cxn ang="0">
                    <a:pos x="T2" y="T3"/>
                  </a:cxn>
                  <a:cxn ang="0">
                    <a:pos x="T4" y="T5"/>
                  </a:cxn>
                  <a:cxn ang="0">
                    <a:pos x="T6" y="T7"/>
                  </a:cxn>
                  <a:cxn ang="0">
                    <a:pos x="T8" y="T9"/>
                  </a:cxn>
                  <a:cxn ang="0">
                    <a:pos x="T10" y="T11"/>
                  </a:cxn>
                </a:cxnLst>
                <a:rect l="0" t="0" r="r" b="b"/>
                <a:pathLst>
                  <a:path w="102" h="61">
                    <a:moveTo>
                      <a:pt x="44" y="0"/>
                    </a:moveTo>
                    <a:cubicBezTo>
                      <a:pt x="0" y="20"/>
                      <a:pt x="0" y="20"/>
                      <a:pt x="0" y="20"/>
                    </a:cubicBezTo>
                    <a:cubicBezTo>
                      <a:pt x="0" y="22"/>
                      <a:pt x="0" y="22"/>
                      <a:pt x="0" y="22"/>
                    </a:cubicBezTo>
                    <a:cubicBezTo>
                      <a:pt x="71" y="61"/>
                      <a:pt x="71" y="61"/>
                      <a:pt x="71" y="61"/>
                    </a:cubicBezTo>
                    <a:cubicBezTo>
                      <a:pt x="81" y="54"/>
                      <a:pt x="91" y="46"/>
                      <a:pt x="102" y="37"/>
                    </a:cubicBezTo>
                    <a:cubicBezTo>
                      <a:pt x="102" y="37"/>
                      <a:pt x="78" y="19"/>
                      <a:pt x="44" y="0"/>
                    </a:cubicBezTo>
                    <a:close/>
                  </a:path>
                </a:pathLst>
              </a:custGeom>
              <a:solidFill>
                <a:srgbClr val="47A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8" name="Freeform 112"/>
              <p:cNvSpPr/>
              <p:nvPr/>
            </p:nvSpPr>
            <p:spPr bwMode="auto">
              <a:xfrm>
                <a:off x="3145" y="2223"/>
                <a:ext cx="104" cy="206"/>
              </a:xfrm>
              <a:custGeom>
                <a:avLst/>
                <a:gdLst>
                  <a:gd name="T0" fmla="*/ 0 w 39"/>
                  <a:gd name="T1" fmla="*/ 77 h 77"/>
                  <a:gd name="T2" fmla="*/ 39 w 39"/>
                  <a:gd name="T3" fmla="*/ 58 h 77"/>
                  <a:gd name="T4" fmla="*/ 6 w 39"/>
                  <a:gd name="T5" fmla="*/ 0 h 77"/>
                  <a:gd name="T6" fmla="*/ 0 w 39"/>
                  <a:gd name="T7" fmla="*/ 77 h 77"/>
                </a:gdLst>
                <a:ahLst/>
                <a:cxnLst>
                  <a:cxn ang="0">
                    <a:pos x="T0" y="T1"/>
                  </a:cxn>
                  <a:cxn ang="0">
                    <a:pos x="T2" y="T3"/>
                  </a:cxn>
                  <a:cxn ang="0">
                    <a:pos x="T4" y="T5"/>
                  </a:cxn>
                  <a:cxn ang="0">
                    <a:pos x="T6" y="T7"/>
                  </a:cxn>
                </a:cxnLst>
                <a:rect l="0" t="0" r="r" b="b"/>
                <a:pathLst>
                  <a:path w="39" h="77">
                    <a:moveTo>
                      <a:pt x="0" y="77"/>
                    </a:moveTo>
                    <a:cubicBezTo>
                      <a:pt x="13" y="72"/>
                      <a:pt x="26" y="66"/>
                      <a:pt x="39" y="58"/>
                    </a:cubicBezTo>
                    <a:cubicBezTo>
                      <a:pt x="6" y="0"/>
                      <a:pt x="6" y="0"/>
                      <a:pt x="6" y="0"/>
                    </a:cubicBezTo>
                    <a:lnTo>
                      <a:pt x="0" y="77"/>
                    </a:lnTo>
                    <a:close/>
                  </a:path>
                </a:pathLst>
              </a:custGeom>
              <a:solidFill>
                <a:srgbClr val="9D5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9" name="Freeform 113"/>
              <p:cNvSpPr/>
              <p:nvPr/>
            </p:nvSpPr>
            <p:spPr bwMode="auto">
              <a:xfrm>
                <a:off x="3161" y="2207"/>
                <a:ext cx="192" cy="171"/>
              </a:xfrm>
              <a:custGeom>
                <a:avLst/>
                <a:gdLst>
                  <a:gd name="T0" fmla="*/ 1 w 72"/>
                  <a:gd name="T1" fmla="*/ 0 h 64"/>
                  <a:gd name="T2" fmla="*/ 0 w 72"/>
                  <a:gd name="T3" fmla="*/ 6 h 64"/>
                  <a:gd name="T4" fmla="*/ 33 w 72"/>
                  <a:gd name="T5" fmla="*/ 64 h 64"/>
                  <a:gd name="T6" fmla="*/ 72 w 72"/>
                  <a:gd name="T7" fmla="*/ 39 h 64"/>
                  <a:gd name="T8" fmla="*/ 1 w 72"/>
                  <a:gd name="T9" fmla="*/ 0 h 64"/>
                </a:gdLst>
                <a:ahLst/>
                <a:cxnLst>
                  <a:cxn ang="0">
                    <a:pos x="T0" y="T1"/>
                  </a:cxn>
                  <a:cxn ang="0">
                    <a:pos x="T2" y="T3"/>
                  </a:cxn>
                  <a:cxn ang="0">
                    <a:pos x="T4" y="T5"/>
                  </a:cxn>
                  <a:cxn ang="0">
                    <a:pos x="T6" y="T7"/>
                  </a:cxn>
                  <a:cxn ang="0">
                    <a:pos x="T8" y="T9"/>
                  </a:cxn>
                </a:cxnLst>
                <a:rect l="0" t="0" r="r" b="b"/>
                <a:pathLst>
                  <a:path w="72" h="64">
                    <a:moveTo>
                      <a:pt x="1" y="0"/>
                    </a:moveTo>
                    <a:cubicBezTo>
                      <a:pt x="0" y="6"/>
                      <a:pt x="0" y="6"/>
                      <a:pt x="0" y="6"/>
                    </a:cubicBezTo>
                    <a:cubicBezTo>
                      <a:pt x="33" y="64"/>
                      <a:pt x="33" y="64"/>
                      <a:pt x="33" y="64"/>
                    </a:cubicBezTo>
                    <a:cubicBezTo>
                      <a:pt x="46" y="57"/>
                      <a:pt x="59" y="48"/>
                      <a:pt x="72" y="39"/>
                    </a:cubicBezTo>
                    <a:lnTo>
                      <a:pt x="1" y="0"/>
                    </a:lnTo>
                    <a:close/>
                  </a:path>
                </a:pathLst>
              </a:custGeom>
              <a:solidFill>
                <a:srgbClr val="FF74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0" name="Oval 114"/>
              <p:cNvSpPr>
                <a:spLocks noChangeArrowheads="1"/>
              </p:cNvSpPr>
              <p:nvPr/>
            </p:nvSpPr>
            <p:spPr bwMode="auto">
              <a:xfrm>
                <a:off x="2608" y="2151"/>
                <a:ext cx="21" cy="24"/>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1" name="Oval 115"/>
              <p:cNvSpPr>
                <a:spLocks noChangeArrowheads="1"/>
              </p:cNvSpPr>
              <p:nvPr/>
            </p:nvSpPr>
            <p:spPr bwMode="auto">
              <a:xfrm>
                <a:off x="2683" y="2121"/>
                <a:ext cx="24" cy="22"/>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2" name="Oval 116"/>
              <p:cNvSpPr>
                <a:spLocks noChangeArrowheads="1"/>
              </p:cNvSpPr>
              <p:nvPr/>
            </p:nvSpPr>
            <p:spPr bwMode="auto">
              <a:xfrm>
                <a:off x="2838" y="2367"/>
                <a:ext cx="21" cy="22"/>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3" name="Oval 117"/>
              <p:cNvSpPr>
                <a:spLocks noChangeArrowheads="1"/>
              </p:cNvSpPr>
              <p:nvPr/>
            </p:nvSpPr>
            <p:spPr bwMode="auto">
              <a:xfrm>
                <a:off x="2773" y="2416"/>
                <a:ext cx="24" cy="21"/>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4" name="Oval 118"/>
              <p:cNvSpPr>
                <a:spLocks noChangeArrowheads="1"/>
              </p:cNvSpPr>
              <p:nvPr/>
            </p:nvSpPr>
            <p:spPr bwMode="auto">
              <a:xfrm>
                <a:off x="2862" y="2445"/>
                <a:ext cx="24" cy="24"/>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5" name="Oval 119"/>
              <p:cNvSpPr>
                <a:spLocks noChangeArrowheads="1"/>
              </p:cNvSpPr>
              <p:nvPr/>
            </p:nvSpPr>
            <p:spPr bwMode="auto">
              <a:xfrm>
                <a:off x="2749" y="2156"/>
                <a:ext cx="22" cy="24"/>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6" name="Oval 120"/>
              <p:cNvSpPr>
                <a:spLocks noChangeArrowheads="1"/>
              </p:cNvSpPr>
              <p:nvPr/>
            </p:nvSpPr>
            <p:spPr bwMode="auto">
              <a:xfrm>
                <a:off x="2661" y="2215"/>
                <a:ext cx="22" cy="21"/>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7" name="Oval 121"/>
              <p:cNvSpPr>
                <a:spLocks noChangeArrowheads="1"/>
              </p:cNvSpPr>
              <p:nvPr/>
            </p:nvSpPr>
            <p:spPr bwMode="auto">
              <a:xfrm>
                <a:off x="2616" y="2292"/>
                <a:ext cx="21" cy="22"/>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8" name="Oval 122"/>
              <p:cNvSpPr>
                <a:spLocks noChangeArrowheads="1"/>
              </p:cNvSpPr>
              <p:nvPr/>
            </p:nvSpPr>
            <p:spPr bwMode="auto">
              <a:xfrm>
                <a:off x="2704" y="2343"/>
                <a:ext cx="21" cy="24"/>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9" name="Oval 123"/>
              <p:cNvSpPr>
                <a:spLocks noChangeArrowheads="1"/>
              </p:cNvSpPr>
              <p:nvPr/>
            </p:nvSpPr>
            <p:spPr bwMode="auto">
              <a:xfrm>
                <a:off x="2757" y="2250"/>
                <a:ext cx="22" cy="24"/>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0" name="Oval 124"/>
              <p:cNvSpPr>
                <a:spLocks noChangeArrowheads="1"/>
              </p:cNvSpPr>
              <p:nvPr/>
            </p:nvSpPr>
            <p:spPr bwMode="auto">
              <a:xfrm>
                <a:off x="2717" y="2052"/>
                <a:ext cx="22" cy="24"/>
              </a:xfrm>
              <a:prstGeom prst="ellipse">
                <a:avLst/>
              </a:prstGeom>
              <a:solidFill>
                <a:srgbClr val="A9E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1" name="Freeform 125"/>
              <p:cNvSpPr/>
              <p:nvPr/>
            </p:nvSpPr>
            <p:spPr bwMode="auto">
              <a:xfrm>
                <a:off x="2792" y="2014"/>
                <a:ext cx="241" cy="463"/>
              </a:xfrm>
              <a:custGeom>
                <a:avLst/>
                <a:gdLst>
                  <a:gd name="T0" fmla="*/ 0 w 241"/>
                  <a:gd name="T1" fmla="*/ 0 h 463"/>
                  <a:gd name="T2" fmla="*/ 94 w 241"/>
                  <a:gd name="T3" fmla="*/ 19 h 463"/>
                  <a:gd name="T4" fmla="*/ 40 w 241"/>
                  <a:gd name="T5" fmla="*/ 91 h 463"/>
                  <a:gd name="T6" fmla="*/ 123 w 241"/>
                  <a:gd name="T7" fmla="*/ 118 h 463"/>
                  <a:gd name="T8" fmla="*/ 78 w 241"/>
                  <a:gd name="T9" fmla="*/ 188 h 463"/>
                  <a:gd name="T10" fmla="*/ 163 w 241"/>
                  <a:gd name="T11" fmla="*/ 212 h 463"/>
                  <a:gd name="T12" fmla="*/ 118 w 241"/>
                  <a:gd name="T13" fmla="*/ 287 h 463"/>
                  <a:gd name="T14" fmla="*/ 201 w 241"/>
                  <a:gd name="T15" fmla="*/ 311 h 463"/>
                  <a:gd name="T16" fmla="*/ 158 w 241"/>
                  <a:gd name="T17" fmla="*/ 369 h 463"/>
                  <a:gd name="T18" fmla="*/ 241 w 241"/>
                  <a:gd name="T19" fmla="*/ 388 h 463"/>
                  <a:gd name="T20" fmla="*/ 193 w 241"/>
                  <a:gd name="T21" fmla="*/ 463 h 463"/>
                  <a:gd name="T22" fmla="*/ 0 w 241"/>
                  <a:gd name="T2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463">
                    <a:moveTo>
                      <a:pt x="0" y="0"/>
                    </a:moveTo>
                    <a:lnTo>
                      <a:pt x="94" y="19"/>
                    </a:lnTo>
                    <a:lnTo>
                      <a:pt x="40" y="91"/>
                    </a:lnTo>
                    <a:lnTo>
                      <a:pt x="123" y="118"/>
                    </a:lnTo>
                    <a:lnTo>
                      <a:pt x="78" y="188"/>
                    </a:lnTo>
                    <a:lnTo>
                      <a:pt x="163" y="212"/>
                    </a:lnTo>
                    <a:lnTo>
                      <a:pt x="118" y="287"/>
                    </a:lnTo>
                    <a:lnTo>
                      <a:pt x="201" y="311"/>
                    </a:lnTo>
                    <a:lnTo>
                      <a:pt x="158" y="369"/>
                    </a:lnTo>
                    <a:lnTo>
                      <a:pt x="241" y="388"/>
                    </a:lnTo>
                    <a:lnTo>
                      <a:pt x="193" y="463"/>
                    </a:lnTo>
                    <a:lnTo>
                      <a:pt x="0" y="0"/>
                    </a:lnTo>
                    <a:close/>
                  </a:path>
                </a:pathLst>
              </a:custGeom>
              <a:solidFill>
                <a:srgbClr val="FF9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2" name="Freeform 126"/>
              <p:cNvSpPr/>
              <p:nvPr/>
            </p:nvSpPr>
            <p:spPr bwMode="auto">
              <a:xfrm>
                <a:off x="2910" y="2012"/>
                <a:ext cx="230" cy="454"/>
              </a:xfrm>
              <a:custGeom>
                <a:avLst/>
                <a:gdLst>
                  <a:gd name="T0" fmla="*/ 37 w 230"/>
                  <a:gd name="T1" fmla="*/ 0 h 454"/>
                  <a:gd name="T2" fmla="*/ 0 w 230"/>
                  <a:gd name="T3" fmla="*/ 61 h 454"/>
                  <a:gd name="T4" fmla="*/ 77 w 230"/>
                  <a:gd name="T5" fmla="*/ 96 h 454"/>
                  <a:gd name="T6" fmla="*/ 32 w 230"/>
                  <a:gd name="T7" fmla="*/ 171 h 454"/>
                  <a:gd name="T8" fmla="*/ 107 w 230"/>
                  <a:gd name="T9" fmla="*/ 184 h 454"/>
                  <a:gd name="T10" fmla="*/ 61 w 230"/>
                  <a:gd name="T11" fmla="*/ 272 h 454"/>
                  <a:gd name="T12" fmla="*/ 144 w 230"/>
                  <a:gd name="T13" fmla="*/ 297 h 454"/>
                  <a:gd name="T14" fmla="*/ 96 w 230"/>
                  <a:gd name="T15" fmla="*/ 361 h 454"/>
                  <a:gd name="T16" fmla="*/ 171 w 230"/>
                  <a:gd name="T17" fmla="*/ 371 h 454"/>
                  <a:gd name="T18" fmla="*/ 131 w 230"/>
                  <a:gd name="T19" fmla="*/ 454 h 454"/>
                  <a:gd name="T20" fmla="*/ 176 w 230"/>
                  <a:gd name="T21" fmla="*/ 441 h 454"/>
                  <a:gd name="T22" fmla="*/ 230 w 230"/>
                  <a:gd name="T23" fmla="*/ 345 h 454"/>
                  <a:gd name="T24" fmla="*/ 157 w 230"/>
                  <a:gd name="T25" fmla="*/ 337 h 454"/>
                  <a:gd name="T26" fmla="*/ 200 w 230"/>
                  <a:gd name="T27" fmla="*/ 272 h 454"/>
                  <a:gd name="T28" fmla="*/ 107 w 230"/>
                  <a:gd name="T29" fmla="*/ 246 h 454"/>
                  <a:gd name="T30" fmla="*/ 160 w 230"/>
                  <a:gd name="T31" fmla="*/ 165 h 454"/>
                  <a:gd name="T32" fmla="*/ 80 w 230"/>
                  <a:gd name="T33" fmla="*/ 147 h 454"/>
                  <a:gd name="T34" fmla="*/ 125 w 230"/>
                  <a:gd name="T35" fmla="*/ 77 h 454"/>
                  <a:gd name="T36" fmla="*/ 45 w 230"/>
                  <a:gd name="T37" fmla="*/ 42 h 454"/>
                  <a:gd name="T38" fmla="*/ 75 w 230"/>
                  <a:gd name="T39" fmla="*/ 5 h 454"/>
                  <a:gd name="T40" fmla="*/ 37 w 230"/>
                  <a:gd name="T4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454">
                    <a:moveTo>
                      <a:pt x="37" y="0"/>
                    </a:moveTo>
                    <a:lnTo>
                      <a:pt x="0" y="61"/>
                    </a:lnTo>
                    <a:lnTo>
                      <a:pt x="77" y="96"/>
                    </a:lnTo>
                    <a:lnTo>
                      <a:pt x="32" y="171"/>
                    </a:lnTo>
                    <a:lnTo>
                      <a:pt x="107" y="184"/>
                    </a:lnTo>
                    <a:lnTo>
                      <a:pt x="61" y="272"/>
                    </a:lnTo>
                    <a:lnTo>
                      <a:pt x="144" y="297"/>
                    </a:lnTo>
                    <a:lnTo>
                      <a:pt x="96" y="361"/>
                    </a:lnTo>
                    <a:lnTo>
                      <a:pt x="171" y="371"/>
                    </a:lnTo>
                    <a:lnTo>
                      <a:pt x="131" y="454"/>
                    </a:lnTo>
                    <a:lnTo>
                      <a:pt x="176" y="441"/>
                    </a:lnTo>
                    <a:lnTo>
                      <a:pt x="230" y="345"/>
                    </a:lnTo>
                    <a:lnTo>
                      <a:pt x="157" y="337"/>
                    </a:lnTo>
                    <a:lnTo>
                      <a:pt x="200" y="272"/>
                    </a:lnTo>
                    <a:lnTo>
                      <a:pt x="107" y="246"/>
                    </a:lnTo>
                    <a:lnTo>
                      <a:pt x="160" y="165"/>
                    </a:lnTo>
                    <a:lnTo>
                      <a:pt x="80" y="147"/>
                    </a:lnTo>
                    <a:lnTo>
                      <a:pt x="125" y="77"/>
                    </a:lnTo>
                    <a:lnTo>
                      <a:pt x="45" y="42"/>
                    </a:lnTo>
                    <a:lnTo>
                      <a:pt x="75" y="5"/>
                    </a:lnTo>
                    <a:lnTo>
                      <a:pt x="37" y="0"/>
                    </a:lnTo>
                    <a:close/>
                  </a:path>
                </a:pathLst>
              </a:custGeom>
              <a:solidFill>
                <a:srgbClr val="FF9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3" name="Freeform 127"/>
              <p:cNvSpPr/>
              <p:nvPr/>
            </p:nvSpPr>
            <p:spPr bwMode="auto">
              <a:xfrm>
                <a:off x="3116" y="2274"/>
                <a:ext cx="40" cy="59"/>
              </a:xfrm>
              <a:custGeom>
                <a:avLst/>
                <a:gdLst>
                  <a:gd name="T0" fmla="*/ 0 w 40"/>
                  <a:gd name="T1" fmla="*/ 53 h 59"/>
                  <a:gd name="T2" fmla="*/ 37 w 40"/>
                  <a:gd name="T3" fmla="*/ 59 h 59"/>
                  <a:gd name="T4" fmla="*/ 40 w 40"/>
                  <a:gd name="T5" fmla="*/ 0 h 59"/>
                  <a:gd name="T6" fmla="*/ 0 w 40"/>
                  <a:gd name="T7" fmla="*/ 53 h 59"/>
                </a:gdLst>
                <a:ahLst/>
                <a:cxnLst>
                  <a:cxn ang="0">
                    <a:pos x="T0" y="T1"/>
                  </a:cxn>
                  <a:cxn ang="0">
                    <a:pos x="T2" y="T3"/>
                  </a:cxn>
                  <a:cxn ang="0">
                    <a:pos x="T4" y="T5"/>
                  </a:cxn>
                  <a:cxn ang="0">
                    <a:pos x="T6" y="T7"/>
                  </a:cxn>
                </a:cxnLst>
                <a:rect l="0" t="0" r="r" b="b"/>
                <a:pathLst>
                  <a:path w="40" h="59">
                    <a:moveTo>
                      <a:pt x="0" y="53"/>
                    </a:moveTo>
                    <a:lnTo>
                      <a:pt x="37" y="59"/>
                    </a:lnTo>
                    <a:lnTo>
                      <a:pt x="40" y="0"/>
                    </a:lnTo>
                    <a:lnTo>
                      <a:pt x="0" y="53"/>
                    </a:lnTo>
                    <a:close/>
                  </a:path>
                </a:pathLst>
              </a:custGeom>
              <a:solidFill>
                <a:srgbClr val="FF9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4" name="Freeform 128"/>
              <p:cNvSpPr/>
              <p:nvPr/>
            </p:nvSpPr>
            <p:spPr bwMode="auto">
              <a:xfrm>
                <a:off x="3049" y="2041"/>
                <a:ext cx="117" cy="219"/>
              </a:xfrm>
              <a:custGeom>
                <a:avLst/>
                <a:gdLst>
                  <a:gd name="T0" fmla="*/ 0 w 44"/>
                  <a:gd name="T1" fmla="*/ 0 h 82"/>
                  <a:gd name="T2" fmla="*/ 19 w 44"/>
                  <a:gd name="T3" fmla="*/ 8 h 82"/>
                  <a:gd name="T4" fmla="*/ 2 w 44"/>
                  <a:gd name="T5" fmla="*/ 36 h 82"/>
                  <a:gd name="T6" fmla="*/ 30 w 44"/>
                  <a:gd name="T7" fmla="*/ 41 h 82"/>
                  <a:gd name="T8" fmla="*/ 12 w 44"/>
                  <a:gd name="T9" fmla="*/ 74 h 82"/>
                  <a:gd name="T10" fmla="*/ 41 w 44"/>
                  <a:gd name="T11" fmla="*/ 82 h 82"/>
                  <a:gd name="T12" fmla="*/ 42 w 44"/>
                  <a:gd name="T13" fmla="*/ 68 h 82"/>
                  <a:gd name="T14" fmla="*/ 30 w 44"/>
                  <a:gd name="T15" fmla="*/ 64 h 82"/>
                  <a:gd name="T16" fmla="*/ 44 w 44"/>
                  <a:gd name="T17" fmla="*/ 44 h 82"/>
                  <a:gd name="T18" fmla="*/ 44 w 44"/>
                  <a:gd name="T19" fmla="*/ 32 h 82"/>
                  <a:gd name="T20" fmla="*/ 19 w 44"/>
                  <a:gd name="T21" fmla="*/ 27 h 82"/>
                  <a:gd name="T22" fmla="*/ 30 w 44"/>
                  <a:gd name="T23" fmla="*/ 10 h 82"/>
                  <a:gd name="T24" fmla="*/ 0 w 44"/>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2">
                    <a:moveTo>
                      <a:pt x="0" y="0"/>
                    </a:moveTo>
                    <a:cubicBezTo>
                      <a:pt x="19" y="8"/>
                      <a:pt x="19" y="8"/>
                      <a:pt x="19" y="8"/>
                    </a:cubicBezTo>
                    <a:cubicBezTo>
                      <a:pt x="2" y="36"/>
                      <a:pt x="2" y="36"/>
                      <a:pt x="2" y="36"/>
                    </a:cubicBezTo>
                    <a:cubicBezTo>
                      <a:pt x="30" y="41"/>
                      <a:pt x="30" y="41"/>
                      <a:pt x="30" y="41"/>
                    </a:cubicBezTo>
                    <a:cubicBezTo>
                      <a:pt x="12" y="74"/>
                      <a:pt x="12" y="74"/>
                      <a:pt x="12" y="74"/>
                    </a:cubicBezTo>
                    <a:cubicBezTo>
                      <a:pt x="41" y="82"/>
                      <a:pt x="41" y="82"/>
                      <a:pt x="41" y="82"/>
                    </a:cubicBezTo>
                    <a:cubicBezTo>
                      <a:pt x="42" y="68"/>
                      <a:pt x="42" y="68"/>
                      <a:pt x="42" y="68"/>
                    </a:cubicBezTo>
                    <a:cubicBezTo>
                      <a:pt x="30" y="64"/>
                      <a:pt x="30" y="64"/>
                      <a:pt x="30" y="64"/>
                    </a:cubicBezTo>
                    <a:cubicBezTo>
                      <a:pt x="44" y="44"/>
                      <a:pt x="44" y="44"/>
                      <a:pt x="44" y="44"/>
                    </a:cubicBezTo>
                    <a:cubicBezTo>
                      <a:pt x="44" y="32"/>
                      <a:pt x="44" y="32"/>
                      <a:pt x="44" y="32"/>
                    </a:cubicBezTo>
                    <a:cubicBezTo>
                      <a:pt x="19" y="27"/>
                      <a:pt x="19" y="27"/>
                      <a:pt x="19" y="27"/>
                    </a:cubicBezTo>
                    <a:cubicBezTo>
                      <a:pt x="30" y="10"/>
                      <a:pt x="30" y="10"/>
                      <a:pt x="30" y="10"/>
                    </a:cubicBezTo>
                    <a:cubicBezTo>
                      <a:pt x="21" y="6"/>
                      <a:pt x="10" y="3"/>
                      <a:pt x="0" y="0"/>
                    </a:cubicBezTo>
                    <a:close/>
                  </a:path>
                </a:pathLst>
              </a:custGeom>
              <a:solidFill>
                <a:srgbClr val="FF9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5" name="Freeform 129"/>
              <p:cNvSpPr/>
              <p:nvPr/>
            </p:nvSpPr>
            <p:spPr bwMode="auto">
              <a:xfrm>
                <a:off x="2840" y="2611"/>
                <a:ext cx="324" cy="396"/>
              </a:xfrm>
              <a:custGeom>
                <a:avLst/>
                <a:gdLst>
                  <a:gd name="T0" fmla="*/ 11 w 121"/>
                  <a:gd name="T1" fmla="*/ 0 h 148"/>
                  <a:gd name="T2" fmla="*/ 0 w 121"/>
                  <a:gd name="T3" fmla="*/ 41 h 148"/>
                  <a:gd name="T4" fmla="*/ 38 w 121"/>
                  <a:gd name="T5" fmla="*/ 34 h 148"/>
                  <a:gd name="T6" fmla="*/ 28 w 121"/>
                  <a:gd name="T7" fmla="*/ 74 h 148"/>
                  <a:gd name="T8" fmla="*/ 68 w 121"/>
                  <a:gd name="T9" fmla="*/ 72 h 148"/>
                  <a:gd name="T10" fmla="*/ 56 w 121"/>
                  <a:gd name="T11" fmla="*/ 110 h 148"/>
                  <a:gd name="T12" fmla="*/ 97 w 121"/>
                  <a:gd name="T13" fmla="*/ 107 h 148"/>
                  <a:gd name="T14" fmla="*/ 87 w 121"/>
                  <a:gd name="T15" fmla="*/ 148 h 148"/>
                  <a:gd name="T16" fmla="*/ 121 w 121"/>
                  <a:gd name="T17" fmla="*/ 138 h 148"/>
                  <a:gd name="T18" fmla="*/ 11 w 121"/>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48">
                    <a:moveTo>
                      <a:pt x="11" y="0"/>
                    </a:moveTo>
                    <a:cubicBezTo>
                      <a:pt x="0" y="41"/>
                      <a:pt x="0" y="41"/>
                      <a:pt x="0" y="41"/>
                    </a:cubicBezTo>
                    <a:cubicBezTo>
                      <a:pt x="38" y="34"/>
                      <a:pt x="38" y="34"/>
                      <a:pt x="38" y="34"/>
                    </a:cubicBezTo>
                    <a:cubicBezTo>
                      <a:pt x="28" y="74"/>
                      <a:pt x="28" y="74"/>
                      <a:pt x="28" y="74"/>
                    </a:cubicBezTo>
                    <a:cubicBezTo>
                      <a:pt x="68" y="72"/>
                      <a:pt x="68" y="72"/>
                      <a:pt x="68" y="72"/>
                    </a:cubicBezTo>
                    <a:cubicBezTo>
                      <a:pt x="56" y="110"/>
                      <a:pt x="56" y="110"/>
                      <a:pt x="56" y="110"/>
                    </a:cubicBezTo>
                    <a:cubicBezTo>
                      <a:pt x="97" y="107"/>
                      <a:pt x="97" y="107"/>
                      <a:pt x="97" y="107"/>
                    </a:cubicBezTo>
                    <a:cubicBezTo>
                      <a:pt x="87" y="148"/>
                      <a:pt x="87" y="148"/>
                      <a:pt x="87" y="148"/>
                    </a:cubicBezTo>
                    <a:cubicBezTo>
                      <a:pt x="87" y="148"/>
                      <a:pt x="117" y="140"/>
                      <a:pt x="121" y="138"/>
                    </a:cubicBezTo>
                    <a:lnTo>
                      <a:pt x="11" y="0"/>
                    </a:lnTo>
                    <a:close/>
                  </a:path>
                </a:pathLst>
              </a:custGeom>
              <a:solidFill>
                <a:srgbClr val="5179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6" name="Freeform 130"/>
              <p:cNvSpPr/>
              <p:nvPr/>
            </p:nvSpPr>
            <p:spPr bwMode="auto">
              <a:xfrm>
                <a:off x="3022" y="2531"/>
                <a:ext cx="297" cy="350"/>
              </a:xfrm>
              <a:custGeom>
                <a:avLst/>
                <a:gdLst>
                  <a:gd name="T0" fmla="*/ 0 w 297"/>
                  <a:gd name="T1" fmla="*/ 2 h 350"/>
                  <a:gd name="T2" fmla="*/ 112 w 297"/>
                  <a:gd name="T3" fmla="*/ 0 h 350"/>
                  <a:gd name="T4" fmla="*/ 61 w 297"/>
                  <a:gd name="T5" fmla="*/ 77 h 350"/>
                  <a:gd name="T6" fmla="*/ 174 w 297"/>
                  <a:gd name="T7" fmla="*/ 83 h 350"/>
                  <a:gd name="T8" fmla="*/ 128 w 297"/>
                  <a:gd name="T9" fmla="*/ 168 h 350"/>
                  <a:gd name="T10" fmla="*/ 235 w 297"/>
                  <a:gd name="T11" fmla="*/ 163 h 350"/>
                  <a:gd name="T12" fmla="*/ 198 w 297"/>
                  <a:gd name="T13" fmla="*/ 259 h 350"/>
                  <a:gd name="T14" fmla="*/ 297 w 297"/>
                  <a:gd name="T15" fmla="*/ 246 h 350"/>
                  <a:gd name="T16" fmla="*/ 275 w 297"/>
                  <a:gd name="T17" fmla="*/ 350 h 350"/>
                  <a:gd name="T18" fmla="*/ 0 w 297"/>
                  <a:gd name="T19"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50">
                    <a:moveTo>
                      <a:pt x="0" y="2"/>
                    </a:moveTo>
                    <a:lnTo>
                      <a:pt x="112" y="0"/>
                    </a:lnTo>
                    <a:lnTo>
                      <a:pt x="61" y="77"/>
                    </a:lnTo>
                    <a:lnTo>
                      <a:pt x="174" y="83"/>
                    </a:lnTo>
                    <a:lnTo>
                      <a:pt x="128" y="168"/>
                    </a:lnTo>
                    <a:lnTo>
                      <a:pt x="235" y="163"/>
                    </a:lnTo>
                    <a:lnTo>
                      <a:pt x="198" y="259"/>
                    </a:lnTo>
                    <a:lnTo>
                      <a:pt x="297" y="246"/>
                    </a:lnTo>
                    <a:lnTo>
                      <a:pt x="275" y="350"/>
                    </a:lnTo>
                    <a:lnTo>
                      <a:pt x="0" y="2"/>
                    </a:lnTo>
                    <a:close/>
                  </a:path>
                </a:pathLst>
              </a:custGeom>
              <a:solidFill>
                <a:srgbClr val="F75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7" name="Oval 131"/>
              <p:cNvSpPr>
                <a:spLocks noChangeArrowheads="1"/>
              </p:cNvSpPr>
              <p:nvPr/>
            </p:nvSpPr>
            <p:spPr bwMode="auto">
              <a:xfrm>
                <a:off x="2934" y="2638"/>
                <a:ext cx="37" cy="40"/>
              </a:xfrm>
              <a:prstGeom prst="ellipse">
                <a:avLst/>
              </a:prstGeom>
              <a:solidFill>
                <a:srgbClr val="83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8" name="Oval 132"/>
              <p:cNvSpPr>
                <a:spLocks noChangeArrowheads="1"/>
              </p:cNvSpPr>
              <p:nvPr/>
            </p:nvSpPr>
            <p:spPr bwMode="auto">
              <a:xfrm>
                <a:off x="3054" y="2632"/>
                <a:ext cx="40" cy="40"/>
              </a:xfrm>
              <a:prstGeom prst="ellipse">
                <a:avLst/>
              </a:prstGeom>
              <a:solidFill>
                <a:srgbClr val="83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9" name="Oval 133"/>
              <p:cNvSpPr>
                <a:spLocks noChangeArrowheads="1"/>
              </p:cNvSpPr>
              <p:nvPr/>
            </p:nvSpPr>
            <p:spPr bwMode="auto">
              <a:xfrm>
                <a:off x="3006" y="2726"/>
                <a:ext cx="37" cy="40"/>
              </a:xfrm>
              <a:prstGeom prst="ellipse">
                <a:avLst/>
              </a:prstGeom>
              <a:solidFill>
                <a:srgbClr val="83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0" name="Oval 134"/>
              <p:cNvSpPr>
                <a:spLocks noChangeArrowheads="1"/>
              </p:cNvSpPr>
              <p:nvPr/>
            </p:nvSpPr>
            <p:spPr bwMode="auto">
              <a:xfrm>
                <a:off x="3134" y="2747"/>
                <a:ext cx="40" cy="40"/>
              </a:xfrm>
              <a:prstGeom prst="ellipse">
                <a:avLst/>
              </a:prstGeom>
              <a:solidFill>
                <a:srgbClr val="83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1" name="Oval 135"/>
              <p:cNvSpPr>
                <a:spLocks noChangeArrowheads="1"/>
              </p:cNvSpPr>
              <p:nvPr/>
            </p:nvSpPr>
            <p:spPr bwMode="auto">
              <a:xfrm>
                <a:off x="3105" y="2825"/>
                <a:ext cx="37" cy="40"/>
              </a:xfrm>
              <a:prstGeom prst="ellipse">
                <a:avLst/>
              </a:prstGeom>
              <a:solidFill>
                <a:srgbClr val="83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2" name="Oval 136"/>
              <p:cNvSpPr>
                <a:spLocks noChangeArrowheads="1"/>
              </p:cNvSpPr>
              <p:nvPr/>
            </p:nvSpPr>
            <p:spPr bwMode="auto">
              <a:xfrm>
                <a:off x="3231" y="2841"/>
                <a:ext cx="40" cy="40"/>
              </a:xfrm>
              <a:prstGeom prst="ellipse">
                <a:avLst/>
              </a:prstGeom>
              <a:solidFill>
                <a:srgbClr val="83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3" name="Oval 137"/>
              <p:cNvSpPr>
                <a:spLocks noChangeArrowheads="1"/>
              </p:cNvSpPr>
              <p:nvPr/>
            </p:nvSpPr>
            <p:spPr bwMode="auto">
              <a:xfrm>
                <a:off x="3161" y="2902"/>
                <a:ext cx="40" cy="38"/>
              </a:xfrm>
              <a:prstGeom prst="ellipse">
                <a:avLst/>
              </a:prstGeom>
              <a:solidFill>
                <a:srgbClr val="83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4" name="Oval 138"/>
              <p:cNvSpPr>
                <a:spLocks noChangeArrowheads="1"/>
              </p:cNvSpPr>
              <p:nvPr/>
            </p:nvSpPr>
            <p:spPr bwMode="auto">
              <a:xfrm>
                <a:off x="2969" y="2549"/>
                <a:ext cx="40" cy="40"/>
              </a:xfrm>
              <a:prstGeom prst="ellipse">
                <a:avLst/>
              </a:prstGeom>
              <a:solidFill>
                <a:srgbClr val="83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5" name="Oval 139"/>
              <p:cNvSpPr>
                <a:spLocks noChangeArrowheads="1"/>
              </p:cNvSpPr>
              <p:nvPr/>
            </p:nvSpPr>
            <p:spPr bwMode="auto">
              <a:xfrm>
                <a:off x="3351" y="1543"/>
                <a:ext cx="24" cy="22"/>
              </a:xfrm>
              <a:prstGeom prst="ellipse">
                <a:avLst/>
              </a:prstGeom>
              <a:solidFill>
                <a:srgbClr val="FFE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6" name="Oval 140"/>
              <p:cNvSpPr>
                <a:spLocks noChangeArrowheads="1"/>
              </p:cNvSpPr>
              <p:nvPr/>
            </p:nvSpPr>
            <p:spPr bwMode="auto">
              <a:xfrm>
                <a:off x="3474" y="1554"/>
                <a:ext cx="21" cy="22"/>
              </a:xfrm>
              <a:prstGeom prst="ellipse">
                <a:avLst/>
              </a:prstGeom>
              <a:solidFill>
                <a:srgbClr val="FFE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7" name="Oval 141"/>
              <p:cNvSpPr>
                <a:spLocks noChangeArrowheads="1"/>
              </p:cNvSpPr>
              <p:nvPr/>
            </p:nvSpPr>
            <p:spPr bwMode="auto">
              <a:xfrm>
                <a:off x="3428" y="1613"/>
                <a:ext cx="22" cy="21"/>
              </a:xfrm>
              <a:prstGeom prst="ellipse">
                <a:avLst/>
              </a:prstGeom>
              <a:solidFill>
                <a:srgbClr val="FFE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8" name="Oval 142"/>
              <p:cNvSpPr>
                <a:spLocks noChangeArrowheads="1"/>
              </p:cNvSpPr>
              <p:nvPr/>
            </p:nvSpPr>
            <p:spPr bwMode="auto">
              <a:xfrm>
                <a:off x="3578" y="1562"/>
                <a:ext cx="21" cy="22"/>
              </a:xfrm>
              <a:prstGeom prst="ellipse">
                <a:avLst/>
              </a:prstGeom>
              <a:solidFill>
                <a:srgbClr val="FFE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9" name="Oval 143"/>
              <p:cNvSpPr>
                <a:spLocks noChangeArrowheads="1"/>
              </p:cNvSpPr>
              <p:nvPr/>
            </p:nvSpPr>
            <p:spPr bwMode="auto">
              <a:xfrm>
                <a:off x="3522" y="1626"/>
                <a:ext cx="21" cy="22"/>
              </a:xfrm>
              <a:prstGeom prst="ellipse">
                <a:avLst/>
              </a:prstGeom>
              <a:solidFill>
                <a:srgbClr val="FFE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0" name="Oval 144"/>
              <p:cNvSpPr>
                <a:spLocks noChangeArrowheads="1"/>
              </p:cNvSpPr>
              <p:nvPr/>
            </p:nvSpPr>
            <p:spPr bwMode="auto">
              <a:xfrm>
                <a:off x="3605" y="1626"/>
                <a:ext cx="21" cy="22"/>
              </a:xfrm>
              <a:prstGeom prst="ellipse">
                <a:avLst/>
              </a:prstGeom>
              <a:solidFill>
                <a:srgbClr val="FFE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1" name="Oval 145"/>
              <p:cNvSpPr>
                <a:spLocks noChangeArrowheads="1"/>
              </p:cNvSpPr>
              <p:nvPr/>
            </p:nvSpPr>
            <p:spPr bwMode="auto">
              <a:xfrm>
                <a:off x="3503" y="1699"/>
                <a:ext cx="22" cy="21"/>
              </a:xfrm>
              <a:prstGeom prst="ellipse">
                <a:avLst/>
              </a:prstGeom>
              <a:solidFill>
                <a:srgbClr val="FFE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2" name="Freeform 146"/>
              <p:cNvSpPr/>
              <p:nvPr/>
            </p:nvSpPr>
            <p:spPr bwMode="auto">
              <a:xfrm>
                <a:off x="3214" y="1094"/>
                <a:ext cx="180" cy="217"/>
              </a:xfrm>
              <a:custGeom>
                <a:avLst/>
                <a:gdLst>
                  <a:gd name="T0" fmla="*/ 20 w 67"/>
                  <a:gd name="T1" fmla="*/ 0 h 81"/>
                  <a:gd name="T2" fmla="*/ 0 w 67"/>
                  <a:gd name="T3" fmla="*/ 69 h 81"/>
                  <a:gd name="T4" fmla="*/ 67 w 67"/>
                  <a:gd name="T5" fmla="*/ 81 h 81"/>
                  <a:gd name="T6" fmla="*/ 20 w 67"/>
                  <a:gd name="T7" fmla="*/ 0 h 81"/>
                </a:gdLst>
                <a:ahLst/>
                <a:cxnLst>
                  <a:cxn ang="0">
                    <a:pos x="T0" y="T1"/>
                  </a:cxn>
                  <a:cxn ang="0">
                    <a:pos x="T2" y="T3"/>
                  </a:cxn>
                  <a:cxn ang="0">
                    <a:pos x="T4" y="T5"/>
                  </a:cxn>
                  <a:cxn ang="0">
                    <a:pos x="T6" y="T7"/>
                  </a:cxn>
                </a:cxnLst>
                <a:rect l="0" t="0" r="r" b="b"/>
                <a:pathLst>
                  <a:path w="67" h="81">
                    <a:moveTo>
                      <a:pt x="20" y="0"/>
                    </a:moveTo>
                    <a:cubicBezTo>
                      <a:pt x="20" y="0"/>
                      <a:pt x="0" y="21"/>
                      <a:pt x="0" y="69"/>
                    </a:cubicBezTo>
                    <a:cubicBezTo>
                      <a:pt x="67" y="81"/>
                      <a:pt x="67" y="81"/>
                      <a:pt x="67" y="81"/>
                    </a:cubicBezTo>
                    <a:lnTo>
                      <a:pt x="20" y="0"/>
                    </a:lnTo>
                    <a:close/>
                  </a:path>
                </a:pathLst>
              </a:custGeom>
              <a:solidFill>
                <a:srgbClr val="9AB1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3" name="Oval 147"/>
              <p:cNvSpPr>
                <a:spLocks noChangeArrowheads="1"/>
              </p:cNvSpPr>
              <p:nvPr/>
            </p:nvSpPr>
            <p:spPr bwMode="auto">
              <a:xfrm>
                <a:off x="3268" y="1220"/>
                <a:ext cx="27" cy="26"/>
              </a:xfrm>
              <a:prstGeom prst="ellipse">
                <a:avLst/>
              </a:prstGeom>
              <a:solidFill>
                <a:srgbClr val="975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4" name="Oval 148"/>
              <p:cNvSpPr>
                <a:spLocks noChangeArrowheads="1"/>
              </p:cNvSpPr>
              <p:nvPr/>
            </p:nvSpPr>
            <p:spPr bwMode="auto">
              <a:xfrm>
                <a:off x="3423" y="1118"/>
                <a:ext cx="27" cy="27"/>
              </a:xfrm>
              <a:prstGeom prst="ellipse">
                <a:avLst/>
              </a:prstGeom>
              <a:solidFill>
                <a:srgbClr val="7C53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5" name="Freeform 149"/>
              <p:cNvSpPr/>
              <p:nvPr/>
            </p:nvSpPr>
            <p:spPr bwMode="auto">
              <a:xfrm>
                <a:off x="3335" y="990"/>
                <a:ext cx="192" cy="302"/>
              </a:xfrm>
              <a:custGeom>
                <a:avLst/>
                <a:gdLst>
                  <a:gd name="T0" fmla="*/ 41 w 72"/>
                  <a:gd name="T1" fmla="*/ 113 h 113"/>
                  <a:gd name="T2" fmla="*/ 40 w 72"/>
                  <a:gd name="T3" fmla="*/ 111 h 113"/>
                  <a:gd name="T4" fmla="*/ 0 w 72"/>
                  <a:gd name="T5" fmla="*/ 15 h 113"/>
                  <a:gd name="T6" fmla="*/ 72 w 72"/>
                  <a:gd name="T7" fmla="*/ 24 h 113"/>
                </a:gdLst>
                <a:ahLst/>
                <a:cxnLst>
                  <a:cxn ang="0">
                    <a:pos x="T0" y="T1"/>
                  </a:cxn>
                  <a:cxn ang="0">
                    <a:pos x="T2" y="T3"/>
                  </a:cxn>
                  <a:cxn ang="0">
                    <a:pos x="T4" y="T5"/>
                  </a:cxn>
                  <a:cxn ang="0">
                    <a:pos x="T6" y="T7"/>
                  </a:cxn>
                </a:cxnLst>
                <a:rect l="0" t="0" r="r" b="b"/>
                <a:pathLst>
                  <a:path w="72" h="113">
                    <a:moveTo>
                      <a:pt x="41" y="113"/>
                    </a:moveTo>
                    <a:cubicBezTo>
                      <a:pt x="40" y="111"/>
                      <a:pt x="40" y="111"/>
                      <a:pt x="40" y="111"/>
                    </a:cubicBezTo>
                    <a:cubicBezTo>
                      <a:pt x="0" y="15"/>
                      <a:pt x="0" y="15"/>
                      <a:pt x="0" y="15"/>
                    </a:cubicBezTo>
                    <a:cubicBezTo>
                      <a:pt x="0" y="15"/>
                      <a:pt x="41" y="0"/>
                      <a:pt x="72" y="24"/>
                    </a:cubicBezTo>
                  </a:path>
                </a:pathLst>
              </a:custGeom>
              <a:solidFill>
                <a:srgbClr val="FFD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6" name="Oval 150"/>
              <p:cNvSpPr>
                <a:spLocks noChangeArrowheads="1"/>
              </p:cNvSpPr>
              <p:nvPr/>
            </p:nvSpPr>
            <p:spPr bwMode="auto">
              <a:xfrm>
                <a:off x="3423" y="1121"/>
                <a:ext cx="27" cy="26"/>
              </a:xfrm>
              <a:prstGeom prst="ellipse">
                <a:avLst/>
              </a:prstGeom>
              <a:solidFill>
                <a:srgbClr val="975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7" name="Freeform 151"/>
              <p:cNvSpPr/>
              <p:nvPr/>
            </p:nvSpPr>
            <p:spPr bwMode="auto">
              <a:xfrm>
                <a:off x="3503" y="1118"/>
                <a:ext cx="145" cy="211"/>
              </a:xfrm>
              <a:custGeom>
                <a:avLst/>
                <a:gdLst>
                  <a:gd name="T0" fmla="*/ 0 w 54"/>
                  <a:gd name="T1" fmla="*/ 74 h 79"/>
                  <a:gd name="T2" fmla="*/ 29 w 54"/>
                  <a:gd name="T3" fmla="*/ 0 h 79"/>
                  <a:gd name="T4" fmla="*/ 51 w 54"/>
                  <a:gd name="T5" fmla="*/ 79 h 79"/>
                  <a:gd name="T6" fmla="*/ 0 w 54"/>
                  <a:gd name="T7" fmla="*/ 74 h 79"/>
                </a:gdLst>
                <a:ahLst/>
                <a:cxnLst>
                  <a:cxn ang="0">
                    <a:pos x="T0" y="T1"/>
                  </a:cxn>
                  <a:cxn ang="0">
                    <a:pos x="T2" y="T3"/>
                  </a:cxn>
                  <a:cxn ang="0">
                    <a:pos x="T4" y="T5"/>
                  </a:cxn>
                  <a:cxn ang="0">
                    <a:pos x="T6" y="T7"/>
                  </a:cxn>
                </a:cxnLst>
                <a:rect l="0" t="0" r="r" b="b"/>
                <a:pathLst>
                  <a:path w="54" h="79">
                    <a:moveTo>
                      <a:pt x="0" y="74"/>
                    </a:moveTo>
                    <a:cubicBezTo>
                      <a:pt x="29" y="0"/>
                      <a:pt x="29" y="0"/>
                      <a:pt x="29" y="0"/>
                    </a:cubicBezTo>
                    <a:cubicBezTo>
                      <a:pt x="29" y="0"/>
                      <a:pt x="54" y="44"/>
                      <a:pt x="51" y="79"/>
                    </a:cubicBezTo>
                    <a:lnTo>
                      <a:pt x="0" y="74"/>
                    </a:lnTo>
                    <a:close/>
                  </a:path>
                </a:pathLst>
              </a:custGeom>
              <a:solidFill>
                <a:srgbClr val="7C4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8" name="Oval 152"/>
              <p:cNvSpPr>
                <a:spLocks noChangeArrowheads="1"/>
              </p:cNvSpPr>
              <p:nvPr/>
            </p:nvSpPr>
            <p:spPr bwMode="auto">
              <a:xfrm>
                <a:off x="3565" y="1236"/>
                <a:ext cx="26" cy="26"/>
              </a:xfrm>
              <a:prstGeom prst="ellipse">
                <a:avLst/>
              </a:prstGeom>
              <a:solidFill>
                <a:srgbClr val="CD5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9" name="Freeform 153"/>
              <p:cNvSpPr/>
              <p:nvPr/>
            </p:nvSpPr>
            <p:spPr bwMode="auto">
              <a:xfrm>
                <a:off x="3736" y="976"/>
                <a:ext cx="147" cy="147"/>
              </a:xfrm>
              <a:custGeom>
                <a:avLst/>
                <a:gdLst>
                  <a:gd name="T0" fmla="*/ 147 w 147"/>
                  <a:gd name="T1" fmla="*/ 72 h 147"/>
                  <a:gd name="T2" fmla="*/ 72 w 147"/>
                  <a:gd name="T3" fmla="*/ 0 h 147"/>
                  <a:gd name="T4" fmla="*/ 0 w 147"/>
                  <a:gd name="T5" fmla="*/ 72 h 147"/>
                  <a:gd name="T6" fmla="*/ 0 w 147"/>
                  <a:gd name="T7" fmla="*/ 75 h 147"/>
                  <a:gd name="T8" fmla="*/ 75 w 147"/>
                  <a:gd name="T9" fmla="*/ 147 h 147"/>
                  <a:gd name="T10" fmla="*/ 147 w 147"/>
                  <a:gd name="T11" fmla="*/ 72 h 147"/>
                </a:gdLst>
                <a:ahLst/>
                <a:cxnLst>
                  <a:cxn ang="0">
                    <a:pos x="T0" y="T1"/>
                  </a:cxn>
                  <a:cxn ang="0">
                    <a:pos x="T2" y="T3"/>
                  </a:cxn>
                  <a:cxn ang="0">
                    <a:pos x="T4" y="T5"/>
                  </a:cxn>
                  <a:cxn ang="0">
                    <a:pos x="T6" y="T7"/>
                  </a:cxn>
                  <a:cxn ang="0">
                    <a:pos x="T8" y="T9"/>
                  </a:cxn>
                  <a:cxn ang="0">
                    <a:pos x="T10" y="T11"/>
                  </a:cxn>
                </a:cxnLst>
                <a:rect l="0" t="0" r="r" b="b"/>
                <a:pathLst>
                  <a:path w="147" h="147">
                    <a:moveTo>
                      <a:pt x="147" y="72"/>
                    </a:moveTo>
                    <a:lnTo>
                      <a:pt x="72" y="0"/>
                    </a:lnTo>
                    <a:lnTo>
                      <a:pt x="0" y="72"/>
                    </a:lnTo>
                    <a:lnTo>
                      <a:pt x="0" y="75"/>
                    </a:lnTo>
                    <a:lnTo>
                      <a:pt x="75" y="147"/>
                    </a:lnTo>
                    <a:lnTo>
                      <a:pt x="147" y="72"/>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0" name="Freeform 154"/>
              <p:cNvSpPr/>
              <p:nvPr/>
            </p:nvSpPr>
            <p:spPr bwMode="auto">
              <a:xfrm>
                <a:off x="3776" y="1014"/>
                <a:ext cx="72" cy="72"/>
              </a:xfrm>
              <a:custGeom>
                <a:avLst/>
                <a:gdLst>
                  <a:gd name="T0" fmla="*/ 35 w 72"/>
                  <a:gd name="T1" fmla="*/ 0 h 72"/>
                  <a:gd name="T2" fmla="*/ 0 w 72"/>
                  <a:gd name="T3" fmla="*/ 34 h 72"/>
                  <a:gd name="T4" fmla="*/ 37 w 72"/>
                  <a:gd name="T5" fmla="*/ 72 h 72"/>
                  <a:gd name="T6" fmla="*/ 72 w 72"/>
                  <a:gd name="T7" fmla="*/ 34 h 72"/>
                  <a:gd name="T8" fmla="*/ 35 w 72"/>
                  <a:gd name="T9" fmla="*/ 0 h 72"/>
                </a:gdLst>
                <a:ahLst/>
                <a:cxnLst>
                  <a:cxn ang="0">
                    <a:pos x="T0" y="T1"/>
                  </a:cxn>
                  <a:cxn ang="0">
                    <a:pos x="T2" y="T3"/>
                  </a:cxn>
                  <a:cxn ang="0">
                    <a:pos x="T4" y="T5"/>
                  </a:cxn>
                  <a:cxn ang="0">
                    <a:pos x="T6" y="T7"/>
                  </a:cxn>
                  <a:cxn ang="0">
                    <a:pos x="T8" y="T9"/>
                  </a:cxn>
                </a:cxnLst>
                <a:rect l="0" t="0" r="r" b="b"/>
                <a:pathLst>
                  <a:path w="72" h="72">
                    <a:moveTo>
                      <a:pt x="35" y="0"/>
                    </a:moveTo>
                    <a:lnTo>
                      <a:pt x="0" y="34"/>
                    </a:lnTo>
                    <a:lnTo>
                      <a:pt x="37" y="72"/>
                    </a:lnTo>
                    <a:lnTo>
                      <a:pt x="72" y="34"/>
                    </a:lnTo>
                    <a:lnTo>
                      <a:pt x="35" y="0"/>
                    </a:lnTo>
                    <a:close/>
                  </a:path>
                </a:pathLst>
              </a:custGeom>
              <a:solidFill>
                <a:srgbClr val="815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1" name="Oval 155"/>
              <p:cNvSpPr>
                <a:spLocks noChangeArrowheads="1"/>
              </p:cNvSpPr>
              <p:nvPr/>
            </p:nvSpPr>
            <p:spPr bwMode="auto">
              <a:xfrm>
                <a:off x="3805" y="1043"/>
                <a:ext cx="14" cy="13"/>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2" name="Freeform 156"/>
              <p:cNvSpPr/>
              <p:nvPr/>
            </p:nvSpPr>
            <p:spPr bwMode="auto">
              <a:xfrm>
                <a:off x="3811" y="904"/>
                <a:ext cx="147" cy="150"/>
              </a:xfrm>
              <a:custGeom>
                <a:avLst/>
                <a:gdLst>
                  <a:gd name="T0" fmla="*/ 147 w 147"/>
                  <a:gd name="T1" fmla="*/ 72 h 150"/>
                  <a:gd name="T2" fmla="*/ 72 w 147"/>
                  <a:gd name="T3" fmla="*/ 0 h 150"/>
                  <a:gd name="T4" fmla="*/ 0 w 147"/>
                  <a:gd name="T5" fmla="*/ 72 h 150"/>
                  <a:gd name="T6" fmla="*/ 0 w 147"/>
                  <a:gd name="T7" fmla="*/ 75 h 150"/>
                  <a:gd name="T8" fmla="*/ 74 w 147"/>
                  <a:gd name="T9" fmla="*/ 150 h 150"/>
                  <a:gd name="T10" fmla="*/ 147 w 147"/>
                  <a:gd name="T11" fmla="*/ 72 h 150"/>
                </a:gdLst>
                <a:ahLst/>
                <a:cxnLst>
                  <a:cxn ang="0">
                    <a:pos x="T0" y="T1"/>
                  </a:cxn>
                  <a:cxn ang="0">
                    <a:pos x="T2" y="T3"/>
                  </a:cxn>
                  <a:cxn ang="0">
                    <a:pos x="T4" y="T5"/>
                  </a:cxn>
                  <a:cxn ang="0">
                    <a:pos x="T6" y="T7"/>
                  </a:cxn>
                  <a:cxn ang="0">
                    <a:pos x="T8" y="T9"/>
                  </a:cxn>
                  <a:cxn ang="0">
                    <a:pos x="T10" y="T11"/>
                  </a:cxn>
                </a:cxnLst>
                <a:rect l="0" t="0" r="r" b="b"/>
                <a:pathLst>
                  <a:path w="147" h="150">
                    <a:moveTo>
                      <a:pt x="147" y="72"/>
                    </a:moveTo>
                    <a:lnTo>
                      <a:pt x="72" y="0"/>
                    </a:lnTo>
                    <a:lnTo>
                      <a:pt x="0" y="72"/>
                    </a:lnTo>
                    <a:lnTo>
                      <a:pt x="0" y="75"/>
                    </a:lnTo>
                    <a:lnTo>
                      <a:pt x="74" y="150"/>
                    </a:lnTo>
                    <a:lnTo>
                      <a:pt x="147" y="72"/>
                    </a:lnTo>
                    <a:close/>
                  </a:path>
                </a:pathLst>
              </a:custGeom>
              <a:solidFill>
                <a:srgbClr val="FFF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3" name="Freeform 157"/>
              <p:cNvSpPr/>
              <p:nvPr/>
            </p:nvSpPr>
            <p:spPr bwMode="auto">
              <a:xfrm>
                <a:off x="3848" y="941"/>
                <a:ext cx="75" cy="75"/>
              </a:xfrm>
              <a:custGeom>
                <a:avLst/>
                <a:gdLst>
                  <a:gd name="T0" fmla="*/ 37 w 75"/>
                  <a:gd name="T1" fmla="*/ 0 h 75"/>
                  <a:gd name="T2" fmla="*/ 0 w 75"/>
                  <a:gd name="T3" fmla="*/ 38 h 75"/>
                  <a:gd name="T4" fmla="*/ 37 w 75"/>
                  <a:gd name="T5" fmla="*/ 75 h 75"/>
                  <a:gd name="T6" fmla="*/ 75 w 75"/>
                  <a:gd name="T7" fmla="*/ 35 h 75"/>
                  <a:gd name="T8" fmla="*/ 37 w 75"/>
                  <a:gd name="T9" fmla="*/ 0 h 75"/>
                </a:gdLst>
                <a:ahLst/>
                <a:cxnLst>
                  <a:cxn ang="0">
                    <a:pos x="T0" y="T1"/>
                  </a:cxn>
                  <a:cxn ang="0">
                    <a:pos x="T2" y="T3"/>
                  </a:cxn>
                  <a:cxn ang="0">
                    <a:pos x="T4" y="T5"/>
                  </a:cxn>
                  <a:cxn ang="0">
                    <a:pos x="T6" y="T7"/>
                  </a:cxn>
                  <a:cxn ang="0">
                    <a:pos x="T8" y="T9"/>
                  </a:cxn>
                </a:cxnLst>
                <a:rect l="0" t="0" r="r" b="b"/>
                <a:pathLst>
                  <a:path w="75" h="75">
                    <a:moveTo>
                      <a:pt x="37" y="0"/>
                    </a:moveTo>
                    <a:lnTo>
                      <a:pt x="0" y="38"/>
                    </a:lnTo>
                    <a:lnTo>
                      <a:pt x="37" y="75"/>
                    </a:lnTo>
                    <a:lnTo>
                      <a:pt x="75" y="35"/>
                    </a:lnTo>
                    <a:lnTo>
                      <a:pt x="37" y="0"/>
                    </a:lnTo>
                    <a:close/>
                  </a:path>
                </a:pathLst>
              </a:custGeom>
              <a:solidFill>
                <a:srgbClr val="A977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4" name="Oval 158"/>
              <p:cNvSpPr>
                <a:spLocks noChangeArrowheads="1"/>
              </p:cNvSpPr>
              <p:nvPr/>
            </p:nvSpPr>
            <p:spPr bwMode="auto">
              <a:xfrm>
                <a:off x="3877" y="971"/>
                <a:ext cx="16" cy="13"/>
              </a:xfrm>
              <a:prstGeom prst="ellipse">
                <a:avLst/>
              </a:prstGeom>
              <a:solidFill>
                <a:srgbClr val="6DA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5" name="Freeform 159"/>
              <p:cNvSpPr/>
              <p:nvPr/>
            </p:nvSpPr>
            <p:spPr bwMode="auto">
              <a:xfrm>
                <a:off x="3952" y="907"/>
                <a:ext cx="147" cy="149"/>
              </a:xfrm>
              <a:custGeom>
                <a:avLst/>
                <a:gdLst>
                  <a:gd name="T0" fmla="*/ 147 w 147"/>
                  <a:gd name="T1" fmla="*/ 72 h 149"/>
                  <a:gd name="T2" fmla="*/ 70 w 147"/>
                  <a:gd name="T3" fmla="*/ 0 h 149"/>
                  <a:gd name="T4" fmla="*/ 0 w 147"/>
                  <a:gd name="T5" fmla="*/ 72 h 149"/>
                  <a:gd name="T6" fmla="*/ 0 w 147"/>
                  <a:gd name="T7" fmla="*/ 75 h 149"/>
                  <a:gd name="T8" fmla="*/ 72 w 147"/>
                  <a:gd name="T9" fmla="*/ 149 h 149"/>
                  <a:gd name="T10" fmla="*/ 147 w 147"/>
                  <a:gd name="T11" fmla="*/ 72 h 149"/>
                </a:gdLst>
                <a:ahLst/>
                <a:cxnLst>
                  <a:cxn ang="0">
                    <a:pos x="T0" y="T1"/>
                  </a:cxn>
                  <a:cxn ang="0">
                    <a:pos x="T2" y="T3"/>
                  </a:cxn>
                  <a:cxn ang="0">
                    <a:pos x="T4" y="T5"/>
                  </a:cxn>
                  <a:cxn ang="0">
                    <a:pos x="T6" y="T7"/>
                  </a:cxn>
                  <a:cxn ang="0">
                    <a:pos x="T8" y="T9"/>
                  </a:cxn>
                  <a:cxn ang="0">
                    <a:pos x="T10" y="T11"/>
                  </a:cxn>
                </a:cxnLst>
                <a:rect l="0" t="0" r="r" b="b"/>
                <a:pathLst>
                  <a:path w="147" h="149">
                    <a:moveTo>
                      <a:pt x="147" y="72"/>
                    </a:moveTo>
                    <a:lnTo>
                      <a:pt x="70" y="0"/>
                    </a:lnTo>
                    <a:lnTo>
                      <a:pt x="0" y="72"/>
                    </a:lnTo>
                    <a:lnTo>
                      <a:pt x="0" y="75"/>
                    </a:lnTo>
                    <a:lnTo>
                      <a:pt x="72" y="149"/>
                    </a:lnTo>
                    <a:lnTo>
                      <a:pt x="147" y="72"/>
                    </a:lnTo>
                    <a:close/>
                  </a:path>
                </a:pathLst>
              </a:custGeom>
              <a:solidFill>
                <a:srgbClr val="FFF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6" name="Freeform 160"/>
              <p:cNvSpPr/>
              <p:nvPr/>
            </p:nvSpPr>
            <p:spPr bwMode="auto">
              <a:xfrm>
                <a:off x="3990" y="944"/>
                <a:ext cx="72" cy="75"/>
              </a:xfrm>
              <a:custGeom>
                <a:avLst/>
                <a:gdLst>
                  <a:gd name="T0" fmla="*/ 34 w 72"/>
                  <a:gd name="T1" fmla="*/ 0 h 75"/>
                  <a:gd name="T2" fmla="*/ 0 w 72"/>
                  <a:gd name="T3" fmla="*/ 38 h 75"/>
                  <a:gd name="T4" fmla="*/ 37 w 72"/>
                  <a:gd name="T5" fmla="*/ 75 h 75"/>
                  <a:gd name="T6" fmla="*/ 72 w 72"/>
                  <a:gd name="T7" fmla="*/ 35 h 75"/>
                  <a:gd name="T8" fmla="*/ 34 w 72"/>
                  <a:gd name="T9" fmla="*/ 0 h 75"/>
                </a:gdLst>
                <a:ahLst/>
                <a:cxnLst>
                  <a:cxn ang="0">
                    <a:pos x="T0" y="T1"/>
                  </a:cxn>
                  <a:cxn ang="0">
                    <a:pos x="T2" y="T3"/>
                  </a:cxn>
                  <a:cxn ang="0">
                    <a:pos x="T4" y="T5"/>
                  </a:cxn>
                  <a:cxn ang="0">
                    <a:pos x="T6" y="T7"/>
                  </a:cxn>
                  <a:cxn ang="0">
                    <a:pos x="T8" y="T9"/>
                  </a:cxn>
                </a:cxnLst>
                <a:rect l="0" t="0" r="r" b="b"/>
                <a:pathLst>
                  <a:path w="72" h="75">
                    <a:moveTo>
                      <a:pt x="34" y="0"/>
                    </a:moveTo>
                    <a:lnTo>
                      <a:pt x="0" y="38"/>
                    </a:lnTo>
                    <a:lnTo>
                      <a:pt x="37" y="75"/>
                    </a:lnTo>
                    <a:lnTo>
                      <a:pt x="72" y="35"/>
                    </a:lnTo>
                    <a:lnTo>
                      <a:pt x="34" y="0"/>
                    </a:lnTo>
                    <a:close/>
                  </a:path>
                </a:pathLst>
              </a:custGeom>
              <a:solidFill>
                <a:srgbClr val="A977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7" name="Oval 161"/>
              <p:cNvSpPr>
                <a:spLocks noChangeArrowheads="1"/>
              </p:cNvSpPr>
              <p:nvPr/>
            </p:nvSpPr>
            <p:spPr bwMode="auto">
              <a:xfrm>
                <a:off x="4019" y="974"/>
                <a:ext cx="13" cy="13"/>
              </a:xfrm>
              <a:prstGeom prst="ellipse">
                <a:avLst/>
              </a:prstGeom>
              <a:solidFill>
                <a:srgbClr val="6DA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8" name="Freeform 162"/>
              <p:cNvSpPr/>
              <p:nvPr/>
            </p:nvSpPr>
            <p:spPr bwMode="auto">
              <a:xfrm>
                <a:off x="3885" y="982"/>
                <a:ext cx="147" cy="147"/>
              </a:xfrm>
              <a:custGeom>
                <a:avLst/>
                <a:gdLst>
                  <a:gd name="T0" fmla="*/ 147 w 147"/>
                  <a:gd name="T1" fmla="*/ 72 h 147"/>
                  <a:gd name="T2" fmla="*/ 73 w 147"/>
                  <a:gd name="T3" fmla="*/ 0 h 147"/>
                  <a:gd name="T4" fmla="*/ 0 w 147"/>
                  <a:gd name="T5" fmla="*/ 72 h 147"/>
                  <a:gd name="T6" fmla="*/ 0 w 147"/>
                  <a:gd name="T7" fmla="*/ 74 h 147"/>
                  <a:gd name="T8" fmla="*/ 75 w 147"/>
                  <a:gd name="T9" fmla="*/ 147 h 147"/>
                  <a:gd name="T10" fmla="*/ 147 w 147"/>
                  <a:gd name="T11" fmla="*/ 72 h 147"/>
                </a:gdLst>
                <a:ahLst/>
                <a:cxnLst>
                  <a:cxn ang="0">
                    <a:pos x="T0" y="T1"/>
                  </a:cxn>
                  <a:cxn ang="0">
                    <a:pos x="T2" y="T3"/>
                  </a:cxn>
                  <a:cxn ang="0">
                    <a:pos x="T4" y="T5"/>
                  </a:cxn>
                  <a:cxn ang="0">
                    <a:pos x="T6" y="T7"/>
                  </a:cxn>
                  <a:cxn ang="0">
                    <a:pos x="T8" y="T9"/>
                  </a:cxn>
                  <a:cxn ang="0">
                    <a:pos x="T10" y="T11"/>
                  </a:cxn>
                </a:cxnLst>
                <a:rect l="0" t="0" r="r" b="b"/>
                <a:pathLst>
                  <a:path w="147" h="147">
                    <a:moveTo>
                      <a:pt x="147" y="72"/>
                    </a:moveTo>
                    <a:lnTo>
                      <a:pt x="73" y="0"/>
                    </a:lnTo>
                    <a:lnTo>
                      <a:pt x="0" y="72"/>
                    </a:lnTo>
                    <a:lnTo>
                      <a:pt x="0" y="74"/>
                    </a:lnTo>
                    <a:lnTo>
                      <a:pt x="75" y="147"/>
                    </a:lnTo>
                    <a:lnTo>
                      <a:pt x="147" y="72"/>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9" name="Freeform 163"/>
              <p:cNvSpPr/>
              <p:nvPr/>
            </p:nvSpPr>
            <p:spPr bwMode="auto">
              <a:xfrm>
                <a:off x="3923" y="1019"/>
                <a:ext cx="75" cy="75"/>
              </a:xfrm>
              <a:custGeom>
                <a:avLst/>
                <a:gdLst>
                  <a:gd name="T0" fmla="*/ 37 w 75"/>
                  <a:gd name="T1" fmla="*/ 0 h 75"/>
                  <a:gd name="T2" fmla="*/ 0 w 75"/>
                  <a:gd name="T3" fmla="*/ 37 h 75"/>
                  <a:gd name="T4" fmla="*/ 37 w 75"/>
                  <a:gd name="T5" fmla="*/ 75 h 75"/>
                  <a:gd name="T6" fmla="*/ 75 w 75"/>
                  <a:gd name="T7" fmla="*/ 35 h 75"/>
                  <a:gd name="T8" fmla="*/ 37 w 75"/>
                  <a:gd name="T9" fmla="*/ 0 h 75"/>
                </a:gdLst>
                <a:ahLst/>
                <a:cxnLst>
                  <a:cxn ang="0">
                    <a:pos x="T0" y="T1"/>
                  </a:cxn>
                  <a:cxn ang="0">
                    <a:pos x="T2" y="T3"/>
                  </a:cxn>
                  <a:cxn ang="0">
                    <a:pos x="T4" y="T5"/>
                  </a:cxn>
                  <a:cxn ang="0">
                    <a:pos x="T6" y="T7"/>
                  </a:cxn>
                  <a:cxn ang="0">
                    <a:pos x="T8" y="T9"/>
                  </a:cxn>
                </a:cxnLst>
                <a:rect l="0" t="0" r="r" b="b"/>
                <a:pathLst>
                  <a:path w="75" h="75">
                    <a:moveTo>
                      <a:pt x="37" y="0"/>
                    </a:moveTo>
                    <a:lnTo>
                      <a:pt x="0" y="37"/>
                    </a:lnTo>
                    <a:lnTo>
                      <a:pt x="37" y="75"/>
                    </a:lnTo>
                    <a:lnTo>
                      <a:pt x="75" y="35"/>
                    </a:lnTo>
                    <a:lnTo>
                      <a:pt x="37" y="0"/>
                    </a:lnTo>
                    <a:close/>
                  </a:path>
                </a:pathLst>
              </a:custGeom>
              <a:solidFill>
                <a:srgbClr val="815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0" name="Oval 164"/>
              <p:cNvSpPr>
                <a:spLocks noChangeArrowheads="1"/>
              </p:cNvSpPr>
              <p:nvPr/>
            </p:nvSpPr>
            <p:spPr bwMode="auto">
              <a:xfrm>
                <a:off x="3952" y="1048"/>
                <a:ext cx="16" cy="14"/>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1" name="Freeform 165"/>
              <p:cNvSpPr/>
              <p:nvPr/>
            </p:nvSpPr>
            <p:spPr bwMode="auto">
              <a:xfrm>
                <a:off x="4019" y="987"/>
                <a:ext cx="147" cy="150"/>
              </a:xfrm>
              <a:custGeom>
                <a:avLst/>
                <a:gdLst>
                  <a:gd name="T0" fmla="*/ 147 w 147"/>
                  <a:gd name="T1" fmla="*/ 72 h 150"/>
                  <a:gd name="T2" fmla="*/ 70 w 147"/>
                  <a:gd name="T3" fmla="*/ 0 h 150"/>
                  <a:gd name="T4" fmla="*/ 0 w 147"/>
                  <a:gd name="T5" fmla="*/ 72 h 150"/>
                  <a:gd name="T6" fmla="*/ 0 w 147"/>
                  <a:gd name="T7" fmla="*/ 75 h 150"/>
                  <a:gd name="T8" fmla="*/ 72 w 147"/>
                  <a:gd name="T9" fmla="*/ 150 h 150"/>
                  <a:gd name="T10" fmla="*/ 147 w 147"/>
                  <a:gd name="T11" fmla="*/ 72 h 150"/>
                </a:gdLst>
                <a:ahLst/>
                <a:cxnLst>
                  <a:cxn ang="0">
                    <a:pos x="T0" y="T1"/>
                  </a:cxn>
                  <a:cxn ang="0">
                    <a:pos x="T2" y="T3"/>
                  </a:cxn>
                  <a:cxn ang="0">
                    <a:pos x="T4" y="T5"/>
                  </a:cxn>
                  <a:cxn ang="0">
                    <a:pos x="T6" y="T7"/>
                  </a:cxn>
                  <a:cxn ang="0">
                    <a:pos x="T8" y="T9"/>
                  </a:cxn>
                  <a:cxn ang="0">
                    <a:pos x="T10" y="T11"/>
                  </a:cxn>
                </a:cxnLst>
                <a:rect l="0" t="0" r="r" b="b"/>
                <a:pathLst>
                  <a:path w="147" h="150">
                    <a:moveTo>
                      <a:pt x="147" y="72"/>
                    </a:moveTo>
                    <a:lnTo>
                      <a:pt x="70" y="0"/>
                    </a:lnTo>
                    <a:lnTo>
                      <a:pt x="0" y="72"/>
                    </a:lnTo>
                    <a:lnTo>
                      <a:pt x="0" y="75"/>
                    </a:lnTo>
                    <a:lnTo>
                      <a:pt x="72" y="150"/>
                    </a:lnTo>
                    <a:lnTo>
                      <a:pt x="147" y="72"/>
                    </a:lnTo>
                    <a:close/>
                  </a:path>
                </a:pathLst>
              </a:custGeom>
              <a:solidFill>
                <a:srgbClr val="81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2" name="Freeform 166"/>
              <p:cNvSpPr/>
              <p:nvPr/>
            </p:nvSpPr>
            <p:spPr bwMode="auto">
              <a:xfrm>
                <a:off x="4056" y="1024"/>
                <a:ext cx="73" cy="75"/>
              </a:xfrm>
              <a:custGeom>
                <a:avLst/>
                <a:gdLst>
                  <a:gd name="T0" fmla="*/ 35 w 73"/>
                  <a:gd name="T1" fmla="*/ 0 h 75"/>
                  <a:gd name="T2" fmla="*/ 0 w 73"/>
                  <a:gd name="T3" fmla="*/ 38 h 75"/>
                  <a:gd name="T4" fmla="*/ 38 w 73"/>
                  <a:gd name="T5" fmla="*/ 75 h 75"/>
                  <a:gd name="T6" fmla="*/ 73 w 73"/>
                  <a:gd name="T7" fmla="*/ 38 h 75"/>
                  <a:gd name="T8" fmla="*/ 35 w 73"/>
                  <a:gd name="T9" fmla="*/ 0 h 75"/>
                </a:gdLst>
                <a:ahLst/>
                <a:cxnLst>
                  <a:cxn ang="0">
                    <a:pos x="T0" y="T1"/>
                  </a:cxn>
                  <a:cxn ang="0">
                    <a:pos x="T2" y="T3"/>
                  </a:cxn>
                  <a:cxn ang="0">
                    <a:pos x="T4" y="T5"/>
                  </a:cxn>
                  <a:cxn ang="0">
                    <a:pos x="T6" y="T7"/>
                  </a:cxn>
                  <a:cxn ang="0">
                    <a:pos x="T8" y="T9"/>
                  </a:cxn>
                </a:cxnLst>
                <a:rect l="0" t="0" r="r" b="b"/>
                <a:pathLst>
                  <a:path w="73" h="75">
                    <a:moveTo>
                      <a:pt x="35" y="0"/>
                    </a:moveTo>
                    <a:lnTo>
                      <a:pt x="0" y="38"/>
                    </a:lnTo>
                    <a:lnTo>
                      <a:pt x="38" y="75"/>
                    </a:lnTo>
                    <a:lnTo>
                      <a:pt x="73" y="38"/>
                    </a:lnTo>
                    <a:lnTo>
                      <a:pt x="35" y="0"/>
                    </a:lnTo>
                    <a:close/>
                  </a:path>
                </a:pathLst>
              </a:custGeom>
              <a:solidFill>
                <a:srgbClr val="815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3" name="Oval 167"/>
              <p:cNvSpPr>
                <a:spLocks noChangeArrowheads="1"/>
              </p:cNvSpPr>
              <p:nvPr/>
            </p:nvSpPr>
            <p:spPr bwMode="auto">
              <a:xfrm>
                <a:off x="4086" y="1054"/>
                <a:ext cx="13" cy="13"/>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4" name="Freeform 168"/>
              <p:cNvSpPr/>
              <p:nvPr/>
            </p:nvSpPr>
            <p:spPr bwMode="auto">
              <a:xfrm>
                <a:off x="3720" y="1113"/>
                <a:ext cx="467" cy="131"/>
              </a:xfrm>
              <a:custGeom>
                <a:avLst/>
                <a:gdLst>
                  <a:gd name="T0" fmla="*/ 0 w 467"/>
                  <a:gd name="T1" fmla="*/ 0 h 131"/>
                  <a:gd name="T2" fmla="*/ 80 w 467"/>
                  <a:gd name="T3" fmla="*/ 115 h 131"/>
                  <a:gd name="T4" fmla="*/ 147 w 467"/>
                  <a:gd name="T5" fmla="*/ 13 h 131"/>
                  <a:gd name="T6" fmla="*/ 235 w 467"/>
                  <a:gd name="T7" fmla="*/ 117 h 131"/>
                  <a:gd name="T8" fmla="*/ 307 w 467"/>
                  <a:gd name="T9" fmla="*/ 21 h 131"/>
                  <a:gd name="T10" fmla="*/ 379 w 467"/>
                  <a:gd name="T11" fmla="*/ 131 h 131"/>
                  <a:gd name="T12" fmla="*/ 467 w 467"/>
                  <a:gd name="T13" fmla="*/ 32 h 131"/>
                  <a:gd name="T14" fmla="*/ 427 w 467"/>
                  <a:gd name="T15" fmla="*/ 32 h 131"/>
                  <a:gd name="T16" fmla="*/ 385 w 467"/>
                  <a:gd name="T17" fmla="*/ 80 h 131"/>
                  <a:gd name="T18" fmla="*/ 350 w 467"/>
                  <a:gd name="T19" fmla="*/ 26 h 131"/>
                  <a:gd name="T20" fmla="*/ 270 w 467"/>
                  <a:gd name="T21" fmla="*/ 18 h 131"/>
                  <a:gd name="T22" fmla="*/ 232 w 467"/>
                  <a:gd name="T23" fmla="*/ 72 h 131"/>
                  <a:gd name="T24" fmla="*/ 187 w 467"/>
                  <a:gd name="T25" fmla="*/ 13 h 131"/>
                  <a:gd name="T26" fmla="*/ 107 w 467"/>
                  <a:gd name="T27" fmla="*/ 10 h 131"/>
                  <a:gd name="T28" fmla="*/ 77 w 467"/>
                  <a:gd name="T29" fmla="*/ 69 h 131"/>
                  <a:gd name="T30" fmla="*/ 34 w 467"/>
                  <a:gd name="T31" fmla="*/ 2 h 131"/>
                  <a:gd name="T32" fmla="*/ 0 w 467"/>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131">
                    <a:moveTo>
                      <a:pt x="0" y="0"/>
                    </a:moveTo>
                    <a:lnTo>
                      <a:pt x="80" y="115"/>
                    </a:lnTo>
                    <a:lnTo>
                      <a:pt x="147" y="13"/>
                    </a:lnTo>
                    <a:lnTo>
                      <a:pt x="235" y="117"/>
                    </a:lnTo>
                    <a:lnTo>
                      <a:pt x="307" y="21"/>
                    </a:lnTo>
                    <a:lnTo>
                      <a:pt x="379" y="131"/>
                    </a:lnTo>
                    <a:lnTo>
                      <a:pt x="467" y="32"/>
                    </a:lnTo>
                    <a:lnTo>
                      <a:pt x="427" y="32"/>
                    </a:lnTo>
                    <a:lnTo>
                      <a:pt x="385" y="80"/>
                    </a:lnTo>
                    <a:lnTo>
                      <a:pt x="350" y="26"/>
                    </a:lnTo>
                    <a:lnTo>
                      <a:pt x="270" y="18"/>
                    </a:lnTo>
                    <a:lnTo>
                      <a:pt x="232" y="72"/>
                    </a:lnTo>
                    <a:lnTo>
                      <a:pt x="187" y="13"/>
                    </a:lnTo>
                    <a:lnTo>
                      <a:pt x="107" y="10"/>
                    </a:lnTo>
                    <a:lnTo>
                      <a:pt x="77" y="69"/>
                    </a:lnTo>
                    <a:lnTo>
                      <a:pt x="34" y="2"/>
                    </a:lnTo>
                    <a:lnTo>
                      <a:pt x="0" y="0"/>
                    </a:lnTo>
                    <a:close/>
                  </a:path>
                </a:pathLst>
              </a:cu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5" name="Freeform 169"/>
              <p:cNvSpPr/>
              <p:nvPr/>
            </p:nvSpPr>
            <p:spPr bwMode="auto">
              <a:xfrm>
                <a:off x="3121" y="2504"/>
                <a:ext cx="267" cy="321"/>
              </a:xfrm>
              <a:custGeom>
                <a:avLst/>
                <a:gdLst>
                  <a:gd name="T0" fmla="*/ 238 w 267"/>
                  <a:gd name="T1" fmla="*/ 321 h 321"/>
                  <a:gd name="T2" fmla="*/ 267 w 267"/>
                  <a:gd name="T3" fmla="*/ 206 h 321"/>
                  <a:gd name="T4" fmla="*/ 166 w 267"/>
                  <a:gd name="T5" fmla="*/ 219 h 321"/>
                  <a:gd name="T6" fmla="*/ 184 w 267"/>
                  <a:gd name="T7" fmla="*/ 107 h 321"/>
                  <a:gd name="T8" fmla="*/ 80 w 267"/>
                  <a:gd name="T9" fmla="*/ 110 h 321"/>
                  <a:gd name="T10" fmla="*/ 112 w 267"/>
                  <a:gd name="T11" fmla="*/ 3 h 321"/>
                  <a:gd name="T12" fmla="*/ 0 w 267"/>
                  <a:gd name="T13" fmla="*/ 0 h 321"/>
                  <a:gd name="T14" fmla="*/ 24 w 267"/>
                  <a:gd name="T15" fmla="*/ 27 h 321"/>
                  <a:gd name="T16" fmla="*/ 77 w 267"/>
                  <a:gd name="T17" fmla="*/ 27 h 321"/>
                  <a:gd name="T18" fmla="*/ 61 w 267"/>
                  <a:gd name="T19" fmla="*/ 80 h 321"/>
                  <a:gd name="T20" fmla="*/ 101 w 267"/>
                  <a:gd name="T21" fmla="*/ 136 h 321"/>
                  <a:gd name="T22" fmla="*/ 158 w 267"/>
                  <a:gd name="T23" fmla="*/ 131 h 321"/>
                  <a:gd name="T24" fmla="*/ 142 w 267"/>
                  <a:gd name="T25" fmla="*/ 192 h 321"/>
                  <a:gd name="T26" fmla="*/ 184 w 267"/>
                  <a:gd name="T27" fmla="*/ 246 h 321"/>
                  <a:gd name="T28" fmla="*/ 240 w 267"/>
                  <a:gd name="T29" fmla="*/ 233 h 321"/>
                  <a:gd name="T30" fmla="*/ 219 w 267"/>
                  <a:gd name="T31" fmla="*/ 299 h 321"/>
                  <a:gd name="T32" fmla="*/ 238 w 267"/>
                  <a:gd name="T33"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7" h="321">
                    <a:moveTo>
                      <a:pt x="238" y="321"/>
                    </a:moveTo>
                    <a:lnTo>
                      <a:pt x="267" y="206"/>
                    </a:lnTo>
                    <a:lnTo>
                      <a:pt x="166" y="219"/>
                    </a:lnTo>
                    <a:lnTo>
                      <a:pt x="184" y="107"/>
                    </a:lnTo>
                    <a:lnTo>
                      <a:pt x="80" y="110"/>
                    </a:lnTo>
                    <a:lnTo>
                      <a:pt x="112" y="3"/>
                    </a:lnTo>
                    <a:lnTo>
                      <a:pt x="0" y="0"/>
                    </a:lnTo>
                    <a:lnTo>
                      <a:pt x="24" y="27"/>
                    </a:lnTo>
                    <a:lnTo>
                      <a:pt x="77" y="27"/>
                    </a:lnTo>
                    <a:lnTo>
                      <a:pt x="61" y="80"/>
                    </a:lnTo>
                    <a:lnTo>
                      <a:pt x="101" y="136"/>
                    </a:lnTo>
                    <a:lnTo>
                      <a:pt x="158" y="131"/>
                    </a:lnTo>
                    <a:lnTo>
                      <a:pt x="142" y="192"/>
                    </a:lnTo>
                    <a:lnTo>
                      <a:pt x="184" y="246"/>
                    </a:lnTo>
                    <a:lnTo>
                      <a:pt x="240" y="233"/>
                    </a:lnTo>
                    <a:lnTo>
                      <a:pt x="219" y="299"/>
                    </a:lnTo>
                    <a:lnTo>
                      <a:pt x="238" y="321"/>
                    </a:lnTo>
                    <a:close/>
                  </a:path>
                </a:pathLst>
              </a:custGeom>
              <a:solidFill>
                <a:srgbClr val="925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6" name="Freeform 170"/>
              <p:cNvSpPr/>
              <p:nvPr/>
            </p:nvSpPr>
            <p:spPr bwMode="auto">
              <a:xfrm>
                <a:off x="3260" y="2474"/>
                <a:ext cx="110" cy="99"/>
              </a:xfrm>
              <a:custGeom>
                <a:avLst/>
                <a:gdLst>
                  <a:gd name="T0" fmla="*/ 10 w 41"/>
                  <a:gd name="T1" fmla="*/ 0 h 37"/>
                  <a:gd name="T2" fmla="*/ 0 w 41"/>
                  <a:gd name="T3" fmla="*/ 37 h 37"/>
                  <a:gd name="T4" fmla="*/ 41 w 41"/>
                  <a:gd name="T5" fmla="*/ 37 h 37"/>
                  <a:gd name="T6" fmla="*/ 33 w 41"/>
                  <a:gd name="T7" fmla="*/ 27 h 37"/>
                  <a:gd name="T8" fmla="*/ 12 w 41"/>
                  <a:gd name="T9" fmla="*/ 27 h 37"/>
                  <a:gd name="T10" fmla="*/ 18 w 41"/>
                  <a:gd name="T11" fmla="*/ 8 h 37"/>
                  <a:gd name="T12" fmla="*/ 13 w 41"/>
                  <a:gd name="T13" fmla="*/ 0 h 37"/>
                  <a:gd name="T14" fmla="*/ 10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10" y="0"/>
                    </a:moveTo>
                    <a:cubicBezTo>
                      <a:pt x="0" y="37"/>
                      <a:pt x="0" y="37"/>
                      <a:pt x="0" y="37"/>
                    </a:cubicBezTo>
                    <a:cubicBezTo>
                      <a:pt x="41" y="37"/>
                      <a:pt x="41" y="37"/>
                      <a:pt x="41" y="37"/>
                    </a:cubicBezTo>
                    <a:cubicBezTo>
                      <a:pt x="33" y="27"/>
                      <a:pt x="33" y="27"/>
                      <a:pt x="33" y="27"/>
                    </a:cubicBezTo>
                    <a:cubicBezTo>
                      <a:pt x="12" y="27"/>
                      <a:pt x="12" y="27"/>
                      <a:pt x="12" y="27"/>
                    </a:cubicBezTo>
                    <a:cubicBezTo>
                      <a:pt x="18" y="8"/>
                      <a:pt x="18" y="8"/>
                      <a:pt x="18" y="8"/>
                    </a:cubicBezTo>
                    <a:cubicBezTo>
                      <a:pt x="13" y="0"/>
                      <a:pt x="13" y="0"/>
                      <a:pt x="13" y="0"/>
                    </a:cubicBezTo>
                    <a:cubicBezTo>
                      <a:pt x="12" y="0"/>
                      <a:pt x="11" y="0"/>
                      <a:pt x="10" y="0"/>
                    </a:cubicBezTo>
                    <a:close/>
                  </a:path>
                </a:pathLst>
              </a:custGeom>
              <a:solidFill>
                <a:srgbClr val="925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7" name="Freeform 171"/>
              <p:cNvSpPr/>
              <p:nvPr/>
            </p:nvSpPr>
            <p:spPr bwMode="auto">
              <a:xfrm>
                <a:off x="3340" y="2573"/>
                <a:ext cx="115" cy="118"/>
              </a:xfrm>
              <a:custGeom>
                <a:avLst/>
                <a:gdLst>
                  <a:gd name="T0" fmla="*/ 35 w 43"/>
                  <a:gd name="T1" fmla="*/ 30 h 44"/>
                  <a:gd name="T2" fmla="*/ 12 w 43"/>
                  <a:gd name="T3" fmla="*/ 29 h 44"/>
                  <a:gd name="T4" fmla="*/ 19 w 43"/>
                  <a:gd name="T5" fmla="*/ 10 h 44"/>
                  <a:gd name="T6" fmla="*/ 12 w 43"/>
                  <a:gd name="T7" fmla="*/ 0 h 44"/>
                  <a:gd name="T8" fmla="*/ 0 w 43"/>
                  <a:gd name="T9" fmla="*/ 36 h 44"/>
                  <a:gd name="T10" fmla="*/ 43 w 43"/>
                  <a:gd name="T11" fmla="*/ 41 h 44"/>
                  <a:gd name="T12" fmla="*/ 42 w 43"/>
                  <a:gd name="T13" fmla="*/ 44 h 44"/>
                  <a:gd name="T14" fmla="*/ 43 w 43"/>
                  <a:gd name="T15" fmla="*/ 41 h 44"/>
                  <a:gd name="T16" fmla="*/ 35 w 43"/>
                  <a:gd name="T17"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35" y="30"/>
                    </a:moveTo>
                    <a:cubicBezTo>
                      <a:pt x="12" y="29"/>
                      <a:pt x="12" y="29"/>
                      <a:pt x="12" y="29"/>
                    </a:cubicBezTo>
                    <a:cubicBezTo>
                      <a:pt x="19" y="10"/>
                      <a:pt x="19" y="10"/>
                      <a:pt x="19" y="10"/>
                    </a:cubicBezTo>
                    <a:cubicBezTo>
                      <a:pt x="12" y="0"/>
                      <a:pt x="12" y="0"/>
                      <a:pt x="12" y="0"/>
                    </a:cubicBezTo>
                    <a:cubicBezTo>
                      <a:pt x="0" y="36"/>
                      <a:pt x="0" y="36"/>
                      <a:pt x="0" y="36"/>
                    </a:cubicBezTo>
                    <a:cubicBezTo>
                      <a:pt x="43" y="41"/>
                      <a:pt x="43" y="41"/>
                      <a:pt x="43" y="41"/>
                    </a:cubicBezTo>
                    <a:cubicBezTo>
                      <a:pt x="42" y="44"/>
                      <a:pt x="42" y="44"/>
                      <a:pt x="42" y="44"/>
                    </a:cubicBezTo>
                    <a:cubicBezTo>
                      <a:pt x="42" y="43"/>
                      <a:pt x="43" y="42"/>
                      <a:pt x="43" y="41"/>
                    </a:cubicBezTo>
                    <a:lnTo>
                      <a:pt x="35" y="30"/>
                    </a:lnTo>
                    <a:close/>
                  </a:path>
                </a:pathLst>
              </a:custGeom>
              <a:solidFill>
                <a:srgbClr val="925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8" name="Freeform 172"/>
              <p:cNvSpPr/>
              <p:nvPr/>
            </p:nvSpPr>
            <p:spPr bwMode="auto">
              <a:xfrm>
                <a:off x="3343" y="2466"/>
                <a:ext cx="109" cy="57"/>
              </a:xfrm>
              <a:custGeom>
                <a:avLst/>
                <a:gdLst>
                  <a:gd name="T0" fmla="*/ 12 w 41"/>
                  <a:gd name="T1" fmla="*/ 11 h 21"/>
                  <a:gd name="T2" fmla="*/ 15 w 41"/>
                  <a:gd name="T3" fmla="*/ 0 h 21"/>
                  <a:gd name="T4" fmla="*/ 5 w 41"/>
                  <a:gd name="T5" fmla="*/ 1 h 21"/>
                  <a:gd name="T6" fmla="*/ 0 w 41"/>
                  <a:gd name="T7" fmla="*/ 21 h 21"/>
                  <a:gd name="T8" fmla="*/ 41 w 41"/>
                  <a:gd name="T9" fmla="*/ 20 h 21"/>
                  <a:gd name="T10" fmla="*/ 33 w 41"/>
                  <a:gd name="T11" fmla="*/ 10 h 21"/>
                  <a:gd name="T12" fmla="*/ 12 w 41"/>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41" h="21">
                    <a:moveTo>
                      <a:pt x="12" y="11"/>
                    </a:moveTo>
                    <a:cubicBezTo>
                      <a:pt x="15" y="0"/>
                      <a:pt x="15" y="0"/>
                      <a:pt x="15" y="0"/>
                    </a:cubicBezTo>
                    <a:cubicBezTo>
                      <a:pt x="12" y="0"/>
                      <a:pt x="8" y="1"/>
                      <a:pt x="5" y="1"/>
                    </a:cubicBezTo>
                    <a:cubicBezTo>
                      <a:pt x="0" y="21"/>
                      <a:pt x="0" y="21"/>
                      <a:pt x="0" y="21"/>
                    </a:cubicBezTo>
                    <a:cubicBezTo>
                      <a:pt x="41" y="20"/>
                      <a:pt x="41" y="20"/>
                      <a:pt x="41" y="20"/>
                    </a:cubicBezTo>
                    <a:cubicBezTo>
                      <a:pt x="33" y="10"/>
                      <a:pt x="33" y="10"/>
                      <a:pt x="33" y="10"/>
                    </a:cubicBezTo>
                    <a:lnTo>
                      <a:pt x="12" y="11"/>
                    </a:lnTo>
                    <a:close/>
                  </a:path>
                </a:pathLst>
              </a:custGeom>
              <a:solidFill>
                <a:srgbClr val="925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9" name="Freeform 173"/>
              <p:cNvSpPr/>
              <p:nvPr/>
            </p:nvSpPr>
            <p:spPr bwMode="auto">
              <a:xfrm>
                <a:off x="3420" y="2523"/>
                <a:ext cx="72" cy="101"/>
              </a:xfrm>
              <a:custGeom>
                <a:avLst/>
                <a:gdLst>
                  <a:gd name="T0" fmla="*/ 13 w 27"/>
                  <a:gd name="T1" fmla="*/ 29 h 38"/>
                  <a:gd name="T2" fmla="*/ 20 w 27"/>
                  <a:gd name="T3" fmla="*/ 9 h 38"/>
                  <a:gd name="T4" fmla="*/ 13 w 27"/>
                  <a:gd name="T5" fmla="*/ 0 h 38"/>
                  <a:gd name="T6" fmla="*/ 0 w 27"/>
                  <a:gd name="T7" fmla="*/ 36 h 38"/>
                  <a:gd name="T8" fmla="*/ 23 w 27"/>
                  <a:gd name="T9" fmla="*/ 38 h 38"/>
                  <a:gd name="T10" fmla="*/ 27 w 27"/>
                  <a:gd name="T11" fmla="*/ 29 h 38"/>
                  <a:gd name="T12" fmla="*/ 13 w 27"/>
                  <a:gd name="T13" fmla="*/ 29 h 38"/>
                </a:gdLst>
                <a:ahLst/>
                <a:cxnLst>
                  <a:cxn ang="0">
                    <a:pos x="T0" y="T1"/>
                  </a:cxn>
                  <a:cxn ang="0">
                    <a:pos x="T2" y="T3"/>
                  </a:cxn>
                  <a:cxn ang="0">
                    <a:pos x="T4" y="T5"/>
                  </a:cxn>
                  <a:cxn ang="0">
                    <a:pos x="T6" y="T7"/>
                  </a:cxn>
                  <a:cxn ang="0">
                    <a:pos x="T8" y="T9"/>
                  </a:cxn>
                  <a:cxn ang="0">
                    <a:pos x="T10" y="T11"/>
                  </a:cxn>
                  <a:cxn ang="0">
                    <a:pos x="T12" y="T13"/>
                  </a:cxn>
                </a:cxnLst>
                <a:rect l="0" t="0" r="r" b="b"/>
                <a:pathLst>
                  <a:path w="27" h="38">
                    <a:moveTo>
                      <a:pt x="13" y="29"/>
                    </a:moveTo>
                    <a:cubicBezTo>
                      <a:pt x="20" y="9"/>
                      <a:pt x="20" y="9"/>
                      <a:pt x="20" y="9"/>
                    </a:cubicBezTo>
                    <a:cubicBezTo>
                      <a:pt x="13" y="0"/>
                      <a:pt x="13" y="0"/>
                      <a:pt x="13" y="0"/>
                    </a:cubicBezTo>
                    <a:cubicBezTo>
                      <a:pt x="0" y="36"/>
                      <a:pt x="0" y="36"/>
                      <a:pt x="0" y="36"/>
                    </a:cubicBezTo>
                    <a:cubicBezTo>
                      <a:pt x="23" y="38"/>
                      <a:pt x="23" y="38"/>
                      <a:pt x="23" y="38"/>
                    </a:cubicBezTo>
                    <a:cubicBezTo>
                      <a:pt x="24" y="35"/>
                      <a:pt x="25" y="32"/>
                      <a:pt x="27" y="29"/>
                    </a:cubicBezTo>
                    <a:lnTo>
                      <a:pt x="13" y="29"/>
                    </a:lnTo>
                    <a:close/>
                  </a:path>
                </a:pathLst>
              </a:custGeom>
              <a:solidFill>
                <a:srgbClr val="925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0" name="Freeform 174"/>
              <p:cNvSpPr/>
              <p:nvPr/>
            </p:nvSpPr>
            <p:spPr bwMode="auto">
              <a:xfrm>
                <a:off x="4022" y="1236"/>
                <a:ext cx="152" cy="104"/>
              </a:xfrm>
              <a:custGeom>
                <a:avLst/>
                <a:gdLst>
                  <a:gd name="T0" fmla="*/ 69 w 152"/>
                  <a:gd name="T1" fmla="*/ 0 h 104"/>
                  <a:gd name="T2" fmla="*/ 0 w 152"/>
                  <a:gd name="T3" fmla="*/ 104 h 104"/>
                  <a:gd name="T4" fmla="*/ 37 w 152"/>
                  <a:gd name="T5" fmla="*/ 99 h 104"/>
                  <a:gd name="T6" fmla="*/ 75 w 152"/>
                  <a:gd name="T7" fmla="*/ 48 h 104"/>
                  <a:gd name="T8" fmla="*/ 112 w 152"/>
                  <a:gd name="T9" fmla="*/ 96 h 104"/>
                  <a:gd name="T10" fmla="*/ 152 w 152"/>
                  <a:gd name="T11" fmla="*/ 96 h 104"/>
                  <a:gd name="T12" fmla="*/ 69 w 152"/>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52" h="104">
                    <a:moveTo>
                      <a:pt x="69" y="0"/>
                    </a:moveTo>
                    <a:lnTo>
                      <a:pt x="0" y="104"/>
                    </a:lnTo>
                    <a:lnTo>
                      <a:pt x="37" y="99"/>
                    </a:lnTo>
                    <a:lnTo>
                      <a:pt x="75" y="48"/>
                    </a:lnTo>
                    <a:lnTo>
                      <a:pt x="112" y="96"/>
                    </a:lnTo>
                    <a:lnTo>
                      <a:pt x="152" y="96"/>
                    </a:lnTo>
                    <a:lnTo>
                      <a:pt x="69" y="0"/>
                    </a:lnTo>
                    <a:close/>
                  </a:path>
                </a:pathLst>
              </a:cu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1" name="Freeform 175"/>
              <p:cNvSpPr/>
              <p:nvPr/>
            </p:nvSpPr>
            <p:spPr bwMode="auto">
              <a:xfrm>
                <a:off x="3738" y="1246"/>
                <a:ext cx="281" cy="107"/>
              </a:xfrm>
              <a:custGeom>
                <a:avLst/>
                <a:gdLst>
                  <a:gd name="T0" fmla="*/ 129 w 281"/>
                  <a:gd name="T1" fmla="*/ 99 h 107"/>
                  <a:gd name="T2" fmla="*/ 67 w 281"/>
                  <a:gd name="T3" fmla="*/ 0 h 107"/>
                  <a:gd name="T4" fmla="*/ 0 w 281"/>
                  <a:gd name="T5" fmla="*/ 91 h 107"/>
                  <a:gd name="T6" fmla="*/ 6 w 281"/>
                  <a:gd name="T7" fmla="*/ 107 h 107"/>
                  <a:gd name="T8" fmla="*/ 22 w 281"/>
                  <a:gd name="T9" fmla="*/ 107 h 107"/>
                  <a:gd name="T10" fmla="*/ 65 w 281"/>
                  <a:gd name="T11" fmla="*/ 43 h 107"/>
                  <a:gd name="T12" fmla="*/ 91 w 281"/>
                  <a:gd name="T13" fmla="*/ 99 h 107"/>
                  <a:gd name="T14" fmla="*/ 166 w 281"/>
                  <a:gd name="T15" fmla="*/ 99 h 107"/>
                  <a:gd name="T16" fmla="*/ 212 w 281"/>
                  <a:gd name="T17" fmla="*/ 43 h 107"/>
                  <a:gd name="T18" fmla="*/ 246 w 281"/>
                  <a:gd name="T19" fmla="*/ 97 h 107"/>
                  <a:gd name="T20" fmla="*/ 281 w 281"/>
                  <a:gd name="T21" fmla="*/ 94 h 107"/>
                  <a:gd name="T22" fmla="*/ 214 w 281"/>
                  <a:gd name="T23" fmla="*/ 0 h 107"/>
                  <a:gd name="T24" fmla="*/ 129 w 281"/>
                  <a:gd name="T25"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1" h="107">
                    <a:moveTo>
                      <a:pt x="129" y="99"/>
                    </a:moveTo>
                    <a:lnTo>
                      <a:pt x="67" y="0"/>
                    </a:lnTo>
                    <a:lnTo>
                      <a:pt x="0" y="91"/>
                    </a:lnTo>
                    <a:lnTo>
                      <a:pt x="6" y="107"/>
                    </a:lnTo>
                    <a:lnTo>
                      <a:pt x="22" y="107"/>
                    </a:lnTo>
                    <a:lnTo>
                      <a:pt x="65" y="43"/>
                    </a:lnTo>
                    <a:lnTo>
                      <a:pt x="91" y="99"/>
                    </a:lnTo>
                    <a:lnTo>
                      <a:pt x="166" y="99"/>
                    </a:lnTo>
                    <a:lnTo>
                      <a:pt x="212" y="43"/>
                    </a:lnTo>
                    <a:lnTo>
                      <a:pt x="246" y="97"/>
                    </a:lnTo>
                    <a:lnTo>
                      <a:pt x="281" y="94"/>
                    </a:lnTo>
                    <a:lnTo>
                      <a:pt x="214" y="0"/>
                    </a:lnTo>
                    <a:lnTo>
                      <a:pt x="129" y="99"/>
                    </a:lnTo>
                    <a:close/>
                  </a:path>
                </a:pathLst>
              </a:cu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2" name="Oval 176"/>
              <p:cNvSpPr>
                <a:spLocks noChangeArrowheads="1"/>
              </p:cNvSpPr>
              <p:nvPr/>
            </p:nvSpPr>
            <p:spPr bwMode="auto">
              <a:xfrm>
                <a:off x="3733" y="1225"/>
                <a:ext cx="24" cy="21"/>
              </a:xfrm>
              <a:prstGeom prst="ellipse">
                <a:avLst/>
              </a:pr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3" name="Oval 177"/>
              <p:cNvSpPr>
                <a:spLocks noChangeArrowheads="1"/>
              </p:cNvSpPr>
              <p:nvPr/>
            </p:nvSpPr>
            <p:spPr bwMode="auto">
              <a:xfrm>
                <a:off x="3867" y="1233"/>
                <a:ext cx="21" cy="21"/>
              </a:xfrm>
              <a:prstGeom prst="ellipse">
                <a:avLst/>
              </a:pr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4" name="Oval 178"/>
              <p:cNvSpPr>
                <a:spLocks noChangeArrowheads="1"/>
              </p:cNvSpPr>
              <p:nvPr/>
            </p:nvSpPr>
            <p:spPr bwMode="auto">
              <a:xfrm>
                <a:off x="4014" y="1236"/>
                <a:ext cx="21" cy="21"/>
              </a:xfrm>
              <a:prstGeom prst="ellipse">
                <a:avLst/>
              </a:pr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5" name="Oval 179"/>
              <p:cNvSpPr>
                <a:spLocks noChangeArrowheads="1"/>
              </p:cNvSpPr>
              <p:nvPr/>
            </p:nvSpPr>
            <p:spPr bwMode="auto">
              <a:xfrm>
                <a:off x="4150" y="1236"/>
                <a:ext cx="21" cy="21"/>
              </a:xfrm>
              <a:prstGeom prst="ellipse">
                <a:avLst/>
              </a:prstGeom>
              <a:solidFill>
                <a:srgbClr val="ACB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6" name="Oval 180"/>
              <p:cNvSpPr>
                <a:spLocks noChangeArrowheads="1"/>
              </p:cNvSpPr>
              <p:nvPr/>
            </p:nvSpPr>
            <p:spPr bwMode="auto">
              <a:xfrm>
                <a:off x="3781" y="1364"/>
                <a:ext cx="16" cy="16"/>
              </a:xfrm>
              <a:prstGeom prst="ellipse">
                <a:avLst/>
              </a:prstGeom>
              <a:solidFill>
                <a:srgbClr val="95C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7" name="Oval 181"/>
              <p:cNvSpPr>
                <a:spLocks noChangeArrowheads="1"/>
              </p:cNvSpPr>
              <p:nvPr/>
            </p:nvSpPr>
            <p:spPr bwMode="auto">
              <a:xfrm>
                <a:off x="3813" y="1514"/>
                <a:ext cx="16" cy="16"/>
              </a:xfrm>
              <a:prstGeom prst="ellipse">
                <a:avLst/>
              </a:prstGeom>
              <a:solidFill>
                <a:srgbClr val="95E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8" name="Oval 182"/>
              <p:cNvSpPr>
                <a:spLocks noChangeArrowheads="1"/>
              </p:cNvSpPr>
              <p:nvPr/>
            </p:nvSpPr>
            <p:spPr bwMode="auto">
              <a:xfrm>
                <a:off x="3877" y="1522"/>
                <a:ext cx="16" cy="16"/>
              </a:xfrm>
              <a:prstGeom prst="ellipse">
                <a:avLst/>
              </a:prstGeom>
              <a:solidFill>
                <a:srgbClr val="95E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9" name="Oval 183"/>
              <p:cNvSpPr>
                <a:spLocks noChangeArrowheads="1"/>
              </p:cNvSpPr>
              <p:nvPr/>
            </p:nvSpPr>
            <p:spPr bwMode="auto">
              <a:xfrm>
                <a:off x="3950" y="1525"/>
                <a:ext cx="16" cy="16"/>
              </a:xfrm>
              <a:prstGeom prst="ellipse">
                <a:avLst/>
              </a:prstGeom>
              <a:solidFill>
                <a:srgbClr val="95E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0" name="Oval 184"/>
              <p:cNvSpPr>
                <a:spLocks noChangeArrowheads="1"/>
              </p:cNvSpPr>
              <p:nvPr/>
            </p:nvSpPr>
            <p:spPr bwMode="auto">
              <a:xfrm>
                <a:off x="4022" y="1533"/>
                <a:ext cx="16" cy="16"/>
              </a:xfrm>
              <a:prstGeom prst="ellipse">
                <a:avLst/>
              </a:prstGeom>
              <a:solidFill>
                <a:srgbClr val="95E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1" name="Oval 185"/>
              <p:cNvSpPr>
                <a:spLocks noChangeArrowheads="1"/>
              </p:cNvSpPr>
              <p:nvPr/>
            </p:nvSpPr>
            <p:spPr bwMode="auto">
              <a:xfrm>
                <a:off x="3861" y="1364"/>
                <a:ext cx="16" cy="16"/>
              </a:xfrm>
              <a:prstGeom prst="ellipse">
                <a:avLst/>
              </a:prstGeom>
              <a:solidFill>
                <a:srgbClr val="95C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2" name="Oval 186"/>
              <p:cNvSpPr>
                <a:spLocks noChangeArrowheads="1"/>
              </p:cNvSpPr>
              <p:nvPr/>
            </p:nvSpPr>
            <p:spPr bwMode="auto">
              <a:xfrm>
                <a:off x="3958" y="1364"/>
                <a:ext cx="16" cy="16"/>
              </a:xfrm>
              <a:prstGeom prst="ellipse">
                <a:avLst/>
              </a:prstGeom>
              <a:solidFill>
                <a:srgbClr val="95C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3" name="Oval 187"/>
              <p:cNvSpPr>
                <a:spLocks noChangeArrowheads="1"/>
              </p:cNvSpPr>
              <p:nvPr/>
            </p:nvSpPr>
            <p:spPr bwMode="auto">
              <a:xfrm>
                <a:off x="4056" y="1359"/>
                <a:ext cx="17" cy="16"/>
              </a:xfrm>
              <a:prstGeom prst="ellipse">
                <a:avLst/>
              </a:prstGeom>
              <a:solidFill>
                <a:srgbClr val="95C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4" name="Oval 188"/>
              <p:cNvSpPr>
                <a:spLocks noChangeArrowheads="1"/>
              </p:cNvSpPr>
              <p:nvPr/>
            </p:nvSpPr>
            <p:spPr bwMode="auto">
              <a:xfrm>
                <a:off x="4129" y="1359"/>
                <a:ext cx="18" cy="16"/>
              </a:xfrm>
              <a:prstGeom prst="ellipse">
                <a:avLst/>
              </a:prstGeom>
              <a:solidFill>
                <a:srgbClr val="95C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5" name="Line 189"/>
              <p:cNvSpPr>
                <a:spLocks noChangeShapeType="1"/>
              </p:cNvSpPr>
              <p:nvPr/>
            </p:nvSpPr>
            <p:spPr bwMode="auto">
              <a:xfrm>
                <a:off x="3765" y="140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6" name="Line 190"/>
              <p:cNvSpPr>
                <a:spLocks noChangeShapeType="1"/>
              </p:cNvSpPr>
              <p:nvPr/>
            </p:nvSpPr>
            <p:spPr bwMode="auto">
              <a:xfrm>
                <a:off x="3765" y="140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7" name="Oval 191"/>
              <p:cNvSpPr>
                <a:spLocks noChangeArrowheads="1"/>
              </p:cNvSpPr>
              <p:nvPr/>
            </p:nvSpPr>
            <p:spPr bwMode="auto">
              <a:xfrm>
                <a:off x="3845" y="1567"/>
                <a:ext cx="14" cy="14"/>
              </a:xfrm>
              <a:prstGeom prst="ellipse">
                <a:avLst/>
              </a:prstGeom>
              <a:solidFill>
                <a:srgbClr val="88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8" name="Oval 192"/>
              <p:cNvSpPr>
                <a:spLocks noChangeArrowheads="1"/>
              </p:cNvSpPr>
              <p:nvPr/>
            </p:nvSpPr>
            <p:spPr bwMode="auto">
              <a:xfrm>
                <a:off x="3939" y="1570"/>
                <a:ext cx="13" cy="14"/>
              </a:xfrm>
              <a:prstGeom prst="ellipse">
                <a:avLst/>
              </a:prstGeom>
              <a:solidFill>
                <a:srgbClr val="88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9" name="Oval 193"/>
              <p:cNvSpPr>
                <a:spLocks noChangeArrowheads="1"/>
              </p:cNvSpPr>
              <p:nvPr/>
            </p:nvSpPr>
            <p:spPr bwMode="auto">
              <a:xfrm>
                <a:off x="3899" y="1594"/>
                <a:ext cx="13" cy="14"/>
              </a:xfrm>
              <a:prstGeom prst="ellipse">
                <a:avLst/>
              </a:prstGeom>
              <a:solidFill>
                <a:srgbClr val="88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0" name="Oval 194"/>
              <p:cNvSpPr>
                <a:spLocks noChangeArrowheads="1"/>
              </p:cNvSpPr>
              <p:nvPr/>
            </p:nvSpPr>
            <p:spPr bwMode="auto">
              <a:xfrm>
                <a:off x="3984" y="1610"/>
                <a:ext cx="16" cy="14"/>
              </a:xfrm>
              <a:prstGeom prst="ellipse">
                <a:avLst/>
              </a:prstGeom>
              <a:solidFill>
                <a:srgbClr val="88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1" name="Oval 195"/>
              <p:cNvSpPr>
                <a:spLocks noChangeArrowheads="1"/>
              </p:cNvSpPr>
              <p:nvPr/>
            </p:nvSpPr>
            <p:spPr bwMode="auto">
              <a:xfrm>
                <a:off x="4027" y="1570"/>
                <a:ext cx="13" cy="14"/>
              </a:xfrm>
              <a:prstGeom prst="ellipse">
                <a:avLst/>
              </a:prstGeom>
              <a:solidFill>
                <a:srgbClr val="88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2" name="Freeform 196"/>
              <p:cNvSpPr/>
              <p:nvPr/>
            </p:nvSpPr>
            <p:spPr bwMode="auto">
              <a:xfrm>
                <a:off x="3765" y="1420"/>
                <a:ext cx="64" cy="59"/>
              </a:xfrm>
              <a:custGeom>
                <a:avLst/>
                <a:gdLst>
                  <a:gd name="T0" fmla="*/ 0 w 64"/>
                  <a:gd name="T1" fmla="*/ 11 h 59"/>
                  <a:gd name="T2" fmla="*/ 64 w 64"/>
                  <a:gd name="T3" fmla="*/ 0 h 59"/>
                  <a:gd name="T4" fmla="*/ 27 w 64"/>
                  <a:gd name="T5" fmla="*/ 59 h 59"/>
                  <a:gd name="T6" fmla="*/ 0 w 64"/>
                  <a:gd name="T7" fmla="*/ 11 h 59"/>
                </a:gdLst>
                <a:ahLst/>
                <a:cxnLst>
                  <a:cxn ang="0">
                    <a:pos x="T0" y="T1"/>
                  </a:cxn>
                  <a:cxn ang="0">
                    <a:pos x="T2" y="T3"/>
                  </a:cxn>
                  <a:cxn ang="0">
                    <a:pos x="T4" y="T5"/>
                  </a:cxn>
                  <a:cxn ang="0">
                    <a:pos x="T6" y="T7"/>
                  </a:cxn>
                </a:cxnLst>
                <a:rect l="0" t="0" r="r" b="b"/>
                <a:pathLst>
                  <a:path w="64" h="59">
                    <a:moveTo>
                      <a:pt x="0" y="11"/>
                    </a:moveTo>
                    <a:lnTo>
                      <a:pt x="64" y="0"/>
                    </a:lnTo>
                    <a:lnTo>
                      <a:pt x="27" y="59"/>
                    </a:lnTo>
                    <a:lnTo>
                      <a:pt x="0" y="11"/>
                    </a:lnTo>
                    <a:close/>
                  </a:path>
                </a:pathLst>
              </a:custGeom>
              <a:solidFill>
                <a:srgbClr val="8860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3" name="Freeform 197"/>
              <p:cNvSpPr/>
              <p:nvPr/>
            </p:nvSpPr>
            <p:spPr bwMode="auto">
              <a:xfrm>
                <a:off x="3840" y="1444"/>
                <a:ext cx="67" cy="43"/>
              </a:xfrm>
              <a:custGeom>
                <a:avLst/>
                <a:gdLst>
                  <a:gd name="T0" fmla="*/ 0 w 67"/>
                  <a:gd name="T1" fmla="*/ 41 h 43"/>
                  <a:gd name="T2" fmla="*/ 35 w 67"/>
                  <a:gd name="T3" fmla="*/ 0 h 43"/>
                  <a:gd name="T4" fmla="*/ 67 w 67"/>
                  <a:gd name="T5" fmla="*/ 43 h 43"/>
                  <a:gd name="T6" fmla="*/ 0 w 67"/>
                  <a:gd name="T7" fmla="*/ 41 h 43"/>
                </a:gdLst>
                <a:ahLst/>
                <a:cxnLst>
                  <a:cxn ang="0">
                    <a:pos x="T0" y="T1"/>
                  </a:cxn>
                  <a:cxn ang="0">
                    <a:pos x="T2" y="T3"/>
                  </a:cxn>
                  <a:cxn ang="0">
                    <a:pos x="T4" y="T5"/>
                  </a:cxn>
                  <a:cxn ang="0">
                    <a:pos x="T6" y="T7"/>
                  </a:cxn>
                </a:cxnLst>
                <a:rect l="0" t="0" r="r" b="b"/>
                <a:pathLst>
                  <a:path w="67" h="43">
                    <a:moveTo>
                      <a:pt x="0" y="41"/>
                    </a:moveTo>
                    <a:lnTo>
                      <a:pt x="35" y="0"/>
                    </a:lnTo>
                    <a:lnTo>
                      <a:pt x="67" y="43"/>
                    </a:lnTo>
                    <a:lnTo>
                      <a:pt x="0" y="41"/>
                    </a:lnTo>
                    <a:close/>
                  </a:path>
                </a:pathLst>
              </a:custGeom>
              <a:solidFill>
                <a:srgbClr val="88A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4" name="Freeform 198"/>
              <p:cNvSpPr/>
              <p:nvPr/>
            </p:nvSpPr>
            <p:spPr bwMode="auto">
              <a:xfrm>
                <a:off x="3917" y="1412"/>
                <a:ext cx="83" cy="67"/>
              </a:xfrm>
              <a:custGeom>
                <a:avLst/>
                <a:gdLst>
                  <a:gd name="T0" fmla="*/ 0 w 83"/>
                  <a:gd name="T1" fmla="*/ 11 h 67"/>
                  <a:gd name="T2" fmla="*/ 35 w 83"/>
                  <a:gd name="T3" fmla="*/ 67 h 67"/>
                  <a:gd name="T4" fmla="*/ 83 w 83"/>
                  <a:gd name="T5" fmla="*/ 0 h 67"/>
                  <a:gd name="T6" fmla="*/ 0 w 83"/>
                  <a:gd name="T7" fmla="*/ 11 h 67"/>
                </a:gdLst>
                <a:ahLst/>
                <a:cxnLst>
                  <a:cxn ang="0">
                    <a:pos x="T0" y="T1"/>
                  </a:cxn>
                  <a:cxn ang="0">
                    <a:pos x="T2" y="T3"/>
                  </a:cxn>
                  <a:cxn ang="0">
                    <a:pos x="T4" y="T5"/>
                  </a:cxn>
                  <a:cxn ang="0">
                    <a:pos x="T6" y="T7"/>
                  </a:cxn>
                </a:cxnLst>
                <a:rect l="0" t="0" r="r" b="b"/>
                <a:pathLst>
                  <a:path w="83" h="67">
                    <a:moveTo>
                      <a:pt x="0" y="11"/>
                    </a:moveTo>
                    <a:lnTo>
                      <a:pt x="35" y="67"/>
                    </a:lnTo>
                    <a:lnTo>
                      <a:pt x="83" y="0"/>
                    </a:lnTo>
                    <a:lnTo>
                      <a:pt x="0" y="11"/>
                    </a:lnTo>
                    <a:close/>
                  </a:path>
                </a:pathLst>
              </a:custGeom>
              <a:solidFill>
                <a:srgbClr val="8849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5" name="Freeform 199"/>
              <p:cNvSpPr/>
              <p:nvPr/>
            </p:nvSpPr>
            <p:spPr bwMode="auto">
              <a:xfrm>
                <a:off x="4003" y="1442"/>
                <a:ext cx="56" cy="53"/>
              </a:xfrm>
              <a:custGeom>
                <a:avLst/>
                <a:gdLst>
                  <a:gd name="T0" fmla="*/ 0 w 56"/>
                  <a:gd name="T1" fmla="*/ 53 h 53"/>
                  <a:gd name="T2" fmla="*/ 35 w 56"/>
                  <a:gd name="T3" fmla="*/ 0 h 53"/>
                  <a:gd name="T4" fmla="*/ 56 w 56"/>
                  <a:gd name="T5" fmla="*/ 53 h 53"/>
                  <a:gd name="T6" fmla="*/ 0 w 56"/>
                  <a:gd name="T7" fmla="*/ 53 h 53"/>
                </a:gdLst>
                <a:ahLst/>
                <a:cxnLst>
                  <a:cxn ang="0">
                    <a:pos x="T0" y="T1"/>
                  </a:cxn>
                  <a:cxn ang="0">
                    <a:pos x="T2" y="T3"/>
                  </a:cxn>
                  <a:cxn ang="0">
                    <a:pos x="T4" y="T5"/>
                  </a:cxn>
                  <a:cxn ang="0">
                    <a:pos x="T6" y="T7"/>
                  </a:cxn>
                </a:cxnLst>
                <a:rect l="0" t="0" r="r" b="b"/>
                <a:pathLst>
                  <a:path w="56" h="53">
                    <a:moveTo>
                      <a:pt x="0" y="53"/>
                    </a:moveTo>
                    <a:lnTo>
                      <a:pt x="35" y="0"/>
                    </a:lnTo>
                    <a:lnTo>
                      <a:pt x="56" y="53"/>
                    </a:lnTo>
                    <a:lnTo>
                      <a:pt x="0" y="53"/>
                    </a:lnTo>
                    <a:close/>
                  </a:path>
                </a:pathLst>
              </a:custGeom>
              <a:solidFill>
                <a:srgbClr val="FFD9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6" name="Freeform 200"/>
              <p:cNvSpPr/>
              <p:nvPr/>
            </p:nvSpPr>
            <p:spPr bwMode="auto">
              <a:xfrm>
                <a:off x="4075" y="1407"/>
                <a:ext cx="70" cy="67"/>
              </a:xfrm>
              <a:custGeom>
                <a:avLst/>
                <a:gdLst>
                  <a:gd name="T0" fmla="*/ 10 w 26"/>
                  <a:gd name="T1" fmla="*/ 25 h 25"/>
                  <a:gd name="T2" fmla="*/ 0 w 26"/>
                  <a:gd name="T3" fmla="*/ 3 h 25"/>
                  <a:gd name="T4" fmla="*/ 26 w 26"/>
                  <a:gd name="T5" fmla="*/ 0 h 25"/>
                  <a:gd name="T6" fmla="*/ 10 w 26"/>
                  <a:gd name="T7" fmla="*/ 25 h 25"/>
                </a:gdLst>
                <a:ahLst/>
                <a:cxnLst>
                  <a:cxn ang="0">
                    <a:pos x="T0" y="T1"/>
                  </a:cxn>
                  <a:cxn ang="0">
                    <a:pos x="T2" y="T3"/>
                  </a:cxn>
                  <a:cxn ang="0">
                    <a:pos x="T4" y="T5"/>
                  </a:cxn>
                  <a:cxn ang="0">
                    <a:pos x="T6" y="T7"/>
                  </a:cxn>
                </a:cxnLst>
                <a:rect l="0" t="0" r="r" b="b"/>
                <a:pathLst>
                  <a:path w="26" h="25">
                    <a:moveTo>
                      <a:pt x="10" y="25"/>
                    </a:moveTo>
                    <a:cubicBezTo>
                      <a:pt x="0" y="3"/>
                      <a:pt x="0" y="3"/>
                      <a:pt x="0" y="3"/>
                    </a:cubicBezTo>
                    <a:cubicBezTo>
                      <a:pt x="26" y="0"/>
                      <a:pt x="26" y="0"/>
                      <a:pt x="26" y="0"/>
                    </a:cubicBezTo>
                    <a:cubicBezTo>
                      <a:pt x="26" y="0"/>
                      <a:pt x="18" y="21"/>
                      <a:pt x="10" y="25"/>
                    </a:cubicBezTo>
                    <a:close/>
                  </a:path>
                </a:pathLst>
              </a:custGeom>
              <a:solidFill>
                <a:srgbClr val="FFD9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7" name="Freeform 201"/>
              <p:cNvSpPr/>
              <p:nvPr/>
            </p:nvSpPr>
            <p:spPr bwMode="auto">
              <a:xfrm>
                <a:off x="4383" y="1158"/>
                <a:ext cx="136" cy="104"/>
              </a:xfrm>
              <a:custGeom>
                <a:avLst/>
                <a:gdLst>
                  <a:gd name="T0" fmla="*/ 25 w 51"/>
                  <a:gd name="T1" fmla="*/ 39 h 39"/>
                  <a:gd name="T2" fmla="*/ 51 w 51"/>
                  <a:gd name="T3" fmla="*/ 13 h 39"/>
                  <a:gd name="T4" fmla="*/ 47 w 51"/>
                  <a:gd name="T5" fmla="*/ 0 h 39"/>
                  <a:gd name="T6" fmla="*/ 0 w 51"/>
                  <a:gd name="T7" fmla="*/ 16 h 39"/>
                  <a:gd name="T8" fmla="*/ 25 w 51"/>
                  <a:gd name="T9" fmla="*/ 39 h 39"/>
                </a:gdLst>
                <a:ahLst/>
                <a:cxnLst>
                  <a:cxn ang="0">
                    <a:pos x="T0" y="T1"/>
                  </a:cxn>
                  <a:cxn ang="0">
                    <a:pos x="T2" y="T3"/>
                  </a:cxn>
                  <a:cxn ang="0">
                    <a:pos x="T4" y="T5"/>
                  </a:cxn>
                  <a:cxn ang="0">
                    <a:pos x="T6" y="T7"/>
                  </a:cxn>
                  <a:cxn ang="0">
                    <a:pos x="T8" y="T9"/>
                  </a:cxn>
                </a:cxnLst>
                <a:rect l="0" t="0" r="r" b="b"/>
                <a:pathLst>
                  <a:path w="51" h="39">
                    <a:moveTo>
                      <a:pt x="25" y="39"/>
                    </a:moveTo>
                    <a:cubicBezTo>
                      <a:pt x="40" y="39"/>
                      <a:pt x="51" y="28"/>
                      <a:pt x="51" y="13"/>
                    </a:cubicBezTo>
                    <a:cubicBezTo>
                      <a:pt x="51" y="9"/>
                      <a:pt x="50" y="4"/>
                      <a:pt x="47" y="0"/>
                    </a:cubicBezTo>
                    <a:cubicBezTo>
                      <a:pt x="31" y="3"/>
                      <a:pt x="15" y="9"/>
                      <a:pt x="0" y="16"/>
                    </a:cubicBezTo>
                    <a:cubicBezTo>
                      <a:pt x="1" y="29"/>
                      <a:pt x="12" y="39"/>
                      <a:pt x="25" y="39"/>
                    </a:cubicBezTo>
                    <a:close/>
                  </a:path>
                </a:pathLst>
              </a:cu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8" name="Freeform 202"/>
              <p:cNvSpPr/>
              <p:nvPr/>
            </p:nvSpPr>
            <p:spPr bwMode="auto">
              <a:xfrm>
                <a:off x="4404" y="1164"/>
                <a:ext cx="96" cy="77"/>
              </a:xfrm>
              <a:custGeom>
                <a:avLst/>
                <a:gdLst>
                  <a:gd name="T0" fmla="*/ 0 w 36"/>
                  <a:gd name="T1" fmla="*/ 11 h 29"/>
                  <a:gd name="T2" fmla="*/ 18 w 36"/>
                  <a:gd name="T3" fmla="*/ 29 h 29"/>
                  <a:gd name="T4" fmla="*/ 36 w 36"/>
                  <a:gd name="T5" fmla="*/ 11 h 29"/>
                  <a:gd name="T6" fmla="*/ 31 w 36"/>
                  <a:gd name="T7" fmla="*/ 0 h 29"/>
                  <a:gd name="T8" fmla="*/ 0 w 36"/>
                  <a:gd name="T9" fmla="*/ 10 h 29"/>
                  <a:gd name="T10" fmla="*/ 0 w 36"/>
                  <a:gd name="T11" fmla="*/ 11 h 29"/>
                </a:gdLst>
                <a:ahLst/>
                <a:cxnLst>
                  <a:cxn ang="0">
                    <a:pos x="T0" y="T1"/>
                  </a:cxn>
                  <a:cxn ang="0">
                    <a:pos x="T2" y="T3"/>
                  </a:cxn>
                  <a:cxn ang="0">
                    <a:pos x="T4" y="T5"/>
                  </a:cxn>
                  <a:cxn ang="0">
                    <a:pos x="T6" y="T7"/>
                  </a:cxn>
                  <a:cxn ang="0">
                    <a:pos x="T8" y="T9"/>
                  </a:cxn>
                  <a:cxn ang="0">
                    <a:pos x="T10" y="T11"/>
                  </a:cxn>
                </a:cxnLst>
                <a:rect l="0" t="0" r="r" b="b"/>
                <a:pathLst>
                  <a:path w="36" h="29">
                    <a:moveTo>
                      <a:pt x="0" y="11"/>
                    </a:moveTo>
                    <a:cubicBezTo>
                      <a:pt x="0" y="21"/>
                      <a:pt x="8" y="29"/>
                      <a:pt x="18" y="29"/>
                    </a:cubicBezTo>
                    <a:cubicBezTo>
                      <a:pt x="28" y="29"/>
                      <a:pt x="36" y="21"/>
                      <a:pt x="36" y="11"/>
                    </a:cubicBezTo>
                    <a:cubicBezTo>
                      <a:pt x="36" y="7"/>
                      <a:pt x="34" y="3"/>
                      <a:pt x="31" y="0"/>
                    </a:cubicBezTo>
                    <a:cubicBezTo>
                      <a:pt x="20" y="2"/>
                      <a:pt x="10" y="6"/>
                      <a:pt x="0" y="10"/>
                    </a:cubicBezTo>
                    <a:cubicBezTo>
                      <a:pt x="0" y="11"/>
                      <a:pt x="0" y="11"/>
                      <a:pt x="0" y="11"/>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9" name="Freeform 203"/>
              <p:cNvSpPr/>
              <p:nvPr/>
            </p:nvSpPr>
            <p:spPr bwMode="auto">
              <a:xfrm>
                <a:off x="4417" y="1166"/>
                <a:ext cx="70" cy="64"/>
              </a:xfrm>
              <a:custGeom>
                <a:avLst/>
                <a:gdLst>
                  <a:gd name="T0" fmla="*/ 0 w 26"/>
                  <a:gd name="T1" fmla="*/ 12 h 24"/>
                  <a:gd name="T2" fmla="*/ 14 w 26"/>
                  <a:gd name="T3" fmla="*/ 24 h 24"/>
                  <a:gd name="T4" fmla="*/ 26 w 26"/>
                  <a:gd name="T5" fmla="*/ 10 h 24"/>
                  <a:gd name="T6" fmla="*/ 20 w 26"/>
                  <a:gd name="T7" fmla="*/ 0 h 24"/>
                  <a:gd name="T8" fmla="*/ 1 w 26"/>
                  <a:gd name="T9" fmla="*/ 7 h 24"/>
                  <a:gd name="T10" fmla="*/ 0 w 26"/>
                  <a:gd name="T11" fmla="*/ 12 h 24"/>
                </a:gdLst>
                <a:ahLst/>
                <a:cxnLst>
                  <a:cxn ang="0">
                    <a:pos x="T0" y="T1"/>
                  </a:cxn>
                  <a:cxn ang="0">
                    <a:pos x="T2" y="T3"/>
                  </a:cxn>
                  <a:cxn ang="0">
                    <a:pos x="T4" y="T5"/>
                  </a:cxn>
                  <a:cxn ang="0">
                    <a:pos x="T6" y="T7"/>
                  </a:cxn>
                  <a:cxn ang="0">
                    <a:pos x="T8" y="T9"/>
                  </a:cxn>
                  <a:cxn ang="0">
                    <a:pos x="T10" y="T11"/>
                  </a:cxn>
                </a:cxnLst>
                <a:rect l="0" t="0" r="r" b="b"/>
                <a:pathLst>
                  <a:path w="26" h="24">
                    <a:moveTo>
                      <a:pt x="0" y="12"/>
                    </a:moveTo>
                    <a:cubicBezTo>
                      <a:pt x="1" y="19"/>
                      <a:pt x="7" y="24"/>
                      <a:pt x="14" y="24"/>
                    </a:cubicBezTo>
                    <a:cubicBezTo>
                      <a:pt x="21" y="23"/>
                      <a:pt x="26" y="17"/>
                      <a:pt x="26" y="10"/>
                    </a:cubicBezTo>
                    <a:cubicBezTo>
                      <a:pt x="26" y="6"/>
                      <a:pt x="23" y="2"/>
                      <a:pt x="20" y="0"/>
                    </a:cubicBezTo>
                    <a:cubicBezTo>
                      <a:pt x="14" y="2"/>
                      <a:pt x="7" y="4"/>
                      <a:pt x="1" y="7"/>
                    </a:cubicBezTo>
                    <a:cubicBezTo>
                      <a:pt x="0" y="8"/>
                      <a:pt x="0" y="10"/>
                      <a:pt x="0" y="12"/>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0" name="Freeform 204"/>
              <p:cNvSpPr/>
              <p:nvPr/>
            </p:nvSpPr>
            <p:spPr bwMode="auto">
              <a:xfrm>
                <a:off x="4433" y="1177"/>
                <a:ext cx="38" cy="37"/>
              </a:xfrm>
              <a:custGeom>
                <a:avLst/>
                <a:gdLst>
                  <a:gd name="T0" fmla="*/ 7 w 14"/>
                  <a:gd name="T1" fmla="*/ 0 h 14"/>
                  <a:gd name="T2" fmla="*/ 0 w 14"/>
                  <a:gd name="T3" fmla="*/ 7 h 14"/>
                  <a:gd name="T4" fmla="*/ 7 w 14"/>
                  <a:gd name="T5" fmla="*/ 13 h 14"/>
                  <a:gd name="T6" fmla="*/ 14 w 14"/>
                  <a:gd name="T7" fmla="*/ 6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3" y="0"/>
                      <a:pt x="0" y="3"/>
                      <a:pt x="0" y="7"/>
                    </a:cubicBezTo>
                    <a:cubicBezTo>
                      <a:pt x="1" y="11"/>
                      <a:pt x="4" y="14"/>
                      <a:pt x="7" y="13"/>
                    </a:cubicBezTo>
                    <a:cubicBezTo>
                      <a:pt x="11" y="13"/>
                      <a:pt x="14" y="10"/>
                      <a:pt x="14" y="6"/>
                    </a:cubicBezTo>
                    <a:cubicBezTo>
                      <a:pt x="13" y="3"/>
                      <a:pt x="10" y="0"/>
                      <a:pt x="7" y="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6" name="Freeform 206"/>
            <p:cNvSpPr/>
            <p:nvPr/>
          </p:nvSpPr>
          <p:spPr bwMode="auto">
            <a:xfrm>
              <a:off x="7361238" y="1868488"/>
              <a:ext cx="165100" cy="169863"/>
            </a:xfrm>
            <a:custGeom>
              <a:avLst/>
              <a:gdLst>
                <a:gd name="T0" fmla="*/ 16 w 39"/>
                <a:gd name="T1" fmla="*/ 8 h 40"/>
                <a:gd name="T2" fmla="*/ 4 w 39"/>
                <a:gd name="T3" fmla="*/ 0 h 40"/>
                <a:gd name="T4" fmla="*/ 0 w 39"/>
                <a:gd name="T5" fmla="*/ 14 h 40"/>
                <a:gd name="T6" fmla="*/ 26 w 39"/>
                <a:gd name="T7" fmla="*/ 40 h 40"/>
                <a:gd name="T8" fmla="*/ 39 w 39"/>
                <a:gd name="T9" fmla="*/ 36 h 40"/>
                <a:gd name="T10" fmla="*/ 16 w 39"/>
                <a:gd name="T11" fmla="*/ 8 h 40"/>
              </a:gdLst>
              <a:ahLst/>
              <a:cxnLst>
                <a:cxn ang="0">
                  <a:pos x="T0" y="T1"/>
                </a:cxn>
                <a:cxn ang="0">
                  <a:pos x="T2" y="T3"/>
                </a:cxn>
                <a:cxn ang="0">
                  <a:pos x="T4" y="T5"/>
                </a:cxn>
                <a:cxn ang="0">
                  <a:pos x="T6" y="T7"/>
                </a:cxn>
                <a:cxn ang="0">
                  <a:pos x="T8" y="T9"/>
                </a:cxn>
                <a:cxn ang="0">
                  <a:pos x="T10" y="T11"/>
                </a:cxn>
              </a:cxnLst>
              <a:rect l="0" t="0" r="r" b="b"/>
              <a:pathLst>
                <a:path w="39" h="40">
                  <a:moveTo>
                    <a:pt x="16" y="8"/>
                  </a:moveTo>
                  <a:cubicBezTo>
                    <a:pt x="12" y="5"/>
                    <a:pt x="8" y="3"/>
                    <a:pt x="4" y="0"/>
                  </a:cubicBezTo>
                  <a:cubicBezTo>
                    <a:pt x="2" y="4"/>
                    <a:pt x="0" y="9"/>
                    <a:pt x="0" y="14"/>
                  </a:cubicBezTo>
                  <a:cubicBezTo>
                    <a:pt x="0" y="28"/>
                    <a:pt x="12" y="40"/>
                    <a:pt x="26" y="40"/>
                  </a:cubicBezTo>
                  <a:cubicBezTo>
                    <a:pt x="31" y="40"/>
                    <a:pt x="35" y="39"/>
                    <a:pt x="39" y="36"/>
                  </a:cubicBezTo>
                  <a:cubicBezTo>
                    <a:pt x="33" y="26"/>
                    <a:pt x="26" y="15"/>
                    <a:pt x="16" y="8"/>
                  </a:cubicBezTo>
                  <a:close/>
                </a:path>
              </a:pathLst>
            </a:cu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207"/>
            <p:cNvSpPr/>
            <p:nvPr/>
          </p:nvSpPr>
          <p:spPr bwMode="auto">
            <a:xfrm>
              <a:off x="7399338" y="1889125"/>
              <a:ext cx="109538" cy="114300"/>
            </a:xfrm>
            <a:custGeom>
              <a:avLst/>
              <a:gdLst>
                <a:gd name="T0" fmla="*/ 7 w 26"/>
                <a:gd name="T1" fmla="*/ 3 h 27"/>
                <a:gd name="T2" fmla="*/ 2 w 26"/>
                <a:gd name="T3" fmla="*/ 0 h 27"/>
                <a:gd name="T4" fmla="*/ 0 w 26"/>
                <a:gd name="T5" fmla="*/ 9 h 27"/>
                <a:gd name="T6" fmla="*/ 17 w 26"/>
                <a:gd name="T7" fmla="*/ 27 h 27"/>
                <a:gd name="T8" fmla="*/ 26 w 26"/>
                <a:gd name="T9" fmla="*/ 25 h 27"/>
                <a:gd name="T10" fmla="*/ 7 w 26"/>
                <a:gd name="T11" fmla="*/ 3 h 27"/>
              </a:gdLst>
              <a:ahLst/>
              <a:cxnLst>
                <a:cxn ang="0">
                  <a:pos x="T0" y="T1"/>
                </a:cxn>
                <a:cxn ang="0">
                  <a:pos x="T2" y="T3"/>
                </a:cxn>
                <a:cxn ang="0">
                  <a:pos x="T4" y="T5"/>
                </a:cxn>
                <a:cxn ang="0">
                  <a:pos x="T6" y="T7"/>
                </a:cxn>
                <a:cxn ang="0">
                  <a:pos x="T8" y="T9"/>
                </a:cxn>
                <a:cxn ang="0">
                  <a:pos x="T10" y="T11"/>
                </a:cxn>
              </a:cxnLst>
              <a:rect l="0" t="0" r="r" b="b"/>
              <a:pathLst>
                <a:path w="26" h="27">
                  <a:moveTo>
                    <a:pt x="7" y="3"/>
                  </a:moveTo>
                  <a:cubicBezTo>
                    <a:pt x="6" y="2"/>
                    <a:pt x="4" y="1"/>
                    <a:pt x="2" y="0"/>
                  </a:cubicBezTo>
                  <a:cubicBezTo>
                    <a:pt x="1" y="2"/>
                    <a:pt x="0" y="6"/>
                    <a:pt x="0" y="9"/>
                  </a:cubicBezTo>
                  <a:cubicBezTo>
                    <a:pt x="0" y="19"/>
                    <a:pt x="8" y="27"/>
                    <a:pt x="17" y="27"/>
                  </a:cubicBezTo>
                  <a:cubicBezTo>
                    <a:pt x="21" y="27"/>
                    <a:pt x="24" y="26"/>
                    <a:pt x="26" y="25"/>
                  </a:cubicBezTo>
                  <a:cubicBezTo>
                    <a:pt x="21" y="16"/>
                    <a:pt x="15" y="9"/>
                    <a:pt x="7" y="3"/>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208"/>
            <p:cNvSpPr/>
            <p:nvPr/>
          </p:nvSpPr>
          <p:spPr bwMode="auto">
            <a:xfrm>
              <a:off x="7419976" y="1901825"/>
              <a:ext cx="80963" cy="85725"/>
            </a:xfrm>
            <a:custGeom>
              <a:avLst/>
              <a:gdLst>
                <a:gd name="T0" fmla="*/ 2 w 19"/>
                <a:gd name="T1" fmla="*/ 0 h 20"/>
                <a:gd name="T2" fmla="*/ 2 w 19"/>
                <a:gd name="T3" fmla="*/ 0 h 20"/>
                <a:gd name="T4" fmla="*/ 0 w 19"/>
                <a:gd name="T5" fmla="*/ 7 h 20"/>
                <a:gd name="T6" fmla="*/ 13 w 19"/>
                <a:gd name="T7" fmla="*/ 19 h 20"/>
                <a:gd name="T8" fmla="*/ 19 w 19"/>
                <a:gd name="T9" fmla="*/ 18 h 20"/>
                <a:gd name="T10" fmla="*/ 2 w 19"/>
                <a:gd name="T11" fmla="*/ 0 h 20"/>
              </a:gdLst>
              <a:ahLst/>
              <a:cxnLst>
                <a:cxn ang="0">
                  <a:pos x="T0" y="T1"/>
                </a:cxn>
                <a:cxn ang="0">
                  <a:pos x="T2" y="T3"/>
                </a:cxn>
                <a:cxn ang="0">
                  <a:pos x="T4" y="T5"/>
                </a:cxn>
                <a:cxn ang="0">
                  <a:pos x="T6" y="T7"/>
                </a:cxn>
                <a:cxn ang="0">
                  <a:pos x="T8" y="T9"/>
                </a:cxn>
                <a:cxn ang="0">
                  <a:pos x="T10" y="T11"/>
                </a:cxn>
              </a:cxnLst>
              <a:rect l="0" t="0" r="r" b="b"/>
              <a:pathLst>
                <a:path w="19" h="20">
                  <a:moveTo>
                    <a:pt x="2" y="0"/>
                  </a:moveTo>
                  <a:cubicBezTo>
                    <a:pt x="2" y="0"/>
                    <a:pt x="2" y="0"/>
                    <a:pt x="2" y="0"/>
                  </a:cubicBezTo>
                  <a:cubicBezTo>
                    <a:pt x="0" y="2"/>
                    <a:pt x="0" y="5"/>
                    <a:pt x="0" y="7"/>
                  </a:cubicBezTo>
                  <a:cubicBezTo>
                    <a:pt x="0" y="14"/>
                    <a:pt x="6" y="20"/>
                    <a:pt x="13" y="19"/>
                  </a:cubicBezTo>
                  <a:cubicBezTo>
                    <a:pt x="15" y="19"/>
                    <a:pt x="17" y="19"/>
                    <a:pt x="19" y="18"/>
                  </a:cubicBezTo>
                  <a:cubicBezTo>
                    <a:pt x="14" y="11"/>
                    <a:pt x="9" y="5"/>
                    <a:pt x="2" y="0"/>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209"/>
            <p:cNvSpPr/>
            <p:nvPr/>
          </p:nvSpPr>
          <p:spPr bwMode="auto">
            <a:xfrm>
              <a:off x="7445376" y="1919288"/>
              <a:ext cx="38100" cy="38100"/>
            </a:xfrm>
            <a:custGeom>
              <a:avLst/>
              <a:gdLst>
                <a:gd name="T0" fmla="*/ 1 w 9"/>
                <a:gd name="T1" fmla="*/ 0 h 9"/>
                <a:gd name="T2" fmla="*/ 0 w 9"/>
                <a:gd name="T3" fmla="*/ 3 h 9"/>
                <a:gd name="T4" fmla="*/ 7 w 9"/>
                <a:gd name="T5" fmla="*/ 9 h 9"/>
                <a:gd name="T6" fmla="*/ 9 w 9"/>
                <a:gd name="T7" fmla="*/ 9 h 9"/>
                <a:gd name="T8" fmla="*/ 1 w 9"/>
                <a:gd name="T9" fmla="*/ 0 h 9"/>
              </a:gdLst>
              <a:ahLst/>
              <a:cxnLst>
                <a:cxn ang="0">
                  <a:pos x="T0" y="T1"/>
                </a:cxn>
                <a:cxn ang="0">
                  <a:pos x="T2" y="T3"/>
                </a:cxn>
                <a:cxn ang="0">
                  <a:pos x="T4" y="T5"/>
                </a:cxn>
                <a:cxn ang="0">
                  <a:pos x="T6" y="T7"/>
                </a:cxn>
                <a:cxn ang="0">
                  <a:pos x="T8" y="T9"/>
                </a:cxn>
              </a:cxnLst>
              <a:rect l="0" t="0" r="r" b="b"/>
              <a:pathLst>
                <a:path w="9" h="9">
                  <a:moveTo>
                    <a:pt x="1" y="0"/>
                  </a:moveTo>
                  <a:cubicBezTo>
                    <a:pt x="0" y="1"/>
                    <a:pt x="0" y="2"/>
                    <a:pt x="0" y="3"/>
                  </a:cubicBezTo>
                  <a:cubicBezTo>
                    <a:pt x="0" y="7"/>
                    <a:pt x="3" y="9"/>
                    <a:pt x="7" y="9"/>
                  </a:cubicBezTo>
                  <a:cubicBezTo>
                    <a:pt x="8" y="9"/>
                    <a:pt x="8" y="9"/>
                    <a:pt x="9" y="9"/>
                  </a:cubicBezTo>
                  <a:cubicBezTo>
                    <a:pt x="6" y="5"/>
                    <a:pt x="4" y="2"/>
                    <a:pt x="1" y="0"/>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Oval 210"/>
            <p:cNvSpPr>
              <a:spLocks noChangeArrowheads="1"/>
            </p:cNvSpPr>
            <p:nvPr/>
          </p:nvSpPr>
          <p:spPr bwMode="auto">
            <a:xfrm>
              <a:off x="7165976" y="2046288"/>
              <a:ext cx="220663" cy="220663"/>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Oval 211"/>
            <p:cNvSpPr>
              <a:spLocks noChangeArrowheads="1"/>
            </p:cNvSpPr>
            <p:nvPr/>
          </p:nvSpPr>
          <p:spPr bwMode="auto">
            <a:xfrm>
              <a:off x="7199313" y="2081213"/>
              <a:ext cx="152400" cy="152400"/>
            </a:xfrm>
            <a:prstGeom prst="ellipse">
              <a:avLst/>
            </a:pr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212"/>
            <p:cNvSpPr/>
            <p:nvPr/>
          </p:nvSpPr>
          <p:spPr bwMode="auto">
            <a:xfrm>
              <a:off x="7219951" y="2101850"/>
              <a:ext cx="115888" cy="114300"/>
            </a:xfrm>
            <a:custGeom>
              <a:avLst/>
              <a:gdLst>
                <a:gd name="T0" fmla="*/ 14 w 27"/>
                <a:gd name="T1" fmla="*/ 26 h 27"/>
                <a:gd name="T2" fmla="*/ 26 w 27"/>
                <a:gd name="T3" fmla="*/ 13 h 27"/>
                <a:gd name="T4" fmla="*/ 13 w 27"/>
                <a:gd name="T5" fmla="*/ 1 h 27"/>
                <a:gd name="T6" fmla="*/ 1 w 27"/>
                <a:gd name="T7" fmla="*/ 14 h 27"/>
                <a:gd name="T8" fmla="*/ 14 w 27"/>
                <a:gd name="T9" fmla="*/ 26 h 27"/>
              </a:gdLst>
              <a:ahLst/>
              <a:cxnLst>
                <a:cxn ang="0">
                  <a:pos x="T0" y="T1"/>
                </a:cxn>
                <a:cxn ang="0">
                  <a:pos x="T2" y="T3"/>
                </a:cxn>
                <a:cxn ang="0">
                  <a:pos x="T4" y="T5"/>
                </a:cxn>
                <a:cxn ang="0">
                  <a:pos x="T6" y="T7"/>
                </a:cxn>
                <a:cxn ang="0">
                  <a:pos x="T8" y="T9"/>
                </a:cxn>
              </a:cxnLst>
              <a:rect l="0" t="0" r="r" b="b"/>
              <a:pathLst>
                <a:path w="27" h="27">
                  <a:moveTo>
                    <a:pt x="14" y="26"/>
                  </a:moveTo>
                  <a:cubicBezTo>
                    <a:pt x="21" y="26"/>
                    <a:pt x="27" y="20"/>
                    <a:pt x="26" y="13"/>
                  </a:cubicBezTo>
                  <a:cubicBezTo>
                    <a:pt x="26" y="6"/>
                    <a:pt x="20" y="0"/>
                    <a:pt x="13" y="1"/>
                  </a:cubicBezTo>
                  <a:cubicBezTo>
                    <a:pt x="6" y="1"/>
                    <a:pt x="0" y="7"/>
                    <a:pt x="1" y="14"/>
                  </a:cubicBezTo>
                  <a:cubicBezTo>
                    <a:pt x="1" y="21"/>
                    <a:pt x="7" y="27"/>
                    <a:pt x="14" y="26"/>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213"/>
            <p:cNvSpPr/>
            <p:nvPr/>
          </p:nvSpPr>
          <p:spPr bwMode="auto">
            <a:xfrm>
              <a:off x="7245351" y="2132013"/>
              <a:ext cx="60325" cy="55563"/>
            </a:xfrm>
            <a:custGeom>
              <a:avLst/>
              <a:gdLst>
                <a:gd name="T0" fmla="*/ 8 w 14"/>
                <a:gd name="T1" fmla="*/ 13 h 13"/>
                <a:gd name="T2" fmla="*/ 14 w 14"/>
                <a:gd name="T3" fmla="*/ 6 h 13"/>
                <a:gd name="T4" fmla="*/ 7 w 14"/>
                <a:gd name="T5" fmla="*/ 0 h 13"/>
                <a:gd name="T6" fmla="*/ 1 w 14"/>
                <a:gd name="T7" fmla="*/ 7 h 13"/>
                <a:gd name="T8" fmla="*/ 8 w 14"/>
                <a:gd name="T9" fmla="*/ 13 h 13"/>
              </a:gdLst>
              <a:ahLst/>
              <a:cxnLst>
                <a:cxn ang="0">
                  <a:pos x="T0" y="T1"/>
                </a:cxn>
                <a:cxn ang="0">
                  <a:pos x="T2" y="T3"/>
                </a:cxn>
                <a:cxn ang="0">
                  <a:pos x="T4" y="T5"/>
                </a:cxn>
                <a:cxn ang="0">
                  <a:pos x="T6" y="T7"/>
                </a:cxn>
                <a:cxn ang="0">
                  <a:pos x="T8" y="T9"/>
                </a:cxn>
              </a:cxnLst>
              <a:rect l="0" t="0" r="r" b="b"/>
              <a:pathLst>
                <a:path w="14" h="13">
                  <a:moveTo>
                    <a:pt x="8" y="13"/>
                  </a:moveTo>
                  <a:cubicBezTo>
                    <a:pt x="11" y="13"/>
                    <a:pt x="14" y="10"/>
                    <a:pt x="14" y="6"/>
                  </a:cubicBezTo>
                  <a:cubicBezTo>
                    <a:pt x="14" y="2"/>
                    <a:pt x="11" y="0"/>
                    <a:pt x="7" y="0"/>
                  </a:cubicBezTo>
                  <a:cubicBezTo>
                    <a:pt x="3" y="0"/>
                    <a:pt x="0" y="3"/>
                    <a:pt x="1" y="7"/>
                  </a:cubicBezTo>
                  <a:cubicBezTo>
                    <a:pt x="1" y="11"/>
                    <a:pt x="4" y="13"/>
                    <a:pt x="8" y="13"/>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Oval 214"/>
            <p:cNvSpPr>
              <a:spLocks noChangeArrowheads="1"/>
            </p:cNvSpPr>
            <p:nvPr/>
          </p:nvSpPr>
          <p:spPr bwMode="auto">
            <a:xfrm>
              <a:off x="6788151" y="2089150"/>
              <a:ext cx="215900" cy="215900"/>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Oval 215"/>
            <p:cNvSpPr>
              <a:spLocks noChangeArrowheads="1"/>
            </p:cNvSpPr>
            <p:nvPr/>
          </p:nvSpPr>
          <p:spPr bwMode="auto">
            <a:xfrm>
              <a:off x="6821488" y="2122488"/>
              <a:ext cx="152400" cy="149225"/>
            </a:xfrm>
            <a:prstGeom prst="ellipse">
              <a:avLst/>
            </a:pr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216"/>
            <p:cNvSpPr/>
            <p:nvPr/>
          </p:nvSpPr>
          <p:spPr bwMode="auto">
            <a:xfrm>
              <a:off x="6842126" y="2144713"/>
              <a:ext cx="111125" cy="109538"/>
            </a:xfrm>
            <a:custGeom>
              <a:avLst/>
              <a:gdLst>
                <a:gd name="T0" fmla="*/ 14 w 26"/>
                <a:gd name="T1" fmla="*/ 26 h 26"/>
                <a:gd name="T2" fmla="*/ 26 w 26"/>
                <a:gd name="T3" fmla="*/ 12 h 26"/>
                <a:gd name="T4" fmla="*/ 12 w 26"/>
                <a:gd name="T5" fmla="*/ 0 h 26"/>
                <a:gd name="T6" fmla="*/ 0 w 26"/>
                <a:gd name="T7" fmla="*/ 14 h 26"/>
                <a:gd name="T8" fmla="*/ 14 w 26"/>
                <a:gd name="T9" fmla="*/ 26 h 26"/>
              </a:gdLst>
              <a:ahLst/>
              <a:cxnLst>
                <a:cxn ang="0">
                  <a:pos x="T0" y="T1"/>
                </a:cxn>
                <a:cxn ang="0">
                  <a:pos x="T2" y="T3"/>
                </a:cxn>
                <a:cxn ang="0">
                  <a:pos x="T4" y="T5"/>
                </a:cxn>
                <a:cxn ang="0">
                  <a:pos x="T6" y="T7"/>
                </a:cxn>
                <a:cxn ang="0">
                  <a:pos x="T8" y="T9"/>
                </a:cxn>
              </a:cxnLst>
              <a:rect l="0" t="0" r="r" b="b"/>
              <a:pathLst>
                <a:path w="26" h="26">
                  <a:moveTo>
                    <a:pt x="14" y="26"/>
                  </a:moveTo>
                  <a:cubicBezTo>
                    <a:pt x="21" y="25"/>
                    <a:pt x="26" y="19"/>
                    <a:pt x="26" y="12"/>
                  </a:cubicBezTo>
                  <a:cubicBezTo>
                    <a:pt x="25" y="5"/>
                    <a:pt x="19" y="0"/>
                    <a:pt x="12" y="0"/>
                  </a:cubicBezTo>
                  <a:cubicBezTo>
                    <a:pt x="5" y="0"/>
                    <a:pt x="0" y="6"/>
                    <a:pt x="0" y="14"/>
                  </a:cubicBezTo>
                  <a:cubicBezTo>
                    <a:pt x="0" y="21"/>
                    <a:pt x="7" y="26"/>
                    <a:pt x="14" y="26"/>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217"/>
            <p:cNvSpPr/>
            <p:nvPr/>
          </p:nvSpPr>
          <p:spPr bwMode="auto">
            <a:xfrm>
              <a:off x="6867526" y="2170113"/>
              <a:ext cx="60325" cy="58738"/>
            </a:xfrm>
            <a:custGeom>
              <a:avLst/>
              <a:gdLst>
                <a:gd name="T0" fmla="*/ 7 w 14"/>
                <a:gd name="T1" fmla="*/ 13 h 14"/>
                <a:gd name="T2" fmla="*/ 14 w 14"/>
                <a:gd name="T3" fmla="*/ 6 h 14"/>
                <a:gd name="T4" fmla="*/ 6 w 14"/>
                <a:gd name="T5" fmla="*/ 0 h 14"/>
                <a:gd name="T6" fmla="*/ 0 w 14"/>
                <a:gd name="T7" fmla="*/ 7 h 14"/>
                <a:gd name="T8" fmla="*/ 7 w 14"/>
                <a:gd name="T9" fmla="*/ 13 h 14"/>
              </a:gdLst>
              <a:ahLst/>
              <a:cxnLst>
                <a:cxn ang="0">
                  <a:pos x="T0" y="T1"/>
                </a:cxn>
                <a:cxn ang="0">
                  <a:pos x="T2" y="T3"/>
                </a:cxn>
                <a:cxn ang="0">
                  <a:pos x="T4" y="T5"/>
                </a:cxn>
                <a:cxn ang="0">
                  <a:pos x="T6" y="T7"/>
                </a:cxn>
                <a:cxn ang="0">
                  <a:pos x="T8" y="T9"/>
                </a:cxn>
              </a:cxnLst>
              <a:rect l="0" t="0" r="r" b="b"/>
              <a:pathLst>
                <a:path w="14" h="14">
                  <a:moveTo>
                    <a:pt x="7" y="13"/>
                  </a:moveTo>
                  <a:cubicBezTo>
                    <a:pt x="11" y="13"/>
                    <a:pt x="14" y="10"/>
                    <a:pt x="14" y="6"/>
                  </a:cubicBezTo>
                  <a:cubicBezTo>
                    <a:pt x="13" y="3"/>
                    <a:pt x="10" y="0"/>
                    <a:pt x="6" y="0"/>
                  </a:cubicBezTo>
                  <a:cubicBezTo>
                    <a:pt x="3" y="0"/>
                    <a:pt x="0" y="3"/>
                    <a:pt x="0" y="7"/>
                  </a:cubicBezTo>
                  <a:cubicBezTo>
                    <a:pt x="0" y="11"/>
                    <a:pt x="4" y="14"/>
                    <a:pt x="7" y="13"/>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Oval 218"/>
            <p:cNvSpPr>
              <a:spLocks noChangeArrowheads="1"/>
            </p:cNvSpPr>
            <p:nvPr/>
          </p:nvSpPr>
          <p:spPr bwMode="auto">
            <a:xfrm>
              <a:off x="7004051" y="2347913"/>
              <a:ext cx="215900" cy="220663"/>
            </a:xfrm>
            <a:prstGeom prst="ellipse">
              <a:avLst/>
            </a:pr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Oval 219"/>
            <p:cNvSpPr>
              <a:spLocks noChangeArrowheads="1"/>
            </p:cNvSpPr>
            <p:nvPr/>
          </p:nvSpPr>
          <p:spPr bwMode="auto">
            <a:xfrm>
              <a:off x="7037388" y="2382838"/>
              <a:ext cx="149225" cy="152400"/>
            </a:xfrm>
            <a:prstGeom prst="ellipse">
              <a:avLst/>
            </a:pr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20"/>
            <p:cNvSpPr/>
            <p:nvPr/>
          </p:nvSpPr>
          <p:spPr bwMode="auto">
            <a:xfrm>
              <a:off x="7059613" y="2403475"/>
              <a:ext cx="109538" cy="114300"/>
            </a:xfrm>
            <a:custGeom>
              <a:avLst/>
              <a:gdLst>
                <a:gd name="T0" fmla="*/ 14 w 26"/>
                <a:gd name="T1" fmla="*/ 26 h 27"/>
                <a:gd name="T2" fmla="*/ 26 w 26"/>
                <a:gd name="T3" fmla="*/ 13 h 27"/>
                <a:gd name="T4" fmla="*/ 12 w 26"/>
                <a:gd name="T5" fmla="*/ 1 h 27"/>
                <a:gd name="T6" fmla="*/ 0 w 26"/>
                <a:gd name="T7" fmla="*/ 14 h 27"/>
                <a:gd name="T8" fmla="*/ 14 w 26"/>
                <a:gd name="T9" fmla="*/ 26 h 27"/>
              </a:gdLst>
              <a:ahLst/>
              <a:cxnLst>
                <a:cxn ang="0">
                  <a:pos x="T0" y="T1"/>
                </a:cxn>
                <a:cxn ang="0">
                  <a:pos x="T2" y="T3"/>
                </a:cxn>
                <a:cxn ang="0">
                  <a:pos x="T4" y="T5"/>
                </a:cxn>
                <a:cxn ang="0">
                  <a:pos x="T6" y="T7"/>
                </a:cxn>
                <a:cxn ang="0">
                  <a:pos x="T8" y="T9"/>
                </a:cxn>
              </a:cxnLst>
              <a:rect l="0" t="0" r="r" b="b"/>
              <a:pathLst>
                <a:path w="26" h="27">
                  <a:moveTo>
                    <a:pt x="14" y="26"/>
                  </a:moveTo>
                  <a:cubicBezTo>
                    <a:pt x="21" y="26"/>
                    <a:pt x="26" y="20"/>
                    <a:pt x="26" y="13"/>
                  </a:cubicBezTo>
                  <a:cubicBezTo>
                    <a:pt x="25" y="6"/>
                    <a:pt x="19" y="0"/>
                    <a:pt x="12" y="1"/>
                  </a:cubicBezTo>
                  <a:cubicBezTo>
                    <a:pt x="5" y="1"/>
                    <a:pt x="0" y="7"/>
                    <a:pt x="0" y="14"/>
                  </a:cubicBezTo>
                  <a:cubicBezTo>
                    <a:pt x="0" y="21"/>
                    <a:pt x="6" y="27"/>
                    <a:pt x="14" y="26"/>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21"/>
            <p:cNvSpPr/>
            <p:nvPr/>
          </p:nvSpPr>
          <p:spPr bwMode="auto">
            <a:xfrm>
              <a:off x="7085013" y="2433638"/>
              <a:ext cx="58738" cy="53975"/>
            </a:xfrm>
            <a:custGeom>
              <a:avLst/>
              <a:gdLst>
                <a:gd name="T0" fmla="*/ 7 w 14"/>
                <a:gd name="T1" fmla="*/ 13 h 13"/>
                <a:gd name="T2" fmla="*/ 14 w 14"/>
                <a:gd name="T3" fmla="*/ 6 h 13"/>
                <a:gd name="T4" fmla="*/ 6 w 14"/>
                <a:gd name="T5" fmla="*/ 0 h 13"/>
                <a:gd name="T6" fmla="*/ 0 w 14"/>
                <a:gd name="T7" fmla="*/ 7 h 13"/>
                <a:gd name="T8" fmla="*/ 7 w 14"/>
                <a:gd name="T9" fmla="*/ 13 h 13"/>
              </a:gdLst>
              <a:ahLst/>
              <a:cxnLst>
                <a:cxn ang="0">
                  <a:pos x="T0" y="T1"/>
                </a:cxn>
                <a:cxn ang="0">
                  <a:pos x="T2" y="T3"/>
                </a:cxn>
                <a:cxn ang="0">
                  <a:pos x="T4" y="T5"/>
                </a:cxn>
                <a:cxn ang="0">
                  <a:pos x="T6" y="T7"/>
                </a:cxn>
                <a:cxn ang="0">
                  <a:pos x="T8" y="T9"/>
                </a:cxn>
              </a:cxnLst>
              <a:rect l="0" t="0" r="r" b="b"/>
              <a:pathLst>
                <a:path w="14" h="13">
                  <a:moveTo>
                    <a:pt x="7" y="13"/>
                  </a:moveTo>
                  <a:cubicBezTo>
                    <a:pt x="11" y="13"/>
                    <a:pt x="14" y="10"/>
                    <a:pt x="14" y="6"/>
                  </a:cubicBezTo>
                  <a:cubicBezTo>
                    <a:pt x="13" y="2"/>
                    <a:pt x="10" y="0"/>
                    <a:pt x="6" y="0"/>
                  </a:cubicBezTo>
                  <a:cubicBezTo>
                    <a:pt x="3" y="0"/>
                    <a:pt x="0" y="3"/>
                    <a:pt x="0" y="7"/>
                  </a:cubicBezTo>
                  <a:cubicBezTo>
                    <a:pt x="0" y="11"/>
                    <a:pt x="3" y="13"/>
                    <a:pt x="7" y="13"/>
                  </a:cubicBezTo>
                  <a:close/>
                </a:path>
              </a:pathLst>
            </a:custGeom>
            <a:solidFill>
              <a:srgbClr val="6F3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2"/>
            <p:cNvSpPr/>
            <p:nvPr/>
          </p:nvSpPr>
          <p:spPr bwMode="auto">
            <a:xfrm>
              <a:off x="7373938" y="2309813"/>
              <a:ext cx="160338" cy="187325"/>
            </a:xfrm>
            <a:custGeom>
              <a:avLst/>
              <a:gdLst>
                <a:gd name="T0" fmla="*/ 38 w 38"/>
                <a:gd name="T1" fmla="*/ 3 h 44"/>
                <a:gd name="T2" fmla="*/ 26 w 38"/>
                <a:gd name="T3" fmla="*/ 0 h 44"/>
                <a:gd name="T4" fmla="*/ 0 w 38"/>
                <a:gd name="T5" fmla="*/ 26 h 44"/>
                <a:gd name="T6" fmla="*/ 9 w 38"/>
                <a:gd name="T7" fmla="*/ 44 h 44"/>
                <a:gd name="T8" fmla="*/ 38 w 38"/>
                <a:gd name="T9" fmla="*/ 3 h 44"/>
              </a:gdLst>
              <a:ahLst/>
              <a:cxnLst>
                <a:cxn ang="0">
                  <a:pos x="T0" y="T1"/>
                </a:cxn>
                <a:cxn ang="0">
                  <a:pos x="T2" y="T3"/>
                </a:cxn>
                <a:cxn ang="0">
                  <a:pos x="T4" y="T5"/>
                </a:cxn>
                <a:cxn ang="0">
                  <a:pos x="T6" y="T7"/>
                </a:cxn>
                <a:cxn ang="0">
                  <a:pos x="T8" y="T9"/>
                </a:cxn>
              </a:cxnLst>
              <a:rect l="0" t="0" r="r" b="b"/>
              <a:pathLst>
                <a:path w="38" h="44">
                  <a:moveTo>
                    <a:pt x="38" y="3"/>
                  </a:moveTo>
                  <a:cubicBezTo>
                    <a:pt x="35" y="1"/>
                    <a:pt x="31" y="0"/>
                    <a:pt x="26" y="0"/>
                  </a:cubicBezTo>
                  <a:cubicBezTo>
                    <a:pt x="12" y="0"/>
                    <a:pt x="0" y="12"/>
                    <a:pt x="0" y="26"/>
                  </a:cubicBezTo>
                  <a:cubicBezTo>
                    <a:pt x="0" y="33"/>
                    <a:pt x="4" y="40"/>
                    <a:pt x="9" y="44"/>
                  </a:cubicBezTo>
                  <a:cubicBezTo>
                    <a:pt x="21" y="36"/>
                    <a:pt x="31" y="17"/>
                    <a:pt x="38" y="3"/>
                  </a:cubicBezTo>
                  <a:close/>
                </a:path>
              </a:pathLst>
            </a:custGeom>
            <a:solidFill>
              <a:srgbClr val="FF6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23"/>
            <p:cNvSpPr/>
            <p:nvPr/>
          </p:nvSpPr>
          <p:spPr bwMode="auto">
            <a:xfrm>
              <a:off x="7412038" y="2344738"/>
              <a:ext cx="109538" cy="130175"/>
            </a:xfrm>
            <a:custGeom>
              <a:avLst/>
              <a:gdLst>
                <a:gd name="T0" fmla="*/ 26 w 26"/>
                <a:gd name="T1" fmla="*/ 2 h 31"/>
                <a:gd name="T2" fmla="*/ 18 w 26"/>
                <a:gd name="T3" fmla="*/ 0 h 31"/>
                <a:gd name="T4" fmla="*/ 0 w 26"/>
                <a:gd name="T5" fmla="*/ 18 h 31"/>
                <a:gd name="T6" fmla="*/ 6 w 26"/>
                <a:gd name="T7" fmla="*/ 31 h 31"/>
                <a:gd name="T8" fmla="*/ 26 w 26"/>
                <a:gd name="T9" fmla="*/ 2 h 31"/>
              </a:gdLst>
              <a:ahLst/>
              <a:cxnLst>
                <a:cxn ang="0">
                  <a:pos x="T0" y="T1"/>
                </a:cxn>
                <a:cxn ang="0">
                  <a:pos x="T2" y="T3"/>
                </a:cxn>
                <a:cxn ang="0">
                  <a:pos x="T4" y="T5"/>
                </a:cxn>
                <a:cxn ang="0">
                  <a:pos x="T6" y="T7"/>
                </a:cxn>
                <a:cxn ang="0">
                  <a:pos x="T8" y="T9"/>
                </a:cxn>
              </a:cxnLst>
              <a:rect l="0" t="0" r="r" b="b"/>
              <a:pathLst>
                <a:path w="26" h="31">
                  <a:moveTo>
                    <a:pt x="26" y="2"/>
                  </a:moveTo>
                  <a:cubicBezTo>
                    <a:pt x="23" y="1"/>
                    <a:pt x="21" y="0"/>
                    <a:pt x="18" y="0"/>
                  </a:cubicBezTo>
                  <a:cubicBezTo>
                    <a:pt x="8" y="0"/>
                    <a:pt x="0" y="8"/>
                    <a:pt x="0" y="18"/>
                  </a:cubicBezTo>
                  <a:cubicBezTo>
                    <a:pt x="0" y="23"/>
                    <a:pt x="2" y="28"/>
                    <a:pt x="6" y="31"/>
                  </a:cubicBezTo>
                  <a:cubicBezTo>
                    <a:pt x="14" y="24"/>
                    <a:pt x="20" y="12"/>
                    <a:pt x="26" y="2"/>
                  </a:cubicBezTo>
                  <a:close/>
                </a:path>
              </a:pathLst>
            </a:custGeom>
            <a:solidFill>
              <a:srgbClr val="8B5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24"/>
            <p:cNvSpPr/>
            <p:nvPr/>
          </p:nvSpPr>
          <p:spPr bwMode="auto">
            <a:xfrm>
              <a:off x="7427913" y="2365375"/>
              <a:ext cx="80963" cy="96838"/>
            </a:xfrm>
            <a:custGeom>
              <a:avLst/>
              <a:gdLst>
                <a:gd name="T0" fmla="*/ 13 w 19"/>
                <a:gd name="T1" fmla="*/ 0 h 23"/>
                <a:gd name="T2" fmla="*/ 1 w 19"/>
                <a:gd name="T3" fmla="*/ 14 h 23"/>
                <a:gd name="T4" fmla="*/ 5 w 19"/>
                <a:gd name="T5" fmla="*/ 23 h 23"/>
                <a:gd name="T6" fmla="*/ 19 w 19"/>
                <a:gd name="T7" fmla="*/ 2 h 23"/>
                <a:gd name="T8" fmla="*/ 13 w 19"/>
                <a:gd name="T9" fmla="*/ 0 h 23"/>
              </a:gdLst>
              <a:ahLst/>
              <a:cxnLst>
                <a:cxn ang="0">
                  <a:pos x="T0" y="T1"/>
                </a:cxn>
                <a:cxn ang="0">
                  <a:pos x="T2" y="T3"/>
                </a:cxn>
                <a:cxn ang="0">
                  <a:pos x="T4" y="T5"/>
                </a:cxn>
                <a:cxn ang="0">
                  <a:pos x="T6" y="T7"/>
                </a:cxn>
                <a:cxn ang="0">
                  <a:pos x="T8" y="T9"/>
                </a:cxn>
              </a:cxnLst>
              <a:rect l="0" t="0" r="r" b="b"/>
              <a:pathLst>
                <a:path w="19" h="23">
                  <a:moveTo>
                    <a:pt x="13" y="0"/>
                  </a:moveTo>
                  <a:cubicBezTo>
                    <a:pt x="6" y="1"/>
                    <a:pt x="0" y="7"/>
                    <a:pt x="1" y="14"/>
                  </a:cubicBezTo>
                  <a:cubicBezTo>
                    <a:pt x="1" y="17"/>
                    <a:pt x="3" y="21"/>
                    <a:pt x="5" y="23"/>
                  </a:cubicBezTo>
                  <a:cubicBezTo>
                    <a:pt x="11" y="17"/>
                    <a:pt x="15" y="9"/>
                    <a:pt x="19" y="2"/>
                  </a:cubicBezTo>
                  <a:cubicBezTo>
                    <a:pt x="17" y="1"/>
                    <a:pt x="15" y="0"/>
                    <a:pt x="13" y="0"/>
                  </a:cubicBezTo>
                  <a:close/>
                </a:path>
              </a:pathLst>
            </a:custGeom>
            <a:solidFill>
              <a:srgbClr val="97C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Oval 225"/>
            <p:cNvSpPr>
              <a:spLocks noChangeArrowheads="1"/>
            </p:cNvSpPr>
            <p:nvPr/>
          </p:nvSpPr>
          <p:spPr bwMode="auto">
            <a:xfrm>
              <a:off x="7848601" y="3605213"/>
              <a:ext cx="58738" cy="60325"/>
            </a:xfrm>
            <a:prstGeom prst="ellipse">
              <a:avLst/>
            </a:prstGeom>
            <a:solidFill>
              <a:srgbClr val="4E6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Oval 226"/>
            <p:cNvSpPr>
              <a:spLocks noChangeArrowheads="1"/>
            </p:cNvSpPr>
            <p:nvPr/>
          </p:nvSpPr>
          <p:spPr bwMode="auto">
            <a:xfrm>
              <a:off x="7789863" y="3783013"/>
              <a:ext cx="58738" cy="60325"/>
            </a:xfrm>
            <a:prstGeom prst="ellipse">
              <a:avLst/>
            </a:prstGeom>
            <a:solidFill>
              <a:srgbClr val="4E6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Oval 227"/>
            <p:cNvSpPr>
              <a:spLocks noChangeArrowheads="1"/>
            </p:cNvSpPr>
            <p:nvPr/>
          </p:nvSpPr>
          <p:spPr bwMode="auto">
            <a:xfrm>
              <a:off x="7721601" y="3957638"/>
              <a:ext cx="58738" cy="60325"/>
            </a:xfrm>
            <a:prstGeom prst="ellipse">
              <a:avLst/>
            </a:prstGeom>
            <a:solidFill>
              <a:srgbClr val="4E6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Oval 228"/>
            <p:cNvSpPr>
              <a:spLocks noChangeArrowheads="1"/>
            </p:cNvSpPr>
            <p:nvPr/>
          </p:nvSpPr>
          <p:spPr bwMode="auto">
            <a:xfrm>
              <a:off x="7632701" y="4114800"/>
              <a:ext cx="58738" cy="60325"/>
            </a:xfrm>
            <a:prstGeom prst="ellipse">
              <a:avLst/>
            </a:prstGeom>
            <a:solidFill>
              <a:srgbClr val="4E6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Oval 229"/>
            <p:cNvSpPr>
              <a:spLocks noChangeArrowheads="1"/>
            </p:cNvSpPr>
            <p:nvPr/>
          </p:nvSpPr>
          <p:spPr bwMode="auto">
            <a:xfrm>
              <a:off x="7280276" y="3919538"/>
              <a:ext cx="58738" cy="60325"/>
            </a:xfrm>
            <a:prstGeom prst="ellipse">
              <a:avLst/>
            </a:prstGeom>
            <a:solidFill>
              <a:srgbClr val="FFED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Oval 230"/>
            <p:cNvSpPr>
              <a:spLocks noChangeArrowheads="1"/>
            </p:cNvSpPr>
            <p:nvPr/>
          </p:nvSpPr>
          <p:spPr bwMode="auto">
            <a:xfrm>
              <a:off x="7356476" y="3732213"/>
              <a:ext cx="58738" cy="60325"/>
            </a:xfrm>
            <a:prstGeom prst="ellipse">
              <a:avLst/>
            </a:prstGeom>
            <a:solidFill>
              <a:srgbClr val="FFED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Oval 231"/>
            <p:cNvSpPr>
              <a:spLocks noChangeArrowheads="1"/>
            </p:cNvSpPr>
            <p:nvPr/>
          </p:nvSpPr>
          <p:spPr bwMode="auto">
            <a:xfrm>
              <a:off x="7424738" y="3529013"/>
              <a:ext cx="58738" cy="58738"/>
            </a:xfrm>
            <a:prstGeom prst="ellipse">
              <a:avLst/>
            </a:prstGeom>
            <a:solidFill>
              <a:srgbClr val="FFED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232"/>
            <p:cNvSpPr/>
            <p:nvPr/>
          </p:nvSpPr>
          <p:spPr bwMode="auto">
            <a:xfrm>
              <a:off x="7585076" y="2590800"/>
              <a:ext cx="233363" cy="152400"/>
            </a:xfrm>
            <a:custGeom>
              <a:avLst/>
              <a:gdLst>
                <a:gd name="T0" fmla="*/ 0 w 55"/>
                <a:gd name="T1" fmla="*/ 2 h 36"/>
                <a:gd name="T2" fmla="*/ 0 w 55"/>
                <a:gd name="T3" fmla="*/ 8 h 36"/>
                <a:gd name="T4" fmla="*/ 27 w 55"/>
                <a:gd name="T5" fmla="*/ 36 h 36"/>
                <a:gd name="T6" fmla="*/ 55 w 55"/>
                <a:gd name="T7" fmla="*/ 8 h 36"/>
                <a:gd name="T8" fmla="*/ 55 w 55"/>
                <a:gd name="T9" fmla="*/ 4 h 36"/>
                <a:gd name="T10" fmla="*/ 0 w 55"/>
                <a:gd name="T11" fmla="*/ 2 h 36"/>
              </a:gdLst>
              <a:ahLst/>
              <a:cxnLst>
                <a:cxn ang="0">
                  <a:pos x="T0" y="T1"/>
                </a:cxn>
                <a:cxn ang="0">
                  <a:pos x="T2" y="T3"/>
                </a:cxn>
                <a:cxn ang="0">
                  <a:pos x="T4" y="T5"/>
                </a:cxn>
                <a:cxn ang="0">
                  <a:pos x="T6" y="T7"/>
                </a:cxn>
                <a:cxn ang="0">
                  <a:pos x="T8" y="T9"/>
                </a:cxn>
                <a:cxn ang="0">
                  <a:pos x="T10" y="T11"/>
                </a:cxn>
              </a:cxnLst>
              <a:rect l="0" t="0" r="r" b="b"/>
              <a:pathLst>
                <a:path w="55" h="36">
                  <a:moveTo>
                    <a:pt x="0" y="2"/>
                  </a:moveTo>
                  <a:cubicBezTo>
                    <a:pt x="0" y="4"/>
                    <a:pt x="0" y="6"/>
                    <a:pt x="0" y="8"/>
                  </a:cubicBezTo>
                  <a:cubicBezTo>
                    <a:pt x="0" y="23"/>
                    <a:pt x="12" y="36"/>
                    <a:pt x="27" y="36"/>
                  </a:cubicBezTo>
                  <a:cubicBezTo>
                    <a:pt x="43" y="36"/>
                    <a:pt x="55" y="23"/>
                    <a:pt x="55" y="8"/>
                  </a:cubicBezTo>
                  <a:cubicBezTo>
                    <a:pt x="55" y="7"/>
                    <a:pt x="55" y="6"/>
                    <a:pt x="55" y="4"/>
                  </a:cubicBezTo>
                  <a:cubicBezTo>
                    <a:pt x="38" y="0"/>
                    <a:pt x="18" y="1"/>
                    <a:pt x="0" y="2"/>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Oval 233"/>
            <p:cNvSpPr>
              <a:spLocks noChangeArrowheads="1"/>
            </p:cNvSpPr>
            <p:nvPr/>
          </p:nvSpPr>
          <p:spPr bwMode="auto">
            <a:xfrm>
              <a:off x="7797801" y="2811463"/>
              <a:ext cx="157163" cy="157163"/>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234"/>
            <p:cNvSpPr/>
            <p:nvPr/>
          </p:nvSpPr>
          <p:spPr bwMode="auto">
            <a:xfrm>
              <a:off x="7373938" y="2819400"/>
              <a:ext cx="168275" cy="217488"/>
            </a:xfrm>
            <a:custGeom>
              <a:avLst/>
              <a:gdLst>
                <a:gd name="T0" fmla="*/ 20 w 40"/>
                <a:gd name="T1" fmla="*/ 0 h 51"/>
                <a:gd name="T2" fmla="*/ 0 w 40"/>
                <a:gd name="T3" fmla="*/ 46 h 51"/>
                <a:gd name="T4" fmla="*/ 15 w 40"/>
                <a:gd name="T5" fmla="*/ 51 h 51"/>
                <a:gd name="T6" fmla="*/ 40 w 40"/>
                <a:gd name="T7" fmla="*/ 25 h 51"/>
                <a:gd name="T8" fmla="*/ 20 w 40"/>
                <a:gd name="T9" fmla="*/ 0 h 51"/>
              </a:gdLst>
              <a:ahLst/>
              <a:cxnLst>
                <a:cxn ang="0">
                  <a:pos x="T0" y="T1"/>
                </a:cxn>
                <a:cxn ang="0">
                  <a:pos x="T2" y="T3"/>
                </a:cxn>
                <a:cxn ang="0">
                  <a:pos x="T4" y="T5"/>
                </a:cxn>
                <a:cxn ang="0">
                  <a:pos x="T6" y="T7"/>
                </a:cxn>
                <a:cxn ang="0">
                  <a:pos x="T8" y="T9"/>
                </a:cxn>
              </a:cxnLst>
              <a:rect l="0" t="0" r="r" b="b"/>
              <a:pathLst>
                <a:path w="40" h="51">
                  <a:moveTo>
                    <a:pt x="20" y="0"/>
                  </a:moveTo>
                  <a:cubicBezTo>
                    <a:pt x="0" y="46"/>
                    <a:pt x="0" y="46"/>
                    <a:pt x="0" y="46"/>
                  </a:cubicBezTo>
                  <a:cubicBezTo>
                    <a:pt x="4" y="49"/>
                    <a:pt x="9" y="51"/>
                    <a:pt x="15" y="51"/>
                  </a:cubicBezTo>
                  <a:cubicBezTo>
                    <a:pt x="29" y="51"/>
                    <a:pt x="40" y="40"/>
                    <a:pt x="40" y="25"/>
                  </a:cubicBezTo>
                  <a:cubicBezTo>
                    <a:pt x="40" y="13"/>
                    <a:pt x="31" y="3"/>
                    <a:pt x="20"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Oval 235"/>
            <p:cNvSpPr>
              <a:spLocks noChangeArrowheads="1"/>
            </p:cNvSpPr>
            <p:nvPr/>
          </p:nvSpPr>
          <p:spPr bwMode="auto">
            <a:xfrm>
              <a:off x="7640638" y="3074988"/>
              <a:ext cx="101600" cy="96838"/>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236"/>
            <p:cNvSpPr/>
            <p:nvPr/>
          </p:nvSpPr>
          <p:spPr bwMode="auto">
            <a:xfrm>
              <a:off x="7389813" y="3197225"/>
              <a:ext cx="169863" cy="153988"/>
            </a:xfrm>
            <a:custGeom>
              <a:avLst/>
              <a:gdLst>
                <a:gd name="T0" fmla="*/ 40 w 40"/>
                <a:gd name="T1" fmla="*/ 20 h 36"/>
                <a:gd name="T2" fmla="*/ 20 w 40"/>
                <a:gd name="T3" fmla="*/ 0 h 36"/>
                <a:gd name="T4" fmla="*/ 0 w 40"/>
                <a:gd name="T5" fmla="*/ 20 h 36"/>
                <a:gd name="T6" fmla="*/ 5 w 40"/>
                <a:gd name="T7" fmla="*/ 33 h 36"/>
                <a:gd name="T8" fmla="*/ 32 w 40"/>
                <a:gd name="T9" fmla="*/ 36 h 36"/>
                <a:gd name="T10" fmla="*/ 40 w 40"/>
                <a:gd name="T11" fmla="*/ 20 h 36"/>
              </a:gdLst>
              <a:ahLst/>
              <a:cxnLst>
                <a:cxn ang="0">
                  <a:pos x="T0" y="T1"/>
                </a:cxn>
                <a:cxn ang="0">
                  <a:pos x="T2" y="T3"/>
                </a:cxn>
                <a:cxn ang="0">
                  <a:pos x="T4" y="T5"/>
                </a:cxn>
                <a:cxn ang="0">
                  <a:pos x="T6" y="T7"/>
                </a:cxn>
                <a:cxn ang="0">
                  <a:pos x="T8" y="T9"/>
                </a:cxn>
                <a:cxn ang="0">
                  <a:pos x="T10" y="T11"/>
                </a:cxn>
              </a:cxnLst>
              <a:rect l="0" t="0" r="r" b="b"/>
              <a:pathLst>
                <a:path w="40" h="36">
                  <a:moveTo>
                    <a:pt x="40" y="20"/>
                  </a:moveTo>
                  <a:cubicBezTo>
                    <a:pt x="40" y="9"/>
                    <a:pt x="31" y="0"/>
                    <a:pt x="20" y="0"/>
                  </a:cubicBezTo>
                  <a:cubicBezTo>
                    <a:pt x="9" y="0"/>
                    <a:pt x="0" y="9"/>
                    <a:pt x="0" y="20"/>
                  </a:cubicBezTo>
                  <a:cubicBezTo>
                    <a:pt x="0" y="25"/>
                    <a:pt x="2" y="29"/>
                    <a:pt x="5" y="33"/>
                  </a:cubicBezTo>
                  <a:cubicBezTo>
                    <a:pt x="14" y="35"/>
                    <a:pt x="23" y="36"/>
                    <a:pt x="32" y="36"/>
                  </a:cubicBezTo>
                  <a:cubicBezTo>
                    <a:pt x="37" y="32"/>
                    <a:pt x="40" y="26"/>
                    <a:pt x="40" y="2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237"/>
            <p:cNvSpPr/>
            <p:nvPr/>
          </p:nvSpPr>
          <p:spPr bwMode="auto">
            <a:xfrm>
              <a:off x="7853363" y="3027363"/>
              <a:ext cx="207963" cy="238125"/>
            </a:xfrm>
            <a:custGeom>
              <a:avLst/>
              <a:gdLst>
                <a:gd name="T0" fmla="*/ 49 w 49"/>
                <a:gd name="T1" fmla="*/ 5 h 56"/>
                <a:gd name="T2" fmla="*/ 31 w 49"/>
                <a:gd name="T3" fmla="*/ 0 h 56"/>
                <a:gd name="T4" fmla="*/ 0 w 49"/>
                <a:gd name="T5" fmla="*/ 32 h 56"/>
                <a:gd name="T6" fmla="*/ 11 w 49"/>
                <a:gd name="T7" fmla="*/ 56 h 56"/>
                <a:gd name="T8" fmla="*/ 49 w 49"/>
                <a:gd name="T9" fmla="*/ 5 h 56"/>
              </a:gdLst>
              <a:ahLst/>
              <a:cxnLst>
                <a:cxn ang="0">
                  <a:pos x="T0" y="T1"/>
                </a:cxn>
                <a:cxn ang="0">
                  <a:pos x="T2" y="T3"/>
                </a:cxn>
                <a:cxn ang="0">
                  <a:pos x="T4" y="T5"/>
                </a:cxn>
                <a:cxn ang="0">
                  <a:pos x="T6" y="T7"/>
                </a:cxn>
                <a:cxn ang="0">
                  <a:pos x="T8" y="T9"/>
                </a:cxn>
              </a:cxnLst>
              <a:rect l="0" t="0" r="r" b="b"/>
              <a:pathLst>
                <a:path w="49" h="56">
                  <a:moveTo>
                    <a:pt x="49" y="5"/>
                  </a:moveTo>
                  <a:cubicBezTo>
                    <a:pt x="44" y="2"/>
                    <a:pt x="38" y="0"/>
                    <a:pt x="31" y="0"/>
                  </a:cubicBezTo>
                  <a:cubicBezTo>
                    <a:pt x="14" y="0"/>
                    <a:pt x="0" y="14"/>
                    <a:pt x="0" y="32"/>
                  </a:cubicBezTo>
                  <a:cubicBezTo>
                    <a:pt x="0" y="42"/>
                    <a:pt x="4" y="51"/>
                    <a:pt x="11" y="56"/>
                  </a:cubicBezTo>
                  <a:cubicBezTo>
                    <a:pt x="29" y="43"/>
                    <a:pt x="44" y="26"/>
                    <a:pt x="49" y="5"/>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Oval 238"/>
            <p:cNvSpPr>
              <a:spLocks noChangeArrowheads="1"/>
            </p:cNvSpPr>
            <p:nvPr/>
          </p:nvSpPr>
          <p:spPr bwMode="auto">
            <a:xfrm>
              <a:off x="7097713" y="2832100"/>
              <a:ext cx="50800" cy="50800"/>
            </a:xfrm>
            <a:prstGeom prst="ellipse">
              <a:avLst/>
            </a:prstGeom>
            <a:solidFill>
              <a:srgbClr val="DED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Oval 239"/>
            <p:cNvSpPr>
              <a:spLocks noChangeArrowheads="1"/>
            </p:cNvSpPr>
            <p:nvPr/>
          </p:nvSpPr>
          <p:spPr bwMode="auto">
            <a:xfrm>
              <a:off x="7254876" y="2755900"/>
              <a:ext cx="50800" cy="50800"/>
            </a:xfrm>
            <a:prstGeom prst="ellipse">
              <a:avLst/>
            </a:prstGeom>
            <a:solidFill>
              <a:srgbClr val="DED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240"/>
            <p:cNvSpPr>
              <a:spLocks noChangeArrowheads="1"/>
            </p:cNvSpPr>
            <p:nvPr/>
          </p:nvSpPr>
          <p:spPr bwMode="auto">
            <a:xfrm>
              <a:off x="7292976" y="2892425"/>
              <a:ext cx="50800" cy="50800"/>
            </a:xfrm>
            <a:prstGeom prst="ellipse">
              <a:avLst/>
            </a:prstGeom>
            <a:solidFill>
              <a:srgbClr val="DED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241"/>
            <p:cNvSpPr>
              <a:spLocks noChangeArrowheads="1"/>
            </p:cNvSpPr>
            <p:nvPr/>
          </p:nvSpPr>
          <p:spPr bwMode="auto">
            <a:xfrm>
              <a:off x="7427913" y="2644775"/>
              <a:ext cx="50800" cy="52388"/>
            </a:xfrm>
            <a:prstGeom prst="ellipse">
              <a:avLst/>
            </a:prstGeom>
            <a:solidFill>
              <a:srgbClr val="DED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Oval 242"/>
            <p:cNvSpPr>
              <a:spLocks noChangeArrowheads="1"/>
            </p:cNvSpPr>
            <p:nvPr/>
          </p:nvSpPr>
          <p:spPr bwMode="auto">
            <a:xfrm>
              <a:off x="7194551" y="3176588"/>
              <a:ext cx="50800" cy="50800"/>
            </a:xfrm>
            <a:prstGeom prst="ellipse">
              <a:avLst/>
            </a:prstGeom>
            <a:solidFill>
              <a:srgbClr val="DED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Oval 243"/>
            <p:cNvSpPr>
              <a:spLocks noChangeArrowheads="1"/>
            </p:cNvSpPr>
            <p:nvPr/>
          </p:nvSpPr>
          <p:spPr bwMode="auto">
            <a:xfrm>
              <a:off x="6970713" y="2971800"/>
              <a:ext cx="50800" cy="52388"/>
            </a:xfrm>
            <a:prstGeom prst="ellipse">
              <a:avLst/>
            </a:prstGeom>
            <a:solidFill>
              <a:srgbClr val="DED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Oval 244"/>
            <p:cNvSpPr>
              <a:spLocks noChangeArrowheads="1"/>
            </p:cNvSpPr>
            <p:nvPr/>
          </p:nvSpPr>
          <p:spPr bwMode="auto">
            <a:xfrm>
              <a:off x="7143751" y="3001963"/>
              <a:ext cx="50800" cy="50800"/>
            </a:xfrm>
            <a:prstGeom prst="ellipse">
              <a:avLst/>
            </a:prstGeom>
            <a:solidFill>
              <a:srgbClr val="DED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Oval 245"/>
            <p:cNvSpPr>
              <a:spLocks noChangeArrowheads="1"/>
            </p:cNvSpPr>
            <p:nvPr/>
          </p:nvSpPr>
          <p:spPr bwMode="auto">
            <a:xfrm>
              <a:off x="7008813" y="3176588"/>
              <a:ext cx="50800" cy="50800"/>
            </a:xfrm>
            <a:prstGeom prst="ellipse">
              <a:avLst/>
            </a:prstGeom>
            <a:solidFill>
              <a:srgbClr val="DED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Freeform 246"/>
            <p:cNvSpPr/>
            <p:nvPr/>
          </p:nvSpPr>
          <p:spPr bwMode="auto">
            <a:xfrm>
              <a:off x="6867526" y="3940175"/>
              <a:ext cx="823913" cy="935038"/>
            </a:xfrm>
            <a:custGeom>
              <a:avLst/>
              <a:gdLst>
                <a:gd name="T0" fmla="*/ 4 w 194"/>
                <a:gd name="T1" fmla="*/ 0 h 220"/>
                <a:gd name="T2" fmla="*/ 0 w 194"/>
                <a:gd name="T3" fmla="*/ 60 h 220"/>
                <a:gd name="T4" fmla="*/ 74 w 194"/>
                <a:gd name="T5" fmla="*/ 30 h 220"/>
                <a:gd name="T6" fmla="*/ 55 w 194"/>
                <a:gd name="T7" fmla="*/ 99 h 220"/>
                <a:gd name="T8" fmla="*/ 136 w 194"/>
                <a:gd name="T9" fmla="*/ 83 h 220"/>
                <a:gd name="T10" fmla="*/ 104 w 194"/>
                <a:gd name="T11" fmla="*/ 146 h 220"/>
                <a:gd name="T12" fmla="*/ 171 w 194"/>
                <a:gd name="T13" fmla="*/ 143 h 220"/>
                <a:gd name="T14" fmla="*/ 120 w 194"/>
                <a:gd name="T15" fmla="*/ 199 h 220"/>
                <a:gd name="T16" fmla="*/ 159 w 194"/>
                <a:gd name="T17" fmla="*/ 220 h 220"/>
                <a:gd name="T18" fmla="*/ 152 w 194"/>
                <a:gd name="T19" fmla="*/ 102 h 220"/>
                <a:gd name="T20" fmla="*/ 4 w 194"/>
                <a:gd name="T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220">
                  <a:moveTo>
                    <a:pt x="4" y="0"/>
                  </a:moveTo>
                  <a:cubicBezTo>
                    <a:pt x="0" y="60"/>
                    <a:pt x="0" y="60"/>
                    <a:pt x="0" y="60"/>
                  </a:cubicBezTo>
                  <a:cubicBezTo>
                    <a:pt x="74" y="30"/>
                    <a:pt x="74" y="30"/>
                    <a:pt x="74" y="30"/>
                  </a:cubicBezTo>
                  <a:cubicBezTo>
                    <a:pt x="55" y="99"/>
                    <a:pt x="55" y="99"/>
                    <a:pt x="55" y="99"/>
                  </a:cubicBezTo>
                  <a:cubicBezTo>
                    <a:pt x="136" y="83"/>
                    <a:pt x="136" y="83"/>
                    <a:pt x="136" y="83"/>
                  </a:cubicBezTo>
                  <a:cubicBezTo>
                    <a:pt x="104" y="146"/>
                    <a:pt x="104" y="146"/>
                    <a:pt x="104" y="146"/>
                  </a:cubicBezTo>
                  <a:cubicBezTo>
                    <a:pt x="171" y="143"/>
                    <a:pt x="171" y="143"/>
                    <a:pt x="171" y="143"/>
                  </a:cubicBezTo>
                  <a:cubicBezTo>
                    <a:pt x="120" y="199"/>
                    <a:pt x="120" y="199"/>
                    <a:pt x="120" y="199"/>
                  </a:cubicBezTo>
                  <a:cubicBezTo>
                    <a:pt x="159" y="220"/>
                    <a:pt x="159" y="220"/>
                    <a:pt x="159" y="220"/>
                  </a:cubicBezTo>
                  <a:cubicBezTo>
                    <a:pt x="159" y="220"/>
                    <a:pt x="194" y="166"/>
                    <a:pt x="152" y="102"/>
                  </a:cubicBezTo>
                  <a:cubicBezTo>
                    <a:pt x="111" y="37"/>
                    <a:pt x="4" y="0"/>
                    <a:pt x="4" y="0"/>
                  </a:cubicBezTo>
                  <a:close/>
                </a:path>
              </a:pathLst>
            </a:custGeom>
            <a:solidFill>
              <a:srgbClr val="FF6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Freeform 247"/>
            <p:cNvSpPr/>
            <p:nvPr/>
          </p:nvSpPr>
          <p:spPr bwMode="auto">
            <a:xfrm>
              <a:off x="6669088" y="4165600"/>
              <a:ext cx="708025" cy="942975"/>
            </a:xfrm>
            <a:custGeom>
              <a:avLst/>
              <a:gdLst>
                <a:gd name="T0" fmla="*/ 0 w 167"/>
                <a:gd name="T1" fmla="*/ 0 h 222"/>
                <a:gd name="T2" fmla="*/ 47 w 167"/>
                <a:gd name="T3" fmla="*/ 7 h 222"/>
                <a:gd name="T4" fmla="*/ 17 w 167"/>
                <a:gd name="T5" fmla="*/ 65 h 222"/>
                <a:gd name="T6" fmla="*/ 104 w 167"/>
                <a:gd name="T7" fmla="*/ 39 h 222"/>
                <a:gd name="T8" fmla="*/ 54 w 167"/>
                <a:gd name="T9" fmla="*/ 127 h 222"/>
                <a:gd name="T10" fmla="*/ 151 w 167"/>
                <a:gd name="T11" fmla="*/ 93 h 222"/>
                <a:gd name="T12" fmla="*/ 102 w 167"/>
                <a:gd name="T13" fmla="*/ 153 h 222"/>
                <a:gd name="T14" fmla="*/ 167 w 167"/>
                <a:gd name="T15" fmla="*/ 146 h 222"/>
                <a:gd name="T16" fmla="*/ 141 w 167"/>
                <a:gd name="T17" fmla="*/ 206 h 222"/>
                <a:gd name="T18" fmla="*/ 0 w 167"/>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22">
                  <a:moveTo>
                    <a:pt x="0" y="0"/>
                  </a:moveTo>
                  <a:cubicBezTo>
                    <a:pt x="47" y="7"/>
                    <a:pt x="47" y="7"/>
                    <a:pt x="47" y="7"/>
                  </a:cubicBezTo>
                  <a:cubicBezTo>
                    <a:pt x="17" y="65"/>
                    <a:pt x="17" y="65"/>
                    <a:pt x="17" y="65"/>
                  </a:cubicBezTo>
                  <a:cubicBezTo>
                    <a:pt x="104" y="39"/>
                    <a:pt x="104" y="39"/>
                    <a:pt x="104" y="39"/>
                  </a:cubicBezTo>
                  <a:cubicBezTo>
                    <a:pt x="54" y="127"/>
                    <a:pt x="54" y="127"/>
                    <a:pt x="54" y="127"/>
                  </a:cubicBezTo>
                  <a:cubicBezTo>
                    <a:pt x="151" y="93"/>
                    <a:pt x="151" y="93"/>
                    <a:pt x="151" y="93"/>
                  </a:cubicBezTo>
                  <a:cubicBezTo>
                    <a:pt x="102" y="153"/>
                    <a:pt x="102" y="153"/>
                    <a:pt x="102" y="153"/>
                  </a:cubicBezTo>
                  <a:cubicBezTo>
                    <a:pt x="167" y="146"/>
                    <a:pt x="167" y="146"/>
                    <a:pt x="167" y="146"/>
                  </a:cubicBezTo>
                  <a:cubicBezTo>
                    <a:pt x="141" y="206"/>
                    <a:pt x="141" y="206"/>
                    <a:pt x="141" y="206"/>
                  </a:cubicBezTo>
                  <a:cubicBezTo>
                    <a:pt x="141" y="206"/>
                    <a:pt x="30" y="222"/>
                    <a:pt x="0" y="0"/>
                  </a:cubicBezTo>
                  <a:close/>
                </a:path>
              </a:pathLst>
            </a:custGeom>
            <a:solidFill>
              <a:srgbClr val="FF6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248"/>
            <p:cNvSpPr>
              <a:spLocks noChangeArrowheads="1"/>
            </p:cNvSpPr>
            <p:nvPr/>
          </p:nvSpPr>
          <p:spPr bwMode="auto">
            <a:xfrm>
              <a:off x="6945313" y="4233863"/>
              <a:ext cx="58738" cy="60325"/>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Oval 249"/>
            <p:cNvSpPr>
              <a:spLocks noChangeArrowheads="1"/>
            </p:cNvSpPr>
            <p:nvPr/>
          </p:nvSpPr>
          <p:spPr bwMode="auto">
            <a:xfrm>
              <a:off x="7161213" y="4459288"/>
              <a:ext cx="58738" cy="58738"/>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Oval 250"/>
            <p:cNvSpPr>
              <a:spLocks noChangeArrowheads="1"/>
            </p:cNvSpPr>
            <p:nvPr/>
          </p:nvSpPr>
          <p:spPr bwMode="auto">
            <a:xfrm>
              <a:off x="7296151" y="4667250"/>
              <a:ext cx="60325" cy="58738"/>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Oval 251"/>
            <p:cNvSpPr>
              <a:spLocks noChangeArrowheads="1"/>
            </p:cNvSpPr>
            <p:nvPr/>
          </p:nvSpPr>
          <p:spPr bwMode="auto">
            <a:xfrm>
              <a:off x="7377113" y="4875213"/>
              <a:ext cx="60325" cy="55563"/>
            </a:xfrm>
            <a:prstGeom prst="ellipse">
              <a:avLst/>
            </a:prstGeom>
            <a:solidFill>
              <a:srgbClr val="A4CF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252"/>
            <p:cNvSpPr/>
            <p:nvPr/>
          </p:nvSpPr>
          <p:spPr bwMode="auto">
            <a:xfrm>
              <a:off x="6062663" y="4999038"/>
              <a:ext cx="746125" cy="355600"/>
            </a:xfrm>
            <a:custGeom>
              <a:avLst/>
              <a:gdLst>
                <a:gd name="T0" fmla="*/ 0 w 176"/>
                <a:gd name="T1" fmla="*/ 22 h 84"/>
                <a:gd name="T2" fmla="*/ 39 w 176"/>
                <a:gd name="T3" fmla="*/ 84 h 84"/>
                <a:gd name="T4" fmla="*/ 58 w 176"/>
                <a:gd name="T5" fmla="*/ 33 h 84"/>
                <a:gd name="T6" fmla="*/ 102 w 176"/>
                <a:gd name="T7" fmla="*/ 84 h 84"/>
                <a:gd name="T8" fmla="*/ 116 w 176"/>
                <a:gd name="T9" fmla="*/ 19 h 84"/>
                <a:gd name="T10" fmla="*/ 153 w 176"/>
                <a:gd name="T11" fmla="*/ 65 h 84"/>
                <a:gd name="T12" fmla="*/ 176 w 176"/>
                <a:gd name="T13" fmla="*/ 0 h 84"/>
                <a:gd name="T14" fmla="*/ 0 w 176"/>
                <a:gd name="T15" fmla="*/ 2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84">
                  <a:moveTo>
                    <a:pt x="0" y="22"/>
                  </a:moveTo>
                  <a:cubicBezTo>
                    <a:pt x="39" y="84"/>
                    <a:pt x="39" y="84"/>
                    <a:pt x="39" y="84"/>
                  </a:cubicBezTo>
                  <a:cubicBezTo>
                    <a:pt x="58" y="33"/>
                    <a:pt x="58" y="33"/>
                    <a:pt x="58" y="33"/>
                  </a:cubicBezTo>
                  <a:cubicBezTo>
                    <a:pt x="102" y="84"/>
                    <a:pt x="102" y="84"/>
                    <a:pt x="102" y="84"/>
                  </a:cubicBezTo>
                  <a:cubicBezTo>
                    <a:pt x="116" y="19"/>
                    <a:pt x="116" y="19"/>
                    <a:pt x="116" y="19"/>
                  </a:cubicBezTo>
                  <a:cubicBezTo>
                    <a:pt x="153" y="65"/>
                    <a:pt x="153" y="65"/>
                    <a:pt x="153" y="65"/>
                  </a:cubicBezTo>
                  <a:cubicBezTo>
                    <a:pt x="153" y="65"/>
                    <a:pt x="176" y="34"/>
                    <a:pt x="176" y="0"/>
                  </a:cubicBezTo>
                  <a:cubicBezTo>
                    <a:pt x="176" y="0"/>
                    <a:pt x="58" y="43"/>
                    <a:pt x="0" y="22"/>
                  </a:cubicBezTo>
                  <a:close/>
                </a:path>
              </a:pathLst>
            </a:custGeom>
            <a:solidFill>
              <a:srgbClr val="FF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Freeform 253"/>
            <p:cNvSpPr/>
            <p:nvPr/>
          </p:nvSpPr>
          <p:spPr bwMode="auto">
            <a:xfrm>
              <a:off x="6151563" y="4314825"/>
              <a:ext cx="517525" cy="301625"/>
            </a:xfrm>
            <a:custGeom>
              <a:avLst/>
              <a:gdLst>
                <a:gd name="T0" fmla="*/ 0 w 122"/>
                <a:gd name="T1" fmla="*/ 64 h 71"/>
                <a:gd name="T2" fmla="*/ 25 w 122"/>
                <a:gd name="T3" fmla="*/ 9 h 71"/>
                <a:gd name="T4" fmla="*/ 53 w 122"/>
                <a:gd name="T5" fmla="*/ 58 h 71"/>
                <a:gd name="T6" fmla="*/ 69 w 122"/>
                <a:gd name="T7" fmla="*/ 0 h 71"/>
                <a:gd name="T8" fmla="*/ 122 w 122"/>
                <a:gd name="T9" fmla="*/ 44 h 71"/>
                <a:gd name="T10" fmla="*/ 0 w 122"/>
                <a:gd name="T11" fmla="*/ 64 h 71"/>
              </a:gdLst>
              <a:ahLst/>
              <a:cxnLst>
                <a:cxn ang="0">
                  <a:pos x="T0" y="T1"/>
                </a:cxn>
                <a:cxn ang="0">
                  <a:pos x="T2" y="T3"/>
                </a:cxn>
                <a:cxn ang="0">
                  <a:pos x="T4" y="T5"/>
                </a:cxn>
                <a:cxn ang="0">
                  <a:pos x="T6" y="T7"/>
                </a:cxn>
                <a:cxn ang="0">
                  <a:pos x="T8" y="T9"/>
                </a:cxn>
                <a:cxn ang="0">
                  <a:pos x="T10" y="T11"/>
                </a:cxn>
              </a:cxnLst>
              <a:rect l="0" t="0" r="r" b="b"/>
              <a:pathLst>
                <a:path w="122" h="71">
                  <a:moveTo>
                    <a:pt x="0" y="64"/>
                  </a:moveTo>
                  <a:cubicBezTo>
                    <a:pt x="25" y="9"/>
                    <a:pt x="25" y="9"/>
                    <a:pt x="25" y="9"/>
                  </a:cubicBezTo>
                  <a:cubicBezTo>
                    <a:pt x="53" y="58"/>
                    <a:pt x="53" y="58"/>
                    <a:pt x="53" y="58"/>
                  </a:cubicBezTo>
                  <a:cubicBezTo>
                    <a:pt x="69" y="0"/>
                    <a:pt x="69" y="0"/>
                    <a:pt x="69" y="0"/>
                  </a:cubicBezTo>
                  <a:cubicBezTo>
                    <a:pt x="122" y="44"/>
                    <a:pt x="122" y="44"/>
                    <a:pt x="122" y="44"/>
                  </a:cubicBezTo>
                  <a:cubicBezTo>
                    <a:pt x="122" y="44"/>
                    <a:pt x="37" y="71"/>
                    <a:pt x="0" y="64"/>
                  </a:cubicBezTo>
                  <a:close/>
                </a:path>
              </a:pathLst>
            </a:custGeom>
            <a:solidFill>
              <a:srgbClr val="ACC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Oval 254"/>
            <p:cNvSpPr>
              <a:spLocks noChangeArrowheads="1"/>
            </p:cNvSpPr>
            <p:nvPr/>
          </p:nvSpPr>
          <p:spPr bwMode="auto">
            <a:xfrm>
              <a:off x="6167438" y="4725988"/>
              <a:ext cx="60325" cy="60325"/>
            </a:xfrm>
            <a:prstGeom prst="ellipse">
              <a:avLst/>
            </a:prstGeom>
            <a:solidFill>
              <a:srgbClr val="FF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Oval 255"/>
            <p:cNvSpPr>
              <a:spLocks noChangeArrowheads="1"/>
            </p:cNvSpPr>
            <p:nvPr/>
          </p:nvSpPr>
          <p:spPr bwMode="auto">
            <a:xfrm>
              <a:off x="6524626" y="4646613"/>
              <a:ext cx="58738" cy="58738"/>
            </a:xfrm>
            <a:prstGeom prst="ellipse">
              <a:avLst/>
            </a:prstGeom>
            <a:solidFill>
              <a:srgbClr val="FF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Oval 256"/>
            <p:cNvSpPr>
              <a:spLocks noChangeArrowheads="1"/>
            </p:cNvSpPr>
            <p:nvPr/>
          </p:nvSpPr>
          <p:spPr bwMode="auto">
            <a:xfrm>
              <a:off x="6375401" y="4803775"/>
              <a:ext cx="60325" cy="58738"/>
            </a:xfrm>
            <a:prstGeom prst="ellipse">
              <a:avLst/>
            </a:prstGeom>
            <a:solidFill>
              <a:srgbClr val="FF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Oval 257"/>
            <p:cNvSpPr>
              <a:spLocks noChangeArrowheads="1"/>
            </p:cNvSpPr>
            <p:nvPr/>
          </p:nvSpPr>
          <p:spPr bwMode="auto">
            <a:xfrm>
              <a:off x="6681788" y="4832350"/>
              <a:ext cx="58738" cy="60325"/>
            </a:xfrm>
            <a:prstGeom prst="ellipse">
              <a:avLst/>
            </a:prstGeom>
            <a:solidFill>
              <a:srgbClr val="FF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258"/>
            <p:cNvSpPr>
              <a:spLocks noChangeArrowheads="1"/>
            </p:cNvSpPr>
            <p:nvPr/>
          </p:nvSpPr>
          <p:spPr bwMode="auto">
            <a:xfrm>
              <a:off x="6524626" y="4960938"/>
              <a:ext cx="58738" cy="58738"/>
            </a:xfrm>
            <a:prstGeom prst="ellipse">
              <a:avLst/>
            </a:prstGeom>
            <a:solidFill>
              <a:srgbClr val="FF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259"/>
            <p:cNvSpPr>
              <a:spLocks noChangeArrowheads="1"/>
            </p:cNvSpPr>
            <p:nvPr/>
          </p:nvSpPr>
          <p:spPr bwMode="auto">
            <a:xfrm>
              <a:off x="6248401" y="4960938"/>
              <a:ext cx="60325" cy="58738"/>
            </a:xfrm>
            <a:prstGeom prst="ellipse">
              <a:avLst/>
            </a:prstGeom>
            <a:solidFill>
              <a:srgbClr val="FF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260"/>
            <p:cNvSpPr>
              <a:spLocks noChangeArrowheads="1"/>
            </p:cNvSpPr>
            <p:nvPr/>
          </p:nvSpPr>
          <p:spPr bwMode="auto">
            <a:xfrm>
              <a:off x="6083301" y="4892675"/>
              <a:ext cx="55563" cy="58738"/>
            </a:xfrm>
            <a:prstGeom prst="ellipse">
              <a:avLst/>
            </a:prstGeom>
            <a:solidFill>
              <a:srgbClr val="FF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261"/>
            <p:cNvSpPr/>
            <p:nvPr/>
          </p:nvSpPr>
          <p:spPr bwMode="auto">
            <a:xfrm>
              <a:off x="5226051" y="4667250"/>
              <a:ext cx="411163" cy="463550"/>
            </a:xfrm>
            <a:custGeom>
              <a:avLst/>
              <a:gdLst>
                <a:gd name="T0" fmla="*/ 7 w 97"/>
                <a:gd name="T1" fmla="*/ 58 h 109"/>
                <a:gd name="T2" fmla="*/ 97 w 97"/>
                <a:gd name="T3" fmla="*/ 109 h 109"/>
                <a:gd name="T4" fmla="*/ 30 w 97"/>
                <a:gd name="T5" fmla="*/ 0 h 109"/>
                <a:gd name="T6" fmla="*/ 7 w 97"/>
                <a:gd name="T7" fmla="*/ 58 h 109"/>
              </a:gdLst>
              <a:ahLst/>
              <a:cxnLst>
                <a:cxn ang="0">
                  <a:pos x="T0" y="T1"/>
                </a:cxn>
                <a:cxn ang="0">
                  <a:pos x="T2" y="T3"/>
                </a:cxn>
                <a:cxn ang="0">
                  <a:pos x="T4" y="T5"/>
                </a:cxn>
                <a:cxn ang="0">
                  <a:pos x="T6" y="T7"/>
                </a:cxn>
              </a:cxnLst>
              <a:rect l="0" t="0" r="r" b="b"/>
              <a:pathLst>
                <a:path w="97" h="109">
                  <a:moveTo>
                    <a:pt x="7" y="58"/>
                  </a:moveTo>
                  <a:cubicBezTo>
                    <a:pt x="97" y="109"/>
                    <a:pt x="97" y="109"/>
                    <a:pt x="97" y="109"/>
                  </a:cubicBezTo>
                  <a:cubicBezTo>
                    <a:pt x="30" y="0"/>
                    <a:pt x="30" y="0"/>
                    <a:pt x="30" y="0"/>
                  </a:cubicBezTo>
                  <a:cubicBezTo>
                    <a:pt x="30" y="0"/>
                    <a:pt x="0" y="53"/>
                    <a:pt x="7" y="58"/>
                  </a:cubicBezTo>
                  <a:close/>
                </a:path>
              </a:pathLst>
            </a:custGeom>
            <a:solidFill>
              <a:srgbClr val="A9D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Freeform 262"/>
            <p:cNvSpPr/>
            <p:nvPr/>
          </p:nvSpPr>
          <p:spPr bwMode="auto">
            <a:xfrm>
              <a:off x="5561013" y="4637088"/>
              <a:ext cx="382588" cy="450850"/>
            </a:xfrm>
            <a:custGeom>
              <a:avLst/>
              <a:gdLst>
                <a:gd name="T0" fmla="*/ 0 w 90"/>
                <a:gd name="T1" fmla="*/ 0 h 106"/>
                <a:gd name="T2" fmla="*/ 60 w 90"/>
                <a:gd name="T3" fmla="*/ 106 h 106"/>
                <a:gd name="T4" fmla="*/ 88 w 90"/>
                <a:gd name="T5" fmla="*/ 23 h 106"/>
                <a:gd name="T6" fmla="*/ 0 w 90"/>
                <a:gd name="T7" fmla="*/ 0 h 106"/>
              </a:gdLst>
              <a:ahLst/>
              <a:cxnLst>
                <a:cxn ang="0">
                  <a:pos x="T0" y="T1"/>
                </a:cxn>
                <a:cxn ang="0">
                  <a:pos x="T2" y="T3"/>
                </a:cxn>
                <a:cxn ang="0">
                  <a:pos x="T4" y="T5"/>
                </a:cxn>
                <a:cxn ang="0">
                  <a:pos x="T6" y="T7"/>
                </a:cxn>
              </a:cxnLst>
              <a:rect l="0" t="0" r="r" b="b"/>
              <a:pathLst>
                <a:path w="90" h="106">
                  <a:moveTo>
                    <a:pt x="0" y="0"/>
                  </a:moveTo>
                  <a:cubicBezTo>
                    <a:pt x="60" y="106"/>
                    <a:pt x="60" y="106"/>
                    <a:pt x="60" y="106"/>
                  </a:cubicBezTo>
                  <a:cubicBezTo>
                    <a:pt x="60" y="106"/>
                    <a:pt x="90" y="46"/>
                    <a:pt x="88" y="23"/>
                  </a:cubicBezTo>
                  <a:lnTo>
                    <a:pt x="0" y="0"/>
                  </a:lnTo>
                  <a:close/>
                </a:path>
              </a:pathLst>
            </a:custGeom>
            <a:solidFill>
              <a:srgbClr val="FF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263"/>
            <p:cNvSpPr/>
            <p:nvPr/>
          </p:nvSpPr>
          <p:spPr bwMode="auto">
            <a:xfrm>
              <a:off x="5170488" y="5095875"/>
              <a:ext cx="466725" cy="288925"/>
            </a:xfrm>
            <a:custGeom>
              <a:avLst/>
              <a:gdLst>
                <a:gd name="T0" fmla="*/ 110 w 110"/>
                <a:gd name="T1" fmla="*/ 49 h 68"/>
                <a:gd name="T2" fmla="*/ 0 w 110"/>
                <a:gd name="T3" fmla="*/ 0 h 68"/>
                <a:gd name="T4" fmla="*/ 39 w 110"/>
                <a:gd name="T5" fmla="*/ 47 h 68"/>
                <a:gd name="T6" fmla="*/ 110 w 110"/>
                <a:gd name="T7" fmla="*/ 49 h 68"/>
              </a:gdLst>
              <a:ahLst/>
              <a:cxnLst>
                <a:cxn ang="0">
                  <a:pos x="T0" y="T1"/>
                </a:cxn>
                <a:cxn ang="0">
                  <a:pos x="T2" y="T3"/>
                </a:cxn>
                <a:cxn ang="0">
                  <a:pos x="T4" y="T5"/>
                </a:cxn>
                <a:cxn ang="0">
                  <a:pos x="T6" y="T7"/>
                </a:cxn>
              </a:cxnLst>
              <a:rect l="0" t="0" r="r" b="b"/>
              <a:pathLst>
                <a:path w="110" h="68">
                  <a:moveTo>
                    <a:pt x="110" y="49"/>
                  </a:moveTo>
                  <a:cubicBezTo>
                    <a:pt x="0" y="0"/>
                    <a:pt x="0" y="0"/>
                    <a:pt x="0" y="0"/>
                  </a:cubicBezTo>
                  <a:cubicBezTo>
                    <a:pt x="0" y="0"/>
                    <a:pt x="9" y="26"/>
                    <a:pt x="39" y="47"/>
                  </a:cubicBezTo>
                  <a:cubicBezTo>
                    <a:pt x="69" y="68"/>
                    <a:pt x="106" y="52"/>
                    <a:pt x="110" y="49"/>
                  </a:cubicBezTo>
                  <a:close/>
                </a:path>
              </a:pathLst>
            </a:custGeom>
            <a:solidFill>
              <a:srgbClr val="47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64"/>
            <p:cNvSpPr/>
            <p:nvPr/>
          </p:nvSpPr>
          <p:spPr bwMode="auto">
            <a:xfrm>
              <a:off x="5561013" y="4264025"/>
              <a:ext cx="382588" cy="284163"/>
            </a:xfrm>
            <a:custGeom>
              <a:avLst/>
              <a:gdLst>
                <a:gd name="T0" fmla="*/ 90 w 90"/>
                <a:gd name="T1" fmla="*/ 65 h 67"/>
                <a:gd name="T2" fmla="*/ 0 w 90"/>
                <a:gd name="T3" fmla="*/ 42 h 67"/>
                <a:gd name="T4" fmla="*/ 53 w 90"/>
                <a:gd name="T5" fmla="*/ 0 h 67"/>
                <a:gd name="T6" fmla="*/ 90 w 90"/>
                <a:gd name="T7" fmla="*/ 12 h 67"/>
                <a:gd name="T8" fmla="*/ 90 w 90"/>
                <a:gd name="T9" fmla="*/ 65 h 67"/>
              </a:gdLst>
              <a:ahLst/>
              <a:cxnLst>
                <a:cxn ang="0">
                  <a:pos x="T0" y="T1"/>
                </a:cxn>
                <a:cxn ang="0">
                  <a:pos x="T2" y="T3"/>
                </a:cxn>
                <a:cxn ang="0">
                  <a:pos x="T4" y="T5"/>
                </a:cxn>
                <a:cxn ang="0">
                  <a:pos x="T6" y="T7"/>
                </a:cxn>
                <a:cxn ang="0">
                  <a:pos x="T8" y="T9"/>
                </a:cxn>
              </a:cxnLst>
              <a:rect l="0" t="0" r="r" b="b"/>
              <a:pathLst>
                <a:path w="90" h="67">
                  <a:moveTo>
                    <a:pt x="90" y="65"/>
                  </a:moveTo>
                  <a:cubicBezTo>
                    <a:pt x="85" y="67"/>
                    <a:pt x="0" y="42"/>
                    <a:pt x="0" y="42"/>
                  </a:cubicBezTo>
                  <a:cubicBezTo>
                    <a:pt x="53" y="0"/>
                    <a:pt x="53" y="0"/>
                    <a:pt x="53" y="0"/>
                  </a:cubicBezTo>
                  <a:cubicBezTo>
                    <a:pt x="90" y="12"/>
                    <a:pt x="90" y="12"/>
                    <a:pt x="90" y="12"/>
                  </a:cubicBezTo>
                  <a:lnTo>
                    <a:pt x="90" y="65"/>
                  </a:lnTo>
                  <a:close/>
                </a:path>
              </a:pathLst>
            </a:custGeom>
            <a:solidFill>
              <a:srgbClr val="FF6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Oval 265"/>
            <p:cNvSpPr>
              <a:spLocks noChangeArrowheads="1"/>
            </p:cNvSpPr>
            <p:nvPr/>
          </p:nvSpPr>
          <p:spPr bwMode="auto">
            <a:xfrm>
              <a:off x="5238751" y="2565400"/>
              <a:ext cx="1773238" cy="1774825"/>
            </a:xfrm>
            <a:prstGeom prst="ellipse">
              <a:avLst/>
            </a:prstGeom>
            <a:solidFill>
              <a:srgbClr val="FFD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Oval 266"/>
            <p:cNvSpPr>
              <a:spLocks noChangeArrowheads="1"/>
            </p:cNvSpPr>
            <p:nvPr/>
          </p:nvSpPr>
          <p:spPr bwMode="auto">
            <a:xfrm>
              <a:off x="5603876" y="2925763"/>
              <a:ext cx="1047750" cy="1049338"/>
            </a:xfrm>
            <a:prstGeom prst="ellipse">
              <a:avLst/>
            </a:prstGeom>
            <a:solidFill>
              <a:srgbClr val="FF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7"/>
            <p:cNvSpPr/>
            <p:nvPr/>
          </p:nvSpPr>
          <p:spPr bwMode="auto">
            <a:xfrm>
              <a:off x="6100763" y="2743200"/>
              <a:ext cx="254000" cy="212725"/>
            </a:xfrm>
            <a:custGeom>
              <a:avLst/>
              <a:gdLst>
                <a:gd name="T0" fmla="*/ 6 w 60"/>
                <a:gd name="T1" fmla="*/ 43 h 50"/>
                <a:gd name="T2" fmla="*/ 47 w 60"/>
                <a:gd name="T3" fmla="*/ 50 h 50"/>
                <a:gd name="T4" fmla="*/ 60 w 60"/>
                <a:gd name="T5" fmla="*/ 9 h 50"/>
                <a:gd name="T6" fmla="*/ 6 w 60"/>
                <a:gd name="T7" fmla="*/ 0 h 50"/>
                <a:gd name="T8" fmla="*/ 0 w 60"/>
                <a:gd name="T9" fmla="*/ 0 h 50"/>
                <a:gd name="T10" fmla="*/ 1 w 60"/>
                <a:gd name="T11" fmla="*/ 44 h 50"/>
                <a:gd name="T12" fmla="*/ 6 w 60"/>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60" h="50">
                  <a:moveTo>
                    <a:pt x="6" y="43"/>
                  </a:moveTo>
                  <a:cubicBezTo>
                    <a:pt x="21" y="43"/>
                    <a:pt x="34" y="46"/>
                    <a:pt x="47" y="50"/>
                  </a:cubicBezTo>
                  <a:cubicBezTo>
                    <a:pt x="60" y="9"/>
                    <a:pt x="60" y="9"/>
                    <a:pt x="60" y="9"/>
                  </a:cubicBezTo>
                  <a:cubicBezTo>
                    <a:pt x="43" y="3"/>
                    <a:pt x="25" y="0"/>
                    <a:pt x="6" y="0"/>
                  </a:cubicBezTo>
                  <a:cubicBezTo>
                    <a:pt x="4" y="0"/>
                    <a:pt x="2" y="0"/>
                    <a:pt x="0" y="0"/>
                  </a:cubicBezTo>
                  <a:cubicBezTo>
                    <a:pt x="1" y="44"/>
                    <a:pt x="1" y="44"/>
                    <a:pt x="1" y="44"/>
                  </a:cubicBezTo>
                  <a:cubicBezTo>
                    <a:pt x="2" y="43"/>
                    <a:pt x="4" y="43"/>
                    <a:pt x="6" y="43"/>
                  </a:cubicBez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8"/>
            <p:cNvSpPr/>
            <p:nvPr/>
          </p:nvSpPr>
          <p:spPr bwMode="auto">
            <a:xfrm>
              <a:off x="6299201" y="2781300"/>
              <a:ext cx="263525" cy="263525"/>
            </a:xfrm>
            <a:custGeom>
              <a:avLst/>
              <a:gdLst>
                <a:gd name="T0" fmla="*/ 13 w 62"/>
                <a:gd name="T1" fmla="*/ 0 h 62"/>
                <a:gd name="T2" fmla="*/ 0 w 62"/>
                <a:gd name="T3" fmla="*/ 41 h 62"/>
                <a:gd name="T4" fmla="*/ 37 w 62"/>
                <a:gd name="T5" fmla="*/ 62 h 62"/>
                <a:gd name="T6" fmla="*/ 62 w 62"/>
                <a:gd name="T7" fmla="*/ 27 h 62"/>
                <a:gd name="T8" fmla="*/ 13 w 62"/>
                <a:gd name="T9" fmla="*/ 0 h 62"/>
              </a:gdLst>
              <a:ahLst/>
              <a:cxnLst>
                <a:cxn ang="0">
                  <a:pos x="T0" y="T1"/>
                </a:cxn>
                <a:cxn ang="0">
                  <a:pos x="T2" y="T3"/>
                </a:cxn>
                <a:cxn ang="0">
                  <a:pos x="T4" y="T5"/>
                </a:cxn>
                <a:cxn ang="0">
                  <a:pos x="T6" y="T7"/>
                </a:cxn>
                <a:cxn ang="0">
                  <a:pos x="T8" y="T9"/>
                </a:cxn>
              </a:cxnLst>
              <a:rect l="0" t="0" r="r" b="b"/>
              <a:pathLst>
                <a:path w="62" h="62">
                  <a:moveTo>
                    <a:pt x="13" y="0"/>
                  </a:moveTo>
                  <a:cubicBezTo>
                    <a:pt x="0" y="41"/>
                    <a:pt x="0" y="41"/>
                    <a:pt x="0" y="41"/>
                  </a:cubicBezTo>
                  <a:cubicBezTo>
                    <a:pt x="14" y="46"/>
                    <a:pt x="26" y="53"/>
                    <a:pt x="37" y="62"/>
                  </a:cubicBezTo>
                  <a:cubicBezTo>
                    <a:pt x="62" y="27"/>
                    <a:pt x="62" y="27"/>
                    <a:pt x="62" y="27"/>
                  </a:cubicBezTo>
                  <a:cubicBezTo>
                    <a:pt x="48" y="15"/>
                    <a:pt x="31" y="6"/>
                    <a:pt x="13" y="0"/>
                  </a:cubicBez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9"/>
            <p:cNvSpPr/>
            <p:nvPr/>
          </p:nvSpPr>
          <p:spPr bwMode="auto">
            <a:xfrm>
              <a:off x="6456363" y="2895600"/>
              <a:ext cx="280988" cy="263525"/>
            </a:xfrm>
            <a:custGeom>
              <a:avLst/>
              <a:gdLst>
                <a:gd name="T0" fmla="*/ 25 w 66"/>
                <a:gd name="T1" fmla="*/ 0 h 62"/>
                <a:gd name="T2" fmla="*/ 0 w 66"/>
                <a:gd name="T3" fmla="*/ 35 h 62"/>
                <a:gd name="T4" fmla="*/ 25 w 66"/>
                <a:gd name="T5" fmla="*/ 62 h 62"/>
                <a:gd name="T6" fmla="*/ 66 w 66"/>
                <a:gd name="T7" fmla="*/ 47 h 62"/>
                <a:gd name="T8" fmla="*/ 25 w 66"/>
                <a:gd name="T9" fmla="*/ 0 h 62"/>
              </a:gdLst>
              <a:ahLst/>
              <a:cxnLst>
                <a:cxn ang="0">
                  <a:pos x="T0" y="T1"/>
                </a:cxn>
                <a:cxn ang="0">
                  <a:pos x="T2" y="T3"/>
                </a:cxn>
                <a:cxn ang="0">
                  <a:pos x="T4" y="T5"/>
                </a:cxn>
                <a:cxn ang="0">
                  <a:pos x="T6" y="T7"/>
                </a:cxn>
                <a:cxn ang="0">
                  <a:pos x="T8" y="T9"/>
                </a:cxn>
              </a:cxnLst>
              <a:rect l="0" t="0" r="r" b="b"/>
              <a:pathLst>
                <a:path w="66" h="62">
                  <a:moveTo>
                    <a:pt x="25" y="0"/>
                  </a:moveTo>
                  <a:cubicBezTo>
                    <a:pt x="0" y="35"/>
                    <a:pt x="0" y="35"/>
                    <a:pt x="0" y="35"/>
                  </a:cubicBezTo>
                  <a:cubicBezTo>
                    <a:pt x="9" y="42"/>
                    <a:pt x="18" y="52"/>
                    <a:pt x="25" y="62"/>
                  </a:cubicBezTo>
                  <a:cubicBezTo>
                    <a:pt x="66" y="47"/>
                    <a:pt x="66" y="47"/>
                    <a:pt x="66" y="47"/>
                  </a:cubicBezTo>
                  <a:cubicBezTo>
                    <a:pt x="56" y="28"/>
                    <a:pt x="42" y="12"/>
                    <a:pt x="25" y="0"/>
                  </a:cubicBez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70"/>
            <p:cNvSpPr/>
            <p:nvPr/>
          </p:nvSpPr>
          <p:spPr bwMode="auto">
            <a:xfrm>
              <a:off x="6562726" y="3095625"/>
              <a:ext cx="258763" cy="233363"/>
            </a:xfrm>
            <a:custGeom>
              <a:avLst/>
              <a:gdLst>
                <a:gd name="T0" fmla="*/ 41 w 61"/>
                <a:gd name="T1" fmla="*/ 0 h 55"/>
                <a:gd name="T2" fmla="*/ 0 w 61"/>
                <a:gd name="T3" fmla="*/ 15 h 55"/>
                <a:gd name="T4" fmla="*/ 17 w 61"/>
                <a:gd name="T5" fmla="*/ 55 h 55"/>
                <a:gd name="T6" fmla="*/ 61 w 61"/>
                <a:gd name="T7" fmla="*/ 48 h 55"/>
                <a:gd name="T8" fmla="*/ 41 w 61"/>
                <a:gd name="T9" fmla="*/ 0 h 55"/>
              </a:gdLst>
              <a:ahLst/>
              <a:cxnLst>
                <a:cxn ang="0">
                  <a:pos x="T0" y="T1"/>
                </a:cxn>
                <a:cxn ang="0">
                  <a:pos x="T2" y="T3"/>
                </a:cxn>
                <a:cxn ang="0">
                  <a:pos x="T4" y="T5"/>
                </a:cxn>
                <a:cxn ang="0">
                  <a:pos x="T6" y="T7"/>
                </a:cxn>
                <a:cxn ang="0">
                  <a:pos x="T8" y="T9"/>
                </a:cxn>
              </a:cxnLst>
              <a:rect l="0" t="0" r="r" b="b"/>
              <a:pathLst>
                <a:path w="61" h="55">
                  <a:moveTo>
                    <a:pt x="41" y="0"/>
                  </a:moveTo>
                  <a:cubicBezTo>
                    <a:pt x="0" y="15"/>
                    <a:pt x="0" y="15"/>
                    <a:pt x="0" y="15"/>
                  </a:cubicBezTo>
                  <a:cubicBezTo>
                    <a:pt x="8" y="27"/>
                    <a:pt x="14" y="40"/>
                    <a:pt x="17" y="55"/>
                  </a:cubicBezTo>
                  <a:cubicBezTo>
                    <a:pt x="61" y="48"/>
                    <a:pt x="61" y="48"/>
                    <a:pt x="61" y="48"/>
                  </a:cubicBezTo>
                  <a:cubicBezTo>
                    <a:pt x="57" y="31"/>
                    <a:pt x="50" y="14"/>
                    <a:pt x="41" y="0"/>
                  </a:cubicBez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71"/>
            <p:cNvSpPr/>
            <p:nvPr/>
          </p:nvSpPr>
          <p:spPr bwMode="auto">
            <a:xfrm>
              <a:off x="6634163" y="3298825"/>
              <a:ext cx="200025" cy="222250"/>
            </a:xfrm>
            <a:custGeom>
              <a:avLst/>
              <a:gdLst>
                <a:gd name="T0" fmla="*/ 47 w 47"/>
                <a:gd name="T1" fmla="*/ 36 h 52"/>
                <a:gd name="T2" fmla="*/ 44 w 47"/>
                <a:gd name="T3" fmla="*/ 0 h 52"/>
                <a:gd name="T4" fmla="*/ 0 w 47"/>
                <a:gd name="T5" fmla="*/ 7 h 52"/>
                <a:gd name="T6" fmla="*/ 4 w 47"/>
                <a:gd name="T7" fmla="*/ 36 h 52"/>
                <a:gd name="T8" fmla="*/ 3 w 47"/>
                <a:gd name="T9" fmla="*/ 50 h 52"/>
                <a:gd name="T10" fmla="*/ 47 w 47"/>
                <a:gd name="T11" fmla="*/ 52 h 52"/>
                <a:gd name="T12" fmla="*/ 47 w 47"/>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47" h="52">
                  <a:moveTo>
                    <a:pt x="47" y="36"/>
                  </a:moveTo>
                  <a:cubicBezTo>
                    <a:pt x="47" y="24"/>
                    <a:pt x="46" y="12"/>
                    <a:pt x="44" y="0"/>
                  </a:cubicBezTo>
                  <a:cubicBezTo>
                    <a:pt x="0" y="7"/>
                    <a:pt x="0" y="7"/>
                    <a:pt x="0" y="7"/>
                  </a:cubicBezTo>
                  <a:cubicBezTo>
                    <a:pt x="2" y="16"/>
                    <a:pt x="4" y="26"/>
                    <a:pt x="4" y="36"/>
                  </a:cubicBezTo>
                  <a:cubicBezTo>
                    <a:pt x="4" y="41"/>
                    <a:pt x="3" y="45"/>
                    <a:pt x="3" y="50"/>
                  </a:cubicBezTo>
                  <a:cubicBezTo>
                    <a:pt x="47" y="52"/>
                    <a:pt x="47" y="52"/>
                    <a:pt x="47" y="52"/>
                  </a:cubicBezTo>
                  <a:cubicBezTo>
                    <a:pt x="47" y="46"/>
                    <a:pt x="47" y="41"/>
                    <a:pt x="47" y="36"/>
                  </a:cubicBez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72"/>
            <p:cNvSpPr/>
            <p:nvPr/>
          </p:nvSpPr>
          <p:spPr bwMode="auto">
            <a:xfrm>
              <a:off x="6600826" y="3511550"/>
              <a:ext cx="233363" cy="212725"/>
            </a:xfrm>
            <a:custGeom>
              <a:avLst/>
              <a:gdLst>
                <a:gd name="T0" fmla="*/ 55 w 55"/>
                <a:gd name="T1" fmla="*/ 2 h 50"/>
                <a:gd name="T2" fmla="*/ 11 w 55"/>
                <a:gd name="T3" fmla="*/ 0 h 50"/>
                <a:gd name="T4" fmla="*/ 0 w 55"/>
                <a:gd name="T5" fmla="*/ 39 h 50"/>
                <a:gd name="T6" fmla="*/ 43 w 55"/>
                <a:gd name="T7" fmla="*/ 50 h 50"/>
                <a:gd name="T8" fmla="*/ 55 w 55"/>
                <a:gd name="T9" fmla="*/ 2 h 50"/>
              </a:gdLst>
              <a:ahLst/>
              <a:cxnLst>
                <a:cxn ang="0">
                  <a:pos x="T0" y="T1"/>
                </a:cxn>
                <a:cxn ang="0">
                  <a:pos x="T2" y="T3"/>
                </a:cxn>
                <a:cxn ang="0">
                  <a:pos x="T4" y="T5"/>
                </a:cxn>
                <a:cxn ang="0">
                  <a:pos x="T6" y="T7"/>
                </a:cxn>
                <a:cxn ang="0">
                  <a:pos x="T8" y="T9"/>
                </a:cxn>
              </a:cxnLst>
              <a:rect l="0" t="0" r="r" b="b"/>
              <a:pathLst>
                <a:path w="55" h="50">
                  <a:moveTo>
                    <a:pt x="55" y="2"/>
                  </a:moveTo>
                  <a:cubicBezTo>
                    <a:pt x="11" y="0"/>
                    <a:pt x="11" y="0"/>
                    <a:pt x="11" y="0"/>
                  </a:cubicBezTo>
                  <a:cubicBezTo>
                    <a:pt x="9" y="13"/>
                    <a:pt x="6" y="27"/>
                    <a:pt x="0" y="39"/>
                  </a:cubicBezTo>
                  <a:cubicBezTo>
                    <a:pt x="43" y="50"/>
                    <a:pt x="43" y="50"/>
                    <a:pt x="43" y="50"/>
                  </a:cubicBezTo>
                  <a:cubicBezTo>
                    <a:pt x="49" y="35"/>
                    <a:pt x="53" y="19"/>
                    <a:pt x="55" y="2"/>
                  </a:cubicBez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73"/>
            <p:cNvSpPr/>
            <p:nvPr/>
          </p:nvSpPr>
          <p:spPr bwMode="auto">
            <a:xfrm>
              <a:off x="5438776" y="3592513"/>
              <a:ext cx="236538" cy="225425"/>
            </a:xfrm>
            <a:custGeom>
              <a:avLst/>
              <a:gdLst>
                <a:gd name="T0" fmla="*/ 19 w 56"/>
                <a:gd name="T1" fmla="*/ 53 h 53"/>
                <a:gd name="T2" fmla="*/ 56 w 56"/>
                <a:gd name="T3" fmla="*/ 30 h 53"/>
                <a:gd name="T4" fmla="*/ 43 w 56"/>
                <a:gd name="T5" fmla="*/ 0 h 53"/>
                <a:gd name="T6" fmla="*/ 0 w 56"/>
                <a:gd name="T7" fmla="*/ 9 h 53"/>
                <a:gd name="T8" fmla="*/ 19 w 56"/>
                <a:gd name="T9" fmla="*/ 53 h 53"/>
              </a:gdLst>
              <a:ahLst/>
              <a:cxnLst>
                <a:cxn ang="0">
                  <a:pos x="T0" y="T1"/>
                </a:cxn>
                <a:cxn ang="0">
                  <a:pos x="T2" y="T3"/>
                </a:cxn>
                <a:cxn ang="0">
                  <a:pos x="T4" y="T5"/>
                </a:cxn>
                <a:cxn ang="0">
                  <a:pos x="T6" y="T7"/>
                </a:cxn>
                <a:cxn ang="0">
                  <a:pos x="T8" y="T9"/>
                </a:cxn>
              </a:cxnLst>
              <a:rect l="0" t="0" r="r" b="b"/>
              <a:pathLst>
                <a:path w="56" h="53">
                  <a:moveTo>
                    <a:pt x="19" y="53"/>
                  </a:moveTo>
                  <a:cubicBezTo>
                    <a:pt x="56" y="30"/>
                    <a:pt x="56" y="30"/>
                    <a:pt x="56" y="30"/>
                  </a:cubicBezTo>
                  <a:cubicBezTo>
                    <a:pt x="51" y="21"/>
                    <a:pt x="46" y="11"/>
                    <a:pt x="43" y="0"/>
                  </a:cubicBezTo>
                  <a:cubicBezTo>
                    <a:pt x="0" y="9"/>
                    <a:pt x="0" y="9"/>
                    <a:pt x="0" y="9"/>
                  </a:cubicBezTo>
                  <a:cubicBezTo>
                    <a:pt x="4" y="25"/>
                    <a:pt x="11" y="39"/>
                    <a:pt x="19" y="53"/>
                  </a:cubicBez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74"/>
            <p:cNvSpPr/>
            <p:nvPr/>
          </p:nvSpPr>
          <p:spPr bwMode="auto">
            <a:xfrm>
              <a:off x="5416551" y="3244850"/>
              <a:ext cx="204788" cy="203200"/>
            </a:xfrm>
            <a:custGeom>
              <a:avLst/>
              <a:gdLst>
                <a:gd name="T0" fmla="*/ 0 w 48"/>
                <a:gd name="T1" fmla="*/ 44 h 48"/>
                <a:gd name="T2" fmla="*/ 44 w 48"/>
                <a:gd name="T3" fmla="*/ 48 h 48"/>
                <a:gd name="T4" fmla="*/ 48 w 48"/>
                <a:gd name="T5" fmla="*/ 15 h 48"/>
                <a:gd name="T6" fmla="*/ 7 w 48"/>
                <a:gd name="T7" fmla="*/ 0 h 48"/>
                <a:gd name="T8" fmla="*/ 0 w 48"/>
                <a:gd name="T9" fmla="*/ 44 h 48"/>
              </a:gdLst>
              <a:ahLst/>
              <a:cxnLst>
                <a:cxn ang="0">
                  <a:pos x="T0" y="T1"/>
                </a:cxn>
                <a:cxn ang="0">
                  <a:pos x="T2" y="T3"/>
                </a:cxn>
                <a:cxn ang="0">
                  <a:pos x="T4" y="T5"/>
                </a:cxn>
                <a:cxn ang="0">
                  <a:pos x="T6" y="T7"/>
                </a:cxn>
                <a:cxn ang="0">
                  <a:pos x="T8" y="T9"/>
                </a:cxn>
              </a:cxnLst>
              <a:rect l="0" t="0" r="r" b="b"/>
              <a:pathLst>
                <a:path w="48" h="48">
                  <a:moveTo>
                    <a:pt x="0" y="44"/>
                  </a:moveTo>
                  <a:cubicBezTo>
                    <a:pt x="44" y="48"/>
                    <a:pt x="44" y="48"/>
                    <a:pt x="44" y="48"/>
                  </a:cubicBezTo>
                  <a:cubicBezTo>
                    <a:pt x="44" y="36"/>
                    <a:pt x="45" y="25"/>
                    <a:pt x="48" y="15"/>
                  </a:cubicBezTo>
                  <a:cubicBezTo>
                    <a:pt x="7" y="0"/>
                    <a:pt x="7" y="0"/>
                    <a:pt x="7" y="0"/>
                  </a:cubicBezTo>
                  <a:cubicBezTo>
                    <a:pt x="3" y="14"/>
                    <a:pt x="0" y="29"/>
                    <a:pt x="0" y="44"/>
                  </a:cubicBez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75"/>
            <p:cNvSpPr/>
            <p:nvPr/>
          </p:nvSpPr>
          <p:spPr bwMode="auto">
            <a:xfrm>
              <a:off x="5662613" y="2789238"/>
              <a:ext cx="280988" cy="263525"/>
            </a:xfrm>
            <a:custGeom>
              <a:avLst/>
              <a:gdLst>
                <a:gd name="T0" fmla="*/ 0 w 66"/>
                <a:gd name="T1" fmla="*/ 29 h 62"/>
                <a:gd name="T2" fmla="*/ 28 w 66"/>
                <a:gd name="T3" fmla="*/ 62 h 62"/>
                <a:gd name="T4" fmla="*/ 66 w 66"/>
                <a:gd name="T5" fmla="*/ 40 h 62"/>
                <a:gd name="T6" fmla="*/ 48 w 66"/>
                <a:gd name="T7" fmla="*/ 0 h 62"/>
                <a:gd name="T8" fmla="*/ 0 w 66"/>
                <a:gd name="T9" fmla="*/ 29 h 62"/>
              </a:gdLst>
              <a:ahLst/>
              <a:cxnLst>
                <a:cxn ang="0">
                  <a:pos x="T0" y="T1"/>
                </a:cxn>
                <a:cxn ang="0">
                  <a:pos x="T2" y="T3"/>
                </a:cxn>
                <a:cxn ang="0">
                  <a:pos x="T4" y="T5"/>
                </a:cxn>
                <a:cxn ang="0">
                  <a:pos x="T6" y="T7"/>
                </a:cxn>
                <a:cxn ang="0">
                  <a:pos x="T8" y="T9"/>
                </a:cxn>
              </a:cxnLst>
              <a:rect l="0" t="0" r="r" b="b"/>
              <a:pathLst>
                <a:path w="66" h="62">
                  <a:moveTo>
                    <a:pt x="0" y="29"/>
                  </a:moveTo>
                  <a:cubicBezTo>
                    <a:pt x="28" y="62"/>
                    <a:pt x="28" y="62"/>
                    <a:pt x="28" y="62"/>
                  </a:cubicBezTo>
                  <a:cubicBezTo>
                    <a:pt x="40" y="53"/>
                    <a:pt x="52" y="45"/>
                    <a:pt x="66" y="40"/>
                  </a:cubicBezTo>
                  <a:cubicBezTo>
                    <a:pt x="48" y="0"/>
                    <a:pt x="48" y="0"/>
                    <a:pt x="48" y="0"/>
                  </a:cubicBezTo>
                  <a:cubicBezTo>
                    <a:pt x="30" y="7"/>
                    <a:pt x="14" y="17"/>
                    <a:pt x="0" y="29"/>
                  </a:cubicBez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6"/>
            <p:cNvSpPr/>
            <p:nvPr/>
          </p:nvSpPr>
          <p:spPr bwMode="auto">
            <a:xfrm>
              <a:off x="5867401" y="2743200"/>
              <a:ext cx="236538" cy="215900"/>
            </a:xfrm>
            <a:custGeom>
              <a:avLst/>
              <a:gdLst>
                <a:gd name="T0" fmla="*/ 55 w 56"/>
                <a:gd name="T1" fmla="*/ 0 h 51"/>
                <a:gd name="T2" fmla="*/ 0 w 56"/>
                <a:gd name="T3" fmla="*/ 11 h 51"/>
                <a:gd name="T4" fmla="*/ 18 w 56"/>
                <a:gd name="T5" fmla="*/ 51 h 51"/>
                <a:gd name="T6" fmla="*/ 56 w 56"/>
                <a:gd name="T7" fmla="*/ 44 h 51"/>
                <a:gd name="T8" fmla="*/ 55 w 56"/>
                <a:gd name="T9" fmla="*/ 0 h 51"/>
              </a:gdLst>
              <a:ahLst/>
              <a:cxnLst>
                <a:cxn ang="0">
                  <a:pos x="T0" y="T1"/>
                </a:cxn>
                <a:cxn ang="0">
                  <a:pos x="T2" y="T3"/>
                </a:cxn>
                <a:cxn ang="0">
                  <a:pos x="T4" y="T5"/>
                </a:cxn>
                <a:cxn ang="0">
                  <a:pos x="T6" y="T7"/>
                </a:cxn>
                <a:cxn ang="0">
                  <a:pos x="T8" y="T9"/>
                </a:cxn>
              </a:cxnLst>
              <a:rect l="0" t="0" r="r" b="b"/>
              <a:pathLst>
                <a:path w="56" h="51">
                  <a:moveTo>
                    <a:pt x="55" y="0"/>
                  </a:moveTo>
                  <a:cubicBezTo>
                    <a:pt x="36" y="1"/>
                    <a:pt x="17" y="5"/>
                    <a:pt x="0" y="11"/>
                  </a:cubicBezTo>
                  <a:cubicBezTo>
                    <a:pt x="18" y="51"/>
                    <a:pt x="18" y="51"/>
                    <a:pt x="18" y="51"/>
                  </a:cubicBezTo>
                  <a:cubicBezTo>
                    <a:pt x="30" y="47"/>
                    <a:pt x="43" y="44"/>
                    <a:pt x="56" y="44"/>
                  </a:cubicBezTo>
                  <a:lnTo>
                    <a:pt x="55" y="0"/>
                  </a:ln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7"/>
            <p:cNvSpPr/>
            <p:nvPr/>
          </p:nvSpPr>
          <p:spPr bwMode="auto">
            <a:xfrm>
              <a:off x="5527676" y="2913063"/>
              <a:ext cx="254000" cy="276225"/>
            </a:xfrm>
            <a:custGeom>
              <a:avLst/>
              <a:gdLst>
                <a:gd name="T0" fmla="*/ 0 w 60"/>
                <a:gd name="T1" fmla="*/ 37 h 65"/>
                <a:gd name="T2" fmla="*/ 35 w 60"/>
                <a:gd name="T3" fmla="*/ 65 h 65"/>
                <a:gd name="T4" fmla="*/ 60 w 60"/>
                <a:gd name="T5" fmla="*/ 33 h 65"/>
                <a:gd name="T6" fmla="*/ 32 w 60"/>
                <a:gd name="T7" fmla="*/ 0 h 65"/>
                <a:gd name="T8" fmla="*/ 0 w 60"/>
                <a:gd name="T9" fmla="*/ 37 h 65"/>
              </a:gdLst>
              <a:ahLst/>
              <a:cxnLst>
                <a:cxn ang="0">
                  <a:pos x="T0" y="T1"/>
                </a:cxn>
                <a:cxn ang="0">
                  <a:pos x="T2" y="T3"/>
                </a:cxn>
                <a:cxn ang="0">
                  <a:pos x="T4" y="T5"/>
                </a:cxn>
                <a:cxn ang="0">
                  <a:pos x="T6" y="T7"/>
                </a:cxn>
                <a:cxn ang="0">
                  <a:pos x="T8" y="T9"/>
                </a:cxn>
              </a:cxnLst>
              <a:rect l="0" t="0" r="r" b="b"/>
              <a:pathLst>
                <a:path w="60" h="65">
                  <a:moveTo>
                    <a:pt x="0" y="37"/>
                  </a:moveTo>
                  <a:cubicBezTo>
                    <a:pt x="35" y="65"/>
                    <a:pt x="35" y="65"/>
                    <a:pt x="35" y="65"/>
                  </a:cubicBezTo>
                  <a:cubicBezTo>
                    <a:pt x="41" y="53"/>
                    <a:pt x="50" y="42"/>
                    <a:pt x="60" y="33"/>
                  </a:cubicBezTo>
                  <a:cubicBezTo>
                    <a:pt x="32" y="0"/>
                    <a:pt x="32" y="0"/>
                    <a:pt x="32" y="0"/>
                  </a:cubicBezTo>
                  <a:cubicBezTo>
                    <a:pt x="20" y="11"/>
                    <a:pt x="9" y="23"/>
                    <a:pt x="0" y="37"/>
                  </a:cubicBez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8"/>
            <p:cNvSpPr/>
            <p:nvPr/>
          </p:nvSpPr>
          <p:spPr bwMode="auto">
            <a:xfrm>
              <a:off x="5446713" y="3070225"/>
              <a:ext cx="228600" cy="238125"/>
            </a:xfrm>
            <a:custGeom>
              <a:avLst/>
              <a:gdLst>
                <a:gd name="T0" fmla="*/ 0 w 54"/>
                <a:gd name="T1" fmla="*/ 41 h 56"/>
                <a:gd name="T2" fmla="*/ 41 w 54"/>
                <a:gd name="T3" fmla="*/ 56 h 56"/>
                <a:gd name="T4" fmla="*/ 54 w 54"/>
                <a:gd name="T5" fmla="*/ 28 h 56"/>
                <a:gd name="T6" fmla="*/ 19 w 54"/>
                <a:gd name="T7" fmla="*/ 0 h 56"/>
                <a:gd name="T8" fmla="*/ 0 w 54"/>
                <a:gd name="T9" fmla="*/ 41 h 56"/>
              </a:gdLst>
              <a:ahLst/>
              <a:cxnLst>
                <a:cxn ang="0">
                  <a:pos x="T0" y="T1"/>
                </a:cxn>
                <a:cxn ang="0">
                  <a:pos x="T2" y="T3"/>
                </a:cxn>
                <a:cxn ang="0">
                  <a:pos x="T4" y="T5"/>
                </a:cxn>
                <a:cxn ang="0">
                  <a:pos x="T6" y="T7"/>
                </a:cxn>
                <a:cxn ang="0">
                  <a:pos x="T8" y="T9"/>
                </a:cxn>
              </a:cxnLst>
              <a:rect l="0" t="0" r="r" b="b"/>
              <a:pathLst>
                <a:path w="54" h="56">
                  <a:moveTo>
                    <a:pt x="0" y="41"/>
                  </a:moveTo>
                  <a:cubicBezTo>
                    <a:pt x="41" y="56"/>
                    <a:pt x="41" y="56"/>
                    <a:pt x="41" y="56"/>
                  </a:cubicBezTo>
                  <a:cubicBezTo>
                    <a:pt x="44" y="46"/>
                    <a:pt x="48" y="36"/>
                    <a:pt x="54" y="28"/>
                  </a:cubicBezTo>
                  <a:cubicBezTo>
                    <a:pt x="19" y="0"/>
                    <a:pt x="19" y="0"/>
                    <a:pt x="19" y="0"/>
                  </a:cubicBezTo>
                  <a:cubicBezTo>
                    <a:pt x="11" y="13"/>
                    <a:pt x="5" y="26"/>
                    <a:pt x="0" y="41"/>
                  </a:cubicBez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9"/>
            <p:cNvSpPr/>
            <p:nvPr/>
          </p:nvSpPr>
          <p:spPr bwMode="auto">
            <a:xfrm>
              <a:off x="5416551" y="3430588"/>
              <a:ext cx="204788" cy="200025"/>
            </a:xfrm>
            <a:custGeom>
              <a:avLst/>
              <a:gdLst>
                <a:gd name="T0" fmla="*/ 0 w 48"/>
                <a:gd name="T1" fmla="*/ 0 h 47"/>
                <a:gd name="T2" fmla="*/ 0 w 48"/>
                <a:gd name="T3" fmla="*/ 5 h 47"/>
                <a:gd name="T4" fmla="*/ 5 w 48"/>
                <a:gd name="T5" fmla="*/ 47 h 47"/>
                <a:gd name="T6" fmla="*/ 48 w 48"/>
                <a:gd name="T7" fmla="*/ 38 h 47"/>
                <a:gd name="T8" fmla="*/ 44 w 48"/>
                <a:gd name="T9" fmla="*/ 5 h 47"/>
                <a:gd name="T10" fmla="*/ 44 w 48"/>
                <a:gd name="T11" fmla="*/ 4 h 47"/>
                <a:gd name="T12" fmla="*/ 0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0" y="0"/>
                  </a:moveTo>
                  <a:cubicBezTo>
                    <a:pt x="0" y="2"/>
                    <a:pt x="0" y="3"/>
                    <a:pt x="0" y="5"/>
                  </a:cubicBezTo>
                  <a:cubicBezTo>
                    <a:pt x="0" y="20"/>
                    <a:pt x="2" y="34"/>
                    <a:pt x="5" y="47"/>
                  </a:cubicBezTo>
                  <a:cubicBezTo>
                    <a:pt x="48" y="38"/>
                    <a:pt x="48" y="38"/>
                    <a:pt x="48" y="38"/>
                  </a:cubicBezTo>
                  <a:cubicBezTo>
                    <a:pt x="45" y="28"/>
                    <a:pt x="44" y="16"/>
                    <a:pt x="44" y="5"/>
                  </a:cubicBezTo>
                  <a:cubicBezTo>
                    <a:pt x="44" y="5"/>
                    <a:pt x="44" y="4"/>
                    <a:pt x="44" y="4"/>
                  </a:cubicBezTo>
                  <a:lnTo>
                    <a:pt x="0" y="0"/>
                  </a:ln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80"/>
            <p:cNvSpPr/>
            <p:nvPr/>
          </p:nvSpPr>
          <p:spPr bwMode="auto">
            <a:xfrm>
              <a:off x="5518151" y="3719513"/>
              <a:ext cx="250825" cy="238125"/>
            </a:xfrm>
            <a:custGeom>
              <a:avLst/>
              <a:gdLst>
                <a:gd name="T0" fmla="*/ 26 w 59"/>
                <a:gd name="T1" fmla="*/ 56 h 56"/>
                <a:gd name="T2" fmla="*/ 59 w 59"/>
                <a:gd name="T3" fmla="*/ 27 h 56"/>
                <a:gd name="T4" fmla="*/ 37 w 59"/>
                <a:gd name="T5" fmla="*/ 0 h 56"/>
                <a:gd name="T6" fmla="*/ 0 w 59"/>
                <a:gd name="T7" fmla="*/ 23 h 56"/>
                <a:gd name="T8" fmla="*/ 26 w 59"/>
                <a:gd name="T9" fmla="*/ 56 h 56"/>
              </a:gdLst>
              <a:ahLst/>
              <a:cxnLst>
                <a:cxn ang="0">
                  <a:pos x="T0" y="T1"/>
                </a:cxn>
                <a:cxn ang="0">
                  <a:pos x="T2" y="T3"/>
                </a:cxn>
                <a:cxn ang="0">
                  <a:pos x="T4" y="T5"/>
                </a:cxn>
                <a:cxn ang="0">
                  <a:pos x="T6" y="T7"/>
                </a:cxn>
                <a:cxn ang="0">
                  <a:pos x="T8" y="T9"/>
                </a:cxn>
              </a:cxnLst>
              <a:rect l="0" t="0" r="r" b="b"/>
              <a:pathLst>
                <a:path w="59" h="56">
                  <a:moveTo>
                    <a:pt x="26" y="56"/>
                  </a:moveTo>
                  <a:cubicBezTo>
                    <a:pt x="59" y="27"/>
                    <a:pt x="59" y="27"/>
                    <a:pt x="59" y="27"/>
                  </a:cubicBezTo>
                  <a:cubicBezTo>
                    <a:pt x="50" y="19"/>
                    <a:pt x="43" y="10"/>
                    <a:pt x="37" y="0"/>
                  </a:cubicBezTo>
                  <a:cubicBezTo>
                    <a:pt x="0" y="23"/>
                    <a:pt x="0" y="23"/>
                    <a:pt x="0" y="23"/>
                  </a:cubicBezTo>
                  <a:cubicBezTo>
                    <a:pt x="7" y="35"/>
                    <a:pt x="16" y="46"/>
                    <a:pt x="26" y="56"/>
                  </a:cubicBez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81"/>
            <p:cNvSpPr/>
            <p:nvPr/>
          </p:nvSpPr>
          <p:spPr bwMode="auto">
            <a:xfrm>
              <a:off x="5629276" y="3835400"/>
              <a:ext cx="254000" cy="246063"/>
            </a:xfrm>
            <a:custGeom>
              <a:avLst/>
              <a:gdLst>
                <a:gd name="T0" fmla="*/ 33 w 60"/>
                <a:gd name="T1" fmla="*/ 0 h 58"/>
                <a:gd name="T2" fmla="*/ 0 w 60"/>
                <a:gd name="T3" fmla="*/ 29 h 58"/>
                <a:gd name="T4" fmla="*/ 39 w 60"/>
                <a:gd name="T5" fmla="*/ 58 h 58"/>
                <a:gd name="T6" fmla="*/ 60 w 60"/>
                <a:gd name="T7" fmla="*/ 19 h 58"/>
                <a:gd name="T8" fmla="*/ 33 w 60"/>
                <a:gd name="T9" fmla="*/ 0 h 58"/>
              </a:gdLst>
              <a:ahLst/>
              <a:cxnLst>
                <a:cxn ang="0">
                  <a:pos x="T0" y="T1"/>
                </a:cxn>
                <a:cxn ang="0">
                  <a:pos x="T2" y="T3"/>
                </a:cxn>
                <a:cxn ang="0">
                  <a:pos x="T4" y="T5"/>
                </a:cxn>
                <a:cxn ang="0">
                  <a:pos x="T6" y="T7"/>
                </a:cxn>
                <a:cxn ang="0">
                  <a:pos x="T8" y="T9"/>
                </a:cxn>
              </a:cxnLst>
              <a:rect l="0" t="0" r="r" b="b"/>
              <a:pathLst>
                <a:path w="60" h="58">
                  <a:moveTo>
                    <a:pt x="33" y="0"/>
                  </a:moveTo>
                  <a:cubicBezTo>
                    <a:pt x="0" y="29"/>
                    <a:pt x="0" y="29"/>
                    <a:pt x="0" y="29"/>
                  </a:cubicBezTo>
                  <a:cubicBezTo>
                    <a:pt x="12" y="40"/>
                    <a:pt x="25" y="50"/>
                    <a:pt x="39" y="58"/>
                  </a:cubicBezTo>
                  <a:cubicBezTo>
                    <a:pt x="60" y="19"/>
                    <a:pt x="60" y="19"/>
                    <a:pt x="60" y="19"/>
                  </a:cubicBezTo>
                  <a:cubicBezTo>
                    <a:pt x="50" y="14"/>
                    <a:pt x="41" y="8"/>
                    <a:pt x="33" y="0"/>
                  </a:cubicBez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82"/>
            <p:cNvSpPr/>
            <p:nvPr/>
          </p:nvSpPr>
          <p:spPr bwMode="auto">
            <a:xfrm>
              <a:off x="5794376" y="3914775"/>
              <a:ext cx="242888" cy="238125"/>
            </a:xfrm>
            <a:custGeom>
              <a:avLst/>
              <a:gdLst>
                <a:gd name="T0" fmla="*/ 21 w 57"/>
                <a:gd name="T1" fmla="*/ 0 h 56"/>
                <a:gd name="T2" fmla="*/ 0 w 57"/>
                <a:gd name="T3" fmla="*/ 39 h 56"/>
                <a:gd name="T4" fmla="*/ 50 w 57"/>
                <a:gd name="T5" fmla="*/ 56 h 56"/>
                <a:gd name="T6" fmla="*/ 57 w 57"/>
                <a:gd name="T7" fmla="*/ 13 h 56"/>
                <a:gd name="T8" fmla="*/ 21 w 57"/>
                <a:gd name="T9" fmla="*/ 0 h 56"/>
              </a:gdLst>
              <a:ahLst/>
              <a:cxnLst>
                <a:cxn ang="0">
                  <a:pos x="T0" y="T1"/>
                </a:cxn>
                <a:cxn ang="0">
                  <a:pos x="T2" y="T3"/>
                </a:cxn>
                <a:cxn ang="0">
                  <a:pos x="T4" y="T5"/>
                </a:cxn>
                <a:cxn ang="0">
                  <a:pos x="T6" y="T7"/>
                </a:cxn>
                <a:cxn ang="0">
                  <a:pos x="T8" y="T9"/>
                </a:cxn>
              </a:cxnLst>
              <a:rect l="0" t="0" r="r" b="b"/>
              <a:pathLst>
                <a:path w="57" h="56">
                  <a:moveTo>
                    <a:pt x="21" y="0"/>
                  </a:moveTo>
                  <a:cubicBezTo>
                    <a:pt x="0" y="39"/>
                    <a:pt x="0" y="39"/>
                    <a:pt x="0" y="39"/>
                  </a:cubicBezTo>
                  <a:cubicBezTo>
                    <a:pt x="15" y="47"/>
                    <a:pt x="32" y="53"/>
                    <a:pt x="50" y="56"/>
                  </a:cubicBezTo>
                  <a:cubicBezTo>
                    <a:pt x="57" y="13"/>
                    <a:pt x="57" y="13"/>
                    <a:pt x="57" y="13"/>
                  </a:cubicBezTo>
                  <a:cubicBezTo>
                    <a:pt x="44" y="10"/>
                    <a:pt x="32" y="6"/>
                    <a:pt x="21" y="0"/>
                  </a:cubicBez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83"/>
            <p:cNvSpPr/>
            <p:nvPr/>
          </p:nvSpPr>
          <p:spPr bwMode="auto">
            <a:xfrm>
              <a:off x="6007101" y="3970338"/>
              <a:ext cx="241300" cy="192088"/>
            </a:xfrm>
            <a:custGeom>
              <a:avLst/>
              <a:gdLst>
                <a:gd name="T0" fmla="*/ 57 w 57"/>
                <a:gd name="T1" fmla="*/ 43 h 45"/>
                <a:gd name="T2" fmla="*/ 46 w 57"/>
                <a:gd name="T3" fmla="*/ 0 h 45"/>
                <a:gd name="T4" fmla="*/ 28 w 57"/>
                <a:gd name="T5" fmla="*/ 1 h 45"/>
                <a:gd name="T6" fmla="*/ 7 w 57"/>
                <a:gd name="T7" fmla="*/ 0 h 45"/>
                <a:gd name="T8" fmla="*/ 0 w 57"/>
                <a:gd name="T9" fmla="*/ 43 h 45"/>
                <a:gd name="T10" fmla="*/ 28 w 57"/>
                <a:gd name="T11" fmla="*/ 45 h 45"/>
                <a:gd name="T12" fmla="*/ 57 w 57"/>
                <a:gd name="T13" fmla="*/ 43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57" y="43"/>
                  </a:moveTo>
                  <a:cubicBezTo>
                    <a:pt x="46" y="0"/>
                    <a:pt x="46" y="0"/>
                    <a:pt x="46" y="0"/>
                  </a:cubicBezTo>
                  <a:cubicBezTo>
                    <a:pt x="40" y="1"/>
                    <a:pt x="34" y="1"/>
                    <a:pt x="28" y="1"/>
                  </a:cubicBezTo>
                  <a:cubicBezTo>
                    <a:pt x="21" y="1"/>
                    <a:pt x="14" y="1"/>
                    <a:pt x="7" y="0"/>
                  </a:cubicBezTo>
                  <a:cubicBezTo>
                    <a:pt x="0" y="43"/>
                    <a:pt x="0" y="43"/>
                    <a:pt x="0" y="43"/>
                  </a:cubicBezTo>
                  <a:cubicBezTo>
                    <a:pt x="9" y="44"/>
                    <a:pt x="18" y="45"/>
                    <a:pt x="28" y="45"/>
                  </a:cubicBezTo>
                  <a:cubicBezTo>
                    <a:pt x="38" y="45"/>
                    <a:pt x="47" y="44"/>
                    <a:pt x="57" y="43"/>
                  </a:cubicBez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84"/>
            <p:cNvSpPr/>
            <p:nvPr/>
          </p:nvSpPr>
          <p:spPr bwMode="auto">
            <a:xfrm>
              <a:off x="6202363" y="3914775"/>
              <a:ext cx="279400" cy="238125"/>
            </a:xfrm>
            <a:custGeom>
              <a:avLst/>
              <a:gdLst>
                <a:gd name="T0" fmla="*/ 40 w 66"/>
                <a:gd name="T1" fmla="*/ 0 h 56"/>
                <a:gd name="T2" fmla="*/ 0 w 66"/>
                <a:gd name="T3" fmla="*/ 13 h 56"/>
                <a:gd name="T4" fmla="*/ 11 w 66"/>
                <a:gd name="T5" fmla="*/ 56 h 56"/>
                <a:gd name="T6" fmla="*/ 66 w 66"/>
                <a:gd name="T7" fmla="*/ 35 h 56"/>
                <a:gd name="T8" fmla="*/ 40 w 66"/>
                <a:gd name="T9" fmla="*/ 0 h 56"/>
              </a:gdLst>
              <a:ahLst/>
              <a:cxnLst>
                <a:cxn ang="0">
                  <a:pos x="T0" y="T1"/>
                </a:cxn>
                <a:cxn ang="0">
                  <a:pos x="T2" y="T3"/>
                </a:cxn>
                <a:cxn ang="0">
                  <a:pos x="T4" y="T5"/>
                </a:cxn>
                <a:cxn ang="0">
                  <a:pos x="T6" y="T7"/>
                </a:cxn>
                <a:cxn ang="0">
                  <a:pos x="T8" y="T9"/>
                </a:cxn>
              </a:cxnLst>
              <a:rect l="0" t="0" r="r" b="b"/>
              <a:pathLst>
                <a:path w="66" h="56">
                  <a:moveTo>
                    <a:pt x="40" y="0"/>
                  </a:moveTo>
                  <a:cubicBezTo>
                    <a:pt x="28" y="7"/>
                    <a:pt x="14" y="11"/>
                    <a:pt x="0" y="13"/>
                  </a:cubicBezTo>
                  <a:cubicBezTo>
                    <a:pt x="11" y="56"/>
                    <a:pt x="11" y="56"/>
                    <a:pt x="11" y="56"/>
                  </a:cubicBezTo>
                  <a:cubicBezTo>
                    <a:pt x="31" y="52"/>
                    <a:pt x="49" y="45"/>
                    <a:pt x="66" y="35"/>
                  </a:cubicBezTo>
                  <a:lnTo>
                    <a:pt x="40" y="0"/>
                  </a:ln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85"/>
            <p:cNvSpPr/>
            <p:nvPr/>
          </p:nvSpPr>
          <p:spPr bwMode="auto">
            <a:xfrm>
              <a:off x="6372226" y="3817938"/>
              <a:ext cx="279400" cy="246063"/>
            </a:xfrm>
            <a:custGeom>
              <a:avLst/>
              <a:gdLst>
                <a:gd name="T0" fmla="*/ 66 w 66"/>
                <a:gd name="T1" fmla="*/ 27 h 58"/>
                <a:gd name="T2" fmla="*/ 31 w 66"/>
                <a:gd name="T3" fmla="*/ 0 h 58"/>
                <a:gd name="T4" fmla="*/ 0 w 66"/>
                <a:gd name="T5" fmla="*/ 23 h 58"/>
                <a:gd name="T6" fmla="*/ 26 w 66"/>
                <a:gd name="T7" fmla="*/ 58 h 58"/>
                <a:gd name="T8" fmla="*/ 66 w 66"/>
                <a:gd name="T9" fmla="*/ 27 h 58"/>
              </a:gdLst>
              <a:ahLst/>
              <a:cxnLst>
                <a:cxn ang="0">
                  <a:pos x="T0" y="T1"/>
                </a:cxn>
                <a:cxn ang="0">
                  <a:pos x="T2" y="T3"/>
                </a:cxn>
                <a:cxn ang="0">
                  <a:pos x="T4" y="T5"/>
                </a:cxn>
                <a:cxn ang="0">
                  <a:pos x="T6" y="T7"/>
                </a:cxn>
                <a:cxn ang="0">
                  <a:pos x="T8" y="T9"/>
                </a:cxn>
              </a:cxnLst>
              <a:rect l="0" t="0" r="r" b="b"/>
              <a:pathLst>
                <a:path w="66" h="58">
                  <a:moveTo>
                    <a:pt x="66" y="27"/>
                  </a:moveTo>
                  <a:cubicBezTo>
                    <a:pt x="31" y="0"/>
                    <a:pt x="31" y="0"/>
                    <a:pt x="31" y="0"/>
                  </a:cubicBezTo>
                  <a:cubicBezTo>
                    <a:pt x="22" y="9"/>
                    <a:pt x="12" y="17"/>
                    <a:pt x="0" y="23"/>
                  </a:cubicBezTo>
                  <a:cubicBezTo>
                    <a:pt x="26" y="58"/>
                    <a:pt x="26" y="58"/>
                    <a:pt x="26" y="58"/>
                  </a:cubicBezTo>
                  <a:cubicBezTo>
                    <a:pt x="41" y="50"/>
                    <a:pt x="54" y="39"/>
                    <a:pt x="66" y="27"/>
                  </a:cubicBezTo>
                  <a:close/>
                </a:path>
              </a:pathLst>
            </a:custGeom>
            <a:solidFill>
              <a:srgbClr val="F0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6"/>
            <p:cNvSpPr/>
            <p:nvPr/>
          </p:nvSpPr>
          <p:spPr bwMode="auto">
            <a:xfrm>
              <a:off x="6503988" y="3678238"/>
              <a:ext cx="279400" cy="254000"/>
            </a:xfrm>
            <a:custGeom>
              <a:avLst/>
              <a:gdLst>
                <a:gd name="T0" fmla="*/ 23 w 66"/>
                <a:gd name="T1" fmla="*/ 0 h 60"/>
                <a:gd name="T2" fmla="*/ 0 w 66"/>
                <a:gd name="T3" fmla="*/ 33 h 60"/>
                <a:gd name="T4" fmla="*/ 35 w 66"/>
                <a:gd name="T5" fmla="*/ 60 h 60"/>
                <a:gd name="T6" fmla="*/ 66 w 66"/>
                <a:gd name="T7" fmla="*/ 11 h 60"/>
                <a:gd name="T8" fmla="*/ 23 w 66"/>
                <a:gd name="T9" fmla="*/ 0 h 60"/>
              </a:gdLst>
              <a:ahLst/>
              <a:cxnLst>
                <a:cxn ang="0">
                  <a:pos x="T0" y="T1"/>
                </a:cxn>
                <a:cxn ang="0">
                  <a:pos x="T2" y="T3"/>
                </a:cxn>
                <a:cxn ang="0">
                  <a:pos x="T4" y="T5"/>
                </a:cxn>
                <a:cxn ang="0">
                  <a:pos x="T6" y="T7"/>
                </a:cxn>
                <a:cxn ang="0">
                  <a:pos x="T8" y="T9"/>
                </a:cxn>
              </a:cxnLst>
              <a:rect l="0" t="0" r="r" b="b"/>
              <a:pathLst>
                <a:path w="66" h="60">
                  <a:moveTo>
                    <a:pt x="23" y="0"/>
                  </a:moveTo>
                  <a:cubicBezTo>
                    <a:pt x="17" y="12"/>
                    <a:pt x="9" y="23"/>
                    <a:pt x="0" y="33"/>
                  </a:cubicBezTo>
                  <a:cubicBezTo>
                    <a:pt x="35" y="60"/>
                    <a:pt x="35" y="60"/>
                    <a:pt x="35" y="60"/>
                  </a:cubicBezTo>
                  <a:cubicBezTo>
                    <a:pt x="48" y="45"/>
                    <a:pt x="58" y="29"/>
                    <a:pt x="66" y="11"/>
                  </a:cubicBezTo>
                  <a:lnTo>
                    <a:pt x="23" y="0"/>
                  </a:lnTo>
                  <a:close/>
                </a:path>
              </a:pathLst>
            </a:custGeom>
            <a:solidFill>
              <a:srgbClr val="6FA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Oval 287"/>
            <p:cNvSpPr>
              <a:spLocks noChangeArrowheads="1"/>
            </p:cNvSpPr>
            <p:nvPr/>
          </p:nvSpPr>
          <p:spPr bwMode="auto">
            <a:xfrm>
              <a:off x="5926138" y="3252788"/>
              <a:ext cx="398463" cy="400050"/>
            </a:xfrm>
            <a:prstGeom prst="ellipse">
              <a:avLst/>
            </a:prstGeom>
            <a:solidFill>
              <a:srgbClr val="865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Oval 288"/>
            <p:cNvSpPr>
              <a:spLocks noChangeArrowheads="1"/>
            </p:cNvSpPr>
            <p:nvPr/>
          </p:nvSpPr>
          <p:spPr bwMode="auto">
            <a:xfrm>
              <a:off x="5969001" y="2628900"/>
              <a:ext cx="68263" cy="68263"/>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Oval 289"/>
            <p:cNvSpPr>
              <a:spLocks noChangeArrowheads="1"/>
            </p:cNvSpPr>
            <p:nvPr/>
          </p:nvSpPr>
          <p:spPr bwMode="auto">
            <a:xfrm>
              <a:off x="5735638" y="2713038"/>
              <a:ext cx="63500" cy="68263"/>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Oval 290"/>
            <p:cNvSpPr>
              <a:spLocks noChangeArrowheads="1"/>
            </p:cNvSpPr>
            <p:nvPr/>
          </p:nvSpPr>
          <p:spPr bwMode="auto">
            <a:xfrm>
              <a:off x="5522913" y="2867025"/>
              <a:ext cx="68263" cy="63500"/>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Oval 291"/>
            <p:cNvSpPr>
              <a:spLocks noChangeArrowheads="1"/>
            </p:cNvSpPr>
            <p:nvPr/>
          </p:nvSpPr>
          <p:spPr bwMode="auto">
            <a:xfrm>
              <a:off x="5378451" y="3040063"/>
              <a:ext cx="68263" cy="68263"/>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Oval 292"/>
            <p:cNvSpPr>
              <a:spLocks noChangeArrowheads="1"/>
            </p:cNvSpPr>
            <p:nvPr/>
          </p:nvSpPr>
          <p:spPr bwMode="auto">
            <a:xfrm>
              <a:off x="5302251" y="3282950"/>
              <a:ext cx="63500" cy="68263"/>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Oval 293"/>
            <p:cNvSpPr>
              <a:spLocks noChangeArrowheads="1"/>
            </p:cNvSpPr>
            <p:nvPr/>
          </p:nvSpPr>
          <p:spPr bwMode="auto">
            <a:xfrm>
              <a:off x="5302251" y="3546475"/>
              <a:ext cx="63500" cy="66675"/>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Oval 294"/>
            <p:cNvSpPr>
              <a:spLocks noChangeArrowheads="1"/>
            </p:cNvSpPr>
            <p:nvPr/>
          </p:nvSpPr>
          <p:spPr bwMode="auto">
            <a:xfrm>
              <a:off x="5387976" y="3813175"/>
              <a:ext cx="63500" cy="68263"/>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Oval 295"/>
            <p:cNvSpPr>
              <a:spLocks noChangeArrowheads="1"/>
            </p:cNvSpPr>
            <p:nvPr/>
          </p:nvSpPr>
          <p:spPr bwMode="auto">
            <a:xfrm>
              <a:off x="5530851" y="4000500"/>
              <a:ext cx="65088" cy="63500"/>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Oval 296"/>
            <p:cNvSpPr>
              <a:spLocks noChangeArrowheads="1"/>
            </p:cNvSpPr>
            <p:nvPr/>
          </p:nvSpPr>
          <p:spPr bwMode="auto">
            <a:xfrm>
              <a:off x="5726113" y="4127500"/>
              <a:ext cx="65088" cy="68263"/>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Oval 297"/>
            <p:cNvSpPr>
              <a:spLocks noChangeArrowheads="1"/>
            </p:cNvSpPr>
            <p:nvPr/>
          </p:nvSpPr>
          <p:spPr bwMode="auto">
            <a:xfrm>
              <a:off x="5981701" y="4195763"/>
              <a:ext cx="68263" cy="63500"/>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Oval 298"/>
            <p:cNvSpPr>
              <a:spLocks noChangeArrowheads="1"/>
            </p:cNvSpPr>
            <p:nvPr/>
          </p:nvSpPr>
          <p:spPr bwMode="auto">
            <a:xfrm>
              <a:off x="6270626" y="4187825"/>
              <a:ext cx="63500" cy="66675"/>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Oval 299"/>
            <p:cNvSpPr>
              <a:spLocks noChangeArrowheads="1"/>
            </p:cNvSpPr>
            <p:nvPr/>
          </p:nvSpPr>
          <p:spPr bwMode="auto">
            <a:xfrm>
              <a:off x="6537326" y="4076700"/>
              <a:ext cx="68263" cy="68263"/>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Oval 300"/>
            <p:cNvSpPr>
              <a:spLocks noChangeArrowheads="1"/>
            </p:cNvSpPr>
            <p:nvPr/>
          </p:nvSpPr>
          <p:spPr bwMode="auto">
            <a:xfrm>
              <a:off x="6753226" y="3868738"/>
              <a:ext cx="68263" cy="63500"/>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Oval 301"/>
            <p:cNvSpPr>
              <a:spLocks noChangeArrowheads="1"/>
            </p:cNvSpPr>
            <p:nvPr/>
          </p:nvSpPr>
          <p:spPr bwMode="auto">
            <a:xfrm>
              <a:off x="6864351" y="3605213"/>
              <a:ext cx="68263" cy="63500"/>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Oval 302"/>
            <p:cNvSpPr>
              <a:spLocks noChangeArrowheads="1"/>
            </p:cNvSpPr>
            <p:nvPr/>
          </p:nvSpPr>
          <p:spPr bwMode="auto">
            <a:xfrm>
              <a:off x="6872288" y="3290888"/>
              <a:ext cx="63500" cy="63500"/>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Oval 303"/>
            <p:cNvSpPr>
              <a:spLocks noChangeArrowheads="1"/>
            </p:cNvSpPr>
            <p:nvPr/>
          </p:nvSpPr>
          <p:spPr bwMode="auto">
            <a:xfrm>
              <a:off x="6753226" y="3001963"/>
              <a:ext cx="68263" cy="68263"/>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Oval 304"/>
            <p:cNvSpPr>
              <a:spLocks noChangeArrowheads="1"/>
            </p:cNvSpPr>
            <p:nvPr/>
          </p:nvSpPr>
          <p:spPr bwMode="auto">
            <a:xfrm>
              <a:off x="6524626" y="2747963"/>
              <a:ext cx="68263" cy="63500"/>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Oval 305"/>
            <p:cNvSpPr>
              <a:spLocks noChangeArrowheads="1"/>
            </p:cNvSpPr>
            <p:nvPr/>
          </p:nvSpPr>
          <p:spPr bwMode="auto">
            <a:xfrm>
              <a:off x="6235701" y="2636838"/>
              <a:ext cx="68263" cy="63500"/>
            </a:xfrm>
            <a:prstGeom prst="ellipse">
              <a:avLst/>
            </a:prstGeom>
            <a:solidFill>
              <a:srgbClr val="C5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306"/>
            <p:cNvSpPr/>
            <p:nvPr/>
          </p:nvSpPr>
          <p:spPr bwMode="auto">
            <a:xfrm>
              <a:off x="5616576" y="2925763"/>
              <a:ext cx="1039813" cy="1054100"/>
            </a:xfrm>
            <a:custGeom>
              <a:avLst/>
              <a:gdLst>
                <a:gd name="T0" fmla="*/ 184 w 655"/>
                <a:gd name="T1" fmla="*/ 27 h 664"/>
                <a:gd name="T2" fmla="*/ 291 w 655"/>
                <a:gd name="T3" fmla="*/ 115 h 664"/>
                <a:gd name="T4" fmla="*/ 366 w 655"/>
                <a:gd name="T5" fmla="*/ 0 h 664"/>
                <a:gd name="T6" fmla="*/ 396 w 655"/>
                <a:gd name="T7" fmla="*/ 131 h 664"/>
                <a:gd name="T8" fmla="*/ 502 w 655"/>
                <a:gd name="T9" fmla="*/ 48 h 664"/>
                <a:gd name="T10" fmla="*/ 486 w 655"/>
                <a:gd name="T11" fmla="*/ 190 h 664"/>
                <a:gd name="T12" fmla="*/ 607 w 655"/>
                <a:gd name="T13" fmla="*/ 171 h 664"/>
                <a:gd name="T14" fmla="*/ 535 w 655"/>
                <a:gd name="T15" fmla="*/ 276 h 664"/>
                <a:gd name="T16" fmla="*/ 655 w 655"/>
                <a:gd name="T17" fmla="*/ 345 h 664"/>
                <a:gd name="T18" fmla="*/ 527 w 655"/>
                <a:gd name="T19" fmla="*/ 388 h 664"/>
                <a:gd name="T20" fmla="*/ 615 w 655"/>
                <a:gd name="T21" fmla="*/ 490 h 664"/>
                <a:gd name="T22" fmla="*/ 473 w 655"/>
                <a:gd name="T23" fmla="*/ 490 h 664"/>
                <a:gd name="T24" fmla="*/ 502 w 655"/>
                <a:gd name="T25" fmla="*/ 613 h 664"/>
                <a:gd name="T26" fmla="*/ 382 w 655"/>
                <a:gd name="T27" fmla="*/ 535 h 664"/>
                <a:gd name="T28" fmla="*/ 345 w 655"/>
                <a:gd name="T29" fmla="*/ 664 h 664"/>
                <a:gd name="T30" fmla="*/ 281 w 655"/>
                <a:gd name="T31" fmla="*/ 540 h 664"/>
                <a:gd name="T32" fmla="*/ 190 w 655"/>
                <a:gd name="T33" fmla="*/ 634 h 664"/>
                <a:gd name="T34" fmla="*/ 182 w 655"/>
                <a:gd name="T35" fmla="*/ 487 h 664"/>
                <a:gd name="T36" fmla="*/ 61 w 655"/>
                <a:gd name="T37" fmla="*/ 535 h 664"/>
                <a:gd name="T38" fmla="*/ 120 w 655"/>
                <a:gd name="T39" fmla="*/ 404 h 664"/>
                <a:gd name="T40" fmla="*/ 0 w 655"/>
                <a:gd name="T41" fmla="*/ 388 h 664"/>
                <a:gd name="T42" fmla="*/ 115 w 655"/>
                <a:gd name="T43" fmla="*/ 316 h 664"/>
                <a:gd name="T44" fmla="*/ 11 w 655"/>
                <a:gd name="T45" fmla="*/ 238 h 664"/>
                <a:gd name="T46" fmla="*/ 136 w 655"/>
                <a:gd name="T47" fmla="*/ 230 h 664"/>
                <a:gd name="T48" fmla="*/ 64 w 655"/>
                <a:gd name="T49" fmla="*/ 118 h 664"/>
                <a:gd name="T50" fmla="*/ 192 w 655"/>
                <a:gd name="T51" fmla="*/ 163 h 664"/>
                <a:gd name="T52" fmla="*/ 184 w 655"/>
                <a:gd name="T53" fmla="*/ 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5" h="664">
                  <a:moveTo>
                    <a:pt x="184" y="27"/>
                  </a:moveTo>
                  <a:lnTo>
                    <a:pt x="291" y="115"/>
                  </a:lnTo>
                  <a:lnTo>
                    <a:pt x="366" y="0"/>
                  </a:lnTo>
                  <a:lnTo>
                    <a:pt x="396" y="131"/>
                  </a:lnTo>
                  <a:lnTo>
                    <a:pt x="502" y="48"/>
                  </a:lnTo>
                  <a:lnTo>
                    <a:pt x="486" y="190"/>
                  </a:lnTo>
                  <a:lnTo>
                    <a:pt x="607" y="171"/>
                  </a:lnTo>
                  <a:lnTo>
                    <a:pt x="535" y="276"/>
                  </a:lnTo>
                  <a:lnTo>
                    <a:pt x="655" y="345"/>
                  </a:lnTo>
                  <a:lnTo>
                    <a:pt x="527" y="388"/>
                  </a:lnTo>
                  <a:lnTo>
                    <a:pt x="615" y="490"/>
                  </a:lnTo>
                  <a:lnTo>
                    <a:pt x="473" y="490"/>
                  </a:lnTo>
                  <a:lnTo>
                    <a:pt x="502" y="613"/>
                  </a:lnTo>
                  <a:lnTo>
                    <a:pt x="382" y="535"/>
                  </a:lnTo>
                  <a:lnTo>
                    <a:pt x="345" y="664"/>
                  </a:lnTo>
                  <a:lnTo>
                    <a:pt x="281" y="540"/>
                  </a:lnTo>
                  <a:lnTo>
                    <a:pt x="190" y="634"/>
                  </a:lnTo>
                  <a:lnTo>
                    <a:pt x="182" y="487"/>
                  </a:lnTo>
                  <a:lnTo>
                    <a:pt x="61" y="535"/>
                  </a:lnTo>
                  <a:lnTo>
                    <a:pt x="120" y="404"/>
                  </a:lnTo>
                  <a:lnTo>
                    <a:pt x="0" y="388"/>
                  </a:lnTo>
                  <a:lnTo>
                    <a:pt x="115" y="316"/>
                  </a:lnTo>
                  <a:lnTo>
                    <a:pt x="11" y="238"/>
                  </a:lnTo>
                  <a:lnTo>
                    <a:pt x="136" y="230"/>
                  </a:lnTo>
                  <a:lnTo>
                    <a:pt x="64" y="118"/>
                  </a:lnTo>
                  <a:lnTo>
                    <a:pt x="192" y="163"/>
                  </a:lnTo>
                  <a:lnTo>
                    <a:pt x="184" y="27"/>
                  </a:lnTo>
                  <a:close/>
                </a:path>
              </a:pathLst>
            </a:custGeom>
            <a:solidFill>
              <a:srgbClr val="865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Oval 307"/>
            <p:cNvSpPr>
              <a:spLocks noChangeArrowheads="1"/>
            </p:cNvSpPr>
            <p:nvPr/>
          </p:nvSpPr>
          <p:spPr bwMode="auto">
            <a:xfrm>
              <a:off x="5781676" y="3108325"/>
              <a:ext cx="687388" cy="687388"/>
            </a:xfrm>
            <a:prstGeom prst="ellipse">
              <a:avLst/>
            </a:prstGeom>
            <a:solidFill>
              <a:srgbClr val="97D7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Oval 308"/>
            <p:cNvSpPr>
              <a:spLocks noChangeArrowheads="1"/>
            </p:cNvSpPr>
            <p:nvPr/>
          </p:nvSpPr>
          <p:spPr bwMode="auto">
            <a:xfrm>
              <a:off x="5900738" y="3227388"/>
              <a:ext cx="436563" cy="438150"/>
            </a:xfrm>
            <a:prstGeom prst="ellipse">
              <a:avLst/>
            </a:prstGeom>
            <a:solidFill>
              <a:srgbClr val="A46A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Oval 309"/>
            <p:cNvSpPr>
              <a:spLocks noChangeArrowheads="1"/>
            </p:cNvSpPr>
            <p:nvPr/>
          </p:nvSpPr>
          <p:spPr bwMode="auto">
            <a:xfrm>
              <a:off x="5662613" y="3397250"/>
              <a:ext cx="38100"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Oval 310"/>
            <p:cNvSpPr>
              <a:spLocks noChangeArrowheads="1"/>
            </p:cNvSpPr>
            <p:nvPr/>
          </p:nvSpPr>
          <p:spPr bwMode="auto">
            <a:xfrm>
              <a:off x="5692776" y="3613150"/>
              <a:ext cx="42863" cy="39688"/>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Oval 311"/>
            <p:cNvSpPr>
              <a:spLocks noChangeArrowheads="1"/>
            </p:cNvSpPr>
            <p:nvPr/>
          </p:nvSpPr>
          <p:spPr bwMode="auto">
            <a:xfrm>
              <a:off x="5819776" y="3800475"/>
              <a:ext cx="38100" cy="42863"/>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Oval 312"/>
            <p:cNvSpPr>
              <a:spLocks noChangeArrowheads="1"/>
            </p:cNvSpPr>
            <p:nvPr/>
          </p:nvSpPr>
          <p:spPr bwMode="auto">
            <a:xfrm>
              <a:off x="6019801" y="3894138"/>
              <a:ext cx="42863"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Oval 313"/>
            <p:cNvSpPr>
              <a:spLocks noChangeArrowheads="1"/>
            </p:cNvSpPr>
            <p:nvPr/>
          </p:nvSpPr>
          <p:spPr bwMode="auto">
            <a:xfrm>
              <a:off x="6248401" y="3856038"/>
              <a:ext cx="42863"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Oval 314"/>
            <p:cNvSpPr>
              <a:spLocks noChangeArrowheads="1"/>
            </p:cNvSpPr>
            <p:nvPr/>
          </p:nvSpPr>
          <p:spPr bwMode="auto">
            <a:xfrm>
              <a:off x="6435726" y="3741738"/>
              <a:ext cx="38100" cy="41275"/>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Oval 315"/>
            <p:cNvSpPr>
              <a:spLocks noChangeArrowheads="1"/>
            </p:cNvSpPr>
            <p:nvPr/>
          </p:nvSpPr>
          <p:spPr bwMode="auto">
            <a:xfrm>
              <a:off x="6545263" y="3554413"/>
              <a:ext cx="38100"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Oval 316"/>
            <p:cNvSpPr>
              <a:spLocks noChangeArrowheads="1"/>
            </p:cNvSpPr>
            <p:nvPr/>
          </p:nvSpPr>
          <p:spPr bwMode="auto">
            <a:xfrm>
              <a:off x="6537326" y="3325813"/>
              <a:ext cx="42863"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Oval 317"/>
            <p:cNvSpPr>
              <a:spLocks noChangeArrowheads="1"/>
            </p:cNvSpPr>
            <p:nvPr/>
          </p:nvSpPr>
          <p:spPr bwMode="auto">
            <a:xfrm>
              <a:off x="6435726" y="3108325"/>
              <a:ext cx="38100"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Oval 318"/>
            <p:cNvSpPr>
              <a:spLocks noChangeArrowheads="1"/>
            </p:cNvSpPr>
            <p:nvPr/>
          </p:nvSpPr>
          <p:spPr bwMode="auto">
            <a:xfrm>
              <a:off x="6248401" y="3024188"/>
              <a:ext cx="42863"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Oval 319"/>
            <p:cNvSpPr>
              <a:spLocks noChangeArrowheads="1"/>
            </p:cNvSpPr>
            <p:nvPr/>
          </p:nvSpPr>
          <p:spPr bwMode="auto">
            <a:xfrm>
              <a:off x="6040438" y="2998788"/>
              <a:ext cx="38100"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Oval 320"/>
            <p:cNvSpPr>
              <a:spLocks noChangeArrowheads="1"/>
            </p:cNvSpPr>
            <p:nvPr/>
          </p:nvSpPr>
          <p:spPr bwMode="auto">
            <a:xfrm>
              <a:off x="5837238" y="3095625"/>
              <a:ext cx="38100"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Oval 321"/>
            <p:cNvSpPr>
              <a:spLocks noChangeArrowheads="1"/>
            </p:cNvSpPr>
            <p:nvPr/>
          </p:nvSpPr>
          <p:spPr bwMode="auto">
            <a:xfrm>
              <a:off x="5726113" y="3227388"/>
              <a:ext cx="38100" cy="38100"/>
            </a:xfrm>
            <a:prstGeom prst="ellipse">
              <a:avLst/>
            </a:prstGeom>
            <a:solidFill>
              <a:srgbClr val="567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Oval 322"/>
            <p:cNvSpPr>
              <a:spLocks noChangeArrowheads="1"/>
            </p:cNvSpPr>
            <p:nvPr/>
          </p:nvSpPr>
          <p:spPr bwMode="auto">
            <a:xfrm>
              <a:off x="6070601" y="3155950"/>
              <a:ext cx="46038" cy="50800"/>
            </a:xfrm>
            <a:prstGeom prst="ellipse">
              <a:avLst/>
            </a:prstGeom>
            <a:solidFill>
              <a:srgbClr val="E64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Oval 323"/>
            <p:cNvSpPr>
              <a:spLocks noChangeArrowheads="1"/>
            </p:cNvSpPr>
            <p:nvPr/>
          </p:nvSpPr>
          <p:spPr bwMode="auto">
            <a:xfrm>
              <a:off x="5883276" y="3240088"/>
              <a:ext cx="50800" cy="50800"/>
            </a:xfrm>
            <a:prstGeom prst="ellipse">
              <a:avLst/>
            </a:prstGeom>
            <a:solidFill>
              <a:srgbClr val="E64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Oval 324"/>
            <p:cNvSpPr>
              <a:spLocks noChangeArrowheads="1"/>
            </p:cNvSpPr>
            <p:nvPr/>
          </p:nvSpPr>
          <p:spPr bwMode="auto">
            <a:xfrm>
              <a:off x="5811838" y="3409950"/>
              <a:ext cx="50800" cy="50800"/>
            </a:xfrm>
            <a:prstGeom prst="ellipse">
              <a:avLst/>
            </a:prstGeom>
            <a:solidFill>
              <a:srgbClr val="E64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Oval 325"/>
            <p:cNvSpPr>
              <a:spLocks noChangeArrowheads="1"/>
            </p:cNvSpPr>
            <p:nvPr/>
          </p:nvSpPr>
          <p:spPr bwMode="auto">
            <a:xfrm>
              <a:off x="5867401" y="3600450"/>
              <a:ext cx="46038" cy="47625"/>
            </a:xfrm>
            <a:prstGeom prst="ellipse">
              <a:avLst/>
            </a:prstGeom>
            <a:solidFill>
              <a:srgbClr val="E64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Oval 326"/>
            <p:cNvSpPr>
              <a:spLocks noChangeArrowheads="1"/>
            </p:cNvSpPr>
            <p:nvPr/>
          </p:nvSpPr>
          <p:spPr bwMode="auto">
            <a:xfrm>
              <a:off x="6024563" y="3698875"/>
              <a:ext cx="46038" cy="50800"/>
            </a:xfrm>
            <a:prstGeom prst="ellipse">
              <a:avLst/>
            </a:prstGeom>
            <a:solidFill>
              <a:srgbClr val="E64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Oval 327"/>
            <p:cNvSpPr>
              <a:spLocks noChangeArrowheads="1"/>
            </p:cNvSpPr>
            <p:nvPr/>
          </p:nvSpPr>
          <p:spPr bwMode="auto">
            <a:xfrm>
              <a:off x="6232526" y="3686175"/>
              <a:ext cx="50800" cy="46038"/>
            </a:xfrm>
            <a:prstGeom prst="ellipse">
              <a:avLst/>
            </a:prstGeom>
            <a:solidFill>
              <a:srgbClr val="E64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Oval 328"/>
            <p:cNvSpPr>
              <a:spLocks noChangeArrowheads="1"/>
            </p:cNvSpPr>
            <p:nvPr/>
          </p:nvSpPr>
          <p:spPr bwMode="auto">
            <a:xfrm>
              <a:off x="6342063" y="3575050"/>
              <a:ext cx="50800" cy="47625"/>
            </a:xfrm>
            <a:prstGeom prst="ellipse">
              <a:avLst/>
            </a:prstGeom>
            <a:solidFill>
              <a:srgbClr val="E64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Oval 329"/>
            <p:cNvSpPr>
              <a:spLocks noChangeArrowheads="1"/>
            </p:cNvSpPr>
            <p:nvPr/>
          </p:nvSpPr>
          <p:spPr bwMode="auto">
            <a:xfrm>
              <a:off x="6265863" y="3206750"/>
              <a:ext cx="46038" cy="50800"/>
            </a:xfrm>
            <a:prstGeom prst="ellipse">
              <a:avLst/>
            </a:prstGeom>
            <a:solidFill>
              <a:srgbClr val="E64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Oval 330"/>
            <p:cNvSpPr>
              <a:spLocks noChangeArrowheads="1"/>
            </p:cNvSpPr>
            <p:nvPr/>
          </p:nvSpPr>
          <p:spPr bwMode="auto">
            <a:xfrm>
              <a:off x="6354763" y="3359150"/>
              <a:ext cx="50800" cy="46038"/>
            </a:xfrm>
            <a:prstGeom prst="ellipse">
              <a:avLst/>
            </a:prstGeom>
            <a:solidFill>
              <a:srgbClr val="E64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334" name="组合 333"/>
          <p:cNvGrpSpPr/>
          <p:nvPr/>
        </p:nvGrpSpPr>
        <p:grpSpPr>
          <a:xfrm>
            <a:off x="1119289" y="2338122"/>
            <a:ext cx="4814619" cy="1446043"/>
            <a:chOff x="2260884" y="1863757"/>
            <a:chExt cx="4814619" cy="1446043"/>
          </a:xfrm>
        </p:grpSpPr>
        <p:sp>
          <p:nvSpPr>
            <p:cNvPr id="332" name="文本框 331"/>
            <p:cNvSpPr txBox="1"/>
            <p:nvPr/>
          </p:nvSpPr>
          <p:spPr>
            <a:xfrm>
              <a:off x="2260884" y="2249350"/>
              <a:ext cx="4814619" cy="106045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333" name="文本框 332"/>
            <p:cNvSpPr txBox="1"/>
            <p:nvPr/>
          </p:nvSpPr>
          <p:spPr>
            <a:xfrm>
              <a:off x="2260884" y="1863757"/>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grpSp>
      <p:grpSp>
        <p:nvGrpSpPr>
          <p:cNvPr id="335" name="组合 334"/>
          <p:cNvGrpSpPr/>
          <p:nvPr/>
        </p:nvGrpSpPr>
        <p:grpSpPr>
          <a:xfrm>
            <a:off x="1119289" y="3900592"/>
            <a:ext cx="4814619" cy="1446043"/>
            <a:chOff x="2260884" y="1863757"/>
            <a:chExt cx="4814619" cy="1446043"/>
          </a:xfrm>
        </p:grpSpPr>
        <p:sp>
          <p:nvSpPr>
            <p:cNvPr id="336" name="文本框 335"/>
            <p:cNvSpPr txBox="1"/>
            <p:nvPr/>
          </p:nvSpPr>
          <p:spPr>
            <a:xfrm>
              <a:off x="2260884" y="2249350"/>
              <a:ext cx="4814619" cy="106045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337" name="文本框 336"/>
            <p:cNvSpPr txBox="1"/>
            <p:nvPr/>
          </p:nvSpPr>
          <p:spPr>
            <a:xfrm>
              <a:off x="2260884" y="1863757"/>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grpSp>
      <p:grpSp>
        <p:nvGrpSpPr>
          <p:cNvPr id="338" name="组合 337"/>
          <p:cNvGrpSpPr/>
          <p:nvPr/>
        </p:nvGrpSpPr>
        <p:grpSpPr>
          <a:xfrm>
            <a:off x="6392625" y="2338122"/>
            <a:ext cx="4814619" cy="1446043"/>
            <a:chOff x="2260884" y="1863757"/>
            <a:chExt cx="4814619" cy="1446043"/>
          </a:xfrm>
        </p:grpSpPr>
        <p:sp>
          <p:nvSpPr>
            <p:cNvPr id="339" name="文本框 338"/>
            <p:cNvSpPr txBox="1"/>
            <p:nvPr/>
          </p:nvSpPr>
          <p:spPr>
            <a:xfrm>
              <a:off x="2260884" y="2249350"/>
              <a:ext cx="4814619" cy="106045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340" name="文本框 339"/>
            <p:cNvSpPr txBox="1"/>
            <p:nvPr/>
          </p:nvSpPr>
          <p:spPr>
            <a:xfrm>
              <a:off x="2260884" y="1863757"/>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grpSp>
      <p:grpSp>
        <p:nvGrpSpPr>
          <p:cNvPr id="341" name="组合 340"/>
          <p:cNvGrpSpPr/>
          <p:nvPr/>
        </p:nvGrpSpPr>
        <p:grpSpPr>
          <a:xfrm>
            <a:off x="6392625" y="3900592"/>
            <a:ext cx="4814619" cy="1446043"/>
            <a:chOff x="2260884" y="1863757"/>
            <a:chExt cx="4814619" cy="1446043"/>
          </a:xfrm>
        </p:grpSpPr>
        <p:sp>
          <p:nvSpPr>
            <p:cNvPr id="342" name="文本框 341"/>
            <p:cNvSpPr txBox="1"/>
            <p:nvPr/>
          </p:nvSpPr>
          <p:spPr>
            <a:xfrm>
              <a:off x="2260884" y="2249350"/>
              <a:ext cx="4814619" cy="106045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343" name="文本框 342"/>
            <p:cNvSpPr txBox="1"/>
            <p:nvPr/>
          </p:nvSpPr>
          <p:spPr>
            <a:xfrm>
              <a:off x="2260884" y="1863757"/>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grpSp>
      <p:sp>
        <p:nvSpPr>
          <p:cNvPr id="344" name="Freeform 239"/>
          <p:cNvSpPr/>
          <p:nvPr/>
        </p:nvSpPr>
        <p:spPr bwMode="auto">
          <a:xfrm>
            <a:off x="2717766" y="786807"/>
            <a:ext cx="1675488" cy="767570"/>
          </a:xfrm>
          <a:custGeom>
            <a:avLst/>
            <a:gdLst>
              <a:gd name="T0" fmla="*/ 75 w 504"/>
              <a:gd name="T1" fmla="*/ 118 h 229"/>
              <a:gd name="T2" fmla="*/ 130 w 504"/>
              <a:gd name="T3" fmla="*/ 74 h 229"/>
              <a:gd name="T4" fmla="*/ 194 w 504"/>
              <a:gd name="T5" fmla="*/ 5 h 229"/>
              <a:gd name="T6" fmla="*/ 263 w 504"/>
              <a:gd name="T7" fmla="*/ 49 h 229"/>
              <a:gd name="T8" fmla="*/ 353 w 504"/>
              <a:gd name="T9" fmla="*/ 8 h 229"/>
              <a:gd name="T10" fmla="*/ 407 w 504"/>
              <a:gd name="T11" fmla="*/ 80 h 229"/>
              <a:gd name="T12" fmla="*/ 501 w 504"/>
              <a:gd name="T13" fmla="*/ 134 h 229"/>
              <a:gd name="T14" fmla="*/ 403 w 504"/>
              <a:gd name="T15" fmla="*/ 163 h 229"/>
              <a:gd name="T16" fmla="*/ 350 w 504"/>
              <a:gd name="T17" fmla="*/ 221 h 229"/>
              <a:gd name="T18" fmla="*/ 281 w 504"/>
              <a:gd name="T19" fmla="*/ 175 h 229"/>
              <a:gd name="T20" fmla="*/ 212 w 504"/>
              <a:gd name="T21" fmla="*/ 228 h 229"/>
              <a:gd name="T22" fmla="*/ 162 w 504"/>
              <a:gd name="T23" fmla="*/ 159 h 229"/>
              <a:gd name="T24" fmla="*/ 65 w 504"/>
              <a:gd name="T25"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229">
                <a:moveTo>
                  <a:pt x="75" y="118"/>
                </a:moveTo>
                <a:cubicBezTo>
                  <a:pt x="0" y="98"/>
                  <a:pt x="100" y="10"/>
                  <a:pt x="130" y="74"/>
                </a:cubicBezTo>
                <a:cubicBezTo>
                  <a:pt x="130" y="42"/>
                  <a:pt x="163" y="9"/>
                  <a:pt x="194" y="5"/>
                </a:cubicBezTo>
                <a:cubicBezTo>
                  <a:pt x="230" y="0"/>
                  <a:pt x="246" y="22"/>
                  <a:pt x="263" y="49"/>
                </a:cubicBezTo>
                <a:cubicBezTo>
                  <a:pt x="290" y="25"/>
                  <a:pt x="312" y="5"/>
                  <a:pt x="353" y="8"/>
                </a:cubicBezTo>
                <a:cubicBezTo>
                  <a:pt x="387" y="11"/>
                  <a:pt x="422" y="45"/>
                  <a:pt x="407" y="80"/>
                </a:cubicBezTo>
                <a:cubicBezTo>
                  <a:pt x="438" y="81"/>
                  <a:pt x="497" y="91"/>
                  <a:pt x="501" y="134"/>
                </a:cubicBezTo>
                <a:cubicBezTo>
                  <a:pt x="504" y="180"/>
                  <a:pt x="429" y="175"/>
                  <a:pt x="403" y="163"/>
                </a:cubicBezTo>
                <a:cubicBezTo>
                  <a:pt x="392" y="190"/>
                  <a:pt x="385" y="215"/>
                  <a:pt x="350" y="221"/>
                </a:cubicBezTo>
                <a:cubicBezTo>
                  <a:pt x="306" y="229"/>
                  <a:pt x="305" y="197"/>
                  <a:pt x="281" y="175"/>
                </a:cubicBezTo>
                <a:cubicBezTo>
                  <a:pt x="275" y="206"/>
                  <a:pt x="244" y="229"/>
                  <a:pt x="212" y="228"/>
                </a:cubicBezTo>
                <a:cubicBezTo>
                  <a:pt x="168" y="226"/>
                  <a:pt x="165" y="196"/>
                  <a:pt x="162" y="159"/>
                </a:cubicBezTo>
                <a:cubicBezTo>
                  <a:pt x="119" y="221"/>
                  <a:pt x="1" y="165"/>
                  <a:pt x="65" y="1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5" name="Freeform 240"/>
          <p:cNvSpPr/>
          <p:nvPr/>
        </p:nvSpPr>
        <p:spPr bwMode="auto">
          <a:xfrm>
            <a:off x="9024016" y="285041"/>
            <a:ext cx="1045636" cy="718482"/>
          </a:xfrm>
          <a:custGeom>
            <a:avLst/>
            <a:gdLst>
              <a:gd name="T0" fmla="*/ 62 w 310"/>
              <a:gd name="T1" fmla="*/ 112 h 212"/>
              <a:gd name="T2" fmla="*/ 110 w 310"/>
              <a:gd name="T3" fmla="*/ 80 h 212"/>
              <a:gd name="T4" fmla="*/ 208 w 310"/>
              <a:gd name="T5" fmla="*/ 75 h 212"/>
              <a:gd name="T6" fmla="*/ 281 w 310"/>
              <a:gd name="T7" fmla="*/ 69 h 212"/>
              <a:gd name="T8" fmla="*/ 256 w 310"/>
              <a:gd name="T9" fmla="*/ 122 h 212"/>
              <a:gd name="T10" fmla="*/ 185 w 310"/>
              <a:gd name="T11" fmla="*/ 149 h 212"/>
              <a:gd name="T12" fmla="*/ 97 w 310"/>
              <a:gd name="T13" fmla="*/ 152 h 212"/>
              <a:gd name="T14" fmla="*/ 27 w 310"/>
              <a:gd name="T15" fmla="*/ 162 h 212"/>
              <a:gd name="T16" fmla="*/ 58 w 310"/>
              <a:gd name="T17" fmla="*/ 11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12">
                <a:moveTo>
                  <a:pt x="62" y="112"/>
                </a:moveTo>
                <a:cubicBezTo>
                  <a:pt x="3" y="77"/>
                  <a:pt x="73" y="36"/>
                  <a:pt x="110" y="80"/>
                </a:cubicBezTo>
                <a:cubicBezTo>
                  <a:pt x="135" y="33"/>
                  <a:pt x="191" y="0"/>
                  <a:pt x="208" y="75"/>
                </a:cubicBezTo>
                <a:cubicBezTo>
                  <a:pt x="229" y="62"/>
                  <a:pt x="259" y="50"/>
                  <a:pt x="281" y="69"/>
                </a:cubicBezTo>
                <a:cubicBezTo>
                  <a:pt x="310" y="95"/>
                  <a:pt x="289" y="122"/>
                  <a:pt x="256" y="122"/>
                </a:cubicBezTo>
                <a:cubicBezTo>
                  <a:pt x="295" y="178"/>
                  <a:pt x="220" y="207"/>
                  <a:pt x="185" y="149"/>
                </a:cubicBezTo>
                <a:cubicBezTo>
                  <a:pt x="168" y="192"/>
                  <a:pt x="102" y="212"/>
                  <a:pt x="97" y="152"/>
                </a:cubicBezTo>
                <a:cubicBezTo>
                  <a:pt x="77" y="161"/>
                  <a:pt x="47" y="183"/>
                  <a:pt x="27" y="162"/>
                </a:cubicBezTo>
                <a:cubicBezTo>
                  <a:pt x="0" y="134"/>
                  <a:pt x="37" y="125"/>
                  <a:pt x="58" y="1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6" name="Freeform 239"/>
          <p:cNvSpPr/>
          <p:nvPr/>
        </p:nvSpPr>
        <p:spPr bwMode="auto">
          <a:xfrm>
            <a:off x="5230998" y="921921"/>
            <a:ext cx="1675488" cy="767570"/>
          </a:xfrm>
          <a:custGeom>
            <a:avLst/>
            <a:gdLst>
              <a:gd name="T0" fmla="*/ 75 w 504"/>
              <a:gd name="T1" fmla="*/ 118 h 229"/>
              <a:gd name="T2" fmla="*/ 130 w 504"/>
              <a:gd name="T3" fmla="*/ 74 h 229"/>
              <a:gd name="T4" fmla="*/ 194 w 504"/>
              <a:gd name="T5" fmla="*/ 5 h 229"/>
              <a:gd name="T6" fmla="*/ 263 w 504"/>
              <a:gd name="T7" fmla="*/ 49 h 229"/>
              <a:gd name="T8" fmla="*/ 353 w 504"/>
              <a:gd name="T9" fmla="*/ 8 h 229"/>
              <a:gd name="T10" fmla="*/ 407 w 504"/>
              <a:gd name="T11" fmla="*/ 80 h 229"/>
              <a:gd name="T12" fmla="*/ 501 w 504"/>
              <a:gd name="T13" fmla="*/ 134 h 229"/>
              <a:gd name="T14" fmla="*/ 403 w 504"/>
              <a:gd name="T15" fmla="*/ 163 h 229"/>
              <a:gd name="T16" fmla="*/ 350 w 504"/>
              <a:gd name="T17" fmla="*/ 221 h 229"/>
              <a:gd name="T18" fmla="*/ 281 w 504"/>
              <a:gd name="T19" fmla="*/ 175 h 229"/>
              <a:gd name="T20" fmla="*/ 212 w 504"/>
              <a:gd name="T21" fmla="*/ 228 h 229"/>
              <a:gd name="T22" fmla="*/ 162 w 504"/>
              <a:gd name="T23" fmla="*/ 159 h 229"/>
              <a:gd name="T24" fmla="*/ 65 w 504"/>
              <a:gd name="T25"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229">
                <a:moveTo>
                  <a:pt x="75" y="118"/>
                </a:moveTo>
                <a:cubicBezTo>
                  <a:pt x="0" y="98"/>
                  <a:pt x="100" y="10"/>
                  <a:pt x="130" y="74"/>
                </a:cubicBezTo>
                <a:cubicBezTo>
                  <a:pt x="130" y="42"/>
                  <a:pt x="163" y="9"/>
                  <a:pt x="194" y="5"/>
                </a:cubicBezTo>
                <a:cubicBezTo>
                  <a:pt x="230" y="0"/>
                  <a:pt x="246" y="22"/>
                  <a:pt x="263" y="49"/>
                </a:cubicBezTo>
                <a:cubicBezTo>
                  <a:pt x="290" y="25"/>
                  <a:pt x="312" y="5"/>
                  <a:pt x="353" y="8"/>
                </a:cubicBezTo>
                <a:cubicBezTo>
                  <a:pt x="387" y="11"/>
                  <a:pt x="422" y="45"/>
                  <a:pt x="407" y="80"/>
                </a:cubicBezTo>
                <a:cubicBezTo>
                  <a:pt x="438" y="81"/>
                  <a:pt x="497" y="91"/>
                  <a:pt x="501" y="134"/>
                </a:cubicBezTo>
                <a:cubicBezTo>
                  <a:pt x="504" y="180"/>
                  <a:pt x="429" y="175"/>
                  <a:pt x="403" y="163"/>
                </a:cubicBezTo>
                <a:cubicBezTo>
                  <a:pt x="392" y="190"/>
                  <a:pt x="385" y="215"/>
                  <a:pt x="350" y="221"/>
                </a:cubicBezTo>
                <a:cubicBezTo>
                  <a:pt x="306" y="229"/>
                  <a:pt x="305" y="197"/>
                  <a:pt x="281" y="175"/>
                </a:cubicBezTo>
                <a:cubicBezTo>
                  <a:pt x="275" y="206"/>
                  <a:pt x="244" y="229"/>
                  <a:pt x="212" y="228"/>
                </a:cubicBezTo>
                <a:cubicBezTo>
                  <a:pt x="168" y="226"/>
                  <a:pt x="165" y="196"/>
                  <a:pt x="162" y="159"/>
                </a:cubicBezTo>
                <a:cubicBezTo>
                  <a:pt x="119" y="221"/>
                  <a:pt x="1" y="165"/>
                  <a:pt x="65" y="1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7" name="文本框 346"/>
          <p:cNvSpPr txBox="1"/>
          <p:nvPr/>
        </p:nvSpPr>
        <p:spPr>
          <a:xfrm>
            <a:off x="171523" y="112458"/>
            <a:ext cx="255714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4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0" y="3766389"/>
            <a:ext cx="12192000" cy="3118245"/>
            <a:chOff x="2927351" y="2571750"/>
            <a:chExt cx="6337300" cy="1620838"/>
          </a:xfrm>
        </p:grpSpPr>
        <p:sp>
          <p:nvSpPr>
            <p:cNvPr id="5" name="Freeform 5"/>
            <p:cNvSpPr/>
            <p:nvPr/>
          </p:nvSpPr>
          <p:spPr bwMode="auto">
            <a:xfrm>
              <a:off x="4402138" y="2933700"/>
              <a:ext cx="152400" cy="406400"/>
            </a:xfrm>
            <a:custGeom>
              <a:avLst/>
              <a:gdLst>
                <a:gd name="T0" fmla="*/ 15 w 36"/>
                <a:gd name="T1" fmla="*/ 78 h 95"/>
                <a:gd name="T2" fmla="*/ 2 w 36"/>
                <a:gd name="T3" fmla="*/ 0 h 95"/>
                <a:gd name="T4" fmla="*/ 6 w 36"/>
                <a:gd name="T5" fmla="*/ 0 h 95"/>
                <a:gd name="T6" fmla="*/ 36 w 36"/>
                <a:gd name="T7" fmla="*/ 95 h 95"/>
              </a:gdLst>
              <a:ahLst/>
              <a:cxnLst>
                <a:cxn ang="0">
                  <a:pos x="T0" y="T1"/>
                </a:cxn>
                <a:cxn ang="0">
                  <a:pos x="T2" y="T3"/>
                </a:cxn>
                <a:cxn ang="0">
                  <a:pos x="T4" y="T5"/>
                </a:cxn>
                <a:cxn ang="0">
                  <a:pos x="T6" y="T7"/>
                </a:cxn>
              </a:cxnLst>
              <a:rect l="0" t="0" r="r" b="b"/>
              <a:pathLst>
                <a:path w="36" h="95">
                  <a:moveTo>
                    <a:pt x="15" y="78"/>
                  </a:moveTo>
                  <a:cubicBezTo>
                    <a:pt x="9" y="53"/>
                    <a:pt x="0" y="26"/>
                    <a:pt x="2" y="0"/>
                  </a:cubicBezTo>
                  <a:cubicBezTo>
                    <a:pt x="3" y="0"/>
                    <a:pt x="5" y="0"/>
                    <a:pt x="6" y="0"/>
                  </a:cubicBezTo>
                  <a:cubicBezTo>
                    <a:pt x="9" y="31"/>
                    <a:pt x="25" y="69"/>
                    <a:pt x="36" y="9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4465638" y="2963863"/>
              <a:ext cx="98425" cy="187325"/>
            </a:xfrm>
            <a:custGeom>
              <a:avLst/>
              <a:gdLst>
                <a:gd name="T0" fmla="*/ 0 w 23"/>
                <a:gd name="T1" fmla="*/ 31 h 44"/>
                <a:gd name="T2" fmla="*/ 18 w 23"/>
                <a:gd name="T3" fmla="*/ 0 h 44"/>
                <a:gd name="T4" fmla="*/ 0 w 23"/>
                <a:gd name="T5" fmla="*/ 44 h 44"/>
              </a:gdLst>
              <a:ahLst/>
              <a:cxnLst>
                <a:cxn ang="0">
                  <a:pos x="T0" y="T1"/>
                </a:cxn>
                <a:cxn ang="0">
                  <a:pos x="T2" y="T3"/>
                </a:cxn>
                <a:cxn ang="0">
                  <a:pos x="T4" y="T5"/>
                </a:cxn>
              </a:cxnLst>
              <a:rect l="0" t="0" r="r" b="b"/>
              <a:pathLst>
                <a:path w="23" h="44">
                  <a:moveTo>
                    <a:pt x="0" y="31"/>
                  </a:moveTo>
                  <a:cubicBezTo>
                    <a:pt x="6" y="21"/>
                    <a:pt x="12" y="10"/>
                    <a:pt x="18" y="0"/>
                  </a:cubicBezTo>
                  <a:cubicBezTo>
                    <a:pt x="23" y="9"/>
                    <a:pt x="7" y="38"/>
                    <a:pt x="0" y="44"/>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4198938" y="2571750"/>
              <a:ext cx="327025" cy="465138"/>
            </a:xfrm>
            <a:custGeom>
              <a:avLst/>
              <a:gdLst>
                <a:gd name="T0" fmla="*/ 59 w 77"/>
                <a:gd name="T1" fmla="*/ 27 h 109"/>
                <a:gd name="T2" fmla="*/ 28 w 77"/>
                <a:gd name="T3" fmla="*/ 92 h 109"/>
                <a:gd name="T4" fmla="*/ 74 w 77"/>
                <a:gd name="T5" fmla="*/ 71 h 109"/>
                <a:gd name="T6" fmla="*/ 59 w 77"/>
                <a:gd name="T7" fmla="*/ 27 h 109"/>
              </a:gdLst>
              <a:ahLst/>
              <a:cxnLst>
                <a:cxn ang="0">
                  <a:pos x="T0" y="T1"/>
                </a:cxn>
                <a:cxn ang="0">
                  <a:pos x="T2" y="T3"/>
                </a:cxn>
                <a:cxn ang="0">
                  <a:pos x="T4" y="T5"/>
                </a:cxn>
                <a:cxn ang="0">
                  <a:pos x="T6" y="T7"/>
                </a:cxn>
              </a:cxnLst>
              <a:rect l="0" t="0" r="r" b="b"/>
              <a:pathLst>
                <a:path w="77" h="109">
                  <a:moveTo>
                    <a:pt x="59" y="27"/>
                  </a:moveTo>
                  <a:cubicBezTo>
                    <a:pt x="16" y="0"/>
                    <a:pt x="0" y="69"/>
                    <a:pt x="28" y="92"/>
                  </a:cubicBezTo>
                  <a:cubicBezTo>
                    <a:pt x="49" y="109"/>
                    <a:pt x="71" y="96"/>
                    <a:pt x="74" y="71"/>
                  </a:cubicBezTo>
                  <a:cubicBezTo>
                    <a:pt x="77" y="53"/>
                    <a:pt x="77" y="38"/>
                    <a:pt x="59" y="27"/>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4516438" y="2857500"/>
              <a:ext cx="203200" cy="212725"/>
            </a:xfrm>
            <a:custGeom>
              <a:avLst/>
              <a:gdLst>
                <a:gd name="T0" fmla="*/ 29 w 48"/>
                <a:gd name="T1" fmla="*/ 12 h 50"/>
                <a:gd name="T2" fmla="*/ 2 w 48"/>
                <a:gd name="T3" fmla="*/ 26 h 50"/>
                <a:gd name="T4" fmla="*/ 29 w 48"/>
                <a:gd name="T5" fmla="*/ 12 h 50"/>
              </a:gdLst>
              <a:ahLst/>
              <a:cxnLst>
                <a:cxn ang="0">
                  <a:pos x="T0" y="T1"/>
                </a:cxn>
                <a:cxn ang="0">
                  <a:pos x="T2" y="T3"/>
                </a:cxn>
                <a:cxn ang="0">
                  <a:pos x="T4" y="T5"/>
                </a:cxn>
              </a:cxnLst>
              <a:rect l="0" t="0" r="r" b="b"/>
              <a:pathLst>
                <a:path w="48" h="50">
                  <a:moveTo>
                    <a:pt x="29" y="12"/>
                  </a:moveTo>
                  <a:cubicBezTo>
                    <a:pt x="48" y="36"/>
                    <a:pt x="4" y="50"/>
                    <a:pt x="2" y="26"/>
                  </a:cubicBezTo>
                  <a:cubicBezTo>
                    <a:pt x="0" y="11"/>
                    <a:pt x="19" y="0"/>
                    <a:pt x="29" y="1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Oval 9"/>
            <p:cNvSpPr>
              <a:spLocks noChangeArrowheads="1"/>
            </p:cNvSpPr>
            <p:nvPr/>
          </p:nvSpPr>
          <p:spPr bwMode="auto">
            <a:xfrm>
              <a:off x="4384676" y="2728913"/>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Oval 10"/>
            <p:cNvSpPr>
              <a:spLocks noChangeArrowheads="1"/>
            </p:cNvSpPr>
            <p:nvPr/>
          </p:nvSpPr>
          <p:spPr bwMode="auto">
            <a:xfrm>
              <a:off x="4270376" y="2784475"/>
              <a:ext cx="34925"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Oval 11"/>
            <p:cNvSpPr>
              <a:spLocks noChangeArrowheads="1"/>
            </p:cNvSpPr>
            <p:nvPr/>
          </p:nvSpPr>
          <p:spPr bwMode="auto">
            <a:xfrm>
              <a:off x="4356101" y="2801938"/>
              <a:ext cx="33338"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Oval 12"/>
            <p:cNvSpPr>
              <a:spLocks noChangeArrowheads="1"/>
            </p:cNvSpPr>
            <p:nvPr/>
          </p:nvSpPr>
          <p:spPr bwMode="auto">
            <a:xfrm>
              <a:off x="4478338" y="2771775"/>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Oval 13"/>
            <p:cNvSpPr>
              <a:spLocks noChangeArrowheads="1"/>
            </p:cNvSpPr>
            <p:nvPr/>
          </p:nvSpPr>
          <p:spPr bwMode="auto">
            <a:xfrm>
              <a:off x="4414838" y="2900363"/>
              <a:ext cx="30163" cy="33338"/>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Oval 14"/>
            <p:cNvSpPr>
              <a:spLocks noChangeArrowheads="1"/>
            </p:cNvSpPr>
            <p:nvPr/>
          </p:nvSpPr>
          <p:spPr bwMode="auto">
            <a:xfrm>
              <a:off x="4597401" y="2917825"/>
              <a:ext cx="33338" cy="2857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Oval 15"/>
            <p:cNvSpPr>
              <a:spLocks noChangeArrowheads="1"/>
            </p:cNvSpPr>
            <p:nvPr/>
          </p:nvSpPr>
          <p:spPr bwMode="auto">
            <a:xfrm>
              <a:off x="4533901" y="2963863"/>
              <a:ext cx="33338"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Oval 16"/>
            <p:cNvSpPr>
              <a:spLocks noChangeArrowheads="1"/>
            </p:cNvSpPr>
            <p:nvPr/>
          </p:nvSpPr>
          <p:spPr bwMode="auto">
            <a:xfrm>
              <a:off x="4300538" y="2895600"/>
              <a:ext cx="30163"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4470401" y="2801938"/>
              <a:ext cx="1466850" cy="874713"/>
            </a:xfrm>
            <a:custGeom>
              <a:avLst/>
              <a:gdLst>
                <a:gd name="T0" fmla="*/ 346 w 346"/>
                <a:gd name="T1" fmla="*/ 204 h 205"/>
                <a:gd name="T2" fmla="*/ 173 w 346"/>
                <a:gd name="T3" fmla="*/ 0 h 205"/>
                <a:gd name="T4" fmla="*/ 0 w 346"/>
                <a:gd name="T5" fmla="*/ 204 h 205"/>
                <a:gd name="T6" fmla="*/ 0 w 346"/>
                <a:gd name="T7" fmla="*/ 205 h 205"/>
                <a:gd name="T8" fmla="*/ 346 w 346"/>
                <a:gd name="T9" fmla="*/ 205 h 205"/>
                <a:gd name="T10" fmla="*/ 346 w 346"/>
                <a:gd name="T11" fmla="*/ 204 h 205"/>
              </a:gdLst>
              <a:ahLst/>
              <a:cxnLst>
                <a:cxn ang="0">
                  <a:pos x="T0" y="T1"/>
                </a:cxn>
                <a:cxn ang="0">
                  <a:pos x="T2" y="T3"/>
                </a:cxn>
                <a:cxn ang="0">
                  <a:pos x="T4" y="T5"/>
                </a:cxn>
                <a:cxn ang="0">
                  <a:pos x="T6" y="T7"/>
                </a:cxn>
                <a:cxn ang="0">
                  <a:pos x="T8" y="T9"/>
                </a:cxn>
                <a:cxn ang="0">
                  <a:pos x="T10" y="T11"/>
                </a:cxn>
              </a:cxnLst>
              <a:rect l="0" t="0" r="r" b="b"/>
              <a:pathLst>
                <a:path w="346" h="205">
                  <a:moveTo>
                    <a:pt x="346" y="204"/>
                  </a:moveTo>
                  <a:cubicBezTo>
                    <a:pt x="346" y="105"/>
                    <a:pt x="269" y="0"/>
                    <a:pt x="173" y="0"/>
                  </a:cubicBezTo>
                  <a:cubicBezTo>
                    <a:pt x="78" y="0"/>
                    <a:pt x="0" y="105"/>
                    <a:pt x="0" y="204"/>
                  </a:cubicBezTo>
                  <a:cubicBezTo>
                    <a:pt x="0" y="204"/>
                    <a:pt x="0" y="205"/>
                    <a:pt x="0" y="205"/>
                  </a:cubicBezTo>
                  <a:cubicBezTo>
                    <a:pt x="346" y="205"/>
                    <a:pt x="346" y="205"/>
                    <a:pt x="346" y="205"/>
                  </a:cubicBezTo>
                  <a:cubicBezTo>
                    <a:pt x="346" y="205"/>
                    <a:pt x="346" y="204"/>
                    <a:pt x="346" y="204"/>
                  </a:cubicBezTo>
                  <a:close/>
                </a:path>
              </a:pathLst>
            </a:custGeom>
            <a:solidFill>
              <a:srgbClr val="9A6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4597401" y="2986088"/>
              <a:ext cx="1200150" cy="715963"/>
            </a:xfrm>
            <a:custGeom>
              <a:avLst/>
              <a:gdLst>
                <a:gd name="T0" fmla="*/ 283 w 283"/>
                <a:gd name="T1" fmla="*/ 167 h 168"/>
                <a:gd name="T2" fmla="*/ 142 w 283"/>
                <a:gd name="T3" fmla="*/ 0 h 168"/>
                <a:gd name="T4" fmla="*/ 0 w 283"/>
                <a:gd name="T5" fmla="*/ 167 h 168"/>
                <a:gd name="T6" fmla="*/ 0 w 283"/>
                <a:gd name="T7" fmla="*/ 168 h 168"/>
                <a:gd name="T8" fmla="*/ 283 w 283"/>
                <a:gd name="T9" fmla="*/ 168 h 168"/>
                <a:gd name="T10" fmla="*/ 283 w 283"/>
                <a:gd name="T11" fmla="*/ 167 h 168"/>
              </a:gdLst>
              <a:ahLst/>
              <a:cxnLst>
                <a:cxn ang="0">
                  <a:pos x="T0" y="T1"/>
                </a:cxn>
                <a:cxn ang="0">
                  <a:pos x="T2" y="T3"/>
                </a:cxn>
                <a:cxn ang="0">
                  <a:pos x="T4" y="T5"/>
                </a:cxn>
                <a:cxn ang="0">
                  <a:pos x="T6" y="T7"/>
                </a:cxn>
                <a:cxn ang="0">
                  <a:pos x="T8" y="T9"/>
                </a:cxn>
                <a:cxn ang="0">
                  <a:pos x="T10" y="T11"/>
                </a:cxn>
              </a:cxnLst>
              <a:rect l="0" t="0" r="r" b="b"/>
              <a:pathLst>
                <a:path w="283" h="168">
                  <a:moveTo>
                    <a:pt x="283" y="167"/>
                  </a:moveTo>
                  <a:cubicBezTo>
                    <a:pt x="283" y="85"/>
                    <a:pt x="220" y="0"/>
                    <a:pt x="142" y="0"/>
                  </a:cubicBezTo>
                  <a:cubicBezTo>
                    <a:pt x="64" y="0"/>
                    <a:pt x="0" y="85"/>
                    <a:pt x="0" y="167"/>
                  </a:cubicBezTo>
                  <a:cubicBezTo>
                    <a:pt x="0" y="167"/>
                    <a:pt x="0" y="167"/>
                    <a:pt x="0" y="168"/>
                  </a:cubicBezTo>
                  <a:cubicBezTo>
                    <a:pt x="283" y="168"/>
                    <a:pt x="283" y="168"/>
                    <a:pt x="283" y="168"/>
                  </a:cubicBezTo>
                  <a:cubicBezTo>
                    <a:pt x="283" y="167"/>
                    <a:pt x="283" y="167"/>
                    <a:pt x="283" y="167"/>
                  </a:cubicBezTo>
                  <a:close/>
                </a:path>
              </a:pathLst>
            </a:custGeom>
            <a:solidFill>
              <a:srgbClr val="FFF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4779963" y="3138488"/>
              <a:ext cx="822325" cy="477838"/>
            </a:xfrm>
            <a:custGeom>
              <a:avLst/>
              <a:gdLst>
                <a:gd name="T0" fmla="*/ 194 w 194"/>
                <a:gd name="T1" fmla="*/ 112 h 112"/>
                <a:gd name="T2" fmla="*/ 97 w 194"/>
                <a:gd name="T3" fmla="*/ 0 h 112"/>
                <a:gd name="T4" fmla="*/ 0 w 194"/>
                <a:gd name="T5" fmla="*/ 112 h 112"/>
                <a:gd name="T6" fmla="*/ 0 w 194"/>
                <a:gd name="T7" fmla="*/ 112 h 112"/>
                <a:gd name="T8" fmla="*/ 194 w 194"/>
                <a:gd name="T9" fmla="*/ 112 h 112"/>
                <a:gd name="T10" fmla="*/ 194 w 194"/>
                <a:gd name="T11" fmla="*/ 112 h 112"/>
              </a:gdLst>
              <a:ahLst/>
              <a:cxnLst>
                <a:cxn ang="0">
                  <a:pos x="T0" y="T1"/>
                </a:cxn>
                <a:cxn ang="0">
                  <a:pos x="T2" y="T3"/>
                </a:cxn>
                <a:cxn ang="0">
                  <a:pos x="T4" y="T5"/>
                </a:cxn>
                <a:cxn ang="0">
                  <a:pos x="T6" y="T7"/>
                </a:cxn>
                <a:cxn ang="0">
                  <a:pos x="T8" y="T9"/>
                </a:cxn>
                <a:cxn ang="0">
                  <a:pos x="T10" y="T11"/>
                </a:cxn>
              </a:cxnLst>
              <a:rect l="0" t="0" r="r" b="b"/>
              <a:pathLst>
                <a:path w="194" h="112">
                  <a:moveTo>
                    <a:pt x="194" y="112"/>
                  </a:moveTo>
                  <a:cubicBezTo>
                    <a:pt x="194" y="57"/>
                    <a:pt x="150" y="0"/>
                    <a:pt x="97" y="0"/>
                  </a:cubicBezTo>
                  <a:cubicBezTo>
                    <a:pt x="43" y="0"/>
                    <a:pt x="0" y="57"/>
                    <a:pt x="0" y="112"/>
                  </a:cubicBezTo>
                  <a:cubicBezTo>
                    <a:pt x="0" y="112"/>
                    <a:pt x="0" y="112"/>
                    <a:pt x="0" y="112"/>
                  </a:cubicBezTo>
                  <a:cubicBezTo>
                    <a:pt x="194" y="112"/>
                    <a:pt x="194" y="112"/>
                    <a:pt x="194" y="112"/>
                  </a:cubicBezTo>
                  <a:cubicBezTo>
                    <a:pt x="194" y="112"/>
                    <a:pt x="194" y="112"/>
                    <a:pt x="194" y="112"/>
                  </a:cubicBezTo>
                  <a:close/>
                </a:path>
              </a:pathLst>
            </a:custGeom>
            <a:solidFill>
              <a:srgbClr val="BB9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0"/>
            <p:cNvSpPr/>
            <p:nvPr/>
          </p:nvSpPr>
          <p:spPr bwMode="auto">
            <a:xfrm>
              <a:off x="4902201" y="3279775"/>
              <a:ext cx="525463" cy="341313"/>
            </a:xfrm>
            <a:custGeom>
              <a:avLst/>
              <a:gdLst>
                <a:gd name="T0" fmla="*/ 124 w 124"/>
                <a:gd name="T1" fmla="*/ 80 h 80"/>
                <a:gd name="T2" fmla="*/ 62 w 124"/>
                <a:gd name="T3" fmla="*/ 0 h 80"/>
                <a:gd name="T4" fmla="*/ 0 w 124"/>
                <a:gd name="T5" fmla="*/ 80 h 80"/>
                <a:gd name="T6" fmla="*/ 0 w 124"/>
                <a:gd name="T7" fmla="*/ 80 h 80"/>
                <a:gd name="T8" fmla="*/ 124 w 124"/>
                <a:gd name="T9" fmla="*/ 80 h 80"/>
                <a:gd name="T10" fmla="*/ 124 w 124"/>
                <a:gd name="T11" fmla="*/ 80 h 80"/>
              </a:gdLst>
              <a:ahLst/>
              <a:cxnLst>
                <a:cxn ang="0">
                  <a:pos x="T0" y="T1"/>
                </a:cxn>
                <a:cxn ang="0">
                  <a:pos x="T2" y="T3"/>
                </a:cxn>
                <a:cxn ang="0">
                  <a:pos x="T4" y="T5"/>
                </a:cxn>
                <a:cxn ang="0">
                  <a:pos x="T6" y="T7"/>
                </a:cxn>
                <a:cxn ang="0">
                  <a:pos x="T8" y="T9"/>
                </a:cxn>
                <a:cxn ang="0">
                  <a:pos x="T10" y="T11"/>
                </a:cxn>
              </a:cxnLst>
              <a:rect l="0" t="0" r="r" b="b"/>
              <a:pathLst>
                <a:path w="124" h="80">
                  <a:moveTo>
                    <a:pt x="124" y="80"/>
                  </a:moveTo>
                  <a:cubicBezTo>
                    <a:pt x="124" y="41"/>
                    <a:pt x="96" y="0"/>
                    <a:pt x="62" y="0"/>
                  </a:cubicBezTo>
                  <a:cubicBezTo>
                    <a:pt x="28" y="0"/>
                    <a:pt x="0" y="41"/>
                    <a:pt x="0" y="80"/>
                  </a:cubicBezTo>
                  <a:cubicBezTo>
                    <a:pt x="0" y="80"/>
                    <a:pt x="0" y="80"/>
                    <a:pt x="0" y="80"/>
                  </a:cubicBezTo>
                  <a:cubicBezTo>
                    <a:pt x="124" y="80"/>
                    <a:pt x="124" y="80"/>
                    <a:pt x="124" y="80"/>
                  </a:cubicBezTo>
                  <a:cubicBezTo>
                    <a:pt x="124" y="80"/>
                    <a:pt x="124" y="80"/>
                    <a:pt x="124" y="80"/>
                  </a:cubicBezTo>
                  <a:close/>
                </a:path>
              </a:pathLst>
            </a:custGeom>
            <a:solidFill>
              <a:srgbClr val="FFC5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1"/>
            <p:cNvSpPr/>
            <p:nvPr/>
          </p:nvSpPr>
          <p:spPr bwMode="auto">
            <a:xfrm>
              <a:off x="5500688" y="2955925"/>
              <a:ext cx="2114550" cy="1198563"/>
            </a:xfrm>
            <a:custGeom>
              <a:avLst/>
              <a:gdLst>
                <a:gd name="T0" fmla="*/ 499 w 499"/>
                <a:gd name="T1" fmla="*/ 279 h 281"/>
                <a:gd name="T2" fmla="*/ 250 w 499"/>
                <a:gd name="T3" fmla="*/ 0 h 281"/>
                <a:gd name="T4" fmla="*/ 0 w 499"/>
                <a:gd name="T5" fmla="*/ 279 h 281"/>
                <a:gd name="T6" fmla="*/ 0 w 499"/>
                <a:gd name="T7" fmla="*/ 281 h 281"/>
                <a:gd name="T8" fmla="*/ 499 w 499"/>
                <a:gd name="T9" fmla="*/ 281 h 281"/>
                <a:gd name="T10" fmla="*/ 499 w 499"/>
                <a:gd name="T11" fmla="*/ 279 h 281"/>
              </a:gdLst>
              <a:ahLst/>
              <a:cxnLst>
                <a:cxn ang="0">
                  <a:pos x="T0" y="T1"/>
                </a:cxn>
                <a:cxn ang="0">
                  <a:pos x="T2" y="T3"/>
                </a:cxn>
                <a:cxn ang="0">
                  <a:pos x="T4" y="T5"/>
                </a:cxn>
                <a:cxn ang="0">
                  <a:pos x="T6" y="T7"/>
                </a:cxn>
                <a:cxn ang="0">
                  <a:pos x="T8" y="T9"/>
                </a:cxn>
                <a:cxn ang="0">
                  <a:pos x="T10" y="T11"/>
                </a:cxn>
              </a:cxnLst>
              <a:rect l="0" t="0" r="r" b="b"/>
              <a:pathLst>
                <a:path w="499" h="281">
                  <a:moveTo>
                    <a:pt x="499" y="279"/>
                  </a:moveTo>
                  <a:cubicBezTo>
                    <a:pt x="499" y="125"/>
                    <a:pt x="387" y="0"/>
                    <a:pt x="250" y="0"/>
                  </a:cubicBezTo>
                  <a:cubicBezTo>
                    <a:pt x="112" y="0"/>
                    <a:pt x="0" y="125"/>
                    <a:pt x="0" y="279"/>
                  </a:cubicBezTo>
                  <a:cubicBezTo>
                    <a:pt x="0" y="280"/>
                    <a:pt x="0" y="280"/>
                    <a:pt x="0" y="281"/>
                  </a:cubicBezTo>
                  <a:cubicBezTo>
                    <a:pt x="499" y="281"/>
                    <a:pt x="499" y="281"/>
                    <a:pt x="499" y="281"/>
                  </a:cubicBezTo>
                  <a:cubicBezTo>
                    <a:pt x="499" y="280"/>
                    <a:pt x="499" y="280"/>
                    <a:pt x="499" y="279"/>
                  </a:cubicBezTo>
                  <a:close/>
                </a:path>
              </a:pathLst>
            </a:custGeom>
            <a:solidFill>
              <a:srgbClr val="FF8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
            <p:cNvSpPr/>
            <p:nvPr/>
          </p:nvSpPr>
          <p:spPr bwMode="auto">
            <a:xfrm>
              <a:off x="5683251" y="3224213"/>
              <a:ext cx="1738313" cy="917575"/>
            </a:xfrm>
            <a:custGeom>
              <a:avLst/>
              <a:gdLst>
                <a:gd name="T0" fmla="*/ 410 w 410"/>
                <a:gd name="T1" fmla="*/ 213 h 215"/>
                <a:gd name="T2" fmla="*/ 205 w 410"/>
                <a:gd name="T3" fmla="*/ 0 h 215"/>
                <a:gd name="T4" fmla="*/ 0 w 410"/>
                <a:gd name="T5" fmla="*/ 213 h 215"/>
                <a:gd name="T6" fmla="*/ 0 w 410"/>
                <a:gd name="T7" fmla="*/ 215 h 215"/>
                <a:gd name="T8" fmla="*/ 410 w 410"/>
                <a:gd name="T9" fmla="*/ 215 h 215"/>
                <a:gd name="T10" fmla="*/ 410 w 410"/>
                <a:gd name="T11" fmla="*/ 213 h 215"/>
              </a:gdLst>
              <a:ahLst/>
              <a:cxnLst>
                <a:cxn ang="0">
                  <a:pos x="T0" y="T1"/>
                </a:cxn>
                <a:cxn ang="0">
                  <a:pos x="T2" y="T3"/>
                </a:cxn>
                <a:cxn ang="0">
                  <a:pos x="T4" y="T5"/>
                </a:cxn>
                <a:cxn ang="0">
                  <a:pos x="T6" y="T7"/>
                </a:cxn>
                <a:cxn ang="0">
                  <a:pos x="T8" y="T9"/>
                </a:cxn>
                <a:cxn ang="0">
                  <a:pos x="T10" y="T11"/>
                </a:cxn>
              </a:cxnLst>
              <a:rect l="0" t="0" r="r" b="b"/>
              <a:pathLst>
                <a:path w="410" h="215">
                  <a:moveTo>
                    <a:pt x="410" y="213"/>
                  </a:moveTo>
                  <a:cubicBezTo>
                    <a:pt x="410" y="95"/>
                    <a:pt x="318" y="0"/>
                    <a:pt x="205" y="0"/>
                  </a:cubicBezTo>
                  <a:cubicBezTo>
                    <a:pt x="92" y="0"/>
                    <a:pt x="0" y="95"/>
                    <a:pt x="0" y="213"/>
                  </a:cubicBezTo>
                  <a:cubicBezTo>
                    <a:pt x="0" y="214"/>
                    <a:pt x="0" y="214"/>
                    <a:pt x="0" y="215"/>
                  </a:cubicBezTo>
                  <a:cubicBezTo>
                    <a:pt x="410" y="215"/>
                    <a:pt x="410" y="215"/>
                    <a:pt x="410" y="215"/>
                  </a:cubicBezTo>
                  <a:cubicBezTo>
                    <a:pt x="410" y="214"/>
                    <a:pt x="410" y="214"/>
                    <a:pt x="410" y="213"/>
                  </a:cubicBezTo>
                  <a:close/>
                </a:path>
              </a:pathLst>
            </a:custGeom>
            <a:solidFill>
              <a:srgbClr val="FFC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3"/>
            <p:cNvSpPr/>
            <p:nvPr/>
          </p:nvSpPr>
          <p:spPr bwMode="auto">
            <a:xfrm>
              <a:off x="5878513" y="3438525"/>
              <a:ext cx="1360488" cy="712788"/>
            </a:xfrm>
            <a:custGeom>
              <a:avLst/>
              <a:gdLst>
                <a:gd name="T0" fmla="*/ 321 w 321"/>
                <a:gd name="T1" fmla="*/ 166 h 167"/>
                <a:gd name="T2" fmla="*/ 161 w 321"/>
                <a:gd name="T3" fmla="*/ 0 h 167"/>
                <a:gd name="T4" fmla="*/ 0 w 321"/>
                <a:gd name="T5" fmla="*/ 166 h 167"/>
                <a:gd name="T6" fmla="*/ 0 w 321"/>
                <a:gd name="T7" fmla="*/ 167 h 167"/>
                <a:gd name="T8" fmla="*/ 321 w 321"/>
                <a:gd name="T9" fmla="*/ 167 h 167"/>
                <a:gd name="T10" fmla="*/ 321 w 321"/>
                <a:gd name="T11" fmla="*/ 166 h 167"/>
              </a:gdLst>
              <a:ahLst/>
              <a:cxnLst>
                <a:cxn ang="0">
                  <a:pos x="T0" y="T1"/>
                </a:cxn>
                <a:cxn ang="0">
                  <a:pos x="T2" y="T3"/>
                </a:cxn>
                <a:cxn ang="0">
                  <a:pos x="T4" y="T5"/>
                </a:cxn>
                <a:cxn ang="0">
                  <a:pos x="T6" y="T7"/>
                </a:cxn>
                <a:cxn ang="0">
                  <a:pos x="T8" y="T9"/>
                </a:cxn>
                <a:cxn ang="0">
                  <a:pos x="T10" y="T11"/>
                </a:cxn>
              </a:cxnLst>
              <a:rect l="0" t="0" r="r" b="b"/>
              <a:pathLst>
                <a:path w="321" h="167">
                  <a:moveTo>
                    <a:pt x="321" y="166"/>
                  </a:moveTo>
                  <a:cubicBezTo>
                    <a:pt x="321" y="74"/>
                    <a:pt x="249" y="0"/>
                    <a:pt x="161" y="0"/>
                  </a:cubicBezTo>
                  <a:cubicBezTo>
                    <a:pt x="72" y="0"/>
                    <a:pt x="0" y="74"/>
                    <a:pt x="0" y="166"/>
                  </a:cubicBezTo>
                  <a:cubicBezTo>
                    <a:pt x="0" y="166"/>
                    <a:pt x="0" y="166"/>
                    <a:pt x="0" y="167"/>
                  </a:cubicBezTo>
                  <a:cubicBezTo>
                    <a:pt x="321" y="167"/>
                    <a:pt x="321" y="167"/>
                    <a:pt x="321" y="167"/>
                  </a:cubicBezTo>
                  <a:cubicBezTo>
                    <a:pt x="321" y="166"/>
                    <a:pt x="321" y="166"/>
                    <a:pt x="321" y="166"/>
                  </a:cubicBez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4"/>
            <p:cNvSpPr/>
            <p:nvPr/>
          </p:nvSpPr>
          <p:spPr bwMode="auto">
            <a:xfrm>
              <a:off x="6119813" y="3621088"/>
              <a:ext cx="877888" cy="495300"/>
            </a:xfrm>
            <a:custGeom>
              <a:avLst/>
              <a:gdLst>
                <a:gd name="T0" fmla="*/ 207 w 207"/>
                <a:gd name="T1" fmla="*/ 115 h 116"/>
                <a:gd name="T2" fmla="*/ 104 w 207"/>
                <a:gd name="T3" fmla="*/ 0 h 116"/>
                <a:gd name="T4" fmla="*/ 0 w 207"/>
                <a:gd name="T5" fmla="*/ 115 h 116"/>
                <a:gd name="T6" fmla="*/ 0 w 207"/>
                <a:gd name="T7" fmla="*/ 116 h 116"/>
                <a:gd name="T8" fmla="*/ 207 w 207"/>
                <a:gd name="T9" fmla="*/ 116 h 116"/>
                <a:gd name="T10" fmla="*/ 207 w 207"/>
                <a:gd name="T11" fmla="*/ 115 h 116"/>
              </a:gdLst>
              <a:ahLst/>
              <a:cxnLst>
                <a:cxn ang="0">
                  <a:pos x="T0" y="T1"/>
                </a:cxn>
                <a:cxn ang="0">
                  <a:pos x="T2" y="T3"/>
                </a:cxn>
                <a:cxn ang="0">
                  <a:pos x="T4" y="T5"/>
                </a:cxn>
                <a:cxn ang="0">
                  <a:pos x="T6" y="T7"/>
                </a:cxn>
                <a:cxn ang="0">
                  <a:pos x="T8" y="T9"/>
                </a:cxn>
                <a:cxn ang="0">
                  <a:pos x="T10" y="T11"/>
                </a:cxn>
              </a:cxnLst>
              <a:rect l="0" t="0" r="r" b="b"/>
              <a:pathLst>
                <a:path w="207" h="116">
                  <a:moveTo>
                    <a:pt x="207" y="115"/>
                  </a:moveTo>
                  <a:cubicBezTo>
                    <a:pt x="207" y="51"/>
                    <a:pt x="161" y="0"/>
                    <a:pt x="104" y="0"/>
                  </a:cubicBezTo>
                  <a:cubicBezTo>
                    <a:pt x="46" y="0"/>
                    <a:pt x="0" y="51"/>
                    <a:pt x="0" y="115"/>
                  </a:cubicBezTo>
                  <a:cubicBezTo>
                    <a:pt x="0" y="115"/>
                    <a:pt x="0" y="115"/>
                    <a:pt x="0" y="116"/>
                  </a:cubicBezTo>
                  <a:cubicBezTo>
                    <a:pt x="207" y="116"/>
                    <a:pt x="207" y="116"/>
                    <a:pt x="207" y="116"/>
                  </a:cubicBezTo>
                  <a:cubicBezTo>
                    <a:pt x="207" y="115"/>
                    <a:pt x="207" y="115"/>
                    <a:pt x="207" y="115"/>
                  </a:cubicBezTo>
                  <a:close/>
                </a:path>
              </a:pathLst>
            </a:custGeom>
            <a:solidFill>
              <a:srgbClr val="B1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5"/>
            <p:cNvSpPr/>
            <p:nvPr/>
          </p:nvSpPr>
          <p:spPr bwMode="auto">
            <a:xfrm>
              <a:off x="6315076" y="3822700"/>
              <a:ext cx="474663" cy="268288"/>
            </a:xfrm>
            <a:custGeom>
              <a:avLst/>
              <a:gdLst>
                <a:gd name="T0" fmla="*/ 112 w 112"/>
                <a:gd name="T1" fmla="*/ 62 h 63"/>
                <a:gd name="T2" fmla="*/ 56 w 112"/>
                <a:gd name="T3" fmla="*/ 0 h 63"/>
                <a:gd name="T4" fmla="*/ 0 w 112"/>
                <a:gd name="T5" fmla="*/ 62 h 63"/>
                <a:gd name="T6" fmla="*/ 0 w 112"/>
                <a:gd name="T7" fmla="*/ 63 h 63"/>
                <a:gd name="T8" fmla="*/ 112 w 112"/>
                <a:gd name="T9" fmla="*/ 63 h 63"/>
                <a:gd name="T10" fmla="*/ 112 w 112"/>
                <a:gd name="T11" fmla="*/ 62 h 63"/>
              </a:gdLst>
              <a:ahLst/>
              <a:cxnLst>
                <a:cxn ang="0">
                  <a:pos x="T0" y="T1"/>
                </a:cxn>
                <a:cxn ang="0">
                  <a:pos x="T2" y="T3"/>
                </a:cxn>
                <a:cxn ang="0">
                  <a:pos x="T4" y="T5"/>
                </a:cxn>
                <a:cxn ang="0">
                  <a:pos x="T6" y="T7"/>
                </a:cxn>
                <a:cxn ang="0">
                  <a:pos x="T8" y="T9"/>
                </a:cxn>
                <a:cxn ang="0">
                  <a:pos x="T10" y="T11"/>
                </a:cxn>
              </a:cxnLst>
              <a:rect l="0" t="0" r="r" b="b"/>
              <a:pathLst>
                <a:path w="112" h="63">
                  <a:moveTo>
                    <a:pt x="112" y="62"/>
                  </a:moveTo>
                  <a:cubicBezTo>
                    <a:pt x="112" y="28"/>
                    <a:pt x="87" y="0"/>
                    <a:pt x="56" y="0"/>
                  </a:cubicBezTo>
                  <a:cubicBezTo>
                    <a:pt x="25" y="0"/>
                    <a:pt x="0" y="28"/>
                    <a:pt x="0" y="62"/>
                  </a:cubicBezTo>
                  <a:cubicBezTo>
                    <a:pt x="0" y="62"/>
                    <a:pt x="0" y="62"/>
                    <a:pt x="0" y="63"/>
                  </a:cubicBezTo>
                  <a:cubicBezTo>
                    <a:pt x="112" y="63"/>
                    <a:pt x="112" y="63"/>
                    <a:pt x="112" y="63"/>
                  </a:cubicBezTo>
                  <a:cubicBezTo>
                    <a:pt x="112" y="62"/>
                    <a:pt x="112" y="62"/>
                    <a:pt x="112" y="62"/>
                  </a:cubicBezTo>
                  <a:close/>
                </a:path>
              </a:pathLst>
            </a:custGeom>
            <a:solidFill>
              <a:srgbClr val="865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6"/>
            <p:cNvSpPr/>
            <p:nvPr/>
          </p:nvSpPr>
          <p:spPr bwMode="auto">
            <a:xfrm>
              <a:off x="6353176" y="3317875"/>
              <a:ext cx="2911475" cy="871538"/>
            </a:xfrm>
            <a:custGeom>
              <a:avLst/>
              <a:gdLst>
                <a:gd name="T0" fmla="*/ 0 w 687"/>
                <a:gd name="T1" fmla="*/ 204 h 204"/>
                <a:gd name="T2" fmla="*/ 368 w 687"/>
                <a:gd name="T3" fmla="*/ 3 h 204"/>
                <a:gd name="T4" fmla="*/ 687 w 687"/>
                <a:gd name="T5" fmla="*/ 202 h 204"/>
                <a:gd name="T6" fmla="*/ 0 w 687"/>
                <a:gd name="T7" fmla="*/ 204 h 204"/>
              </a:gdLst>
              <a:ahLst/>
              <a:cxnLst>
                <a:cxn ang="0">
                  <a:pos x="T0" y="T1"/>
                </a:cxn>
                <a:cxn ang="0">
                  <a:pos x="T2" y="T3"/>
                </a:cxn>
                <a:cxn ang="0">
                  <a:pos x="T4" y="T5"/>
                </a:cxn>
                <a:cxn ang="0">
                  <a:pos x="T6" y="T7"/>
                </a:cxn>
              </a:cxnLst>
              <a:rect l="0" t="0" r="r" b="b"/>
              <a:pathLst>
                <a:path w="687" h="204">
                  <a:moveTo>
                    <a:pt x="0" y="204"/>
                  </a:moveTo>
                  <a:cubicBezTo>
                    <a:pt x="0" y="204"/>
                    <a:pt x="156" y="0"/>
                    <a:pt x="368" y="3"/>
                  </a:cubicBezTo>
                  <a:cubicBezTo>
                    <a:pt x="580" y="6"/>
                    <a:pt x="687" y="202"/>
                    <a:pt x="687" y="202"/>
                  </a:cubicBezTo>
                  <a:lnTo>
                    <a:pt x="0" y="204"/>
                  </a:lnTo>
                  <a:close/>
                </a:path>
              </a:pathLst>
            </a:custGeom>
            <a:solidFill>
              <a:srgbClr val="74A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7"/>
            <p:cNvSpPr/>
            <p:nvPr/>
          </p:nvSpPr>
          <p:spPr bwMode="auto">
            <a:xfrm>
              <a:off x="6818313" y="3608388"/>
              <a:ext cx="2103438" cy="576263"/>
            </a:xfrm>
            <a:custGeom>
              <a:avLst/>
              <a:gdLst>
                <a:gd name="T0" fmla="*/ 0 w 496"/>
                <a:gd name="T1" fmla="*/ 134 h 135"/>
                <a:gd name="T2" fmla="*/ 267 w 496"/>
                <a:gd name="T3" fmla="*/ 2 h 135"/>
                <a:gd name="T4" fmla="*/ 496 w 496"/>
                <a:gd name="T5" fmla="*/ 135 h 135"/>
                <a:gd name="T6" fmla="*/ 0 w 496"/>
                <a:gd name="T7" fmla="*/ 134 h 135"/>
              </a:gdLst>
              <a:ahLst/>
              <a:cxnLst>
                <a:cxn ang="0">
                  <a:pos x="T0" y="T1"/>
                </a:cxn>
                <a:cxn ang="0">
                  <a:pos x="T2" y="T3"/>
                </a:cxn>
                <a:cxn ang="0">
                  <a:pos x="T4" y="T5"/>
                </a:cxn>
                <a:cxn ang="0">
                  <a:pos x="T6" y="T7"/>
                </a:cxn>
              </a:cxnLst>
              <a:rect l="0" t="0" r="r" b="b"/>
              <a:pathLst>
                <a:path w="496" h="135">
                  <a:moveTo>
                    <a:pt x="0" y="134"/>
                  </a:moveTo>
                  <a:cubicBezTo>
                    <a:pt x="0" y="134"/>
                    <a:pt x="114" y="0"/>
                    <a:pt x="267" y="2"/>
                  </a:cubicBezTo>
                  <a:cubicBezTo>
                    <a:pt x="420" y="4"/>
                    <a:pt x="496" y="135"/>
                    <a:pt x="496" y="135"/>
                  </a:cubicBezTo>
                  <a:lnTo>
                    <a:pt x="0" y="134"/>
                  </a:lnTo>
                  <a:close/>
                </a:path>
              </a:pathLst>
            </a:custGeom>
            <a:solidFill>
              <a:srgbClr val="DDC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8"/>
            <p:cNvSpPr/>
            <p:nvPr/>
          </p:nvSpPr>
          <p:spPr bwMode="auto">
            <a:xfrm>
              <a:off x="2927351" y="3163888"/>
              <a:ext cx="3636963" cy="1028700"/>
            </a:xfrm>
            <a:custGeom>
              <a:avLst/>
              <a:gdLst>
                <a:gd name="T0" fmla="*/ 288 w 858"/>
                <a:gd name="T1" fmla="*/ 15 h 241"/>
                <a:gd name="T2" fmla="*/ 27 w 858"/>
                <a:gd name="T3" fmla="*/ 88 h 241"/>
                <a:gd name="T4" fmla="*/ 0 w 858"/>
                <a:gd name="T5" fmla="*/ 108 h 241"/>
                <a:gd name="T6" fmla="*/ 0 w 858"/>
                <a:gd name="T7" fmla="*/ 241 h 241"/>
                <a:gd name="T8" fmla="*/ 858 w 858"/>
                <a:gd name="T9" fmla="*/ 241 h 241"/>
                <a:gd name="T10" fmla="*/ 288 w 858"/>
                <a:gd name="T11" fmla="*/ 15 h 241"/>
              </a:gdLst>
              <a:ahLst/>
              <a:cxnLst>
                <a:cxn ang="0">
                  <a:pos x="T0" y="T1"/>
                </a:cxn>
                <a:cxn ang="0">
                  <a:pos x="T2" y="T3"/>
                </a:cxn>
                <a:cxn ang="0">
                  <a:pos x="T4" y="T5"/>
                </a:cxn>
                <a:cxn ang="0">
                  <a:pos x="T6" y="T7"/>
                </a:cxn>
                <a:cxn ang="0">
                  <a:pos x="T8" y="T9"/>
                </a:cxn>
                <a:cxn ang="0">
                  <a:pos x="T10" y="T11"/>
                </a:cxn>
              </a:cxnLst>
              <a:rect l="0" t="0" r="r" b="b"/>
              <a:pathLst>
                <a:path w="858" h="241">
                  <a:moveTo>
                    <a:pt x="288" y="15"/>
                  </a:moveTo>
                  <a:cubicBezTo>
                    <a:pt x="192" y="22"/>
                    <a:pt x="101" y="39"/>
                    <a:pt x="27" y="88"/>
                  </a:cubicBezTo>
                  <a:cubicBezTo>
                    <a:pt x="18" y="94"/>
                    <a:pt x="9" y="101"/>
                    <a:pt x="0" y="108"/>
                  </a:cubicBezTo>
                  <a:cubicBezTo>
                    <a:pt x="0" y="241"/>
                    <a:pt x="0" y="241"/>
                    <a:pt x="0" y="241"/>
                  </a:cubicBezTo>
                  <a:cubicBezTo>
                    <a:pt x="858" y="241"/>
                    <a:pt x="858" y="241"/>
                    <a:pt x="858" y="241"/>
                  </a:cubicBezTo>
                  <a:cubicBezTo>
                    <a:pt x="822" y="207"/>
                    <a:pt x="507" y="0"/>
                    <a:pt x="288" y="15"/>
                  </a:cubicBezTo>
                  <a:close/>
                </a:path>
              </a:pathLst>
            </a:custGeom>
            <a:solidFill>
              <a:srgbClr val="BB7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9"/>
            <p:cNvSpPr/>
            <p:nvPr/>
          </p:nvSpPr>
          <p:spPr bwMode="auto">
            <a:xfrm>
              <a:off x="3071813" y="3646488"/>
              <a:ext cx="515938" cy="546100"/>
            </a:xfrm>
            <a:custGeom>
              <a:avLst/>
              <a:gdLst>
                <a:gd name="T0" fmla="*/ 0 w 122"/>
                <a:gd name="T1" fmla="*/ 35 h 128"/>
                <a:gd name="T2" fmla="*/ 56 w 122"/>
                <a:gd name="T3" fmla="*/ 128 h 128"/>
                <a:gd name="T4" fmla="*/ 122 w 122"/>
                <a:gd name="T5" fmla="*/ 128 h 128"/>
                <a:gd name="T6" fmla="*/ 78 w 122"/>
                <a:gd name="T7" fmla="*/ 0 h 128"/>
                <a:gd name="T8" fmla="*/ 0 w 122"/>
                <a:gd name="T9" fmla="*/ 35 h 128"/>
              </a:gdLst>
              <a:ahLst/>
              <a:cxnLst>
                <a:cxn ang="0">
                  <a:pos x="T0" y="T1"/>
                </a:cxn>
                <a:cxn ang="0">
                  <a:pos x="T2" y="T3"/>
                </a:cxn>
                <a:cxn ang="0">
                  <a:pos x="T4" y="T5"/>
                </a:cxn>
                <a:cxn ang="0">
                  <a:pos x="T6" y="T7"/>
                </a:cxn>
                <a:cxn ang="0">
                  <a:pos x="T8" y="T9"/>
                </a:cxn>
              </a:cxnLst>
              <a:rect l="0" t="0" r="r" b="b"/>
              <a:pathLst>
                <a:path w="122" h="128">
                  <a:moveTo>
                    <a:pt x="0" y="35"/>
                  </a:moveTo>
                  <a:cubicBezTo>
                    <a:pt x="56" y="128"/>
                    <a:pt x="56" y="128"/>
                    <a:pt x="56" y="128"/>
                  </a:cubicBezTo>
                  <a:cubicBezTo>
                    <a:pt x="122" y="128"/>
                    <a:pt x="122" y="128"/>
                    <a:pt x="122" y="128"/>
                  </a:cubicBezTo>
                  <a:cubicBezTo>
                    <a:pt x="78" y="0"/>
                    <a:pt x="78" y="0"/>
                    <a:pt x="78" y="0"/>
                  </a:cubicBezTo>
                  <a:cubicBezTo>
                    <a:pt x="51" y="9"/>
                    <a:pt x="24" y="21"/>
                    <a:pt x="0" y="35"/>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30"/>
            <p:cNvSpPr/>
            <p:nvPr/>
          </p:nvSpPr>
          <p:spPr bwMode="auto">
            <a:xfrm>
              <a:off x="3402013" y="3565525"/>
              <a:ext cx="431800" cy="627063"/>
            </a:xfrm>
            <a:custGeom>
              <a:avLst/>
              <a:gdLst>
                <a:gd name="T0" fmla="*/ 0 w 102"/>
                <a:gd name="T1" fmla="*/ 19 h 147"/>
                <a:gd name="T2" fmla="*/ 44 w 102"/>
                <a:gd name="T3" fmla="*/ 147 h 147"/>
                <a:gd name="T4" fmla="*/ 102 w 102"/>
                <a:gd name="T5" fmla="*/ 147 h 147"/>
                <a:gd name="T6" fmla="*/ 77 w 102"/>
                <a:gd name="T7" fmla="*/ 0 h 147"/>
                <a:gd name="T8" fmla="*/ 0 w 102"/>
                <a:gd name="T9" fmla="*/ 19 h 147"/>
              </a:gdLst>
              <a:ahLst/>
              <a:cxnLst>
                <a:cxn ang="0">
                  <a:pos x="T0" y="T1"/>
                </a:cxn>
                <a:cxn ang="0">
                  <a:pos x="T2" y="T3"/>
                </a:cxn>
                <a:cxn ang="0">
                  <a:pos x="T4" y="T5"/>
                </a:cxn>
                <a:cxn ang="0">
                  <a:pos x="T6" y="T7"/>
                </a:cxn>
                <a:cxn ang="0">
                  <a:pos x="T8" y="T9"/>
                </a:cxn>
              </a:cxnLst>
              <a:rect l="0" t="0" r="r" b="b"/>
              <a:pathLst>
                <a:path w="102" h="147">
                  <a:moveTo>
                    <a:pt x="0" y="19"/>
                  </a:moveTo>
                  <a:cubicBezTo>
                    <a:pt x="44" y="147"/>
                    <a:pt x="44" y="147"/>
                    <a:pt x="44" y="147"/>
                  </a:cubicBezTo>
                  <a:cubicBezTo>
                    <a:pt x="102" y="147"/>
                    <a:pt x="102" y="147"/>
                    <a:pt x="102" y="147"/>
                  </a:cubicBezTo>
                  <a:cubicBezTo>
                    <a:pt x="77" y="0"/>
                    <a:pt x="77" y="0"/>
                    <a:pt x="77" y="0"/>
                  </a:cubicBezTo>
                  <a:cubicBezTo>
                    <a:pt x="51" y="4"/>
                    <a:pt x="25" y="11"/>
                    <a:pt x="0" y="19"/>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1"/>
            <p:cNvSpPr/>
            <p:nvPr/>
          </p:nvSpPr>
          <p:spPr bwMode="auto">
            <a:xfrm>
              <a:off x="3729038" y="3522663"/>
              <a:ext cx="376238" cy="669925"/>
            </a:xfrm>
            <a:custGeom>
              <a:avLst/>
              <a:gdLst>
                <a:gd name="T0" fmla="*/ 0 w 89"/>
                <a:gd name="T1" fmla="*/ 10 h 157"/>
                <a:gd name="T2" fmla="*/ 25 w 89"/>
                <a:gd name="T3" fmla="*/ 157 h 157"/>
                <a:gd name="T4" fmla="*/ 89 w 89"/>
                <a:gd name="T5" fmla="*/ 157 h 157"/>
                <a:gd name="T6" fmla="*/ 79 w 89"/>
                <a:gd name="T7" fmla="*/ 0 h 157"/>
                <a:gd name="T8" fmla="*/ 0 w 89"/>
                <a:gd name="T9" fmla="*/ 10 h 157"/>
              </a:gdLst>
              <a:ahLst/>
              <a:cxnLst>
                <a:cxn ang="0">
                  <a:pos x="T0" y="T1"/>
                </a:cxn>
                <a:cxn ang="0">
                  <a:pos x="T2" y="T3"/>
                </a:cxn>
                <a:cxn ang="0">
                  <a:pos x="T4" y="T5"/>
                </a:cxn>
                <a:cxn ang="0">
                  <a:pos x="T6" y="T7"/>
                </a:cxn>
                <a:cxn ang="0">
                  <a:pos x="T8" y="T9"/>
                </a:cxn>
              </a:cxnLst>
              <a:rect l="0" t="0" r="r" b="b"/>
              <a:pathLst>
                <a:path w="89" h="157">
                  <a:moveTo>
                    <a:pt x="0" y="10"/>
                  </a:moveTo>
                  <a:cubicBezTo>
                    <a:pt x="25" y="157"/>
                    <a:pt x="25" y="157"/>
                    <a:pt x="25" y="157"/>
                  </a:cubicBezTo>
                  <a:cubicBezTo>
                    <a:pt x="89" y="157"/>
                    <a:pt x="89" y="157"/>
                    <a:pt x="89" y="157"/>
                  </a:cubicBezTo>
                  <a:cubicBezTo>
                    <a:pt x="79" y="0"/>
                    <a:pt x="79" y="0"/>
                    <a:pt x="79" y="0"/>
                  </a:cubicBezTo>
                  <a:cubicBezTo>
                    <a:pt x="52" y="2"/>
                    <a:pt x="26" y="5"/>
                    <a:pt x="0" y="1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2"/>
            <p:cNvSpPr/>
            <p:nvPr/>
          </p:nvSpPr>
          <p:spPr bwMode="auto">
            <a:xfrm>
              <a:off x="4064001" y="3509963"/>
              <a:ext cx="363538" cy="682625"/>
            </a:xfrm>
            <a:custGeom>
              <a:avLst/>
              <a:gdLst>
                <a:gd name="T0" fmla="*/ 15 w 86"/>
                <a:gd name="T1" fmla="*/ 2 h 160"/>
                <a:gd name="T2" fmla="*/ 0 w 86"/>
                <a:gd name="T3" fmla="*/ 3 h 160"/>
                <a:gd name="T4" fmla="*/ 10 w 86"/>
                <a:gd name="T5" fmla="*/ 160 h 160"/>
                <a:gd name="T6" fmla="*/ 80 w 86"/>
                <a:gd name="T7" fmla="*/ 160 h 160"/>
                <a:gd name="T8" fmla="*/ 86 w 86"/>
                <a:gd name="T9" fmla="*/ 4 h 160"/>
                <a:gd name="T10" fmla="*/ 15 w 86"/>
                <a:gd name="T11" fmla="*/ 2 h 160"/>
              </a:gdLst>
              <a:ahLst/>
              <a:cxnLst>
                <a:cxn ang="0">
                  <a:pos x="T0" y="T1"/>
                </a:cxn>
                <a:cxn ang="0">
                  <a:pos x="T2" y="T3"/>
                </a:cxn>
                <a:cxn ang="0">
                  <a:pos x="T4" y="T5"/>
                </a:cxn>
                <a:cxn ang="0">
                  <a:pos x="T6" y="T7"/>
                </a:cxn>
                <a:cxn ang="0">
                  <a:pos x="T8" y="T9"/>
                </a:cxn>
                <a:cxn ang="0">
                  <a:pos x="T10" y="T11"/>
                </a:cxn>
              </a:cxnLst>
              <a:rect l="0" t="0" r="r" b="b"/>
              <a:pathLst>
                <a:path w="86" h="160">
                  <a:moveTo>
                    <a:pt x="15" y="2"/>
                  </a:moveTo>
                  <a:cubicBezTo>
                    <a:pt x="10" y="2"/>
                    <a:pt x="5" y="2"/>
                    <a:pt x="0" y="3"/>
                  </a:cubicBezTo>
                  <a:cubicBezTo>
                    <a:pt x="10" y="160"/>
                    <a:pt x="10" y="160"/>
                    <a:pt x="10" y="160"/>
                  </a:cubicBezTo>
                  <a:cubicBezTo>
                    <a:pt x="80" y="160"/>
                    <a:pt x="80" y="160"/>
                    <a:pt x="80" y="160"/>
                  </a:cubicBezTo>
                  <a:cubicBezTo>
                    <a:pt x="86" y="4"/>
                    <a:pt x="86" y="4"/>
                    <a:pt x="86" y="4"/>
                  </a:cubicBezTo>
                  <a:cubicBezTo>
                    <a:pt x="61" y="1"/>
                    <a:pt x="38" y="0"/>
                    <a:pt x="15" y="2"/>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3"/>
            <p:cNvSpPr/>
            <p:nvPr/>
          </p:nvSpPr>
          <p:spPr bwMode="auto">
            <a:xfrm>
              <a:off x="4719638" y="3608388"/>
              <a:ext cx="471488" cy="584200"/>
            </a:xfrm>
            <a:custGeom>
              <a:avLst/>
              <a:gdLst>
                <a:gd name="T0" fmla="*/ 26 w 111"/>
                <a:gd name="T1" fmla="*/ 0 h 137"/>
                <a:gd name="T2" fmla="*/ 0 w 111"/>
                <a:gd name="T3" fmla="*/ 137 h 137"/>
                <a:gd name="T4" fmla="*/ 80 w 111"/>
                <a:gd name="T5" fmla="*/ 137 h 137"/>
                <a:gd name="T6" fmla="*/ 111 w 111"/>
                <a:gd name="T7" fmla="*/ 28 h 137"/>
                <a:gd name="T8" fmla="*/ 26 w 111"/>
                <a:gd name="T9" fmla="*/ 0 h 137"/>
              </a:gdLst>
              <a:ahLst/>
              <a:cxnLst>
                <a:cxn ang="0">
                  <a:pos x="T0" y="T1"/>
                </a:cxn>
                <a:cxn ang="0">
                  <a:pos x="T2" y="T3"/>
                </a:cxn>
                <a:cxn ang="0">
                  <a:pos x="T4" y="T5"/>
                </a:cxn>
                <a:cxn ang="0">
                  <a:pos x="T6" y="T7"/>
                </a:cxn>
                <a:cxn ang="0">
                  <a:pos x="T8" y="T9"/>
                </a:cxn>
              </a:cxnLst>
              <a:rect l="0" t="0" r="r" b="b"/>
              <a:pathLst>
                <a:path w="111" h="137">
                  <a:moveTo>
                    <a:pt x="26" y="0"/>
                  </a:moveTo>
                  <a:cubicBezTo>
                    <a:pt x="0" y="137"/>
                    <a:pt x="0" y="137"/>
                    <a:pt x="0" y="137"/>
                  </a:cubicBezTo>
                  <a:cubicBezTo>
                    <a:pt x="80" y="137"/>
                    <a:pt x="80" y="137"/>
                    <a:pt x="80" y="137"/>
                  </a:cubicBezTo>
                  <a:cubicBezTo>
                    <a:pt x="111" y="28"/>
                    <a:pt x="111" y="28"/>
                    <a:pt x="111" y="28"/>
                  </a:cubicBezTo>
                  <a:cubicBezTo>
                    <a:pt x="83" y="18"/>
                    <a:pt x="54" y="8"/>
                    <a:pt x="26" y="0"/>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4"/>
            <p:cNvSpPr/>
            <p:nvPr/>
          </p:nvSpPr>
          <p:spPr bwMode="auto">
            <a:xfrm>
              <a:off x="5059363" y="3727450"/>
              <a:ext cx="433388" cy="465138"/>
            </a:xfrm>
            <a:custGeom>
              <a:avLst/>
              <a:gdLst>
                <a:gd name="T0" fmla="*/ 31 w 102"/>
                <a:gd name="T1" fmla="*/ 0 h 109"/>
                <a:gd name="T2" fmla="*/ 0 w 102"/>
                <a:gd name="T3" fmla="*/ 109 h 109"/>
                <a:gd name="T4" fmla="*/ 70 w 102"/>
                <a:gd name="T5" fmla="*/ 109 h 109"/>
                <a:gd name="T6" fmla="*/ 102 w 102"/>
                <a:gd name="T7" fmla="*/ 30 h 109"/>
                <a:gd name="T8" fmla="*/ 31 w 102"/>
                <a:gd name="T9" fmla="*/ 0 h 109"/>
              </a:gdLst>
              <a:ahLst/>
              <a:cxnLst>
                <a:cxn ang="0">
                  <a:pos x="T0" y="T1"/>
                </a:cxn>
                <a:cxn ang="0">
                  <a:pos x="T2" y="T3"/>
                </a:cxn>
                <a:cxn ang="0">
                  <a:pos x="T4" y="T5"/>
                </a:cxn>
                <a:cxn ang="0">
                  <a:pos x="T6" y="T7"/>
                </a:cxn>
                <a:cxn ang="0">
                  <a:pos x="T8" y="T9"/>
                </a:cxn>
              </a:cxnLst>
              <a:rect l="0" t="0" r="r" b="b"/>
              <a:pathLst>
                <a:path w="102" h="109">
                  <a:moveTo>
                    <a:pt x="31" y="0"/>
                  </a:moveTo>
                  <a:cubicBezTo>
                    <a:pt x="0" y="109"/>
                    <a:pt x="0" y="109"/>
                    <a:pt x="0" y="109"/>
                  </a:cubicBezTo>
                  <a:cubicBezTo>
                    <a:pt x="70" y="109"/>
                    <a:pt x="70" y="109"/>
                    <a:pt x="70" y="109"/>
                  </a:cubicBezTo>
                  <a:cubicBezTo>
                    <a:pt x="102" y="30"/>
                    <a:pt x="102" y="30"/>
                    <a:pt x="102" y="30"/>
                  </a:cubicBezTo>
                  <a:cubicBezTo>
                    <a:pt x="79" y="20"/>
                    <a:pt x="56" y="10"/>
                    <a:pt x="31" y="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5"/>
            <p:cNvSpPr/>
            <p:nvPr/>
          </p:nvSpPr>
          <p:spPr bwMode="auto">
            <a:xfrm>
              <a:off x="5356226" y="3856038"/>
              <a:ext cx="469900" cy="336550"/>
            </a:xfrm>
            <a:custGeom>
              <a:avLst/>
              <a:gdLst>
                <a:gd name="T0" fmla="*/ 32 w 111"/>
                <a:gd name="T1" fmla="*/ 0 h 79"/>
                <a:gd name="T2" fmla="*/ 0 w 111"/>
                <a:gd name="T3" fmla="*/ 79 h 79"/>
                <a:gd name="T4" fmla="*/ 93 w 111"/>
                <a:gd name="T5" fmla="*/ 79 h 79"/>
                <a:gd name="T6" fmla="*/ 111 w 111"/>
                <a:gd name="T7" fmla="*/ 40 h 79"/>
                <a:gd name="T8" fmla="*/ 32 w 111"/>
                <a:gd name="T9" fmla="*/ 0 h 79"/>
              </a:gdLst>
              <a:ahLst/>
              <a:cxnLst>
                <a:cxn ang="0">
                  <a:pos x="T0" y="T1"/>
                </a:cxn>
                <a:cxn ang="0">
                  <a:pos x="T2" y="T3"/>
                </a:cxn>
                <a:cxn ang="0">
                  <a:pos x="T4" y="T5"/>
                </a:cxn>
                <a:cxn ang="0">
                  <a:pos x="T6" y="T7"/>
                </a:cxn>
                <a:cxn ang="0">
                  <a:pos x="T8" y="T9"/>
                </a:cxn>
              </a:cxnLst>
              <a:rect l="0" t="0" r="r" b="b"/>
              <a:pathLst>
                <a:path w="111" h="79">
                  <a:moveTo>
                    <a:pt x="32" y="0"/>
                  </a:moveTo>
                  <a:cubicBezTo>
                    <a:pt x="0" y="79"/>
                    <a:pt x="0" y="79"/>
                    <a:pt x="0" y="79"/>
                  </a:cubicBezTo>
                  <a:cubicBezTo>
                    <a:pt x="93" y="79"/>
                    <a:pt x="93" y="79"/>
                    <a:pt x="93" y="79"/>
                  </a:cubicBezTo>
                  <a:cubicBezTo>
                    <a:pt x="111" y="40"/>
                    <a:pt x="111" y="40"/>
                    <a:pt x="111" y="40"/>
                  </a:cubicBezTo>
                  <a:cubicBezTo>
                    <a:pt x="86" y="26"/>
                    <a:pt x="60" y="13"/>
                    <a:pt x="32" y="0"/>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36"/>
            <p:cNvSpPr/>
            <p:nvPr/>
          </p:nvSpPr>
          <p:spPr bwMode="auto">
            <a:xfrm>
              <a:off x="4402138" y="3527425"/>
              <a:ext cx="428625" cy="665163"/>
            </a:xfrm>
            <a:custGeom>
              <a:avLst/>
              <a:gdLst>
                <a:gd name="T0" fmla="*/ 6 w 101"/>
                <a:gd name="T1" fmla="*/ 0 h 156"/>
                <a:gd name="T2" fmla="*/ 0 w 101"/>
                <a:gd name="T3" fmla="*/ 156 h 156"/>
                <a:gd name="T4" fmla="*/ 75 w 101"/>
                <a:gd name="T5" fmla="*/ 156 h 156"/>
                <a:gd name="T6" fmla="*/ 101 w 101"/>
                <a:gd name="T7" fmla="*/ 19 h 156"/>
                <a:gd name="T8" fmla="*/ 6 w 101"/>
                <a:gd name="T9" fmla="*/ 0 h 156"/>
              </a:gdLst>
              <a:ahLst/>
              <a:cxnLst>
                <a:cxn ang="0">
                  <a:pos x="T0" y="T1"/>
                </a:cxn>
                <a:cxn ang="0">
                  <a:pos x="T2" y="T3"/>
                </a:cxn>
                <a:cxn ang="0">
                  <a:pos x="T4" y="T5"/>
                </a:cxn>
                <a:cxn ang="0">
                  <a:pos x="T6" y="T7"/>
                </a:cxn>
                <a:cxn ang="0">
                  <a:pos x="T8" y="T9"/>
                </a:cxn>
              </a:cxnLst>
              <a:rect l="0" t="0" r="r" b="b"/>
              <a:pathLst>
                <a:path w="101" h="156">
                  <a:moveTo>
                    <a:pt x="6" y="0"/>
                  </a:moveTo>
                  <a:cubicBezTo>
                    <a:pt x="0" y="156"/>
                    <a:pt x="0" y="156"/>
                    <a:pt x="0" y="156"/>
                  </a:cubicBezTo>
                  <a:cubicBezTo>
                    <a:pt x="75" y="156"/>
                    <a:pt x="75" y="156"/>
                    <a:pt x="75" y="156"/>
                  </a:cubicBezTo>
                  <a:cubicBezTo>
                    <a:pt x="101" y="19"/>
                    <a:pt x="101" y="19"/>
                    <a:pt x="101" y="19"/>
                  </a:cubicBezTo>
                  <a:cubicBezTo>
                    <a:pt x="69" y="10"/>
                    <a:pt x="37" y="3"/>
                    <a:pt x="6" y="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37"/>
            <p:cNvSpPr/>
            <p:nvPr/>
          </p:nvSpPr>
          <p:spPr bwMode="auto">
            <a:xfrm>
              <a:off x="2927351" y="3795713"/>
              <a:ext cx="381000" cy="396875"/>
            </a:xfrm>
            <a:custGeom>
              <a:avLst/>
              <a:gdLst>
                <a:gd name="T0" fmla="*/ 22 w 90"/>
                <a:gd name="T1" fmla="*/ 7 h 93"/>
                <a:gd name="T2" fmla="*/ 0 w 90"/>
                <a:gd name="T3" fmla="*/ 24 h 93"/>
                <a:gd name="T4" fmla="*/ 0 w 90"/>
                <a:gd name="T5" fmla="*/ 93 h 93"/>
                <a:gd name="T6" fmla="*/ 90 w 90"/>
                <a:gd name="T7" fmla="*/ 93 h 93"/>
                <a:gd name="T8" fmla="*/ 34 w 90"/>
                <a:gd name="T9" fmla="*/ 0 h 93"/>
                <a:gd name="T10" fmla="*/ 22 w 90"/>
                <a:gd name="T11" fmla="*/ 7 h 93"/>
              </a:gdLst>
              <a:ahLst/>
              <a:cxnLst>
                <a:cxn ang="0">
                  <a:pos x="T0" y="T1"/>
                </a:cxn>
                <a:cxn ang="0">
                  <a:pos x="T2" y="T3"/>
                </a:cxn>
                <a:cxn ang="0">
                  <a:pos x="T4" y="T5"/>
                </a:cxn>
                <a:cxn ang="0">
                  <a:pos x="T6" y="T7"/>
                </a:cxn>
                <a:cxn ang="0">
                  <a:pos x="T8" y="T9"/>
                </a:cxn>
                <a:cxn ang="0">
                  <a:pos x="T10" y="T11"/>
                </a:cxn>
              </a:cxnLst>
              <a:rect l="0" t="0" r="r" b="b"/>
              <a:pathLst>
                <a:path w="90" h="93">
                  <a:moveTo>
                    <a:pt x="22" y="7"/>
                  </a:moveTo>
                  <a:cubicBezTo>
                    <a:pt x="15" y="13"/>
                    <a:pt x="7" y="18"/>
                    <a:pt x="0" y="24"/>
                  </a:cubicBezTo>
                  <a:cubicBezTo>
                    <a:pt x="0" y="93"/>
                    <a:pt x="0" y="93"/>
                    <a:pt x="0" y="93"/>
                  </a:cubicBezTo>
                  <a:cubicBezTo>
                    <a:pt x="90" y="93"/>
                    <a:pt x="90" y="93"/>
                    <a:pt x="90" y="93"/>
                  </a:cubicBezTo>
                  <a:cubicBezTo>
                    <a:pt x="34" y="0"/>
                    <a:pt x="34" y="0"/>
                    <a:pt x="34" y="0"/>
                  </a:cubicBezTo>
                  <a:cubicBezTo>
                    <a:pt x="30" y="3"/>
                    <a:pt x="26" y="5"/>
                    <a:pt x="22" y="7"/>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Freeform 38"/>
            <p:cNvSpPr/>
            <p:nvPr/>
          </p:nvSpPr>
          <p:spPr bwMode="auto">
            <a:xfrm>
              <a:off x="3074988" y="3757613"/>
              <a:ext cx="2374900" cy="434975"/>
            </a:xfrm>
            <a:custGeom>
              <a:avLst/>
              <a:gdLst>
                <a:gd name="T0" fmla="*/ 242 w 560"/>
                <a:gd name="T1" fmla="*/ 6 h 102"/>
                <a:gd name="T2" fmla="*/ 37 w 560"/>
                <a:gd name="T3" fmla="*/ 73 h 102"/>
                <a:gd name="T4" fmla="*/ 19 w 560"/>
                <a:gd name="T5" fmla="*/ 86 h 102"/>
                <a:gd name="T6" fmla="*/ 0 w 560"/>
                <a:gd name="T7" fmla="*/ 102 h 102"/>
                <a:gd name="T8" fmla="*/ 560 w 560"/>
                <a:gd name="T9" fmla="*/ 102 h 102"/>
                <a:gd name="T10" fmla="*/ 242 w 560"/>
                <a:gd name="T11" fmla="*/ 6 h 102"/>
              </a:gdLst>
              <a:ahLst/>
              <a:cxnLst>
                <a:cxn ang="0">
                  <a:pos x="T0" y="T1"/>
                </a:cxn>
                <a:cxn ang="0">
                  <a:pos x="T2" y="T3"/>
                </a:cxn>
                <a:cxn ang="0">
                  <a:pos x="T4" y="T5"/>
                </a:cxn>
                <a:cxn ang="0">
                  <a:pos x="T6" y="T7"/>
                </a:cxn>
                <a:cxn ang="0">
                  <a:pos x="T8" y="T9"/>
                </a:cxn>
                <a:cxn ang="0">
                  <a:pos x="T10" y="T11"/>
                </a:cxn>
              </a:cxnLst>
              <a:rect l="0" t="0" r="r" b="b"/>
              <a:pathLst>
                <a:path w="560" h="102">
                  <a:moveTo>
                    <a:pt x="242" y="6"/>
                  </a:moveTo>
                  <a:cubicBezTo>
                    <a:pt x="166" y="12"/>
                    <a:pt x="95" y="34"/>
                    <a:pt x="37" y="73"/>
                  </a:cubicBezTo>
                  <a:cubicBezTo>
                    <a:pt x="31" y="77"/>
                    <a:pt x="25" y="81"/>
                    <a:pt x="19" y="86"/>
                  </a:cubicBezTo>
                  <a:cubicBezTo>
                    <a:pt x="0" y="102"/>
                    <a:pt x="0" y="102"/>
                    <a:pt x="0" y="102"/>
                  </a:cubicBezTo>
                  <a:cubicBezTo>
                    <a:pt x="560" y="102"/>
                    <a:pt x="560" y="102"/>
                    <a:pt x="560" y="102"/>
                  </a:cubicBezTo>
                  <a:cubicBezTo>
                    <a:pt x="469" y="55"/>
                    <a:pt x="336" y="0"/>
                    <a:pt x="242" y="6"/>
                  </a:cubicBezTo>
                  <a:close/>
                </a:path>
              </a:pathLst>
            </a:custGeom>
            <a:solidFill>
              <a:srgbClr val="A28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Oval 39"/>
            <p:cNvSpPr>
              <a:spLocks noChangeArrowheads="1"/>
            </p:cNvSpPr>
            <p:nvPr/>
          </p:nvSpPr>
          <p:spPr bwMode="auto">
            <a:xfrm>
              <a:off x="6881813" y="3792538"/>
              <a:ext cx="73025"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40"/>
            <p:cNvSpPr>
              <a:spLocks noChangeArrowheads="1"/>
            </p:cNvSpPr>
            <p:nvPr/>
          </p:nvSpPr>
          <p:spPr bwMode="auto">
            <a:xfrm>
              <a:off x="7254876" y="3587750"/>
              <a:ext cx="73025" cy="76200"/>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41"/>
            <p:cNvSpPr>
              <a:spLocks noChangeArrowheads="1"/>
            </p:cNvSpPr>
            <p:nvPr/>
          </p:nvSpPr>
          <p:spPr bwMode="auto">
            <a:xfrm>
              <a:off x="7602538" y="3459163"/>
              <a:ext cx="77788" cy="73025"/>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Oval 42"/>
            <p:cNvSpPr>
              <a:spLocks noChangeArrowheads="1"/>
            </p:cNvSpPr>
            <p:nvPr/>
          </p:nvSpPr>
          <p:spPr bwMode="auto">
            <a:xfrm>
              <a:off x="8010526" y="3438525"/>
              <a:ext cx="71438"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Oval 43"/>
            <p:cNvSpPr>
              <a:spLocks noChangeArrowheads="1"/>
            </p:cNvSpPr>
            <p:nvPr/>
          </p:nvSpPr>
          <p:spPr bwMode="auto">
            <a:xfrm>
              <a:off x="8391526" y="3552825"/>
              <a:ext cx="76200"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Oval 44"/>
            <p:cNvSpPr>
              <a:spLocks noChangeArrowheads="1"/>
            </p:cNvSpPr>
            <p:nvPr/>
          </p:nvSpPr>
          <p:spPr bwMode="auto">
            <a:xfrm>
              <a:off x="8764588" y="3757613"/>
              <a:ext cx="73025"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45"/>
            <p:cNvSpPr/>
            <p:nvPr/>
          </p:nvSpPr>
          <p:spPr bwMode="auto">
            <a:xfrm>
              <a:off x="2927351" y="3122613"/>
              <a:ext cx="3492500" cy="1049338"/>
            </a:xfrm>
            <a:custGeom>
              <a:avLst/>
              <a:gdLst>
                <a:gd name="T0" fmla="*/ 0 w 824"/>
                <a:gd name="T1" fmla="*/ 118 h 246"/>
                <a:gd name="T2" fmla="*/ 63 w 824"/>
                <a:gd name="T3" fmla="*/ 138 h 246"/>
                <a:gd name="T4" fmla="*/ 76 w 824"/>
                <a:gd name="T5" fmla="*/ 70 h 246"/>
                <a:gd name="T6" fmla="*/ 136 w 824"/>
                <a:gd name="T7" fmla="*/ 110 h 246"/>
                <a:gd name="T8" fmla="*/ 146 w 824"/>
                <a:gd name="T9" fmla="*/ 45 h 246"/>
                <a:gd name="T10" fmla="*/ 211 w 824"/>
                <a:gd name="T11" fmla="*/ 95 h 246"/>
                <a:gd name="T12" fmla="*/ 237 w 824"/>
                <a:gd name="T13" fmla="*/ 32 h 246"/>
                <a:gd name="T14" fmla="*/ 277 w 824"/>
                <a:gd name="T15" fmla="*/ 90 h 246"/>
                <a:gd name="T16" fmla="*/ 317 w 824"/>
                <a:gd name="T17" fmla="*/ 27 h 246"/>
                <a:gd name="T18" fmla="*/ 344 w 824"/>
                <a:gd name="T19" fmla="*/ 90 h 246"/>
                <a:gd name="T20" fmla="*/ 400 w 824"/>
                <a:gd name="T21" fmla="*/ 32 h 246"/>
                <a:gd name="T22" fmla="*/ 427 w 824"/>
                <a:gd name="T23" fmla="*/ 105 h 246"/>
                <a:gd name="T24" fmla="*/ 480 w 824"/>
                <a:gd name="T25" fmla="*/ 55 h 246"/>
                <a:gd name="T26" fmla="*/ 500 w 824"/>
                <a:gd name="T27" fmla="*/ 125 h 246"/>
                <a:gd name="T28" fmla="*/ 558 w 824"/>
                <a:gd name="T29" fmla="*/ 83 h 246"/>
                <a:gd name="T30" fmla="*/ 558 w 824"/>
                <a:gd name="T31" fmla="*/ 148 h 246"/>
                <a:gd name="T32" fmla="*/ 625 w 824"/>
                <a:gd name="T33" fmla="*/ 108 h 246"/>
                <a:gd name="T34" fmla="*/ 628 w 824"/>
                <a:gd name="T35" fmla="*/ 180 h 246"/>
                <a:gd name="T36" fmla="*/ 691 w 824"/>
                <a:gd name="T37" fmla="*/ 145 h 246"/>
                <a:gd name="T38" fmla="*/ 703 w 824"/>
                <a:gd name="T39" fmla="*/ 218 h 246"/>
                <a:gd name="T40" fmla="*/ 758 w 824"/>
                <a:gd name="T41" fmla="*/ 183 h 246"/>
                <a:gd name="T42" fmla="*/ 763 w 824"/>
                <a:gd name="T43" fmla="*/ 246 h 246"/>
                <a:gd name="T44" fmla="*/ 824 w 824"/>
                <a:gd name="T45" fmla="*/ 226 h 246"/>
                <a:gd name="T46" fmla="*/ 370 w 824"/>
                <a:gd name="T47" fmla="*/ 27 h 246"/>
                <a:gd name="T48" fmla="*/ 0 w 824"/>
                <a:gd name="T49"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4" h="246">
                  <a:moveTo>
                    <a:pt x="0" y="118"/>
                  </a:moveTo>
                  <a:cubicBezTo>
                    <a:pt x="63" y="138"/>
                    <a:pt x="63" y="138"/>
                    <a:pt x="63" y="138"/>
                  </a:cubicBezTo>
                  <a:cubicBezTo>
                    <a:pt x="76" y="70"/>
                    <a:pt x="76" y="70"/>
                    <a:pt x="76" y="70"/>
                  </a:cubicBezTo>
                  <a:cubicBezTo>
                    <a:pt x="136" y="110"/>
                    <a:pt x="136" y="110"/>
                    <a:pt x="136" y="110"/>
                  </a:cubicBezTo>
                  <a:cubicBezTo>
                    <a:pt x="146" y="45"/>
                    <a:pt x="146" y="45"/>
                    <a:pt x="146" y="45"/>
                  </a:cubicBezTo>
                  <a:cubicBezTo>
                    <a:pt x="211" y="95"/>
                    <a:pt x="211" y="95"/>
                    <a:pt x="211" y="95"/>
                  </a:cubicBezTo>
                  <a:cubicBezTo>
                    <a:pt x="237" y="32"/>
                    <a:pt x="237" y="32"/>
                    <a:pt x="237" y="32"/>
                  </a:cubicBezTo>
                  <a:cubicBezTo>
                    <a:pt x="277" y="90"/>
                    <a:pt x="277" y="90"/>
                    <a:pt x="277" y="90"/>
                  </a:cubicBezTo>
                  <a:cubicBezTo>
                    <a:pt x="317" y="27"/>
                    <a:pt x="317" y="27"/>
                    <a:pt x="317" y="27"/>
                  </a:cubicBezTo>
                  <a:cubicBezTo>
                    <a:pt x="344" y="90"/>
                    <a:pt x="344" y="90"/>
                    <a:pt x="344" y="90"/>
                  </a:cubicBezTo>
                  <a:cubicBezTo>
                    <a:pt x="400" y="32"/>
                    <a:pt x="400" y="32"/>
                    <a:pt x="400" y="32"/>
                  </a:cubicBezTo>
                  <a:cubicBezTo>
                    <a:pt x="427" y="105"/>
                    <a:pt x="427" y="105"/>
                    <a:pt x="427" y="105"/>
                  </a:cubicBezTo>
                  <a:cubicBezTo>
                    <a:pt x="480" y="55"/>
                    <a:pt x="480" y="55"/>
                    <a:pt x="480" y="55"/>
                  </a:cubicBezTo>
                  <a:cubicBezTo>
                    <a:pt x="500" y="125"/>
                    <a:pt x="500" y="125"/>
                    <a:pt x="500" y="125"/>
                  </a:cubicBezTo>
                  <a:cubicBezTo>
                    <a:pt x="558" y="83"/>
                    <a:pt x="558" y="83"/>
                    <a:pt x="558" y="83"/>
                  </a:cubicBezTo>
                  <a:cubicBezTo>
                    <a:pt x="558" y="148"/>
                    <a:pt x="558" y="148"/>
                    <a:pt x="558" y="148"/>
                  </a:cubicBezTo>
                  <a:cubicBezTo>
                    <a:pt x="625" y="108"/>
                    <a:pt x="625" y="108"/>
                    <a:pt x="625" y="108"/>
                  </a:cubicBezTo>
                  <a:cubicBezTo>
                    <a:pt x="628" y="180"/>
                    <a:pt x="628" y="180"/>
                    <a:pt x="628" y="180"/>
                  </a:cubicBezTo>
                  <a:cubicBezTo>
                    <a:pt x="691" y="145"/>
                    <a:pt x="691" y="145"/>
                    <a:pt x="691" y="145"/>
                  </a:cubicBezTo>
                  <a:cubicBezTo>
                    <a:pt x="703" y="218"/>
                    <a:pt x="703" y="218"/>
                    <a:pt x="703" y="218"/>
                  </a:cubicBezTo>
                  <a:cubicBezTo>
                    <a:pt x="758" y="183"/>
                    <a:pt x="758" y="183"/>
                    <a:pt x="758" y="183"/>
                  </a:cubicBezTo>
                  <a:cubicBezTo>
                    <a:pt x="763" y="246"/>
                    <a:pt x="763" y="246"/>
                    <a:pt x="763" y="246"/>
                  </a:cubicBezTo>
                  <a:cubicBezTo>
                    <a:pt x="824" y="226"/>
                    <a:pt x="824" y="226"/>
                    <a:pt x="824" y="226"/>
                  </a:cubicBezTo>
                  <a:cubicBezTo>
                    <a:pt x="824" y="226"/>
                    <a:pt x="600" y="63"/>
                    <a:pt x="370" y="27"/>
                  </a:cubicBezTo>
                  <a:cubicBezTo>
                    <a:pt x="370" y="27"/>
                    <a:pt x="155" y="0"/>
                    <a:pt x="0" y="118"/>
                  </a:cubicBezTo>
                  <a:close/>
                </a:path>
              </a:pathLst>
            </a:cu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Oval 46"/>
            <p:cNvSpPr>
              <a:spLocks noChangeArrowheads="1"/>
            </p:cNvSpPr>
            <p:nvPr/>
          </p:nvSpPr>
          <p:spPr bwMode="auto">
            <a:xfrm>
              <a:off x="2973388" y="373221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47"/>
            <p:cNvSpPr>
              <a:spLocks noChangeArrowheads="1"/>
            </p:cNvSpPr>
            <p:nvPr/>
          </p:nvSpPr>
          <p:spPr bwMode="auto">
            <a:xfrm>
              <a:off x="3325813" y="3562350"/>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48"/>
            <p:cNvSpPr>
              <a:spLocks noChangeArrowheads="1"/>
            </p:cNvSpPr>
            <p:nvPr/>
          </p:nvSpPr>
          <p:spPr bwMode="auto">
            <a:xfrm>
              <a:off x="3651251" y="349726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Oval 49"/>
            <p:cNvSpPr>
              <a:spLocks noChangeArrowheads="1"/>
            </p:cNvSpPr>
            <p:nvPr/>
          </p:nvSpPr>
          <p:spPr bwMode="auto">
            <a:xfrm>
              <a:off x="3952876" y="3441700"/>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Oval 50"/>
            <p:cNvSpPr>
              <a:spLocks noChangeArrowheads="1"/>
            </p:cNvSpPr>
            <p:nvPr/>
          </p:nvSpPr>
          <p:spPr bwMode="auto">
            <a:xfrm>
              <a:off x="4229101" y="3433763"/>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Oval 51"/>
            <p:cNvSpPr>
              <a:spLocks noChangeArrowheads="1"/>
            </p:cNvSpPr>
            <p:nvPr/>
          </p:nvSpPr>
          <p:spPr bwMode="auto">
            <a:xfrm>
              <a:off x="4559301" y="3463925"/>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Oval 52"/>
            <p:cNvSpPr>
              <a:spLocks noChangeArrowheads="1"/>
            </p:cNvSpPr>
            <p:nvPr/>
          </p:nvSpPr>
          <p:spPr bwMode="auto">
            <a:xfrm>
              <a:off x="4899026" y="3540125"/>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Oval 53"/>
            <p:cNvSpPr>
              <a:spLocks noChangeArrowheads="1"/>
            </p:cNvSpPr>
            <p:nvPr/>
          </p:nvSpPr>
          <p:spPr bwMode="auto">
            <a:xfrm>
              <a:off x="5165726" y="3646488"/>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Oval 54"/>
            <p:cNvSpPr>
              <a:spLocks noChangeArrowheads="1"/>
            </p:cNvSpPr>
            <p:nvPr/>
          </p:nvSpPr>
          <p:spPr bwMode="auto">
            <a:xfrm>
              <a:off x="5470526" y="3754438"/>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Oval 55"/>
            <p:cNvSpPr>
              <a:spLocks noChangeArrowheads="1"/>
            </p:cNvSpPr>
            <p:nvPr/>
          </p:nvSpPr>
          <p:spPr bwMode="auto">
            <a:xfrm>
              <a:off x="5749926" y="3890963"/>
              <a:ext cx="42863" cy="46038"/>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56"/>
            <p:cNvSpPr/>
            <p:nvPr/>
          </p:nvSpPr>
          <p:spPr bwMode="auto">
            <a:xfrm>
              <a:off x="6924676" y="3616325"/>
              <a:ext cx="1695450" cy="573088"/>
            </a:xfrm>
            <a:custGeom>
              <a:avLst/>
              <a:gdLst>
                <a:gd name="T0" fmla="*/ 16 w 400"/>
                <a:gd name="T1" fmla="*/ 95 h 134"/>
                <a:gd name="T2" fmla="*/ 89 w 400"/>
                <a:gd name="T3" fmla="*/ 133 h 134"/>
                <a:gd name="T4" fmla="*/ 77 w 400"/>
                <a:gd name="T5" fmla="*/ 52 h 134"/>
                <a:gd name="T6" fmla="*/ 147 w 400"/>
                <a:gd name="T7" fmla="*/ 85 h 134"/>
                <a:gd name="T8" fmla="*/ 149 w 400"/>
                <a:gd name="T9" fmla="*/ 9 h 134"/>
                <a:gd name="T10" fmla="*/ 210 w 400"/>
                <a:gd name="T11" fmla="*/ 57 h 134"/>
                <a:gd name="T12" fmla="*/ 240 w 400"/>
                <a:gd name="T13" fmla="*/ 0 h 134"/>
                <a:gd name="T14" fmla="*/ 277 w 400"/>
                <a:gd name="T15" fmla="*/ 54 h 134"/>
                <a:gd name="T16" fmla="*/ 325 w 400"/>
                <a:gd name="T17" fmla="*/ 14 h 134"/>
                <a:gd name="T18" fmla="*/ 343 w 400"/>
                <a:gd name="T19" fmla="*/ 77 h 134"/>
                <a:gd name="T20" fmla="*/ 400 w 400"/>
                <a:gd name="T21" fmla="*/ 54 h 134"/>
                <a:gd name="T22" fmla="*/ 397 w 400"/>
                <a:gd name="T23" fmla="*/ 129 h 134"/>
                <a:gd name="T24" fmla="*/ 383 w 400"/>
                <a:gd name="T25" fmla="*/ 115 h 134"/>
                <a:gd name="T26" fmla="*/ 383 w 400"/>
                <a:gd name="T27" fmla="*/ 82 h 134"/>
                <a:gd name="T28" fmla="*/ 340 w 400"/>
                <a:gd name="T29" fmla="*/ 97 h 134"/>
                <a:gd name="T30" fmla="*/ 325 w 400"/>
                <a:gd name="T31" fmla="*/ 87 h 134"/>
                <a:gd name="T32" fmla="*/ 315 w 400"/>
                <a:gd name="T33" fmla="*/ 47 h 134"/>
                <a:gd name="T34" fmla="*/ 287 w 400"/>
                <a:gd name="T35" fmla="*/ 70 h 134"/>
                <a:gd name="T36" fmla="*/ 265 w 400"/>
                <a:gd name="T37" fmla="*/ 70 h 134"/>
                <a:gd name="T38" fmla="*/ 242 w 400"/>
                <a:gd name="T39" fmla="*/ 32 h 134"/>
                <a:gd name="T40" fmla="*/ 222 w 400"/>
                <a:gd name="T41" fmla="*/ 74 h 134"/>
                <a:gd name="T42" fmla="*/ 200 w 400"/>
                <a:gd name="T43" fmla="*/ 80 h 134"/>
                <a:gd name="T44" fmla="*/ 164 w 400"/>
                <a:gd name="T45" fmla="*/ 44 h 134"/>
                <a:gd name="T46" fmla="*/ 164 w 400"/>
                <a:gd name="T47" fmla="*/ 92 h 134"/>
                <a:gd name="T48" fmla="*/ 148 w 400"/>
                <a:gd name="T49" fmla="*/ 108 h 134"/>
                <a:gd name="T50" fmla="*/ 98 w 400"/>
                <a:gd name="T51" fmla="*/ 81 h 134"/>
                <a:gd name="T52" fmla="*/ 104 w 400"/>
                <a:gd name="T53" fmla="*/ 128 h 134"/>
                <a:gd name="T54" fmla="*/ 61 w 400"/>
                <a:gd name="T55" fmla="*/ 134 h 134"/>
                <a:gd name="T56" fmla="*/ 0 w 400"/>
                <a:gd name="T57" fmla="*/ 106 h 134"/>
                <a:gd name="T58" fmla="*/ 16 w 400"/>
                <a:gd name="T59" fmla="*/ 9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0" h="134">
                  <a:moveTo>
                    <a:pt x="16" y="95"/>
                  </a:moveTo>
                  <a:cubicBezTo>
                    <a:pt x="89" y="133"/>
                    <a:pt x="89" y="133"/>
                    <a:pt x="89" y="133"/>
                  </a:cubicBezTo>
                  <a:cubicBezTo>
                    <a:pt x="77" y="52"/>
                    <a:pt x="77" y="52"/>
                    <a:pt x="77" y="52"/>
                  </a:cubicBezTo>
                  <a:cubicBezTo>
                    <a:pt x="147" y="85"/>
                    <a:pt x="147" y="85"/>
                    <a:pt x="147" y="85"/>
                  </a:cubicBezTo>
                  <a:cubicBezTo>
                    <a:pt x="149" y="9"/>
                    <a:pt x="149" y="9"/>
                    <a:pt x="149" y="9"/>
                  </a:cubicBezTo>
                  <a:cubicBezTo>
                    <a:pt x="210" y="57"/>
                    <a:pt x="210" y="57"/>
                    <a:pt x="210" y="57"/>
                  </a:cubicBezTo>
                  <a:cubicBezTo>
                    <a:pt x="240" y="0"/>
                    <a:pt x="240" y="0"/>
                    <a:pt x="240" y="0"/>
                  </a:cubicBezTo>
                  <a:cubicBezTo>
                    <a:pt x="277" y="54"/>
                    <a:pt x="277" y="54"/>
                    <a:pt x="277" y="54"/>
                  </a:cubicBezTo>
                  <a:cubicBezTo>
                    <a:pt x="325" y="14"/>
                    <a:pt x="325" y="14"/>
                    <a:pt x="325" y="14"/>
                  </a:cubicBezTo>
                  <a:cubicBezTo>
                    <a:pt x="343" y="77"/>
                    <a:pt x="343" y="77"/>
                    <a:pt x="343" y="77"/>
                  </a:cubicBezTo>
                  <a:cubicBezTo>
                    <a:pt x="400" y="54"/>
                    <a:pt x="400" y="54"/>
                    <a:pt x="400" y="54"/>
                  </a:cubicBezTo>
                  <a:cubicBezTo>
                    <a:pt x="397" y="129"/>
                    <a:pt x="397" y="129"/>
                    <a:pt x="397" y="129"/>
                  </a:cubicBezTo>
                  <a:cubicBezTo>
                    <a:pt x="383" y="115"/>
                    <a:pt x="383" y="115"/>
                    <a:pt x="383" y="115"/>
                  </a:cubicBezTo>
                  <a:cubicBezTo>
                    <a:pt x="383" y="82"/>
                    <a:pt x="383" y="82"/>
                    <a:pt x="383" y="82"/>
                  </a:cubicBezTo>
                  <a:cubicBezTo>
                    <a:pt x="340" y="97"/>
                    <a:pt x="340" y="97"/>
                    <a:pt x="340" y="97"/>
                  </a:cubicBezTo>
                  <a:cubicBezTo>
                    <a:pt x="325" y="87"/>
                    <a:pt x="325" y="87"/>
                    <a:pt x="325" y="87"/>
                  </a:cubicBezTo>
                  <a:cubicBezTo>
                    <a:pt x="315" y="47"/>
                    <a:pt x="315" y="47"/>
                    <a:pt x="315" y="47"/>
                  </a:cubicBezTo>
                  <a:cubicBezTo>
                    <a:pt x="287" y="70"/>
                    <a:pt x="287" y="70"/>
                    <a:pt x="287" y="70"/>
                  </a:cubicBezTo>
                  <a:cubicBezTo>
                    <a:pt x="265" y="70"/>
                    <a:pt x="265" y="70"/>
                    <a:pt x="265" y="70"/>
                  </a:cubicBezTo>
                  <a:cubicBezTo>
                    <a:pt x="242" y="32"/>
                    <a:pt x="242" y="32"/>
                    <a:pt x="242" y="32"/>
                  </a:cubicBezTo>
                  <a:cubicBezTo>
                    <a:pt x="222" y="74"/>
                    <a:pt x="222" y="74"/>
                    <a:pt x="222" y="74"/>
                  </a:cubicBezTo>
                  <a:cubicBezTo>
                    <a:pt x="200" y="80"/>
                    <a:pt x="200" y="80"/>
                    <a:pt x="200" y="80"/>
                  </a:cubicBezTo>
                  <a:cubicBezTo>
                    <a:pt x="164" y="44"/>
                    <a:pt x="164" y="44"/>
                    <a:pt x="164" y="44"/>
                  </a:cubicBezTo>
                  <a:cubicBezTo>
                    <a:pt x="164" y="92"/>
                    <a:pt x="164" y="92"/>
                    <a:pt x="164" y="92"/>
                  </a:cubicBezTo>
                  <a:cubicBezTo>
                    <a:pt x="148" y="108"/>
                    <a:pt x="148" y="108"/>
                    <a:pt x="148" y="108"/>
                  </a:cubicBezTo>
                  <a:cubicBezTo>
                    <a:pt x="98" y="81"/>
                    <a:pt x="98" y="81"/>
                    <a:pt x="98" y="81"/>
                  </a:cubicBezTo>
                  <a:cubicBezTo>
                    <a:pt x="104" y="128"/>
                    <a:pt x="104" y="128"/>
                    <a:pt x="104" y="128"/>
                  </a:cubicBezTo>
                  <a:cubicBezTo>
                    <a:pt x="61" y="134"/>
                    <a:pt x="61" y="134"/>
                    <a:pt x="61" y="134"/>
                  </a:cubicBezTo>
                  <a:cubicBezTo>
                    <a:pt x="0" y="106"/>
                    <a:pt x="0" y="106"/>
                    <a:pt x="0" y="106"/>
                  </a:cubicBezTo>
                  <a:cubicBezTo>
                    <a:pt x="0" y="106"/>
                    <a:pt x="9" y="95"/>
                    <a:pt x="16" y="95"/>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Freeform 57"/>
            <p:cNvSpPr/>
            <p:nvPr/>
          </p:nvSpPr>
          <p:spPr bwMode="auto">
            <a:xfrm>
              <a:off x="7315201" y="3830638"/>
              <a:ext cx="1309688" cy="354013"/>
            </a:xfrm>
            <a:custGeom>
              <a:avLst/>
              <a:gdLst>
                <a:gd name="T0" fmla="*/ 0 w 309"/>
                <a:gd name="T1" fmla="*/ 83 h 83"/>
                <a:gd name="T2" fmla="*/ 165 w 309"/>
                <a:gd name="T3" fmla="*/ 1 h 83"/>
                <a:gd name="T4" fmla="*/ 309 w 309"/>
                <a:gd name="T5" fmla="*/ 82 h 83"/>
                <a:gd name="T6" fmla="*/ 0 w 309"/>
                <a:gd name="T7" fmla="*/ 83 h 83"/>
              </a:gdLst>
              <a:ahLst/>
              <a:cxnLst>
                <a:cxn ang="0">
                  <a:pos x="T0" y="T1"/>
                </a:cxn>
                <a:cxn ang="0">
                  <a:pos x="T2" y="T3"/>
                </a:cxn>
                <a:cxn ang="0">
                  <a:pos x="T4" y="T5"/>
                </a:cxn>
                <a:cxn ang="0">
                  <a:pos x="T6" y="T7"/>
                </a:cxn>
              </a:cxnLst>
              <a:rect l="0" t="0" r="r" b="b"/>
              <a:pathLst>
                <a:path w="309" h="83">
                  <a:moveTo>
                    <a:pt x="0" y="83"/>
                  </a:moveTo>
                  <a:cubicBezTo>
                    <a:pt x="0" y="83"/>
                    <a:pt x="70" y="0"/>
                    <a:pt x="165" y="1"/>
                  </a:cubicBezTo>
                  <a:cubicBezTo>
                    <a:pt x="261" y="2"/>
                    <a:pt x="309" y="82"/>
                    <a:pt x="309" y="82"/>
                  </a:cubicBezTo>
                  <a:lnTo>
                    <a:pt x="0" y="83"/>
                  </a:lnTo>
                  <a:close/>
                </a:path>
              </a:pathLst>
            </a:custGeom>
            <a:solidFill>
              <a:srgbClr val="F6E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58"/>
            <p:cNvSpPr>
              <a:spLocks noChangeArrowheads="1"/>
            </p:cNvSpPr>
            <p:nvPr/>
          </p:nvSpPr>
          <p:spPr bwMode="auto">
            <a:xfrm>
              <a:off x="7454901" y="3848100"/>
              <a:ext cx="50800" cy="55563"/>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59"/>
            <p:cNvSpPr>
              <a:spLocks noChangeArrowheads="1"/>
            </p:cNvSpPr>
            <p:nvPr/>
          </p:nvSpPr>
          <p:spPr bwMode="auto">
            <a:xfrm>
              <a:off x="7756526" y="3711575"/>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60"/>
            <p:cNvSpPr>
              <a:spLocks noChangeArrowheads="1"/>
            </p:cNvSpPr>
            <p:nvPr/>
          </p:nvSpPr>
          <p:spPr bwMode="auto">
            <a:xfrm>
              <a:off x="8081963" y="3706813"/>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Oval 61"/>
            <p:cNvSpPr>
              <a:spLocks noChangeArrowheads="1"/>
            </p:cNvSpPr>
            <p:nvPr/>
          </p:nvSpPr>
          <p:spPr bwMode="auto">
            <a:xfrm>
              <a:off x="8416926" y="3822700"/>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Oval 62"/>
            <p:cNvSpPr>
              <a:spLocks noChangeArrowheads="1"/>
            </p:cNvSpPr>
            <p:nvPr/>
          </p:nvSpPr>
          <p:spPr bwMode="auto">
            <a:xfrm>
              <a:off x="4173538" y="3890963"/>
              <a:ext cx="63500" cy="68263"/>
            </a:xfrm>
            <a:prstGeom prst="ellipse">
              <a:avLst/>
            </a:prstGeom>
            <a:solidFill>
              <a:srgbClr val="F7A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63"/>
            <p:cNvSpPr/>
            <p:nvPr/>
          </p:nvSpPr>
          <p:spPr bwMode="auto">
            <a:xfrm>
              <a:off x="3473451" y="2963863"/>
              <a:ext cx="550863" cy="298450"/>
            </a:xfrm>
            <a:custGeom>
              <a:avLst/>
              <a:gdLst>
                <a:gd name="T0" fmla="*/ 92 w 130"/>
                <a:gd name="T1" fmla="*/ 1 h 70"/>
                <a:gd name="T2" fmla="*/ 103 w 130"/>
                <a:gd name="T3" fmla="*/ 31 h 70"/>
                <a:gd name="T4" fmla="*/ 114 w 130"/>
                <a:gd name="T5" fmla="*/ 31 h 70"/>
                <a:gd name="T6" fmla="*/ 125 w 130"/>
                <a:gd name="T7" fmla="*/ 32 h 70"/>
                <a:gd name="T8" fmla="*/ 130 w 130"/>
                <a:gd name="T9" fmla="*/ 52 h 70"/>
                <a:gd name="T10" fmla="*/ 118 w 130"/>
                <a:gd name="T11" fmla="*/ 54 h 70"/>
                <a:gd name="T12" fmla="*/ 82 w 130"/>
                <a:gd name="T13" fmla="*/ 60 h 70"/>
                <a:gd name="T14" fmla="*/ 40 w 130"/>
                <a:gd name="T15" fmla="*/ 66 h 70"/>
                <a:gd name="T16" fmla="*/ 7 w 130"/>
                <a:gd name="T17" fmla="*/ 69 h 70"/>
                <a:gd name="T18" fmla="*/ 4 w 130"/>
                <a:gd name="T19" fmla="*/ 60 h 70"/>
                <a:gd name="T20" fmla="*/ 5 w 130"/>
                <a:gd name="T21" fmla="*/ 51 h 70"/>
                <a:gd name="T22" fmla="*/ 16 w 130"/>
                <a:gd name="T23" fmla="*/ 47 h 70"/>
                <a:gd name="T24" fmla="*/ 24 w 130"/>
                <a:gd name="T25" fmla="*/ 44 h 70"/>
                <a:gd name="T26" fmla="*/ 19 w 130"/>
                <a:gd name="T27" fmla="*/ 15 h 70"/>
                <a:gd name="T28" fmla="*/ 26 w 130"/>
                <a:gd name="T29" fmla="*/ 7 h 70"/>
                <a:gd name="T30" fmla="*/ 67 w 130"/>
                <a:gd name="T31" fmla="*/ 1 h 70"/>
                <a:gd name="T32" fmla="*/ 81 w 130"/>
                <a:gd name="T33" fmla="*/ 0 h 70"/>
                <a:gd name="T34" fmla="*/ 92 w 130"/>
                <a:gd name="T35"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70">
                  <a:moveTo>
                    <a:pt x="92" y="1"/>
                  </a:moveTo>
                  <a:cubicBezTo>
                    <a:pt x="105" y="2"/>
                    <a:pt x="101" y="22"/>
                    <a:pt x="103" y="31"/>
                  </a:cubicBezTo>
                  <a:cubicBezTo>
                    <a:pt x="107" y="31"/>
                    <a:pt x="111" y="31"/>
                    <a:pt x="114" y="31"/>
                  </a:cubicBezTo>
                  <a:cubicBezTo>
                    <a:pt x="118" y="31"/>
                    <a:pt x="121" y="32"/>
                    <a:pt x="125" y="32"/>
                  </a:cubicBezTo>
                  <a:cubicBezTo>
                    <a:pt x="125" y="34"/>
                    <a:pt x="129" y="52"/>
                    <a:pt x="130" y="52"/>
                  </a:cubicBezTo>
                  <a:cubicBezTo>
                    <a:pt x="126" y="52"/>
                    <a:pt x="122" y="53"/>
                    <a:pt x="118" y="54"/>
                  </a:cubicBezTo>
                  <a:cubicBezTo>
                    <a:pt x="106" y="55"/>
                    <a:pt x="94" y="58"/>
                    <a:pt x="82" y="60"/>
                  </a:cubicBezTo>
                  <a:cubicBezTo>
                    <a:pt x="68" y="62"/>
                    <a:pt x="54" y="63"/>
                    <a:pt x="40" y="66"/>
                  </a:cubicBezTo>
                  <a:cubicBezTo>
                    <a:pt x="30" y="67"/>
                    <a:pt x="17" y="70"/>
                    <a:pt x="7" y="69"/>
                  </a:cubicBezTo>
                  <a:cubicBezTo>
                    <a:pt x="6" y="66"/>
                    <a:pt x="5" y="63"/>
                    <a:pt x="4" y="60"/>
                  </a:cubicBezTo>
                  <a:cubicBezTo>
                    <a:pt x="2" y="55"/>
                    <a:pt x="0" y="54"/>
                    <a:pt x="5" y="51"/>
                  </a:cubicBezTo>
                  <a:cubicBezTo>
                    <a:pt x="9" y="49"/>
                    <a:pt x="12" y="49"/>
                    <a:pt x="16" y="47"/>
                  </a:cubicBezTo>
                  <a:cubicBezTo>
                    <a:pt x="19" y="46"/>
                    <a:pt x="21" y="44"/>
                    <a:pt x="24" y="44"/>
                  </a:cubicBezTo>
                  <a:cubicBezTo>
                    <a:pt x="23" y="44"/>
                    <a:pt x="19" y="17"/>
                    <a:pt x="19" y="15"/>
                  </a:cubicBezTo>
                  <a:cubicBezTo>
                    <a:pt x="19" y="10"/>
                    <a:pt x="21" y="8"/>
                    <a:pt x="26" y="7"/>
                  </a:cubicBezTo>
                  <a:cubicBezTo>
                    <a:pt x="39" y="4"/>
                    <a:pt x="53" y="3"/>
                    <a:pt x="67" y="1"/>
                  </a:cubicBezTo>
                  <a:cubicBezTo>
                    <a:pt x="72" y="1"/>
                    <a:pt x="76" y="0"/>
                    <a:pt x="81" y="0"/>
                  </a:cubicBezTo>
                  <a:cubicBezTo>
                    <a:pt x="84" y="0"/>
                    <a:pt x="88" y="0"/>
                    <a:pt x="92" y="1"/>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64"/>
            <p:cNvSpPr/>
            <p:nvPr/>
          </p:nvSpPr>
          <p:spPr bwMode="auto">
            <a:xfrm>
              <a:off x="3609976" y="3155950"/>
              <a:ext cx="127000" cy="158750"/>
            </a:xfrm>
            <a:custGeom>
              <a:avLst/>
              <a:gdLst>
                <a:gd name="T0" fmla="*/ 27 w 30"/>
                <a:gd name="T1" fmla="*/ 28 h 37"/>
                <a:gd name="T2" fmla="*/ 30 w 30"/>
                <a:gd name="T3" fmla="*/ 18 h 37"/>
                <a:gd name="T4" fmla="*/ 2 w 30"/>
                <a:gd name="T5" fmla="*/ 14 h 37"/>
                <a:gd name="T6" fmla="*/ 4 w 30"/>
                <a:gd name="T7" fmla="*/ 29 h 37"/>
                <a:gd name="T8" fmla="*/ 27 w 30"/>
                <a:gd name="T9" fmla="*/ 28 h 37"/>
              </a:gdLst>
              <a:ahLst/>
              <a:cxnLst>
                <a:cxn ang="0">
                  <a:pos x="T0" y="T1"/>
                </a:cxn>
                <a:cxn ang="0">
                  <a:pos x="T2" y="T3"/>
                </a:cxn>
                <a:cxn ang="0">
                  <a:pos x="T4" y="T5"/>
                </a:cxn>
                <a:cxn ang="0">
                  <a:pos x="T6" y="T7"/>
                </a:cxn>
                <a:cxn ang="0">
                  <a:pos x="T8" y="T9"/>
                </a:cxn>
              </a:cxnLst>
              <a:rect l="0" t="0" r="r" b="b"/>
              <a:pathLst>
                <a:path w="30" h="37">
                  <a:moveTo>
                    <a:pt x="27" y="28"/>
                  </a:moveTo>
                  <a:cubicBezTo>
                    <a:pt x="29" y="25"/>
                    <a:pt x="30" y="22"/>
                    <a:pt x="30" y="18"/>
                  </a:cubicBezTo>
                  <a:cubicBezTo>
                    <a:pt x="28" y="3"/>
                    <a:pt x="8" y="0"/>
                    <a:pt x="2" y="14"/>
                  </a:cubicBezTo>
                  <a:cubicBezTo>
                    <a:pt x="0" y="18"/>
                    <a:pt x="1" y="25"/>
                    <a:pt x="4" y="29"/>
                  </a:cubicBezTo>
                  <a:cubicBezTo>
                    <a:pt x="10" y="37"/>
                    <a:pt x="22" y="35"/>
                    <a:pt x="27" y="28"/>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65"/>
            <p:cNvSpPr/>
            <p:nvPr/>
          </p:nvSpPr>
          <p:spPr bwMode="auto">
            <a:xfrm>
              <a:off x="3648076" y="3203575"/>
              <a:ext cx="50800" cy="58738"/>
            </a:xfrm>
            <a:custGeom>
              <a:avLst/>
              <a:gdLst>
                <a:gd name="T0" fmla="*/ 11 w 12"/>
                <a:gd name="T1" fmla="*/ 11 h 14"/>
                <a:gd name="T2" fmla="*/ 12 w 12"/>
                <a:gd name="T3" fmla="*/ 7 h 14"/>
                <a:gd name="T4" fmla="*/ 1 w 12"/>
                <a:gd name="T5" fmla="*/ 5 h 14"/>
                <a:gd name="T6" fmla="*/ 2 w 12"/>
                <a:gd name="T7" fmla="*/ 11 h 14"/>
                <a:gd name="T8" fmla="*/ 11 w 12"/>
                <a:gd name="T9" fmla="*/ 11 h 14"/>
              </a:gdLst>
              <a:ahLst/>
              <a:cxnLst>
                <a:cxn ang="0">
                  <a:pos x="T0" y="T1"/>
                </a:cxn>
                <a:cxn ang="0">
                  <a:pos x="T2" y="T3"/>
                </a:cxn>
                <a:cxn ang="0">
                  <a:pos x="T4" y="T5"/>
                </a:cxn>
                <a:cxn ang="0">
                  <a:pos x="T6" y="T7"/>
                </a:cxn>
                <a:cxn ang="0">
                  <a:pos x="T8" y="T9"/>
                </a:cxn>
              </a:cxnLst>
              <a:rect l="0" t="0" r="r" b="b"/>
              <a:pathLst>
                <a:path w="12" h="14">
                  <a:moveTo>
                    <a:pt x="11" y="11"/>
                  </a:moveTo>
                  <a:cubicBezTo>
                    <a:pt x="11" y="10"/>
                    <a:pt x="12" y="8"/>
                    <a:pt x="12" y="7"/>
                  </a:cubicBezTo>
                  <a:cubicBezTo>
                    <a:pt x="11" y="1"/>
                    <a:pt x="3" y="0"/>
                    <a:pt x="1" y="5"/>
                  </a:cubicBezTo>
                  <a:cubicBezTo>
                    <a:pt x="0" y="7"/>
                    <a:pt x="1" y="10"/>
                    <a:pt x="2" y="11"/>
                  </a:cubicBezTo>
                  <a:cubicBezTo>
                    <a:pt x="4" y="14"/>
                    <a:pt x="9" y="13"/>
                    <a:pt x="11"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66"/>
            <p:cNvSpPr/>
            <p:nvPr/>
          </p:nvSpPr>
          <p:spPr bwMode="auto">
            <a:xfrm>
              <a:off x="3833813" y="3135313"/>
              <a:ext cx="131763" cy="157163"/>
            </a:xfrm>
            <a:custGeom>
              <a:avLst/>
              <a:gdLst>
                <a:gd name="T0" fmla="*/ 28 w 31"/>
                <a:gd name="T1" fmla="*/ 28 h 37"/>
                <a:gd name="T2" fmla="*/ 30 w 31"/>
                <a:gd name="T3" fmla="*/ 18 h 37"/>
                <a:gd name="T4" fmla="*/ 2 w 31"/>
                <a:gd name="T5" fmla="*/ 14 h 37"/>
                <a:gd name="T6" fmla="*/ 4 w 31"/>
                <a:gd name="T7" fmla="*/ 29 h 37"/>
                <a:gd name="T8" fmla="*/ 28 w 31"/>
                <a:gd name="T9" fmla="*/ 28 h 37"/>
              </a:gdLst>
              <a:ahLst/>
              <a:cxnLst>
                <a:cxn ang="0">
                  <a:pos x="T0" y="T1"/>
                </a:cxn>
                <a:cxn ang="0">
                  <a:pos x="T2" y="T3"/>
                </a:cxn>
                <a:cxn ang="0">
                  <a:pos x="T4" y="T5"/>
                </a:cxn>
                <a:cxn ang="0">
                  <a:pos x="T6" y="T7"/>
                </a:cxn>
                <a:cxn ang="0">
                  <a:pos x="T8" y="T9"/>
                </a:cxn>
              </a:cxnLst>
              <a:rect l="0" t="0" r="r" b="b"/>
              <a:pathLst>
                <a:path w="31" h="37">
                  <a:moveTo>
                    <a:pt x="28" y="28"/>
                  </a:moveTo>
                  <a:cubicBezTo>
                    <a:pt x="30" y="25"/>
                    <a:pt x="31" y="22"/>
                    <a:pt x="30" y="18"/>
                  </a:cubicBezTo>
                  <a:cubicBezTo>
                    <a:pt x="29" y="3"/>
                    <a:pt x="9" y="0"/>
                    <a:pt x="2" y="14"/>
                  </a:cubicBezTo>
                  <a:cubicBezTo>
                    <a:pt x="0" y="18"/>
                    <a:pt x="2" y="25"/>
                    <a:pt x="4" y="29"/>
                  </a:cubicBezTo>
                  <a:cubicBezTo>
                    <a:pt x="10" y="37"/>
                    <a:pt x="22" y="35"/>
                    <a:pt x="28" y="28"/>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67"/>
            <p:cNvSpPr/>
            <p:nvPr/>
          </p:nvSpPr>
          <p:spPr bwMode="auto">
            <a:xfrm>
              <a:off x="3876676" y="3181350"/>
              <a:ext cx="46038" cy="60325"/>
            </a:xfrm>
            <a:custGeom>
              <a:avLst/>
              <a:gdLst>
                <a:gd name="T0" fmla="*/ 10 w 11"/>
                <a:gd name="T1" fmla="*/ 11 h 14"/>
                <a:gd name="T2" fmla="*/ 11 w 11"/>
                <a:gd name="T3" fmla="*/ 7 h 14"/>
                <a:gd name="T4" fmla="*/ 0 w 11"/>
                <a:gd name="T5" fmla="*/ 5 h 14"/>
                <a:gd name="T6" fmla="*/ 1 w 11"/>
                <a:gd name="T7" fmla="*/ 11 h 14"/>
                <a:gd name="T8" fmla="*/ 10 w 11"/>
                <a:gd name="T9" fmla="*/ 11 h 14"/>
              </a:gdLst>
              <a:ahLst/>
              <a:cxnLst>
                <a:cxn ang="0">
                  <a:pos x="T0" y="T1"/>
                </a:cxn>
                <a:cxn ang="0">
                  <a:pos x="T2" y="T3"/>
                </a:cxn>
                <a:cxn ang="0">
                  <a:pos x="T4" y="T5"/>
                </a:cxn>
                <a:cxn ang="0">
                  <a:pos x="T6" y="T7"/>
                </a:cxn>
                <a:cxn ang="0">
                  <a:pos x="T8" y="T9"/>
                </a:cxn>
              </a:cxnLst>
              <a:rect l="0" t="0" r="r" b="b"/>
              <a:pathLst>
                <a:path w="11" h="14">
                  <a:moveTo>
                    <a:pt x="10" y="11"/>
                  </a:moveTo>
                  <a:cubicBezTo>
                    <a:pt x="11" y="10"/>
                    <a:pt x="11" y="8"/>
                    <a:pt x="11" y="7"/>
                  </a:cubicBezTo>
                  <a:cubicBezTo>
                    <a:pt x="10" y="1"/>
                    <a:pt x="3" y="0"/>
                    <a:pt x="0" y="5"/>
                  </a:cubicBezTo>
                  <a:cubicBezTo>
                    <a:pt x="0" y="7"/>
                    <a:pt x="0" y="10"/>
                    <a:pt x="1" y="11"/>
                  </a:cubicBezTo>
                  <a:cubicBezTo>
                    <a:pt x="3" y="14"/>
                    <a:pt x="8" y="13"/>
                    <a:pt x="10"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68"/>
            <p:cNvSpPr/>
            <p:nvPr/>
          </p:nvSpPr>
          <p:spPr bwMode="auto">
            <a:xfrm>
              <a:off x="3592513" y="3014663"/>
              <a:ext cx="119063" cy="107950"/>
            </a:xfrm>
            <a:custGeom>
              <a:avLst/>
              <a:gdLst>
                <a:gd name="T0" fmla="*/ 1 w 28"/>
                <a:gd name="T1" fmla="*/ 6 h 25"/>
                <a:gd name="T2" fmla="*/ 4 w 28"/>
                <a:gd name="T3" fmla="*/ 25 h 25"/>
                <a:gd name="T4" fmla="*/ 14 w 28"/>
                <a:gd name="T5" fmla="*/ 24 h 25"/>
                <a:gd name="T6" fmla="*/ 24 w 28"/>
                <a:gd name="T7" fmla="*/ 22 h 25"/>
                <a:gd name="T8" fmla="*/ 24 w 28"/>
                <a:gd name="T9" fmla="*/ 11 h 25"/>
                <a:gd name="T10" fmla="*/ 22 w 28"/>
                <a:gd name="T11" fmla="*/ 0 h 25"/>
                <a:gd name="T12" fmla="*/ 0 w 28"/>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 y="6"/>
                  </a:moveTo>
                  <a:cubicBezTo>
                    <a:pt x="0" y="11"/>
                    <a:pt x="2" y="21"/>
                    <a:pt x="4" y="25"/>
                  </a:cubicBezTo>
                  <a:cubicBezTo>
                    <a:pt x="7" y="25"/>
                    <a:pt x="11" y="25"/>
                    <a:pt x="14" y="24"/>
                  </a:cubicBezTo>
                  <a:cubicBezTo>
                    <a:pt x="17" y="24"/>
                    <a:pt x="22" y="23"/>
                    <a:pt x="24" y="22"/>
                  </a:cubicBezTo>
                  <a:cubicBezTo>
                    <a:pt x="28" y="20"/>
                    <a:pt x="25" y="15"/>
                    <a:pt x="24" y="11"/>
                  </a:cubicBezTo>
                  <a:cubicBezTo>
                    <a:pt x="23" y="8"/>
                    <a:pt x="23" y="4"/>
                    <a:pt x="22" y="0"/>
                  </a:cubicBezTo>
                  <a:cubicBezTo>
                    <a:pt x="15" y="0"/>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69"/>
            <p:cNvSpPr/>
            <p:nvPr/>
          </p:nvSpPr>
          <p:spPr bwMode="auto">
            <a:xfrm>
              <a:off x="3711576" y="2994025"/>
              <a:ext cx="173038" cy="111125"/>
            </a:xfrm>
            <a:custGeom>
              <a:avLst/>
              <a:gdLst>
                <a:gd name="T0" fmla="*/ 0 w 41"/>
                <a:gd name="T1" fmla="*/ 6 h 26"/>
                <a:gd name="T2" fmla="*/ 5 w 41"/>
                <a:gd name="T3" fmla="*/ 26 h 26"/>
                <a:gd name="T4" fmla="*/ 41 w 41"/>
                <a:gd name="T5" fmla="*/ 22 h 26"/>
                <a:gd name="T6" fmla="*/ 40 w 41"/>
                <a:gd name="T7" fmla="*/ 9 h 26"/>
                <a:gd name="T8" fmla="*/ 30 w 41"/>
                <a:gd name="T9" fmla="*/ 0 h 26"/>
                <a:gd name="T10" fmla="*/ 1 w 41"/>
                <a:gd name="T11" fmla="*/ 4 h 26"/>
              </a:gdLst>
              <a:ahLst/>
              <a:cxnLst>
                <a:cxn ang="0">
                  <a:pos x="T0" y="T1"/>
                </a:cxn>
                <a:cxn ang="0">
                  <a:pos x="T2" y="T3"/>
                </a:cxn>
                <a:cxn ang="0">
                  <a:pos x="T4" y="T5"/>
                </a:cxn>
                <a:cxn ang="0">
                  <a:pos x="T6" y="T7"/>
                </a:cxn>
                <a:cxn ang="0">
                  <a:pos x="T8" y="T9"/>
                </a:cxn>
                <a:cxn ang="0">
                  <a:pos x="T10" y="T11"/>
                </a:cxn>
              </a:cxnLst>
              <a:rect l="0" t="0" r="r" b="b"/>
              <a:pathLst>
                <a:path w="41" h="26">
                  <a:moveTo>
                    <a:pt x="0" y="6"/>
                  </a:moveTo>
                  <a:cubicBezTo>
                    <a:pt x="2" y="12"/>
                    <a:pt x="3" y="19"/>
                    <a:pt x="5" y="26"/>
                  </a:cubicBezTo>
                  <a:cubicBezTo>
                    <a:pt x="16" y="25"/>
                    <a:pt x="30" y="26"/>
                    <a:pt x="41" y="22"/>
                  </a:cubicBezTo>
                  <a:cubicBezTo>
                    <a:pt x="41" y="18"/>
                    <a:pt x="41" y="13"/>
                    <a:pt x="40" y="9"/>
                  </a:cubicBezTo>
                  <a:cubicBezTo>
                    <a:pt x="38" y="3"/>
                    <a:pt x="36" y="1"/>
                    <a:pt x="30" y="0"/>
                  </a:cubicBezTo>
                  <a:cubicBezTo>
                    <a:pt x="25" y="0"/>
                    <a:pt x="2" y="0"/>
                    <a:pt x="1"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96" name="文本框 95"/>
          <p:cNvSpPr txBox="1"/>
          <p:nvPr/>
        </p:nvSpPr>
        <p:spPr>
          <a:xfrm>
            <a:off x="3809683" y="2119667"/>
            <a:ext cx="4572635" cy="1106805"/>
          </a:xfrm>
          <a:prstGeom prst="rect">
            <a:avLst/>
          </a:prstGeom>
          <a:noFill/>
        </p:spPr>
        <p:txBody>
          <a:bodyPr wrap="none" rtlCol="0">
            <a:spAutoFit/>
          </a:bodyPr>
          <a:lstStyle/>
          <a:p>
            <a:pPr algn="ctr"/>
            <a:r>
              <a:rPr lang="en-US" altLang="zh-CN" sz="6600" b="1" dirty="0">
                <a:ln w="9525">
                  <a:solidFill>
                    <a:schemeClr val="bg1"/>
                  </a:solidFill>
                  <a:prstDash val="solid"/>
                </a:ln>
                <a:solidFill>
                  <a:srgbClr val="F7A231"/>
                </a:solidFill>
                <a:effectLst>
                  <a:outerShdw blurRad="12700" dist="38100" dir="2700000" algn="tl" rotWithShape="0">
                    <a:schemeClr val="accent5">
                      <a:lumMod val="60000"/>
                      <a:lumOff val="40000"/>
                    </a:schemeClr>
                  </a:outerShdw>
                </a:effectLst>
                <a:latin typeface="+mj-ea"/>
                <a:cs typeface="Montserrat" panose="00000500000000000000" charset="0"/>
              </a:rPr>
              <a:t>Thank you</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239"/>
          <p:cNvSpPr/>
          <p:nvPr/>
        </p:nvSpPr>
        <p:spPr bwMode="auto">
          <a:xfrm>
            <a:off x="2027175" y="388503"/>
            <a:ext cx="1675488" cy="767570"/>
          </a:xfrm>
          <a:custGeom>
            <a:avLst/>
            <a:gdLst>
              <a:gd name="T0" fmla="*/ 75 w 504"/>
              <a:gd name="T1" fmla="*/ 118 h 229"/>
              <a:gd name="T2" fmla="*/ 130 w 504"/>
              <a:gd name="T3" fmla="*/ 74 h 229"/>
              <a:gd name="T4" fmla="*/ 194 w 504"/>
              <a:gd name="T5" fmla="*/ 5 h 229"/>
              <a:gd name="T6" fmla="*/ 263 w 504"/>
              <a:gd name="T7" fmla="*/ 49 h 229"/>
              <a:gd name="T8" fmla="*/ 353 w 504"/>
              <a:gd name="T9" fmla="*/ 8 h 229"/>
              <a:gd name="T10" fmla="*/ 407 w 504"/>
              <a:gd name="T11" fmla="*/ 80 h 229"/>
              <a:gd name="T12" fmla="*/ 501 w 504"/>
              <a:gd name="T13" fmla="*/ 134 h 229"/>
              <a:gd name="T14" fmla="*/ 403 w 504"/>
              <a:gd name="T15" fmla="*/ 163 h 229"/>
              <a:gd name="T16" fmla="*/ 350 w 504"/>
              <a:gd name="T17" fmla="*/ 221 h 229"/>
              <a:gd name="T18" fmla="*/ 281 w 504"/>
              <a:gd name="T19" fmla="*/ 175 h 229"/>
              <a:gd name="T20" fmla="*/ 212 w 504"/>
              <a:gd name="T21" fmla="*/ 228 h 229"/>
              <a:gd name="T22" fmla="*/ 162 w 504"/>
              <a:gd name="T23" fmla="*/ 159 h 229"/>
              <a:gd name="T24" fmla="*/ 65 w 504"/>
              <a:gd name="T25"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229">
                <a:moveTo>
                  <a:pt x="75" y="118"/>
                </a:moveTo>
                <a:cubicBezTo>
                  <a:pt x="0" y="98"/>
                  <a:pt x="100" y="10"/>
                  <a:pt x="130" y="74"/>
                </a:cubicBezTo>
                <a:cubicBezTo>
                  <a:pt x="130" y="42"/>
                  <a:pt x="163" y="9"/>
                  <a:pt x="194" y="5"/>
                </a:cubicBezTo>
                <a:cubicBezTo>
                  <a:pt x="230" y="0"/>
                  <a:pt x="246" y="22"/>
                  <a:pt x="263" y="49"/>
                </a:cubicBezTo>
                <a:cubicBezTo>
                  <a:pt x="290" y="25"/>
                  <a:pt x="312" y="5"/>
                  <a:pt x="353" y="8"/>
                </a:cubicBezTo>
                <a:cubicBezTo>
                  <a:pt x="387" y="11"/>
                  <a:pt x="422" y="45"/>
                  <a:pt x="407" y="80"/>
                </a:cubicBezTo>
                <a:cubicBezTo>
                  <a:pt x="438" y="81"/>
                  <a:pt x="497" y="91"/>
                  <a:pt x="501" y="134"/>
                </a:cubicBezTo>
                <a:cubicBezTo>
                  <a:pt x="504" y="180"/>
                  <a:pt x="429" y="175"/>
                  <a:pt x="403" y="163"/>
                </a:cubicBezTo>
                <a:cubicBezTo>
                  <a:pt x="392" y="190"/>
                  <a:pt x="385" y="215"/>
                  <a:pt x="350" y="221"/>
                </a:cubicBezTo>
                <a:cubicBezTo>
                  <a:pt x="306" y="229"/>
                  <a:pt x="305" y="197"/>
                  <a:pt x="281" y="175"/>
                </a:cubicBezTo>
                <a:cubicBezTo>
                  <a:pt x="275" y="206"/>
                  <a:pt x="244" y="229"/>
                  <a:pt x="212" y="228"/>
                </a:cubicBezTo>
                <a:cubicBezTo>
                  <a:pt x="168" y="226"/>
                  <a:pt x="165" y="196"/>
                  <a:pt x="162" y="159"/>
                </a:cubicBezTo>
                <a:cubicBezTo>
                  <a:pt x="119" y="221"/>
                  <a:pt x="1" y="165"/>
                  <a:pt x="65" y="1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6" name="Freeform 240"/>
          <p:cNvSpPr/>
          <p:nvPr/>
        </p:nvSpPr>
        <p:spPr bwMode="auto">
          <a:xfrm>
            <a:off x="9024016" y="285041"/>
            <a:ext cx="1045636" cy="718482"/>
          </a:xfrm>
          <a:custGeom>
            <a:avLst/>
            <a:gdLst>
              <a:gd name="T0" fmla="*/ 62 w 310"/>
              <a:gd name="T1" fmla="*/ 112 h 212"/>
              <a:gd name="T2" fmla="*/ 110 w 310"/>
              <a:gd name="T3" fmla="*/ 80 h 212"/>
              <a:gd name="T4" fmla="*/ 208 w 310"/>
              <a:gd name="T5" fmla="*/ 75 h 212"/>
              <a:gd name="T6" fmla="*/ 281 w 310"/>
              <a:gd name="T7" fmla="*/ 69 h 212"/>
              <a:gd name="T8" fmla="*/ 256 w 310"/>
              <a:gd name="T9" fmla="*/ 122 h 212"/>
              <a:gd name="T10" fmla="*/ 185 w 310"/>
              <a:gd name="T11" fmla="*/ 149 h 212"/>
              <a:gd name="T12" fmla="*/ 97 w 310"/>
              <a:gd name="T13" fmla="*/ 152 h 212"/>
              <a:gd name="T14" fmla="*/ 27 w 310"/>
              <a:gd name="T15" fmla="*/ 162 h 212"/>
              <a:gd name="T16" fmla="*/ 58 w 310"/>
              <a:gd name="T17" fmla="*/ 11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12">
                <a:moveTo>
                  <a:pt x="62" y="112"/>
                </a:moveTo>
                <a:cubicBezTo>
                  <a:pt x="3" y="77"/>
                  <a:pt x="73" y="36"/>
                  <a:pt x="110" y="80"/>
                </a:cubicBezTo>
                <a:cubicBezTo>
                  <a:pt x="135" y="33"/>
                  <a:pt x="191" y="0"/>
                  <a:pt x="208" y="75"/>
                </a:cubicBezTo>
                <a:cubicBezTo>
                  <a:pt x="229" y="62"/>
                  <a:pt x="259" y="50"/>
                  <a:pt x="281" y="69"/>
                </a:cubicBezTo>
                <a:cubicBezTo>
                  <a:pt x="310" y="95"/>
                  <a:pt x="289" y="122"/>
                  <a:pt x="256" y="122"/>
                </a:cubicBezTo>
                <a:cubicBezTo>
                  <a:pt x="295" y="178"/>
                  <a:pt x="220" y="207"/>
                  <a:pt x="185" y="149"/>
                </a:cubicBezTo>
                <a:cubicBezTo>
                  <a:pt x="168" y="192"/>
                  <a:pt x="102" y="212"/>
                  <a:pt x="97" y="152"/>
                </a:cubicBezTo>
                <a:cubicBezTo>
                  <a:pt x="77" y="161"/>
                  <a:pt x="47" y="183"/>
                  <a:pt x="27" y="162"/>
                </a:cubicBezTo>
                <a:cubicBezTo>
                  <a:pt x="0" y="134"/>
                  <a:pt x="37" y="125"/>
                  <a:pt x="58" y="1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7" name="文本框 366"/>
          <p:cNvSpPr txBox="1"/>
          <p:nvPr/>
        </p:nvSpPr>
        <p:spPr>
          <a:xfrm>
            <a:off x="3524382" y="1619887"/>
            <a:ext cx="2981325" cy="768350"/>
          </a:xfrm>
          <a:prstGeom prst="rect">
            <a:avLst/>
          </a:prstGeom>
          <a:noFill/>
        </p:spPr>
        <p:txBody>
          <a:bodyPr wrap="none" rtlCol="0">
            <a:spAutoFit/>
          </a:bodyPr>
          <a:lstStyle/>
          <a:p>
            <a:pPr algn="l"/>
            <a:r>
              <a:rPr lang="zh-CN" altLang="en-US" sz="4400" b="1" dirty="0">
                <a:ln w="9525">
                  <a:solidFill>
                    <a:schemeClr val="bg1"/>
                  </a:solidFill>
                  <a:prstDash val="solid"/>
                </a:ln>
                <a:solidFill>
                  <a:srgbClr val="F7A231"/>
                </a:solidFill>
                <a:effectLst>
                  <a:outerShdw blurRad="12700" dist="38100" dir="2700000" algn="tl" rotWithShape="0">
                    <a:schemeClr val="accent5">
                      <a:lumMod val="60000"/>
                      <a:lumOff val="40000"/>
                    </a:schemeClr>
                  </a:outerShdw>
                </a:effectLst>
                <a:cs typeface="Montserrat" panose="00000500000000000000" charset="0"/>
              </a:rPr>
              <a:t>CONTENT</a:t>
            </a:r>
          </a:p>
        </p:txBody>
      </p:sp>
      <p:sp>
        <p:nvSpPr>
          <p:cNvPr id="368" name="文本框 367"/>
          <p:cNvSpPr txBox="1"/>
          <p:nvPr/>
        </p:nvSpPr>
        <p:spPr>
          <a:xfrm>
            <a:off x="3702663" y="2784531"/>
            <a:ext cx="248856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1  </a:t>
            </a:r>
            <a:r>
              <a:rPr lang="zh-CN" altLang="en-US" dirty="0">
                <a:solidFill>
                  <a:srgbClr val="74A492"/>
                </a:solidFill>
                <a:cs typeface="Montserrat" panose="00000500000000000000" charset="0"/>
              </a:rPr>
              <a:t>Add title here</a:t>
            </a:r>
          </a:p>
        </p:txBody>
      </p:sp>
      <p:sp>
        <p:nvSpPr>
          <p:cNvPr id="369" name="文本框 368"/>
          <p:cNvSpPr txBox="1"/>
          <p:nvPr/>
        </p:nvSpPr>
        <p:spPr>
          <a:xfrm>
            <a:off x="7388394" y="2784531"/>
            <a:ext cx="253555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2  </a:t>
            </a:r>
            <a:r>
              <a:rPr lang="zh-CN" altLang="en-US" dirty="0">
                <a:solidFill>
                  <a:srgbClr val="74A492"/>
                </a:solidFill>
                <a:cs typeface="Montserrat" panose="00000500000000000000" charset="0"/>
              </a:rPr>
              <a:t>Add title here</a:t>
            </a:r>
          </a:p>
        </p:txBody>
      </p:sp>
      <p:sp>
        <p:nvSpPr>
          <p:cNvPr id="370" name="文本框 369"/>
          <p:cNvSpPr txBox="1"/>
          <p:nvPr/>
        </p:nvSpPr>
        <p:spPr>
          <a:xfrm>
            <a:off x="3702663" y="3646899"/>
            <a:ext cx="2534920" cy="368300"/>
          </a:xfrm>
          <a:prstGeom prst="rect">
            <a:avLst/>
          </a:prstGeom>
          <a:noFill/>
        </p:spPr>
        <p:txBody>
          <a:bodyPr wrap="none" rtlCol="0">
            <a:spAutoFit/>
          </a:bodyPr>
          <a:lstStyle/>
          <a:p>
            <a:r>
              <a:rPr lang="en-US" altLang="zh-CN" dirty="0">
                <a:solidFill>
                  <a:srgbClr val="74A492"/>
                </a:solidFill>
                <a:cs typeface="Montserrat" panose="00000500000000000000" charset="0"/>
              </a:rPr>
              <a:t>Part 3  </a:t>
            </a:r>
            <a:r>
              <a:rPr lang="zh-CN" altLang="en-US" dirty="0">
                <a:solidFill>
                  <a:srgbClr val="74A492"/>
                </a:solidFill>
                <a:cs typeface="Montserrat" panose="00000500000000000000" charset="0"/>
              </a:rPr>
              <a:t>Add title here</a:t>
            </a:r>
          </a:p>
        </p:txBody>
      </p:sp>
      <p:sp>
        <p:nvSpPr>
          <p:cNvPr id="371" name="文本框 370"/>
          <p:cNvSpPr txBox="1"/>
          <p:nvPr/>
        </p:nvSpPr>
        <p:spPr>
          <a:xfrm>
            <a:off x="7388394" y="3646899"/>
            <a:ext cx="255714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4  </a:t>
            </a:r>
            <a:r>
              <a:rPr lang="zh-CN" altLang="en-US" dirty="0">
                <a:solidFill>
                  <a:srgbClr val="74A492"/>
                </a:solidFill>
                <a:cs typeface="Montserrat" panose="00000500000000000000" charset="0"/>
              </a:rPr>
              <a:t>Add title here</a:t>
            </a:r>
          </a:p>
        </p:txBody>
      </p:sp>
      <p:sp>
        <p:nvSpPr>
          <p:cNvPr id="372" name="Freeform 239"/>
          <p:cNvSpPr/>
          <p:nvPr/>
        </p:nvSpPr>
        <p:spPr bwMode="auto">
          <a:xfrm>
            <a:off x="5320291" y="726163"/>
            <a:ext cx="1675488" cy="767570"/>
          </a:xfrm>
          <a:custGeom>
            <a:avLst/>
            <a:gdLst>
              <a:gd name="T0" fmla="*/ 75 w 504"/>
              <a:gd name="T1" fmla="*/ 118 h 229"/>
              <a:gd name="T2" fmla="*/ 130 w 504"/>
              <a:gd name="T3" fmla="*/ 74 h 229"/>
              <a:gd name="T4" fmla="*/ 194 w 504"/>
              <a:gd name="T5" fmla="*/ 5 h 229"/>
              <a:gd name="T6" fmla="*/ 263 w 504"/>
              <a:gd name="T7" fmla="*/ 49 h 229"/>
              <a:gd name="T8" fmla="*/ 353 w 504"/>
              <a:gd name="T9" fmla="*/ 8 h 229"/>
              <a:gd name="T10" fmla="*/ 407 w 504"/>
              <a:gd name="T11" fmla="*/ 80 h 229"/>
              <a:gd name="T12" fmla="*/ 501 w 504"/>
              <a:gd name="T13" fmla="*/ 134 h 229"/>
              <a:gd name="T14" fmla="*/ 403 w 504"/>
              <a:gd name="T15" fmla="*/ 163 h 229"/>
              <a:gd name="T16" fmla="*/ 350 w 504"/>
              <a:gd name="T17" fmla="*/ 221 h 229"/>
              <a:gd name="T18" fmla="*/ 281 w 504"/>
              <a:gd name="T19" fmla="*/ 175 h 229"/>
              <a:gd name="T20" fmla="*/ 212 w 504"/>
              <a:gd name="T21" fmla="*/ 228 h 229"/>
              <a:gd name="T22" fmla="*/ 162 w 504"/>
              <a:gd name="T23" fmla="*/ 159 h 229"/>
              <a:gd name="T24" fmla="*/ 65 w 504"/>
              <a:gd name="T25"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229">
                <a:moveTo>
                  <a:pt x="75" y="118"/>
                </a:moveTo>
                <a:cubicBezTo>
                  <a:pt x="0" y="98"/>
                  <a:pt x="100" y="10"/>
                  <a:pt x="130" y="74"/>
                </a:cubicBezTo>
                <a:cubicBezTo>
                  <a:pt x="130" y="42"/>
                  <a:pt x="163" y="9"/>
                  <a:pt x="194" y="5"/>
                </a:cubicBezTo>
                <a:cubicBezTo>
                  <a:pt x="230" y="0"/>
                  <a:pt x="246" y="22"/>
                  <a:pt x="263" y="49"/>
                </a:cubicBezTo>
                <a:cubicBezTo>
                  <a:pt x="290" y="25"/>
                  <a:pt x="312" y="5"/>
                  <a:pt x="353" y="8"/>
                </a:cubicBezTo>
                <a:cubicBezTo>
                  <a:pt x="387" y="11"/>
                  <a:pt x="422" y="45"/>
                  <a:pt x="407" y="80"/>
                </a:cubicBezTo>
                <a:cubicBezTo>
                  <a:pt x="438" y="81"/>
                  <a:pt x="497" y="91"/>
                  <a:pt x="501" y="134"/>
                </a:cubicBezTo>
                <a:cubicBezTo>
                  <a:pt x="504" y="180"/>
                  <a:pt x="429" y="175"/>
                  <a:pt x="403" y="163"/>
                </a:cubicBezTo>
                <a:cubicBezTo>
                  <a:pt x="392" y="190"/>
                  <a:pt x="385" y="215"/>
                  <a:pt x="350" y="221"/>
                </a:cubicBezTo>
                <a:cubicBezTo>
                  <a:pt x="306" y="229"/>
                  <a:pt x="305" y="197"/>
                  <a:pt x="281" y="175"/>
                </a:cubicBezTo>
                <a:cubicBezTo>
                  <a:pt x="275" y="206"/>
                  <a:pt x="244" y="229"/>
                  <a:pt x="212" y="228"/>
                </a:cubicBezTo>
                <a:cubicBezTo>
                  <a:pt x="168" y="226"/>
                  <a:pt x="165" y="196"/>
                  <a:pt x="162" y="159"/>
                </a:cubicBezTo>
                <a:cubicBezTo>
                  <a:pt x="119" y="221"/>
                  <a:pt x="1" y="165"/>
                  <a:pt x="65" y="1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118" name="组合 117"/>
          <p:cNvGrpSpPr/>
          <p:nvPr/>
        </p:nvGrpSpPr>
        <p:grpSpPr>
          <a:xfrm>
            <a:off x="1709631" y="489742"/>
            <a:ext cx="2701455" cy="5940751"/>
            <a:chOff x="4508501" y="3175"/>
            <a:chExt cx="3149600" cy="6926263"/>
          </a:xfrm>
        </p:grpSpPr>
        <p:sp>
          <p:nvSpPr>
            <p:cNvPr id="119" name="Freeform 39"/>
            <p:cNvSpPr/>
            <p:nvPr/>
          </p:nvSpPr>
          <p:spPr bwMode="auto">
            <a:xfrm>
              <a:off x="4976813" y="331788"/>
              <a:ext cx="304800" cy="301625"/>
            </a:xfrm>
            <a:custGeom>
              <a:avLst/>
              <a:gdLst>
                <a:gd name="T0" fmla="*/ 67 w 107"/>
                <a:gd name="T1" fmla="*/ 104 h 106"/>
                <a:gd name="T2" fmla="*/ 0 w 107"/>
                <a:gd name="T3" fmla="*/ 55 h 106"/>
                <a:gd name="T4" fmla="*/ 107 w 107"/>
                <a:gd name="T5" fmla="*/ 71 h 106"/>
              </a:gdLst>
              <a:ahLst/>
              <a:cxnLst>
                <a:cxn ang="0">
                  <a:pos x="T0" y="T1"/>
                </a:cxn>
                <a:cxn ang="0">
                  <a:pos x="T2" y="T3"/>
                </a:cxn>
                <a:cxn ang="0">
                  <a:pos x="T4" y="T5"/>
                </a:cxn>
              </a:cxnLst>
              <a:rect l="0" t="0" r="r" b="b"/>
              <a:pathLst>
                <a:path w="107" h="106">
                  <a:moveTo>
                    <a:pt x="67" y="104"/>
                  </a:moveTo>
                  <a:cubicBezTo>
                    <a:pt x="38" y="106"/>
                    <a:pt x="0" y="88"/>
                    <a:pt x="0" y="55"/>
                  </a:cubicBezTo>
                  <a:cubicBezTo>
                    <a:pt x="1" y="0"/>
                    <a:pt x="88" y="70"/>
                    <a:pt x="107" y="71"/>
                  </a:cubicBezTo>
                </a:path>
              </a:pathLst>
            </a:custGeom>
            <a:solidFill>
              <a:srgbClr val="FF83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Freeform 40"/>
            <p:cNvSpPr/>
            <p:nvPr/>
          </p:nvSpPr>
          <p:spPr bwMode="auto">
            <a:xfrm>
              <a:off x="4522788" y="488950"/>
              <a:ext cx="1166813" cy="952500"/>
            </a:xfrm>
            <a:custGeom>
              <a:avLst/>
              <a:gdLst>
                <a:gd name="T0" fmla="*/ 381 w 409"/>
                <a:gd name="T1" fmla="*/ 247 h 334"/>
                <a:gd name="T2" fmla="*/ 261 w 409"/>
                <a:gd name="T3" fmla="*/ 17 h 334"/>
                <a:gd name="T4" fmla="*/ 99 w 409"/>
                <a:gd name="T5" fmla="*/ 64 h 334"/>
                <a:gd name="T6" fmla="*/ 92 w 409"/>
                <a:gd name="T7" fmla="*/ 67 h 334"/>
                <a:gd name="T8" fmla="*/ 14 w 409"/>
                <a:gd name="T9" fmla="*/ 138 h 334"/>
                <a:gd name="T10" fmla="*/ 45 w 409"/>
                <a:gd name="T11" fmla="*/ 235 h 334"/>
                <a:gd name="T12" fmla="*/ 127 w 409"/>
                <a:gd name="T13" fmla="*/ 253 h 334"/>
                <a:gd name="T14" fmla="*/ 214 w 409"/>
                <a:gd name="T15" fmla="*/ 297 h 334"/>
                <a:gd name="T16" fmla="*/ 211 w 409"/>
                <a:gd name="T17" fmla="*/ 334 h 334"/>
                <a:gd name="T18" fmla="*/ 296 w 409"/>
                <a:gd name="T19" fmla="*/ 284 h 334"/>
                <a:gd name="T20" fmla="*/ 381 w 409"/>
                <a:gd name="T21" fmla="*/ 276 h 334"/>
                <a:gd name="T22" fmla="*/ 381 w 409"/>
                <a:gd name="T23" fmla="*/ 24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9" h="334">
                  <a:moveTo>
                    <a:pt x="381" y="247"/>
                  </a:moveTo>
                  <a:cubicBezTo>
                    <a:pt x="381" y="146"/>
                    <a:pt x="409" y="0"/>
                    <a:pt x="261" y="17"/>
                  </a:cubicBezTo>
                  <a:cubicBezTo>
                    <a:pt x="203" y="24"/>
                    <a:pt x="154" y="38"/>
                    <a:pt x="99" y="64"/>
                  </a:cubicBezTo>
                  <a:cubicBezTo>
                    <a:pt x="97" y="65"/>
                    <a:pt x="95" y="66"/>
                    <a:pt x="92" y="67"/>
                  </a:cubicBezTo>
                  <a:cubicBezTo>
                    <a:pt x="56" y="84"/>
                    <a:pt x="28" y="98"/>
                    <a:pt x="14" y="138"/>
                  </a:cubicBezTo>
                  <a:cubicBezTo>
                    <a:pt x="0" y="176"/>
                    <a:pt x="12" y="213"/>
                    <a:pt x="45" y="235"/>
                  </a:cubicBezTo>
                  <a:cubicBezTo>
                    <a:pt x="70" y="251"/>
                    <a:pt x="99" y="252"/>
                    <a:pt x="127" y="253"/>
                  </a:cubicBezTo>
                  <a:cubicBezTo>
                    <a:pt x="169" y="255"/>
                    <a:pt x="204" y="247"/>
                    <a:pt x="214" y="297"/>
                  </a:cubicBezTo>
                  <a:cubicBezTo>
                    <a:pt x="217" y="309"/>
                    <a:pt x="208" y="321"/>
                    <a:pt x="211" y="334"/>
                  </a:cubicBezTo>
                  <a:cubicBezTo>
                    <a:pt x="227" y="306"/>
                    <a:pt x="269" y="296"/>
                    <a:pt x="296" y="284"/>
                  </a:cubicBezTo>
                  <a:cubicBezTo>
                    <a:pt x="305" y="281"/>
                    <a:pt x="381" y="268"/>
                    <a:pt x="381" y="276"/>
                  </a:cubicBezTo>
                  <a:cubicBezTo>
                    <a:pt x="381" y="266"/>
                    <a:pt x="381" y="257"/>
                    <a:pt x="381" y="247"/>
                  </a:cubicBezTo>
                  <a:close/>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Freeform 41"/>
            <p:cNvSpPr/>
            <p:nvPr/>
          </p:nvSpPr>
          <p:spPr bwMode="auto">
            <a:xfrm>
              <a:off x="5106988" y="1265238"/>
              <a:ext cx="503238" cy="301625"/>
            </a:xfrm>
            <a:custGeom>
              <a:avLst/>
              <a:gdLst>
                <a:gd name="T0" fmla="*/ 176 w 176"/>
                <a:gd name="T1" fmla="*/ 4 h 106"/>
                <a:gd name="T2" fmla="*/ 0 w 176"/>
                <a:gd name="T3" fmla="*/ 0 h 106"/>
                <a:gd name="T4" fmla="*/ 0 w 176"/>
                <a:gd name="T5" fmla="*/ 4 h 106"/>
                <a:gd name="T6" fmla="*/ 172 w 176"/>
                <a:gd name="T7" fmla="*/ 106 h 106"/>
                <a:gd name="T8" fmla="*/ 174 w 176"/>
                <a:gd name="T9" fmla="*/ 105 h 106"/>
                <a:gd name="T10" fmla="*/ 176 w 176"/>
                <a:gd name="T11" fmla="*/ 4 h 106"/>
              </a:gdLst>
              <a:ahLst/>
              <a:cxnLst>
                <a:cxn ang="0">
                  <a:pos x="T0" y="T1"/>
                </a:cxn>
                <a:cxn ang="0">
                  <a:pos x="T2" y="T3"/>
                </a:cxn>
                <a:cxn ang="0">
                  <a:pos x="T4" y="T5"/>
                </a:cxn>
                <a:cxn ang="0">
                  <a:pos x="T6" y="T7"/>
                </a:cxn>
                <a:cxn ang="0">
                  <a:pos x="T8" y="T9"/>
                </a:cxn>
                <a:cxn ang="0">
                  <a:pos x="T10" y="T11"/>
                </a:cxn>
              </a:cxnLst>
              <a:rect l="0" t="0" r="r" b="b"/>
              <a:pathLst>
                <a:path w="176" h="106">
                  <a:moveTo>
                    <a:pt x="176" y="4"/>
                  </a:moveTo>
                  <a:cubicBezTo>
                    <a:pt x="0" y="0"/>
                    <a:pt x="0" y="0"/>
                    <a:pt x="0" y="0"/>
                  </a:cubicBezTo>
                  <a:cubicBezTo>
                    <a:pt x="0" y="2"/>
                    <a:pt x="0" y="3"/>
                    <a:pt x="0" y="4"/>
                  </a:cubicBezTo>
                  <a:cubicBezTo>
                    <a:pt x="172" y="106"/>
                    <a:pt x="172" y="106"/>
                    <a:pt x="172" y="106"/>
                  </a:cubicBezTo>
                  <a:cubicBezTo>
                    <a:pt x="174" y="105"/>
                    <a:pt x="174" y="105"/>
                    <a:pt x="174" y="105"/>
                  </a:cubicBezTo>
                  <a:cubicBezTo>
                    <a:pt x="175" y="72"/>
                    <a:pt x="176" y="38"/>
                    <a:pt x="176" y="4"/>
                  </a:cubicBezTo>
                  <a:close/>
                </a:path>
              </a:pathLst>
            </a:custGeom>
            <a:solidFill>
              <a:srgbClr val="6A8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Freeform 42"/>
            <p:cNvSpPr/>
            <p:nvPr/>
          </p:nvSpPr>
          <p:spPr bwMode="auto">
            <a:xfrm>
              <a:off x="5599113" y="1563688"/>
              <a:ext cx="4763" cy="6350"/>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1"/>
                    <a:pt x="0" y="1"/>
                    <a:pt x="0" y="1"/>
                  </a:cubicBezTo>
                  <a:cubicBezTo>
                    <a:pt x="2" y="2"/>
                    <a:pt x="2" y="2"/>
                    <a:pt x="2" y="2"/>
                  </a:cubicBezTo>
                  <a:cubicBezTo>
                    <a:pt x="2" y="1"/>
                    <a:pt x="2" y="1"/>
                    <a:pt x="2" y="0"/>
                  </a:cubicBezTo>
                  <a:close/>
                </a:path>
              </a:pathLst>
            </a:custGeom>
            <a:solidFill>
              <a:srgbClr val="6A8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Freeform 43"/>
            <p:cNvSpPr/>
            <p:nvPr/>
          </p:nvSpPr>
          <p:spPr bwMode="auto">
            <a:xfrm>
              <a:off x="5106988" y="1276350"/>
              <a:ext cx="492125" cy="344488"/>
            </a:xfrm>
            <a:custGeom>
              <a:avLst/>
              <a:gdLst>
                <a:gd name="T0" fmla="*/ 3 w 172"/>
                <a:gd name="T1" fmla="*/ 121 h 121"/>
                <a:gd name="T2" fmla="*/ 172 w 172"/>
                <a:gd name="T3" fmla="*/ 102 h 121"/>
                <a:gd name="T4" fmla="*/ 0 w 172"/>
                <a:gd name="T5" fmla="*/ 0 h 121"/>
                <a:gd name="T6" fmla="*/ 1 w 172"/>
                <a:gd name="T7" fmla="*/ 10 h 121"/>
                <a:gd name="T8" fmla="*/ 3 w 172"/>
                <a:gd name="T9" fmla="*/ 121 h 121"/>
              </a:gdLst>
              <a:ahLst/>
              <a:cxnLst>
                <a:cxn ang="0">
                  <a:pos x="T0" y="T1"/>
                </a:cxn>
                <a:cxn ang="0">
                  <a:pos x="T2" y="T3"/>
                </a:cxn>
                <a:cxn ang="0">
                  <a:pos x="T4" y="T5"/>
                </a:cxn>
                <a:cxn ang="0">
                  <a:pos x="T6" y="T7"/>
                </a:cxn>
                <a:cxn ang="0">
                  <a:pos x="T8" y="T9"/>
                </a:cxn>
              </a:cxnLst>
              <a:rect l="0" t="0" r="r" b="b"/>
              <a:pathLst>
                <a:path w="172" h="121">
                  <a:moveTo>
                    <a:pt x="3" y="121"/>
                  </a:moveTo>
                  <a:cubicBezTo>
                    <a:pt x="172" y="102"/>
                    <a:pt x="172" y="102"/>
                    <a:pt x="172" y="102"/>
                  </a:cubicBezTo>
                  <a:cubicBezTo>
                    <a:pt x="0" y="0"/>
                    <a:pt x="0" y="0"/>
                    <a:pt x="0" y="0"/>
                  </a:cubicBezTo>
                  <a:cubicBezTo>
                    <a:pt x="0" y="3"/>
                    <a:pt x="0" y="6"/>
                    <a:pt x="1" y="10"/>
                  </a:cubicBezTo>
                  <a:cubicBezTo>
                    <a:pt x="3" y="47"/>
                    <a:pt x="3" y="84"/>
                    <a:pt x="3" y="121"/>
                  </a:cubicBezTo>
                  <a:close/>
                </a:path>
              </a:pathLst>
            </a:custGeom>
            <a:solidFill>
              <a:srgbClr val="6A47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Freeform 44"/>
            <p:cNvSpPr/>
            <p:nvPr/>
          </p:nvSpPr>
          <p:spPr bwMode="auto">
            <a:xfrm>
              <a:off x="5116513" y="1566863"/>
              <a:ext cx="487363" cy="376238"/>
            </a:xfrm>
            <a:custGeom>
              <a:avLst/>
              <a:gdLst>
                <a:gd name="T0" fmla="*/ 171 w 171"/>
                <a:gd name="T1" fmla="*/ 1 h 132"/>
                <a:gd name="T2" fmla="*/ 169 w 171"/>
                <a:gd name="T3" fmla="*/ 0 h 132"/>
                <a:gd name="T4" fmla="*/ 0 w 171"/>
                <a:gd name="T5" fmla="*/ 19 h 132"/>
                <a:gd name="T6" fmla="*/ 0 w 171"/>
                <a:gd name="T7" fmla="*/ 20 h 132"/>
                <a:gd name="T8" fmla="*/ 165 w 171"/>
                <a:gd name="T9" fmla="*/ 132 h 132"/>
                <a:gd name="T10" fmla="*/ 171 w 171"/>
                <a:gd name="T11" fmla="*/ 1 h 132"/>
              </a:gdLst>
              <a:ahLst/>
              <a:cxnLst>
                <a:cxn ang="0">
                  <a:pos x="T0" y="T1"/>
                </a:cxn>
                <a:cxn ang="0">
                  <a:pos x="T2" y="T3"/>
                </a:cxn>
                <a:cxn ang="0">
                  <a:pos x="T4" y="T5"/>
                </a:cxn>
                <a:cxn ang="0">
                  <a:pos x="T6" y="T7"/>
                </a:cxn>
                <a:cxn ang="0">
                  <a:pos x="T8" y="T9"/>
                </a:cxn>
                <a:cxn ang="0">
                  <a:pos x="T10" y="T11"/>
                </a:cxn>
              </a:cxnLst>
              <a:rect l="0" t="0" r="r" b="b"/>
              <a:pathLst>
                <a:path w="171" h="132">
                  <a:moveTo>
                    <a:pt x="171" y="1"/>
                  </a:moveTo>
                  <a:cubicBezTo>
                    <a:pt x="169" y="0"/>
                    <a:pt x="169" y="0"/>
                    <a:pt x="169" y="0"/>
                  </a:cubicBezTo>
                  <a:cubicBezTo>
                    <a:pt x="0" y="19"/>
                    <a:pt x="0" y="19"/>
                    <a:pt x="0" y="19"/>
                  </a:cubicBezTo>
                  <a:cubicBezTo>
                    <a:pt x="0" y="19"/>
                    <a:pt x="0" y="20"/>
                    <a:pt x="0" y="20"/>
                  </a:cubicBezTo>
                  <a:cubicBezTo>
                    <a:pt x="165" y="132"/>
                    <a:pt x="165" y="132"/>
                    <a:pt x="165" y="132"/>
                  </a:cubicBezTo>
                  <a:cubicBezTo>
                    <a:pt x="167" y="88"/>
                    <a:pt x="169" y="44"/>
                    <a:pt x="171" y="1"/>
                  </a:cubicBezTo>
                  <a:close/>
                </a:path>
              </a:pathLst>
            </a:custGeom>
            <a:solidFill>
              <a:srgbClr val="ED5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Freeform 45"/>
            <p:cNvSpPr/>
            <p:nvPr/>
          </p:nvSpPr>
          <p:spPr bwMode="auto">
            <a:xfrm>
              <a:off x="5110163" y="1624013"/>
              <a:ext cx="477838" cy="361950"/>
            </a:xfrm>
            <a:custGeom>
              <a:avLst/>
              <a:gdLst>
                <a:gd name="T0" fmla="*/ 2 w 167"/>
                <a:gd name="T1" fmla="*/ 0 h 127"/>
                <a:gd name="T2" fmla="*/ 1 w 167"/>
                <a:gd name="T3" fmla="*/ 54 h 127"/>
                <a:gd name="T4" fmla="*/ 0 w 167"/>
                <a:gd name="T5" fmla="*/ 127 h 127"/>
                <a:gd name="T6" fmla="*/ 166 w 167"/>
                <a:gd name="T7" fmla="*/ 117 h 127"/>
                <a:gd name="T8" fmla="*/ 167 w 167"/>
                <a:gd name="T9" fmla="*/ 112 h 127"/>
                <a:gd name="T10" fmla="*/ 2 w 167"/>
                <a:gd name="T11" fmla="*/ 0 h 127"/>
              </a:gdLst>
              <a:ahLst/>
              <a:cxnLst>
                <a:cxn ang="0">
                  <a:pos x="T0" y="T1"/>
                </a:cxn>
                <a:cxn ang="0">
                  <a:pos x="T2" y="T3"/>
                </a:cxn>
                <a:cxn ang="0">
                  <a:pos x="T4" y="T5"/>
                </a:cxn>
                <a:cxn ang="0">
                  <a:pos x="T6" y="T7"/>
                </a:cxn>
                <a:cxn ang="0">
                  <a:pos x="T8" y="T9"/>
                </a:cxn>
                <a:cxn ang="0">
                  <a:pos x="T10" y="T11"/>
                </a:cxn>
              </a:cxnLst>
              <a:rect l="0" t="0" r="r" b="b"/>
              <a:pathLst>
                <a:path w="167" h="127">
                  <a:moveTo>
                    <a:pt x="2" y="0"/>
                  </a:moveTo>
                  <a:cubicBezTo>
                    <a:pt x="2" y="18"/>
                    <a:pt x="2" y="36"/>
                    <a:pt x="1" y="54"/>
                  </a:cubicBezTo>
                  <a:cubicBezTo>
                    <a:pt x="1" y="78"/>
                    <a:pt x="0" y="102"/>
                    <a:pt x="0" y="127"/>
                  </a:cubicBezTo>
                  <a:cubicBezTo>
                    <a:pt x="166" y="117"/>
                    <a:pt x="166" y="117"/>
                    <a:pt x="166" y="117"/>
                  </a:cubicBezTo>
                  <a:cubicBezTo>
                    <a:pt x="167" y="115"/>
                    <a:pt x="167" y="114"/>
                    <a:pt x="167" y="112"/>
                  </a:cubicBezTo>
                  <a:lnTo>
                    <a:pt x="2" y="0"/>
                  </a:lnTo>
                  <a:close/>
                </a:path>
              </a:pathLst>
            </a:custGeom>
            <a:solidFill>
              <a:srgbClr val="BBC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Freeform 46"/>
            <p:cNvSpPr/>
            <p:nvPr/>
          </p:nvSpPr>
          <p:spPr bwMode="auto">
            <a:xfrm>
              <a:off x="5105401" y="1981200"/>
              <a:ext cx="90488" cy="125413"/>
            </a:xfrm>
            <a:custGeom>
              <a:avLst/>
              <a:gdLst>
                <a:gd name="T0" fmla="*/ 2 w 32"/>
                <a:gd name="T1" fmla="*/ 2 h 44"/>
                <a:gd name="T2" fmla="*/ 0 w 32"/>
                <a:gd name="T3" fmla="*/ 44 h 44"/>
                <a:gd name="T4" fmla="*/ 31 w 32"/>
                <a:gd name="T5" fmla="*/ 43 h 44"/>
                <a:gd name="T6" fmla="*/ 32 w 32"/>
                <a:gd name="T7" fmla="*/ 0 h 44"/>
                <a:gd name="T8" fmla="*/ 2 w 32"/>
                <a:gd name="T9" fmla="*/ 2 h 44"/>
              </a:gdLst>
              <a:ahLst/>
              <a:cxnLst>
                <a:cxn ang="0">
                  <a:pos x="T0" y="T1"/>
                </a:cxn>
                <a:cxn ang="0">
                  <a:pos x="T2" y="T3"/>
                </a:cxn>
                <a:cxn ang="0">
                  <a:pos x="T4" y="T5"/>
                </a:cxn>
                <a:cxn ang="0">
                  <a:pos x="T6" y="T7"/>
                </a:cxn>
                <a:cxn ang="0">
                  <a:pos x="T8" y="T9"/>
                </a:cxn>
              </a:cxnLst>
              <a:rect l="0" t="0" r="r" b="b"/>
              <a:pathLst>
                <a:path w="32" h="44">
                  <a:moveTo>
                    <a:pt x="2" y="2"/>
                  </a:moveTo>
                  <a:cubicBezTo>
                    <a:pt x="1" y="16"/>
                    <a:pt x="1" y="30"/>
                    <a:pt x="0" y="44"/>
                  </a:cubicBezTo>
                  <a:cubicBezTo>
                    <a:pt x="31" y="43"/>
                    <a:pt x="31" y="43"/>
                    <a:pt x="31" y="43"/>
                  </a:cubicBezTo>
                  <a:cubicBezTo>
                    <a:pt x="32" y="0"/>
                    <a:pt x="32" y="0"/>
                    <a:pt x="32" y="0"/>
                  </a:cubicBezTo>
                  <a:lnTo>
                    <a:pt x="2" y="2"/>
                  </a:ln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Freeform 47"/>
            <p:cNvSpPr/>
            <p:nvPr/>
          </p:nvSpPr>
          <p:spPr bwMode="auto">
            <a:xfrm>
              <a:off x="5192713" y="1974850"/>
              <a:ext cx="103188" cy="128588"/>
            </a:xfrm>
            <a:custGeom>
              <a:avLst/>
              <a:gdLst>
                <a:gd name="T0" fmla="*/ 2 w 65"/>
                <a:gd name="T1" fmla="*/ 4 h 81"/>
                <a:gd name="T2" fmla="*/ 0 w 65"/>
                <a:gd name="T3" fmla="*/ 81 h 81"/>
                <a:gd name="T4" fmla="*/ 63 w 65"/>
                <a:gd name="T5" fmla="*/ 81 h 81"/>
                <a:gd name="T6" fmla="*/ 65 w 65"/>
                <a:gd name="T7" fmla="*/ 0 h 81"/>
                <a:gd name="T8" fmla="*/ 2 w 65"/>
                <a:gd name="T9" fmla="*/ 4 h 81"/>
              </a:gdLst>
              <a:ahLst/>
              <a:cxnLst>
                <a:cxn ang="0">
                  <a:pos x="T0" y="T1"/>
                </a:cxn>
                <a:cxn ang="0">
                  <a:pos x="T2" y="T3"/>
                </a:cxn>
                <a:cxn ang="0">
                  <a:pos x="T4" y="T5"/>
                </a:cxn>
                <a:cxn ang="0">
                  <a:pos x="T6" y="T7"/>
                </a:cxn>
                <a:cxn ang="0">
                  <a:pos x="T8" y="T9"/>
                </a:cxn>
              </a:cxnLst>
              <a:rect l="0" t="0" r="r" b="b"/>
              <a:pathLst>
                <a:path w="65" h="81">
                  <a:moveTo>
                    <a:pt x="2" y="4"/>
                  </a:moveTo>
                  <a:lnTo>
                    <a:pt x="0" y="81"/>
                  </a:lnTo>
                  <a:lnTo>
                    <a:pt x="63" y="81"/>
                  </a:lnTo>
                  <a:lnTo>
                    <a:pt x="65" y="0"/>
                  </a:lnTo>
                  <a:lnTo>
                    <a:pt x="2" y="4"/>
                  </a:lnTo>
                  <a:close/>
                </a:path>
              </a:pathLst>
            </a:custGeom>
            <a:solidFill>
              <a:srgbClr val="74B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Freeform 48"/>
            <p:cNvSpPr/>
            <p:nvPr/>
          </p:nvSpPr>
          <p:spPr bwMode="auto">
            <a:xfrm>
              <a:off x="5292726" y="1970088"/>
              <a:ext cx="98425" cy="133350"/>
            </a:xfrm>
            <a:custGeom>
              <a:avLst/>
              <a:gdLst>
                <a:gd name="T0" fmla="*/ 2 w 62"/>
                <a:gd name="T1" fmla="*/ 3 h 84"/>
                <a:gd name="T2" fmla="*/ 0 w 62"/>
                <a:gd name="T3" fmla="*/ 84 h 84"/>
                <a:gd name="T4" fmla="*/ 60 w 62"/>
                <a:gd name="T5" fmla="*/ 82 h 84"/>
                <a:gd name="T6" fmla="*/ 62 w 62"/>
                <a:gd name="T7" fmla="*/ 0 h 84"/>
                <a:gd name="T8" fmla="*/ 2 w 62"/>
                <a:gd name="T9" fmla="*/ 3 h 84"/>
              </a:gdLst>
              <a:ahLst/>
              <a:cxnLst>
                <a:cxn ang="0">
                  <a:pos x="T0" y="T1"/>
                </a:cxn>
                <a:cxn ang="0">
                  <a:pos x="T2" y="T3"/>
                </a:cxn>
                <a:cxn ang="0">
                  <a:pos x="T4" y="T5"/>
                </a:cxn>
                <a:cxn ang="0">
                  <a:pos x="T6" y="T7"/>
                </a:cxn>
                <a:cxn ang="0">
                  <a:pos x="T8" y="T9"/>
                </a:cxn>
              </a:cxnLst>
              <a:rect l="0" t="0" r="r" b="b"/>
              <a:pathLst>
                <a:path w="62" h="84">
                  <a:moveTo>
                    <a:pt x="2" y="3"/>
                  </a:moveTo>
                  <a:lnTo>
                    <a:pt x="0" y="84"/>
                  </a:lnTo>
                  <a:lnTo>
                    <a:pt x="60" y="82"/>
                  </a:lnTo>
                  <a:lnTo>
                    <a:pt x="62" y="0"/>
                  </a:lnTo>
                  <a:lnTo>
                    <a:pt x="2" y="3"/>
                  </a:ln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Freeform 49"/>
            <p:cNvSpPr/>
            <p:nvPr/>
          </p:nvSpPr>
          <p:spPr bwMode="auto">
            <a:xfrm>
              <a:off x="5387976" y="1963738"/>
              <a:ext cx="96838" cy="136525"/>
            </a:xfrm>
            <a:custGeom>
              <a:avLst/>
              <a:gdLst>
                <a:gd name="T0" fmla="*/ 2 w 61"/>
                <a:gd name="T1" fmla="*/ 4 h 86"/>
                <a:gd name="T2" fmla="*/ 0 w 61"/>
                <a:gd name="T3" fmla="*/ 86 h 86"/>
                <a:gd name="T4" fmla="*/ 59 w 61"/>
                <a:gd name="T5" fmla="*/ 86 h 86"/>
                <a:gd name="T6" fmla="*/ 61 w 61"/>
                <a:gd name="T7" fmla="*/ 0 h 86"/>
                <a:gd name="T8" fmla="*/ 2 w 61"/>
                <a:gd name="T9" fmla="*/ 4 h 86"/>
              </a:gdLst>
              <a:ahLst/>
              <a:cxnLst>
                <a:cxn ang="0">
                  <a:pos x="T0" y="T1"/>
                </a:cxn>
                <a:cxn ang="0">
                  <a:pos x="T2" y="T3"/>
                </a:cxn>
                <a:cxn ang="0">
                  <a:pos x="T4" y="T5"/>
                </a:cxn>
                <a:cxn ang="0">
                  <a:pos x="T6" y="T7"/>
                </a:cxn>
                <a:cxn ang="0">
                  <a:pos x="T8" y="T9"/>
                </a:cxn>
              </a:cxnLst>
              <a:rect l="0" t="0" r="r" b="b"/>
              <a:pathLst>
                <a:path w="61" h="86">
                  <a:moveTo>
                    <a:pt x="2" y="4"/>
                  </a:moveTo>
                  <a:lnTo>
                    <a:pt x="0" y="86"/>
                  </a:lnTo>
                  <a:lnTo>
                    <a:pt x="59" y="86"/>
                  </a:lnTo>
                  <a:lnTo>
                    <a:pt x="61" y="0"/>
                  </a:lnTo>
                  <a:lnTo>
                    <a:pt x="2" y="4"/>
                  </a:lnTo>
                  <a:close/>
                </a:path>
              </a:pathLst>
            </a:custGeom>
            <a:solidFill>
              <a:srgbClr val="74B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Freeform 50"/>
            <p:cNvSpPr/>
            <p:nvPr/>
          </p:nvSpPr>
          <p:spPr bwMode="auto">
            <a:xfrm>
              <a:off x="5481638" y="1957388"/>
              <a:ext cx="103188" cy="142875"/>
            </a:xfrm>
            <a:custGeom>
              <a:avLst/>
              <a:gdLst>
                <a:gd name="T0" fmla="*/ 36 w 36"/>
                <a:gd name="T1" fmla="*/ 0 h 50"/>
                <a:gd name="T2" fmla="*/ 1 w 36"/>
                <a:gd name="T3" fmla="*/ 2 h 50"/>
                <a:gd name="T4" fmla="*/ 0 w 36"/>
                <a:gd name="T5" fmla="*/ 50 h 50"/>
                <a:gd name="T6" fmla="*/ 34 w 36"/>
                <a:gd name="T7" fmla="*/ 50 h 50"/>
                <a:gd name="T8" fmla="*/ 36 w 36"/>
                <a:gd name="T9" fmla="*/ 0 h 50"/>
              </a:gdLst>
              <a:ahLst/>
              <a:cxnLst>
                <a:cxn ang="0">
                  <a:pos x="T0" y="T1"/>
                </a:cxn>
                <a:cxn ang="0">
                  <a:pos x="T2" y="T3"/>
                </a:cxn>
                <a:cxn ang="0">
                  <a:pos x="T4" y="T5"/>
                </a:cxn>
                <a:cxn ang="0">
                  <a:pos x="T6" y="T7"/>
                </a:cxn>
                <a:cxn ang="0">
                  <a:pos x="T8" y="T9"/>
                </a:cxn>
              </a:cxnLst>
              <a:rect l="0" t="0" r="r" b="b"/>
              <a:pathLst>
                <a:path w="36" h="50">
                  <a:moveTo>
                    <a:pt x="36" y="0"/>
                  </a:moveTo>
                  <a:cubicBezTo>
                    <a:pt x="1" y="2"/>
                    <a:pt x="1" y="2"/>
                    <a:pt x="1" y="2"/>
                  </a:cubicBezTo>
                  <a:cubicBezTo>
                    <a:pt x="0" y="50"/>
                    <a:pt x="0" y="50"/>
                    <a:pt x="0" y="50"/>
                  </a:cubicBezTo>
                  <a:cubicBezTo>
                    <a:pt x="34" y="50"/>
                    <a:pt x="34" y="50"/>
                    <a:pt x="34" y="50"/>
                  </a:cubicBezTo>
                  <a:cubicBezTo>
                    <a:pt x="35" y="33"/>
                    <a:pt x="36" y="16"/>
                    <a:pt x="36" y="0"/>
                  </a:cubicBez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Freeform 51"/>
            <p:cNvSpPr/>
            <p:nvPr/>
          </p:nvSpPr>
          <p:spPr bwMode="auto">
            <a:xfrm>
              <a:off x="5095876" y="2100263"/>
              <a:ext cx="482600" cy="254000"/>
            </a:xfrm>
            <a:custGeom>
              <a:avLst/>
              <a:gdLst>
                <a:gd name="T0" fmla="*/ 169 w 169"/>
                <a:gd name="T1" fmla="*/ 0 h 89"/>
                <a:gd name="T2" fmla="*/ 3 w 169"/>
                <a:gd name="T3" fmla="*/ 2 h 89"/>
                <a:gd name="T4" fmla="*/ 0 w 169"/>
                <a:gd name="T5" fmla="*/ 89 h 89"/>
                <a:gd name="T6" fmla="*/ 167 w 169"/>
                <a:gd name="T7" fmla="*/ 89 h 89"/>
                <a:gd name="T8" fmla="*/ 169 w 169"/>
                <a:gd name="T9" fmla="*/ 0 h 89"/>
              </a:gdLst>
              <a:ahLst/>
              <a:cxnLst>
                <a:cxn ang="0">
                  <a:pos x="T0" y="T1"/>
                </a:cxn>
                <a:cxn ang="0">
                  <a:pos x="T2" y="T3"/>
                </a:cxn>
                <a:cxn ang="0">
                  <a:pos x="T4" y="T5"/>
                </a:cxn>
                <a:cxn ang="0">
                  <a:pos x="T6" y="T7"/>
                </a:cxn>
                <a:cxn ang="0">
                  <a:pos x="T8" y="T9"/>
                </a:cxn>
              </a:cxnLst>
              <a:rect l="0" t="0" r="r" b="b"/>
              <a:pathLst>
                <a:path w="169" h="89">
                  <a:moveTo>
                    <a:pt x="169" y="0"/>
                  </a:moveTo>
                  <a:cubicBezTo>
                    <a:pt x="3" y="2"/>
                    <a:pt x="3" y="2"/>
                    <a:pt x="3" y="2"/>
                  </a:cubicBezTo>
                  <a:cubicBezTo>
                    <a:pt x="2" y="31"/>
                    <a:pt x="1" y="60"/>
                    <a:pt x="0" y="89"/>
                  </a:cubicBezTo>
                  <a:cubicBezTo>
                    <a:pt x="167" y="89"/>
                    <a:pt x="167" y="89"/>
                    <a:pt x="167" y="89"/>
                  </a:cubicBezTo>
                  <a:cubicBezTo>
                    <a:pt x="167" y="59"/>
                    <a:pt x="168" y="29"/>
                    <a:pt x="169" y="0"/>
                  </a:cubicBezTo>
                  <a:close/>
                </a:path>
              </a:pathLst>
            </a:custGeom>
            <a:solidFill>
              <a:srgbClr val="FF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Freeform 52"/>
            <p:cNvSpPr/>
            <p:nvPr/>
          </p:nvSpPr>
          <p:spPr bwMode="auto">
            <a:xfrm>
              <a:off x="5387976" y="2354263"/>
              <a:ext cx="93663" cy="123825"/>
            </a:xfrm>
            <a:custGeom>
              <a:avLst/>
              <a:gdLst>
                <a:gd name="T0" fmla="*/ 0 w 59"/>
                <a:gd name="T1" fmla="*/ 0 h 78"/>
                <a:gd name="T2" fmla="*/ 0 w 59"/>
                <a:gd name="T3" fmla="*/ 78 h 78"/>
                <a:gd name="T4" fmla="*/ 57 w 59"/>
                <a:gd name="T5" fmla="*/ 78 h 78"/>
                <a:gd name="T6" fmla="*/ 59 w 59"/>
                <a:gd name="T7" fmla="*/ 0 h 78"/>
                <a:gd name="T8" fmla="*/ 0 w 59"/>
                <a:gd name="T9" fmla="*/ 0 h 78"/>
              </a:gdLst>
              <a:ahLst/>
              <a:cxnLst>
                <a:cxn ang="0">
                  <a:pos x="T0" y="T1"/>
                </a:cxn>
                <a:cxn ang="0">
                  <a:pos x="T2" y="T3"/>
                </a:cxn>
                <a:cxn ang="0">
                  <a:pos x="T4" y="T5"/>
                </a:cxn>
                <a:cxn ang="0">
                  <a:pos x="T6" y="T7"/>
                </a:cxn>
                <a:cxn ang="0">
                  <a:pos x="T8" y="T9"/>
                </a:cxn>
              </a:cxnLst>
              <a:rect l="0" t="0" r="r" b="b"/>
              <a:pathLst>
                <a:path w="59" h="78">
                  <a:moveTo>
                    <a:pt x="0" y="0"/>
                  </a:moveTo>
                  <a:lnTo>
                    <a:pt x="0" y="78"/>
                  </a:lnTo>
                  <a:lnTo>
                    <a:pt x="57" y="78"/>
                  </a:lnTo>
                  <a:lnTo>
                    <a:pt x="59" y="0"/>
                  </a:lnTo>
                  <a:lnTo>
                    <a:pt x="0" y="0"/>
                  </a:ln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Freeform 53"/>
            <p:cNvSpPr/>
            <p:nvPr/>
          </p:nvSpPr>
          <p:spPr bwMode="auto">
            <a:xfrm>
              <a:off x="5478463" y="2354263"/>
              <a:ext cx="95250" cy="123825"/>
            </a:xfrm>
            <a:custGeom>
              <a:avLst/>
              <a:gdLst>
                <a:gd name="T0" fmla="*/ 1 w 33"/>
                <a:gd name="T1" fmla="*/ 0 h 43"/>
                <a:gd name="T2" fmla="*/ 0 w 33"/>
                <a:gd name="T3" fmla="*/ 43 h 43"/>
                <a:gd name="T4" fmla="*/ 32 w 33"/>
                <a:gd name="T5" fmla="*/ 43 h 43"/>
                <a:gd name="T6" fmla="*/ 32 w 33"/>
                <a:gd name="T7" fmla="*/ 42 h 43"/>
                <a:gd name="T8" fmla="*/ 33 w 33"/>
                <a:gd name="T9" fmla="*/ 0 h 43"/>
                <a:gd name="T10" fmla="*/ 1 w 33"/>
                <a:gd name="T11" fmla="*/ 0 h 43"/>
              </a:gdLst>
              <a:ahLst/>
              <a:cxnLst>
                <a:cxn ang="0">
                  <a:pos x="T0" y="T1"/>
                </a:cxn>
                <a:cxn ang="0">
                  <a:pos x="T2" y="T3"/>
                </a:cxn>
                <a:cxn ang="0">
                  <a:pos x="T4" y="T5"/>
                </a:cxn>
                <a:cxn ang="0">
                  <a:pos x="T6" y="T7"/>
                </a:cxn>
                <a:cxn ang="0">
                  <a:pos x="T8" y="T9"/>
                </a:cxn>
                <a:cxn ang="0">
                  <a:pos x="T10" y="T11"/>
                </a:cxn>
              </a:cxnLst>
              <a:rect l="0" t="0" r="r" b="b"/>
              <a:pathLst>
                <a:path w="33" h="43">
                  <a:moveTo>
                    <a:pt x="1" y="0"/>
                  </a:moveTo>
                  <a:cubicBezTo>
                    <a:pt x="0" y="43"/>
                    <a:pt x="0" y="43"/>
                    <a:pt x="0" y="43"/>
                  </a:cubicBezTo>
                  <a:cubicBezTo>
                    <a:pt x="32" y="43"/>
                    <a:pt x="32" y="43"/>
                    <a:pt x="32" y="43"/>
                  </a:cubicBezTo>
                  <a:cubicBezTo>
                    <a:pt x="32" y="43"/>
                    <a:pt x="32" y="42"/>
                    <a:pt x="32" y="42"/>
                  </a:cubicBezTo>
                  <a:cubicBezTo>
                    <a:pt x="32" y="28"/>
                    <a:pt x="32" y="14"/>
                    <a:pt x="33" y="0"/>
                  </a:cubicBezTo>
                  <a:lnTo>
                    <a:pt x="1" y="0"/>
                  </a:lnTo>
                  <a:close/>
                </a:path>
              </a:pathLst>
            </a:custGeom>
            <a:solidFill>
              <a:srgbClr val="A4BB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Freeform 54"/>
            <p:cNvSpPr/>
            <p:nvPr/>
          </p:nvSpPr>
          <p:spPr bwMode="auto">
            <a:xfrm>
              <a:off x="5287963" y="2354263"/>
              <a:ext cx="100013" cy="123825"/>
            </a:xfrm>
            <a:custGeom>
              <a:avLst/>
              <a:gdLst>
                <a:gd name="T0" fmla="*/ 2 w 63"/>
                <a:gd name="T1" fmla="*/ 0 h 78"/>
                <a:gd name="T2" fmla="*/ 0 w 63"/>
                <a:gd name="T3" fmla="*/ 76 h 78"/>
                <a:gd name="T4" fmla="*/ 63 w 63"/>
                <a:gd name="T5" fmla="*/ 78 h 78"/>
                <a:gd name="T6" fmla="*/ 63 w 63"/>
                <a:gd name="T7" fmla="*/ 0 h 78"/>
                <a:gd name="T8" fmla="*/ 2 w 63"/>
                <a:gd name="T9" fmla="*/ 0 h 78"/>
              </a:gdLst>
              <a:ahLst/>
              <a:cxnLst>
                <a:cxn ang="0">
                  <a:pos x="T0" y="T1"/>
                </a:cxn>
                <a:cxn ang="0">
                  <a:pos x="T2" y="T3"/>
                </a:cxn>
                <a:cxn ang="0">
                  <a:pos x="T4" y="T5"/>
                </a:cxn>
                <a:cxn ang="0">
                  <a:pos x="T6" y="T7"/>
                </a:cxn>
                <a:cxn ang="0">
                  <a:pos x="T8" y="T9"/>
                </a:cxn>
              </a:cxnLst>
              <a:rect l="0" t="0" r="r" b="b"/>
              <a:pathLst>
                <a:path w="63" h="78">
                  <a:moveTo>
                    <a:pt x="2" y="0"/>
                  </a:moveTo>
                  <a:lnTo>
                    <a:pt x="0" y="76"/>
                  </a:lnTo>
                  <a:lnTo>
                    <a:pt x="63" y="78"/>
                  </a:lnTo>
                  <a:lnTo>
                    <a:pt x="63" y="0"/>
                  </a:lnTo>
                  <a:lnTo>
                    <a:pt x="2" y="0"/>
                  </a:lnTo>
                  <a:close/>
                </a:path>
              </a:pathLst>
            </a:custGeom>
            <a:solidFill>
              <a:srgbClr val="A4BB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Freeform 55"/>
            <p:cNvSpPr/>
            <p:nvPr/>
          </p:nvSpPr>
          <p:spPr bwMode="auto">
            <a:xfrm>
              <a:off x="5187951" y="2354263"/>
              <a:ext cx="103188" cy="120650"/>
            </a:xfrm>
            <a:custGeom>
              <a:avLst/>
              <a:gdLst>
                <a:gd name="T0" fmla="*/ 2 w 65"/>
                <a:gd name="T1" fmla="*/ 0 h 76"/>
                <a:gd name="T2" fmla="*/ 0 w 65"/>
                <a:gd name="T3" fmla="*/ 76 h 76"/>
                <a:gd name="T4" fmla="*/ 63 w 65"/>
                <a:gd name="T5" fmla="*/ 76 h 76"/>
                <a:gd name="T6" fmla="*/ 65 w 65"/>
                <a:gd name="T7" fmla="*/ 0 h 76"/>
                <a:gd name="T8" fmla="*/ 2 w 65"/>
                <a:gd name="T9" fmla="*/ 0 h 76"/>
              </a:gdLst>
              <a:ahLst/>
              <a:cxnLst>
                <a:cxn ang="0">
                  <a:pos x="T0" y="T1"/>
                </a:cxn>
                <a:cxn ang="0">
                  <a:pos x="T2" y="T3"/>
                </a:cxn>
                <a:cxn ang="0">
                  <a:pos x="T4" y="T5"/>
                </a:cxn>
                <a:cxn ang="0">
                  <a:pos x="T6" y="T7"/>
                </a:cxn>
                <a:cxn ang="0">
                  <a:pos x="T8" y="T9"/>
                </a:cxn>
              </a:cxnLst>
              <a:rect l="0" t="0" r="r" b="b"/>
              <a:pathLst>
                <a:path w="65" h="76">
                  <a:moveTo>
                    <a:pt x="2" y="0"/>
                  </a:moveTo>
                  <a:lnTo>
                    <a:pt x="0" y="76"/>
                  </a:lnTo>
                  <a:lnTo>
                    <a:pt x="63" y="76"/>
                  </a:lnTo>
                  <a:lnTo>
                    <a:pt x="65" y="0"/>
                  </a:lnTo>
                  <a:lnTo>
                    <a:pt x="2" y="0"/>
                  </a:ln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Freeform 56"/>
            <p:cNvSpPr/>
            <p:nvPr/>
          </p:nvSpPr>
          <p:spPr bwMode="auto">
            <a:xfrm>
              <a:off x="5091113" y="2354263"/>
              <a:ext cx="100013" cy="120650"/>
            </a:xfrm>
            <a:custGeom>
              <a:avLst/>
              <a:gdLst>
                <a:gd name="T0" fmla="*/ 2 w 35"/>
                <a:gd name="T1" fmla="*/ 0 h 42"/>
                <a:gd name="T2" fmla="*/ 0 w 35"/>
                <a:gd name="T3" fmla="*/ 41 h 42"/>
                <a:gd name="T4" fmla="*/ 34 w 35"/>
                <a:gd name="T5" fmla="*/ 42 h 42"/>
                <a:gd name="T6" fmla="*/ 35 w 35"/>
                <a:gd name="T7" fmla="*/ 0 h 42"/>
                <a:gd name="T8" fmla="*/ 2 w 35"/>
                <a:gd name="T9" fmla="*/ 0 h 42"/>
              </a:gdLst>
              <a:ahLst/>
              <a:cxnLst>
                <a:cxn ang="0">
                  <a:pos x="T0" y="T1"/>
                </a:cxn>
                <a:cxn ang="0">
                  <a:pos x="T2" y="T3"/>
                </a:cxn>
                <a:cxn ang="0">
                  <a:pos x="T4" y="T5"/>
                </a:cxn>
                <a:cxn ang="0">
                  <a:pos x="T6" y="T7"/>
                </a:cxn>
                <a:cxn ang="0">
                  <a:pos x="T8" y="T9"/>
                </a:cxn>
              </a:cxnLst>
              <a:rect l="0" t="0" r="r" b="b"/>
              <a:pathLst>
                <a:path w="35" h="42">
                  <a:moveTo>
                    <a:pt x="2" y="0"/>
                  </a:moveTo>
                  <a:cubicBezTo>
                    <a:pt x="1" y="13"/>
                    <a:pt x="1" y="27"/>
                    <a:pt x="0" y="41"/>
                  </a:cubicBezTo>
                  <a:cubicBezTo>
                    <a:pt x="34" y="42"/>
                    <a:pt x="34" y="42"/>
                    <a:pt x="34" y="42"/>
                  </a:cubicBezTo>
                  <a:cubicBezTo>
                    <a:pt x="35" y="0"/>
                    <a:pt x="35" y="0"/>
                    <a:pt x="35" y="0"/>
                  </a:cubicBezTo>
                  <a:lnTo>
                    <a:pt x="2" y="0"/>
                  </a:lnTo>
                  <a:close/>
                </a:path>
              </a:pathLst>
            </a:custGeom>
            <a:solidFill>
              <a:srgbClr val="A4BB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Freeform 57"/>
            <p:cNvSpPr/>
            <p:nvPr/>
          </p:nvSpPr>
          <p:spPr bwMode="auto">
            <a:xfrm>
              <a:off x="5091113" y="2471738"/>
              <a:ext cx="479425" cy="39688"/>
            </a:xfrm>
            <a:custGeom>
              <a:avLst/>
              <a:gdLst>
                <a:gd name="T0" fmla="*/ 168 w 168"/>
                <a:gd name="T1" fmla="*/ 2 h 14"/>
                <a:gd name="T2" fmla="*/ 0 w 168"/>
                <a:gd name="T3" fmla="*/ 0 h 14"/>
                <a:gd name="T4" fmla="*/ 0 w 168"/>
                <a:gd name="T5" fmla="*/ 14 h 14"/>
                <a:gd name="T6" fmla="*/ 168 w 168"/>
                <a:gd name="T7" fmla="*/ 14 h 14"/>
                <a:gd name="T8" fmla="*/ 168 w 168"/>
                <a:gd name="T9" fmla="*/ 2 h 14"/>
              </a:gdLst>
              <a:ahLst/>
              <a:cxnLst>
                <a:cxn ang="0">
                  <a:pos x="T0" y="T1"/>
                </a:cxn>
                <a:cxn ang="0">
                  <a:pos x="T2" y="T3"/>
                </a:cxn>
                <a:cxn ang="0">
                  <a:pos x="T4" y="T5"/>
                </a:cxn>
                <a:cxn ang="0">
                  <a:pos x="T6" y="T7"/>
                </a:cxn>
                <a:cxn ang="0">
                  <a:pos x="T8" y="T9"/>
                </a:cxn>
              </a:cxnLst>
              <a:rect l="0" t="0" r="r" b="b"/>
              <a:pathLst>
                <a:path w="168" h="14">
                  <a:moveTo>
                    <a:pt x="168" y="2"/>
                  </a:moveTo>
                  <a:cubicBezTo>
                    <a:pt x="0" y="0"/>
                    <a:pt x="0" y="0"/>
                    <a:pt x="0" y="0"/>
                  </a:cubicBezTo>
                  <a:cubicBezTo>
                    <a:pt x="0" y="5"/>
                    <a:pt x="0" y="9"/>
                    <a:pt x="0" y="14"/>
                  </a:cubicBezTo>
                  <a:cubicBezTo>
                    <a:pt x="168" y="14"/>
                    <a:pt x="168" y="14"/>
                    <a:pt x="168" y="14"/>
                  </a:cubicBezTo>
                  <a:cubicBezTo>
                    <a:pt x="168" y="10"/>
                    <a:pt x="168" y="6"/>
                    <a:pt x="168" y="2"/>
                  </a:cubicBezTo>
                  <a:close/>
                </a:path>
              </a:pathLst>
            </a:custGeom>
            <a:solidFill>
              <a:srgbClr val="9753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Freeform 58"/>
            <p:cNvSpPr/>
            <p:nvPr/>
          </p:nvSpPr>
          <p:spPr bwMode="auto">
            <a:xfrm>
              <a:off x="5091113" y="2511425"/>
              <a:ext cx="479425" cy="28575"/>
            </a:xfrm>
            <a:custGeom>
              <a:avLst/>
              <a:gdLst>
                <a:gd name="T0" fmla="*/ 168 w 168"/>
                <a:gd name="T1" fmla="*/ 0 h 10"/>
                <a:gd name="T2" fmla="*/ 0 w 168"/>
                <a:gd name="T3" fmla="*/ 0 h 10"/>
                <a:gd name="T4" fmla="*/ 0 w 168"/>
                <a:gd name="T5" fmla="*/ 10 h 10"/>
                <a:gd name="T6" fmla="*/ 168 w 168"/>
                <a:gd name="T7" fmla="*/ 10 h 10"/>
                <a:gd name="T8" fmla="*/ 168 w 168"/>
                <a:gd name="T9" fmla="*/ 0 h 10"/>
              </a:gdLst>
              <a:ahLst/>
              <a:cxnLst>
                <a:cxn ang="0">
                  <a:pos x="T0" y="T1"/>
                </a:cxn>
                <a:cxn ang="0">
                  <a:pos x="T2" y="T3"/>
                </a:cxn>
                <a:cxn ang="0">
                  <a:pos x="T4" y="T5"/>
                </a:cxn>
                <a:cxn ang="0">
                  <a:pos x="T6" y="T7"/>
                </a:cxn>
                <a:cxn ang="0">
                  <a:pos x="T8" y="T9"/>
                </a:cxn>
              </a:cxnLst>
              <a:rect l="0" t="0" r="r" b="b"/>
              <a:pathLst>
                <a:path w="168" h="10">
                  <a:moveTo>
                    <a:pt x="168" y="0"/>
                  </a:moveTo>
                  <a:cubicBezTo>
                    <a:pt x="0" y="0"/>
                    <a:pt x="0" y="0"/>
                    <a:pt x="0" y="0"/>
                  </a:cubicBezTo>
                  <a:cubicBezTo>
                    <a:pt x="0" y="3"/>
                    <a:pt x="0" y="7"/>
                    <a:pt x="0" y="10"/>
                  </a:cubicBezTo>
                  <a:cubicBezTo>
                    <a:pt x="168" y="10"/>
                    <a:pt x="168" y="10"/>
                    <a:pt x="168" y="10"/>
                  </a:cubicBezTo>
                  <a:cubicBezTo>
                    <a:pt x="168" y="7"/>
                    <a:pt x="168" y="3"/>
                    <a:pt x="168" y="0"/>
                  </a:cubicBezTo>
                  <a:close/>
                </a:path>
              </a:pathLst>
            </a:custGeom>
            <a:solidFill>
              <a:srgbClr val="FFC2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Freeform 59"/>
            <p:cNvSpPr/>
            <p:nvPr/>
          </p:nvSpPr>
          <p:spPr bwMode="auto">
            <a:xfrm>
              <a:off x="5087938" y="2540000"/>
              <a:ext cx="482600" cy="34925"/>
            </a:xfrm>
            <a:custGeom>
              <a:avLst/>
              <a:gdLst>
                <a:gd name="T0" fmla="*/ 169 w 169"/>
                <a:gd name="T1" fmla="*/ 0 h 12"/>
                <a:gd name="T2" fmla="*/ 1 w 169"/>
                <a:gd name="T3" fmla="*/ 0 h 12"/>
                <a:gd name="T4" fmla="*/ 0 w 169"/>
                <a:gd name="T5" fmla="*/ 12 h 12"/>
                <a:gd name="T6" fmla="*/ 169 w 169"/>
                <a:gd name="T7" fmla="*/ 12 h 12"/>
                <a:gd name="T8" fmla="*/ 169 w 169"/>
                <a:gd name="T9" fmla="*/ 0 h 12"/>
              </a:gdLst>
              <a:ahLst/>
              <a:cxnLst>
                <a:cxn ang="0">
                  <a:pos x="T0" y="T1"/>
                </a:cxn>
                <a:cxn ang="0">
                  <a:pos x="T2" y="T3"/>
                </a:cxn>
                <a:cxn ang="0">
                  <a:pos x="T4" y="T5"/>
                </a:cxn>
                <a:cxn ang="0">
                  <a:pos x="T6" y="T7"/>
                </a:cxn>
                <a:cxn ang="0">
                  <a:pos x="T8" y="T9"/>
                </a:cxn>
              </a:cxnLst>
              <a:rect l="0" t="0" r="r" b="b"/>
              <a:pathLst>
                <a:path w="169" h="12">
                  <a:moveTo>
                    <a:pt x="169" y="0"/>
                  </a:moveTo>
                  <a:cubicBezTo>
                    <a:pt x="1" y="0"/>
                    <a:pt x="1" y="0"/>
                    <a:pt x="1" y="0"/>
                  </a:cubicBezTo>
                  <a:cubicBezTo>
                    <a:pt x="1" y="4"/>
                    <a:pt x="1" y="8"/>
                    <a:pt x="0" y="12"/>
                  </a:cubicBezTo>
                  <a:cubicBezTo>
                    <a:pt x="169" y="12"/>
                    <a:pt x="169" y="12"/>
                    <a:pt x="169" y="12"/>
                  </a:cubicBezTo>
                  <a:cubicBezTo>
                    <a:pt x="169" y="8"/>
                    <a:pt x="169" y="4"/>
                    <a:pt x="169" y="0"/>
                  </a:cubicBezTo>
                  <a:close/>
                </a:path>
              </a:pathLst>
            </a:custGeom>
            <a:solidFill>
              <a:srgbClr val="9753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Freeform 60"/>
            <p:cNvSpPr/>
            <p:nvPr/>
          </p:nvSpPr>
          <p:spPr bwMode="auto">
            <a:xfrm>
              <a:off x="5087938" y="2574925"/>
              <a:ext cx="482600" cy="30163"/>
            </a:xfrm>
            <a:custGeom>
              <a:avLst/>
              <a:gdLst>
                <a:gd name="T0" fmla="*/ 169 w 169"/>
                <a:gd name="T1" fmla="*/ 0 h 11"/>
                <a:gd name="T2" fmla="*/ 0 w 169"/>
                <a:gd name="T3" fmla="*/ 0 h 11"/>
                <a:gd name="T4" fmla="*/ 0 w 169"/>
                <a:gd name="T5" fmla="*/ 11 h 11"/>
                <a:gd name="T6" fmla="*/ 169 w 169"/>
                <a:gd name="T7" fmla="*/ 11 h 11"/>
                <a:gd name="T8" fmla="*/ 169 w 169"/>
                <a:gd name="T9" fmla="*/ 0 h 11"/>
              </a:gdLst>
              <a:ahLst/>
              <a:cxnLst>
                <a:cxn ang="0">
                  <a:pos x="T0" y="T1"/>
                </a:cxn>
                <a:cxn ang="0">
                  <a:pos x="T2" y="T3"/>
                </a:cxn>
                <a:cxn ang="0">
                  <a:pos x="T4" y="T5"/>
                </a:cxn>
                <a:cxn ang="0">
                  <a:pos x="T6" y="T7"/>
                </a:cxn>
                <a:cxn ang="0">
                  <a:pos x="T8" y="T9"/>
                </a:cxn>
              </a:cxnLst>
              <a:rect l="0" t="0" r="r" b="b"/>
              <a:pathLst>
                <a:path w="169" h="11">
                  <a:moveTo>
                    <a:pt x="169" y="0"/>
                  </a:moveTo>
                  <a:cubicBezTo>
                    <a:pt x="0" y="0"/>
                    <a:pt x="0" y="0"/>
                    <a:pt x="0" y="0"/>
                  </a:cubicBezTo>
                  <a:cubicBezTo>
                    <a:pt x="0" y="4"/>
                    <a:pt x="0" y="7"/>
                    <a:pt x="0" y="11"/>
                  </a:cubicBezTo>
                  <a:cubicBezTo>
                    <a:pt x="169" y="11"/>
                    <a:pt x="169" y="11"/>
                    <a:pt x="169" y="11"/>
                  </a:cubicBezTo>
                  <a:cubicBezTo>
                    <a:pt x="169" y="7"/>
                    <a:pt x="169" y="4"/>
                    <a:pt x="169" y="0"/>
                  </a:cubicBezTo>
                  <a:close/>
                </a:path>
              </a:pathLst>
            </a:custGeom>
            <a:solidFill>
              <a:srgbClr val="FFC2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Freeform 61"/>
            <p:cNvSpPr/>
            <p:nvPr/>
          </p:nvSpPr>
          <p:spPr bwMode="auto">
            <a:xfrm>
              <a:off x="5087938" y="2605088"/>
              <a:ext cx="482600" cy="38100"/>
            </a:xfrm>
            <a:custGeom>
              <a:avLst/>
              <a:gdLst>
                <a:gd name="T0" fmla="*/ 169 w 169"/>
                <a:gd name="T1" fmla="*/ 0 h 13"/>
                <a:gd name="T2" fmla="*/ 0 w 169"/>
                <a:gd name="T3" fmla="*/ 0 h 13"/>
                <a:gd name="T4" fmla="*/ 0 w 169"/>
                <a:gd name="T5" fmla="*/ 13 h 13"/>
                <a:gd name="T6" fmla="*/ 169 w 169"/>
                <a:gd name="T7" fmla="*/ 13 h 13"/>
                <a:gd name="T8" fmla="*/ 169 w 169"/>
                <a:gd name="T9" fmla="*/ 0 h 13"/>
              </a:gdLst>
              <a:ahLst/>
              <a:cxnLst>
                <a:cxn ang="0">
                  <a:pos x="T0" y="T1"/>
                </a:cxn>
                <a:cxn ang="0">
                  <a:pos x="T2" y="T3"/>
                </a:cxn>
                <a:cxn ang="0">
                  <a:pos x="T4" y="T5"/>
                </a:cxn>
                <a:cxn ang="0">
                  <a:pos x="T6" y="T7"/>
                </a:cxn>
                <a:cxn ang="0">
                  <a:pos x="T8" y="T9"/>
                </a:cxn>
              </a:cxnLst>
              <a:rect l="0" t="0" r="r" b="b"/>
              <a:pathLst>
                <a:path w="169" h="13">
                  <a:moveTo>
                    <a:pt x="169" y="0"/>
                  </a:moveTo>
                  <a:cubicBezTo>
                    <a:pt x="0" y="0"/>
                    <a:pt x="0" y="0"/>
                    <a:pt x="0" y="0"/>
                  </a:cubicBezTo>
                  <a:cubicBezTo>
                    <a:pt x="0" y="4"/>
                    <a:pt x="0" y="9"/>
                    <a:pt x="0" y="13"/>
                  </a:cubicBezTo>
                  <a:cubicBezTo>
                    <a:pt x="169" y="13"/>
                    <a:pt x="169" y="13"/>
                    <a:pt x="169" y="13"/>
                  </a:cubicBezTo>
                  <a:cubicBezTo>
                    <a:pt x="169" y="9"/>
                    <a:pt x="169" y="4"/>
                    <a:pt x="169" y="0"/>
                  </a:cubicBezTo>
                  <a:close/>
                </a:path>
              </a:pathLst>
            </a:custGeom>
            <a:solidFill>
              <a:srgbClr val="9753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Freeform 62"/>
            <p:cNvSpPr/>
            <p:nvPr/>
          </p:nvSpPr>
          <p:spPr bwMode="auto">
            <a:xfrm>
              <a:off x="5087938" y="2643188"/>
              <a:ext cx="482600" cy="39688"/>
            </a:xfrm>
            <a:custGeom>
              <a:avLst/>
              <a:gdLst>
                <a:gd name="T0" fmla="*/ 169 w 169"/>
                <a:gd name="T1" fmla="*/ 0 h 14"/>
                <a:gd name="T2" fmla="*/ 0 w 169"/>
                <a:gd name="T3" fmla="*/ 0 h 14"/>
                <a:gd name="T4" fmla="*/ 0 w 169"/>
                <a:gd name="T5" fmla="*/ 14 h 14"/>
                <a:gd name="T6" fmla="*/ 169 w 169"/>
                <a:gd name="T7" fmla="*/ 14 h 14"/>
                <a:gd name="T8" fmla="*/ 169 w 169"/>
                <a:gd name="T9" fmla="*/ 0 h 14"/>
              </a:gdLst>
              <a:ahLst/>
              <a:cxnLst>
                <a:cxn ang="0">
                  <a:pos x="T0" y="T1"/>
                </a:cxn>
                <a:cxn ang="0">
                  <a:pos x="T2" y="T3"/>
                </a:cxn>
                <a:cxn ang="0">
                  <a:pos x="T4" y="T5"/>
                </a:cxn>
                <a:cxn ang="0">
                  <a:pos x="T6" y="T7"/>
                </a:cxn>
                <a:cxn ang="0">
                  <a:pos x="T8" y="T9"/>
                </a:cxn>
              </a:cxnLst>
              <a:rect l="0" t="0" r="r" b="b"/>
              <a:pathLst>
                <a:path w="169" h="14">
                  <a:moveTo>
                    <a:pt x="169" y="0"/>
                  </a:moveTo>
                  <a:cubicBezTo>
                    <a:pt x="0" y="0"/>
                    <a:pt x="0" y="0"/>
                    <a:pt x="0" y="0"/>
                  </a:cubicBezTo>
                  <a:cubicBezTo>
                    <a:pt x="0" y="5"/>
                    <a:pt x="0" y="9"/>
                    <a:pt x="0" y="14"/>
                  </a:cubicBezTo>
                  <a:cubicBezTo>
                    <a:pt x="169" y="14"/>
                    <a:pt x="169" y="14"/>
                    <a:pt x="169" y="14"/>
                  </a:cubicBezTo>
                  <a:cubicBezTo>
                    <a:pt x="169" y="9"/>
                    <a:pt x="169" y="5"/>
                    <a:pt x="169" y="0"/>
                  </a:cubicBezTo>
                  <a:close/>
                </a:path>
              </a:pathLst>
            </a:custGeom>
            <a:solidFill>
              <a:srgbClr val="FFC2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Freeform 63"/>
            <p:cNvSpPr/>
            <p:nvPr/>
          </p:nvSpPr>
          <p:spPr bwMode="auto">
            <a:xfrm>
              <a:off x="5087938" y="2682875"/>
              <a:ext cx="482600" cy="36513"/>
            </a:xfrm>
            <a:custGeom>
              <a:avLst/>
              <a:gdLst>
                <a:gd name="T0" fmla="*/ 169 w 169"/>
                <a:gd name="T1" fmla="*/ 0 h 13"/>
                <a:gd name="T2" fmla="*/ 0 w 169"/>
                <a:gd name="T3" fmla="*/ 0 h 13"/>
                <a:gd name="T4" fmla="*/ 0 w 169"/>
                <a:gd name="T5" fmla="*/ 1 h 13"/>
                <a:gd name="T6" fmla="*/ 82 w 169"/>
                <a:gd name="T7" fmla="*/ 13 h 13"/>
                <a:gd name="T8" fmla="*/ 169 w 169"/>
                <a:gd name="T9" fmla="*/ 13 h 13"/>
                <a:gd name="T10" fmla="*/ 169 w 169"/>
                <a:gd name="T11" fmla="*/ 0 h 13"/>
              </a:gdLst>
              <a:ahLst/>
              <a:cxnLst>
                <a:cxn ang="0">
                  <a:pos x="T0" y="T1"/>
                </a:cxn>
                <a:cxn ang="0">
                  <a:pos x="T2" y="T3"/>
                </a:cxn>
                <a:cxn ang="0">
                  <a:pos x="T4" y="T5"/>
                </a:cxn>
                <a:cxn ang="0">
                  <a:pos x="T6" y="T7"/>
                </a:cxn>
                <a:cxn ang="0">
                  <a:pos x="T8" y="T9"/>
                </a:cxn>
                <a:cxn ang="0">
                  <a:pos x="T10" y="T11"/>
                </a:cxn>
              </a:cxnLst>
              <a:rect l="0" t="0" r="r" b="b"/>
              <a:pathLst>
                <a:path w="169" h="13">
                  <a:moveTo>
                    <a:pt x="169" y="0"/>
                  </a:moveTo>
                  <a:cubicBezTo>
                    <a:pt x="0" y="0"/>
                    <a:pt x="0" y="0"/>
                    <a:pt x="0" y="0"/>
                  </a:cubicBezTo>
                  <a:cubicBezTo>
                    <a:pt x="0" y="0"/>
                    <a:pt x="0" y="1"/>
                    <a:pt x="0" y="1"/>
                  </a:cubicBezTo>
                  <a:cubicBezTo>
                    <a:pt x="82" y="13"/>
                    <a:pt x="82" y="13"/>
                    <a:pt x="82" y="13"/>
                  </a:cubicBezTo>
                  <a:cubicBezTo>
                    <a:pt x="169" y="13"/>
                    <a:pt x="169" y="13"/>
                    <a:pt x="169" y="13"/>
                  </a:cubicBezTo>
                  <a:cubicBezTo>
                    <a:pt x="169" y="9"/>
                    <a:pt x="169" y="4"/>
                    <a:pt x="169" y="0"/>
                  </a:cubicBezTo>
                  <a:close/>
                </a:path>
              </a:pathLst>
            </a:custGeom>
            <a:solidFill>
              <a:srgbClr val="9753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Freeform 64"/>
            <p:cNvSpPr/>
            <p:nvPr/>
          </p:nvSpPr>
          <p:spPr bwMode="auto">
            <a:xfrm>
              <a:off x="5321301" y="2719388"/>
              <a:ext cx="249238" cy="38100"/>
            </a:xfrm>
            <a:custGeom>
              <a:avLst/>
              <a:gdLst>
                <a:gd name="T0" fmla="*/ 87 w 87"/>
                <a:gd name="T1" fmla="*/ 0 h 13"/>
                <a:gd name="T2" fmla="*/ 0 w 87"/>
                <a:gd name="T3" fmla="*/ 0 h 13"/>
                <a:gd name="T4" fmla="*/ 87 w 87"/>
                <a:gd name="T5" fmla="*/ 13 h 13"/>
                <a:gd name="T6" fmla="*/ 87 w 87"/>
                <a:gd name="T7" fmla="*/ 0 h 13"/>
              </a:gdLst>
              <a:ahLst/>
              <a:cxnLst>
                <a:cxn ang="0">
                  <a:pos x="T0" y="T1"/>
                </a:cxn>
                <a:cxn ang="0">
                  <a:pos x="T2" y="T3"/>
                </a:cxn>
                <a:cxn ang="0">
                  <a:pos x="T4" y="T5"/>
                </a:cxn>
                <a:cxn ang="0">
                  <a:pos x="T6" y="T7"/>
                </a:cxn>
              </a:cxnLst>
              <a:rect l="0" t="0" r="r" b="b"/>
              <a:pathLst>
                <a:path w="87" h="13">
                  <a:moveTo>
                    <a:pt x="87" y="0"/>
                  </a:moveTo>
                  <a:cubicBezTo>
                    <a:pt x="0" y="0"/>
                    <a:pt x="0" y="0"/>
                    <a:pt x="0" y="0"/>
                  </a:cubicBezTo>
                  <a:cubicBezTo>
                    <a:pt x="87" y="13"/>
                    <a:pt x="87" y="13"/>
                    <a:pt x="87" y="13"/>
                  </a:cubicBezTo>
                  <a:cubicBezTo>
                    <a:pt x="87" y="9"/>
                    <a:pt x="87" y="4"/>
                    <a:pt x="87" y="0"/>
                  </a:cubicBezTo>
                  <a:close/>
                </a:path>
              </a:pathLst>
            </a:custGeom>
            <a:solidFill>
              <a:srgbClr val="FFC2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Freeform 65"/>
            <p:cNvSpPr/>
            <p:nvPr/>
          </p:nvSpPr>
          <p:spPr bwMode="auto">
            <a:xfrm>
              <a:off x="5076826" y="2686050"/>
              <a:ext cx="498475" cy="690563"/>
            </a:xfrm>
            <a:custGeom>
              <a:avLst/>
              <a:gdLst>
                <a:gd name="T0" fmla="*/ 173 w 175"/>
                <a:gd name="T1" fmla="*/ 25 h 242"/>
                <a:gd name="T2" fmla="*/ 4 w 175"/>
                <a:gd name="T3" fmla="*/ 0 h 242"/>
                <a:gd name="T4" fmla="*/ 4 w 175"/>
                <a:gd name="T5" fmla="*/ 1 h 242"/>
                <a:gd name="T6" fmla="*/ 0 w 175"/>
                <a:gd name="T7" fmla="*/ 242 h 242"/>
                <a:gd name="T8" fmla="*/ 175 w 175"/>
                <a:gd name="T9" fmla="*/ 237 h 242"/>
                <a:gd name="T10" fmla="*/ 173 w 175"/>
                <a:gd name="T11" fmla="*/ 25 h 242"/>
              </a:gdLst>
              <a:ahLst/>
              <a:cxnLst>
                <a:cxn ang="0">
                  <a:pos x="T0" y="T1"/>
                </a:cxn>
                <a:cxn ang="0">
                  <a:pos x="T2" y="T3"/>
                </a:cxn>
                <a:cxn ang="0">
                  <a:pos x="T4" y="T5"/>
                </a:cxn>
                <a:cxn ang="0">
                  <a:pos x="T6" y="T7"/>
                </a:cxn>
                <a:cxn ang="0">
                  <a:pos x="T8" y="T9"/>
                </a:cxn>
                <a:cxn ang="0">
                  <a:pos x="T10" y="T11"/>
                </a:cxn>
              </a:cxnLst>
              <a:rect l="0" t="0" r="r" b="b"/>
              <a:pathLst>
                <a:path w="175" h="242">
                  <a:moveTo>
                    <a:pt x="173" y="25"/>
                  </a:moveTo>
                  <a:cubicBezTo>
                    <a:pt x="4" y="0"/>
                    <a:pt x="4" y="0"/>
                    <a:pt x="4" y="0"/>
                  </a:cubicBezTo>
                  <a:cubicBezTo>
                    <a:pt x="4" y="0"/>
                    <a:pt x="4" y="1"/>
                    <a:pt x="4" y="1"/>
                  </a:cubicBezTo>
                  <a:cubicBezTo>
                    <a:pt x="3" y="58"/>
                    <a:pt x="1" y="144"/>
                    <a:pt x="0" y="242"/>
                  </a:cubicBezTo>
                  <a:cubicBezTo>
                    <a:pt x="175" y="237"/>
                    <a:pt x="175" y="237"/>
                    <a:pt x="175" y="237"/>
                  </a:cubicBezTo>
                  <a:cubicBezTo>
                    <a:pt x="172" y="166"/>
                    <a:pt x="172" y="95"/>
                    <a:pt x="173" y="25"/>
                  </a:cubicBezTo>
                  <a:close/>
                </a:path>
              </a:pathLst>
            </a:custGeom>
            <a:solidFill>
              <a:srgbClr val="955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Freeform 66"/>
            <p:cNvSpPr/>
            <p:nvPr/>
          </p:nvSpPr>
          <p:spPr bwMode="auto">
            <a:xfrm>
              <a:off x="5067301" y="3713163"/>
              <a:ext cx="522288" cy="174625"/>
            </a:xfrm>
            <a:custGeom>
              <a:avLst/>
              <a:gdLst>
                <a:gd name="T0" fmla="*/ 183 w 183"/>
                <a:gd name="T1" fmla="*/ 23 h 61"/>
                <a:gd name="T2" fmla="*/ 1 w 183"/>
                <a:gd name="T3" fmla="*/ 0 h 61"/>
                <a:gd name="T4" fmla="*/ 0 w 183"/>
                <a:gd name="T5" fmla="*/ 45 h 61"/>
                <a:gd name="T6" fmla="*/ 183 w 183"/>
                <a:gd name="T7" fmla="*/ 61 h 61"/>
                <a:gd name="T8" fmla="*/ 183 w 183"/>
                <a:gd name="T9" fmla="*/ 23 h 61"/>
              </a:gdLst>
              <a:ahLst/>
              <a:cxnLst>
                <a:cxn ang="0">
                  <a:pos x="T0" y="T1"/>
                </a:cxn>
                <a:cxn ang="0">
                  <a:pos x="T2" y="T3"/>
                </a:cxn>
                <a:cxn ang="0">
                  <a:pos x="T4" y="T5"/>
                </a:cxn>
                <a:cxn ang="0">
                  <a:pos x="T6" y="T7"/>
                </a:cxn>
                <a:cxn ang="0">
                  <a:pos x="T8" y="T9"/>
                </a:cxn>
              </a:cxnLst>
              <a:rect l="0" t="0" r="r" b="b"/>
              <a:pathLst>
                <a:path w="183" h="61">
                  <a:moveTo>
                    <a:pt x="183" y="23"/>
                  </a:moveTo>
                  <a:cubicBezTo>
                    <a:pt x="1" y="0"/>
                    <a:pt x="1" y="0"/>
                    <a:pt x="1" y="0"/>
                  </a:cubicBezTo>
                  <a:cubicBezTo>
                    <a:pt x="1" y="15"/>
                    <a:pt x="1" y="30"/>
                    <a:pt x="0" y="45"/>
                  </a:cubicBezTo>
                  <a:cubicBezTo>
                    <a:pt x="183" y="61"/>
                    <a:pt x="183" y="61"/>
                    <a:pt x="183" y="61"/>
                  </a:cubicBezTo>
                  <a:cubicBezTo>
                    <a:pt x="183" y="49"/>
                    <a:pt x="183" y="36"/>
                    <a:pt x="183" y="23"/>
                  </a:cubicBezTo>
                  <a:close/>
                </a:path>
              </a:pathLst>
            </a:cu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Freeform 67"/>
            <p:cNvSpPr/>
            <p:nvPr/>
          </p:nvSpPr>
          <p:spPr bwMode="auto">
            <a:xfrm>
              <a:off x="5067301" y="3841750"/>
              <a:ext cx="522288" cy="179388"/>
            </a:xfrm>
            <a:custGeom>
              <a:avLst/>
              <a:gdLst>
                <a:gd name="T0" fmla="*/ 183 w 183"/>
                <a:gd name="T1" fmla="*/ 51 h 63"/>
                <a:gd name="T2" fmla="*/ 183 w 183"/>
                <a:gd name="T3" fmla="*/ 16 h 63"/>
                <a:gd name="T4" fmla="*/ 0 w 183"/>
                <a:gd name="T5" fmla="*/ 0 h 63"/>
                <a:gd name="T6" fmla="*/ 0 w 183"/>
                <a:gd name="T7" fmla="*/ 54 h 63"/>
                <a:gd name="T8" fmla="*/ 183 w 183"/>
                <a:gd name="T9" fmla="*/ 63 h 63"/>
                <a:gd name="T10" fmla="*/ 183 w 183"/>
                <a:gd name="T11" fmla="*/ 51 h 63"/>
              </a:gdLst>
              <a:ahLst/>
              <a:cxnLst>
                <a:cxn ang="0">
                  <a:pos x="T0" y="T1"/>
                </a:cxn>
                <a:cxn ang="0">
                  <a:pos x="T2" y="T3"/>
                </a:cxn>
                <a:cxn ang="0">
                  <a:pos x="T4" y="T5"/>
                </a:cxn>
                <a:cxn ang="0">
                  <a:pos x="T6" y="T7"/>
                </a:cxn>
                <a:cxn ang="0">
                  <a:pos x="T8" y="T9"/>
                </a:cxn>
                <a:cxn ang="0">
                  <a:pos x="T10" y="T11"/>
                </a:cxn>
              </a:cxnLst>
              <a:rect l="0" t="0" r="r" b="b"/>
              <a:pathLst>
                <a:path w="183" h="63">
                  <a:moveTo>
                    <a:pt x="183" y="51"/>
                  </a:moveTo>
                  <a:cubicBezTo>
                    <a:pt x="183" y="40"/>
                    <a:pt x="183" y="28"/>
                    <a:pt x="183" y="16"/>
                  </a:cubicBezTo>
                  <a:cubicBezTo>
                    <a:pt x="0" y="0"/>
                    <a:pt x="0" y="0"/>
                    <a:pt x="0" y="0"/>
                  </a:cubicBezTo>
                  <a:cubicBezTo>
                    <a:pt x="0" y="18"/>
                    <a:pt x="0" y="36"/>
                    <a:pt x="0" y="54"/>
                  </a:cubicBezTo>
                  <a:cubicBezTo>
                    <a:pt x="183" y="63"/>
                    <a:pt x="183" y="63"/>
                    <a:pt x="183" y="63"/>
                  </a:cubicBezTo>
                  <a:cubicBezTo>
                    <a:pt x="183" y="57"/>
                    <a:pt x="183" y="53"/>
                    <a:pt x="183" y="51"/>
                  </a:cubicBezTo>
                  <a:close/>
                </a:path>
              </a:pathLst>
            </a:custGeom>
            <a:solidFill>
              <a:srgbClr val="6A5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Freeform 68"/>
            <p:cNvSpPr/>
            <p:nvPr/>
          </p:nvSpPr>
          <p:spPr bwMode="auto">
            <a:xfrm>
              <a:off x="5064126" y="3995738"/>
              <a:ext cx="525463" cy="168275"/>
            </a:xfrm>
            <a:custGeom>
              <a:avLst/>
              <a:gdLst>
                <a:gd name="T0" fmla="*/ 184 w 184"/>
                <a:gd name="T1" fmla="*/ 9 h 59"/>
                <a:gd name="T2" fmla="*/ 1 w 184"/>
                <a:gd name="T3" fmla="*/ 0 h 59"/>
                <a:gd name="T4" fmla="*/ 0 w 184"/>
                <a:gd name="T5" fmla="*/ 46 h 59"/>
                <a:gd name="T6" fmla="*/ 184 w 184"/>
                <a:gd name="T7" fmla="*/ 59 h 59"/>
                <a:gd name="T8" fmla="*/ 184 w 184"/>
                <a:gd name="T9" fmla="*/ 9 h 59"/>
              </a:gdLst>
              <a:ahLst/>
              <a:cxnLst>
                <a:cxn ang="0">
                  <a:pos x="T0" y="T1"/>
                </a:cxn>
                <a:cxn ang="0">
                  <a:pos x="T2" y="T3"/>
                </a:cxn>
                <a:cxn ang="0">
                  <a:pos x="T4" y="T5"/>
                </a:cxn>
                <a:cxn ang="0">
                  <a:pos x="T6" y="T7"/>
                </a:cxn>
                <a:cxn ang="0">
                  <a:pos x="T8" y="T9"/>
                </a:cxn>
              </a:cxnLst>
              <a:rect l="0" t="0" r="r" b="b"/>
              <a:pathLst>
                <a:path w="184" h="59">
                  <a:moveTo>
                    <a:pt x="184" y="9"/>
                  </a:moveTo>
                  <a:cubicBezTo>
                    <a:pt x="1" y="0"/>
                    <a:pt x="1" y="0"/>
                    <a:pt x="1" y="0"/>
                  </a:cubicBezTo>
                  <a:cubicBezTo>
                    <a:pt x="0" y="16"/>
                    <a:pt x="0" y="31"/>
                    <a:pt x="0" y="46"/>
                  </a:cubicBezTo>
                  <a:cubicBezTo>
                    <a:pt x="184" y="59"/>
                    <a:pt x="184" y="59"/>
                    <a:pt x="184" y="59"/>
                  </a:cubicBezTo>
                  <a:cubicBezTo>
                    <a:pt x="184" y="37"/>
                    <a:pt x="184" y="20"/>
                    <a:pt x="184" y="9"/>
                  </a:cubicBezTo>
                  <a:close/>
                </a:path>
              </a:pathLst>
            </a:cu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Freeform 69"/>
            <p:cNvSpPr/>
            <p:nvPr/>
          </p:nvSpPr>
          <p:spPr bwMode="auto">
            <a:xfrm>
              <a:off x="5062538" y="4127500"/>
              <a:ext cx="527050" cy="190500"/>
            </a:xfrm>
            <a:custGeom>
              <a:avLst/>
              <a:gdLst>
                <a:gd name="T0" fmla="*/ 185 w 185"/>
                <a:gd name="T1" fmla="*/ 13 h 67"/>
                <a:gd name="T2" fmla="*/ 1 w 185"/>
                <a:gd name="T3" fmla="*/ 0 h 67"/>
                <a:gd name="T4" fmla="*/ 0 w 185"/>
                <a:gd name="T5" fmla="*/ 52 h 67"/>
                <a:gd name="T6" fmla="*/ 185 w 185"/>
                <a:gd name="T7" fmla="*/ 67 h 67"/>
                <a:gd name="T8" fmla="*/ 185 w 185"/>
                <a:gd name="T9" fmla="*/ 13 h 67"/>
              </a:gdLst>
              <a:ahLst/>
              <a:cxnLst>
                <a:cxn ang="0">
                  <a:pos x="T0" y="T1"/>
                </a:cxn>
                <a:cxn ang="0">
                  <a:pos x="T2" y="T3"/>
                </a:cxn>
                <a:cxn ang="0">
                  <a:pos x="T4" y="T5"/>
                </a:cxn>
                <a:cxn ang="0">
                  <a:pos x="T6" y="T7"/>
                </a:cxn>
                <a:cxn ang="0">
                  <a:pos x="T8" y="T9"/>
                </a:cxn>
              </a:cxnLst>
              <a:rect l="0" t="0" r="r" b="b"/>
              <a:pathLst>
                <a:path w="185" h="67">
                  <a:moveTo>
                    <a:pt x="185" y="13"/>
                  </a:moveTo>
                  <a:cubicBezTo>
                    <a:pt x="1" y="0"/>
                    <a:pt x="1" y="0"/>
                    <a:pt x="1" y="0"/>
                  </a:cubicBezTo>
                  <a:cubicBezTo>
                    <a:pt x="1" y="17"/>
                    <a:pt x="1" y="35"/>
                    <a:pt x="0" y="52"/>
                  </a:cubicBezTo>
                  <a:cubicBezTo>
                    <a:pt x="62" y="58"/>
                    <a:pt x="124" y="63"/>
                    <a:pt x="185" y="67"/>
                  </a:cubicBezTo>
                  <a:cubicBezTo>
                    <a:pt x="185" y="47"/>
                    <a:pt x="185" y="29"/>
                    <a:pt x="185" y="13"/>
                  </a:cubicBezTo>
                  <a:close/>
                </a:path>
              </a:pathLst>
            </a:custGeom>
            <a:solidFill>
              <a:srgbClr val="6A5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Freeform 70"/>
            <p:cNvSpPr/>
            <p:nvPr/>
          </p:nvSpPr>
          <p:spPr bwMode="auto">
            <a:xfrm>
              <a:off x="5062538" y="4275138"/>
              <a:ext cx="527050" cy="174625"/>
            </a:xfrm>
            <a:custGeom>
              <a:avLst/>
              <a:gdLst>
                <a:gd name="T0" fmla="*/ 185 w 185"/>
                <a:gd name="T1" fmla="*/ 15 h 61"/>
                <a:gd name="T2" fmla="*/ 0 w 185"/>
                <a:gd name="T3" fmla="*/ 0 h 61"/>
                <a:gd name="T4" fmla="*/ 0 w 185"/>
                <a:gd name="T5" fmla="*/ 47 h 61"/>
                <a:gd name="T6" fmla="*/ 185 w 185"/>
                <a:gd name="T7" fmla="*/ 61 h 61"/>
                <a:gd name="T8" fmla="*/ 185 w 185"/>
                <a:gd name="T9" fmla="*/ 15 h 61"/>
              </a:gdLst>
              <a:ahLst/>
              <a:cxnLst>
                <a:cxn ang="0">
                  <a:pos x="T0" y="T1"/>
                </a:cxn>
                <a:cxn ang="0">
                  <a:pos x="T2" y="T3"/>
                </a:cxn>
                <a:cxn ang="0">
                  <a:pos x="T4" y="T5"/>
                </a:cxn>
                <a:cxn ang="0">
                  <a:pos x="T6" y="T7"/>
                </a:cxn>
                <a:cxn ang="0">
                  <a:pos x="T8" y="T9"/>
                </a:cxn>
              </a:cxnLst>
              <a:rect l="0" t="0" r="r" b="b"/>
              <a:pathLst>
                <a:path w="185" h="61">
                  <a:moveTo>
                    <a:pt x="185" y="15"/>
                  </a:moveTo>
                  <a:cubicBezTo>
                    <a:pt x="124" y="11"/>
                    <a:pt x="62" y="6"/>
                    <a:pt x="0" y="0"/>
                  </a:cubicBezTo>
                  <a:cubicBezTo>
                    <a:pt x="0" y="16"/>
                    <a:pt x="0" y="32"/>
                    <a:pt x="0" y="47"/>
                  </a:cubicBezTo>
                  <a:cubicBezTo>
                    <a:pt x="185" y="61"/>
                    <a:pt x="185" y="61"/>
                    <a:pt x="185" y="61"/>
                  </a:cubicBezTo>
                  <a:cubicBezTo>
                    <a:pt x="185" y="45"/>
                    <a:pt x="185" y="30"/>
                    <a:pt x="185" y="15"/>
                  </a:cubicBezTo>
                  <a:close/>
                </a:path>
              </a:pathLst>
            </a:cu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Freeform 71"/>
            <p:cNvSpPr/>
            <p:nvPr/>
          </p:nvSpPr>
          <p:spPr bwMode="auto">
            <a:xfrm>
              <a:off x="5059363" y="4410075"/>
              <a:ext cx="530225" cy="165100"/>
            </a:xfrm>
            <a:custGeom>
              <a:avLst/>
              <a:gdLst>
                <a:gd name="T0" fmla="*/ 1 w 186"/>
                <a:gd name="T1" fmla="*/ 0 h 58"/>
                <a:gd name="T2" fmla="*/ 0 w 186"/>
                <a:gd name="T3" fmla="*/ 40 h 58"/>
                <a:gd name="T4" fmla="*/ 186 w 186"/>
                <a:gd name="T5" fmla="*/ 58 h 58"/>
                <a:gd name="T6" fmla="*/ 186 w 186"/>
                <a:gd name="T7" fmla="*/ 14 h 58"/>
                <a:gd name="T8" fmla="*/ 1 w 186"/>
                <a:gd name="T9" fmla="*/ 0 h 58"/>
              </a:gdLst>
              <a:ahLst/>
              <a:cxnLst>
                <a:cxn ang="0">
                  <a:pos x="T0" y="T1"/>
                </a:cxn>
                <a:cxn ang="0">
                  <a:pos x="T2" y="T3"/>
                </a:cxn>
                <a:cxn ang="0">
                  <a:pos x="T4" y="T5"/>
                </a:cxn>
                <a:cxn ang="0">
                  <a:pos x="T6" y="T7"/>
                </a:cxn>
                <a:cxn ang="0">
                  <a:pos x="T8" y="T9"/>
                </a:cxn>
              </a:cxnLst>
              <a:rect l="0" t="0" r="r" b="b"/>
              <a:pathLst>
                <a:path w="186" h="58">
                  <a:moveTo>
                    <a:pt x="1" y="0"/>
                  </a:moveTo>
                  <a:cubicBezTo>
                    <a:pt x="1" y="14"/>
                    <a:pt x="0" y="27"/>
                    <a:pt x="0" y="40"/>
                  </a:cubicBezTo>
                  <a:cubicBezTo>
                    <a:pt x="186" y="58"/>
                    <a:pt x="186" y="58"/>
                    <a:pt x="186" y="58"/>
                  </a:cubicBezTo>
                  <a:cubicBezTo>
                    <a:pt x="186" y="43"/>
                    <a:pt x="186" y="29"/>
                    <a:pt x="186" y="14"/>
                  </a:cubicBezTo>
                  <a:lnTo>
                    <a:pt x="1" y="0"/>
                  </a:lnTo>
                  <a:close/>
                </a:path>
              </a:pathLst>
            </a:custGeom>
            <a:solidFill>
              <a:srgbClr val="6A5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 name="Freeform 72"/>
            <p:cNvSpPr/>
            <p:nvPr/>
          </p:nvSpPr>
          <p:spPr bwMode="auto">
            <a:xfrm>
              <a:off x="5073651" y="3370263"/>
              <a:ext cx="246063" cy="200025"/>
            </a:xfrm>
            <a:custGeom>
              <a:avLst/>
              <a:gdLst>
                <a:gd name="T0" fmla="*/ 1 w 86"/>
                <a:gd name="T1" fmla="*/ 2 h 70"/>
                <a:gd name="T2" fmla="*/ 0 w 86"/>
                <a:gd name="T3" fmla="*/ 51 h 70"/>
                <a:gd name="T4" fmla="*/ 86 w 86"/>
                <a:gd name="T5" fmla="*/ 70 h 70"/>
                <a:gd name="T6" fmla="*/ 81 w 86"/>
                <a:gd name="T7" fmla="*/ 0 h 70"/>
                <a:gd name="T8" fmla="*/ 1 w 86"/>
                <a:gd name="T9" fmla="*/ 2 h 70"/>
              </a:gdLst>
              <a:ahLst/>
              <a:cxnLst>
                <a:cxn ang="0">
                  <a:pos x="T0" y="T1"/>
                </a:cxn>
                <a:cxn ang="0">
                  <a:pos x="T2" y="T3"/>
                </a:cxn>
                <a:cxn ang="0">
                  <a:pos x="T4" y="T5"/>
                </a:cxn>
                <a:cxn ang="0">
                  <a:pos x="T6" y="T7"/>
                </a:cxn>
                <a:cxn ang="0">
                  <a:pos x="T8" y="T9"/>
                </a:cxn>
              </a:cxnLst>
              <a:rect l="0" t="0" r="r" b="b"/>
              <a:pathLst>
                <a:path w="86" h="70">
                  <a:moveTo>
                    <a:pt x="1" y="2"/>
                  </a:moveTo>
                  <a:cubicBezTo>
                    <a:pt x="1" y="18"/>
                    <a:pt x="0" y="34"/>
                    <a:pt x="0" y="51"/>
                  </a:cubicBezTo>
                  <a:cubicBezTo>
                    <a:pt x="86" y="70"/>
                    <a:pt x="86" y="70"/>
                    <a:pt x="86" y="70"/>
                  </a:cubicBezTo>
                  <a:cubicBezTo>
                    <a:pt x="81" y="0"/>
                    <a:pt x="81" y="0"/>
                    <a:pt x="81" y="0"/>
                  </a:cubicBezTo>
                  <a:lnTo>
                    <a:pt x="1" y="2"/>
                  </a:lnTo>
                  <a:close/>
                </a:path>
              </a:pathLst>
            </a:custGeom>
            <a:solidFill>
              <a:srgbClr val="77C0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Freeform 73"/>
            <p:cNvSpPr/>
            <p:nvPr/>
          </p:nvSpPr>
          <p:spPr bwMode="auto">
            <a:xfrm>
              <a:off x="5305426" y="3362325"/>
              <a:ext cx="282575" cy="271463"/>
            </a:xfrm>
            <a:custGeom>
              <a:avLst/>
              <a:gdLst>
                <a:gd name="T0" fmla="*/ 97 w 99"/>
                <a:gd name="T1" fmla="*/ 39 h 95"/>
                <a:gd name="T2" fmla="*/ 95 w 99"/>
                <a:gd name="T3" fmla="*/ 0 h 95"/>
                <a:gd name="T4" fmla="*/ 0 w 99"/>
                <a:gd name="T5" fmla="*/ 3 h 95"/>
                <a:gd name="T6" fmla="*/ 5 w 99"/>
                <a:gd name="T7" fmla="*/ 73 h 95"/>
                <a:gd name="T8" fmla="*/ 99 w 99"/>
                <a:gd name="T9" fmla="*/ 95 h 95"/>
                <a:gd name="T10" fmla="*/ 97 w 99"/>
                <a:gd name="T11" fmla="*/ 39 h 95"/>
              </a:gdLst>
              <a:ahLst/>
              <a:cxnLst>
                <a:cxn ang="0">
                  <a:pos x="T0" y="T1"/>
                </a:cxn>
                <a:cxn ang="0">
                  <a:pos x="T2" y="T3"/>
                </a:cxn>
                <a:cxn ang="0">
                  <a:pos x="T4" y="T5"/>
                </a:cxn>
                <a:cxn ang="0">
                  <a:pos x="T6" y="T7"/>
                </a:cxn>
                <a:cxn ang="0">
                  <a:pos x="T8" y="T9"/>
                </a:cxn>
                <a:cxn ang="0">
                  <a:pos x="T10" y="T11"/>
                </a:cxn>
              </a:cxnLst>
              <a:rect l="0" t="0" r="r" b="b"/>
              <a:pathLst>
                <a:path w="99" h="95">
                  <a:moveTo>
                    <a:pt x="97" y="39"/>
                  </a:moveTo>
                  <a:cubicBezTo>
                    <a:pt x="96" y="26"/>
                    <a:pt x="95" y="13"/>
                    <a:pt x="95" y="0"/>
                  </a:cubicBezTo>
                  <a:cubicBezTo>
                    <a:pt x="0" y="3"/>
                    <a:pt x="0" y="3"/>
                    <a:pt x="0" y="3"/>
                  </a:cubicBezTo>
                  <a:cubicBezTo>
                    <a:pt x="5" y="73"/>
                    <a:pt x="5" y="73"/>
                    <a:pt x="5" y="73"/>
                  </a:cubicBezTo>
                  <a:cubicBezTo>
                    <a:pt x="99" y="95"/>
                    <a:pt x="99" y="95"/>
                    <a:pt x="99" y="95"/>
                  </a:cubicBezTo>
                  <a:cubicBezTo>
                    <a:pt x="99" y="76"/>
                    <a:pt x="98" y="58"/>
                    <a:pt x="97" y="39"/>
                  </a:cubicBezTo>
                  <a:close/>
                </a:path>
              </a:pathLst>
            </a:custGeom>
            <a:solidFill>
              <a:srgbClr val="776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Freeform 74"/>
            <p:cNvSpPr/>
            <p:nvPr/>
          </p:nvSpPr>
          <p:spPr bwMode="auto">
            <a:xfrm>
              <a:off x="5070476" y="3516313"/>
              <a:ext cx="263525" cy="231775"/>
            </a:xfrm>
            <a:custGeom>
              <a:avLst/>
              <a:gdLst>
                <a:gd name="T0" fmla="*/ 1 w 92"/>
                <a:gd name="T1" fmla="*/ 0 h 81"/>
                <a:gd name="T2" fmla="*/ 0 w 92"/>
                <a:gd name="T3" fmla="*/ 69 h 81"/>
                <a:gd name="T4" fmla="*/ 92 w 92"/>
                <a:gd name="T5" fmla="*/ 81 h 81"/>
                <a:gd name="T6" fmla="*/ 87 w 92"/>
                <a:gd name="T7" fmla="*/ 19 h 81"/>
                <a:gd name="T8" fmla="*/ 1 w 92"/>
                <a:gd name="T9" fmla="*/ 0 h 81"/>
              </a:gdLst>
              <a:ahLst/>
              <a:cxnLst>
                <a:cxn ang="0">
                  <a:pos x="T0" y="T1"/>
                </a:cxn>
                <a:cxn ang="0">
                  <a:pos x="T2" y="T3"/>
                </a:cxn>
                <a:cxn ang="0">
                  <a:pos x="T4" y="T5"/>
                </a:cxn>
                <a:cxn ang="0">
                  <a:pos x="T6" y="T7"/>
                </a:cxn>
                <a:cxn ang="0">
                  <a:pos x="T8" y="T9"/>
                </a:cxn>
              </a:cxnLst>
              <a:rect l="0" t="0" r="r" b="b"/>
              <a:pathLst>
                <a:path w="92" h="81">
                  <a:moveTo>
                    <a:pt x="1" y="0"/>
                  </a:moveTo>
                  <a:cubicBezTo>
                    <a:pt x="1" y="23"/>
                    <a:pt x="0" y="46"/>
                    <a:pt x="0" y="69"/>
                  </a:cubicBezTo>
                  <a:cubicBezTo>
                    <a:pt x="92" y="81"/>
                    <a:pt x="92" y="81"/>
                    <a:pt x="92" y="81"/>
                  </a:cubicBezTo>
                  <a:cubicBezTo>
                    <a:pt x="87" y="19"/>
                    <a:pt x="87" y="19"/>
                    <a:pt x="87" y="19"/>
                  </a:cubicBezTo>
                  <a:lnTo>
                    <a:pt x="1" y="0"/>
                  </a:lnTo>
                  <a:close/>
                </a:path>
              </a:pathLst>
            </a:custGeom>
            <a:solidFill>
              <a:srgbClr val="FF68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Freeform 75"/>
            <p:cNvSpPr/>
            <p:nvPr/>
          </p:nvSpPr>
          <p:spPr bwMode="auto">
            <a:xfrm>
              <a:off x="5319713" y="3570288"/>
              <a:ext cx="269875" cy="207963"/>
            </a:xfrm>
            <a:custGeom>
              <a:avLst/>
              <a:gdLst>
                <a:gd name="T0" fmla="*/ 94 w 95"/>
                <a:gd name="T1" fmla="*/ 22 h 73"/>
                <a:gd name="T2" fmla="*/ 0 w 95"/>
                <a:gd name="T3" fmla="*/ 0 h 73"/>
                <a:gd name="T4" fmla="*/ 5 w 95"/>
                <a:gd name="T5" fmla="*/ 62 h 73"/>
                <a:gd name="T6" fmla="*/ 95 w 95"/>
                <a:gd name="T7" fmla="*/ 73 h 73"/>
                <a:gd name="T8" fmla="*/ 94 w 95"/>
                <a:gd name="T9" fmla="*/ 22 h 73"/>
              </a:gdLst>
              <a:ahLst/>
              <a:cxnLst>
                <a:cxn ang="0">
                  <a:pos x="T0" y="T1"/>
                </a:cxn>
                <a:cxn ang="0">
                  <a:pos x="T2" y="T3"/>
                </a:cxn>
                <a:cxn ang="0">
                  <a:pos x="T4" y="T5"/>
                </a:cxn>
                <a:cxn ang="0">
                  <a:pos x="T6" y="T7"/>
                </a:cxn>
                <a:cxn ang="0">
                  <a:pos x="T8" y="T9"/>
                </a:cxn>
              </a:cxnLst>
              <a:rect l="0" t="0" r="r" b="b"/>
              <a:pathLst>
                <a:path w="95" h="73">
                  <a:moveTo>
                    <a:pt x="94" y="22"/>
                  </a:moveTo>
                  <a:cubicBezTo>
                    <a:pt x="0" y="0"/>
                    <a:pt x="0" y="0"/>
                    <a:pt x="0" y="0"/>
                  </a:cubicBezTo>
                  <a:cubicBezTo>
                    <a:pt x="5" y="62"/>
                    <a:pt x="5" y="62"/>
                    <a:pt x="5" y="62"/>
                  </a:cubicBezTo>
                  <a:cubicBezTo>
                    <a:pt x="95" y="73"/>
                    <a:pt x="95" y="73"/>
                    <a:pt x="95" y="73"/>
                  </a:cubicBezTo>
                  <a:cubicBezTo>
                    <a:pt x="95" y="56"/>
                    <a:pt x="95" y="39"/>
                    <a:pt x="94" y="22"/>
                  </a:cubicBezTo>
                  <a:close/>
                </a:path>
              </a:pathLst>
            </a:custGeom>
            <a:solidFill>
              <a:srgbClr val="743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Freeform 76"/>
            <p:cNvSpPr/>
            <p:nvPr/>
          </p:nvSpPr>
          <p:spPr bwMode="auto">
            <a:xfrm>
              <a:off x="5059363" y="4522788"/>
              <a:ext cx="160338" cy="169863"/>
            </a:xfrm>
            <a:custGeom>
              <a:avLst/>
              <a:gdLst>
                <a:gd name="T0" fmla="*/ 56 w 56"/>
                <a:gd name="T1" fmla="*/ 6 h 59"/>
                <a:gd name="T2" fmla="*/ 0 w 56"/>
                <a:gd name="T3" fmla="*/ 0 h 59"/>
                <a:gd name="T4" fmla="*/ 0 w 56"/>
                <a:gd name="T5" fmla="*/ 59 h 59"/>
                <a:gd name="T6" fmla="*/ 56 w 56"/>
                <a:gd name="T7" fmla="*/ 6 h 59"/>
              </a:gdLst>
              <a:ahLst/>
              <a:cxnLst>
                <a:cxn ang="0">
                  <a:pos x="T0" y="T1"/>
                </a:cxn>
                <a:cxn ang="0">
                  <a:pos x="T2" y="T3"/>
                </a:cxn>
                <a:cxn ang="0">
                  <a:pos x="T4" y="T5"/>
                </a:cxn>
                <a:cxn ang="0">
                  <a:pos x="T6" y="T7"/>
                </a:cxn>
              </a:cxnLst>
              <a:rect l="0" t="0" r="r" b="b"/>
              <a:pathLst>
                <a:path w="56" h="59">
                  <a:moveTo>
                    <a:pt x="56" y="6"/>
                  </a:moveTo>
                  <a:cubicBezTo>
                    <a:pt x="0" y="0"/>
                    <a:pt x="0" y="0"/>
                    <a:pt x="0" y="0"/>
                  </a:cubicBezTo>
                  <a:cubicBezTo>
                    <a:pt x="0" y="21"/>
                    <a:pt x="0" y="41"/>
                    <a:pt x="0" y="59"/>
                  </a:cubicBezTo>
                  <a:cubicBezTo>
                    <a:pt x="23" y="47"/>
                    <a:pt x="43" y="29"/>
                    <a:pt x="56" y="6"/>
                  </a:cubicBezTo>
                  <a:close/>
                </a:path>
              </a:pathLst>
            </a:custGeom>
            <a:solidFill>
              <a:srgbClr val="8A63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 name="Freeform 77"/>
            <p:cNvSpPr/>
            <p:nvPr/>
          </p:nvSpPr>
          <p:spPr bwMode="auto">
            <a:xfrm>
              <a:off x="5056188" y="4540250"/>
              <a:ext cx="336550" cy="300038"/>
            </a:xfrm>
            <a:custGeom>
              <a:avLst/>
              <a:gdLst>
                <a:gd name="T0" fmla="*/ 118 w 118"/>
                <a:gd name="T1" fmla="*/ 5 h 105"/>
                <a:gd name="T2" fmla="*/ 57 w 118"/>
                <a:gd name="T3" fmla="*/ 0 h 105"/>
                <a:gd name="T4" fmla="*/ 1 w 118"/>
                <a:gd name="T5" fmla="*/ 53 h 105"/>
                <a:gd name="T6" fmla="*/ 0 w 118"/>
                <a:gd name="T7" fmla="*/ 105 h 105"/>
                <a:gd name="T8" fmla="*/ 118 w 118"/>
                <a:gd name="T9" fmla="*/ 5 h 105"/>
              </a:gdLst>
              <a:ahLst/>
              <a:cxnLst>
                <a:cxn ang="0">
                  <a:pos x="T0" y="T1"/>
                </a:cxn>
                <a:cxn ang="0">
                  <a:pos x="T2" y="T3"/>
                </a:cxn>
                <a:cxn ang="0">
                  <a:pos x="T4" y="T5"/>
                </a:cxn>
                <a:cxn ang="0">
                  <a:pos x="T6" y="T7"/>
                </a:cxn>
                <a:cxn ang="0">
                  <a:pos x="T8" y="T9"/>
                </a:cxn>
              </a:cxnLst>
              <a:rect l="0" t="0" r="r" b="b"/>
              <a:pathLst>
                <a:path w="118" h="105">
                  <a:moveTo>
                    <a:pt x="118" y="5"/>
                  </a:moveTo>
                  <a:cubicBezTo>
                    <a:pt x="57" y="0"/>
                    <a:pt x="57" y="0"/>
                    <a:pt x="57" y="0"/>
                  </a:cubicBezTo>
                  <a:cubicBezTo>
                    <a:pt x="44" y="23"/>
                    <a:pt x="24" y="41"/>
                    <a:pt x="1" y="53"/>
                  </a:cubicBezTo>
                  <a:cubicBezTo>
                    <a:pt x="0" y="72"/>
                    <a:pt x="0" y="90"/>
                    <a:pt x="0" y="105"/>
                  </a:cubicBezTo>
                  <a:cubicBezTo>
                    <a:pt x="50" y="89"/>
                    <a:pt x="93" y="52"/>
                    <a:pt x="118" y="5"/>
                  </a:cubicBezTo>
                  <a:close/>
                </a:path>
              </a:pathLst>
            </a:custGeom>
            <a:solidFill>
              <a:srgbClr val="6DA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8" name="Freeform 78"/>
            <p:cNvSpPr/>
            <p:nvPr/>
          </p:nvSpPr>
          <p:spPr bwMode="auto">
            <a:xfrm>
              <a:off x="5056188" y="4757738"/>
              <a:ext cx="274638" cy="361950"/>
            </a:xfrm>
            <a:custGeom>
              <a:avLst/>
              <a:gdLst>
                <a:gd name="T0" fmla="*/ 56 w 96"/>
                <a:gd name="T1" fmla="*/ 0 h 127"/>
                <a:gd name="T2" fmla="*/ 0 w 96"/>
                <a:gd name="T3" fmla="*/ 29 h 127"/>
                <a:gd name="T4" fmla="*/ 0 w 96"/>
                <a:gd name="T5" fmla="*/ 41 h 127"/>
                <a:gd name="T6" fmla="*/ 0 w 96"/>
                <a:gd name="T7" fmla="*/ 41 h 127"/>
                <a:gd name="T8" fmla="*/ 0 w 96"/>
                <a:gd name="T9" fmla="*/ 70 h 127"/>
                <a:gd name="T10" fmla="*/ 0 w 96"/>
                <a:gd name="T11" fmla="*/ 126 h 127"/>
                <a:gd name="T12" fmla="*/ 21 w 96"/>
                <a:gd name="T13" fmla="*/ 127 h 127"/>
                <a:gd name="T14" fmla="*/ 96 w 96"/>
                <a:gd name="T15" fmla="*/ 41 h 127"/>
                <a:gd name="T16" fmla="*/ 56 w 96"/>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27">
                  <a:moveTo>
                    <a:pt x="56" y="0"/>
                  </a:moveTo>
                  <a:cubicBezTo>
                    <a:pt x="39" y="13"/>
                    <a:pt x="20" y="23"/>
                    <a:pt x="0" y="29"/>
                  </a:cubicBezTo>
                  <a:cubicBezTo>
                    <a:pt x="0" y="34"/>
                    <a:pt x="0" y="38"/>
                    <a:pt x="0" y="41"/>
                  </a:cubicBezTo>
                  <a:cubicBezTo>
                    <a:pt x="0" y="41"/>
                    <a:pt x="0" y="41"/>
                    <a:pt x="0" y="41"/>
                  </a:cubicBezTo>
                  <a:cubicBezTo>
                    <a:pt x="0" y="51"/>
                    <a:pt x="0" y="60"/>
                    <a:pt x="0" y="70"/>
                  </a:cubicBezTo>
                  <a:cubicBezTo>
                    <a:pt x="0" y="88"/>
                    <a:pt x="0" y="107"/>
                    <a:pt x="0" y="126"/>
                  </a:cubicBezTo>
                  <a:cubicBezTo>
                    <a:pt x="21" y="127"/>
                    <a:pt x="21" y="127"/>
                    <a:pt x="21" y="127"/>
                  </a:cubicBezTo>
                  <a:cubicBezTo>
                    <a:pt x="40" y="93"/>
                    <a:pt x="66" y="63"/>
                    <a:pt x="96" y="41"/>
                  </a:cubicBezTo>
                  <a:cubicBezTo>
                    <a:pt x="80" y="30"/>
                    <a:pt x="66" y="17"/>
                    <a:pt x="56" y="0"/>
                  </a:cubicBezTo>
                  <a:close/>
                </a:path>
              </a:pathLst>
            </a:custGeom>
            <a:solidFill>
              <a:srgbClr val="8A63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9" name="Freeform 79"/>
            <p:cNvSpPr/>
            <p:nvPr/>
          </p:nvSpPr>
          <p:spPr bwMode="auto">
            <a:xfrm>
              <a:off x="5116513" y="4875213"/>
              <a:ext cx="357188" cy="254000"/>
            </a:xfrm>
            <a:custGeom>
              <a:avLst/>
              <a:gdLst>
                <a:gd name="T0" fmla="*/ 125 w 125"/>
                <a:gd name="T1" fmla="*/ 24 h 89"/>
                <a:gd name="T2" fmla="*/ 75 w 125"/>
                <a:gd name="T3" fmla="*/ 0 h 89"/>
                <a:gd name="T4" fmla="*/ 0 w 125"/>
                <a:gd name="T5" fmla="*/ 86 h 89"/>
                <a:gd name="T6" fmla="*/ 78 w 125"/>
                <a:gd name="T7" fmla="*/ 89 h 89"/>
                <a:gd name="T8" fmla="*/ 125 w 125"/>
                <a:gd name="T9" fmla="*/ 24 h 89"/>
              </a:gdLst>
              <a:ahLst/>
              <a:cxnLst>
                <a:cxn ang="0">
                  <a:pos x="T0" y="T1"/>
                </a:cxn>
                <a:cxn ang="0">
                  <a:pos x="T2" y="T3"/>
                </a:cxn>
                <a:cxn ang="0">
                  <a:pos x="T4" y="T5"/>
                </a:cxn>
                <a:cxn ang="0">
                  <a:pos x="T6" y="T7"/>
                </a:cxn>
                <a:cxn ang="0">
                  <a:pos x="T8" y="T9"/>
                </a:cxn>
              </a:cxnLst>
              <a:rect l="0" t="0" r="r" b="b"/>
              <a:pathLst>
                <a:path w="125" h="89">
                  <a:moveTo>
                    <a:pt x="125" y="24"/>
                  </a:moveTo>
                  <a:cubicBezTo>
                    <a:pt x="107" y="18"/>
                    <a:pt x="90" y="10"/>
                    <a:pt x="75" y="0"/>
                  </a:cubicBezTo>
                  <a:cubicBezTo>
                    <a:pt x="45" y="22"/>
                    <a:pt x="19" y="52"/>
                    <a:pt x="0" y="86"/>
                  </a:cubicBezTo>
                  <a:cubicBezTo>
                    <a:pt x="78" y="89"/>
                    <a:pt x="78" y="89"/>
                    <a:pt x="78" y="89"/>
                  </a:cubicBezTo>
                  <a:cubicBezTo>
                    <a:pt x="88" y="64"/>
                    <a:pt x="104" y="42"/>
                    <a:pt x="125" y="24"/>
                  </a:cubicBezTo>
                  <a:close/>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0" name="Freeform 80"/>
            <p:cNvSpPr/>
            <p:nvPr/>
          </p:nvSpPr>
          <p:spPr bwMode="auto">
            <a:xfrm>
              <a:off x="5338763" y="4943475"/>
              <a:ext cx="288925" cy="200025"/>
            </a:xfrm>
            <a:custGeom>
              <a:avLst/>
              <a:gdLst>
                <a:gd name="T0" fmla="*/ 92 w 101"/>
                <a:gd name="T1" fmla="*/ 22 h 70"/>
                <a:gd name="T2" fmla="*/ 91 w 101"/>
                <a:gd name="T3" fmla="*/ 11 h 70"/>
                <a:gd name="T4" fmla="*/ 47 w 101"/>
                <a:gd name="T5" fmla="*/ 0 h 70"/>
                <a:gd name="T6" fmla="*/ 0 w 101"/>
                <a:gd name="T7" fmla="*/ 65 h 70"/>
                <a:gd name="T8" fmla="*/ 101 w 101"/>
                <a:gd name="T9" fmla="*/ 70 h 70"/>
                <a:gd name="T10" fmla="*/ 92 w 101"/>
                <a:gd name="T11" fmla="*/ 22 h 70"/>
              </a:gdLst>
              <a:ahLst/>
              <a:cxnLst>
                <a:cxn ang="0">
                  <a:pos x="T0" y="T1"/>
                </a:cxn>
                <a:cxn ang="0">
                  <a:pos x="T2" y="T3"/>
                </a:cxn>
                <a:cxn ang="0">
                  <a:pos x="T4" y="T5"/>
                </a:cxn>
                <a:cxn ang="0">
                  <a:pos x="T6" y="T7"/>
                </a:cxn>
                <a:cxn ang="0">
                  <a:pos x="T8" y="T9"/>
                </a:cxn>
                <a:cxn ang="0">
                  <a:pos x="T10" y="T11"/>
                </a:cxn>
              </a:cxnLst>
              <a:rect l="0" t="0" r="r" b="b"/>
              <a:pathLst>
                <a:path w="101" h="70">
                  <a:moveTo>
                    <a:pt x="92" y="22"/>
                  </a:moveTo>
                  <a:cubicBezTo>
                    <a:pt x="91" y="19"/>
                    <a:pt x="91" y="15"/>
                    <a:pt x="91" y="11"/>
                  </a:cubicBezTo>
                  <a:cubicBezTo>
                    <a:pt x="76" y="8"/>
                    <a:pt x="61" y="5"/>
                    <a:pt x="47" y="0"/>
                  </a:cubicBezTo>
                  <a:cubicBezTo>
                    <a:pt x="26" y="18"/>
                    <a:pt x="10" y="40"/>
                    <a:pt x="0" y="65"/>
                  </a:cubicBezTo>
                  <a:cubicBezTo>
                    <a:pt x="101" y="70"/>
                    <a:pt x="101" y="70"/>
                    <a:pt x="101" y="70"/>
                  </a:cubicBezTo>
                  <a:cubicBezTo>
                    <a:pt x="94" y="58"/>
                    <a:pt x="94" y="41"/>
                    <a:pt x="92" y="22"/>
                  </a:cubicBezTo>
                  <a:close/>
                </a:path>
              </a:pathLst>
            </a:custGeom>
            <a:solidFill>
              <a:srgbClr val="8A63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1" name="Freeform 81"/>
            <p:cNvSpPr/>
            <p:nvPr/>
          </p:nvSpPr>
          <p:spPr bwMode="auto">
            <a:xfrm>
              <a:off x="5216526" y="4640263"/>
              <a:ext cx="382588" cy="334963"/>
            </a:xfrm>
            <a:custGeom>
              <a:avLst/>
              <a:gdLst>
                <a:gd name="T0" fmla="*/ 132 w 134"/>
                <a:gd name="T1" fmla="*/ 82 h 117"/>
                <a:gd name="T2" fmla="*/ 131 w 134"/>
                <a:gd name="T3" fmla="*/ 62 h 117"/>
                <a:gd name="T4" fmla="*/ 42 w 134"/>
                <a:gd name="T5" fmla="*/ 0 h 117"/>
                <a:gd name="T6" fmla="*/ 0 w 134"/>
                <a:gd name="T7" fmla="*/ 41 h 117"/>
                <a:gd name="T8" fmla="*/ 134 w 134"/>
                <a:gd name="T9" fmla="*/ 117 h 117"/>
                <a:gd name="T10" fmla="*/ 132 w 134"/>
                <a:gd name="T11" fmla="*/ 82 h 117"/>
              </a:gdLst>
              <a:ahLst/>
              <a:cxnLst>
                <a:cxn ang="0">
                  <a:pos x="T0" y="T1"/>
                </a:cxn>
                <a:cxn ang="0">
                  <a:pos x="T2" y="T3"/>
                </a:cxn>
                <a:cxn ang="0">
                  <a:pos x="T4" y="T5"/>
                </a:cxn>
                <a:cxn ang="0">
                  <a:pos x="T6" y="T7"/>
                </a:cxn>
                <a:cxn ang="0">
                  <a:pos x="T8" y="T9"/>
                </a:cxn>
                <a:cxn ang="0">
                  <a:pos x="T10" y="T11"/>
                </a:cxn>
              </a:cxnLst>
              <a:rect l="0" t="0" r="r" b="b"/>
              <a:pathLst>
                <a:path w="134" h="117">
                  <a:moveTo>
                    <a:pt x="132" y="82"/>
                  </a:moveTo>
                  <a:cubicBezTo>
                    <a:pt x="132" y="77"/>
                    <a:pt x="132" y="70"/>
                    <a:pt x="131" y="62"/>
                  </a:cubicBezTo>
                  <a:cubicBezTo>
                    <a:pt x="96" y="51"/>
                    <a:pt x="63" y="31"/>
                    <a:pt x="42" y="0"/>
                  </a:cubicBezTo>
                  <a:cubicBezTo>
                    <a:pt x="30" y="16"/>
                    <a:pt x="16" y="30"/>
                    <a:pt x="0" y="41"/>
                  </a:cubicBezTo>
                  <a:cubicBezTo>
                    <a:pt x="29" y="86"/>
                    <a:pt x="80" y="108"/>
                    <a:pt x="134" y="117"/>
                  </a:cubicBezTo>
                  <a:cubicBezTo>
                    <a:pt x="133" y="106"/>
                    <a:pt x="132" y="94"/>
                    <a:pt x="132" y="82"/>
                  </a:cubicBezTo>
                  <a:close/>
                </a:path>
              </a:pathLst>
            </a:custGeom>
            <a:solidFill>
              <a:srgbClr val="F06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2" name="Freeform 82"/>
            <p:cNvSpPr/>
            <p:nvPr/>
          </p:nvSpPr>
          <p:spPr bwMode="auto">
            <a:xfrm>
              <a:off x="5335588" y="4554538"/>
              <a:ext cx="254000" cy="263525"/>
            </a:xfrm>
            <a:custGeom>
              <a:avLst/>
              <a:gdLst>
                <a:gd name="T0" fmla="*/ 89 w 89"/>
                <a:gd name="T1" fmla="*/ 92 h 92"/>
                <a:gd name="T2" fmla="*/ 89 w 89"/>
                <a:gd name="T3" fmla="*/ 7 h 92"/>
                <a:gd name="T4" fmla="*/ 20 w 89"/>
                <a:gd name="T5" fmla="*/ 0 h 92"/>
                <a:gd name="T6" fmla="*/ 0 w 89"/>
                <a:gd name="T7" fmla="*/ 30 h 92"/>
                <a:gd name="T8" fmla="*/ 89 w 89"/>
                <a:gd name="T9" fmla="*/ 92 h 92"/>
              </a:gdLst>
              <a:ahLst/>
              <a:cxnLst>
                <a:cxn ang="0">
                  <a:pos x="T0" y="T1"/>
                </a:cxn>
                <a:cxn ang="0">
                  <a:pos x="T2" y="T3"/>
                </a:cxn>
                <a:cxn ang="0">
                  <a:pos x="T4" y="T5"/>
                </a:cxn>
                <a:cxn ang="0">
                  <a:pos x="T6" y="T7"/>
                </a:cxn>
                <a:cxn ang="0">
                  <a:pos x="T8" y="T9"/>
                </a:cxn>
              </a:cxnLst>
              <a:rect l="0" t="0" r="r" b="b"/>
              <a:pathLst>
                <a:path w="89" h="92">
                  <a:moveTo>
                    <a:pt x="89" y="92"/>
                  </a:moveTo>
                  <a:cubicBezTo>
                    <a:pt x="89" y="70"/>
                    <a:pt x="89" y="39"/>
                    <a:pt x="89" y="7"/>
                  </a:cubicBezTo>
                  <a:cubicBezTo>
                    <a:pt x="20" y="0"/>
                    <a:pt x="20" y="0"/>
                    <a:pt x="20" y="0"/>
                  </a:cubicBezTo>
                  <a:cubicBezTo>
                    <a:pt x="14" y="11"/>
                    <a:pt x="8" y="21"/>
                    <a:pt x="0" y="30"/>
                  </a:cubicBezTo>
                  <a:cubicBezTo>
                    <a:pt x="21" y="61"/>
                    <a:pt x="54" y="81"/>
                    <a:pt x="89" y="92"/>
                  </a:cubicBezTo>
                  <a:close/>
                </a:path>
              </a:pathLst>
            </a:custGeom>
            <a:solidFill>
              <a:srgbClr val="8A63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3" name="Freeform 83"/>
            <p:cNvSpPr/>
            <p:nvPr/>
          </p:nvSpPr>
          <p:spPr bwMode="auto">
            <a:xfrm>
              <a:off x="5045076" y="5116513"/>
              <a:ext cx="2247900" cy="1812925"/>
            </a:xfrm>
            <a:custGeom>
              <a:avLst/>
              <a:gdLst>
                <a:gd name="T0" fmla="*/ 785 w 787"/>
                <a:gd name="T1" fmla="*/ 421 h 635"/>
                <a:gd name="T2" fmla="*/ 782 w 787"/>
                <a:gd name="T3" fmla="*/ 329 h 635"/>
                <a:gd name="T4" fmla="*/ 697 w 787"/>
                <a:gd name="T5" fmla="*/ 78 h 635"/>
                <a:gd name="T6" fmla="*/ 594 w 787"/>
                <a:gd name="T7" fmla="*/ 50 h 635"/>
                <a:gd name="T8" fmla="*/ 410 w 787"/>
                <a:gd name="T9" fmla="*/ 33 h 635"/>
                <a:gd name="T10" fmla="*/ 230 w 787"/>
                <a:gd name="T11" fmla="*/ 25 h 635"/>
                <a:gd name="T12" fmla="*/ 204 w 787"/>
                <a:gd name="T13" fmla="*/ 9 h 635"/>
                <a:gd name="T14" fmla="*/ 4 w 787"/>
                <a:gd name="T15" fmla="*/ 0 h 635"/>
                <a:gd name="T16" fmla="*/ 0 w 787"/>
                <a:gd name="T17" fmla="*/ 361 h 635"/>
                <a:gd name="T18" fmla="*/ 2 w 787"/>
                <a:gd name="T19" fmla="*/ 470 h 635"/>
                <a:gd name="T20" fmla="*/ 8 w 787"/>
                <a:gd name="T21" fmla="*/ 563 h 635"/>
                <a:gd name="T22" fmla="*/ 76 w 787"/>
                <a:gd name="T23" fmla="*/ 585 h 635"/>
                <a:gd name="T24" fmla="*/ 120 w 787"/>
                <a:gd name="T25" fmla="*/ 435 h 635"/>
                <a:gd name="T26" fmla="*/ 259 w 787"/>
                <a:gd name="T27" fmla="*/ 410 h 635"/>
                <a:gd name="T28" fmla="*/ 460 w 787"/>
                <a:gd name="T29" fmla="*/ 417 h 635"/>
                <a:gd name="T30" fmla="*/ 637 w 787"/>
                <a:gd name="T31" fmla="*/ 435 h 635"/>
                <a:gd name="T32" fmla="*/ 715 w 787"/>
                <a:gd name="T33" fmla="*/ 580 h 635"/>
                <a:gd name="T34" fmla="*/ 775 w 787"/>
                <a:gd name="T35" fmla="*/ 551 h 635"/>
                <a:gd name="T36" fmla="*/ 785 w 787"/>
                <a:gd name="T37" fmla="*/ 42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7" h="635">
                  <a:moveTo>
                    <a:pt x="785" y="421"/>
                  </a:moveTo>
                  <a:cubicBezTo>
                    <a:pt x="784" y="390"/>
                    <a:pt x="782" y="358"/>
                    <a:pt x="782" y="329"/>
                  </a:cubicBezTo>
                  <a:cubicBezTo>
                    <a:pt x="782" y="247"/>
                    <a:pt x="780" y="123"/>
                    <a:pt x="697" y="78"/>
                  </a:cubicBezTo>
                  <a:cubicBezTo>
                    <a:pt x="663" y="60"/>
                    <a:pt x="632" y="54"/>
                    <a:pt x="594" y="50"/>
                  </a:cubicBezTo>
                  <a:cubicBezTo>
                    <a:pt x="533" y="42"/>
                    <a:pt x="472" y="38"/>
                    <a:pt x="410" y="33"/>
                  </a:cubicBezTo>
                  <a:cubicBezTo>
                    <a:pt x="351" y="27"/>
                    <a:pt x="288" y="38"/>
                    <a:pt x="230" y="25"/>
                  </a:cubicBezTo>
                  <a:cubicBezTo>
                    <a:pt x="217" y="22"/>
                    <a:pt x="209" y="16"/>
                    <a:pt x="204" y="9"/>
                  </a:cubicBezTo>
                  <a:cubicBezTo>
                    <a:pt x="4" y="0"/>
                    <a:pt x="4" y="0"/>
                    <a:pt x="4" y="0"/>
                  </a:cubicBezTo>
                  <a:cubicBezTo>
                    <a:pt x="3" y="120"/>
                    <a:pt x="0" y="240"/>
                    <a:pt x="0" y="361"/>
                  </a:cubicBezTo>
                  <a:cubicBezTo>
                    <a:pt x="0" y="398"/>
                    <a:pt x="3" y="434"/>
                    <a:pt x="2" y="470"/>
                  </a:cubicBezTo>
                  <a:cubicBezTo>
                    <a:pt x="2" y="501"/>
                    <a:pt x="1" y="533"/>
                    <a:pt x="8" y="563"/>
                  </a:cubicBezTo>
                  <a:cubicBezTo>
                    <a:pt x="17" y="607"/>
                    <a:pt x="50" y="630"/>
                    <a:pt x="76" y="585"/>
                  </a:cubicBezTo>
                  <a:cubicBezTo>
                    <a:pt x="101" y="540"/>
                    <a:pt x="87" y="475"/>
                    <a:pt x="120" y="435"/>
                  </a:cubicBezTo>
                  <a:cubicBezTo>
                    <a:pt x="149" y="400"/>
                    <a:pt x="219" y="413"/>
                    <a:pt x="259" y="410"/>
                  </a:cubicBezTo>
                  <a:cubicBezTo>
                    <a:pt x="326" y="406"/>
                    <a:pt x="394" y="413"/>
                    <a:pt x="460" y="417"/>
                  </a:cubicBezTo>
                  <a:cubicBezTo>
                    <a:pt x="519" y="421"/>
                    <a:pt x="579" y="424"/>
                    <a:pt x="637" y="435"/>
                  </a:cubicBezTo>
                  <a:cubicBezTo>
                    <a:pt x="706" y="448"/>
                    <a:pt x="692" y="527"/>
                    <a:pt x="715" y="580"/>
                  </a:cubicBezTo>
                  <a:cubicBezTo>
                    <a:pt x="738" y="635"/>
                    <a:pt x="767" y="579"/>
                    <a:pt x="775" y="551"/>
                  </a:cubicBezTo>
                  <a:cubicBezTo>
                    <a:pt x="786" y="511"/>
                    <a:pt x="787" y="466"/>
                    <a:pt x="785" y="421"/>
                  </a:cubicBezTo>
                  <a:close/>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4" name="Freeform 84"/>
            <p:cNvSpPr/>
            <p:nvPr/>
          </p:nvSpPr>
          <p:spPr bwMode="auto">
            <a:xfrm>
              <a:off x="5334001" y="74613"/>
              <a:ext cx="214313" cy="579438"/>
            </a:xfrm>
            <a:custGeom>
              <a:avLst/>
              <a:gdLst>
                <a:gd name="T0" fmla="*/ 51 w 75"/>
                <a:gd name="T1" fmla="*/ 63 h 203"/>
                <a:gd name="T2" fmla="*/ 27 w 75"/>
                <a:gd name="T3" fmla="*/ 203 h 203"/>
                <a:gd name="T4" fmla="*/ 0 w 75"/>
                <a:gd name="T5" fmla="*/ 194 h 203"/>
                <a:gd name="T6" fmla="*/ 26 w 75"/>
                <a:gd name="T7" fmla="*/ 99 h 203"/>
                <a:gd name="T8" fmla="*/ 41 w 75"/>
                <a:gd name="T9" fmla="*/ 11 h 203"/>
                <a:gd name="T10" fmla="*/ 51 w 75"/>
                <a:gd name="T11" fmla="*/ 63 h 203"/>
              </a:gdLst>
              <a:ahLst/>
              <a:cxnLst>
                <a:cxn ang="0">
                  <a:pos x="T0" y="T1"/>
                </a:cxn>
                <a:cxn ang="0">
                  <a:pos x="T2" y="T3"/>
                </a:cxn>
                <a:cxn ang="0">
                  <a:pos x="T4" y="T5"/>
                </a:cxn>
                <a:cxn ang="0">
                  <a:pos x="T6" y="T7"/>
                </a:cxn>
                <a:cxn ang="0">
                  <a:pos x="T8" y="T9"/>
                </a:cxn>
                <a:cxn ang="0">
                  <a:pos x="T10" y="T11"/>
                </a:cxn>
              </a:cxnLst>
              <a:rect l="0" t="0" r="r" b="b"/>
              <a:pathLst>
                <a:path w="75" h="203">
                  <a:moveTo>
                    <a:pt x="51" y="63"/>
                  </a:moveTo>
                  <a:cubicBezTo>
                    <a:pt x="40" y="109"/>
                    <a:pt x="30" y="156"/>
                    <a:pt x="27" y="203"/>
                  </a:cubicBezTo>
                  <a:cubicBezTo>
                    <a:pt x="18" y="200"/>
                    <a:pt x="8" y="197"/>
                    <a:pt x="0" y="194"/>
                  </a:cubicBezTo>
                  <a:cubicBezTo>
                    <a:pt x="5" y="161"/>
                    <a:pt x="18" y="131"/>
                    <a:pt x="26" y="99"/>
                  </a:cubicBezTo>
                  <a:cubicBezTo>
                    <a:pt x="34" y="70"/>
                    <a:pt x="32" y="39"/>
                    <a:pt x="41" y="11"/>
                  </a:cubicBezTo>
                  <a:cubicBezTo>
                    <a:pt x="75" y="0"/>
                    <a:pt x="55" y="49"/>
                    <a:pt x="51" y="63"/>
                  </a:cubicBezTo>
                  <a:close/>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5" name="Freeform 85"/>
            <p:cNvSpPr/>
            <p:nvPr/>
          </p:nvSpPr>
          <p:spPr bwMode="auto">
            <a:xfrm>
              <a:off x="5491163" y="357188"/>
              <a:ext cx="487363" cy="515938"/>
            </a:xfrm>
            <a:custGeom>
              <a:avLst/>
              <a:gdLst>
                <a:gd name="T0" fmla="*/ 117 w 171"/>
                <a:gd name="T1" fmla="*/ 50 h 181"/>
                <a:gd name="T2" fmla="*/ 0 w 171"/>
                <a:gd name="T3" fmla="*/ 106 h 181"/>
                <a:gd name="T4" fmla="*/ 144 w 171"/>
                <a:gd name="T5" fmla="*/ 0 h 181"/>
                <a:gd name="T6" fmla="*/ 117 w 171"/>
                <a:gd name="T7" fmla="*/ 50 h 181"/>
              </a:gdLst>
              <a:ahLst/>
              <a:cxnLst>
                <a:cxn ang="0">
                  <a:pos x="T0" y="T1"/>
                </a:cxn>
                <a:cxn ang="0">
                  <a:pos x="T2" y="T3"/>
                </a:cxn>
                <a:cxn ang="0">
                  <a:pos x="T4" y="T5"/>
                </a:cxn>
                <a:cxn ang="0">
                  <a:pos x="T6" y="T7"/>
                </a:cxn>
              </a:cxnLst>
              <a:rect l="0" t="0" r="r" b="b"/>
              <a:pathLst>
                <a:path w="171" h="181">
                  <a:moveTo>
                    <a:pt x="117" y="50"/>
                  </a:moveTo>
                  <a:cubicBezTo>
                    <a:pt x="104" y="61"/>
                    <a:pt x="7" y="181"/>
                    <a:pt x="0" y="106"/>
                  </a:cubicBezTo>
                  <a:cubicBezTo>
                    <a:pt x="52" y="103"/>
                    <a:pt x="109" y="33"/>
                    <a:pt x="144" y="0"/>
                  </a:cubicBezTo>
                  <a:cubicBezTo>
                    <a:pt x="171" y="16"/>
                    <a:pt x="130" y="38"/>
                    <a:pt x="117" y="50"/>
                  </a:cubicBezTo>
                  <a:close/>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6" name="Oval 86"/>
            <p:cNvSpPr>
              <a:spLocks noChangeArrowheads="1"/>
            </p:cNvSpPr>
            <p:nvPr/>
          </p:nvSpPr>
          <p:spPr bwMode="auto">
            <a:xfrm>
              <a:off x="5370513" y="3175"/>
              <a:ext cx="200025" cy="203200"/>
            </a:xfrm>
            <a:prstGeom prst="ellipse">
              <a:avLst/>
            </a:pr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7" name="Oval 87"/>
            <p:cNvSpPr>
              <a:spLocks noChangeArrowheads="1"/>
            </p:cNvSpPr>
            <p:nvPr/>
          </p:nvSpPr>
          <p:spPr bwMode="auto">
            <a:xfrm>
              <a:off x="5832476" y="274638"/>
              <a:ext cx="203200" cy="201613"/>
            </a:xfrm>
            <a:prstGeom prst="ellipse">
              <a:avLst/>
            </a:pr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8" name="Freeform 88"/>
            <p:cNvSpPr/>
            <p:nvPr/>
          </p:nvSpPr>
          <p:spPr bwMode="auto">
            <a:xfrm>
              <a:off x="7121526" y="5462588"/>
              <a:ext cx="357188" cy="471488"/>
            </a:xfrm>
            <a:custGeom>
              <a:avLst/>
              <a:gdLst>
                <a:gd name="T0" fmla="*/ 26 w 125"/>
                <a:gd name="T1" fmla="*/ 0 h 165"/>
                <a:gd name="T2" fmla="*/ 45 w 125"/>
                <a:gd name="T3" fmla="*/ 58 h 165"/>
                <a:gd name="T4" fmla="*/ 90 w 125"/>
                <a:gd name="T5" fmla="*/ 125 h 165"/>
                <a:gd name="T6" fmla="*/ 116 w 125"/>
                <a:gd name="T7" fmla="*/ 144 h 165"/>
                <a:gd name="T8" fmla="*/ 107 w 125"/>
                <a:gd name="T9" fmla="*/ 159 h 165"/>
                <a:gd name="T10" fmla="*/ 42 w 125"/>
                <a:gd name="T11" fmla="*/ 99 h 165"/>
                <a:gd name="T12" fmla="*/ 19 w 125"/>
                <a:gd name="T13" fmla="*/ 57 h 165"/>
                <a:gd name="T14" fmla="*/ 0 w 125"/>
                <a:gd name="T15" fmla="*/ 14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5">
                  <a:moveTo>
                    <a:pt x="26" y="0"/>
                  </a:moveTo>
                  <a:cubicBezTo>
                    <a:pt x="36" y="19"/>
                    <a:pt x="36" y="39"/>
                    <a:pt x="45" y="58"/>
                  </a:cubicBezTo>
                  <a:cubicBezTo>
                    <a:pt x="56" y="83"/>
                    <a:pt x="69" y="107"/>
                    <a:pt x="90" y="125"/>
                  </a:cubicBezTo>
                  <a:cubicBezTo>
                    <a:pt x="97" y="132"/>
                    <a:pt x="110" y="137"/>
                    <a:pt x="116" y="144"/>
                  </a:cubicBezTo>
                  <a:cubicBezTo>
                    <a:pt x="125" y="155"/>
                    <a:pt x="124" y="165"/>
                    <a:pt x="107" y="159"/>
                  </a:cubicBezTo>
                  <a:cubicBezTo>
                    <a:pt x="87" y="151"/>
                    <a:pt x="54" y="116"/>
                    <a:pt x="42" y="99"/>
                  </a:cubicBezTo>
                  <a:cubicBezTo>
                    <a:pt x="33" y="87"/>
                    <a:pt x="26" y="71"/>
                    <a:pt x="19" y="57"/>
                  </a:cubicBezTo>
                  <a:cubicBezTo>
                    <a:pt x="14" y="45"/>
                    <a:pt x="11" y="21"/>
                    <a:pt x="0" y="14"/>
                  </a:cubicBezTo>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Freeform 89"/>
            <p:cNvSpPr/>
            <p:nvPr/>
          </p:nvSpPr>
          <p:spPr bwMode="auto">
            <a:xfrm>
              <a:off x="7389813" y="5848350"/>
              <a:ext cx="268288" cy="158750"/>
            </a:xfrm>
            <a:custGeom>
              <a:avLst/>
              <a:gdLst>
                <a:gd name="T0" fmla="*/ 5 w 94"/>
                <a:gd name="T1" fmla="*/ 7 h 56"/>
                <a:gd name="T2" fmla="*/ 30 w 94"/>
                <a:gd name="T3" fmla="*/ 1 h 56"/>
                <a:gd name="T4" fmla="*/ 56 w 94"/>
                <a:gd name="T5" fmla="*/ 9 h 56"/>
                <a:gd name="T6" fmla="*/ 77 w 94"/>
                <a:gd name="T7" fmla="*/ 23 h 56"/>
                <a:gd name="T8" fmla="*/ 88 w 94"/>
                <a:gd name="T9" fmla="*/ 39 h 56"/>
                <a:gd name="T10" fmla="*/ 35 w 94"/>
                <a:gd name="T11" fmla="*/ 52 h 56"/>
                <a:gd name="T12" fmla="*/ 1 w 94"/>
                <a:gd name="T13" fmla="*/ 18 h 56"/>
                <a:gd name="T14" fmla="*/ 3 w 94"/>
                <a:gd name="T15" fmla="*/ 7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6">
                  <a:moveTo>
                    <a:pt x="5" y="7"/>
                  </a:moveTo>
                  <a:cubicBezTo>
                    <a:pt x="14" y="3"/>
                    <a:pt x="20" y="0"/>
                    <a:pt x="30" y="1"/>
                  </a:cubicBezTo>
                  <a:cubicBezTo>
                    <a:pt x="40" y="2"/>
                    <a:pt x="48" y="5"/>
                    <a:pt x="56" y="9"/>
                  </a:cubicBezTo>
                  <a:cubicBezTo>
                    <a:pt x="63" y="13"/>
                    <a:pt x="70" y="19"/>
                    <a:pt x="77" y="23"/>
                  </a:cubicBezTo>
                  <a:cubicBezTo>
                    <a:pt x="84" y="28"/>
                    <a:pt x="94" y="30"/>
                    <a:pt x="88" y="39"/>
                  </a:cubicBezTo>
                  <a:cubicBezTo>
                    <a:pt x="78" y="54"/>
                    <a:pt x="50" y="56"/>
                    <a:pt x="35" y="52"/>
                  </a:cubicBezTo>
                  <a:cubicBezTo>
                    <a:pt x="19" y="48"/>
                    <a:pt x="3" y="35"/>
                    <a:pt x="1" y="18"/>
                  </a:cubicBezTo>
                  <a:cubicBezTo>
                    <a:pt x="0" y="14"/>
                    <a:pt x="0" y="10"/>
                    <a:pt x="3" y="7"/>
                  </a:cubicBezTo>
                </a:path>
              </a:pathLst>
            </a:custGeom>
            <a:solidFill>
              <a:srgbClr val="A95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Oval 90"/>
            <p:cNvSpPr>
              <a:spLocks noChangeArrowheads="1"/>
            </p:cNvSpPr>
            <p:nvPr/>
          </p:nvSpPr>
          <p:spPr bwMode="auto">
            <a:xfrm>
              <a:off x="5276851" y="801688"/>
              <a:ext cx="57150" cy="53975"/>
            </a:xfrm>
            <a:prstGeom prst="ellipse">
              <a:avLst/>
            </a:pr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1" name="Oval 91"/>
            <p:cNvSpPr>
              <a:spLocks noChangeArrowheads="1"/>
            </p:cNvSpPr>
            <p:nvPr/>
          </p:nvSpPr>
          <p:spPr bwMode="auto">
            <a:xfrm>
              <a:off x="4927601" y="628650"/>
              <a:ext cx="53975" cy="53975"/>
            </a:xfrm>
            <a:prstGeom prst="ellipse">
              <a:avLst/>
            </a:pr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2" name="Freeform 92"/>
            <p:cNvSpPr/>
            <p:nvPr/>
          </p:nvSpPr>
          <p:spPr bwMode="auto">
            <a:xfrm>
              <a:off x="5875338" y="5211763"/>
              <a:ext cx="492125" cy="207963"/>
            </a:xfrm>
            <a:custGeom>
              <a:avLst/>
              <a:gdLst>
                <a:gd name="T0" fmla="*/ 12 w 172"/>
                <a:gd name="T1" fmla="*/ 0 h 73"/>
                <a:gd name="T2" fmla="*/ 76 w 172"/>
                <a:gd name="T3" fmla="*/ 71 h 73"/>
                <a:gd name="T4" fmla="*/ 143 w 172"/>
                <a:gd name="T5" fmla="*/ 7 h 73"/>
              </a:gdLst>
              <a:ahLst/>
              <a:cxnLst>
                <a:cxn ang="0">
                  <a:pos x="T0" y="T1"/>
                </a:cxn>
                <a:cxn ang="0">
                  <a:pos x="T2" y="T3"/>
                </a:cxn>
                <a:cxn ang="0">
                  <a:pos x="T4" y="T5"/>
                </a:cxn>
              </a:cxnLst>
              <a:rect l="0" t="0" r="r" b="b"/>
              <a:pathLst>
                <a:path w="172" h="73">
                  <a:moveTo>
                    <a:pt x="12" y="0"/>
                  </a:moveTo>
                  <a:cubicBezTo>
                    <a:pt x="0" y="36"/>
                    <a:pt x="42" y="73"/>
                    <a:pt x="76" y="71"/>
                  </a:cubicBezTo>
                  <a:cubicBezTo>
                    <a:pt x="93" y="69"/>
                    <a:pt x="172" y="26"/>
                    <a:pt x="143" y="7"/>
                  </a:cubicBezTo>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3" name="Freeform 93"/>
            <p:cNvSpPr/>
            <p:nvPr/>
          </p:nvSpPr>
          <p:spPr bwMode="auto">
            <a:xfrm>
              <a:off x="5045076" y="5502275"/>
              <a:ext cx="558800" cy="442913"/>
            </a:xfrm>
            <a:custGeom>
              <a:avLst/>
              <a:gdLst>
                <a:gd name="T0" fmla="*/ 176 w 196"/>
                <a:gd name="T1" fmla="*/ 45 h 155"/>
                <a:gd name="T2" fmla="*/ 58 w 196"/>
                <a:gd name="T3" fmla="*/ 133 h 155"/>
                <a:gd name="T4" fmla="*/ 153 w 196"/>
                <a:gd name="T5" fmla="*/ 124 h 155"/>
                <a:gd name="T6" fmla="*/ 176 w 196"/>
                <a:gd name="T7" fmla="*/ 45 h 155"/>
              </a:gdLst>
              <a:ahLst/>
              <a:cxnLst>
                <a:cxn ang="0">
                  <a:pos x="T0" y="T1"/>
                </a:cxn>
                <a:cxn ang="0">
                  <a:pos x="T2" y="T3"/>
                </a:cxn>
                <a:cxn ang="0">
                  <a:pos x="T4" y="T5"/>
                </a:cxn>
                <a:cxn ang="0">
                  <a:pos x="T6" y="T7"/>
                </a:cxn>
              </a:cxnLst>
              <a:rect l="0" t="0" r="r" b="b"/>
              <a:pathLst>
                <a:path w="196" h="155">
                  <a:moveTo>
                    <a:pt x="176" y="45"/>
                  </a:moveTo>
                  <a:cubicBezTo>
                    <a:pt x="141" y="0"/>
                    <a:pt x="0" y="85"/>
                    <a:pt x="58" y="133"/>
                  </a:cubicBezTo>
                  <a:cubicBezTo>
                    <a:pt x="84" y="155"/>
                    <a:pt x="129" y="143"/>
                    <a:pt x="153" y="124"/>
                  </a:cubicBezTo>
                  <a:cubicBezTo>
                    <a:pt x="173" y="108"/>
                    <a:pt x="196" y="70"/>
                    <a:pt x="176" y="45"/>
                  </a:cubicBezTo>
                  <a:close/>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4" name="Freeform 94"/>
            <p:cNvSpPr/>
            <p:nvPr/>
          </p:nvSpPr>
          <p:spPr bwMode="auto">
            <a:xfrm>
              <a:off x="6886576" y="5383213"/>
              <a:ext cx="403225" cy="365125"/>
            </a:xfrm>
            <a:custGeom>
              <a:avLst/>
              <a:gdLst>
                <a:gd name="T0" fmla="*/ 72 w 141"/>
                <a:gd name="T1" fmla="*/ 4 h 128"/>
                <a:gd name="T2" fmla="*/ 30 w 141"/>
                <a:gd name="T3" fmla="*/ 85 h 128"/>
                <a:gd name="T4" fmla="*/ 121 w 141"/>
                <a:gd name="T5" fmla="*/ 128 h 128"/>
                <a:gd name="T6" fmla="*/ 68 w 141"/>
                <a:gd name="T7" fmla="*/ 0 h 128"/>
              </a:gdLst>
              <a:ahLst/>
              <a:cxnLst>
                <a:cxn ang="0">
                  <a:pos x="T0" y="T1"/>
                </a:cxn>
                <a:cxn ang="0">
                  <a:pos x="T2" y="T3"/>
                </a:cxn>
                <a:cxn ang="0">
                  <a:pos x="T4" y="T5"/>
                </a:cxn>
                <a:cxn ang="0">
                  <a:pos x="T6" y="T7"/>
                </a:cxn>
              </a:cxnLst>
              <a:rect l="0" t="0" r="r" b="b"/>
              <a:pathLst>
                <a:path w="141" h="128">
                  <a:moveTo>
                    <a:pt x="72" y="4"/>
                  </a:moveTo>
                  <a:cubicBezTo>
                    <a:pt x="30" y="7"/>
                    <a:pt x="0" y="46"/>
                    <a:pt x="30" y="85"/>
                  </a:cubicBezTo>
                  <a:cubicBezTo>
                    <a:pt x="56" y="119"/>
                    <a:pt x="89" y="113"/>
                    <a:pt x="121" y="128"/>
                  </a:cubicBezTo>
                  <a:cubicBezTo>
                    <a:pt x="141" y="91"/>
                    <a:pt x="105" y="16"/>
                    <a:pt x="68" y="0"/>
                  </a:cubicBezTo>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5" name="Freeform 95"/>
            <p:cNvSpPr/>
            <p:nvPr/>
          </p:nvSpPr>
          <p:spPr bwMode="auto">
            <a:xfrm>
              <a:off x="6207126" y="5641975"/>
              <a:ext cx="628650" cy="454025"/>
            </a:xfrm>
            <a:custGeom>
              <a:avLst/>
              <a:gdLst>
                <a:gd name="T0" fmla="*/ 149 w 220"/>
                <a:gd name="T1" fmla="*/ 149 h 159"/>
                <a:gd name="T2" fmla="*/ 210 w 220"/>
                <a:gd name="T3" fmla="*/ 85 h 159"/>
                <a:gd name="T4" fmla="*/ 145 w 220"/>
                <a:gd name="T5" fmla="*/ 36 h 159"/>
                <a:gd name="T6" fmla="*/ 68 w 220"/>
                <a:gd name="T7" fmla="*/ 10 h 159"/>
                <a:gd name="T8" fmla="*/ 31 w 220"/>
                <a:gd name="T9" fmla="*/ 137 h 159"/>
                <a:gd name="T10" fmla="*/ 149 w 220"/>
                <a:gd name="T11" fmla="*/ 149 h 159"/>
              </a:gdLst>
              <a:ahLst/>
              <a:cxnLst>
                <a:cxn ang="0">
                  <a:pos x="T0" y="T1"/>
                </a:cxn>
                <a:cxn ang="0">
                  <a:pos x="T2" y="T3"/>
                </a:cxn>
                <a:cxn ang="0">
                  <a:pos x="T4" y="T5"/>
                </a:cxn>
                <a:cxn ang="0">
                  <a:pos x="T6" y="T7"/>
                </a:cxn>
                <a:cxn ang="0">
                  <a:pos x="T8" y="T9"/>
                </a:cxn>
                <a:cxn ang="0">
                  <a:pos x="T10" y="T11"/>
                </a:cxn>
              </a:cxnLst>
              <a:rect l="0" t="0" r="r" b="b"/>
              <a:pathLst>
                <a:path w="220" h="159">
                  <a:moveTo>
                    <a:pt x="149" y="149"/>
                  </a:moveTo>
                  <a:cubicBezTo>
                    <a:pt x="189" y="140"/>
                    <a:pt x="220" y="120"/>
                    <a:pt x="210" y="85"/>
                  </a:cubicBezTo>
                  <a:cubicBezTo>
                    <a:pt x="203" y="62"/>
                    <a:pt x="163" y="48"/>
                    <a:pt x="145" y="36"/>
                  </a:cubicBezTo>
                  <a:cubicBezTo>
                    <a:pt x="119" y="20"/>
                    <a:pt x="96" y="0"/>
                    <a:pt x="68" y="10"/>
                  </a:cubicBezTo>
                  <a:cubicBezTo>
                    <a:pt x="32" y="23"/>
                    <a:pt x="0" y="110"/>
                    <a:pt x="31" y="137"/>
                  </a:cubicBezTo>
                  <a:cubicBezTo>
                    <a:pt x="50" y="154"/>
                    <a:pt x="105" y="159"/>
                    <a:pt x="149" y="149"/>
                  </a:cubicBezTo>
                  <a:close/>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6" name="Freeform 96"/>
            <p:cNvSpPr/>
            <p:nvPr/>
          </p:nvSpPr>
          <p:spPr bwMode="auto">
            <a:xfrm>
              <a:off x="5164138" y="1376363"/>
              <a:ext cx="277813" cy="169863"/>
            </a:xfrm>
            <a:custGeom>
              <a:avLst/>
              <a:gdLst>
                <a:gd name="T0" fmla="*/ 0 w 175"/>
                <a:gd name="T1" fmla="*/ 0 h 107"/>
                <a:gd name="T2" fmla="*/ 175 w 175"/>
                <a:gd name="T3" fmla="*/ 95 h 107"/>
                <a:gd name="T4" fmla="*/ 0 w 175"/>
                <a:gd name="T5" fmla="*/ 107 h 107"/>
                <a:gd name="T6" fmla="*/ 0 w 175"/>
                <a:gd name="T7" fmla="*/ 0 h 107"/>
              </a:gdLst>
              <a:ahLst/>
              <a:cxnLst>
                <a:cxn ang="0">
                  <a:pos x="T0" y="T1"/>
                </a:cxn>
                <a:cxn ang="0">
                  <a:pos x="T2" y="T3"/>
                </a:cxn>
                <a:cxn ang="0">
                  <a:pos x="T4" y="T5"/>
                </a:cxn>
                <a:cxn ang="0">
                  <a:pos x="T6" y="T7"/>
                </a:cxn>
              </a:cxnLst>
              <a:rect l="0" t="0" r="r" b="b"/>
              <a:pathLst>
                <a:path w="175" h="107">
                  <a:moveTo>
                    <a:pt x="0" y="0"/>
                  </a:moveTo>
                  <a:lnTo>
                    <a:pt x="175" y="95"/>
                  </a:lnTo>
                  <a:lnTo>
                    <a:pt x="0" y="107"/>
                  </a:lnTo>
                  <a:lnTo>
                    <a:pt x="0" y="0"/>
                  </a:lnTo>
                  <a:close/>
                </a:path>
              </a:pathLst>
            </a:custGeom>
            <a:solidFill>
              <a:srgbClr val="BBC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7" name="Freeform 97"/>
            <p:cNvSpPr/>
            <p:nvPr/>
          </p:nvSpPr>
          <p:spPr bwMode="auto">
            <a:xfrm>
              <a:off x="5278438" y="1320800"/>
              <a:ext cx="277813" cy="166688"/>
            </a:xfrm>
            <a:custGeom>
              <a:avLst/>
              <a:gdLst>
                <a:gd name="T0" fmla="*/ 175 w 175"/>
                <a:gd name="T1" fmla="*/ 105 h 105"/>
                <a:gd name="T2" fmla="*/ 0 w 175"/>
                <a:gd name="T3" fmla="*/ 0 h 105"/>
                <a:gd name="T4" fmla="*/ 175 w 175"/>
                <a:gd name="T5" fmla="*/ 6 h 105"/>
                <a:gd name="T6" fmla="*/ 175 w 175"/>
                <a:gd name="T7" fmla="*/ 105 h 105"/>
              </a:gdLst>
              <a:ahLst/>
              <a:cxnLst>
                <a:cxn ang="0">
                  <a:pos x="T0" y="T1"/>
                </a:cxn>
                <a:cxn ang="0">
                  <a:pos x="T2" y="T3"/>
                </a:cxn>
                <a:cxn ang="0">
                  <a:pos x="T4" y="T5"/>
                </a:cxn>
                <a:cxn ang="0">
                  <a:pos x="T6" y="T7"/>
                </a:cxn>
              </a:cxnLst>
              <a:rect l="0" t="0" r="r" b="b"/>
              <a:pathLst>
                <a:path w="175" h="105">
                  <a:moveTo>
                    <a:pt x="175" y="105"/>
                  </a:moveTo>
                  <a:lnTo>
                    <a:pt x="0" y="0"/>
                  </a:lnTo>
                  <a:lnTo>
                    <a:pt x="175" y="6"/>
                  </a:lnTo>
                  <a:lnTo>
                    <a:pt x="175" y="105"/>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8" name="Freeform 98"/>
            <p:cNvSpPr/>
            <p:nvPr/>
          </p:nvSpPr>
          <p:spPr bwMode="auto">
            <a:xfrm>
              <a:off x="5241926" y="1612900"/>
              <a:ext cx="320675" cy="225425"/>
            </a:xfrm>
            <a:custGeom>
              <a:avLst/>
              <a:gdLst>
                <a:gd name="T0" fmla="*/ 0 w 202"/>
                <a:gd name="T1" fmla="*/ 32 h 142"/>
                <a:gd name="T2" fmla="*/ 202 w 202"/>
                <a:gd name="T3" fmla="*/ 0 h 142"/>
                <a:gd name="T4" fmla="*/ 193 w 202"/>
                <a:gd name="T5" fmla="*/ 142 h 142"/>
                <a:gd name="T6" fmla="*/ 0 w 202"/>
                <a:gd name="T7" fmla="*/ 32 h 142"/>
              </a:gdLst>
              <a:ahLst/>
              <a:cxnLst>
                <a:cxn ang="0">
                  <a:pos x="T0" y="T1"/>
                </a:cxn>
                <a:cxn ang="0">
                  <a:pos x="T2" y="T3"/>
                </a:cxn>
                <a:cxn ang="0">
                  <a:pos x="T4" y="T5"/>
                </a:cxn>
                <a:cxn ang="0">
                  <a:pos x="T6" y="T7"/>
                </a:cxn>
              </a:cxnLst>
              <a:rect l="0" t="0" r="r" b="b"/>
              <a:pathLst>
                <a:path w="202" h="142">
                  <a:moveTo>
                    <a:pt x="0" y="32"/>
                  </a:moveTo>
                  <a:lnTo>
                    <a:pt x="202" y="0"/>
                  </a:lnTo>
                  <a:lnTo>
                    <a:pt x="193" y="142"/>
                  </a:lnTo>
                  <a:lnTo>
                    <a:pt x="0" y="32"/>
                  </a:lnTo>
                  <a:close/>
                </a:path>
              </a:pathLst>
            </a:custGeom>
            <a:solidFill>
              <a:srgbClr val="FFC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9" name="Freeform 99"/>
            <p:cNvSpPr/>
            <p:nvPr/>
          </p:nvSpPr>
          <p:spPr bwMode="auto">
            <a:xfrm>
              <a:off x="5159376" y="1738313"/>
              <a:ext cx="290513" cy="193675"/>
            </a:xfrm>
            <a:custGeom>
              <a:avLst/>
              <a:gdLst>
                <a:gd name="T0" fmla="*/ 5 w 183"/>
                <a:gd name="T1" fmla="*/ 0 h 122"/>
                <a:gd name="T2" fmla="*/ 183 w 183"/>
                <a:gd name="T3" fmla="*/ 113 h 122"/>
                <a:gd name="T4" fmla="*/ 0 w 183"/>
                <a:gd name="T5" fmla="*/ 122 h 122"/>
                <a:gd name="T6" fmla="*/ 5 w 183"/>
                <a:gd name="T7" fmla="*/ 0 h 122"/>
              </a:gdLst>
              <a:ahLst/>
              <a:cxnLst>
                <a:cxn ang="0">
                  <a:pos x="T0" y="T1"/>
                </a:cxn>
                <a:cxn ang="0">
                  <a:pos x="T2" y="T3"/>
                </a:cxn>
                <a:cxn ang="0">
                  <a:pos x="T4" y="T5"/>
                </a:cxn>
                <a:cxn ang="0">
                  <a:pos x="T6" y="T7"/>
                </a:cxn>
              </a:cxnLst>
              <a:rect l="0" t="0" r="r" b="b"/>
              <a:pathLst>
                <a:path w="183" h="122">
                  <a:moveTo>
                    <a:pt x="5" y="0"/>
                  </a:moveTo>
                  <a:lnTo>
                    <a:pt x="183" y="113"/>
                  </a:lnTo>
                  <a:lnTo>
                    <a:pt x="0" y="122"/>
                  </a:lnTo>
                  <a:lnTo>
                    <a:pt x="5" y="0"/>
                  </a:lnTo>
                  <a:close/>
                </a:path>
              </a:pathLst>
            </a:custGeom>
            <a:solidFill>
              <a:srgbClr val="7C51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0" name="Freeform 100"/>
            <p:cNvSpPr/>
            <p:nvPr/>
          </p:nvSpPr>
          <p:spPr bwMode="auto">
            <a:xfrm>
              <a:off x="5099051" y="2106613"/>
              <a:ext cx="474663" cy="153988"/>
            </a:xfrm>
            <a:custGeom>
              <a:avLst/>
              <a:gdLst>
                <a:gd name="T0" fmla="*/ 0 w 299"/>
                <a:gd name="T1" fmla="*/ 97 h 97"/>
                <a:gd name="T2" fmla="*/ 297 w 299"/>
                <a:gd name="T3" fmla="*/ 93 h 97"/>
                <a:gd name="T4" fmla="*/ 299 w 299"/>
                <a:gd name="T5" fmla="*/ 7 h 97"/>
                <a:gd name="T6" fmla="*/ 250 w 299"/>
                <a:gd name="T7" fmla="*/ 0 h 97"/>
                <a:gd name="T8" fmla="*/ 157 w 299"/>
                <a:gd name="T9" fmla="*/ 2 h 97"/>
                <a:gd name="T10" fmla="*/ 68 w 299"/>
                <a:gd name="T11" fmla="*/ 0 h 97"/>
                <a:gd name="T12" fmla="*/ 4 w 299"/>
                <a:gd name="T13" fmla="*/ 0 h 97"/>
                <a:gd name="T14" fmla="*/ 0 w 299"/>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97">
                  <a:moveTo>
                    <a:pt x="0" y="97"/>
                  </a:moveTo>
                  <a:lnTo>
                    <a:pt x="297" y="93"/>
                  </a:lnTo>
                  <a:lnTo>
                    <a:pt x="299" y="7"/>
                  </a:lnTo>
                  <a:lnTo>
                    <a:pt x="250" y="0"/>
                  </a:lnTo>
                  <a:lnTo>
                    <a:pt x="157" y="2"/>
                  </a:lnTo>
                  <a:lnTo>
                    <a:pt x="68" y="0"/>
                  </a:lnTo>
                  <a:lnTo>
                    <a:pt x="4" y="0"/>
                  </a:lnTo>
                  <a:lnTo>
                    <a:pt x="0" y="97"/>
                  </a:lnTo>
                  <a:close/>
                </a:path>
              </a:pathLst>
            </a:custGeom>
            <a:solidFill>
              <a:srgbClr val="A75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1" name="Freeform 101"/>
            <p:cNvSpPr/>
            <p:nvPr/>
          </p:nvSpPr>
          <p:spPr bwMode="auto">
            <a:xfrm>
              <a:off x="5105401" y="2097088"/>
              <a:ext cx="473075" cy="157163"/>
            </a:xfrm>
            <a:custGeom>
              <a:avLst/>
              <a:gdLst>
                <a:gd name="T0" fmla="*/ 0 w 166"/>
                <a:gd name="T1" fmla="*/ 3 h 55"/>
                <a:gd name="T2" fmla="*/ 28 w 166"/>
                <a:gd name="T3" fmla="*/ 52 h 55"/>
                <a:gd name="T4" fmla="*/ 50 w 166"/>
                <a:gd name="T5" fmla="*/ 1 h 55"/>
                <a:gd name="T6" fmla="*/ 80 w 166"/>
                <a:gd name="T7" fmla="*/ 49 h 55"/>
                <a:gd name="T8" fmla="*/ 103 w 166"/>
                <a:gd name="T9" fmla="*/ 1 h 55"/>
                <a:gd name="T10" fmla="*/ 127 w 166"/>
                <a:gd name="T11" fmla="*/ 48 h 55"/>
                <a:gd name="T12" fmla="*/ 148 w 166"/>
                <a:gd name="T13" fmla="*/ 1 h 55"/>
                <a:gd name="T14" fmla="*/ 163 w 166"/>
                <a:gd name="T15" fmla="*/ 55 h 55"/>
                <a:gd name="T16" fmla="*/ 166 w 166"/>
                <a:gd name="T17" fmla="*/ 1 h 55"/>
                <a:gd name="T18" fmla="*/ 0 w 166"/>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55">
                  <a:moveTo>
                    <a:pt x="0" y="3"/>
                  </a:moveTo>
                  <a:cubicBezTo>
                    <a:pt x="28" y="52"/>
                    <a:pt x="28" y="52"/>
                    <a:pt x="28" y="52"/>
                  </a:cubicBezTo>
                  <a:cubicBezTo>
                    <a:pt x="50" y="1"/>
                    <a:pt x="50" y="1"/>
                    <a:pt x="50" y="1"/>
                  </a:cubicBezTo>
                  <a:cubicBezTo>
                    <a:pt x="80" y="49"/>
                    <a:pt x="80" y="49"/>
                    <a:pt x="80" y="49"/>
                  </a:cubicBezTo>
                  <a:cubicBezTo>
                    <a:pt x="103" y="1"/>
                    <a:pt x="103" y="1"/>
                    <a:pt x="103" y="1"/>
                  </a:cubicBezTo>
                  <a:cubicBezTo>
                    <a:pt x="127" y="48"/>
                    <a:pt x="127" y="48"/>
                    <a:pt x="127" y="48"/>
                  </a:cubicBezTo>
                  <a:cubicBezTo>
                    <a:pt x="148" y="1"/>
                    <a:pt x="148" y="1"/>
                    <a:pt x="148" y="1"/>
                  </a:cubicBezTo>
                  <a:cubicBezTo>
                    <a:pt x="163" y="55"/>
                    <a:pt x="163" y="55"/>
                    <a:pt x="163" y="55"/>
                  </a:cubicBezTo>
                  <a:cubicBezTo>
                    <a:pt x="166" y="1"/>
                    <a:pt x="166" y="1"/>
                    <a:pt x="166" y="1"/>
                  </a:cubicBezTo>
                  <a:cubicBezTo>
                    <a:pt x="166" y="1"/>
                    <a:pt x="5" y="0"/>
                    <a:pt x="0" y="3"/>
                  </a:cubicBezTo>
                  <a:close/>
                </a:path>
              </a:pathLst>
            </a:custGeom>
            <a:solidFill>
              <a:srgbClr val="FFC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2" name="Oval 102"/>
            <p:cNvSpPr>
              <a:spLocks noChangeArrowheads="1"/>
            </p:cNvSpPr>
            <p:nvPr/>
          </p:nvSpPr>
          <p:spPr bwMode="auto">
            <a:xfrm>
              <a:off x="5138738" y="2297113"/>
              <a:ext cx="25400" cy="25400"/>
            </a:xfrm>
            <a:prstGeom prst="ellipse">
              <a:avLst/>
            </a:prstGeom>
            <a:solidFill>
              <a:srgbClr val="A7D4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3" name="Oval 103"/>
            <p:cNvSpPr>
              <a:spLocks noChangeArrowheads="1"/>
            </p:cNvSpPr>
            <p:nvPr/>
          </p:nvSpPr>
          <p:spPr bwMode="auto">
            <a:xfrm>
              <a:off x="5248276" y="2297113"/>
              <a:ext cx="25400" cy="25400"/>
            </a:xfrm>
            <a:prstGeom prst="ellipse">
              <a:avLst/>
            </a:prstGeom>
            <a:solidFill>
              <a:srgbClr val="A7D4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4" name="Oval 104"/>
            <p:cNvSpPr>
              <a:spLocks noChangeArrowheads="1"/>
            </p:cNvSpPr>
            <p:nvPr/>
          </p:nvSpPr>
          <p:spPr bwMode="auto">
            <a:xfrm>
              <a:off x="5373688" y="2297113"/>
              <a:ext cx="25400" cy="25400"/>
            </a:xfrm>
            <a:prstGeom prst="ellipse">
              <a:avLst/>
            </a:prstGeom>
            <a:solidFill>
              <a:srgbClr val="A7D4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5" name="Oval 105"/>
            <p:cNvSpPr>
              <a:spLocks noChangeArrowheads="1"/>
            </p:cNvSpPr>
            <p:nvPr/>
          </p:nvSpPr>
          <p:spPr bwMode="auto">
            <a:xfrm>
              <a:off x="5502276" y="2306638"/>
              <a:ext cx="25400" cy="25400"/>
            </a:xfrm>
            <a:prstGeom prst="ellipse">
              <a:avLst/>
            </a:prstGeom>
            <a:solidFill>
              <a:srgbClr val="A7D4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6" name="Freeform 106"/>
            <p:cNvSpPr/>
            <p:nvPr/>
          </p:nvSpPr>
          <p:spPr bwMode="auto">
            <a:xfrm>
              <a:off x="5156201" y="2693988"/>
              <a:ext cx="150813" cy="93663"/>
            </a:xfrm>
            <a:custGeom>
              <a:avLst/>
              <a:gdLst>
                <a:gd name="T0" fmla="*/ 0 w 53"/>
                <a:gd name="T1" fmla="*/ 0 h 33"/>
                <a:gd name="T2" fmla="*/ 0 w 53"/>
                <a:gd name="T3" fmla="*/ 6 h 33"/>
                <a:gd name="T4" fmla="*/ 27 w 53"/>
                <a:gd name="T5" fmla="*/ 33 h 33"/>
                <a:gd name="T6" fmla="*/ 53 w 53"/>
                <a:gd name="T7" fmla="*/ 9 h 33"/>
                <a:gd name="T8" fmla="*/ 0 w 53"/>
                <a:gd name="T9" fmla="*/ 0 h 33"/>
              </a:gdLst>
              <a:ahLst/>
              <a:cxnLst>
                <a:cxn ang="0">
                  <a:pos x="T0" y="T1"/>
                </a:cxn>
                <a:cxn ang="0">
                  <a:pos x="T2" y="T3"/>
                </a:cxn>
                <a:cxn ang="0">
                  <a:pos x="T4" y="T5"/>
                </a:cxn>
                <a:cxn ang="0">
                  <a:pos x="T6" y="T7"/>
                </a:cxn>
                <a:cxn ang="0">
                  <a:pos x="T8" y="T9"/>
                </a:cxn>
              </a:cxnLst>
              <a:rect l="0" t="0" r="r" b="b"/>
              <a:pathLst>
                <a:path w="53" h="33">
                  <a:moveTo>
                    <a:pt x="0" y="0"/>
                  </a:moveTo>
                  <a:cubicBezTo>
                    <a:pt x="0" y="2"/>
                    <a:pt x="0" y="4"/>
                    <a:pt x="0" y="6"/>
                  </a:cubicBezTo>
                  <a:cubicBezTo>
                    <a:pt x="0" y="21"/>
                    <a:pt x="12" y="33"/>
                    <a:pt x="27" y="33"/>
                  </a:cubicBezTo>
                  <a:cubicBezTo>
                    <a:pt x="40" y="33"/>
                    <a:pt x="52" y="22"/>
                    <a:pt x="53" y="9"/>
                  </a:cubicBezTo>
                  <a:lnTo>
                    <a:pt x="0" y="0"/>
                  </a:lnTo>
                  <a:close/>
                </a:path>
              </a:pathLst>
            </a:cu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7" name="Oval 107"/>
            <p:cNvSpPr>
              <a:spLocks noChangeArrowheads="1"/>
            </p:cNvSpPr>
            <p:nvPr/>
          </p:nvSpPr>
          <p:spPr bwMode="auto">
            <a:xfrm>
              <a:off x="5376863" y="2808288"/>
              <a:ext cx="111125" cy="111125"/>
            </a:xfrm>
            <a:prstGeom prst="ellipse">
              <a:avLst/>
            </a:pr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8" name="Freeform 108"/>
            <p:cNvSpPr/>
            <p:nvPr/>
          </p:nvSpPr>
          <p:spPr bwMode="auto">
            <a:xfrm>
              <a:off x="5078413" y="2859088"/>
              <a:ext cx="98425" cy="163513"/>
            </a:xfrm>
            <a:custGeom>
              <a:avLst/>
              <a:gdLst>
                <a:gd name="T0" fmla="*/ 6 w 34"/>
                <a:gd name="T1" fmla="*/ 0 h 57"/>
                <a:gd name="T2" fmla="*/ 1 w 34"/>
                <a:gd name="T3" fmla="*/ 1 h 57"/>
                <a:gd name="T4" fmla="*/ 0 w 34"/>
                <a:gd name="T5" fmla="*/ 57 h 57"/>
                <a:gd name="T6" fmla="*/ 6 w 34"/>
                <a:gd name="T7" fmla="*/ 57 h 57"/>
                <a:gd name="T8" fmla="*/ 34 w 34"/>
                <a:gd name="T9" fmla="*/ 29 h 57"/>
                <a:gd name="T10" fmla="*/ 6 w 34"/>
                <a:gd name="T11" fmla="*/ 0 h 57"/>
              </a:gdLst>
              <a:ahLst/>
              <a:cxnLst>
                <a:cxn ang="0">
                  <a:pos x="T0" y="T1"/>
                </a:cxn>
                <a:cxn ang="0">
                  <a:pos x="T2" y="T3"/>
                </a:cxn>
                <a:cxn ang="0">
                  <a:pos x="T4" y="T5"/>
                </a:cxn>
                <a:cxn ang="0">
                  <a:pos x="T6" y="T7"/>
                </a:cxn>
                <a:cxn ang="0">
                  <a:pos x="T8" y="T9"/>
                </a:cxn>
                <a:cxn ang="0">
                  <a:pos x="T10" y="T11"/>
                </a:cxn>
              </a:cxnLst>
              <a:rect l="0" t="0" r="r" b="b"/>
              <a:pathLst>
                <a:path w="34" h="57">
                  <a:moveTo>
                    <a:pt x="6" y="0"/>
                  </a:moveTo>
                  <a:cubicBezTo>
                    <a:pt x="4" y="0"/>
                    <a:pt x="3" y="1"/>
                    <a:pt x="1" y="1"/>
                  </a:cubicBezTo>
                  <a:cubicBezTo>
                    <a:pt x="0" y="57"/>
                    <a:pt x="0" y="57"/>
                    <a:pt x="0" y="57"/>
                  </a:cubicBezTo>
                  <a:cubicBezTo>
                    <a:pt x="2" y="57"/>
                    <a:pt x="4" y="57"/>
                    <a:pt x="6" y="57"/>
                  </a:cubicBezTo>
                  <a:cubicBezTo>
                    <a:pt x="21" y="57"/>
                    <a:pt x="34" y="44"/>
                    <a:pt x="34" y="29"/>
                  </a:cubicBezTo>
                  <a:cubicBezTo>
                    <a:pt x="34" y="13"/>
                    <a:pt x="21" y="0"/>
                    <a:pt x="6" y="0"/>
                  </a:cubicBezTo>
                  <a:close/>
                </a:path>
              </a:pathLst>
            </a:cu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9" name="Oval 109"/>
            <p:cNvSpPr>
              <a:spLocks noChangeArrowheads="1"/>
            </p:cNvSpPr>
            <p:nvPr/>
          </p:nvSpPr>
          <p:spPr bwMode="auto">
            <a:xfrm>
              <a:off x="5116513" y="3222625"/>
              <a:ext cx="103188" cy="101600"/>
            </a:xfrm>
            <a:prstGeom prst="ellipse">
              <a:avLst/>
            </a:pr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0" name="Freeform 110"/>
            <p:cNvSpPr/>
            <p:nvPr/>
          </p:nvSpPr>
          <p:spPr bwMode="auto">
            <a:xfrm>
              <a:off x="5359401" y="3262313"/>
              <a:ext cx="171450" cy="104775"/>
            </a:xfrm>
            <a:custGeom>
              <a:avLst/>
              <a:gdLst>
                <a:gd name="T0" fmla="*/ 60 w 60"/>
                <a:gd name="T1" fmla="*/ 30 h 37"/>
                <a:gd name="T2" fmla="*/ 30 w 60"/>
                <a:gd name="T3" fmla="*/ 0 h 37"/>
                <a:gd name="T4" fmla="*/ 0 w 60"/>
                <a:gd name="T5" fmla="*/ 30 h 37"/>
                <a:gd name="T6" fmla="*/ 1 w 60"/>
                <a:gd name="T7" fmla="*/ 37 h 37"/>
                <a:gd name="T8" fmla="*/ 59 w 60"/>
                <a:gd name="T9" fmla="*/ 36 h 37"/>
                <a:gd name="T10" fmla="*/ 60 w 60"/>
                <a:gd name="T11" fmla="*/ 30 h 37"/>
              </a:gdLst>
              <a:ahLst/>
              <a:cxnLst>
                <a:cxn ang="0">
                  <a:pos x="T0" y="T1"/>
                </a:cxn>
                <a:cxn ang="0">
                  <a:pos x="T2" y="T3"/>
                </a:cxn>
                <a:cxn ang="0">
                  <a:pos x="T4" y="T5"/>
                </a:cxn>
                <a:cxn ang="0">
                  <a:pos x="T6" y="T7"/>
                </a:cxn>
                <a:cxn ang="0">
                  <a:pos x="T8" y="T9"/>
                </a:cxn>
                <a:cxn ang="0">
                  <a:pos x="T10" y="T11"/>
                </a:cxn>
              </a:cxnLst>
              <a:rect l="0" t="0" r="r" b="b"/>
              <a:pathLst>
                <a:path w="60" h="37">
                  <a:moveTo>
                    <a:pt x="60" y="30"/>
                  </a:moveTo>
                  <a:cubicBezTo>
                    <a:pt x="60" y="13"/>
                    <a:pt x="47" y="0"/>
                    <a:pt x="30" y="0"/>
                  </a:cubicBezTo>
                  <a:cubicBezTo>
                    <a:pt x="14" y="0"/>
                    <a:pt x="0" y="13"/>
                    <a:pt x="0" y="30"/>
                  </a:cubicBezTo>
                  <a:cubicBezTo>
                    <a:pt x="0" y="32"/>
                    <a:pt x="1" y="35"/>
                    <a:pt x="1" y="37"/>
                  </a:cubicBezTo>
                  <a:cubicBezTo>
                    <a:pt x="59" y="36"/>
                    <a:pt x="59" y="36"/>
                    <a:pt x="59" y="36"/>
                  </a:cubicBezTo>
                  <a:cubicBezTo>
                    <a:pt x="60" y="34"/>
                    <a:pt x="60" y="32"/>
                    <a:pt x="60" y="30"/>
                  </a:cubicBezTo>
                  <a:close/>
                </a:path>
              </a:pathLst>
            </a:cu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1" name="Oval 111"/>
            <p:cNvSpPr>
              <a:spLocks noChangeArrowheads="1"/>
            </p:cNvSpPr>
            <p:nvPr/>
          </p:nvSpPr>
          <p:spPr bwMode="auto">
            <a:xfrm>
              <a:off x="5233988" y="3005138"/>
              <a:ext cx="211138" cy="214313"/>
            </a:xfrm>
            <a:prstGeom prst="ellipse">
              <a:avLst/>
            </a:pr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2" name="Freeform 112"/>
            <p:cNvSpPr/>
            <p:nvPr/>
          </p:nvSpPr>
          <p:spPr bwMode="auto">
            <a:xfrm>
              <a:off x="5530851" y="2944813"/>
              <a:ext cx="39688" cy="128588"/>
            </a:xfrm>
            <a:custGeom>
              <a:avLst/>
              <a:gdLst>
                <a:gd name="T0" fmla="*/ 0 w 14"/>
                <a:gd name="T1" fmla="*/ 23 h 45"/>
                <a:gd name="T2" fmla="*/ 14 w 14"/>
                <a:gd name="T3" fmla="*/ 45 h 45"/>
                <a:gd name="T4" fmla="*/ 14 w 14"/>
                <a:gd name="T5" fmla="*/ 0 h 45"/>
                <a:gd name="T6" fmla="*/ 0 w 14"/>
                <a:gd name="T7" fmla="*/ 23 h 45"/>
              </a:gdLst>
              <a:ahLst/>
              <a:cxnLst>
                <a:cxn ang="0">
                  <a:pos x="T0" y="T1"/>
                </a:cxn>
                <a:cxn ang="0">
                  <a:pos x="T2" y="T3"/>
                </a:cxn>
                <a:cxn ang="0">
                  <a:pos x="T4" y="T5"/>
                </a:cxn>
                <a:cxn ang="0">
                  <a:pos x="T6" y="T7"/>
                </a:cxn>
              </a:cxnLst>
              <a:rect l="0" t="0" r="r" b="b"/>
              <a:pathLst>
                <a:path w="14" h="45">
                  <a:moveTo>
                    <a:pt x="0" y="23"/>
                  </a:moveTo>
                  <a:cubicBezTo>
                    <a:pt x="0" y="33"/>
                    <a:pt x="6" y="41"/>
                    <a:pt x="14" y="45"/>
                  </a:cubicBezTo>
                  <a:cubicBezTo>
                    <a:pt x="14" y="30"/>
                    <a:pt x="14" y="15"/>
                    <a:pt x="14" y="0"/>
                  </a:cubicBezTo>
                  <a:cubicBezTo>
                    <a:pt x="6" y="4"/>
                    <a:pt x="0" y="13"/>
                    <a:pt x="0" y="23"/>
                  </a:cubicBezTo>
                  <a:close/>
                </a:path>
              </a:pathLst>
            </a:cu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3" name="Freeform 113"/>
            <p:cNvSpPr/>
            <p:nvPr/>
          </p:nvSpPr>
          <p:spPr bwMode="auto">
            <a:xfrm>
              <a:off x="5106988" y="3409950"/>
              <a:ext cx="174625" cy="120650"/>
            </a:xfrm>
            <a:custGeom>
              <a:avLst/>
              <a:gdLst>
                <a:gd name="T0" fmla="*/ 0 w 110"/>
                <a:gd name="T1" fmla="*/ 4 h 76"/>
                <a:gd name="T2" fmla="*/ 99 w 110"/>
                <a:gd name="T3" fmla="*/ 0 h 76"/>
                <a:gd name="T4" fmla="*/ 110 w 110"/>
                <a:gd name="T5" fmla="*/ 76 h 76"/>
                <a:gd name="T6" fmla="*/ 6 w 110"/>
                <a:gd name="T7" fmla="*/ 49 h 76"/>
                <a:gd name="T8" fmla="*/ 0 w 110"/>
                <a:gd name="T9" fmla="*/ 4 h 76"/>
              </a:gdLst>
              <a:ahLst/>
              <a:cxnLst>
                <a:cxn ang="0">
                  <a:pos x="T0" y="T1"/>
                </a:cxn>
                <a:cxn ang="0">
                  <a:pos x="T2" y="T3"/>
                </a:cxn>
                <a:cxn ang="0">
                  <a:pos x="T4" y="T5"/>
                </a:cxn>
                <a:cxn ang="0">
                  <a:pos x="T6" y="T7"/>
                </a:cxn>
                <a:cxn ang="0">
                  <a:pos x="T8" y="T9"/>
                </a:cxn>
              </a:cxnLst>
              <a:rect l="0" t="0" r="r" b="b"/>
              <a:pathLst>
                <a:path w="110" h="76">
                  <a:moveTo>
                    <a:pt x="0" y="4"/>
                  </a:moveTo>
                  <a:lnTo>
                    <a:pt x="99" y="0"/>
                  </a:lnTo>
                  <a:lnTo>
                    <a:pt x="110" y="76"/>
                  </a:lnTo>
                  <a:lnTo>
                    <a:pt x="6" y="49"/>
                  </a:lnTo>
                  <a:lnTo>
                    <a:pt x="0" y="4"/>
                  </a:lnTo>
                  <a:close/>
                </a:path>
              </a:pathLst>
            </a:custGeom>
            <a:solidFill>
              <a:srgbClr val="744C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4" name="Freeform 114"/>
            <p:cNvSpPr/>
            <p:nvPr/>
          </p:nvSpPr>
          <p:spPr bwMode="auto">
            <a:xfrm>
              <a:off x="5367338" y="3409950"/>
              <a:ext cx="177800" cy="174625"/>
            </a:xfrm>
            <a:custGeom>
              <a:avLst/>
              <a:gdLst>
                <a:gd name="T0" fmla="*/ 0 w 112"/>
                <a:gd name="T1" fmla="*/ 6 h 110"/>
                <a:gd name="T2" fmla="*/ 0 w 112"/>
                <a:gd name="T3" fmla="*/ 87 h 110"/>
                <a:gd name="T4" fmla="*/ 112 w 112"/>
                <a:gd name="T5" fmla="*/ 110 h 110"/>
                <a:gd name="T6" fmla="*/ 106 w 112"/>
                <a:gd name="T7" fmla="*/ 0 h 110"/>
                <a:gd name="T8" fmla="*/ 0 w 112"/>
                <a:gd name="T9" fmla="*/ 6 h 110"/>
              </a:gdLst>
              <a:ahLst/>
              <a:cxnLst>
                <a:cxn ang="0">
                  <a:pos x="T0" y="T1"/>
                </a:cxn>
                <a:cxn ang="0">
                  <a:pos x="T2" y="T3"/>
                </a:cxn>
                <a:cxn ang="0">
                  <a:pos x="T4" y="T5"/>
                </a:cxn>
                <a:cxn ang="0">
                  <a:pos x="T6" y="T7"/>
                </a:cxn>
                <a:cxn ang="0">
                  <a:pos x="T8" y="T9"/>
                </a:cxn>
              </a:cxnLst>
              <a:rect l="0" t="0" r="r" b="b"/>
              <a:pathLst>
                <a:path w="112" h="110">
                  <a:moveTo>
                    <a:pt x="0" y="6"/>
                  </a:moveTo>
                  <a:lnTo>
                    <a:pt x="0" y="87"/>
                  </a:lnTo>
                  <a:lnTo>
                    <a:pt x="112" y="110"/>
                  </a:lnTo>
                  <a:lnTo>
                    <a:pt x="106" y="0"/>
                  </a:lnTo>
                  <a:lnTo>
                    <a:pt x="0" y="6"/>
                  </a:lnTo>
                  <a:close/>
                </a:path>
              </a:pathLst>
            </a:custGeom>
            <a:solidFill>
              <a:srgbClr val="F54C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5" name="Freeform 115"/>
            <p:cNvSpPr/>
            <p:nvPr/>
          </p:nvSpPr>
          <p:spPr bwMode="auto">
            <a:xfrm>
              <a:off x="5116513" y="3581400"/>
              <a:ext cx="179388" cy="120650"/>
            </a:xfrm>
            <a:custGeom>
              <a:avLst/>
              <a:gdLst>
                <a:gd name="T0" fmla="*/ 0 w 113"/>
                <a:gd name="T1" fmla="*/ 0 h 76"/>
                <a:gd name="T2" fmla="*/ 0 w 113"/>
                <a:gd name="T3" fmla="*/ 61 h 76"/>
                <a:gd name="T4" fmla="*/ 113 w 113"/>
                <a:gd name="T5" fmla="*/ 76 h 76"/>
                <a:gd name="T6" fmla="*/ 104 w 113"/>
                <a:gd name="T7" fmla="*/ 16 h 76"/>
                <a:gd name="T8" fmla="*/ 0 w 113"/>
                <a:gd name="T9" fmla="*/ 0 h 76"/>
              </a:gdLst>
              <a:ahLst/>
              <a:cxnLst>
                <a:cxn ang="0">
                  <a:pos x="T0" y="T1"/>
                </a:cxn>
                <a:cxn ang="0">
                  <a:pos x="T2" y="T3"/>
                </a:cxn>
                <a:cxn ang="0">
                  <a:pos x="T4" y="T5"/>
                </a:cxn>
                <a:cxn ang="0">
                  <a:pos x="T6" y="T7"/>
                </a:cxn>
                <a:cxn ang="0">
                  <a:pos x="T8" y="T9"/>
                </a:cxn>
              </a:cxnLst>
              <a:rect l="0" t="0" r="r" b="b"/>
              <a:pathLst>
                <a:path w="113" h="76">
                  <a:moveTo>
                    <a:pt x="0" y="0"/>
                  </a:moveTo>
                  <a:lnTo>
                    <a:pt x="0" y="61"/>
                  </a:lnTo>
                  <a:lnTo>
                    <a:pt x="113" y="76"/>
                  </a:lnTo>
                  <a:lnTo>
                    <a:pt x="104" y="16"/>
                  </a:lnTo>
                  <a:lnTo>
                    <a:pt x="0" y="0"/>
                  </a:lnTo>
                  <a:close/>
                </a:path>
              </a:pathLst>
            </a:custGeom>
            <a:solidFill>
              <a:srgbClr val="F5F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6" name="Freeform 116"/>
            <p:cNvSpPr/>
            <p:nvPr/>
          </p:nvSpPr>
          <p:spPr bwMode="auto">
            <a:xfrm>
              <a:off x="5376863" y="3627438"/>
              <a:ext cx="179388" cy="111125"/>
            </a:xfrm>
            <a:custGeom>
              <a:avLst/>
              <a:gdLst>
                <a:gd name="T0" fmla="*/ 0 w 113"/>
                <a:gd name="T1" fmla="*/ 0 h 70"/>
                <a:gd name="T2" fmla="*/ 3 w 113"/>
                <a:gd name="T3" fmla="*/ 49 h 70"/>
                <a:gd name="T4" fmla="*/ 113 w 113"/>
                <a:gd name="T5" fmla="*/ 70 h 70"/>
                <a:gd name="T6" fmla="*/ 106 w 113"/>
                <a:gd name="T7" fmla="*/ 27 h 70"/>
                <a:gd name="T8" fmla="*/ 0 w 113"/>
                <a:gd name="T9" fmla="*/ 0 h 70"/>
              </a:gdLst>
              <a:ahLst/>
              <a:cxnLst>
                <a:cxn ang="0">
                  <a:pos x="T0" y="T1"/>
                </a:cxn>
                <a:cxn ang="0">
                  <a:pos x="T2" y="T3"/>
                </a:cxn>
                <a:cxn ang="0">
                  <a:pos x="T4" y="T5"/>
                </a:cxn>
                <a:cxn ang="0">
                  <a:pos x="T6" y="T7"/>
                </a:cxn>
                <a:cxn ang="0">
                  <a:pos x="T8" y="T9"/>
                </a:cxn>
              </a:cxnLst>
              <a:rect l="0" t="0" r="r" b="b"/>
              <a:pathLst>
                <a:path w="113" h="70">
                  <a:moveTo>
                    <a:pt x="0" y="0"/>
                  </a:moveTo>
                  <a:lnTo>
                    <a:pt x="3" y="49"/>
                  </a:lnTo>
                  <a:lnTo>
                    <a:pt x="113" y="70"/>
                  </a:lnTo>
                  <a:lnTo>
                    <a:pt x="106" y="27"/>
                  </a:lnTo>
                  <a:lnTo>
                    <a:pt x="0" y="0"/>
                  </a:lnTo>
                  <a:close/>
                </a:path>
              </a:pathLst>
            </a:custGeom>
            <a:solidFill>
              <a:srgbClr val="F59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7" name="Oval 117"/>
            <p:cNvSpPr>
              <a:spLocks noChangeArrowheads="1"/>
            </p:cNvSpPr>
            <p:nvPr/>
          </p:nvSpPr>
          <p:spPr bwMode="auto">
            <a:xfrm>
              <a:off x="5116513" y="3767138"/>
              <a:ext cx="33338"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8" name="Oval 118"/>
            <p:cNvSpPr>
              <a:spLocks noChangeArrowheads="1"/>
            </p:cNvSpPr>
            <p:nvPr/>
          </p:nvSpPr>
          <p:spPr bwMode="auto">
            <a:xfrm>
              <a:off x="5238751" y="3784600"/>
              <a:ext cx="38100"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9" name="Oval 119"/>
            <p:cNvSpPr>
              <a:spLocks noChangeArrowheads="1"/>
            </p:cNvSpPr>
            <p:nvPr/>
          </p:nvSpPr>
          <p:spPr bwMode="auto">
            <a:xfrm>
              <a:off x="5359401" y="3806825"/>
              <a:ext cx="33338" cy="34925"/>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0" name="Oval 120"/>
            <p:cNvSpPr>
              <a:spLocks noChangeArrowheads="1"/>
            </p:cNvSpPr>
            <p:nvPr/>
          </p:nvSpPr>
          <p:spPr bwMode="auto">
            <a:xfrm>
              <a:off x="5499101" y="3817938"/>
              <a:ext cx="36513" cy="38100"/>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1" name="Oval 121"/>
            <p:cNvSpPr>
              <a:spLocks noChangeArrowheads="1"/>
            </p:cNvSpPr>
            <p:nvPr/>
          </p:nvSpPr>
          <p:spPr bwMode="auto">
            <a:xfrm>
              <a:off x="5106988" y="4052888"/>
              <a:ext cx="34925"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2" name="Oval 122"/>
            <p:cNvSpPr>
              <a:spLocks noChangeArrowheads="1"/>
            </p:cNvSpPr>
            <p:nvPr/>
          </p:nvSpPr>
          <p:spPr bwMode="auto">
            <a:xfrm>
              <a:off x="5227638" y="4057650"/>
              <a:ext cx="34925" cy="34925"/>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3" name="Oval 123"/>
            <p:cNvSpPr>
              <a:spLocks noChangeArrowheads="1"/>
            </p:cNvSpPr>
            <p:nvPr/>
          </p:nvSpPr>
          <p:spPr bwMode="auto">
            <a:xfrm>
              <a:off x="5364163" y="4070350"/>
              <a:ext cx="34925"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4" name="Oval 124"/>
            <p:cNvSpPr>
              <a:spLocks noChangeArrowheads="1"/>
            </p:cNvSpPr>
            <p:nvPr/>
          </p:nvSpPr>
          <p:spPr bwMode="auto">
            <a:xfrm>
              <a:off x="5499101" y="4078288"/>
              <a:ext cx="36513"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5" name="Oval 125"/>
            <p:cNvSpPr>
              <a:spLocks noChangeArrowheads="1"/>
            </p:cNvSpPr>
            <p:nvPr/>
          </p:nvSpPr>
          <p:spPr bwMode="auto">
            <a:xfrm>
              <a:off x="5106988" y="4343400"/>
              <a:ext cx="34925" cy="34925"/>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6" name="Oval 126"/>
            <p:cNvSpPr>
              <a:spLocks noChangeArrowheads="1"/>
            </p:cNvSpPr>
            <p:nvPr/>
          </p:nvSpPr>
          <p:spPr bwMode="auto">
            <a:xfrm>
              <a:off x="5235576" y="4352925"/>
              <a:ext cx="34925" cy="33338"/>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7" name="Oval 127"/>
            <p:cNvSpPr>
              <a:spLocks noChangeArrowheads="1"/>
            </p:cNvSpPr>
            <p:nvPr/>
          </p:nvSpPr>
          <p:spPr bwMode="auto">
            <a:xfrm>
              <a:off x="5373688" y="4367213"/>
              <a:ext cx="33338" cy="33338"/>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8" name="Oval 128"/>
            <p:cNvSpPr>
              <a:spLocks noChangeArrowheads="1"/>
            </p:cNvSpPr>
            <p:nvPr/>
          </p:nvSpPr>
          <p:spPr bwMode="auto">
            <a:xfrm>
              <a:off x="5505451" y="4367213"/>
              <a:ext cx="33338" cy="33338"/>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9" name="Oval 129"/>
            <p:cNvSpPr>
              <a:spLocks noChangeArrowheads="1"/>
            </p:cNvSpPr>
            <p:nvPr/>
          </p:nvSpPr>
          <p:spPr bwMode="auto">
            <a:xfrm>
              <a:off x="5124451" y="3921125"/>
              <a:ext cx="34925" cy="34925"/>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0" name="Oval 130"/>
            <p:cNvSpPr>
              <a:spLocks noChangeArrowheads="1"/>
            </p:cNvSpPr>
            <p:nvPr/>
          </p:nvSpPr>
          <p:spPr bwMode="auto">
            <a:xfrm>
              <a:off x="5270501" y="3930650"/>
              <a:ext cx="34925"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1" name="Oval 131"/>
            <p:cNvSpPr>
              <a:spLocks noChangeArrowheads="1"/>
            </p:cNvSpPr>
            <p:nvPr/>
          </p:nvSpPr>
          <p:spPr bwMode="auto">
            <a:xfrm>
              <a:off x="5381626" y="3944938"/>
              <a:ext cx="34925"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2" name="Oval 132"/>
            <p:cNvSpPr>
              <a:spLocks noChangeArrowheads="1"/>
            </p:cNvSpPr>
            <p:nvPr/>
          </p:nvSpPr>
          <p:spPr bwMode="auto">
            <a:xfrm>
              <a:off x="5499101" y="3946525"/>
              <a:ext cx="36513" cy="34925"/>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3" name="Oval 133"/>
            <p:cNvSpPr>
              <a:spLocks noChangeArrowheads="1"/>
            </p:cNvSpPr>
            <p:nvPr/>
          </p:nvSpPr>
          <p:spPr bwMode="auto">
            <a:xfrm>
              <a:off x="5106988" y="4203700"/>
              <a:ext cx="34925" cy="34925"/>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4" name="Oval 134"/>
            <p:cNvSpPr>
              <a:spLocks noChangeArrowheads="1"/>
            </p:cNvSpPr>
            <p:nvPr/>
          </p:nvSpPr>
          <p:spPr bwMode="auto">
            <a:xfrm>
              <a:off x="5235576" y="4213225"/>
              <a:ext cx="34925"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5" name="Oval 135"/>
            <p:cNvSpPr>
              <a:spLocks noChangeArrowheads="1"/>
            </p:cNvSpPr>
            <p:nvPr/>
          </p:nvSpPr>
          <p:spPr bwMode="auto">
            <a:xfrm>
              <a:off x="5367338" y="4221163"/>
              <a:ext cx="34925"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6" name="Oval 136"/>
            <p:cNvSpPr>
              <a:spLocks noChangeArrowheads="1"/>
            </p:cNvSpPr>
            <p:nvPr/>
          </p:nvSpPr>
          <p:spPr bwMode="auto">
            <a:xfrm>
              <a:off x="5499101" y="4214813"/>
              <a:ext cx="36513" cy="38100"/>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7" name="Oval 137"/>
            <p:cNvSpPr>
              <a:spLocks noChangeArrowheads="1"/>
            </p:cNvSpPr>
            <p:nvPr/>
          </p:nvSpPr>
          <p:spPr bwMode="auto">
            <a:xfrm>
              <a:off x="5110163" y="4449763"/>
              <a:ext cx="38100" cy="36513"/>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8" name="Oval 138"/>
            <p:cNvSpPr>
              <a:spLocks noChangeArrowheads="1"/>
            </p:cNvSpPr>
            <p:nvPr/>
          </p:nvSpPr>
          <p:spPr bwMode="auto">
            <a:xfrm>
              <a:off x="5245101" y="4471988"/>
              <a:ext cx="33338" cy="34925"/>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9" name="Oval 139"/>
            <p:cNvSpPr>
              <a:spLocks noChangeArrowheads="1"/>
            </p:cNvSpPr>
            <p:nvPr/>
          </p:nvSpPr>
          <p:spPr bwMode="auto">
            <a:xfrm>
              <a:off x="5391151" y="4475163"/>
              <a:ext cx="33338" cy="36513"/>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0" name="Oval 140"/>
            <p:cNvSpPr>
              <a:spLocks noChangeArrowheads="1"/>
            </p:cNvSpPr>
            <p:nvPr/>
          </p:nvSpPr>
          <p:spPr bwMode="auto">
            <a:xfrm>
              <a:off x="5516563" y="4489450"/>
              <a:ext cx="36513"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1" name="Oval 141"/>
            <p:cNvSpPr>
              <a:spLocks noChangeArrowheads="1"/>
            </p:cNvSpPr>
            <p:nvPr/>
          </p:nvSpPr>
          <p:spPr bwMode="auto">
            <a:xfrm>
              <a:off x="5084763" y="4735513"/>
              <a:ext cx="25400" cy="25400"/>
            </a:xfrm>
            <a:prstGeom prst="ellipse">
              <a:avLst/>
            </a:pr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2" name="Oval 142"/>
            <p:cNvSpPr>
              <a:spLocks noChangeArrowheads="1"/>
            </p:cNvSpPr>
            <p:nvPr/>
          </p:nvSpPr>
          <p:spPr bwMode="auto">
            <a:xfrm>
              <a:off x="5173663" y="4664075"/>
              <a:ext cx="25400" cy="25400"/>
            </a:xfrm>
            <a:prstGeom prst="ellipse">
              <a:avLst/>
            </a:pr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3" name="Oval 143"/>
            <p:cNvSpPr>
              <a:spLocks noChangeArrowheads="1"/>
            </p:cNvSpPr>
            <p:nvPr/>
          </p:nvSpPr>
          <p:spPr bwMode="auto">
            <a:xfrm>
              <a:off x="5262563" y="4586288"/>
              <a:ext cx="25400" cy="25400"/>
            </a:xfrm>
            <a:prstGeom prst="ellipse">
              <a:avLst/>
            </a:pr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4" name="Oval 144"/>
            <p:cNvSpPr>
              <a:spLocks noChangeArrowheads="1"/>
            </p:cNvSpPr>
            <p:nvPr/>
          </p:nvSpPr>
          <p:spPr bwMode="auto">
            <a:xfrm>
              <a:off x="5299076" y="4735513"/>
              <a:ext cx="25400" cy="25400"/>
            </a:xfrm>
            <a:prstGeom prst="ellipse">
              <a:avLst/>
            </a:prstGeom>
            <a:solidFill>
              <a:srgbClr val="9D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5" name="Oval 145"/>
            <p:cNvSpPr>
              <a:spLocks noChangeArrowheads="1"/>
            </p:cNvSpPr>
            <p:nvPr/>
          </p:nvSpPr>
          <p:spPr bwMode="auto">
            <a:xfrm>
              <a:off x="5399088" y="4818063"/>
              <a:ext cx="25400" cy="25400"/>
            </a:xfrm>
            <a:prstGeom prst="ellipse">
              <a:avLst/>
            </a:prstGeom>
            <a:solidFill>
              <a:srgbClr val="9D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6" name="Oval 146"/>
            <p:cNvSpPr>
              <a:spLocks noChangeArrowheads="1"/>
            </p:cNvSpPr>
            <p:nvPr/>
          </p:nvSpPr>
          <p:spPr bwMode="auto">
            <a:xfrm>
              <a:off x="5507038" y="4872038"/>
              <a:ext cx="26988" cy="25400"/>
            </a:xfrm>
            <a:prstGeom prst="ellipse">
              <a:avLst/>
            </a:prstGeom>
            <a:solidFill>
              <a:srgbClr val="9D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7" name="Oval 147"/>
            <p:cNvSpPr>
              <a:spLocks noChangeArrowheads="1"/>
            </p:cNvSpPr>
            <p:nvPr/>
          </p:nvSpPr>
          <p:spPr bwMode="auto">
            <a:xfrm>
              <a:off x="5219701" y="5087938"/>
              <a:ext cx="25400" cy="26988"/>
            </a:xfrm>
            <a:prstGeom prst="ellipse">
              <a:avLst/>
            </a:prstGeom>
            <a:solidFill>
              <a:srgbClr val="9D7E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8" name="Oval 148"/>
            <p:cNvSpPr>
              <a:spLocks noChangeArrowheads="1"/>
            </p:cNvSpPr>
            <p:nvPr/>
          </p:nvSpPr>
          <p:spPr bwMode="auto">
            <a:xfrm>
              <a:off x="5278438" y="5008563"/>
              <a:ext cx="26988" cy="25400"/>
            </a:xfrm>
            <a:prstGeom prst="ellipse">
              <a:avLst/>
            </a:prstGeom>
            <a:solidFill>
              <a:srgbClr val="9D7E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9" name="Oval 149"/>
            <p:cNvSpPr>
              <a:spLocks noChangeArrowheads="1"/>
            </p:cNvSpPr>
            <p:nvPr/>
          </p:nvSpPr>
          <p:spPr bwMode="auto">
            <a:xfrm>
              <a:off x="5359401" y="4922838"/>
              <a:ext cx="25400" cy="25400"/>
            </a:xfrm>
            <a:prstGeom prst="ellipse">
              <a:avLst/>
            </a:prstGeom>
            <a:solidFill>
              <a:srgbClr val="9D7E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0" name="Freeform 150"/>
            <p:cNvSpPr/>
            <p:nvPr/>
          </p:nvSpPr>
          <p:spPr bwMode="auto">
            <a:xfrm>
              <a:off x="5545138" y="700088"/>
              <a:ext cx="333375" cy="244475"/>
            </a:xfrm>
            <a:custGeom>
              <a:avLst/>
              <a:gdLst>
                <a:gd name="T0" fmla="*/ 5 w 117"/>
                <a:gd name="T1" fmla="*/ 0 h 86"/>
                <a:gd name="T2" fmla="*/ 69 w 117"/>
                <a:gd name="T3" fmla="*/ 25 h 86"/>
                <a:gd name="T4" fmla="*/ 112 w 117"/>
                <a:gd name="T5" fmla="*/ 56 h 86"/>
                <a:gd name="T6" fmla="*/ 55 w 117"/>
                <a:gd name="T7" fmla="*/ 84 h 86"/>
                <a:gd name="T8" fmla="*/ 0 w 117"/>
                <a:gd name="T9" fmla="*/ 40 h 86"/>
              </a:gdLst>
              <a:ahLst/>
              <a:cxnLst>
                <a:cxn ang="0">
                  <a:pos x="T0" y="T1"/>
                </a:cxn>
                <a:cxn ang="0">
                  <a:pos x="T2" y="T3"/>
                </a:cxn>
                <a:cxn ang="0">
                  <a:pos x="T4" y="T5"/>
                </a:cxn>
                <a:cxn ang="0">
                  <a:pos x="T6" y="T7"/>
                </a:cxn>
                <a:cxn ang="0">
                  <a:pos x="T8" y="T9"/>
                </a:cxn>
              </a:cxnLst>
              <a:rect l="0" t="0" r="r" b="b"/>
              <a:pathLst>
                <a:path w="117" h="86">
                  <a:moveTo>
                    <a:pt x="5" y="0"/>
                  </a:moveTo>
                  <a:cubicBezTo>
                    <a:pt x="24" y="1"/>
                    <a:pt x="49" y="19"/>
                    <a:pt x="69" y="25"/>
                  </a:cubicBezTo>
                  <a:cubicBezTo>
                    <a:pt x="83" y="29"/>
                    <a:pt x="117" y="35"/>
                    <a:pt x="112" y="56"/>
                  </a:cubicBezTo>
                  <a:cubicBezTo>
                    <a:pt x="107" y="79"/>
                    <a:pt x="75" y="86"/>
                    <a:pt x="55" y="84"/>
                  </a:cubicBezTo>
                  <a:cubicBezTo>
                    <a:pt x="25" y="82"/>
                    <a:pt x="17" y="61"/>
                    <a:pt x="0" y="40"/>
                  </a:cubicBezTo>
                </a:path>
              </a:pathLst>
            </a:custGeom>
            <a:solidFill>
              <a:srgbClr val="FF83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1" name="Freeform 151"/>
            <p:cNvSpPr/>
            <p:nvPr/>
          </p:nvSpPr>
          <p:spPr bwMode="auto">
            <a:xfrm>
              <a:off x="4508501" y="685800"/>
              <a:ext cx="479425" cy="530225"/>
            </a:xfrm>
            <a:custGeom>
              <a:avLst/>
              <a:gdLst>
                <a:gd name="T0" fmla="*/ 92 w 168"/>
                <a:gd name="T1" fmla="*/ 0 h 186"/>
                <a:gd name="T2" fmla="*/ 19 w 168"/>
                <a:gd name="T3" fmla="*/ 69 h 186"/>
                <a:gd name="T4" fmla="*/ 103 w 168"/>
                <a:gd name="T5" fmla="*/ 180 h 186"/>
                <a:gd name="T6" fmla="*/ 133 w 168"/>
                <a:gd name="T7" fmla="*/ 184 h 186"/>
                <a:gd name="T8" fmla="*/ 92 w 168"/>
                <a:gd name="T9" fmla="*/ 0 h 186"/>
              </a:gdLst>
              <a:ahLst/>
              <a:cxnLst>
                <a:cxn ang="0">
                  <a:pos x="T0" y="T1"/>
                </a:cxn>
                <a:cxn ang="0">
                  <a:pos x="T2" y="T3"/>
                </a:cxn>
                <a:cxn ang="0">
                  <a:pos x="T4" y="T5"/>
                </a:cxn>
                <a:cxn ang="0">
                  <a:pos x="T6" y="T7"/>
                </a:cxn>
                <a:cxn ang="0">
                  <a:pos x="T8" y="T9"/>
                </a:cxn>
              </a:cxnLst>
              <a:rect l="0" t="0" r="r" b="b"/>
              <a:pathLst>
                <a:path w="168" h="186">
                  <a:moveTo>
                    <a:pt x="92" y="0"/>
                  </a:moveTo>
                  <a:cubicBezTo>
                    <a:pt x="92" y="0"/>
                    <a:pt x="37" y="19"/>
                    <a:pt x="19" y="69"/>
                  </a:cubicBezTo>
                  <a:cubicBezTo>
                    <a:pt x="0" y="119"/>
                    <a:pt x="32" y="180"/>
                    <a:pt x="103" y="180"/>
                  </a:cubicBezTo>
                  <a:cubicBezTo>
                    <a:pt x="103" y="180"/>
                    <a:pt x="112" y="182"/>
                    <a:pt x="133" y="184"/>
                  </a:cubicBezTo>
                  <a:cubicBezTo>
                    <a:pt x="153" y="186"/>
                    <a:pt x="168" y="48"/>
                    <a:pt x="92" y="0"/>
                  </a:cubicBezTo>
                  <a:close/>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2" name="Freeform 152"/>
            <p:cNvSpPr/>
            <p:nvPr/>
          </p:nvSpPr>
          <p:spPr bwMode="auto">
            <a:xfrm>
              <a:off x="4927601" y="879475"/>
              <a:ext cx="536575" cy="207963"/>
            </a:xfrm>
            <a:custGeom>
              <a:avLst/>
              <a:gdLst>
                <a:gd name="T0" fmla="*/ 157 w 188"/>
                <a:gd name="T1" fmla="*/ 53 h 73"/>
                <a:gd name="T2" fmla="*/ 102 w 188"/>
                <a:gd name="T3" fmla="*/ 61 h 73"/>
                <a:gd name="T4" fmla="*/ 157 w 188"/>
                <a:gd name="T5" fmla="*/ 53 h 73"/>
              </a:gdLst>
              <a:ahLst/>
              <a:cxnLst>
                <a:cxn ang="0">
                  <a:pos x="T0" y="T1"/>
                </a:cxn>
                <a:cxn ang="0">
                  <a:pos x="T2" y="T3"/>
                </a:cxn>
                <a:cxn ang="0">
                  <a:pos x="T4" y="T5"/>
                </a:cxn>
              </a:cxnLst>
              <a:rect l="0" t="0" r="r" b="b"/>
              <a:pathLst>
                <a:path w="188" h="73">
                  <a:moveTo>
                    <a:pt x="157" y="53"/>
                  </a:moveTo>
                  <a:cubicBezTo>
                    <a:pt x="146" y="73"/>
                    <a:pt x="119" y="67"/>
                    <a:pt x="102" y="61"/>
                  </a:cubicBezTo>
                  <a:cubicBezTo>
                    <a:pt x="0" y="22"/>
                    <a:pt x="188" y="0"/>
                    <a:pt x="157" y="53"/>
                  </a:cubicBezTo>
                  <a:close/>
                </a:path>
              </a:pathLst>
            </a:custGeom>
            <a:solidFill>
              <a:srgbClr val="FF7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3" name="Freeform 153"/>
            <p:cNvSpPr/>
            <p:nvPr/>
          </p:nvSpPr>
          <p:spPr bwMode="auto">
            <a:xfrm>
              <a:off x="5005388" y="984250"/>
              <a:ext cx="242888" cy="246063"/>
            </a:xfrm>
            <a:custGeom>
              <a:avLst/>
              <a:gdLst>
                <a:gd name="T0" fmla="*/ 71 w 85"/>
                <a:gd name="T1" fmla="*/ 2 h 86"/>
                <a:gd name="T2" fmla="*/ 54 w 85"/>
                <a:gd name="T3" fmla="*/ 57 h 86"/>
                <a:gd name="T4" fmla="*/ 2 w 85"/>
                <a:gd name="T5" fmla="*/ 73 h 86"/>
                <a:gd name="T6" fmla="*/ 0 w 85"/>
                <a:gd name="T7" fmla="*/ 81 h 86"/>
                <a:gd name="T8" fmla="*/ 60 w 85"/>
                <a:gd name="T9" fmla="*/ 63 h 86"/>
                <a:gd name="T10" fmla="*/ 79 w 85"/>
                <a:gd name="T11" fmla="*/ 0 h 86"/>
                <a:gd name="T12" fmla="*/ 71 w 85"/>
                <a:gd name="T13" fmla="*/ 2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71" y="2"/>
                  </a:moveTo>
                  <a:cubicBezTo>
                    <a:pt x="75" y="21"/>
                    <a:pt x="69" y="42"/>
                    <a:pt x="54" y="57"/>
                  </a:cubicBezTo>
                  <a:cubicBezTo>
                    <a:pt x="40" y="71"/>
                    <a:pt x="20" y="77"/>
                    <a:pt x="2" y="73"/>
                  </a:cubicBezTo>
                  <a:cubicBezTo>
                    <a:pt x="0" y="81"/>
                    <a:pt x="0" y="81"/>
                    <a:pt x="0" y="81"/>
                  </a:cubicBezTo>
                  <a:cubicBezTo>
                    <a:pt x="21" y="86"/>
                    <a:pt x="44" y="80"/>
                    <a:pt x="60" y="63"/>
                  </a:cubicBezTo>
                  <a:cubicBezTo>
                    <a:pt x="77" y="46"/>
                    <a:pt x="85" y="22"/>
                    <a:pt x="79" y="0"/>
                  </a:cubicBezTo>
                  <a:lnTo>
                    <a:pt x="71" y="2"/>
                  </a:lnTo>
                  <a:close/>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4" name="Freeform 154"/>
            <p:cNvSpPr/>
            <p:nvPr/>
          </p:nvSpPr>
          <p:spPr bwMode="auto">
            <a:xfrm>
              <a:off x="5405438" y="941388"/>
              <a:ext cx="207963" cy="268288"/>
            </a:xfrm>
            <a:custGeom>
              <a:avLst/>
              <a:gdLst>
                <a:gd name="T0" fmla="*/ 73 w 73"/>
                <a:gd name="T1" fmla="*/ 10 h 94"/>
                <a:gd name="T2" fmla="*/ 69 w 73"/>
                <a:gd name="T3" fmla="*/ 94 h 94"/>
                <a:gd name="T4" fmla="*/ 73 w 73"/>
                <a:gd name="T5" fmla="*/ 17 h 94"/>
              </a:gdLst>
              <a:ahLst/>
              <a:cxnLst>
                <a:cxn ang="0">
                  <a:pos x="T0" y="T1"/>
                </a:cxn>
                <a:cxn ang="0">
                  <a:pos x="T2" y="T3"/>
                </a:cxn>
                <a:cxn ang="0">
                  <a:pos x="T4" y="T5"/>
                </a:cxn>
              </a:cxnLst>
              <a:rect l="0" t="0" r="r" b="b"/>
              <a:pathLst>
                <a:path w="73" h="94">
                  <a:moveTo>
                    <a:pt x="73" y="10"/>
                  </a:moveTo>
                  <a:cubicBezTo>
                    <a:pt x="0" y="0"/>
                    <a:pt x="15" y="87"/>
                    <a:pt x="69" y="94"/>
                  </a:cubicBezTo>
                  <a:cubicBezTo>
                    <a:pt x="70" y="68"/>
                    <a:pt x="73" y="44"/>
                    <a:pt x="73" y="17"/>
                  </a:cubicBezTo>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5" name="Freeform 155"/>
            <p:cNvSpPr/>
            <p:nvPr/>
          </p:nvSpPr>
          <p:spPr bwMode="auto">
            <a:xfrm>
              <a:off x="5202238" y="519113"/>
              <a:ext cx="319088" cy="166688"/>
            </a:xfrm>
            <a:custGeom>
              <a:avLst/>
              <a:gdLst>
                <a:gd name="T0" fmla="*/ 23 w 112"/>
                <a:gd name="T1" fmla="*/ 10 h 58"/>
                <a:gd name="T2" fmla="*/ 14 w 112"/>
                <a:gd name="T3" fmla="*/ 14 h 58"/>
                <a:gd name="T4" fmla="*/ 106 w 112"/>
                <a:gd name="T5" fmla="*/ 37 h 58"/>
                <a:gd name="T6" fmla="*/ 13 w 112"/>
                <a:gd name="T7" fmla="*/ 7 h 58"/>
              </a:gdLst>
              <a:ahLst/>
              <a:cxnLst>
                <a:cxn ang="0">
                  <a:pos x="T0" y="T1"/>
                </a:cxn>
                <a:cxn ang="0">
                  <a:pos x="T2" y="T3"/>
                </a:cxn>
                <a:cxn ang="0">
                  <a:pos x="T4" y="T5"/>
                </a:cxn>
                <a:cxn ang="0">
                  <a:pos x="T6" y="T7"/>
                </a:cxn>
              </a:cxnLst>
              <a:rect l="0" t="0" r="r" b="b"/>
              <a:pathLst>
                <a:path w="112" h="58">
                  <a:moveTo>
                    <a:pt x="23" y="10"/>
                  </a:moveTo>
                  <a:cubicBezTo>
                    <a:pt x="20" y="11"/>
                    <a:pt x="17" y="13"/>
                    <a:pt x="14" y="14"/>
                  </a:cubicBezTo>
                  <a:cubicBezTo>
                    <a:pt x="0" y="56"/>
                    <a:pt x="102" y="58"/>
                    <a:pt x="106" y="37"/>
                  </a:cubicBezTo>
                  <a:cubicBezTo>
                    <a:pt x="112" y="8"/>
                    <a:pt x="27" y="0"/>
                    <a:pt x="13" y="7"/>
                  </a:cubicBezTo>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cxnSp>
        <p:nvCxnSpPr>
          <p:cNvPr id="3" name="直接连接符 2"/>
          <p:cNvCxnSpPr/>
          <p:nvPr/>
        </p:nvCxnSpPr>
        <p:spPr>
          <a:xfrm>
            <a:off x="3749338" y="2565473"/>
            <a:ext cx="7205707" cy="0"/>
          </a:xfrm>
          <a:prstGeom prst="line">
            <a:avLst/>
          </a:prstGeom>
          <a:ln>
            <a:solidFill>
              <a:srgbClr val="F7A23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151"/>
          <p:cNvGrpSpPr/>
          <p:nvPr/>
        </p:nvGrpSpPr>
        <p:grpSpPr>
          <a:xfrm>
            <a:off x="8878" y="4485893"/>
            <a:ext cx="12192000" cy="2398741"/>
            <a:chOff x="3070226" y="2833688"/>
            <a:chExt cx="6051550" cy="1190625"/>
          </a:xfrm>
        </p:grpSpPr>
        <p:sp>
          <p:nvSpPr>
            <p:cNvPr id="5" name="Freeform 5"/>
            <p:cNvSpPr/>
            <p:nvPr/>
          </p:nvSpPr>
          <p:spPr bwMode="auto">
            <a:xfrm>
              <a:off x="4495801" y="3502025"/>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4356101" y="3514725"/>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4445001" y="3214688"/>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4254501" y="3378200"/>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9"/>
            <p:cNvSpPr/>
            <p:nvPr/>
          </p:nvSpPr>
          <p:spPr bwMode="auto">
            <a:xfrm>
              <a:off x="4762501" y="3646488"/>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10"/>
            <p:cNvSpPr/>
            <p:nvPr/>
          </p:nvSpPr>
          <p:spPr bwMode="auto">
            <a:xfrm>
              <a:off x="4975226" y="3446463"/>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11"/>
            <p:cNvSpPr/>
            <p:nvPr/>
          </p:nvSpPr>
          <p:spPr bwMode="auto">
            <a:xfrm>
              <a:off x="5122863" y="3416300"/>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12"/>
            <p:cNvSpPr/>
            <p:nvPr/>
          </p:nvSpPr>
          <p:spPr bwMode="auto">
            <a:xfrm>
              <a:off x="5284788" y="3421063"/>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13"/>
            <p:cNvSpPr/>
            <p:nvPr/>
          </p:nvSpPr>
          <p:spPr bwMode="auto">
            <a:xfrm>
              <a:off x="5407026" y="3471863"/>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14"/>
            <p:cNvSpPr/>
            <p:nvPr/>
          </p:nvSpPr>
          <p:spPr bwMode="auto">
            <a:xfrm>
              <a:off x="5503863" y="3590925"/>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15"/>
            <p:cNvSpPr/>
            <p:nvPr/>
          </p:nvSpPr>
          <p:spPr bwMode="auto">
            <a:xfrm>
              <a:off x="5581651" y="3719513"/>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16"/>
            <p:cNvSpPr/>
            <p:nvPr/>
          </p:nvSpPr>
          <p:spPr bwMode="auto">
            <a:xfrm>
              <a:off x="5640388" y="3870325"/>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4856163" y="3535363"/>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4665663" y="3775075"/>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4622801" y="3929063"/>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0"/>
            <p:cNvSpPr/>
            <p:nvPr/>
          </p:nvSpPr>
          <p:spPr bwMode="auto">
            <a:xfrm>
              <a:off x="4767263" y="3497263"/>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1"/>
            <p:cNvSpPr/>
            <p:nvPr/>
          </p:nvSpPr>
          <p:spPr bwMode="auto">
            <a:xfrm>
              <a:off x="5703888" y="3827463"/>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
            <p:cNvSpPr/>
            <p:nvPr/>
          </p:nvSpPr>
          <p:spPr bwMode="auto">
            <a:xfrm>
              <a:off x="5784851" y="3575050"/>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3"/>
            <p:cNvSpPr/>
            <p:nvPr/>
          </p:nvSpPr>
          <p:spPr bwMode="auto">
            <a:xfrm>
              <a:off x="6170613" y="3240088"/>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4"/>
            <p:cNvSpPr/>
            <p:nvPr/>
          </p:nvSpPr>
          <p:spPr bwMode="auto">
            <a:xfrm>
              <a:off x="6378576" y="3151188"/>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5"/>
            <p:cNvSpPr/>
            <p:nvPr/>
          </p:nvSpPr>
          <p:spPr bwMode="auto">
            <a:xfrm>
              <a:off x="6581776" y="3090863"/>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6"/>
            <p:cNvSpPr/>
            <p:nvPr/>
          </p:nvSpPr>
          <p:spPr bwMode="auto">
            <a:xfrm>
              <a:off x="6861176" y="3082925"/>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7"/>
            <p:cNvSpPr/>
            <p:nvPr/>
          </p:nvSpPr>
          <p:spPr bwMode="auto">
            <a:xfrm>
              <a:off x="7102476" y="3121025"/>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8"/>
            <p:cNvSpPr/>
            <p:nvPr/>
          </p:nvSpPr>
          <p:spPr bwMode="auto">
            <a:xfrm>
              <a:off x="7221538" y="3279775"/>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9"/>
            <p:cNvSpPr/>
            <p:nvPr/>
          </p:nvSpPr>
          <p:spPr bwMode="auto">
            <a:xfrm>
              <a:off x="7353301" y="3459163"/>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30"/>
            <p:cNvSpPr/>
            <p:nvPr/>
          </p:nvSpPr>
          <p:spPr bwMode="auto">
            <a:xfrm>
              <a:off x="5962651" y="3378200"/>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1"/>
            <p:cNvSpPr/>
            <p:nvPr/>
          </p:nvSpPr>
          <p:spPr bwMode="auto">
            <a:xfrm>
              <a:off x="5945188" y="3262313"/>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2"/>
            <p:cNvSpPr/>
            <p:nvPr/>
          </p:nvSpPr>
          <p:spPr bwMode="auto">
            <a:xfrm>
              <a:off x="7323138" y="3227388"/>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3"/>
            <p:cNvSpPr/>
            <p:nvPr/>
          </p:nvSpPr>
          <p:spPr bwMode="auto">
            <a:xfrm>
              <a:off x="7620001" y="3506788"/>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4"/>
            <p:cNvSpPr/>
            <p:nvPr/>
          </p:nvSpPr>
          <p:spPr bwMode="auto">
            <a:xfrm>
              <a:off x="7951788" y="3736975"/>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5"/>
            <p:cNvSpPr/>
            <p:nvPr/>
          </p:nvSpPr>
          <p:spPr bwMode="auto">
            <a:xfrm>
              <a:off x="7475538" y="3411538"/>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Oval 36"/>
            <p:cNvSpPr>
              <a:spLocks noChangeArrowheads="1"/>
            </p:cNvSpPr>
            <p:nvPr/>
          </p:nvSpPr>
          <p:spPr bwMode="auto">
            <a:xfrm>
              <a:off x="8942388" y="3454400"/>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Oval 37"/>
            <p:cNvSpPr>
              <a:spLocks noChangeArrowheads="1"/>
            </p:cNvSpPr>
            <p:nvPr/>
          </p:nvSpPr>
          <p:spPr bwMode="auto">
            <a:xfrm>
              <a:off x="8710613" y="3446463"/>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Oval 38"/>
            <p:cNvSpPr>
              <a:spLocks noChangeArrowheads="1"/>
            </p:cNvSpPr>
            <p:nvPr/>
          </p:nvSpPr>
          <p:spPr bwMode="auto">
            <a:xfrm>
              <a:off x="8459788" y="3476625"/>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Oval 39"/>
            <p:cNvSpPr>
              <a:spLocks noChangeArrowheads="1"/>
            </p:cNvSpPr>
            <p:nvPr/>
          </p:nvSpPr>
          <p:spPr bwMode="auto">
            <a:xfrm>
              <a:off x="8226426" y="3519488"/>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40"/>
            <p:cNvSpPr>
              <a:spLocks noChangeArrowheads="1"/>
            </p:cNvSpPr>
            <p:nvPr/>
          </p:nvSpPr>
          <p:spPr bwMode="auto">
            <a:xfrm>
              <a:off x="7985126" y="360045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41"/>
            <p:cNvSpPr>
              <a:spLocks noChangeArrowheads="1"/>
            </p:cNvSpPr>
            <p:nvPr/>
          </p:nvSpPr>
          <p:spPr bwMode="auto">
            <a:xfrm>
              <a:off x="7807326" y="3681413"/>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Oval 42"/>
            <p:cNvSpPr>
              <a:spLocks noChangeArrowheads="1"/>
            </p:cNvSpPr>
            <p:nvPr/>
          </p:nvSpPr>
          <p:spPr bwMode="auto">
            <a:xfrm>
              <a:off x="7599363" y="3792538"/>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Oval 43"/>
            <p:cNvSpPr>
              <a:spLocks noChangeArrowheads="1"/>
            </p:cNvSpPr>
            <p:nvPr/>
          </p:nvSpPr>
          <p:spPr bwMode="auto">
            <a:xfrm>
              <a:off x="7404101" y="3925888"/>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Oval 44"/>
            <p:cNvSpPr>
              <a:spLocks noChangeArrowheads="1"/>
            </p:cNvSpPr>
            <p:nvPr/>
          </p:nvSpPr>
          <p:spPr bwMode="auto">
            <a:xfrm>
              <a:off x="8756651" y="3689350"/>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Oval 45"/>
            <p:cNvSpPr>
              <a:spLocks noChangeArrowheads="1"/>
            </p:cNvSpPr>
            <p:nvPr/>
          </p:nvSpPr>
          <p:spPr bwMode="auto">
            <a:xfrm>
              <a:off x="8531226" y="3719513"/>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Oval 46"/>
            <p:cNvSpPr>
              <a:spLocks noChangeArrowheads="1"/>
            </p:cNvSpPr>
            <p:nvPr/>
          </p:nvSpPr>
          <p:spPr bwMode="auto">
            <a:xfrm>
              <a:off x="8299451" y="3754438"/>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47"/>
            <p:cNvSpPr>
              <a:spLocks noChangeArrowheads="1"/>
            </p:cNvSpPr>
            <p:nvPr/>
          </p:nvSpPr>
          <p:spPr bwMode="auto">
            <a:xfrm>
              <a:off x="8081963" y="3827463"/>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48"/>
            <p:cNvSpPr>
              <a:spLocks noChangeArrowheads="1"/>
            </p:cNvSpPr>
            <p:nvPr/>
          </p:nvSpPr>
          <p:spPr bwMode="auto">
            <a:xfrm>
              <a:off x="7878763" y="3916363"/>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Freeform 49"/>
            <p:cNvSpPr/>
            <p:nvPr/>
          </p:nvSpPr>
          <p:spPr bwMode="auto">
            <a:xfrm>
              <a:off x="7756526" y="3330575"/>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50"/>
            <p:cNvSpPr/>
            <p:nvPr/>
          </p:nvSpPr>
          <p:spPr bwMode="auto">
            <a:xfrm>
              <a:off x="7751763" y="3360738"/>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51"/>
            <p:cNvSpPr/>
            <p:nvPr/>
          </p:nvSpPr>
          <p:spPr bwMode="auto">
            <a:xfrm>
              <a:off x="7785101" y="3027363"/>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52"/>
            <p:cNvSpPr/>
            <p:nvPr/>
          </p:nvSpPr>
          <p:spPr bwMode="auto">
            <a:xfrm>
              <a:off x="7620001" y="3267075"/>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Oval 53"/>
            <p:cNvSpPr>
              <a:spLocks noChangeArrowheads="1"/>
            </p:cNvSpPr>
            <p:nvPr/>
          </p:nvSpPr>
          <p:spPr bwMode="auto">
            <a:xfrm>
              <a:off x="7874001" y="3159125"/>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Oval 54"/>
            <p:cNvSpPr>
              <a:spLocks noChangeArrowheads="1"/>
            </p:cNvSpPr>
            <p:nvPr/>
          </p:nvSpPr>
          <p:spPr bwMode="auto">
            <a:xfrm>
              <a:off x="7972426" y="32067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Oval 55"/>
            <p:cNvSpPr>
              <a:spLocks noChangeArrowheads="1"/>
            </p:cNvSpPr>
            <p:nvPr/>
          </p:nvSpPr>
          <p:spPr bwMode="auto">
            <a:xfrm>
              <a:off x="7899401" y="32194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Oval 56"/>
            <p:cNvSpPr>
              <a:spLocks noChangeArrowheads="1"/>
            </p:cNvSpPr>
            <p:nvPr/>
          </p:nvSpPr>
          <p:spPr bwMode="auto">
            <a:xfrm>
              <a:off x="7797801" y="31940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Oval 57"/>
            <p:cNvSpPr>
              <a:spLocks noChangeArrowheads="1"/>
            </p:cNvSpPr>
            <p:nvPr/>
          </p:nvSpPr>
          <p:spPr bwMode="auto">
            <a:xfrm>
              <a:off x="7853363" y="33051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58"/>
            <p:cNvSpPr>
              <a:spLocks noChangeArrowheads="1"/>
            </p:cNvSpPr>
            <p:nvPr/>
          </p:nvSpPr>
          <p:spPr bwMode="auto">
            <a:xfrm>
              <a:off x="7696201" y="33178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59"/>
            <p:cNvSpPr>
              <a:spLocks noChangeArrowheads="1"/>
            </p:cNvSpPr>
            <p:nvPr/>
          </p:nvSpPr>
          <p:spPr bwMode="auto">
            <a:xfrm>
              <a:off x="7751763" y="3355975"/>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60"/>
            <p:cNvSpPr>
              <a:spLocks noChangeArrowheads="1"/>
            </p:cNvSpPr>
            <p:nvPr/>
          </p:nvSpPr>
          <p:spPr bwMode="auto">
            <a:xfrm>
              <a:off x="7947026" y="32956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61"/>
            <p:cNvSpPr/>
            <p:nvPr/>
          </p:nvSpPr>
          <p:spPr bwMode="auto">
            <a:xfrm>
              <a:off x="8099426" y="3163888"/>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Freeform 62"/>
            <p:cNvSpPr/>
            <p:nvPr/>
          </p:nvSpPr>
          <p:spPr bwMode="auto">
            <a:xfrm>
              <a:off x="8337551" y="3313113"/>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63"/>
            <p:cNvSpPr/>
            <p:nvPr/>
          </p:nvSpPr>
          <p:spPr bwMode="auto">
            <a:xfrm>
              <a:off x="8375651" y="3355975"/>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64"/>
            <p:cNvSpPr/>
            <p:nvPr/>
          </p:nvSpPr>
          <p:spPr bwMode="auto">
            <a:xfrm>
              <a:off x="8150226" y="3355975"/>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65"/>
            <p:cNvSpPr/>
            <p:nvPr/>
          </p:nvSpPr>
          <p:spPr bwMode="auto">
            <a:xfrm>
              <a:off x="8188326" y="3398838"/>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66"/>
            <p:cNvSpPr/>
            <p:nvPr/>
          </p:nvSpPr>
          <p:spPr bwMode="auto">
            <a:xfrm>
              <a:off x="8332788" y="3201988"/>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67"/>
            <p:cNvSpPr/>
            <p:nvPr/>
          </p:nvSpPr>
          <p:spPr bwMode="auto">
            <a:xfrm>
              <a:off x="8180388" y="3201988"/>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68"/>
            <p:cNvSpPr/>
            <p:nvPr/>
          </p:nvSpPr>
          <p:spPr bwMode="auto">
            <a:xfrm>
              <a:off x="6429376" y="2833688"/>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69"/>
            <p:cNvSpPr/>
            <p:nvPr/>
          </p:nvSpPr>
          <p:spPr bwMode="auto">
            <a:xfrm>
              <a:off x="6399213" y="3014663"/>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70"/>
            <p:cNvSpPr/>
            <p:nvPr/>
          </p:nvSpPr>
          <p:spPr bwMode="auto">
            <a:xfrm>
              <a:off x="6950076" y="3017838"/>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71"/>
            <p:cNvSpPr/>
            <p:nvPr/>
          </p:nvSpPr>
          <p:spPr bwMode="auto">
            <a:xfrm>
              <a:off x="6815138" y="3014663"/>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72"/>
            <p:cNvSpPr/>
            <p:nvPr/>
          </p:nvSpPr>
          <p:spPr bwMode="auto">
            <a:xfrm>
              <a:off x="6853238" y="3052763"/>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73"/>
            <p:cNvSpPr/>
            <p:nvPr/>
          </p:nvSpPr>
          <p:spPr bwMode="auto">
            <a:xfrm>
              <a:off x="6483351" y="3060700"/>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74"/>
            <p:cNvSpPr/>
            <p:nvPr/>
          </p:nvSpPr>
          <p:spPr bwMode="auto">
            <a:xfrm>
              <a:off x="6521451" y="3103563"/>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75"/>
            <p:cNvSpPr/>
            <p:nvPr/>
          </p:nvSpPr>
          <p:spPr bwMode="auto">
            <a:xfrm>
              <a:off x="4851401" y="3590925"/>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76"/>
            <p:cNvSpPr/>
            <p:nvPr/>
          </p:nvSpPr>
          <p:spPr bwMode="auto">
            <a:xfrm>
              <a:off x="5153026" y="3759200"/>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77"/>
            <p:cNvSpPr/>
            <p:nvPr/>
          </p:nvSpPr>
          <p:spPr bwMode="auto">
            <a:xfrm>
              <a:off x="5114926" y="3792538"/>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78"/>
            <p:cNvSpPr/>
            <p:nvPr/>
          </p:nvSpPr>
          <p:spPr bwMode="auto">
            <a:xfrm>
              <a:off x="5076826" y="3827463"/>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79"/>
            <p:cNvSpPr/>
            <p:nvPr/>
          </p:nvSpPr>
          <p:spPr bwMode="auto">
            <a:xfrm>
              <a:off x="5046663" y="3865563"/>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80"/>
            <p:cNvSpPr/>
            <p:nvPr/>
          </p:nvSpPr>
          <p:spPr bwMode="auto">
            <a:xfrm>
              <a:off x="5016501" y="3908425"/>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81"/>
            <p:cNvSpPr/>
            <p:nvPr/>
          </p:nvSpPr>
          <p:spPr bwMode="auto">
            <a:xfrm>
              <a:off x="5000626" y="3946525"/>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82"/>
            <p:cNvSpPr/>
            <p:nvPr/>
          </p:nvSpPr>
          <p:spPr bwMode="auto">
            <a:xfrm>
              <a:off x="4987926" y="3984625"/>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Oval 83"/>
            <p:cNvSpPr>
              <a:spLocks noChangeArrowheads="1"/>
            </p:cNvSpPr>
            <p:nvPr/>
          </p:nvSpPr>
          <p:spPr bwMode="auto">
            <a:xfrm>
              <a:off x="5513388" y="3938588"/>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Oval 84"/>
            <p:cNvSpPr>
              <a:spLocks noChangeArrowheads="1"/>
            </p:cNvSpPr>
            <p:nvPr/>
          </p:nvSpPr>
          <p:spPr bwMode="auto">
            <a:xfrm>
              <a:off x="5445126" y="3802063"/>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Oval 85"/>
            <p:cNvSpPr>
              <a:spLocks noChangeArrowheads="1"/>
            </p:cNvSpPr>
            <p:nvPr/>
          </p:nvSpPr>
          <p:spPr bwMode="auto">
            <a:xfrm>
              <a:off x="5318126" y="3706813"/>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Oval 86"/>
            <p:cNvSpPr>
              <a:spLocks noChangeArrowheads="1"/>
            </p:cNvSpPr>
            <p:nvPr/>
          </p:nvSpPr>
          <p:spPr bwMode="auto">
            <a:xfrm>
              <a:off x="5191126" y="3706813"/>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Oval 87"/>
            <p:cNvSpPr>
              <a:spLocks noChangeArrowheads="1"/>
            </p:cNvSpPr>
            <p:nvPr/>
          </p:nvSpPr>
          <p:spPr bwMode="auto">
            <a:xfrm>
              <a:off x="5059363" y="3779838"/>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Oval 88"/>
            <p:cNvSpPr>
              <a:spLocks noChangeArrowheads="1"/>
            </p:cNvSpPr>
            <p:nvPr/>
          </p:nvSpPr>
          <p:spPr bwMode="auto">
            <a:xfrm>
              <a:off x="4983163" y="388302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Oval 89"/>
            <p:cNvSpPr>
              <a:spLocks noChangeArrowheads="1"/>
            </p:cNvSpPr>
            <p:nvPr/>
          </p:nvSpPr>
          <p:spPr bwMode="auto">
            <a:xfrm>
              <a:off x="4919663" y="3963988"/>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90"/>
            <p:cNvSpPr/>
            <p:nvPr/>
          </p:nvSpPr>
          <p:spPr bwMode="auto">
            <a:xfrm>
              <a:off x="6886576" y="2859088"/>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91"/>
            <p:cNvSpPr/>
            <p:nvPr/>
          </p:nvSpPr>
          <p:spPr bwMode="auto">
            <a:xfrm>
              <a:off x="6797676" y="2863850"/>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92"/>
            <p:cNvSpPr/>
            <p:nvPr/>
          </p:nvSpPr>
          <p:spPr bwMode="auto">
            <a:xfrm>
              <a:off x="6700838" y="2868613"/>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Freeform 93"/>
            <p:cNvSpPr/>
            <p:nvPr/>
          </p:nvSpPr>
          <p:spPr bwMode="auto">
            <a:xfrm>
              <a:off x="6599238" y="2876550"/>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Freeform 94"/>
            <p:cNvSpPr/>
            <p:nvPr/>
          </p:nvSpPr>
          <p:spPr bwMode="auto">
            <a:xfrm>
              <a:off x="6450013" y="2889250"/>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95"/>
            <p:cNvSpPr/>
            <p:nvPr/>
          </p:nvSpPr>
          <p:spPr bwMode="auto">
            <a:xfrm>
              <a:off x="6437313" y="2979738"/>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96"/>
            <p:cNvSpPr/>
            <p:nvPr/>
          </p:nvSpPr>
          <p:spPr bwMode="auto">
            <a:xfrm>
              <a:off x="3070226" y="3014663"/>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97"/>
            <p:cNvSpPr/>
            <p:nvPr/>
          </p:nvSpPr>
          <p:spPr bwMode="auto">
            <a:xfrm>
              <a:off x="3290888" y="3895725"/>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98"/>
            <p:cNvSpPr/>
            <p:nvPr/>
          </p:nvSpPr>
          <p:spPr bwMode="auto">
            <a:xfrm>
              <a:off x="3397251" y="3805238"/>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99"/>
            <p:cNvSpPr/>
            <p:nvPr/>
          </p:nvSpPr>
          <p:spPr bwMode="auto">
            <a:xfrm>
              <a:off x="3871913" y="3681413"/>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100"/>
            <p:cNvSpPr/>
            <p:nvPr/>
          </p:nvSpPr>
          <p:spPr bwMode="auto">
            <a:xfrm>
              <a:off x="4003676" y="3719513"/>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101"/>
            <p:cNvSpPr/>
            <p:nvPr/>
          </p:nvSpPr>
          <p:spPr bwMode="auto">
            <a:xfrm>
              <a:off x="4292601" y="3938588"/>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102"/>
            <p:cNvSpPr/>
            <p:nvPr/>
          </p:nvSpPr>
          <p:spPr bwMode="auto">
            <a:xfrm>
              <a:off x="4148138" y="3810000"/>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103"/>
            <p:cNvSpPr/>
            <p:nvPr/>
          </p:nvSpPr>
          <p:spPr bwMode="auto">
            <a:xfrm>
              <a:off x="3689351" y="3686175"/>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Freeform 104"/>
            <p:cNvSpPr/>
            <p:nvPr/>
          </p:nvSpPr>
          <p:spPr bwMode="auto">
            <a:xfrm>
              <a:off x="3516313" y="3716338"/>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Freeform 105"/>
            <p:cNvSpPr/>
            <p:nvPr/>
          </p:nvSpPr>
          <p:spPr bwMode="auto">
            <a:xfrm>
              <a:off x="3546476" y="3565525"/>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106"/>
            <p:cNvSpPr/>
            <p:nvPr/>
          </p:nvSpPr>
          <p:spPr bwMode="auto">
            <a:xfrm>
              <a:off x="3681413" y="3744913"/>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Freeform 107"/>
            <p:cNvSpPr/>
            <p:nvPr/>
          </p:nvSpPr>
          <p:spPr bwMode="auto">
            <a:xfrm>
              <a:off x="5983288" y="3309938"/>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Freeform 108"/>
            <p:cNvSpPr/>
            <p:nvPr/>
          </p:nvSpPr>
          <p:spPr bwMode="auto">
            <a:xfrm>
              <a:off x="7099301" y="3732213"/>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Freeform 109"/>
            <p:cNvSpPr/>
            <p:nvPr/>
          </p:nvSpPr>
          <p:spPr bwMode="auto">
            <a:xfrm>
              <a:off x="6637338" y="3449638"/>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Freeform 110"/>
            <p:cNvSpPr/>
            <p:nvPr/>
          </p:nvSpPr>
          <p:spPr bwMode="auto">
            <a:xfrm>
              <a:off x="6419851" y="3497263"/>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Freeform 111"/>
            <p:cNvSpPr/>
            <p:nvPr/>
          </p:nvSpPr>
          <p:spPr bwMode="auto">
            <a:xfrm>
              <a:off x="6246813" y="3613150"/>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Freeform 112"/>
            <p:cNvSpPr/>
            <p:nvPr/>
          </p:nvSpPr>
          <p:spPr bwMode="auto">
            <a:xfrm>
              <a:off x="6122988" y="3784600"/>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Freeform 113"/>
            <p:cNvSpPr/>
            <p:nvPr/>
          </p:nvSpPr>
          <p:spPr bwMode="auto">
            <a:xfrm>
              <a:off x="6827838" y="3454400"/>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Freeform 114"/>
            <p:cNvSpPr/>
            <p:nvPr/>
          </p:nvSpPr>
          <p:spPr bwMode="auto">
            <a:xfrm>
              <a:off x="6919913" y="3557588"/>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Freeform 115"/>
            <p:cNvSpPr/>
            <p:nvPr/>
          </p:nvSpPr>
          <p:spPr bwMode="auto">
            <a:xfrm>
              <a:off x="6335713" y="3630613"/>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Freeform 116"/>
            <p:cNvSpPr/>
            <p:nvPr/>
          </p:nvSpPr>
          <p:spPr bwMode="auto">
            <a:xfrm>
              <a:off x="6492876" y="3762375"/>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Oval 117"/>
            <p:cNvSpPr>
              <a:spLocks noChangeArrowheads="1"/>
            </p:cNvSpPr>
            <p:nvPr/>
          </p:nvSpPr>
          <p:spPr bwMode="auto">
            <a:xfrm>
              <a:off x="6072188" y="395922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Oval 118"/>
            <p:cNvSpPr>
              <a:spLocks noChangeArrowheads="1"/>
            </p:cNvSpPr>
            <p:nvPr/>
          </p:nvSpPr>
          <p:spPr bwMode="auto">
            <a:xfrm>
              <a:off x="6161088" y="3805238"/>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Oval 119"/>
            <p:cNvSpPr>
              <a:spLocks noChangeArrowheads="1"/>
            </p:cNvSpPr>
            <p:nvPr/>
          </p:nvSpPr>
          <p:spPr bwMode="auto">
            <a:xfrm>
              <a:off x="6276976" y="3668713"/>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Oval 120"/>
            <p:cNvSpPr>
              <a:spLocks noChangeArrowheads="1"/>
            </p:cNvSpPr>
            <p:nvPr/>
          </p:nvSpPr>
          <p:spPr bwMode="auto">
            <a:xfrm>
              <a:off x="6407151" y="3557588"/>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Oval 121"/>
            <p:cNvSpPr>
              <a:spLocks noChangeArrowheads="1"/>
            </p:cNvSpPr>
            <p:nvPr/>
          </p:nvSpPr>
          <p:spPr bwMode="auto">
            <a:xfrm>
              <a:off x="6551613" y="34766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Oval 122"/>
            <p:cNvSpPr>
              <a:spLocks noChangeArrowheads="1"/>
            </p:cNvSpPr>
            <p:nvPr/>
          </p:nvSpPr>
          <p:spPr bwMode="auto">
            <a:xfrm>
              <a:off x="6696076" y="34210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Oval 123"/>
            <p:cNvSpPr>
              <a:spLocks noChangeArrowheads="1"/>
            </p:cNvSpPr>
            <p:nvPr/>
          </p:nvSpPr>
          <p:spPr bwMode="auto">
            <a:xfrm>
              <a:off x="6878638" y="3411538"/>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Oval 124"/>
            <p:cNvSpPr>
              <a:spLocks noChangeArrowheads="1"/>
            </p:cNvSpPr>
            <p:nvPr/>
          </p:nvSpPr>
          <p:spPr bwMode="auto">
            <a:xfrm>
              <a:off x="7023101" y="34464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Oval 125"/>
            <p:cNvSpPr>
              <a:spLocks noChangeArrowheads="1"/>
            </p:cNvSpPr>
            <p:nvPr/>
          </p:nvSpPr>
          <p:spPr bwMode="auto">
            <a:xfrm>
              <a:off x="7170738" y="351948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Oval 126"/>
            <p:cNvSpPr>
              <a:spLocks noChangeArrowheads="1"/>
            </p:cNvSpPr>
            <p:nvPr/>
          </p:nvSpPr>
          <p:spPr bwMode="auto">
            <a:xfrm>
              <a:off x="7294563" y="36512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Oval 127"/>
            <p:cNvSpPr>
              <a:spLocks noChangeArrowheads="1"/>
            </p:cNvSpPr>
            <p:nvPr/>
          </p:nvSpPr>
          <p:spPr bwMode="auto">
            <a:xfrm>
              <a:off x="7383463" y="377983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Oval 128"/>
            <p:cNvSpPr>
              <a:spLocks noChangeArrowheads="1"/>
            </p:cNvSpPr>
            <p:nvPr/>
          </p:nvSpPr>
          <p:spPr bwMode="auto">
            <a:xfrm>
              <a:off x="6234113" y="3916363"/>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Oval 129"/>
            <p:cNvSpPr>
              <a:spLocks noChangeArrowheads="1"/>
            </p:cNvSpPr>
            <p:nvPr/>
          </p:nvSpPr>
          <p:spPr bwMode="auto">
            <a:xfrm>
              <a:off x="6323013" y="3784600"/>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Oval 130"/>
            <p:cNvSpPr>
              <a:spLocks noChangeArrowheads="1"/>
            </p:cNvSpPr>
            <p:nvPr/>
          </p:nvSpPr>
          <p:spPr bwMode="auto">
            <a:xfrm>
              <a:off x="6470651" y="3668713"/>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Oval 131"/>
            <p:cNvSpPr>
              <a:spLocks noChangeArrowheads="1"/>
            </p:cNvSpPr>
            <p:nvPr/>
          </p:nvSpPr>
          <p:spPr bwMode="auto">
            <a:xfrm>
              <a:off x="6818313" y="354806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Oval 132"/>
            <p:cNvSpPr>
              <a:spLocks noChangeArrowheads="1"/>
            </p:cNvSpPr>
            <p:nvPr/>
          </p:nvSpPr>
          <p:spPr bwMode="auto">
            <a:xfrm>
              <a:off x="7031038" y="3605213"/>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Oval 133"/>
            <p:cNvSpPr>
              <a:spLocks noChangeArrowheads="1"/>
            </p:cNvSpPr>
            <p:nvPr/>
          </p:nvSpPr>
          <p:spPr bwMode="auto">
            <a:xfrm>
              <a:off x="7204076" y="373221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Oval 134"/>
            <p:cNvSpPr>
              <a:spLocks noChangeArrowheads="1"/>
            </p:cNvSpPr>
            <p:nvPr/>
          </p:nvSpPr>
          <p:spPr bwMode="auto">
            <a:xfrm>
              <a:off x="7267576" y="3903663"/>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Oval 135"/>
            <p:cNvSpPr>
              <a:spLocks noChangeArrowheads="1"/>
            </p:cNvSpPr>
            <p:nvPr/>
          </p:nvSpPr>
          <p:spPr bwMode="auto">
            <a:xfrm>
              <a:off x="6619876" y="3582988"/>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Oval 136"/>
            <p:cNvSpPr>
              <a:spLocks noChangeArrowheads="1"/>
            </p:cNvSpPr>
            <p:nvPr/>
          </p:nvSpPr>
          <p:spPr bwMode="auto">
            <a:xfrm>
              <a:off x="4605338" y="32575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Oval 137"/>
            <p:cNvSpPr>
              <a:spLocks noChangeArrowheads="1"/>
            </p:cNvSpPr>
            <p:nvPr/>
          </p:nvSpPr>
          <p:spPr bwMode="auto">
            <a:xfrm>
              <a:off x="4503738" y="33051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Oval 138"/>
            <p:cNvSpPr>
              <a:spLocks noChangeArrowheads="1"/>
            </p:cNvSpPr>
            <p:nvPr/>
          </p:nvSpPr>
          <p:spPr bwMode="auto">
            <a:xfrm>
              <a:off x="4572001" y="335121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Oval 139"/>
            <p:cNvSpPr>
              <a:spLocks noChangeArrowheads="1"/>
            </p:cNvSpPr>
            <p:nvPr/>
          </p:nvSpPr>
          <p:spPr bwMode="auto">
            <a:xfrm>
              <a:off x="4681538" y="333057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Oval 140"/>
            <p:cNvSpPr>
              <a:spLocks noChangeArrowheads="1"/>
            </p:cNvSpPr>
            <p:nvPr/>
          </p:nvSpPr>
          <p:spPr bwMode="auto">
            <a:xfrm>
              <a:off x="4643438" y="3421063"/>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Oval 141"/>
            <p:cNvSpPr>
              <a:spLocks noChangeArrowheads="1"/>
            </p:cNvSpPr>
            <p:nvPr/>
          </p:nvSpPr>
          <p:spPr bwMode="auto">
            <a:xfrm>
              <a:off x="4554538" y="346392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Oval 142"/>
            <p:cNvSpPr>
              <a:spLocks noChangeArrowheads="1"/>
            </p:cNvSpPr>
            <p:nvPr/>
          </p:nvSpPr>
          <p:spPr bwMode="auto">
            <a:xfrm>
              <a:off x="4491038" y="3386138"/>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Oval 143"/>
            <p:cNvSpPr>
              <a:spLocks noChangeArrowheads="1"/>
            </p:cNvSpPr>
            <p:nvPr/>
          </p:nvSpPr>
          <p:spPr bwMode="auto">
            <a:xfrm>
              <a:off x="4452938" y="347186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Oval 144"/>
            <p:cNvSpPr>
              <a:spLocks noChangeArrowheads="1"/>
            </p:cNvSpPr>
            <p:nvPr/>
          </p:nvSpPr>
          <p:spPr bwMode="auto">
            <a:xfrm>
              <a:off x="4521201" y="3535363"/>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Oval 145"/>
            <p:cNvSpPr>
              <a:spLocks noChangeArrowheads="1"/>
            </p:cNvSpPr>
            <p:nvPr/>
          </p:nvSpPr>
          <p:spPr bwMode="auto">
            <a:xfrm>
              <a:off x="4614863" y="3492500"/>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Oval 146"/>
            <p:cNvSpPr>
              <a:spLocks noChangeArrowheads="1"/>
            </p:cNvSpPr>
            <p:nvPr/>
          </p:nvSpPr>
          <p:spPr bwMode="auto">
            <a:xfrm>
              <a:off x="4356101" y="3449638"/>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Oval 147"/>
            <p:cNvSpPr>
              <a:spLocks noChangeArrowheads="1"/>
            </p:cNvSpPr>
            <p:nvPr/>
          </p:nvSpPr>
          <p:spPr bwMode="auto">
            <a:xfrm>
              <a:off x="4300538" y="347980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Oval 148"/>
            <p:cNvSpPr>
              <a:spLocks noChangeArrowheads="1"/>
            </p:cNvSpPr>
            <p:nvPr/>
          </p:nvSpPr>
          <p:spPr bwMode="auto">
            <a:xfrm>
              <a:off x="4351338" y="35147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Oval 149"/>
            <p:cNvSpPr>
              <a:spLocks noChangeArrowheads="1"/>
            </p:cNvSpPr>
            <p:nvPr/>
          </p:nvSpPr>
          <p:spPr bwMode="auto">
            <a:xfrm>
              <a:off x="4410076" y="3497263"/>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Oval 150"/>
            <p:cNvSpPr>
              <a:spLocks noChangeArrowheads="1"/>
            </p:cNvSpPr>
            <p:nvPr/>
          </p:nvSpPr>
          <p:spPr bwMode="auto">
            <a:xfrm>
              <a:off x="4376738" y="3575050"/>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Oval 151"/>
            <p:cNvSpPr>
              <a:spLocks noChangeArrowheads="1"/>
            </p:cNvSpPr>
            <p:nvPr/>
          </p:nvSpPr>
          <p:spPr bwMode="auto">
            <a:xfrm>
              <a:off x="4305301" y="3532188"/>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153" name="思想气泡: 云 152"/>
          <p:cNvSpPr/>
          <p:nvPr/>
        </p:nvSpPr>
        <p:spPr>
          <a:xfrm>
            <a:off x="1668806" y="1071691"/>
            <a:ext cx="5708690" cy="3105565"/>
          </a:xfrm>
          <a:prstGeom prst="cloudCallout">
            <a:avLst>
              <a:gd name="adj1" fmla="val 49312"/>
              <a:gd name="adj2" fmla="val 54327"/>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55" name="思想气泡: 云 154"/>
          <p:cNvSpPr/>
          <p:nvPr/>
        </p:nvSpPr>
        <p:spPr>
          <a:xfrm>
            <a:off x="8447712" y="2654423"/>
            <a:ext cx="2446893" cy="1331126"/>
          </a:xfrm>
          <a:prstGeom prst="cloudCallout">
            <a:avLst>
              <a:gd name="adj1" fmla="val 27388"/>
              <a:gd name="adj2" fmla="val 110343"/>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57" name="文本框 156"/>
          <p:cNvSpPr txBox="1"/>
          <p:nvPr/>
        </p:nvSpPr>
        <p:spPr>
          <a:xfrm>
            <a:off x="2419656" y="1645890"/>
            <a:ext cx="2614930" cy="521970"/>
          </a:xfrm>
          <a:prstGeom prst="rect">
            <a:avLst/>
          </a:prstGeom>
          <a:noFill/>
        </p:spPr>
        <p:txBody>
          <a:bodyPr wrap="none" rtlCol="0">
            <a:spAutoFit/>
          </a:bodyPr>
          <a:lstStyle/>
          <a:p>
            <a:r>
              <a:rPr lang="zh-CN" altLang="en-US" sz="2800" dirty="0">
                <a:solidFill>
                  <a:srgbClr val="F7A231"/>
                </a:solidFill>
                <a:cs typeface="Montserrat" panose="00000500000000000000" charset="0"/>
              </a:rPr>
              <a:t>Add title here</a:t>
            </a:r>
          </a:p>
        </p:txBody>
      </p:sp>
      <p:sp>
        <p:nvSpPr>
          <p:cNvPr id="158" name="文本框 157"/>
          <p:cNvSpPr txBox="1"/>
          <p:nvPr/>
        </p:nvSpPr>
        <p:spPr>
          <a:xfrm>
            <a:off x="2408555" y="2136140"/>
            <a:ext cx="3647440" cy="1476375"/>
          </a:xfrm>
          <a:prstGeom prst="rect">
            <a:avLst/>
          </a:prstGeom>
          <a:noFill/>
        </p:spPr>
        <p:txBody>
          <a:bodyPr wrap="square" rtlCol="0">
            <a:spAutoFit/>
          </a:bodyPr>
          <a:lstStyle/>
          <a:p>
            <a:pPr>
              <a:lnSpc>
                <a:spcPct val="150000"/>
              </a:lnSpc>
            </a:pPr>
            <a:r>
              <a:rPr lang="zh-CN" altLang="en-US" sz="1000" dirty="0">
                <a:solidFill>
                  <a:srgbClr val="74A492"/>
                </a:solidFill>
                <a:cs typeface="Montserrat" panose="00000500000000000000" charset="0"/>
              </a:rPr>
              <a:t>He wants to find a job when he grows up. He came to the barber shop and waved his pincers to cut the hair for the customers. Little crab's haircut is fast and good, but the heat of the hair dryer makes him very uncomfortable, and he can't spit out the bubbles in his mouth.</a:t>
            </a:r>
          </a:p>
        </p:txBody>
      </p:sp>
      <p:sp>
        <p:nvSpPr>
          <p:cNvPr id="159" name="文本框 158"/>
          <p:cNvSpPr txBox="1"/>
          <p:nvPr/>
        </p:nvSpPr>
        <p:spPr>
          <a:xfrm>
            <a:off x="8971133" y="2949627"/>
            <a:ext cx="1399742" cy="646331"/>
          </a:xfrm>
          <a:prstGeom prst="rect">
            <a:avLst/>
          </a:prstGeom>
          <a:noFill/>
        </p:spPr>
        <p:txBody>
          <a:bodyPr wrap="none" rtlCol="0">
            <a:spAutoFit/>
          </a:bodyPr>
          <a:lstStyle/>
          <a:p>
            <a:r>
              <a:rPr lang="en-US" altLang="zh-CN" sz="3600" dirty="0">
                <a:solidFill>
                  <a:srgbClr val="F7A231"/>
                </a:solidFill>
                <a:cs typeface="Montserrat" panose="00000500000000000000" charset="0"/>
              </a:rPr>
              <a:t>Part 1</a:t>
            </a:r>
            <a:endParaRPr lang="zh-CN" altLang="en-US" sz="3600" dirty="0">
              <a:solidFill>
                <a:srgbClr val="F7A231"/>
              </a:solidFill>
              <a:cs typeface="Montserrat" panose="00000500000000000000"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7" name="组合 566"/>
          <p:cNvGrpSpPr/>
          <p:nvPr/>
        </p:nvGrpSpPr>
        <p:grpSpPr>
          <a:xfrm>
            <a:off x="2221032" y="-20931"/>
            <a:ext cx="3748099" cy="5707993"/>
            <a:chOff x="3857625" y="-3175"/>
            <a:chExt cx="4505325" cy="6861175"/>
          </a:xfrm>
        </p:grpSpPr>
        <p:grpSp>
          <p:nvGrpSpPr>
            <p:cNvPr id="344" name="Group 544"/>
            <p:cNvGrpSpPr/>
            <p:nvPr/>
          </p:nvGrpSpPr>
          <p:grpSpPr bwMode="auto">
            <a:xfrm>
              <a:off x="3857625" y="-3175"/>
              <a:ext cx="4505325" cy="6861175"/>
              <a:chOff x="2430" y="-2"/>
              <a:chExt cx="2838" cy="4322"/>
            </a:xfrm>
          </p:grpSpPr>
          <p:sp>
            <p:nvSpPr>
              <p:cNvPr id="367" name="Freeform 344"/>
              <p:cNvSpPr/>
              <p:nvPr/>
            </p:nvSpPr>
            <p:spPr bwMode="auto">
              <a:xfrm>
                <a:off x="2939" y="1023"/>
                <a:ext cx="147" cy="108"/>
              </a:xfrm>
              <a:custGeom>
                <a:avLst/>
                <a:gdLst>
                  <a:gd name="T0" fmla="*/ 5 w 65"/>
                  <a:gd name="T1" fmla="*/ 0 h 48"/>
                  <a:gd name="T2" fmla="*/ 0 w 65"/>
                  <a:gd name="T3" fmla="*/ 8 h 48"/>
                  <a:gd name="T4" fmla="*/ 61 w 65"/>
                  <a:gd name="T5" fmla="*/ 48 h 48"/>
                  <a:gd name="T6" fmla="*/ 65 w 65"/>
                  <a:gd name="T7" fmla="*/ 37 h 48"/>
                  <a:gd name="T8" fmla="*/ 5 w 65"/>
                  <a:gd name="T9" fmla="*/ 0 h 48"/>
                </a:gdLst>
                <a:ahLst/>
                <a:cxnLst>
                  <a:cxn ang="0">
                    <a:pos x="T0" y="T1"/>
                  </a:cxn>
                  <a:cxn ang="0">
                    <a:pos x="T2" y="T3"/>
                  </a:cxn>
                  <a:cxn ang="0">
                    <a:pos x="T4" y="T5"/>
                  </a:cxn>
                  <a:cxn ang="0">
                    <a:pos x="T6" y="T7"/>
                  </a:cxn>
                  <a:cxn ang="0">
                    <a:pos x="T8" y="T9"/>
                  </a:cxn>
                </a:cxnLst>
                <a:rect l="0" t="0" r="r" b="b"/>
                <a:pathLst>
                  <a:path w="65" h="48">
                    <a:moveTo>
                      <a:pt x="5" y="0"/>
                    </a:moveTo>
                    <a:cubicBezTo>
                      <a:pt x="3" y="3"/>
                      <a:pt x="1" y="5"/>
                      <a:pt x="0" y="8"/>
                    </a:cubicBezTo>
                    <a:cubicBezTo>
                      <a:pt x="61" y="48"/>
                      <a:pt x="61" y="48"/>
                      <a:pt x="61" y="48"/>
                    </a:cubicBezTo>
                    <a:cubicBezTo>
                      <a:pt x="63" y="45"/>
                      <a:pt x="64" y="41"/>
                      <a:pt x="65" y="37"/>
                    </a:cubicBezTo>
                    <a:lnTo>
                      <a:pt x="5"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8" name="Freeform 345"/>
              <p:cNvSpPr/>
              <p:nvPr/>
            </p:nvSpPr>
            <p:spPr bwMode="auto">
              <a:xfrm>
                <a:off x="2903" y="1079"/>
                <a:ext cx="158" cy="118"/>
              </a:xfrm>
              <a:custGeom>
                <a:avLst/>
                <a:gdLst>
                  <a:gd name="T0" fmla="*/ 5 w 70"/>
                  <a:gd name="T1" fmla="*/ 0 h 52"/>
                  <a:gd name="T2" fmla="*/ 0 w 70"/>
                  <a:gd name="T3" fmla="*/ 8 h 52"/>
                  <a:gd name="T4" fmla="*/ 67 w 70"/>
                  <a:gd name="T5" fmla="*/ 52 h 52"/>
                  <a:gd name="T6" fmla="*/ 70 w 70"/>
                  <a:gd name="T7" fmla="*/ 43 h 52"/>
                  <a:gd name="T8" fmla="*/ 5 w 70"/>
                  <a:gd name="T9" fmla="*/ 0 h 52"/>
                </a:gdLst>
                <a:ahLst/>
                <a:cxnLst>
                  <a:cxn ang="0">
                    <a:pos x="T0" y="T1"/>
                  </a:cxn>
                  <a:cxn ang="0">
                    <a:pos x="T2" y="T3"/>
                  </a:cxn>
                  <a:cxn ang="0">
                    <a:pos x="T4" y="T5"/>
                  </a:cxn>
                  <a:cxn ang="0">
                    <a:pos x="T6" y="T7"/>
                  </a:cxn>
                  <a:cxn ang="0">
                    <a:pos x="T8" y="T9"/>
                  </a:cxn>
                </a:cxnLst>
                <a:rect l="0" t="0" r="r" b="b"/>
                <a:pathLst>
                  <a:path w="70" h="52">
                    <a:moveTo>
                      <a:pt x="5" y="0"/>
                    </a:moveTo>
                    <a:cubicBezTo>
                      <a:pt x="3" y="3"/>
                      <a:pt x="2" y="5"/>
                      <a:pt x="0" y="8"/>
                    </a:cubicBezTo>
                    <a:cubicBezTo>
                      <a:pt x="67" y="52"/>
                      <a:pt x="67" y="52"/>
                      <a:pt x="67" y="52"/>
                    </a:cubicBezTo>
                    <a:cubicBezTo>
                      <a:pt x="68" y="49"/>
                      <a:pt x="69" y="46"/>
                      <a:pt x="70" y="43"/>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9" name="Freeform 346"/>
              <p:cNvSpPr/>
              <p:nvPr/>
            </p:nvSpPr>
            <p:spPr bwMode="auto">
              <a:xfrm>
                <a:off x="2894" y="1097"/>
                <a:ext cx="160" cy="115"/>
              </a:xfrm>
              <a:custGeom>
                <a:avLst/>
                <a:gdLst>
                  <a:gd name="T0" fmla="*/ 71 w 71"/>
                  <a:gd name="T1" fmla="*/ 44 h 51"/>
                  <a:gd name="T2" fmla="*/ 4 w 71"/>
                  <a:gd name="T3" fmla="*/ 0 h 51"/>
                  <a:gd name="T4" fmla="*/ 0 w 71"/>
                  <a:gd name="T5" fmla="*/ 6 h 51"/>
                  <a:gd name="T6" fmla="*/ 68 w 71"/>
                  <a:gd name="T7" fmla="*/ 51 h 51"/>
                  <a:gd name="T8" fmla="*/ 71 w 71"/>
                  <a:gd name="T9" fmla="*/ 44 h 51"/>
                </a:gdLst>
                <a:ahLst/>
                <a:cxnLst>
                  <a:cxn ang="0">
                    <a:pos x="T0" y="T1"/>
                  </a:cxn>
                  <a:cxn ang="0">
                    <a:pos x="T2" y="T3"/>
                  </a:cxn>
                  <a:cxn ang="0">
                    <a:pos x="T4" y="T5"/>
                  </a:cxn>
                  <a:cxn ang="0">
                    <a:pos x="T6" y="T7"/>
                  </a:cxn>
                  <a:cxn ang="0">
                    <a:pos x="T8" y="T9"/>
                  </a:cxn>
                </a:cxnLst>
                <a:rect l="0" t="0" r="r" b="b"/>
                <a:pathLst>
                  <a:path w="71" h="51">
                    <a:moveTo>
                      <a:pt x="71" y="44"/>
                    </a:moveTo>
                    <a:cubicBezTo>
                      <a:pt x="4" y="0"/>
                      <a:pt x="4" y="0"/>
                      <a:pt x="4" y="0"/>
                    </a:cubicBezTo>
                    <a:cubicBezTo>
                      <a:pt x="3" y="2"/>
                      <a:pt x="1" y="4"/>
                      <a:pt x="0" y="6"/>
                    </a:cubicBezTo>
                    <a:cubicBezTo>
                      <a:pt x="68" y="51"/>
                      <a:pt x="68" y="51"/>
                      <a:pt x="68" y="51"/>
                    </a:cubicBezTo>
                    <a:cubicBezTo>
                      <a:pt x="69" y="49"/>
                      <a:pt x="70" y="46"/>
                      <a:pt x="71" y="44"/>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0" name="Freeform 347"/>
              <p:cNvSpPr/>
              <p:nvPr/>
            </p:nvSpPr>
            <p:spPr bwMode="auto">
              <a:xfrm>
                <a:off x="2888" y="1111"/>
                <a:ext cx="160" cy="126"/>
              </a:xfrm>
              <a:custGeom>
                <a:avLst/>
                <a:gdLst>
                  <a:gd name="T0" fmla="*/ 67 w 71"/>
                  <a:gd name="T1" fmla="*/ 56 h 56"/>
                  <a:gd name="T2" fmla="*/ 71 w 71"/>
                  <a:gd name="T3" fmla="*/ 45 h 56"/>
                  <a:gd name="T4" fmla="*/ 3 w 71"/>
                  <a:gd name="T5" fmla="*/ 0 h 56"/>
                  <a:gd name="T6" fmla="*/ 0 w 71"/>
                  <a:gd name="T7" fmla="*/ 4 h 56"/>
                  <a:gd name="T8" fmla="*/ 1 w 71"/>
                  <a:gd name="T9" fmla="*/ 11 h 56"/>
                  <a:gd name="T10" fmla="*/ 67 w 71"/>
                  <a:gd name="T11" fmla="*/ 56 h 56"/>
                </a:gdLst>
                <a:ahLst/>
                <a:cxnLst>
                  <a:cxn ang="0">
                    <a:pos x="T0" y="T1"/>
                  </a:cxn>
                  <a:cxn ang="0">
                    <a:pos x="T2" y="T3"/>
                  </a:cxn>
                  <a:cxn ang="0">
                    <a:pos x="T4" y="T5"/>
                  </a:cxn>
                  <a:cxn ang="0">
                    <a:pos x="T6" y="T7"/>
                  </a:cxn>
                  <a:cxn ang="0">
                    <a:pos x="T8" y="T9"/>
                  </a:cxn>
                  <a:cxn ang="0">
                    <a:pos x="T10" y="T11"/>
                  </a:cxn>
                </a:cxnLst>
                <a:rect l="0" t="0" r="r" b="b"/>
                <a:pathLst>
                  <a:path w="71" h="56">
                    <a:moveTo>
                      <a:pt x="67" y="56"/>
                    </a:moveTo>
                    <a:cubicBezTo>
                      <a:pt x="68" y="52"/>
                      <a:pt x="69" y="49"/>
                      <a:pt x="71" y="45"/>
                    </a:cubicBezTo>
                    <a:cubicBezTo>
                      <a:pt x="3" y="0"/>
                      <a:pt x="3" y="0"/>
                      <a:pt x="3" y="0"/>
                    </a:cubicBezTo>
                    <a:cubicBezTo>
                      <a:pt x="2" y="1"/>
                      <a:pt x="1" y="2"/>
                      <a:pt x="0" y="4"/>
                    </a:cubicBezTo>
                    <a:cubicBezTo>
                      <a:pt x="1" y="11"/>
                      <a:pt x="1" y="11"/>
                      <a:pt x="1" y="11"/>
                    </a:cubicBezTo>
                    <a:lnTo>
                      <a:pt x="67" y="56"/>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1" name="Freeform 348"/>
              <p:cNvSpPr/>
              <p:nvPr/>
            </p:nvSpPr>
            <p:spPr bwMode="auto">
              <a:xfrm>
                <a:off x="2890" y="1136"/>
                <a:ext cx="149" cy="121"/>
              </a:xfrm>
              <a:custGeom>
                <a:avLst/>
                <a:gdLst>
                  <a:gd name="T0" fmla="*/ 62 w 66"/>
                  <a:gd name="T1" fmla="*/ 54 h 54"/>
                  <a:gd name="T2" fmla="*/ 66 w 66"/>
                  <a:gd name="T3" fmla="*/ 45 h 54"/>
                  <a:gd name="T4" fmla="*/ 0 w 66"/>
                  <a:gd name="T5" fmla="*/ 0 h 54"/>
                  <a:gd name="T6" fmla="*/ 3 w 66"/>
                  <a:gd name="T7" fmla="*/ 16 h 54"/>
                  <a:gd name="T8" fmla="*/ 62 w 66"/>
                  <a:gd name="T9" fmla="*/ 54 h 54"/>
                </a:gdLst>
                <a:ahLst/>
                <a:cxnLst>
                  <a:cxn ang="0">
                    <a:pos x="T0" y="T1"/>
                  </a:cxn>
                  <a:cxn ang="0">
                    <a:pos x="T2" y="T3"/>
                  </a:cxn>
                  <a:cxn ang="0">
                    <a:pos x="T4" y="T5"/>
                  </a:cxn>
                  <a:cxn ang="0">
                    <a:pos x="T6" y="T7"/>
                  </a:cxn>
                  <a:cxn ang="0">
                    <a:pos x="T8" y="T9"/>
                  </a:cxn>
                </a:cxnLst>
                <a:rect l="0" t="0" r="r" b="b"/>
                <a:pathLst>
                  <a:path w="66" h="54">
                    <a:moveTo>
                      <a:pt x="62" y="54"/>
                    </a:moveTo>
                    <a:cubicBezTo>
                      <a:pt x="63" y="51"/>
                      <a:pt x="64" y="48"/>
                      <a:pt x="66" y="45"/>
                    </a:cubicBezTo>
                    <a:cubicBezTo>
                      <a:pt x="0" y="0"/>
                      <a:pt x="0" y="0"/>
                      <a:pt x="0" y="0"/>
                    </a:cubicBezTo>
                    <a:cubicBezTo>
                      <a:pt x="3" y="16"/>
                      <a:pt x="3" y="16"/>
                      <a:pt x="3" y="16"/>
                    </a:cubicBezTo>
                    <a:lnTo>
                      <a:pt x="62" y="5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2" name="Freeform 349"/>
              <p:cNvSpPr/>
              <p:nvPr/>
            </p:nvSpPr>
            <p:spPr bwMode="auto">
              <a:xfrm>
                <a:off x="2897" y="1172"/>
                <a:ext cx="133" cy="110"/>
              </a:xfrm>
              <a:custGeom>
                <a:avLst/>
                <a:gdLst>
                  <a:gd name="T0" fmla="*/ 54 w 59"/>
                  <a:gd name="T1" fmla="*/ 49 h 49"/>
                  <a:gd name="T2" fmla="*/ 59 w 59"/>
                  <a:gd name="T3" fmla="*/ 38 h 49"/>
                  <a:gd name="T4" fmla="*/ 0 w 59"/>
                  <a:gd name="T5" fmla="*/ 0 h 49"/>
                  <a:gd name="T6" fmla="*/ 3 w 59"/>
                  <a:gd name="T7" fmla="*/ 15 h 49"/>
                  <a:gd name="T8" fmla="*/ 54 w 59"/>
                  <a:gd name="T9" fmla="*/ 49 h 49"/>
                </a:gdLst>
                <a:ahLst/>
                <a:cxnLst>
                  <a:cxn ang="0">
                    <a:pos x="T0" y="T1"/>
                  </a:cxn>
                  <a:cxn ang="0">
                    <a:pos x="T2" y="T3"/>
                  </a:cxn>
                  <a:cxn ang="0">
                    <a:pos x="T4" y="T5"/>
                  </a:cxn>
                  <a:cxn ang="0">
                    <a:pos x="T6" y="T7"/>
                  </a:cxn>
                  <a:cxn ang="0">
                    <a:pos x="T8" y="T9"/>
                  </a:cxn>
                </a:cxnLst>
                <a:rect l="0" t="0" r="r" b="b"/>
                <a:pathLst>
                  <a:path w="59" h="49">
                    <a:moveTo>
                      <a:pt x="54" y="49"/>
                    </a:moveTo>
                    <a:cubicBezTo>
                      <a:pt x="56" y="46"/>
                      <a:pt x="57" y="42"/>
                      <a:pt x="59" y="38"/>
                    </a:cubicBezTo>
                    <a:cubicBezTo>
                      <a:pt x="0" y="0"/>
                      <a:pt x="0" y="0"/>
                      <a:pt x="0" y="0"/>
                    </a:cubicBezTo>
                    <a:cubicBezTo>
                      <a:pt x="3" y="15"/>
                      <a:pt x="3" y="15"/>
                      <a:pt x="3" y="15"/>
                    </a:cubicBezTo>
                    <a:lnTo>
                      <a:pt x="54" y="4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3" name="Freeform 350"/>
              <p:cNvSpPr/>
              <p:nvPr/>
            </p:nvSpPr>
            <p:spPr bwMode="auto">
              <a:xfrm>
                <a:off x="2903" y="1206"/>
                <a:ext cx="115" cy="99"/>
              </a:xfrm>
              <a:custGeom>
                <a:avLst/>
                <a:gdLst>
                  <a:gd name="T0" fmla="*/ 47 w 51"/>
                  <a:gd name="T1" fmla="*/ 44 h 44"/>
                  <a:gd name="T2" fmla="*/ 51 w 51"/>
                  <a:gd name="T3" fmla="*/ 34 h 44"/>
                  <a:gd name="T4" fmla="*/ 0 w 51"/>
                  <a:gd name="T5" fmla="*/ 0 h 44"/>
                  <a:gd name="T6" fmla="*/ 2 w 51"/>
                  <a:gd name="T7" fmla="*/ 15 h 44"/>
                  <a:gd name="T8" fmla="*/ 47 w 51"/>
                  <a:gd name="T9" fmla="*/ 44 h 44"/>
                </a:gdLst>
                <a:ahLst/>
                <a:cxnLst>
                  <a:cxn ang="0">
                    <a:pos x="T0" y="T1"/>
                  </a:cxn>
                  <a:cxn ang="0">
                    <a:pos x="T2" y="T3"/>
                  </a:cxn>
                  <a:cxn ang="0">
                    <a:pos x="T4" y="T5"/>
                  </a:cxn>
                  <a:cxn ang="0">
                    <a:pos x="T6" y="T7"/>
                  </a:cxn>
                  <a:cxn ang="0">
                    <a:pos x="T8" y="T9"/>
                  </a:cxn>
                </a:cxnLst>
                <a:rect l="0" t="0" r="r" b="b"/>
                <a:pathLst>
                  <a:path w="51" h="44">
                    <a:moveTo>
                      <a:pt x="47" y="44"/>
                    </a:moveTo>
                    <a:cubicBezTo>
                      <a:pt x="49" y="40"/>
                      <a:pt x="50" y="37"/>
                      <a:pt x="51" y="34"/>
                    </a:cubicBezTo>
                    <a:cubicBezTo>
                      <a:pt x="0" y="0"/>
                      <a:pt x="0" y="0"/>
                      <a:pt x="0" y="0"/>
                    </a:cubicBezTo>
                    <a:cubicBezTo>
                      <a:pt x="2" y="15"/>
                      <a:pt x="2" y="15"/>
                      <a:pt x="2" y="15"/>
                    </a:cubicBezTo>
                    <a:lnTo>
                      <a:pt x="47" y="4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4" name="Freeform 351"/>
              <p:cNvSpPr/>
              <p:nvPr/>
            </p:nvSpPr>
            <p:spPr bwMode="auto">
              <a:xfrm>
                <a:off x="2908" y="1239"/>
                <a:ext cx="101" cy="91"/>
              </a:xfrm>
              <a:custGeom>
                <a:avLst/>
                <a:gdLst>
                  <a:gd name="T0" fmla="*/ 41 w 45"/>
                  <a:gd name="T1" fmla="*/ 40 h 40"/>
                  <a:gd name="T2" fmla="*/ 45 w 45"/>
                  <a:gd name="T3" fmla="*/ 29 h 40"/>
                  <a:gd name="T4" fmla="*/ 0 w 45"/>
                  <a:gd name="T5" fmla="*/ 0 h 40"/>
                  <a:gd name="T6" fmla="*/ 3 w 45"/>
                  <a:gd name="T7" fmla="*/ 16 h 40"/>
                  <a:gd name="T8" fmla="*/ 41 w 45"/>
                  <a:gd name="T9" fmla="*/ 40 h 40"/>
                </a:gdLst>
                <a:ahLst/>
                <a:cxnLst>
                  <a:cxn ang="0">
                    <a:pos x="T0" y="T1"/>
                  </a:cxn>
                  <a:cxn ang="0">
                    <a:pos x="T2" y="T3"/>
                  </a:cxn>
                  <a:cxn ang="0">
                    <a:pos x="T4" y="T5"/>
                  </a:cxn>
                  <a:cxn ang="0">
                    <a:pos x="T6" y="T7"/>
                  </a:cxn>
                  <a:cxn ang="0">
                    <a:pos x="T8" y="T9"/>
                  </a:cxn>
                </a:cxnLst>
                <a:rect l="0" t="0" r="r" b="b"/>
                <a:pathLst>
                  <a:path w="45" h="40">
                    <a:moveTo>
                      <a:pt x="41" y="40"/>
                    </a:moveTo>
                    <a:cubicBezTo>
                      <a:pt x="42" y="36"/>
                      <a:pt x="44" y="32"/>
                      <a:pt x="45" y="29"/>
                    </a:cubicBezTo>
                    <a:cubicBezTo>
                      <a:pt x="0" y="0"/>
                      <a:pt x="0" y="0"/>
                      <a:pt x="0" y="0"/>
                    </a:cubicBezTo>
                    <a:cubicBezTo>
                      <a:pt x="3" y="16"/>
                      <a:pt x="3" y="16"/>
                      <a:pt x="3" y="16"/>
                    </a:cubicBezTo>
                    <a:lnTo>
                      <a:pt x="41" y="4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5" name="Freeform 352"/>
              <p:cNvSpPr/>
              <p:nvPr/>
            </p:nvSpPr>
            <p:spPr bwMode="auto">
              <a:xfrm>
                <a:off x="2915" y="1276"/>
                <a:ext cx="85" cy="76"/>
              </a:xfrm>
              <a:custGeom>
                <a:avLst/>
                <a:gdLst>
                  <a:gd name="T0" fmla="*/ 34 w 38"/>
                  <a:gd name="T1" fmla="*/ 34 h 34"/>
                  <a:gd name="T2" fmla="*/ 38 w 38"/>
                  <a:gd name="T3" fmla="*/ 24 h 34"/>
                  <a:gd name="T4" fmla="*/ 0 w 38"/>
                  <a:gd name="T5" fmla="*/ 0 h 34"/>
                  <a:gd name="T6" fmla="*/ 3 w 38"/>
                  <a:gd name="T7" fmla="*/ 15 h 34"/>
                  <a:gd name="T8" fmla="*/ 34 w 38"/>
                  <a:gd name="T9" fmla="*/ 34 h 34"/>
                </a:gdLst>
                <a:ahLst/>
                <a:cxnLst>
                  <a:cxn ang="0">
                    <a:pos x="T0" y="T1"/>
                  </a:cxn>
                  <a:cxn ang="0">
                    <a:pos x="T2" y="T3"/>
                  </a:cxn>
                  <a:cxn ang="0">
                    <a:pos x="T4" y="T5"/>
                  </a:cxn>
                  <a:cxn ang="0">
                    <a:pos x="T6" y="T7"/>
                  </a:cxn>
                  <a:cxn ang="0">
                    <a:pos x="T8" y="T9"/>
                  </a:cxn>
                </a:cxnLst>
                <a:rect l="0" t="0" r="r" b="b"/>
                <a:pathLst>
                  <a:path w="38" h="34">
                    <a:moveTo>
                      <a:pt x="34" y="34"/>
                    </a:moveTo>
                    <a:cubicBezTo>
                      <a:pt x="35" y="30"/>
                      <a:pt x="37" y="27"/>
                      <a:pt x="38" y="24"/>
                    </a:cubicBezTo>
                    <a:cubicBezTo>
                      <a:pt x="0" y="0"/>
                      <a:pt x="0" y="0"/>
                      <a:pt x="0" y="0"/>
                    </a:cubicBezTo>
                    <a:cubicBezTo>
                      <a:pt x="3" y="15"/>
                      <a:pt x="3" y="15"/>
                      <a:pt x="3" y="15"/>
                    </a:cubicBezTo>
                    <a:lnTo>
                      <a:pt x="34" y="3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6" name="Freeform 353"/>
              <p:cNvSpPr/>
              <p:nvPr/>
            </p:nvSpPr>
            <p:spPr bwMode="auto">
              <a:xfrm>
                <a:off x="2921" y="1309"/>
                <a:ext cx="70" cy="66"/>
              </a:xfrm>
              <a:custGeom>
                <a:avLst/>
                <a:gdLst>
                  <a:gd name="T0" fmla="*/ 27 w 31"/>
                  <a:gd name="T1" fmla="*/ 29 h 29"/>
                  <a:gd name="T2" fmla="*/ 31 w 31"/>
                  <a:gd name="T3" fmla="*/ 19 h 29"/>
                  <a:gd name="T4" fmla="*/ 0 w 31"/>
                  <a:gd name="T5" fmla="*/ 0 h 29"/>
                  <a:gd name="T6" fmla="*/ 3 w 31"/>
                  <a:gd name="T7" fmla="*/ 14 h 29"/>
                  <a:gd name="T8" fmla="*/ 27 w 31"/>
                  <a:gd name="T9" fmla="*/ 29 h 29"/>
                </a:gdLst>
                <a:ahLst/>
                <a:cxnLst>
                  <a:cxn ang="0">
                    <a:pos x="T0" y="T1"/>
                  </a:cxn>
                  <a:cxn ang="0">
                    <a:pos x="T2" y="T3"/>
                  </a:cxn>
                  <a:cxn ang="0">
                    <a:pos x="T4" y="T5"/>
                  </a:cxn>
                  <a:cxn ang="0">
                    <a:pos x="T6" y="T7"/>
                  </a:cxn>
                  <a:cxn ang="0">
                    <a:pos x="T8" y="T9"/>
                  </a:cxn>
                </a:cxnLst>
                <a:rect l="0" t="0" r="r" b="b"/>
                <a:pathLst>
                  <a:path w="31" h="29">
                    <a:moveTo>
                      <a:pt x="27" y="29"/>
                    </a:moveTo>
                    <a:cubicBezTo>
                      <a:pt x="28" y="26"/>
                      <a:pt x="30" y="22"/>
                      <a:pt x="31" y="19"/>
                    </a:cubicBezTo>
                    <a:cubicBezTo>
                      <a:pt x="0" y="0"/>
                      <a:pt x="0" y="0"/>
                      <a:pt x="0" y="0"/>
                    </a:cubicBezTo>
                    <a:cubicBezTo>
                      <a:pt x="3" y="14"/>
                      <a:pt x="3" y="14"/>
                      <a:pt x="3" y="14"/>
                    </a:cubicBezTo>
                    <a:lnTo>
                      <a:pt x="27" y="2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7" name="Freeform 354"/>
              <p:cNvSpPr/>
              <p:nvPr/>
            </p:nvSpPr>
            <p:spPr bwMode="auto">
              <a:xfrm>
                <a:off x="2928" y="1341"/>
                <a:ext cx="54" cy="54"/>
              </a:xfrm>
              <a:custGeom>
                <a:avLst/>
                <a:gdLst>
                  <a:gd name="T0" fmla="*/ 21 w 24"/>
                  <a:gd name="T1" fmla="*/ 24 h 24"/>
                  <a:gd name="T2" fmla="*/ 24 w 24"/>
                  <a:gd name="T3" fmla="*/ 15 h 24"/>
                  <a:gd name="T4" fmla="*/ 0 w 24"/>
                  <a:gd name="T5" fmla="*/ 0 h 24"/>
                  <a:gd name="T6" fmla="*/ 2 w 24"/>
                  <a:gd name="T7" fmla="*/ 13 h 24"/>
                  <a:gd name="T8" fmla="*/ 21 w 24"/>
                  <a:gd name="T9" fmla="*/ 24 h 24"/>
                </a:gdLst>
                <a:ahLst/>
                <a:cxnLst>
                  <a:cxn ang="0">
                    <a:pos x="T0" y="T1"/>
                  </a:cxn>
                  <a:cxn ang="0">
                    <a:pos x="T2" y="T3"/>
                  </a:cxn>
                  <a:cxn ang="0">
                    <a:pos x="T4" y="T5"/>
                  </a:cxn>
                  <a:cxn ang="0">
                    <a:pos x="T6" y="T7"/>
                  </a:cxn>
                  <a:cxn ang="0">
                    <a:pos x="T8" y="T9"/>
                  </a:cxn>
                </a:cxnLst>
                <a:rect l="0" t="0" r="r" b="b"/>
                <a:pathLst>
                  <a:path w="24" h="24">
                    <a:moveTo>
                      <a:pt x="21" y="24"/>
                    </a:moveTo>
                    <a:cubicBezTo>
                      <a:pt x="22" y="21"/>
                      <a:pt x="23" y="18"/>
                      <a:pt x="24" y="15"/>
                    </a:cubicBezTo>
                    <a:cubicBezTo>
                      <a:pt x="0" y="0"/>
                      <a:pt x="0" y="0"/>
                      <a:pt x="0" y="0"/>
                    </a:cubicBezTo>
                    <a:cubicBezTo>
                      <a:pt x="2" y="13"/>
                      <a:pt x="2" y="13"/>
                      <a:pt x="2" y="13"/>
                    </a:cubicBezTo>
                    <a:lnTo>
                      <a:pt x="21" y="2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8" name="Freeform 355"/>
              <p:cNvSpPr/>
              <p:nvPr/>
            </p:nvSpPr>
            <p:spPr bwMode="auto">
              <a:xfrm>
                <a:off x="2933" y="1370"/>
                <a:ext cx="43" cy="45"/>
              </a:xfrm>
              <a:custGeom>
                <a:avLst/>
                <a:gdLst>
                  <a:gd name="T0" fmla="*/ 19 w 19"/>
                  <a:gd name="T1" fmla="*/ 11 h 20"/>
                  <a:gd name="T2" fmla="*/ 0 w 19"/>
                  <a:gd name="T3" fmla="*/ 0 h 20"/>
                  <a:gd name="T4" fmla="*/ 2 w 19"/>
                  <a:gd name="T5" fmla="*/ 14 h 20"/>
                  <a:gd name="T6" fmla="*/ 16 w 19"/>
                  <a:gd name="T7" fmla="*/ 20 h 20"/>
                  <a:gd name="T8" fmla="*/ 19 w 19"/>
                  <a:gd name="T9" fmla="*/ 11 h 20"/>
                </a:gdLst>
                <a:ahLst/>
                <a:cxnLst>
                  <a:cxn ang="0">
                    <a:pos x="T0" y="T1"/>
                  </a:cxn>
                  <a:cxn ang="0">
                    <a:pos x="T2" y="T3"/>
                  </a:cxn>
                  <a:cxn ang="0">
                    <a:pos x="T4" y="T5"/>
                  </a:cxn>
                  <a:cxn ang="0">
                    <a:pos x="T6" y="T7"/>
                  </a:cxn>
                  <a:cxn ang="0">
                    <a:pos x="T8" y="T9"/>
                  </a:cxn>
                </a:cxnLst>
                <a:rect l="0" t="0" r="r" b="b"/>
                <a:pathLst>
                  <a:path w="19" h="20">
                    <a:moveTo>
                      <a:pt x="19" y="11"/>
                    </a:moveTo>
                    <a:cubicBezTo>
                      <a:pt x="0" y="0"/>
                      <a:pt x="0" y="0"/>
                      <a:pt x="0" y="0"/>
                    </a:cubicBezTo>
                    <a:cubicBezTo>
                      <a:pt x="2" y="14"/>
                      <a:pt x="2" y="14"/>
                      <a:pt x="2" y="14"/>
                    </a:cubicBezTo>
                    <a:cubicBezTo>
                      <a:pt x="16" y="20"/>
                      <a:pt x="16" y="20"/>
                      <a:pt x="16" y="20"/>
                    </a:cubicBezTo>
                    <a:cubicBezTo>
                      <a:pt x="17" y="17"/>
                      <a:pt x="18" y="14"/>
                      <a:pt x="19" y="11"/>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9" name="Freeform 356"/>
              <p:cNvSpPr/>
              <p:nvPr/>
            </p:nvSpPr>
            <p:spPr bwMode="auto">
              <a:xfrm>
                <a:off x="2937" y="1402"/>
                <a:ext cx="32" cy="70"/>
              </a:xfrm>
              <a:custGeom>
                <a:avLst/>
                <a:gdLst>
                  <a:gd name="T0" fmla="*/ 14 w 14"/>
                  <a:gd name="T1" fmla="*/ 6 h 31"/>
                  <a:gd name="T2" fmla="*/ 0 w 14"/>
                  <a:gd name="T3" fmla="*/ 0 h 31"/>
                  <a:gd name="T4" fmla="*/ 6 w 14"/>
                  <a:gd name="T5" fmla="*/ 31 h 31"/>
                  <a:gd name="T6" fmla="*/ 14 w 14"/>
                  <a:gd name="T7" fmla="*/ 6 h 31"/>
                </a:gdLst>
                <a:ahLst/>
                <a:cxnLst>
                  <a:cxn ang="0">
                    <a:pos x="T0" y="T1"/>
                  </a:cxn>
                  <a:cxn ang="0">
                    <a:pos x="T2" y="T3"/>
                  </a:cxn>
                  <a:cxn ang="0">
                    <a:pos x="T4" y="T5"/>
                  </a:cxn>
                  <a:cxn ang="0">
                    <a:pos x="T6" y="T7"/>
                  </a:cxn>
                </a:cxnLst>
                <a:rect l="0" t="0" r="r" b="b"/>
                <a:pathLst>
                  <a:path w="14" h="31">
                    <a:moveTo>
                      <a:pt x="14" y="6"/>
                    </a:moveTo>
                    <a:cubicBezTo>
                      <a:pt x="0" y="0"/>
                      <a:pt x="0" y="0"/>
                      <a:pt x="0" y="0"/>
                    </a:cubicBezTo>
                    <a:cubicBezTo>
                      <a:pt x="6" y="31"/>
                      <a:pt x="6" y="31"/>
                      <a:pt x="6" y="31"/>
                    </a:cubicBezTo>
                    <a:cubicBezTo>
                      <a:pt x="8" y="23"/>
                      <a:pt x="11" y="14"/>
                      <a:pt x="14" y="6"/>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0" name="Freeform 357"/>
              <p:cNvSpPr/>
              <p:nvPr/>
            </p:nvSpPr>
            <p:spPr bwMode="auto">
              <a:xfrm>
                <a:off x="2915" y="1057"/>
                <a:ext cx="155" cy="119"/>
              </a:xfrm>
              <a:custGeom>
                <a:avLst/>
                <a:gdLst>
                  <a:gd name="T0" fmla="*/ 6 w 69"/>
                  <a:gd name="T1" fmla="*/ 0 h 53"/>
                  <a:gd name="T2" fmla="*/ 0 w 69"/>
                  <a:gd name="T3" fmla="*/ 10 h 53"/>
                  <a:gd name="T4" fmla="*/ 65 w 69"/>
                  <a:gd name="T5" fmla="*/ 53 h 53"/>
                  <a:gd name="T6" fmla="*/ 69 w 69"/>
                  <a:gd name="T7" fmla="*/ 42 h 53"/>
                  <a:gd name="T8" fmla="*/ 6 w 69"/>
                  <a:gd name="T9" fmla="*/ 0 h 53"/>
                </a:gdLst>
                <a:ahLst/>
                <a:cxnLst>
                  <a:cxn ang="0">
                    <a:pos x="T0" y="T1"/>
                  </a:cxn>
                  <a:cxn ang="0">
                    <a:pos x="T2" y="T3"/>
                  </a:cxn>
                  <a:cxn ang="0">
                    <a:pos x="T4" y="T5"/>
                  </a:cxn>
                  <a:cxn ang="0">
                    <a:pos x="T6" y="T7"/>
                  </a:cxn>
                  <a:cxn ang="0">
                    <a:pos x="T8" y="T9"/>
                  </a:cxn>
                </a:cxnLst>
                <a:rect l="0" t="0" r="r" b="b"/>
                <a:pathLst>
                  <a:path w="69" h="53">
                    <a:moveTo>
                      <a:pt x="6" y="0"/>
                    </a:moveTo>
                    <a:cubicBezTo>
                      <a:pt x="4" y="4"/>
                      <a:pt x="2" y="7"/>
                      <a:pt x="0" y="10"/>
                    </a:cubicBezTo>
                    <a:cubicBezTo>
                      <a:pt x="65" y="53"/>
                      <a:pt x="65" y="53"/>
                      <a:pt x="65" y="53"/>
                    </a:cubicBezTo>
                    <a:cubicBezTo>
                      <a:pt x="67" y="49"/>
                      <a:pt x="68" y="46"/>
                      <a:pt x="69" y="42"/>
                    </a:cubicBezTo>
                    <a:lnTo>
                      <a:pt x="6"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1" name="Freeform 358"/>
              <p:cNvSpPr/>
              <p:nvPr/>
            </p:nvSpPr>
            <p:spPr bwMode="auto">
              <a:xfrm>
                <a:off x="2928" y="1041"/>
                <a:ext cx="149" cy="111"/>
              </a:xfrm>
              <a:custGeom>
                <a:avLst/>
                <a:gdLst>
                  <a:gd name="T0" fmla="*/ 5 w 66"/>
                  <a:gd name="T1" fmla="*/ 0 h 49"/>
                  <a:gd name="T2" fmla="*/ 0 w 66"/>
                  <a:gd name="T3" fmla="*/ 7 h 49"/>
                  <a:gd name="T4" fmla="*/ 63 w 66"/>
                  <a:gd name="T5" fmla="*/ 49 h 49"/>
                  <a:gd name="T6" fmla="*/ 66 w 66"/>
                  <a:gd name="T7" fmla="*/ 40 h 49"/>
                  <a:gd name="T8" fmla="*/ 5 w 66"/>
                  <a:gd name="T9" fmla="*/ 0 h 49"/>
                </a:gdLst>
                <a:ahLst/>
                <a:cxnLst>
                  <a:cxn ang="0">
                    <a:pos x="T0" y="T1"/>
                  </a:cxn>
                  <a:cxn ang="0">
                    <a:pos x="T2" y="T3"/>
                  </a:cxn>
                  <a:cxn ang="0">
                    <a:pos x="T4" y="T5"/>
                  </a:cxn>
                  <a:cxn ang="0">
                    <a:pos x="T6" y="T7"/>
                  </a:cxn>
                  <a:cxn ang="0">
                    <a:pos x="T8" y="T9"/>
                  </a:cxn>
                </a:cxnLst>
                <a:rect l="0" t="0" r="r" b="b"/>
                <a:pathLst>
                  <a:path w="66" h="49">
                    <a:moveTo>
                      <a:pt x="5" y="0"/>
                    </a:moveTo>
                    <a:cubicBezTo>
                      <a:pt x="3" y="2"/>
                      <a:pt x="2" y="5"/>
                      <a:pt x="0" y="7"/>
                    </a:cubicBezTo>
                    <a:cubicBezTo>
                      <a:pt x="63" y="49"/>
                      <a:pt x="63" y="49"/>
                      <a:pt x="63" y="49"/>
                    </a:cubicBezTo>
                    <a:cubicBezTo>
                      <a:pt x="64" y="46"/>
                      <a:pt x="65" y="43"/>
                      <a:pt x="66" y="40"/>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2" name="Freeform 359"/>
              <p:cNvSpPr/>
              <p:nvPr/>
            </p:nvSpPr>
            <p:spPr bwMode="auto">
              <a:xfrm>
                <a:off x="2951" y="931"/>
                <a:ext cx="180" cy="176"/>
              </a:xfrm>
              <a:custGeom>
                <a:avLst/>
                <a:gdLst>
                  <a:gd name="T0" fmla="*/ 0 w 80"/>
                  <a:gd name="T1" fmla="*/ 41 h 78"/>
                  <a:gd name="T2" fmla="*/ 60 w 80"/>
                  <a:gd name="T3" fmla="*/ 78 h 78"/>
                  <a:gd name="T4" fmla="*/ 61 w 80"/>
                  <a:gd name="T5" fmla="*/ 76 h 78"/>
                  <a:gd name="T6" fmla="*/ 80 w 80"/>
                  <a:gd name="T7" fmla="*/ 15 h 78"/>
                  <a:gd name="T8" fmla="*/ 21 w 80"/>
                  <a:gd name="T9" fmla="*/ 0 h 78"/>
                  <a:gd name="T10" fmla="*/ 0 w 80"/>
                  <a:gd name="T11" fmla="*/ 41 h 78"/>
                </a:gdLst>
                <a:ahLst/>
                <a:cxnLst>
                  <a:cxn ang="0">
                    <a:pos x="T0" y="T1"/>
                  </a:cxn>
                  <a:cxn ang="0">
                    <a:pos x="T2" y="T3"/>
                  </a:cxn>
                  <a:cxn ang="0">
                    <a:pos x="T4" y="T5"/>
                  </a:cxn>
                  <a:cxn ang="0">
                    <a:pos x="T6" y="T7"/>
                  </a:cxn>
                  <a:cxn ang="0">
                    <a:pos x="T8" y="T9"/>
                  </a:cxn>
                  <a:cxn ang="0">
                    <a:pos x="T10" y="T11"/>
                  </a:cxn>
                </a:cxnLst>
                <a:rect l="0" t="0" r="r" b="b"/>
                <a:pathLst>
                  <a:path w="80" h="78">
                    <a:moveTo>
                      <a:pt x="0" y="41"/>
                    </a:moveTo>
                    <a:cubicBezTo>
                      <a:pt x="60" y="78"/>
                      <a:pt x="60" y="78"/>
                      <a:pt x="60" y="78"/>
                    </a:cubicBezTo>
                    <a:cubicBezTo>
                      <a:pt x="60" y="77"/>
                      <a:pt x="61" y="77"/>
                      <a:pt x="61" y="76"/>
                    </a:cubicBezTo>
                    <a:cubicBezTo>
                      <a:pt x="68" y="55"/>
                      <a:pt x="74" y="35"/>
                      <a:pt x="80" y="15"/>
                    </a:cubicBezTo>
                    <a:cubicBezTo>
                      <a:pt x="21" y="0"/>
                      <a:pt x="21" y="0"/>
                      <a:pt x="21" y="0"/>
                    </a:cubicBezTo>
                    <a:cubicBezTo>
                      <a:pt x="14" y="14"/>
                      <a:pt x="7" y="28"/>
                      <a:pt x="0" y="41"/>
                    </a:cubicBezTo>
                    <a:close/>
                  </a:path>
                </a:pathLst>
              </a:custGeom>
              <a:solidFill>
                <a:srgbClr val="6F3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3" name="Freeform 360"/>
              <p:cNvSpPr/>
              <p:nvPr/>
            </p:nvSpPr>
            <p:spPr bwMode="auto">
              <a:xfrm>
                <a:off x="2998" y="672"/>
                <a:ext cx="201" cy="293"/>
              </a:xfrm>
              <a:custGeom>
                <a:avLst/>
                <a:gdLst>
                  <a:gd name="T0" fmla="*/ 0 w 89"/>
                  <a:gd name="T1" fmla="*/ 115 h 130"/>
                  <a:gd name="T2" fmla="*/ 59 w 89"/>
                  <a:gd name="T3" fmla="*/ 130 h 130"/>
                  <a:gd name="T4" fmla="*/ 89 w 89"/>
                  <a:gd name="T5" fmla="*/ 25 h 130"/>
                  <a:gd name="T6" fmla="*/ 50 w 89"/>
                  <a:gd name="T7" fmla="*/ 0 h 130"/>
                  <a:gd name="T8" fmla="*/ 0 w 89"/>
                  <a:gd name="T9" fmla="*/ 115 h 130"/>
                </a:gdLst>
                <a:ahLst/>
                <a:cxnLst>
                  <a:cxn ang="0">
                    <a:pos x="T0" y="T1"/>
                  </a:cxn>
                  <a:cxn ang="0">
                    <a:pos x="T2" y="T3"/>
                  </a:cxn>
                  <a:cxn ang="0">
                    <a:pos x="T4" y="T5"/>
                  </a:cxn>
                  <a:cxn ang="0">
                    <a:pos x="T6" y="T7"/>
                  </a:cxn>
                  <a:cxn ang="0">
                    <a:pos x="T8" y="T9"/>
                  </a:cxn>
                </a:cxnLst>
                <a:rect l="0" t="0" r="r" b="b"/>
                <a:pathLst>
                  <a:path w="89" h="130">
                    <a:moveTo>
                      <a:pt x="0" y="115"/>
                    </a:moveTo>
                    <a:cubicBezTo>
                      <a:pt x="59" y="130"/>
                      <a:pt x="59" y="130"/>
                      <a:pt x="59" y="130"/>
                    </a:cubicBezTo>
                    <a:cubicBezTo>
                      <a:pt x="69" y="95"/>
                      <a:pt x="78" y="60"/>
                      <a:pt x="89" y="25"/>
                    </a:cubicBezTo>
                    <a:cubicBezTo>
                      <a:pt x="50" y="0"/>
                      <a:pt x="50" y="0"/>
                      <a:pt x="50" y="0"/>
                    </a:cubicBezTo>
                    <a:cubicBezTo>
                      <a:pt x="35" y="38"/>
                      <a:pt x="19" y="78"/>
                      <a:pt x="0" y="115"/>
                    </a:cubicBezTo>
                    <a:close/>
                  </a:path>
                </a:pathLst>
              </a:custGeom>
              <a:solidFill>
                <a:srgbClr val="9DB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4" name="Freeform 361"/>
              <p:cNvSpPr/>
              <p:nvPr/>
            </p:nvSpPr>
            <p:spPr bwMode="auto">
              <a:xfrm>
                <a:off x="3111" y="487"/>
                <a:ext cx="151" cy="241"/>
              </a:xfrm>
              <a:custGeom>
                <a:avLst/>
                <a:gdLst>
                  <a:gd name="T0" fmla="*/ 20 w 67"/>
                  <a:gd name="T1" fmla="*/ 31 h 107"/>
                  <a:gd name="T2" fmla="*/ 0 w 67"/>
                  <a:gd name="T3" fmla="*/ 82 h 107"/>
                  <a:gd name="T4" fmla="*/ 39 w 67"/>
                  <a:gd name="T5" fmla="*/ 107 h 107"/>
                  <a:gd name="T6" fmla="*/ 41 w 67"/>
                  <a:gd name="T7" fmla="*/ 100 h 107"/>
                  <a:gd name="T8" fmla="*/ 67 w 67"/>
                  <a:gd name="T9" fmla="*/ 12 h 107"/>
                  <a:gd name="T10" fmla="*/ 31 w 67"/>
                  <a:gd name="T11" fmla="*/ 0 h 107"/>
                  <a:gd name="T12" fmla="*/ 20 w 67"/>
                  <a:gd name="T13" fmla="*/ 31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20" y="31"/>
                    </a:moveTo>
                    <a:cubicBezTo>
                      <a:pt x="13" y="48"/>
                      <a:pt x="7" y="65"/>
                      <a:pt x="0" y="82"/>
                    </a:cubicBezTo>
                    <a:cubicBezTo>
                      <a:pt x="39" y="107"/>
                      <a:pt x="39" y="107"/>
                      <a:pt x="39" y="107"/>
                    </a:cubicBezTo>
                    <a:cubicBezTo>
                      <a:pt x="39" y="105"/>
                      <a:pt x="40" y="103"/>
                      <a:pt x="41" y="100"/>
                    </a:cubicBezTo>
                    <a:cubicBezTo>
                      <a:pt x="49" y="71"/>
                      <a:pt x="58" y="42"/>
                      <a:pt x="67" y="12"/>
                    </a:cubicBezTo>
                    <a:cubicBezTo>
                      <a:pt x="31" y="0"/>
                      <a:pt x="31" y="0"/>
                      <a:pt x="31" y="0"/>
                    </a:cubicBezTo>
                    <a:cubicBezTo>
                      <a:pt x="28" y="10"/>
                      <a:pt x="24" y="20"/>
                      <a:pt x="20" y="31"/>
                    </a:cubicBezTo>
                    <a:close/>
                  </a:path>
                </a:pathLst>
              </a:custGeom>
              <a:solidFill>
                <a:srgbClr val="FFD9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5" name="Freeform 362"/>
              <p:cNvSpPr/>
              <p:nvPr/>
            </p:nvSpPr>
            <p:spPr bwMode="auto">
              <a:xfrm>
                <a:off x="3284" y="-2"/>
                <a:ext cx="111" cy="144"/>
              </a:xfrm>
              <a:custGeom>
                <a:avLst/>
                <a:gdLst>
                  <a:gd name="T0" fmla="*/ 49 w 49"/>
                  <a:gd name="T1" fmla="*/ 0 h 64"/>
                  <a:gd name="T2" fmla="*/ 19 w 49"/>
                  <a:gd name="T3" fmla="*/ 2 h 64"/>
                  <a:gd name="T4" fmla="*/ 0 w 49"/>
                  <a:gd name="T5" fmla="*/ 59 h 64"/>
                  <a:gd name="T6" fmla="*/ 36 w 49"/>
                  <a:gd name="T7" fmla="*/ 64 h 64"/>
                  <a:gd name="T8" fmla="*/ 49 w 49"/>
                  <a:gd name="T9" fmla="*/ 0 h 64"/>
                </a:gdLst>
                <a:ahLst/>
                <a:cxnLst>
                  <a:cxn ang="0">
                    <a:pos x="T0" y="T1"/>
                  </a:cxn>
                  <a:cxn ang="0">
                    <a:pos x="T2" y="T3"/>
                  </a:cxn>
                  <a:cxn ang="0">
                    <a:pos x="T4" y="T5"/>
                  </a:cxn>
                  <a:cxn ang="0">
                    <a:pos x="T6" y="T7"/>
                  </a:cxn>
                  <a:cxn ang="0">
                    <a:pos x="T8" y="T9"/>
                  </a:cxn>
                </a:cxnLst>
                <a:rect l="0" t="0" r="r" b="b"/>
                <a:pathLst>
                  <a:path w="49" h="64">
                    <a:moveTo>
                      <a:pt x="49" y="0"/>
                    </a:moveTo>
                    <a:cubicBezTo>
                      <a:pt x="40" y="0"/>
                      <a:pt x="29" y="1"/>
                      <a:pt x="19" y="2"/>
                    </a:cubicBezTo>
                    <a:cubicBezTo>
                      <a:pt x="11" y="20"/>
                      <a:pt x="5" y="39"/>
                      <a:pt x="0" y="59"/>
                    </a:cubicBezTo>
                    <a:cubicBezTo>
                      <a:pt x="36" y="64"/>
                      <a:pt x="36" y="64"/>
                      <a:pt x="36" y="64"/>
                    </a:cubicBezTo>
                    <a:cubicBezTo>
                      <a:pt x="41" y="43"/>
                      <a:pt x="45" y="21"/>
                      <a:pt x="49" y="0"/>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6" name="Freeform 363"/>
              <p:cNvSpPr/>
              <p:nvPr/>
            </p:nvSpPr>
            <p:spPr bwMode="auto">
              <a:xfrm>
                <a:off x="3264" y="131"/>
                <a:ext cx="102" cy="79"/>
              </a:xfrm>
              <a:custGeom>
                <a:avLst/>
                <a:gdLst>
                  <a:gd name="T0" fmla="*/ 9 w 45"/>
                  <a:gd name="T1" fmla="*/ 0 h 35"/>
                  <a:gd name="T2" fmla="*/ 0 w 45"/>
                  <a:gd name="T3" fmla="*/ 30 h 35"/>
                  <a:gd name="T4" fmla="*/ 38 w 45"/>
                  <a:gd name="T5" fmla="*/ 35 h 35"/>
                  <a:gd name="T6" fmla="*/ 45 w 45"/>
                  <a:gd name="T7" fmla="*/ 5 h 35"/>
                  <a:gd name="T8" fmla="*/ 9 w 45"/>
                  <a:gd name="T9" fmla="*/ 0 h 35"/>
                </a:gdLst>
                <a:ahLst/>
                <a:cxnLst>
                  <a:cxn ang="0">
                    <a:pos x="T0" y="T1"/>
                  </a:cxn>
                  <a:cxn ang="0">
                    <a:pos x="T2" y="T3"/>
                  </a:cxn>
                  <a:cxn ang="0">
                    <a:pos x="T4" y="T5"/>
                  </a:cxn>
                  <a:cxn ang="0">
                    <a:pos x="T6" y="T7"/>
                  </a:cxn>
                  <a:cxn ang="0">
                    <a:pos x="T8" y="T9"/>
                  </a:cxn>
                </a:cxnLst>
                <a:rect l="0" t="0" r="r" b="b"/>
                <a:pathLst>
                  <a:path w="45" h="35">
                    <a:moveTo>
                      <a:pt x="9" y="0"/>
                    </a:moveTo>
                    <a:cubicBezTo>
                      <a:pt x="6" y="10"/>
                      <a:pt x="3" y="20"/>
                      <a:pt x="0" y="30"/>
                    </a:cubicBezTo>
                    <a:cubicBezTo>
                      <a:pt x="38" y="35"/>
                      <a:pt x="38" y="35"/>
                      <a:pt x="38" y="35"/>
                    </a:cubicBezTo>
                    <a:cubicBezTo>
                      <a:pt x="40" y="25"/>
                      <a:pt x="42" y="15"/>
                      <a:pt x="45" y="5"/>
                    </a:cubicBezTo>
                    <a:lnTo>
                      <a:pt x="9"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7" name="Freeform 364"/>
              <p:cNvSpPr/>
              <p:nvPr/>
            </p:nvSpPr>
            <p:spPr bwMode="auto">
              <a:xfrm>
                <a:off x="3203" y="198"/>
                <a:ext cx="147" cy="208"/>
              </a:xfrm>
              <a:custGeom>
                <a:avLst/>
                <a:gdLst>
                  <a:gd name="T0" fmla="*/ 27 w 65"/>
                  <a:gd name="T1" fmla="*/ 0 h 92"/>
                  <a:gd name="T2" fmla="*/ 20 w 65"/>
                  <a:gd name="T3" fmla="*/ 23 h 92"/>
                  <a:gd name="T4" fmla="*/ 0 w 65"/>
                  <a:gd name="T5" fmla="*/ 92 h 92"/>
                  <a:gd name="T6" fmla="*/ 41 w 65"/>
                  <a:gd name="T7" fmla="*/ 91 h 92"/>
                  <a:gd name="T8" fmla="*/ 65 w 65"/>
                  <a:gd name="T9" fmla="*/ 5 h 92"/>
                  <a:gd name="T10" fmla="*/ 27 w 65"/>
                  <a:gd name="T11" fmla="*/ 0 h 92"/>
                </a:gdLst>
                <a:ahLst/>
                <a:cxnLst>
                  <a:cxn ang="0">
                    <a:pos x="T0" y="T1"/>
                  </a:cxn>
                  <a:cxn ang="0">
                    <a:pos x="T2" y="T3"/>
                  </a:cxn>
                  <a:cxn ang="0">
                    <a:pos x="T4" y="T5"/>
                  </a:cxn>
                  <a:cxn ang="0">
                    <a:pos x="T6" y="T7"/>
                  </a:cxn>
                  <a:cxn ang="0">
                    <a:pos x="T8" y="T9"/>
                  </a:cxn>
                  <a:cxn ang="0">
                    <a:pos x="T10" y="T11"/>
                  </a:cxn>
                </a:cxnLst>
                <a:rect l="0" t="0" r="r" b="b"/>
                <a:pathLst>
                  <a:path w="65" h="92">
                    <a:moveTo>
                      <a:pt x="27" y="0"/>
                    </a:moveTo>
                    <a:cubicBezTo>
                      <a:pt x="25" y="8"/>
                      <a:pt x="22" y="16"/>
                      <a:pt x="20" y="23"/>
                    </a:cubicBezTo>
                    <a:cubicBezTo>
                      <a:pt x="13" y="47"/>
                      <a:pt x="7" y="70"/>
                      <a:pt x="0" y="92"/>
                    </a:cubicBezTo>
                    <a:cubicBezTo>
                      <a:pt x="41" y="91"/>
                      <a:pt x="41" y="91"/>
                      <a:pt x="41" y="91"/>
                    </a:cubicBezTo>
                    <a:cubicBezTo>
                      <a:pt x="49" y="62"/>
                      <a:pt x="57" y="33"/>
                      <a:pt x="65" y="5"/>
                    </a:cubicBezTo>
                    <a:lnTo>
                      <a:pt x="27" y="0"/>
                    </a:lnTo>
                    <a:close/>
                  </a:path>
                </a:pathLst>
              </a:custGeom>
              <a:solidFill>
                <a:srgbClr val="FF4C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8" name="Freeform 365"/>
              <p:cNvSpPr/>
              <p:nvPr/>
            </p:nvSpPr>
            <p:spPr bwMode="auto">
              <a:xfrm>
                <a:off x="3181" y="403"/>
                <a:ext cx="115" cy="111"/>
              </a:xfrm>
              <a:custGeom>
                <a:avLst/>
                <a:gdLst>
                  <a:gd name="T0" fmla="*/ 10 w 51"/>
                  <a:gd name="T1" fmla="*/ 1 h 49"/>
                  <a:gd name="T2" fmla="*/ 0 w 51"/>
                  <a:gd name="T3" fmla="*/ 37 h 49"/>
                  <a:gd name="T4" fmla="*/ 36 w 51"/>
                  <a:gd name="T5" fmla="*/ 49 h 49"/>
                  <a:gd name="T6" fmla="*/ 51 w 51"/>
                  <a:gd name="T7" fmla="*/ 0 h 49"/>
                  <a:gd name="T8" fmla="*/ 10 w 51"/>
                  <a:gd name="T9" fmla="*/ 1 h 49"/>
                </a:gdLst>
                <a:ahLst/>
                <a:cxnLst>
                  <a:cxn ang="0">
                    <a:pos x="T0" y="T1"/>
                  </a:cxn>
                  <a:cxn ang="0">
                    <a:pos x="T2" y="T3"/>
                  </a:cxn>
                  <a:cxn ang="0">
                    <a:pos x="T4" y="T5"/>
                  </a:cxn>
                  <a:cxn ang="0">
                    <a:pos x="T6" y="T7"/>
                  </a:cxn>
                  <a:cxn ang="0">
                    <a:pos x="T8" y="T9"/>
                  </a:cxn>
                </a:cxnLst>
                <a:rect l="0" t="0" r="r" b="b"/>
                <a:pathLst>
                  <a:path w="51" h="49">
                    <a:moveTo>
                      <a:pt x="10" y="1"/>
                    </a:moveTo>
                    <a:cubicBezTo>
                      <a:pt x="7" y="13"/>
                      <a:pt x="4" y="25"/>
                      <a:pt x="0" y="37"/>
                    </a:cubicBezTo>
                    <a:cubicBezTo>
                      <a:pt x="36" y="49"/>
                      <a:pt x="36" y="49"/>
                      <a:pt x="36" y="49"/>
                    </a:cubicBezTo>
                    <a:cubicBezTo>
                      <a:pt x="41" y="33"/>
                      <a:pt x="46" y="16"/>
                      <a:pt x="51" y="0"/>
                    </a:cubicBezTo>
                    <a:lnTo>
                      <a:pt x="10" y="1"/>
                    </a:lnTo>
                    <a:close/>
                  </a:path>
                </a:pathLst>
              </a:custGeom>
              <a:solidFill>
                <a:srgbClr val="3FA9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9" name="Freeform 366"/>
              <p:cNvSpPr/>
              <p:nvPr/>
            </p:nvSpPr>
            <p:spPr bwMode="auto">
              <a:xfrm>
                <a:off x="3357" y="3457"/>
                <a:ext cx="1109" cy="347"/>
              </a:xfrm>
              <a:custGeom>
                <a:avLst/>
                <a:gdLst>
                  <a:gd name="T0" fmla="*/ 3 w 492"/>
                  <a:gd name="T1" fmla="*/ 0 h 154"/>
                  <a:gd name="T2" fmla="*/ 3 w 492"/>
                  <a:gd name="T3" fmla="*/ 56 h 154"/>
                  <a:gd name="T4" fmla="*/ 142 w 492"/>
                  <a:gd name="T5" fmla="*/ 151 h 154"/>
                  <a:gd name="T6" fmla="*/ 483 w 492"/>
                  <a:gd name="T7" fmla="*/ 50 h 154"/>
                  <a:gd name="T8" fmla="*/ 490 w 492"/>
                  <a:gd name="T9" fmla="*/ 3 h 154"/>
                </a:gdLst>
                <a:ahLst/>
                <a:cxnLst>
                  <a:cxn ang="0">
                    <a:pos x="T0" y="T1"/>
                  </a:cxn>
                  <a:cxn ang="0">
                    <a:pos x="T2" y="T3"/>
                  </a:cxn>
                  <a:cxn ang="0">
                    <a:pos x="T4" y="T5"/>
                  </a:cxn>
                  <a:cxn ang="0">
                    <a:pos x="T6" y="T7"/>
                  </a:cxn>
                  <a:cxn ang="0">
                    <a:pos x="T8" y="T9"/>
                  </a:cxn>
                </a:cxnLst>
                <a:rect l="0" t="0" r="r" b="b"/>
                <a:pathLst>
                  <a:path w="492" h="154">
                    <a:moveTo>
                      <a:pt x="3" y="0"/>
                    </a:moveTo>
                    <a:cubicBezTo>
                      <a:pt x="3" y="0"/>
                      <a:pt x="0" y="41"/>
                      <a:pt x="3" y="56"/>
                    </a:cubicBezTo>
                    <a:cubicBezTo>
                      <a:pt x="6" y="71"/>
                      <a:pt x="124" y="149"/>
                      <a:pt x="142" y="151"/>
                    </a:cubicBezTo>
                    <a:cubicBezTo>
                      <a:pt x="160" y="154"/>
                      <a:pt x="475" y="62"/>
                      <a:pt x="483" y="50"/>
                    </a:cubicBezTo>
                    <a:cubicBezTo>
                      <a:pt x="492" y="37"/>
                      <a:pt x="490" y="3"/>
                      <a:pt x="490" y="3"/>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0" name="Freeform 367"/>
              <p:cNvSpPr/>
              <p:nvPr/>
            </p:nvSpPr>
            <p:spPr bwMode="auto">
              <a:xfrm>
                <a:off x="3363" y="3401"/>
                <a:ext cx="442" cy="299"/>
              </a:xfrm>
              <a:custGeom>
                <a:avLst/>
                <a:gdLst>
                  <a:gd name="T0" fmla="*/ 0 w 196"/>
                  <a:gd name="T1" fmla="*/ 25 h 133"/>
                  <a:gd name="T2" fmla="*/ 143 w 196"/>
                  <a:gd name="T3" fmla="*/ 130 h 133"/>
                  <a:gd name="T4" fmla="*/ 196 w 196"/>
                  <a:gd name="T5" fmla="*/ 117 h 133"/>
                  <a:gd name="T6" fmla="*/ 112 w 196"/>
                  <a:gd name="T7" fmla="*/ 0 h 133"/>
                  <a:gd name="T8" fmla="*/ 0 w 196"/>
                  <a:gd name="T9" fmla="*/ 25 h 133"/>
                </a:gdLst>
                <a:ahLst/>
                <a:cxnLst>
                  <a:cxn ang="0">
                    <a:pos x="T0" y="T1"/>
                  </a:cxn>
                  <a:cxn ang="0">
                    <a:pos x="T2" y="T3"/>
                  </a:cxn>
                  <a:cxn ang="0">
                    <a:pos x="T4" y="T5"/>
                  </a:cxn>
                  <a:cxn ang="0">
                    <a:pos x="T6" y="T7"/>
                  </a:cxn>
                  <a:cxn ang="0">
                    <a:pos x="T8" y="T9"/>
                  </a:cxn>
                </a:cxnLst>
                <a:rect l="0" t="0" r="r" b="b"/>
                <a:pathLst>
                  <a:path w="196" h="133">
                    <a:moveTo>
                      <a:pt x="0" y="25"/>
                    </a:moveTo>
                    <a:cubicBezTo>
                      <a:pt x="0" y="41"/>
                      <a:pt x="125" y="133"/>
                      <a:pt x="143" y="130"/>
                    </a:cubicBezTo>
                    <a:cubicBezTo>
                      <a:pt x="147" y="129"/>
                      <a:pt x="167" y="124"/>
                      <a:pt x="196" y="117"/>
                    </a:cubicBezTo>
                    <a:cubicBezTo>
                      <a:pt x="112" y="0"/>
                      <a:pt x="112" y="0"/>
                      <a:pt x="112" y="0"/>
                    </a:cubicBezTo>
                    <a:cubicBezTo>
                      <a:pt x="50" y="14"/>
                      <a:pt x="0" y="25"/>
                      <a:pt x="0" y="25"/>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1" name="Freeform 368"/>
              <p:cNvSpPr/>
              <p:nvPr/>
            </p:nvSpPr>
            <p:spPr bwMode="auto">
              <a:xfrm>
                <a:off x="3616" y="3342"/>
                <a:ext cx="642" cy="322"/>
              </a:xfrm>
              <a:custGeom>
                <a:avLst/>
                <a:gdLst>
                  <a:gd name="T0" fmla="*/ 0 w 285"/>
                  <a:gd name="T1" fmla="*/ 26 h 143"/>
                  <a:gd name="T2" fmla="*/ 84 w 285"/>
                  <a:gd name="T3" fmla="*/ 143 h 143"/>
                  <a:gd name="T4" fmla="*/ 285 w 285"/>
                  <a:gd name="T5" fmla="*/ 86 h 143"/>
                  <a:gd name="T6" fmla="*/ 114 w 285"/>
                  <a:gd name="T7" fmla="*/ 0 h 143"/>
                  <a:gd name="T8" fmla="*/ 0 w 285"/>
                  <a:gd name="T9" fmla="*/ 26 h 143"/>
                </a:gdLst>
                <a:ahLst/>
                <a:cxnLst>
                  <a:cxn ang="0">
                    <a:pos x="T0" y="T1"/>
                  </a:cxn>
                  <a:cxn ang="0">
                    <a:pos x="T2" y="T3"/>
                  </a:cxn>
                  <a:cxn ang="0">
                    <a:pos x="T4" y="T5"/>
                  </a:cxn>
                  <a:cxn ang="0">
                    <a:pos x="T6" y="T7"/>
                  </a:cxn>
                  <a:cxn ang="0">
                    <a:pos x="T8" y="T9"/>
                  </a:cxn>
                </a:cxnLst>
                <a:rect l="0" t="0" r="r" b="b"/>
                <a:pathLst>
                  <a:path w="285" h="143">
                    <a:moveTo>
                      <a:pt x="0" y="26"/>
                    </a:moveTo>
                    <a:cubicBezTo>
                      <a:pt x="84" y="143"/>
                      <a:pt x="84" y="143"/>
                      <a:pt x="84" y="143"/>
                    </a:cubicBezTo>
                    <a:cubicBezTo>
                      <a:pt x="137" y="128"/>
                      <a:pt x="220" y="105"/>
                      <a:pt x="285" y="86"/>
                    </a:cubicBezTo>
                    <a:cubicBezTo>
                      <a:pt x="114" y="0"/>
                      <a:pt x="114" y="0"/>
                      <a:pt x="114" y="0"/>
                    </a:cubicBezTo>
                    <a:cubicBezTo>
                      <a:pt x="77" y="8"/>
                      <a:pt x="36"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2" name="Freeform 369"/>
              <p:cNvSpPr/>
              <p:nvPr/>
            </p:nvSpPr>
            <p:spPr bwMode="auto">
              <a:xfrm>
                <a:off x="3918" y="3299"/>
                <a:ext cx="288" cy="81"/>
              </a:xfrm>
              <a:custGeom>
                <a:avLst/>
                <a:gdLst>
                  <a:gd name="T0" fmla="*/ 114 w 128"/>
                  <a:gd name="T1" fmla="*/ 0 h 36"/>
                  <a:gd name="T2" fmla="*/ 0 w 128"/>
                  <a:gd name="T3" fmla="*/ 29 h 36"/>
                  <a:gd name="T4" fmla="*/ 14 w 128"/>
                  <a:gd name="T5" fmla="*/ 36 h 36"/>
                  <a:gd name="T6" fmla="*/ 128 w 128"/>
                  <a:gd name="T7" fmla="*/ 7 h 36"/>
                  <a:gd name="T8" fmla="*/ 114 w 128"/>
                  <a:gd name="T9" fmla="*/ 0 h 36"/>
                </a:gdLst>
                <a:ahLst/>
                <a:cxnLst>
                  <a:cxn ang="0">
                    <a:pos x="T0" y="T1"/>
                  </a:cxn>
                  <a:cxn ang="0">
                    <a:pos x="T2" y="T3"/>
                  </a:cxn>
                  <a:cxn ang="0">
                    <a:pos x="T4" y="T5"/>
                  </a:cxn>
                  <a:cxn ang="0">
                    <a:pos x="T6" y="T7"/>
                  </a:cxn>
                  <a:cxn ang="0">
                    <a:pos x="T8" y="T9"/>
                  </a:cxn>
                </a:cxnLst>
                <a:rect l="0" t="0" r="r" b="b"/>
                <a:pathLst>
                  <a:path w="128" h="36">
                    <a:moveTo>
                      <a:pt x="114" y="0"/>
                    </a:moveTo>
                    <a:cubicBezTo>
                      <a:pt x="0" y="29"/>
                      <a:pt x="0" y="29"/>
                      <a:pt x="0" y="29"/>
                    </a:cubicBezTo>
                    <a:cubicBezTo>
                      <a:pt x="14" y="36"/>
                      <a:pt x="14" y="36"/>
                      <a:pt x="14" y="36"/>
                    </a:cubicBezTo>
                    <a:cubicBezTo>
                      <a:pt x="128" y="7"/>
                      <a:pt x="128" y="7"/>
                      <a:pt x="128" y="7"/>
                    </a:cubicBezTo>
                    <a:cubicBezTo>
                      <a:pt x="123" y="5"/>
                      <a:pt x="118" y="2"/>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3" name="Freeform 370"/>
              <p:cNvSpPr/>
              <p:nvPr/>
            </p:nvSpPr>
            <p:spPr bwMode="auto">
              <a:xfrm>
                <a:off x="3949" y="3315"/>
                <a:ext cx="282" cy="83"/>
              </a:xfrm>
              <a:custGeom>
                <a:avLst/>
                <a:gdLst>
                  <a:gd name="T0" fmla="*/ 114 w 125"/>
                  <a:gd name="T1" fmla="*/ 0 h 37"/>
                  <a:gd name="T2" fmla="*/ 0 w 125"/>
                  <a:gd name="T3" fmla="*/ 29 h 37"/>
                  <a:gd name="T4" fmla="*/ 16 w 125"/>
                  <a:gd name="T5" fmla="*/ 37 h 37"/>
                  <a:gd name="T6" fmla="*/ 125 w 125"/>
                  <a:gd name="T7" fmla="*/ 6 h 37"/>
                  <a:gd name="T8" fmla="*/ 114 w 125"/>
                  <a:gd name="T9" fmla="*/ 0 h 37"/>
                </a:gdLst>
                <a:ahLst/>
                <a:cxnLst>
                  <a:cxn ang="0">
                    <a:pos x="T0" y="T1"/>
                  </a:cxn>
                  <a:cxn ang="0">
                    <a:pos x="T2" y="T3"/>
                  </a:cxn>
                  <a:cxn ang="0">
                    <a:pos x="T4" y="T5"/>
                  </a:cxn>
                  <a:cxn ang="0">
                    <a:pos x="T6" y="T7"/>
                  </a:cxn>
                  <a:cxn ang="0">
                    <a:pos x="T8" y="T9"/>
                  </a:cxn>
                </a:cxnLst>
                <a:rect l="0" t="0" r="r" b="b"/>
                <a:pathLst>
                  <a:path w="125" h="37">
                    <a:moveTo>
                      <a:pt x="114" y="0"/>
                    </a:moveTo>
                    <a:cubicBezTo>
                      <a:pt x="0" y="29"/>
                      <a:pt x="0" y="29"/>
                      <a:pt x="0" y="29"/>
                    </a:cubicBezTo>
                    <a:cubicBezTo>
                      <a:pt x="16" y="37"/>
                      <a:pt x="16" y="37"/>
                      <a:pt x="16" y="37"/>
                    </a:cubicBezTo>
                    <a:cubicBezTo>
                      <a:pt x="125" y="6"/>
                      <a:pt x="125" y="6"/>
                      <a:pt x="125" y="6"/>
                    </a:cubicBezTo>
                    <a:cubicBezTo>
                      <a:pt x="121" y="4"/>
                      <a:pt x="118" y="2"/>
                      <a:pt x="114"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4" name="Freeform 371"/>
              <p:cNvSpPr/>
              <p:nvPr/>
            </p:nvSpPr>
            <p:spPr bwMode="auto">
              <a:xfrm>
                <a:off x="3985" y="3328"/>
                <a:ext cx="282" cy="91"/>
              </a:xfrm>
              <a:custGeom>
                <a:avLst/>
                <a:gdLst>
                  <a:gd name="T0" fmla="*/ 109 w 125"/>
                  <a:gd name="T1" fmla="*/ 0 h 40"/>
                  <a:gd name="T2" fmla="*/ 0 w 125"/>
                  <a:gd name="T3" fmla="*/ 31 h 40"/>
                  <a:gd name="T4" fmla="*/ 17 w 125"/>
                  <a:gd name="T5" fmla="*/ 40 h 40"/>
                  <a:gd name="T6" fmla="*/ 125 w 125"/>
                  <a:gd name="T7" fmla="*/ 8 h 40"/>
                  <a:gd name="T8" fmla="*/ 109 w 125"/>
                  <a:gd name="T9" fmla="*/ 0 h 40"/>
                </a:gdLst>
                <a:ahLst/>
                <a:cxnLst>
                  <a:cxn ang="0">
                    <a:pos x="T0" y="T1"/>
                  </a:cxn>
                  <a:cxn ang="0">
                    <a:pos x="T2" y="T3"/>
                  </a:cxn>
                  <a:cxn ang="0">
                    <a:pos x="T4" y="T5"/>
                  </a:cxn>
                  <a:cxn ang="0">
                    <a:pos x="T6" y="T7"/>
                  </a:cxn>
                  <a:cxn ang="0">
                    <a:pos x="T8" y="T9"/>
                  </a:cxn>
                </a:cxnLst>
                <a:rect l="0" t="0" r="r" b="b"/>
                <a:pathLst>
                  <a:path w="125" h="40">
                    <a:moveTo>
                      <a:pt x="109" y="0"/>
                    </a:moveTo>
                    <a:cubicBezTo>
                      <a:pt x="0" y="31"/>
                      <a:pt x="0" y="31"/>
                      <a:pt x="0" y="31"/>
                    </a:cubicBezTo>
                    <a:cubicBezTo>
                      <a:pt x="17" y="40"/>
                      <a:pt x="17" y="40"/>
                      <a:pt x="17" y="40"/>
                    </a:cubicBezTo>
                    <a:cubicBezTo>
                      <a:pt x="125" y="8"/>
                      <a:pt x="125" y="8"/>
                      <a:pt x="125" y="8"/>
                    </a:cubicBezTo>
                    <a:cubicBezTo>
                      <a:pt x="119" y="5"/>
                      <a:pt x="114" y="3"/>
                      <a:pt x="10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5" name="Freeform 372"/>
              <p:cNvSpPr/>
              <p:nvPr/>
            </p:nvSpPr>
            <p:spPr bwMode="auto">
              <a:xfrm>
                <a:off x="4024" y="3346"/>
                <a:ext cx="275" cy="84"/>
              </a:xfrm>
              <a:custGeom>
                <a:avLst/>
                <a:gdLst>
                  <a:gd name="T0" fmla="*/ 122 w 122"/>
                  <a:gd name="T1" fmla="*/ 7 h 37"/>
                  <a:gd name="T2" fmla="*/ 108 w 122"/>
                  <a:gd name="T3" fmla="*/ 0 h 37"/>
                  <a:gd name="T4" fmla="*/ 0 w 122"/>
                  <a:gd name="T5" fmla="*/ 32 h 37"/>
                  <a:gd name="T6" fmla="*/ 11 w 122"/>
                  <a:gd name="T7" fmla="*/ 37 h 37"/>
                  <a:gd name="T8" fmla="*/ 122 w 122"/>
                  <a:gd name="T9" fmla="*/ 7 h 37"/>
                </a:gdLst>
                <a:ahLst/>
                <a:cxnLst>
                  <a:cxn ang="0">
                    <a:pos x="T0" y="T1"/>
                  </a:cxn>
                  <a:cxn ang="0">
                    <a:pos x="T2" y="T3"/>
                  </a:cxn>
                  <a:cxn ang="0">
                    <a:pos x="T4" y="T5"/>
                  </a:cxn>
                  <a:cxn ang="0">
                    <a:pos x="T6" y="T7"/>
                  </a:cxn>
                  <a:cxn ang="0">
                    <a:pos x="T8" y="T9"/>
                  </a:cxn>
                </a:cxnLst>
                <a:rect l="0" t="0" r="r" b="b"/>
                <a:pathLst>
                  <a:path w="122" h="37">
                    <a:moveTo>
                      <a:pt x="122" y="7"/>
                    </a:moveTo>
                    <a:cubicBezTo>
                      <a:pt x="117" y="5"/>
                      <a:pt x="113" y="3"/>
                      <a:pt x="108" y="0"/>
                    </a:cubicBezTo>
                    <a:cubicBezTo>
                      <a:pt x="0" y="32"/>
                      <a:pt x="0" y="32"/>
                      <a:pt x="0" y="32"/>
                    </a:cubicBezTo>
                    <a:cubicBezTo>
                      <a:pt x="11" y="37"/>
                      <a:pt x="11" y="37"/>
                      <a:pt x="11" y="37"/>
                    </a:cubicBezTo>
                    <a:lnTo>
                      <a:pt x="122"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6" name="Freeform 373"/>
              <p:cNvSpPr/>
              <p:nvPr/>
            </p:nvSpPr>
            <p:spPr bwMode="auto">
              <a:xfrm>
                <a:off x="4082" y="3378"/>
                <a:ext cx="386" cy="158"/>
              </a:xfrm>
              <a:custGeom>
                <a:avLst/>
                <a:gdLst>
                  <a:gd name="T0" fmla="*/ 108 w 171"/>
                  <a:gd name="T1" fmla="*/ 0 h 70"/>
                  <a:gd name="T2" fmla="*/ 0 w 171"/>
                  <a:gd name="T3" fmla="*/ 31 h 70"/>
                  <a:gd name="T4" fmla="*/ 78 w 171"/>
                  <a:gd name="T5" fmla="*/ 70 h 70"/>
                  <a:gd name="T6" fmla="*/ 171 w 171"/>
                  <a:gd name="T7" fmla="*/ 38 h 70"/>
                  <a:gd name="T8" fmla="*/ 108 w 171"/>
                  <a:gd name="T9" fmla="*/ 0 h 70"/>
                </a:gdLst>
                <a:ahLst/>
                <a:cxnLst>
                  <a:cxn ang="0">
                    <a:pos x="T0" y="T1"/>
                  </a:cxn>
                  <a:cxn ang="0">
                    <a:pos x="T2" y="T3"/>
                  </a:cxn>
                  <a:cxn ang="0">
                    <a:pos x="T4" y="T5"/>
                  </a:cxn>
                  <a:cxn ang="0">
                    <a:pos x="T6" y="T7"/>
                  </a:cxn>
                  <a:cxn ang="0">
                    <a:pos x="T8" y="T9"/>
                  </a:cxn>
                </a:cxnLst>
                <a:rect l="0" t="0" r="r" b="b"/>
                <a:pathLst>
                  <a:path w="171" h="70">
                    <a:moveTo>
                      <a:pt x="108" y="0"/>
                    </a:moveTo>
                    <a:cubicBezTo>
                      <a:pt x="0" y="31"/>
                      <a:pt x="0" y="31"/>
                      <a:pt x="0" y="31"/>
                    </a:cubicBezTo>
                    <a:cubicBezTo>
                      <a:pt x="78" y="70"/>
                      <a:pt x="78" y="70"/>
                      <a:pt x="78" y="70"/>
                    </a:cubicBezTo>
                    <a:cubicBezTo>
                      <a:pt x="131" y="55"/>
                      <a:pt x="171" y="42"/>
                      <a:pt x="171" y="38"/>
                    </a:cubicBezTo>
                    <a:cubicBezTo>
                      <a:pt x="171" y="34"/>
                      <a:pt x="141" y="17"/>
                      <a:pt x="108"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7" name="Freeform 374"/>
              <p:cNvSpPr/>
              <p:nvPr/>
            </p:nvSpPr>
            <p:spPr bwMode="auto">
              <a:xfrm>
                <a:off x="4049" y="3362"/>
                <a:ext cx="277" cy="86"/>
              </a:xfrm>
              <a:custGeom>
                <a:avLst/>
                <a:gdLst>
                  <a:gd name="T0" fmla="*/ 111 w 123"/>
                  <a:gd name="T1" fmla="*/ 0 h 38"/>
                  <a:gd name="T2" fmla="*/ 0 w 123"/>
                  <a:gd name="T3" fmla="*/ 30 h 38"/>
                  <a:gd name="T4" fmla="*/ 15 w 123"/>
                  <a:gd name="T5" fmla="*/ 38 h 38"/>
                  <a:gd name="T6" fmla="*/ 123 w 123"/>
                  <a:gd name="T7" fmla="*/ 7 h 38"/>
                  <a:gd name="T8" fmla="*/ 111 w 123"/>
                  <a:gd name="T9" fmla="*/ 0 h 38"/>
                </a:gdLst>
                <a:ahLst/>
                <a:cxnLst>
                  <a:cxn ang="0">
                    <a:pos x="T0" y="T1"/>
                  </a:cxn>
                  <a:cxn ang="0">
                    <a:pos x="T2" y="T3"/>
                  </a:cxn>
                  <a:cxn ang="0">
                    <a:pos x="T4" y="T5"/>
                  </a:cxn>
                  <a:cxn ang="0">
                    <a:pos x="T6" y="T7"/>
                  </a:cxn>
                  <a:cxn ang="0">
                    <a:pos x="T8" y="T9"/>
                  </a:cxn>
                </a:cxnLst>
                <a:rect l="0" t="0" r="r" b="b"/>
                <a:pathLst>
                  <a:path w="123" h="38">
                    <a:moveTo>
                      <a:pt x="111" y="0"/>
                    </a:moveTo>
                    <a:cubicBezTo>
                      <a:pt x="0" y="30"/>
                      <a:pt x="0" y="30"/>
                      <a:pt x="0" y="30"/>
                    </a:cubicBezTo>
                    <a:cubicBezTo>
                      <a:pt x="15" y="38"/>
                      <a:pt x="15" y="38"/>
                      <a:pt x="15" y="38"/>
                    </a:cubicBezTo>
                    <a:cubicBezTo>
                      <a:pt x="123" y="7"/>
                      <a:pt x="123" y="7"/>
                      <a:pt x="123" y="7"/>
                    </a:cubicBezTo>
                    <a:cubicBezTo>
                      <a:pt x="119" y="5"/>
                      <a:pt x="115" y="3"/>
                      <a:pt x="11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8" name="Freeform 375"/>
              <p:cNvSpPr/>
              <p:nvPr/>
            </p:nvSpPr>
            <p:spPr bwMode="auto">
              <a:xfrm>
                <a:off x="3873" y="3283"/>
                <a:ext cx="302" cy="82"/>
              </a:xfrm>
              <a:custGeom>
                <a:avLst/>
                <a:gdLst>
                  <a:gd name="T0" fmla="*/ 120 w 134"/>
                  <a:gd name="T1" fmla="*/ 0 h 36"/>
                  <a:gd name="T2" fmla="*/ 0 w 134"/>
                  <a:gd name="T3" fmla="*/ 26 h 36"/>
                  <a:gd name="T4" fmla="*/ 20 w 134"/>
                  <a:gd name="T5" fmla="*/ 36 h 36"/>
                  <a:gd name="T6" fmla="*/ 134 w 134"/>
                  <a:gd name="T7" fmla="*/ 7 h 36"/>
                  <a:gd name="T8" fmla="*/ 120 w 134"/>
                  <a:gd name="T9" fmla="*/ 0 h 36"/>
                </a:gdLst>
                <a:ahLst/>
                <a:cxnLst>
                  <a:cxn ang="0">
                    <a:pos x="T0" y="T1"/>
                  </a:cxn>
                  <a:cxn ang="0">
                    <a:pos x="T2" y="T3"/>
                  </a:cxn>
                  <a:cxn ang="0">
                    <a:pos x="T4" y="T5"/>
                  </a:cxn>
                  <a:cxn ang="0">
                    <a:pos x="T6" y="T7"/>
                  </a:cxn>
                  <a:cxn ang="0">
                    <a:pos x="T8" y="T9"/>
                  </a:cxn>
                </a:cxnLst>
                <a:rect l="0" t="0" r="r" b="b"/>
                <a:pathLst>
                  <a:path w="134" h="36">
                    <a:moveTo>
                      <a:pt x="120" y="0"/>
                    </a:moveTo>
                    <a:cubicBezTo>
                      <a:pt x="111" y="2"/>
                      <a:pt x="60" y="13"/>
                      <a:pt x="0" y="26"/>
                    </a:cubicBezTo>
                    <a:cubicBezTo>
                      <a:pt x="20" y="36"/>
                      <a:pt x="20" y="36"/>
                      <a:pt x="20" y="36"/>
                    </a:cubicBezTo>
                    <a:cubicBezTo>
                      <a:pt x="134" y="7"/>
                      <a:pt x="134" y="7"/>
                      <a:pt x="134" y="7"/>
                    </a:cubicBezTo>
                    <a:cubicBezTo>
                      <a:pt x="126" y="3"/>
                      <a:pt x="120" y="0"/>
                      <a:pt x="120"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9" name="Freeform 376"/>
              <p:cNvSpPr/>
              <p:nvPr/>
            </p:nvSpPr>
            <p:spPr bwMode="auto">
              <a:xfrm>
                <a:off x="2788" y="944"/>
                <a:ext cx="97" cy="190"/>
              </a:xfrm>
              <a:custGeom>
                <a:avLst/>
                <a:gdLst>
                  <a:gd name="T0" fmla="*/ 39 w 43"/>
                  <a:gd name="T1" fmla="*/ 62 h 84"/>
                  <a:gd name="T2" fmla="*/ 33 w 43"/>
                  <a:gd name="T3" fmla="*/ 29 h 84"/>
                  <a:gd name="T4" fmla="*/ 27 w 43"/>
                  <a:gd name="T5" fmla="*/ 0 h 84"/>
                  <a:gd name="T6" fmla="*/ 5 w 43"/>
                  <a:gd name="T7" fmla="*/ 15 h 84"/>
                  <a:gd name="T8" fmla="*/ 4 w 43"/>
                  <a:gd name="T9" fmla="*/ 63 h 84"/>
                  <a:gd name="T10" fmla="*/ 4 w 43"/>
                  <a:gd name="T11" fmla="*/ 84 h 84"/>
                  <a:gd name="T12" fmla="*/ 43 w 43"/>
                  <a:gd name="T13" fmla="*/ 79 h 84"/>
                  <a:gd name="T14" fmla="*/ 39 w 43"/>
                  <a:gd name="T15" fmla="*/ 6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4">
                    <a:moveTo>
                      <a:pt x="39" y="62"/>
                    </a:moveTo>
                    <a:cubicBezTo>
                      <a:pt x="37" y="51"/>
                      <a:pt x="35" y="40"/>
                      <a:pt x="33" y="29"/>
                    </a:cubicBezTo>
                    <a:cubicBezTo>
                      <a:pt x="31" y="20"/>
                      <a:pt x="32" y="8"/>
                      <a:pt x="27" y="0"/>
                    </a:cubicBezTo>
                    <a:cubicBezTo>
                      <a:pt x="5" y="15"/>
                      <a:pt x="5" y="15"/>
                      <a:pt x="5" y="15"/>
                    </a:cubicBezTo>
                    <a:cubicBezTo>
                      <a:pt x="0" y="31"/>
                      <a:pt x="4" y="47"/>
                      <a:pt x="4" y="63"/>
                    </a:cubicBezTo>
                    <a:cubicBezTo>
                      <a:pt x="4" y="70"/>
                      <a:pt x="4" y="77"/>
                      <a:pt x="4" y="84"/>
                    </a:cubicBezTo>
                    <a:cubicBezTo>
                      <a:pt x="43" y="79"/>
                      <a:pt x="43" y="79"/>
                      <a:pt x="43" y="79"/>
                    </a:cubicBezTo>
                    <a:cubicBezTo>
                      <a:pt x="42" y="73"/>
                      <a:pt x="41" y="67"/>
                      <a:pt x="39" y="62"/>
                    </a:cubicBez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0" name="Freeform 377"/>
              <p:cNvSpPr/>
              <p:nvPr/>
            </p:nvSpPr>
            <p:spPr bwMode="auto">
              <a:xfrm>
                <a:off x="2797" y="1122"/>
                <a:ext cx="167" cy="307"/>
              </a:xfrm>
              <a:custGeom>
                <a:avLst/>
                <a:gdLst>
                  <a:gd name="T0" fmla="*/ 51 w 74"/>
                  <a:gd name="T1" fmla="*/ 48 h 136"/>
                  <a:gd name="T2" fmla="*/ 39 w 74"/>
                  <a:gd name="T3" fmla="*/ 0 h 136"/>
                  <a:gd name="T4" fmla="*/ 0 w 74"/>
                  <a:gd name="T5" fmla="*/ 5 h 136"/>
                  <a:gd name="T6" fmla="*/ 3 w 74"/>
                  <a:gd name="T7" fmla="*/ 40 h 136"/>
                  <a:gd name="T8" fmla="*/ 22 w 74"/>
                  <a:gd name="T9" fmla="*/ 136 h 136"/>
                  <a:gd name="T10" fmla="*/ 74 w 74"/>
                  <a:gd name="T11" fmla="*/ 134 h 136"/>
                  <a:gd name="T12" fmla="*/ 51 w 74"/>
                  <a:gd name="T13" fmla="*/ 48 h 136"/>
                </a:gdLst>
                <a:ahLst/>
                <a:cxnLst>
                  <a:cxn ang="0">
                    <a:pos x="T0" y="T1"/>
                  </a:cxn>
                  <a:cxn ang="0">
                    <a:pos x="T2" y="T3"/>
                  </a:cxn>
                  <a:cxn ang="0">
                    <a:pos x="T4" y="T5"/>
                  </a:cxn>
                  <a:cxn ang="0">
                    <a:pos x="T6" y="T7"/>
                  </a:cxn>
                  <a:cxn ang="0">
                    <a:pos x="T8" y="T9"/>
                  </a:cxn>
                  <a:cxn ang="0">
                    <a:pos x="T10" y="T11"/>
                  </a:cxn>
                  <a:cxn ang="0">
                    <a:pos x="T12" y="T13"/>
                  </a:cxn>
                </a:cxnLst>
                <a:rect l="0" t="0" r="r" b="b"/>
                <a:pathLst>
                  <a:path w="74" h="136">
                    <a:moveTo>
                      <a:pt x="51" y="48"/>
                    </a:moveTo>
                    <a:cubicBezTo>
                      <a:pt x="47" y="32"/>
                      <a:pt x="43" y="16"/>
                      <a:pt x="39" y="0"/>
                    </a:cubicBezTo>
                    <a:cubicBezTo>
                      <a:pt x="0" y="5"/>
                      <a:pt x="0" y="5"/>
                      <a:pt x="0" y="5"/>
                    </a:cubicBezTo>
                    <a:cubicBezTo>
                      <a:pt x="0" y="16"/>
                      <a:pt x="1" y="28"/>
                      <a:pt x="3" y="40"/>
                    </a:cubicBezTo>
                    <a:cubicBezTo>
                      <a:pt x="8" y="72"/>
                      <a:pt x="15" y="104"/>
                      <a:pt x="22" y="136"/>
                    </a:cubicBezTo>
                    <a:cubicBezTo>
                      <a:pt x="74" y="134"/>
                      <a:pt x="74" y="134"/>
                      <a:pt x="74" y="134"/>
                    </a:cubicBezTo>
                    <a:cubicBezTo>
                      <a:pt x="65" y="106"/>
                      <a:pt x="57" y="77"/>
                      <a:pt x="51" y="48"/>
                    </a:cubicBez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1" name="Freeform 378"/>
              <p:cNvSpPr/>
              <p:nvPr/>
            </p:nvSpPr>
            <p:spPr bwMode="auto">
              <a:xfrm>
                <a:off x="2856" y="1494"/>
                <a:ext cx="293" cy="311"/>
              </a:xfrm>
              <a:custGeom>
                <a:avLst/>
                <a:gdLst>
                  <a:gd name="T0" fmla="*/ 112 w 130"/>
                  <a:gd name="T1" fmla="*/ 107 h 138"/>
                  <a:gd name="T2" fmla="*/ 59 w 130"/>
                  <a:gd name="T3" fmla="*/ 7 h 138"/>
                  <a:gd name="T4" fmla="*/ 57 w 130"/>
                  <a:gd name="T5" fmla="*/ 0 h 138"/>
                  <a:gd name="T6" fmla="*/ 0 w 130"/>
                  <a:gd name="T7" fmla="*/ 4 h 138"/>
                  <a:gd name="T8" fmla="*/ 13 w 130"/>
                  <a:gd name="T9" fmla="*/ 34 h 138"/>
                  <a:gd name="T10" fmla="*/ 31 w 130"/>
                  <a:gd name="T11" fmla="*/ 85 h 138"/>
                  <a:gd name="T12" fmla="*/ 50 w 130"/>
                  <a:gd name="T13" fmla="*/ 112 h 138"/>
                  <a:gd name="T14" fmla="*/ 65 w 130"/>
                  <a:gd name="T15" fmla="*/ 121 h 138"/>
                  <a:gd name="T16" fmla="*/ 87 w 130"/>
                  <a:gd name="T17" fmla="*/ 132 h 138"/>
                  <a:gd name="T18" fmla="*/ 102 w 130"/>
                  <a:gd name="T19" fmla="*/ 134 h 138"/>
                  <a:gd name="T20" fmla="*/ 126 w 130"/>
                  <a:gd name="T21" fmla="*/ 129 h 138"/>
                  <a:gd name="T22" fmla="*/ 112 w 130"/>
                  <a:gd name="T2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8">
                    <a:moveTo>
                      <a:pt x="112" y="107"/>
                    </a:moveTo>
                    <a:cubicBezTo>
                      <a:pt x="89" y="80"/>
                      <a:pt x="73" y="40"/>
                      <a:pt x="59" y="7"/>
                    </a:cubicBezTo>
                    <a:cubicBezTo>
                      <a:pt x="58" y="5"/>
                      <a:pt x="58" y="3"/>
                      <a:pt x="57" y="0"/>
                    </a:cubicBezTo>
                    <a:cubicBezTo>
                      <a:pt x="0" y="4"/>
                      <a:pt x="0" y="4"/>
                      <a:pt x="0" y="4"/>
                    </a:cubicBezTo>
                    <a:cubicBezTo>
                      <a:pt x="3" y="13"/>
                      <a:pt x="10" y="25"/>
                      <a:pt x="13" y="34"/>
                    </a:cubicBezTo>
                    <a:cubicBezTo>
                      <a:pt x="19" y="51"/>
                      <a:pt x="22" y="70"/>
                      <a:pt x="31" y="85"/>
                    </a:cubicBezTo>
                    <a:cubicBezTo>
                      <a:pt x="36" y="94"/>
                      <a:pt x="44" y="103"/>
                      <a:pt x="50" y="112"/>
                    </a:cubicBezTo>
                    <a:cubicBezTo>
                      <a:pt x="55" y="119"/>
                      <a:pt x="58" y="118"/>
                      <a:pt x="65" y="121"/>
                    </a:cubicBezTo>
                    <a:cubicBezTo>
                      <a:pt x="73" y="124"/>
                      <a:pt x="79" y="130"/>
                      <a:pt x="87" y="132"/>
                    </a:cubicBezTo>
                    <a:cubicBezTo>
                      <a:pt x="92" y="134"/>
                      <a:pt x="97" y="133"/>
                      <a:pt x="102" y="134"/>
                    </a:cubicBezTo>
                    <a:cubicBezTo>
                      <a:pt x="109" y="134"/>
                      <a:pt x="123" y="138"/>
                      <a:pt x="126" y="129"/>
                    </a:cubicBezTo>
                    <a:cubicBezTo>
                      <a:pt x="130" y="121"/>
                      <a:pt x="116" y="112"/>
                      <a:pt x="112" y="107"/>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2" name="Freeform 379"/>
              <p:cNvSpPr/>
              <p:nvPr/>
            </p:nvSpPr>
            <p:spPr bwMode="auto">
              <a:xfrm>
                <a:off x="2847" y="1424"/>
                <a:ext cx="140" cy="79"/>
              </a:xfrm>
              <a:custGeom>
                <a:avLst/>
                <a:gdLst>
                  <a:gd name="T0" fmla="*/ 52 w 62"/>
                  <a:gd name="T1" fmla="*/ 0 h 35"/>
                  <a:gd name="T2" fmla="*/ 0 w 62"/>
                  <a:gd name="T3" fmla="*/ 2 h 35"/>
                  <a:gd name="T4" fmla="*/ 4 w 62"/>
                  <a:gd name="T5" fmla="*/ 20 h 35"/>
                  <a:gd name="T6" fmla="*/ 8 w 62"/>
                  <a:gd name="T7" fmla="*/ 35 h 35"/>
                  <a:gd name="T8" fmla="*/ 62 w 62"/>
                  <a:gd name="T9" fmla="*/ 31 h 35"/>
                  <a:gd name="T10" fmla="*/ 52 w 62"/>
                  <a:gd name="T11" fmla="*/ 0 h 35"/>
                </a:gdLst>
                <a:ahLst/>
                <a:cxnLst>
                  <a:cxn ang="0">
                    <a:pos x="T0" y="T1"/>
                  </a:cxn>
                  <a:cxn ang="0">
                    <a:pos x="T2" y="T3"/>
                  </a:cxn>
                  <a:cxn ang="0">
                    <a:pos x="T4" y="T5"/>
                  </a:cxn>
                  <a:cxn ang="0">
                    <a:pos x="T6" y="T7"/>
                  </a:cxn>
                  <a:cxn ang="0">
                    <a:pos x="T8" y="T9"/>
                  </a:cxn>
                  <a:cxn ang="0">
                    <a:pos x="T10" y="T11"/>
                  </a:cxn>
                </a:cxnLst>
                <a:rect l="0" t="0" r="r" b="b"/>
                <a:pathLst>
                  <a:path w="62" h="35">
                    <a:moveTo>
                      <a:pt x="52" y="0"/>
                    </a:moveTo>
                    <a:cubicBezTo>
                      <a:pt x="0" y="2"/>
                      <a:pt x="0" y="2"/>
                      <a:pt x="0" y="2"/>
                    </a:cubicBezTo>
                    <a:cubicBezTo>
                      <a:pt x="2" y="8"/>
                      <a:pt x="3" y="14"/>
                      <a:pt x="4" y="20"/>
                    </a:cubicBezTo>
                    <a:cubicBezTo>
                      <a:pt x="5" y="27"/>
                      <a:pt x="6" y="29"/>
                      <a:pt x="8" y="35"/>
                    </a:cubicBezTo>
                    <a:cubicBezTo>
                      <a:pt x="62" y="31"/>
                      <a:pt x="62" y="31"/>
                      <a:pt x="62" y="31"/>
                    </a:cubicBezTo>
                    <a:cubicBezTo>
                      <a:pt x="58" y="21"/>
                      <a:pt x="56" y="11"/>
                      <a:pt x="52"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3" name="Freeform 380"/>
              <p:cNvSpPr/>
              <p:nvPr/>
            </p:nvSpPr>
            <p:spPr bwMode="auto">
              <a:xfrm>
                <a:off x="2919" y="1846"/>
                <a:ext cx="586" cy="248"/>
              </a:xfrm>
              <a:custGeom>
                <a:avLst/>
                <a:gdLst>
                  <a:gd name="T0" fmla="*/ 1 w 260"/>
                  <a:gd name="T1" fmla="*/ 0 h 110"/>
                  <a:gd name="T2" fmla="*/ 2 w 260"/>
                  <a:gd name="T3" fmla="*/ 48 h 110"/>
                  <a:gd name="T4" fmla="*/ 6 w 260"/>
                  <a:gd name="T5" fmla="*/ 102 h 110"/>
                  <a:gd name="T6" fmla="*/ 185 w 260"/>
                  <a:gd name="T7" fmla="*/ 110 h 110"/>
                  <a:gd name="T8" fmla="*/ 185 w 260"/>
                  <a:gd name="T9" fmla="*/ 110 h 110"/>
                  <a:gd name="T10" fmla="*/ 260 w 260"/>
                  <a:gd name="T11" fmla="*/ 47 h 110"/>
                  <a:gd name="T12" fmla="*/ 38 w 260"/>
                  <a:gd name="T13" fmla="*/ 9 h 110"/>
                  <a:gd name="T14" fmla="*/ 1 w 260"/>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10">
                    <a:moveTo>
                      <a:pt x="1" y="0"/>
                    </a:moveTo>
                    <a:cubicBezTo>
                      <a:pt x="0" y="16"/>
                      <a:pt x="2" y="32"/>
                      <a:pt x="2" y="48"/>
                    </a:cubicBezTo>
                    <a:cubicBezTo>
                      <a:pt x="2" y="65"/>
                      <a:pt x="3" y="84"/>
                      <a:pt x="6" y="102"/>
                    </a:cubicBezTo>
                    <a:cubicBezTo>
                      <a:pt x="65" y="101"/>
                      <a:pt x="125" y="104"/>
                      <a:pt x="185" y="110"/>
                    </a:cubicBezTo>
                    <a:cubicBezTo>
                      <a:pt x="185" y="110"/>
                      <a:pt x="185" y="110"/>
                      <a:pt x="185" y="110"/>
                    </a:cubicBezTo>
                    <a:cubicBezTo>
                      <a:pt x="203" y="84"/>
                      <a:pt x="234" y="64"/>
                      <a:pt x="260" y="47"/>
                    </a:cubicBezTo>
                    <a:cubicBezTo>
                      <a:pt x="186" y="37"/>
                      <a:pt x="112" y="29"/>
                      <a:pt x="38" y="9"/>
                    </a:cubicBezTo>
                    <a:cubicBezTo>
                      <a:pt x="26" y="6"/>
                      <a:pt x="13" y="3"/>
                      <a:pt x="1" y="0"/>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4" name="Freeform 381"/>
              <p:cNvSpPr/>
              <p:nvPr/>
            </p:nvSpPr>
            <p:spPr bwMode="auto">
              <a:xfrm>
                <a:off x="2921" y="1701"/>
                <a:ext cx="228" cy="199"/>
              </a:xfrm>
              <a:custGeom>
                <a:avLst/>
                <a:gdLst>
                  <a:gd name="T0" fmla="*/ 79 w 101"/>
                  <a:gd name="T1" fmla="*/ 20 h 88"/>
                  <a:gd name="T2" fmla="*/ 23 w 101"/>
                  <a:gd name="T3" fmla="*/ 0 h 88"/>
                  <a:gd name="T4" fmla="*/ 1 w 101"/>
                  <a:gd name="T5" fmla="*/ 51 h 88"/>
                  <a:gd name="T6" fmla="*/ 0 w 101"/>
                  <a:gd name="T7" fmla="*/ 64 h 88"/>
                  <a:gd name="T8" fmla="*/ 37 w 101"/>
                  <a:gd name="T9" fmla="*/ 73 h 88"/>
                  <a:gd name="T10" fmla="*/ 101 w 101"/>
                  <a:gd name="T11" fmla="*/ 88 h 88"/>
                  <a:gd name="T12" fmla="*/ 86 w 101"/>
                  <a:gd name="T13" fmla="*/ 21 h 88"/>
                  <a:gd name="T14" fmla="*/ 79 w 101"/>
                  <a:gd name="T15" fmla="*/ 2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8">
                    <a:moveTo>
                      <a:pt x="79" y="20"/>
                    </a:moveTo>
                    <a:cubicBezTo>
                      <a:pt x="59" y="17"/>
                      <a:pt x="42" y="5"/>
                      <a:pt x="23" y="0"/>
                    </a:cubicBezTo>
                    <a:cubicBezTo>
                      <a:pt x="16" y="19"/>
                      <a:pt x="4" y="32"/>
                      <a:pt x="1" y="51"/>
                    </a:cubicBezTo>
                    <a:cubicBezTo>
                      <a:pt x="0" y="56"/>
                      <a:pt x="0" y="60"/>
                      <a:pt x="0" y="64"/>
                    </a:cubicBezTo>
                    <a:cubicBezTo>
                      <a:pt x="12" y="67"/>
                      <a:pt x="25" y="70"/>
                      <a:pt x="37" y="73"/>
                    </a:cubicBezTo>
                    <a:cubicBezTo>
                      <a:pt x="59" y="79"/>
                      <a:pt x="80" y="84"/>
                      <a:pt x="101" y="88"/>
                    </a:cubicBezTo>
                    <a:cubicBezTo>
                      <a:pt x="86" y="21"/>
                      <a:pt x="86" y="21"/>
                      <a:pt x="86" y="21"/>
                    </a:cubicBezTo>
                    <a:cubicBezTo>
                      <a:pt x="84" y="21"/>
                      <a:pt x="81" y="21"/>
                      <a:pt x="79" y="20"/>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5" name="Freeform 382"/>
              <p:cNvSpPr/>
              <p:nvPr/>
            </p:nvSpPr>
            <p:spPr bwMode="auto">
              <a:xfrm>
                <a:off x="3115" y="1706"/>
                <a:ext cx="408" cy="246"/>
              </a:xfrm>
              <a:custGeom>
                <a:avLst/>
                <a:gdLst>
                  <a:gd name="T0" fmla="*/ 60 w 181"/>
                  <a:gd name="T1" fmla="*/ 13 h 109"/>
                  <a:gd name="T2" fmla="*/ 0 w 181"/>
                  <a:gd name="T3" fmla="*/ 19 h 109"/>
                  <a:gd name="T4" fmla="*/ 15 w 181"/>
                  <a:gd name="T5" fmla="*/ 86 h 109"/>
                  <a:gd name="T6" fmla="*/ 173 w 181"/>
                  <a:gd name="T7" fmla="*/ 109 h 109"/>
                  <a:gd name="T8" fmla="*/ 174 w 181"/>
                  <a:gd name="T9" fmla="*/ 109 h 109"/>
                  <a:gd name="T10" fmla="*/ 181 w 181"/>
                  <a:gd name="T11" fmla="*/ 105 h 109"/>
                  <a:gd name="T12" fmla="*/ 117 w 181"/>
                  <a:gd name="T13" fmla="*/ 0 h 109"/>
                  <a:gd name="T14" fmla="*/ 60 w 181"/>
                  <a:gd name="T15" fmla="*/ 1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09">
                    <a:moveTo>
                      <a:pt x="60" y="13"/>
                    </a:moveTo>
                    <a:cubicBezTo>
                      <a:pt x="41" y="17"/>
                      <a:pt x="20" y="20"/>
                      <a:pt x="0" y="19"/>
                    </a:cubicBezTo>
                    <a:cubicBezTo>
                      <a:pt x="15" y="86"/>
                      <a:pt x="15" y="86"/>
                      <a:pt x="15" y="86"/>
                    </a:cubicBezTo>
                    <a:cubicBezTo>
                      <a:pt x="68" y="96"/>
                      <a:pt x="121" y="102"/>
                      <a:pt x="173" y="109"/>
                    </a:cubicBezTo>
                    <a:cubicBezTo>
                      <a:pt x="174" y="109"/>
                      <a:pt x="174" y="109"/>
                      <a:pt x="174" y="109"/>
                    </a:cubicBezTo>
                    <a:cubicBezTo>
                      <a:pt x="176" y="108"/>
                      <a:pt x="178" y="106"/>
                      <a:pt x="181" y="105"/>
                    </a:cubicBezTo>
                    <a:cubicBezTo>
                      <a:pt x="117" y="0"/>
                      <a:pt x="117" y="0"/>
                      <a:pt x="117" y="0"/>
                    </a:cubicBezTo>
                    <a:cubicBezTo>
                      <a:pt x="98" y="5"/>
                      <a:pt x="79" y="10"/>
                      <a:pt x="60" y="13"/>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6" name="Freeform 383"/>
              <p:cNvSpPr/>
              <p:nvPr/>
            </p:nvSpPr>
            <p:spPr bwMode="auto">
              <a:xfrm>
                <a:off x="3379" y="1672"/>
                <a:ext cx="228" cy="271"/>
              </a:xfrm>
              <a:custGeom>
                <a:avLst/>
                <a:gdLst>
                  <a:gd name="T0" fmla="*/ 11 w 101"/>
                  <a:gd name="T1" fmla="*/ 12 h 120"/>
                  <a:gd name="T2" fmla="*/ 0 w 101"/>
                  <a:gd name="T3" fmla="*/ 15 h 120"/>
                  <a:gd name="T4" fmla="*/ 64 w 101"/>
                  <a:gd name="T5" fmla="*/ 120 h 120"/>
                  <a:gd name="T6" fmla="*/ 101 w 101"/>
                  <a:gd name="T7" fmla="*/ 96 h 120"/>
                  <a:gd name="T8" fmla="*/ 58 w 101"/>
                  <a:gd name="T9" fmla="*/ 0 h 120"/>
                  <a:gd name="T10" fmla="*/ 11 w 101"/>
                  <a:gd name="T11" fmla="*/ 12 h 120"/>
                </a:gdLst>
                <a:ahLst/>
                <a:cxnLst>
                  <a:cxn ang="0">
                    <a:pos x="T0" y="T1"/>
                  </a:cxn>
                  <a:cxn ang="0">
                    <a:pos x="T2" y="T3"/>
                  </a:cxn>
                  <a:cxn ang="0">
                    <a:pos x="T4" y="T5"/>
                  </a:cxn>
                  <a:cxn ang="0">
                    <a:pos x="T6" y="T7"/>
                  </a:cxn>
                  <a:cxn ang="0">
                    <a:pos x="T8" y="T9"/>
                  </a:cxn>
                  <a:cxn ang="0">
                    <a:pos x="T10" y="T11"/>
                  </a:cxn>
                </a:cxnLst>
                <a:rect l="0" t="0" r="r" b="b"/>
                <a:pathLst>
                  <a:path w="101" h="120">
                    <a:moveTo>
                      <a:pt x="11" y="12"/>
                    </a:moveTo>
                    <a:cubicBezTo>
                      <a:pt x="8" y="13"/>
                      <a:pt x="4" y="14"/>
                      <a:pt x="0" y="15"/>
                    </a:cubicBezTo>
                    <a:cubicBezTo>
                      <a:pt x="64" y="120"/>
                      <a:pt x="64" y="120"/>
                      <a:pt x="64" y="120"/>
                    </a:cubicBezTo>
                    <a:cubicBezTo>
                      <a:pt x="76" y="112"/>
                      <a:pt x="88" y="104"/>
                      <a:pt x="101" y="96"/>
                    </a:cubicBezTo>
                    <a:cubicBezTo>
                      <a:pt x="58" y="0"/>
                      <a:pt x="58" y="0"/>
                      <a:pt x="58" y="0"/>
                    </a:cubicBezTo>
                    <a:cubicBezTo>
                      <a:pt x="42" y="4"/>
                      <a:pt x="27" y="8"/>
                      <a:pt x="11" y="12"/>
                    </a:cubicBezTo>
                    <a:close/>
                  </a:path>
                </a:pathLst>
              </a:custGeom>
              <a:solidFill>
                <a:srgbClr val="E881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7" name="Freeform 384"/>
              <p:cNvSpPr/>
              <p:nvPr/>
            </p:nvSpPr>
            <p:spPr bwMode="auto">
              <a:xfrm>
                <a:off x="3510" y="1607"/>
                <a:ext cx="372" cy="281"/>
              </a:xfrm>
              <a:custGeom>
                <a:avLst/>
                <a:gdLst>
                  <a:gd name="T0" fmla="*/ 0 w 165"/>
                  <a:gd name="T1" fmla="*/ 29 h 125"/>
                  <a:gd name="T2" fmla="*/ 43 w 165"/>
                  <a:gd name="T3" fmla="*/ 125 h 125"/>
                  <a:gd name="T4" fmla="*/ 92 w 165"/>
                  <a:gd name="T5" fmla="*/ 94 h 125"/>
                  <a:gd name="T6" fmla="*/ 165 w 165"/>
                  <a:gd name="T7" fmla="*/ 53 h 125"/>
                  <a:gd name="T8" fmla="*/ 98 w 165"/>
                  <a:gd name="T9" fmla="*/ 0 h 125"/>
                  <a:gd name="T10" fmla="*/ 0 w 165"/>
                  <a:gd name="T11" fmla="*/ 29 h 125"/>
                </a:gdLst>
                <a:ahLst/>
                <a:cxnLst>
                  <a:cxn ang="0">
                    <a:pos x="T0" y="T1"/>
                  </a:cxn>
                  <a:cxn ang="0">
                    <a:pos x="T2" y="T3"/>
                  </a:cxn>
                  <a:cxn ang="0">
                    <a:pos x="T4" y="T5"/>
                  </a:cxn>
                  <a:cxn ang="0">
                    <a:pos x="T6" y="T7"/>
                  </a:cxn>
                  <a:cxn ang="0">
                    <a:pos x="T8" y="T9"/>
                  </a:cxn>
                  <a:cxn ang="0">
                    <a:pos x="T10" y="T11"/>
                  </a:cxn>
                </a:cxnLst>
                <a:rect l="0" t="0" r="r" b="b"/>
                <a:pathLst>
                  <a:path w="165" h="125">
                    <a:moveTo>
                      <a:pt x="0" y="29"/>
                    </a:moveTo>
                    <a:cubicBezTo>
                      <a:pt x="43" y="125"/>
                      <a:pt x="43" y="125"/>
                      <a:pt x="43" y="125"/>
                    </a:cubicBezTo>
                    <a:cubicBezTo>
                      <a:pt x="59" y="114"/>
                      <a:pt x="75" y="104"/>
                      <a:pt x="92" y="94"/>
                    </a:cubicBezTo>
                    <a:cubicBezTo>
                      <a:pt x="116" y="80"/>
                      <a:pt x="140" y="66"/>
                      <a:pt x="165" y="53"/>
                    </a:cubicBezTo>
                    <a:cubicBezTo>
                      <a:pt x="98" y="0"/>
                      <a:pt x="98" y="0"/>
                      <a:pt x="98" y="0"/>
                    </a:cubicBezTo>
                    <a:cubicBezTo>
                      <a:pt x="65" y="10"/>
                      <a:pt x="32" y="20"/>
                      <a:pt x="0" y="29"/>
                    </a:cubicBezTo>
                    <a:close/>
                  </a:path>
                </a:pathLst>
              </a:custGeom>
              <a:solidFill>
                <a:srgbClr val="A7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8" name="Freeform 385"/>
              <p:cNvSpPr/>
              <p:nvPr/>
            </p:nvSpPr>
            <p:spPr bwMode="auto">
              <a:xfrm>
                <a:off x="3731" y="1514"/>
                <a:ext cx="340" cy="212"/>
              </a:xfrm>
              <a:custGeom>
                <a:avLst/>
                <a:gdLst>
                  <a:gd name="T0" fmla="*/ 3 w 151"/>
                  <a:gd name="T1" fmla="*/ 40 h 94"/>
                  <a:gd name="T2" fmla="*/ 0 w 151"/>
                  <a:gd name="T3" fmla="*/ 41 h 94"/>
                  <a:gd name="T4" fmla="*/ 67 w 151"/>
                  <a:gd name="T5" fmla="*/ 94 h 94"/>
                  <a:gd name="T6" fmla="*/ 151 w 151"/>
                  <a:gd name="T7" fmla="*/ 52 h 94"/>
                  <a:gd name="T8" fmla="*/ 134 w 151"/>
                  <a:gd name="T9" fmla="*/ 0 h 94"/>
                  <a:gd name="T10" fmla="*/ 3 w 151"/>
                  <a:gd name="T11" fmla="*/ 40 h 94"/>
                </a:gdLst>
                <a:ahLst/>
                <a:cxnLst>
                  <a:cxn ang="0">
                    <a:pos x="T0" y="T1"/>
                  </a:cxn>
                  <a:cxn ang="0">
                    <a:pos x="T2" y="T3"/>
                  </a:cxn>
                  <a:cxn ang="0">
                    <a:pos x="T4" y="T5"/>
                  </a:cxn>
                  <a:cxn ang="0">
                    <a:pos x="T6" y="T7"/>
                  </a:cxn>
                  <a:cxn ang="0">
                    <a:pos x="T8" y="T9"/>
                  </a:cxn>
                  <a:cxn ang="0">
                    <a:pos x="T10" y="T11"/>
                  </a:cxn>
                </a:cxnLst>
                <a:rect l="0" t="0" r="r" b="b"/>
                <a:pathLst>
                  <a:path w="151" h="94">
                    <a:moveTo>
                      <a:pt x="3" y="40"/>
                    </a:moveTo>
                    <a:cubicBezTo>
                      <a:pt x="2" y="40"/>
                      <a:pt x="1" y="41"/>
                      <a:pt x="0" y="41"/>
                    </a:cubicBezTo>
                    <a:cubicBezTo>
                      <a:pt x="67" y="94"/>
                      <a:pt x="67" y="94"/>
                      <a:pt x="67" y="94"/>
                    </a:cubicBezTo>
                    <a:cubicBezTo>
                      <a:pt x="95" y="79"/>
                      <a:pt x="123" y="65"/>
                      <a:pt x="151" y="52"/>
                    </a:cubicBezTo>
                    <a:cubicBezTo>
                      <a:pt x="134" y="0"/>
                      <a:pt x="134" y="0"/>
                      <a:pt x="134" y="0"/>
                    </a:cubicBezTo>
                    <a:cubicBezTo>
                      <a:pt x="90" y="13"/>
                      <a:pt x="47" y="27"/>
                      <a:pt x="3" y="40"/>
                    </a:cubicBezTo>
                    <a:close/>
                  </a:path>
                </a:pathLst>
              </a:custGeom>
              <a:solidFill>
                <a:srgbClr val="BDCA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9" name="Freeform 386"/>
              <p:cNvSpPr/>
              <p:nvPr/>
            </p:nvSpPr>
            <p:spPr bwMode="auto">
              <a:xfrm>
                <a:off x="4033" y="1417"/>
                <a:ext cx="347" cy="215"/>
              </a:xfrm>
              <a:custGeom>
                <a:avLst/>
                <a:gdLst>
                  <a:gd name="T0" fmla="*/ 0 w 154"/>
                  <a:gd name="T1" fmla="*/ 43 h 95"/>
                  <a:gd name="T2" fmla="*/ 17 w 154"/>
                  <a:gd name="T3" fmla="*/ 95 h 95"/>
                  <a:gd name="T4" fmla="*/ 49 w 154"/>
                  <a:gd name="T5" fmla="*/ 80 h 95"/>
                  <a:gd name="T6" fmla="*/ 154 w 154"/>
                  <a:gd name="T7" fmla="*/ 43 h 95"/>
                  <a:gd name="T8" fmla="*/ 151 w 154"/>
                  <a:gd name="T9" fmla="*/ 0 h 95"/>
                  <a:gd name="T10" fmla="*/ 0 w 154"/>
                  <a:gd name="T11" fmla="*/ 43 h 95"/>
                </a:gdLst>
                <a:ahLst/>
                <a:cxnLst>
                  <a:cxn ang="0">
                    <a:pos x="T0" y="T1"/>
                  </a:cxn>
                  <a:cxn ang="0">
                    <a:pos x="T2" y="T3"/>
                  </a:cxn>
                  <a:cxn ang="0">
                    <a:pos x="T4" y="T5"/>
                  </a:cxn>
                  <a:cxn ang="0">
                    <a:pos x="T6" y="T7"/>
                  </a:cxn>
                  <a:cxn ang="0">
                    <a:pos x="T8" y="T9"/>
                  </a:cxn>
                  <a:cxn ang="0">
                    <a:pos x="T10" y="T11"/>
                  </a:cxn>
                </a:cxnLst>
                <a:rect l="0" t="0" r="r" b="b"/>
                <a:pathLst>
                  <a:path w="154" h="95">
                    <a:moveTo>
                      <a:pt x="0" y="43"/>
                    </a:moveTo>
                    <a:cubicBezTo>
                      <a:pt x="17" y="95"/>
                      <a:pt x="17" y="95"/>
                      <a:pt x="17" y="95"/>
                    </a:cubicBezTo>
                    <a:cubicBezTo>
                      <a:pt x="28" y="90"/>
                      <a:pt x="39" y="85"/>
                      <a:pt x="49" y="80"/>
                    </a:cubicBezTo>
                    <a:cubicBezTo>
                      <a:pt x="84" y="65"/>
                      <a:pt x="119" y="54"/>
                      <a:pt x="154" y="43"/>
                    </a:cubicBezTo>
                    <a:cubicBezTo>
                      <a:pt x="151" y="0"/>
                      <a:pt x="151" y="0"/>
                      <a:pt x="151" y="0"/>
                    </a:cubicBezTo>
                    <a:cubicBezTo>
                      <a:pt x="101" y="14"/>
                      <a:pt x="50" y="28"/>
                      <a:pt x="0" y="43"/>
                    </a:cubicBezTo>
                    <a:close/>
                  </a:path>
                </a:pathLst>
              </a:custGeom>
              <a:solidFill>
                <a:srgbClr val="FF56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0" name="Freeform 387"/>
              <p:cNvSpPr/>
              <p:nvPr/>
            </p:nvSpPr>
            <p:spPr bwMode="auto">
              <a:xfrm>
                <a:off x="4373" y="1388"/>
                <a:ext cx="158" cy="126"/>
              </a:xfrm>
              <a:custGeom>
                <a:avLst/>
                <a:gdLst>
                  <a:gd name="T0" fmla="*/ 16 w 70"/>
                  <a:gd name="T1" fmla="*/ 9 h 56"/>
                  <a:gd name="T2" fmla="*/ 0 w 70"/>
                  <a:gd name="T3" fmla="*/ 13 h 56"/>
                  <a:gd name="T4" fmla="*/ 3 w 70"/>
                  <a:gd name="T5" fmla="*/ 56 h 56"/>
                  <a:gd name="T6" fmla="*/ 70 w 70"/>
                  <a:gd name="T7" fmla="*/ 37 h 56"/>
                  <a:gd name="T8" fmla="*/ 47 w 70"/>
                  <a:gd name="T9" fmla="*/ 0 h 56"/>
                  <a:gd name="T10" fmla="*/ 16 w 70"/>
                  <a:gd name="T11" fmla="*/ 9 h 56"/>
                </a:gdLst>
                <a:ahLst/>
                <a:cxnLst>
                  <a:cxn ang="0">
                    <a:pos x="T0" y="T1"/>
                  </a:cxn>
                  <a:cxn ang="0">
                    <a:pos x="T2" y="T3"/>
                  </a:cxn>
                  <a:cxn ang="0">
                    <a:pos x="T4" y="T5"/>
                  </a:cxn>
                  <a:cxn ang="0">
                    <a:pos x="T6" y="T7"/>
                  </a:cxn>
                  <a:cxn ang="0">
                    <a:pos x="T8" y="T9"/>
                  </a:cxn>
                  <a:cxn ang="0">
                    <a:pos x="T10" y="T11"/>
                  </a:cxn>
                </a:cxnLst>
                <a:rect l="0" t="0" r="r" b="b"/>
                <a:pathLst>
                  <a:path w="70" h="56">
                    <a:moveTo>
                      <a:pt x="16" y="9"/>
                    </a:moveTo>
                    <a:cubicBezTo>
                      <a:pt x="10" y="10"/>
                      <a:pt x="5" y="12"/>
                      <a:pt x="0" y="13"/>
                    </a:cubicBezTo>
                    <a:cubicBezTo>
                      <a:pt x="3" y="56"/>
                      <a:pt x="3" y="56"/>
                      <a:pt x="3" y="56"/>
                    </a:cubicBezTo>
                    <a:cubicBezTo>
                      <a:pt x="25" y="49"/>
                      <a:pt x="48" y="43"/>
                      <a:pt x="70" y="37"/>
                    </a:cubicBezTo>
                    <a:cubicBezTo>
                      <a:pt x="47" y="0"/>
                      <a:pt x="47" y="0"/>
                      <a:pt x="47" y="0"/>
                    </a:cubicBezTo>
                    <a:cubicBezTo>
                      <a:pt x="37" y="3"/>
                      <a:pt x="26" y="6"/>
                      <a:pt x="16" y="9"/>
                    </a:cubicBezTo>
                    <a:close/>
                  </a:path>
                </a:pathLst>
              </a:custGeom>
              <a:solidFill>
                <a:srgbClr val="8138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1" name="Freeform 388"/>
              <p:cNvSpPr/>
              <p:nvPr/>
            </p:nvSpPr>
            <p:spPr bwMode="auto">
              <a:xfrm>
                <a:off x="4479" y="1327"/>
                <a:ext cx="320" cy="145"/>
              </a:xfrm>
              <a:custGeom>
                <a:avLst/>
                <a:gdLst>
                  <a:gd name="T0" fmla="*/ 0 w 142"/>
                  <a:gd name="T1" fmla="*/ 27 h 64"/>
                  <a:gd name="T2" fmla="*/ 23 w 142"/>
                  <a:gd name="T3" fmla="*/ 64 h 64"/>
                  <a:gd name="T4" fmla="*/ 90 w 142"/>
                  <a:gd name="T5" fmla="*/ 45 h 64"/>
                  <a:gd name="T6" fmla="*/ 140 w 142"/>
                  <a:gd name="T7" fmla="*/ 31 h 64"/>
                  <a:gd name="T8" fmla="*/ 142 w 142"/>
                  <a:gd name="T9" fmla="*/ 0 h 64"/>
                  <a:gd name="T10" fmla="*/ 0 w 142"/>
                  <a:gd name="T11" fmla="*/ 27 h 64"/>
                </a:gdLst>
                <a:ahLst/>
                <a:cxnLst>
                  <a:cxn ang="0">
                    <a:pos x="T0" y="T1"/>
                  </a:cxn>
                  <a:cxn ang="0">
                    <a:pos x="T2" y="T3"/>
                  </a:cxn>
                  <a:cxn ang="0">
                    <a:pos x="T4" y="T5"/>
                  </a:cxn>
                  <a:cxn ang="0">
                    <a:pos x="T6" y="T7"/>
                  </a:cxn>
                  <a:cxn ang="0">
                    <a:pos x="T8" y="T9"/>
                  </a:cxn>
                  <a:cxn ang="0">
                    <a:pos x="T10" y="T11"/>
                  </a:cxn>
                </a:cxnLst>
                <a:rect l="0" t="0" r="r" b="b"/>
                <a:pathLst>
                  <a:path w="142" h="64">
                    <a:moveTo>
                      <a:pt x="0" y="27"/>
                    </a:moveTo>
                    <a:cubicBezTo>
                      <a:pt x="23" y="64"/>
                      <a:pt x="23" y="64"/>
                      <a:pt x="23" y="64"/>
                    </a:cubicBezTo>
                    <a:cubicBezTo>
                      <a:pt x="46" y="58"/>
                      <a:pt x="68" y="52"/>
                      <a:pt x="90" y="45"/>
                    </a:cubicBezTo>
                    <a:cubicBezTo>
                      <a:pt x="107" y="40"/>
                      <a:pt x="124" y="35"/>
                      <a:pt x="140" y="31"/>
                    </a:cubicBezTo>
                    <a:cubicBezTo>
                      <a:pt x="142" y="0"/>
                      <a:pt x="142" y="0"/>
                      <a:pt x="142" y="0"/>
                    </a:cubicBezTo>
                    <a:cubicBezTo>
                      <a:pt x="94" y="6"/>
                      <a:pt x="47" y="16"/>
                      <a:pt x="0" y="27"/>
                    </a:cubicBezTo>
                    <a:close/>
                  </a:path>
                </a:pathLst>
              </a:custGeom>
              <a:solidFill>
                <a:srgbClr val="5B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2" name="Freeform 389"/>
              <p:cNvSpPr/>
              <p:nvPr/>
            </p:nvSpPr>
            <p:spPr bwMode="auto">
              <a:xfrm>
                <a:off x="4795" y="1309"/>
                <a:ext cx="203" cy="88"/>
              </a:xfrm>
              <a:custGeom>
                <a:avLst/>
                <a:gdLst>
                  <a:gd name="T0" fmla="*/ 2 w 90"/>
                  <a:gd name="T1" fmla="*/ 8 h 39"/>
                  <a:gd name="T2" fmla="*/ 0 w 90"/>
                  <a:gd name="T3" fmla="*/ 39 h 39"/>
                  <a:gd name="T4" fmla="*/ 48 w 90"/>
                  <a:gd name="T5" fmla="*/ 32 h 39"/>
                  <a:gd name="T6" fmla="*/ 90 w 90"/>
                  <a:gd name="T7" fmla="*/ 29 h 39"/>
                  <a:gd name="T8" fmla="*/ 81 w 90"/>
                  <a:gd name="T9" fmla="*/ 0 h 39"/>
                  <a:gd name="T10" fmla="*/ 2 w 90"/>
                  <a:gd name="T11" fmla="*/ 8 h 39"/>
                </a:gdLst>
                <a:ahLst/>
                <a:cxnLst>
                  <a:cxn ang="0">
                    <a:pos x="T0" y="T1"/>
                  </a:cxn>
                  <a:cxn ang="0">
                    <a:pos x="T2" y="T3"/>
                  </a:cxn>
                  <a:cxn ang="0">
                    <a:pos x="T4" y="T5"/>
                  </a:cxn>
                  <a:cxn ang="0">
                    <a:pos x="T6" y="T7"/>
                  </a:cxn>
                  <a:cxn ang="0">
                    <a:pos x="T8" y="T9"/>
                  </a:cxn>
                  <a:cxn ang="0">
                    <a:pos x="T10" y="T11"/>
                  </a:cxn>
                </a:cxnLst>
                <a:rect l="0" t="0" r="r" b="b"/>
                <a:pathLst>
                  <a:path w="90" h="39">
                    <a:moveTo>
                      <a:pt x="2" y="8"/>
                    </a:moveTo>
                    <a:cubicBezTo>
                      <a:pt x="0" y="39"/>
                      <a:pt x="0" y="39"/>
                      <a:pt x="0" y="39"/>
                    </a:cubicBezTo>
                    <a:cubicBezTo>
                      <a:pt x="16" y="36"/>
                      <a:pt x="32" y="33"/>
                      <a:pt x="48" y="32"/>
                    </a:cubicBezTo>
                    <a:cubicBezTo>
                      <a:pt x="62" y="32"/>
                      <a:pt x="76" y="31"/>
                      <a:pt x="90" y="29"/>
                    </a:cubicBezTo>
                    <a:cubicBezTo>
                      <a:pt x="81" y="0"/>
                      <a:pt x="81" y="0"/>
                      <a:pt x="81" y="0"/>
                    </a:cubicBezTo>
                    <a:cubicBezTo>
                      <a:pt x="55" y="2"/>
                      <a:pt x="28" y="4"/>
                      <a:pt x="2" y="8"/>
                    </a:cubicBezTo>
                    <a:close/>
                  </a:path>
                </a:pathLst>
              </a:custGeom>
              <a:solidFill>
                <a:srgbClr val="AC4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3" name="Freeform 390"/>
              <p:cNvSpPr/>
              <p:nvPr/>
            </p:nvSpPr>
            <p:spPr bwMode="auto">
              <a:xfrm>
                <a:off x="4977" y="1287"/>
                <a:ext cx="291" cy="88"/>
              </a:xfrm>
              <a:custGeom>
                <a:avLst/>
                <a:gdLst>
                  <a:gd name="T0" fmla="*/ 47 w 129"/>
                  <a:gd name="T1" fmla="*/ 9 h 39"/>
                  <a:gd name="T2" fmla="*/ 0 w 129"/>
                  <a:gd name="T3" fmla="*/ 10 h 39"/>
                  <a:gd name="T4" fmla="*/ 9 w 129"/>
                  <a:gd name="T5" fmla="*/ 39 h 39"/>
                  <a:gd name="T6" fmla="*/ 119 w 129"/>
                  <a:gd name="T7" fmla="*/ 29 h 39"/>
                  <a:gd name="T8" fmla="*/ 47 w 129"/>
                  <a:gd name="T9" fmla="*/ 9 h 39"/>
                </a:gdLst>
                <a:ahLst/>
                <a:cxnLst>
                  <a:cxn ang="0">
                    <a:pos x="T0" y="T1"/>
                  </a:cxn>
                  <a:cxn ang="0">
                    <a:pos x="T2" y="T3"/>
                  </a:cxn>
                  <a:cxn ang="0">
                    <a:pos x="T4" y="T5"/>
                  </a:cxn>
                  <a:cxn ang="0">
                    <a:pos x="T6" y="T7"/>
                  </a:cxn>
                  <a:cxn ang="0">
                    <a:pos x="T8" y="T9"/>
                  </a:cxn>
                </a:cxnLst>
                <a:rect l="0" t="0" r="r" b="b"/>
                <a:pathLst>
                  <a:path w="129" h="39">
                    <a:moveTo>
                      <a:pt x="47" y="9"/>
                    </a:moveTo>
                    <a:cubicBezTo>
                      <a:pt x="31" y="9"/>
                      <a:pt x="16" y="9"/>
                      <a:pt x="0" y="10"/>
                    </a:cubicBezTo>
                    <a:cubicBezTo>
                      <a:pt x="9" y="39"/>
                      <a:pt x="9" y="39"/>
                      <a:pt x="9" y="39"/>
                    </a:cubicBezTo>
                    <a:cubicBezTo>
                      <a:pt x="46" y="36"/>
                      <a:pt x="82" y="32"/>
                      <a:pt x="119" y="29"/>
                    </a:cubicBezTo>
                    <a:cubicBezTo>
                      <a:pt x="129" y="0"/>
                      <a:pt x="65" y="9"/>
                      <a:pt x="47" y="9"/>
                    </a:cubicBezTo>
                    <a:close/>
                  </a:path>
                </a:pathLst>
              </a:custGeom>
              <a:solidFill>
                <a:srgbClr val="AEC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4" name="Freeform 391"/>
              <p:cNvSpPr/>
              <p:nvPr/>
            </p:nvSpPr>
            <p:spPr bwMode="auto">
              <a:xfrm>
                <a:off x="2933" y="2073"/>
                <a:ext cx="403" cy="386"/>
              </a:xfrm>
              <a:custGeom>
                <a:avLst/>
                <a:gdLst>
                  <a:gd name="T0" fmla="*/ 0 w 179"/>
                  <a:gd name="T1" fmla="*/ 1 h 171"/>
                  <a:gd name="T2" fmla="*/ 23 w 179"/>
                  <a:gd name="T3" fmla="*/ 79 h 171"/>
                  <a:gd name="T4" fmla="*/ 85 w 179"/>
                  <a:gd name="T5" fmla="*/ 159 h 171"/>
                  <a:gd name="T6" fmla="*/ 127 w 179"/>
                  <a:gd name="T7" fmla="*/ 115 h 171"/>
                  <a:gd name="T8" fmla="*/ 179 w 179"/>
                  <a:gd name="T9" fmla="*/ 9 h 171"/>
                  <a:gd name="T10" fmla="*/ 0 w 179"/>
                  <a:gd name="T11" fmla="*/ 1 h 171"/>
                </a:gdLst>
                <a:ahLst/>
                <a:cxnLst>
                  <a:cxn ang="0">
                    <a:pos x="T0" y="T1"/>
                  </a:cxn>
                  <a:cxn ang="0">
                    <a:pos x="T2" y="T3"/>
                  </a:cxn>
                  <a:cxn ang="0">
                    <a:pos x="T4" y="T5"/>
                  </a:cxn>
                  <a:cxn ang="0">
                    <a:pos x="T6" y="T7"/>
                  </a:cxn>
                  <a:cxn ang="0">
                    <a:pos x="T8" y="T9"/>
                  </a:cxn>
                  <a:cxn ang="0">
                    <a:pos x="T10" y="T11"/>
                  </a:cxn>
                </a:cxnLst>
                <a:rect l="0" t="0" r="r" b="b"/>
                <a:pathLst>
                  <a:path w="179" h="171">
                    <a:moveTo>
                      <a:pt x="0" y="1"/>
                    </a:moveTo>
                    <a:cubicBezTo>
                      <a:pt x="3" y="29"/>
                      <a:pt x="11" y="56"/>
                      <a:pt x="23" y="79"/>
                    </a:cubicBezTo>
                    <a:cubicBezTo>
                      <a:pt x="34" y="101"/>
                      <a:pt x="61" y="150"/>
                      <a:pt x="85" y="159"/>
                    </a:cubicBezTo>
                    <a:cubicBezTo>
                      <a:pt x="116" y="171"/>
                      <a:pt x="120" y="136"/>
                      <a:pt x="127" y="115"/>
                    </a:cubicBezTo>
                    <a:cubicBezTo>
                      <a:pt x="139" y="79"/>
                      <a:pt x="156" y="40"/>
                      <a:pt x="179" y="9"/>
                    </a:cubicBezTo>
                    <a:cubicBezTo>
                      <a:pt x="119" y="3"/>
                      <a:pt x="59" y="0"/>
                      <a:pt x="0" y="1"/>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5" name="Freeform 392"/>
              <p:cNvSpPr/>
              <p:nvPr/>
            </p:nvSpPr>
            <p:spPr bwMode="auto">
              <a:xfrm>
                <a:off x="2793" y="1134"/>
                <a:ext cx="140" cy="292"/>
              </a:xfrm>
              <a:custGeom>
                <a:avLst/>
                <a:gdLst>
                  <a:gd name="T0" fmla="*/ 33 w 62"/>
                  <a:gd name="T1" fmla="*/ 0 h 130"/>
                  <a:gd name="T2" fmla="*/ 9 w 62"/>
                  <a:gd name="T3" fmla="*/ 2 h 130"/>
                  <a:gd name="T4" fmla="*/ 16 w 62"/>
                  <a:gd name="T5" fmla="*/ 130 h 130"/>
                  <a:gd name="T6" fmla="*/ 62 w 62"/>
                  <a:gd name="T7" fmla="*/ 130 h 130"/>
                  <a:gd name="T8" fmla="*/ 33 w 62"/>
                  <a:gd name="T9" fmla="*/ 0 h 130"/>
                </a:gdLst>
                <a:ahLst/>
                <a:cxnLst>
                  <a:cxn ang="0">
                    <a:pos x="T0" y="T1"/>
                  </a:cxn>
                  <a:cxn ang="0">
                    <a:pos x="T2" y="T3"/>
                  </a:cxn>
                  <a:cxn ang="0">
                    <a:pos x="T4" y="T5"/>
                  </a:cxn>
                  <a:cxn ang="0">
                    <a:pos x="T6" y="T7"/>
                  </a:cxn>
                  <a:cxn ang="0">
                    <a:pos x="T8" y="T9"/>
                  </a:cxn>
                </a:cxnLst>
                <a:rect l="0" t="0" r="r" b="b"/>
                <a:pathLst>
                  <a:path w="62" h="130">
                    <a:moveTo>
                      <a:pt x="33" y="0"/>
                    </a:moveTo>
                    <a:cubicBezTo>
                      <a:pt x="9" y="2"/>
                      <a:pt x="9" y="2"/>
                      <a:pt x="9" y="2"/>
                    </a:cubicBezTo>
                    <a:cubicBezTo>
                      <a:pt x="0" y="42"/>
                      <a:pt x="9" y="88"/>
                      <a:pt x="16" y="130"/>
                    </a:cubicBezTo>
                    <a:cubicBezTo>
                      <a:pt x="62" y="130"/>
                      <a:pt x="62" y="130"/>
                      <a:pt x="62" y="130"/>
                    </a:cubicBezTo>
                    <a:cubicBezTo>
                      <a:pt x="53" y="86"/>
                      <a:pt x="44" y="43"/>
                      <a:pt x="33" y="0"/>
                    </a:cubicBez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6" name="Freeform 393"/>
              <p:cNvSpPr/>
              <p:nvPr/>
            </p:nvSpPr>
            <p:spPr bwMode="auto">
              <a:xfrm>
                <a:off x="2829" y="1426"/>
                <a:ext cx="117" cy="82"/>
              </a:xfrm>
              <a:custGeom>
                <a:avLst/>
                <a:gdLst>
                  <a:gd name="T0" fmla="*/ 46 w 52"/>
                  <a:gd name="T1" fmla="*/ 0 h 36"/>
                  <a:gd name="T2" fmla="*/ 0 w 52"/>
                  <a:gd name="T3" fmla="*/ 0 h 36"/>
                  <a:gd name="T4" fmla="*/ 3 w 52"/>
                  <a:gd name="T5" fmla="*/ 18 h 36"/>
                  <a:gd name="T6" fmla="*/ 6 w 52"/>
                  <a:gd name="T7" fmla="*/ 36 h 36"/>
                  <a:gd name="T8" fmla="*/ 52 w 52"/>
                  <a:gd name="T9" fmla="*/ 31 h 36"/>
                  <a:gd name="T10" fmla="*/ 46 w 52"/>
                  <a:gd name="T11" fmla="*/ 0 h 36"/>
                </a:gdLst>
                <a:ahLst/>
                <a:cxnLst>
                  <a:cxn ang="0">
                    <a:pos x="T0" y="T1"/>
                  </a:cxn>
                  <a:cxn ang="0">
                    <a:pos x="T2" y="T3"/>
                  </a:cxn>
                  <a:cxn ang="0">
                    <a:pos x="T4" y="T5"/>
                  </a:cxn>
                  <a:cxn ang="0">
                    <a:pos x="T6" y="T7"/>
                  </a:cxn>
                  <a:cxn ang="0">
                    <a:pos x="T8" y="T9"/>
                  </a:cxn>
                  <a:cxn ang="0">
                    <a:pos x="T10" y="T11"/>
                  </a:cxn>
                </a:cxnLst>
                <a:rect l="0" t="0" r="r" b="b"/>
                <a:pathLst>
                  <a:path w="52" h="36">
                    <a:moveTo>
                      <a:pt x="46" y="0"/>
                    </a:moveTo>
                    <a:cubicBezTo>
                      <a:pt x="0" y="0"/>
                      <a:pt x="0" y="0"/>
                      <a:pt x="0" y="0"/>
                    </a:cubicBezTo>
                    <a:cubicBezTo>
                      <a:pt x="1" y="6"/>
                      <a:pt x="2" y="12"/>
                      <a:pt x="3" y="18"/>
                    </a:cubicBezTo>
                    <a:cubicBezTo>
                      <a:pt x="4" y="24"/>
                      <a:pt x="5" y="30"/>
                      <a:pt x="6" y="36"/>
                    </a:cubicBezTo>
                    <a:cubicBezTo>
                      <a:pt x="52" y="31"/>
                      <a:pt x="52" y="31"/>
                      <a:pt x="52" y="31"/>
                    </a:cubicBezTo>
                    <a:cubicBezTo>
                      <a:pt x="50" y="21"/>
                      <a:pt x="48" y="10"/>
                      <a:pt x="46"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7" name="Freeform 394"/>
              <p:cNvSpPr/>
              <p:nvPr/>
            </p:nvSpPr>
            <p:spPr bwMode="auto">
              <a:xfrm>
                <a:off x="2858" y="1625"/>
                <a:ext cx="129" cy="216"/>
              </a:xfrm>
              <a:custGeom>
                <a:avLst/>
                <a:gdLst>
                  <a:gd name="T0" fmla="*/ 0 w 57"/>
                  <a:gd name="T1" fmla="*/ 0 h 96"/>
                  <a:gd name="T2" fmla="*/ 12 w 57"/>
                  <a:gd name="T3" fmla="*/ 96 h 96"/>
                  <a:gd name="T4" fmla="*/ 57 w 57"/>
                  <a:gd name="T5" fmla="*/ 34 h 96"/>
                  <a:gd name="T6" fmla="*/ 54 w 57"/>
                  <a:gd name="T7" fmla="*/ 18 h 96"/>
                  <a:gd name="T8" fmla="*/ 0 w 57"/>
                  <a:gd name="T9" fmla="*/ 0 h 96"/>
                </a:gdLst>
                <a:ahLst/>
                <a:cxnLst>
                  <a:cxn ang="0">
                    <a:pos x="T0" y="T1"/>
                  </a:cxn>
                  <a:cxn ang="0">
                    <a:pos x="T2" y="T3"/>
                  </a:cxn>
                  <a:cxn ang="0">
                    <a:pos x="T4" y="T5"/>
                  </a:cxn>
                  <a:cxn ang="0">
                    <a:pos x="T6" y="T7"/>
                  </a:cxn>
                  <a:cxn ang="0">
                    <a:pos x="T8" y="T9"/>
                  </a:cxn>
                </a:cxnLst>
                <a:rect l="0" t="0" r="r" b="b"/>
                <a:pathLst>
                  <a:path w="57" h="96">
                    <a:moveTo>
                      <a:pt x="0" y="0"/>
                    </a:moveTo>
                    <a:cubicBezTo>
                      <a:pt x="5" y="33"/>
                      <a:pt x="9" y="65"/>
                      <a:pt x="12" y="96"/>
                    </a:cubicBezTo>
                    <a:cubicBezTo>
                      <a:pt x="25" y="74"/>
                      <a:pt x="40" y="54"/>
                      <a:pt x="57" y="34"/>
                    </a:cubicBezTo>
                    <a:cubicBezTo>
                      <a:pt x="56" y="29"/>
                      <a:pt x="55" y="24"/>
                      <a:pt x="54" y="18"/>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8" name="Freeform 395"/>
              <p:cNvSpPr/>
              <p:nvPr/>
            </p:nvSpPr>
            <p:spPr bwMode="auto">
              <a:xfrm>
                <a:off x="2843" y="1496"/>
                <a:ext cx="137" cy="169"/>
              </a:xfrm>
              <a:custGeom>
                <a:avLst/>
                <a:gdLst>
                  <a:gd name="T0" fmla="*/ 60 w 61"/>
                  <a:gd name="T1" fmla="*/ 73 h 75"/>
                  <a:gd name="T2" fmla="*/ 46 w 61"/>
                  <a:gd name="T3" fmla="*/ 0 h 75"/>
                  <a:gd name="T4" fmla="*/ 0 w 61"/>
                  <a:gd name="T5" fmla="*/ 5 h 75"/>
                  <a:gd name="T6" fmla="*/ 7 w 61"/>
                  <a:gd name="T7" fmla="*/ 57 h 75"/>
                  <a:gd name="T8" fmla="*/ 61 w 61"/>
                  <a:gd name="T9" fmla="*/ 75 h 75"/>
                  <a:gd name="T10" fmla="*/ 60 w 61"/>
                  <a:gd name="T11" fmla="*/ 73 h 75"/>
                </a:gdLst>
                <a:ahLst/>
                <a:cxnLst>
                  <a:cxn ang="0">
                    <a:pos x="T0" y="T1"/>
                  </a:cxn>
                  <a:cxn ang="0">
                    <a:pos x="T2" y="T3"/>
                  </a:cxn>
                  <a:cxn ang="0">
                    <a:pos x="T4" y="T5"/>
                  </a:cxn>
                  <a:cxn ang="0">
                    <a:pos x="T6" y="T7"/>
                  </a:cxn>
                  <a:cxn ang="0">
                    <a:pos x="T8" y="T9"/>
                  </a:cxn>
                  <a:cxn ang="0">
                    <a:pos x="T10" y="T11"/>
                  </a:cxn>
                </a:cxnLst>
                <a:rect l="0" t="0" r="r" b="b"/>
                <a:pathLst>
                  <a:path w="61" h="75">
                    <a:moveTo>
                      <a:pt x="60" y="73"/>
                    </a:moveTo>
                    <a:cubicBezTo>
                      <a:pt x="55" y="49"/>
                      <a:pt x="51" y="24"/>
                      <a:pt x="46" y="0"/>
                    </a:cubicBezTo>
                    <a:cubicBezTo>
                      <a:pt x="0" y="5"/>
                      <a:pt x="0" y="5"/>
                      <a:pt x="0" y="5"/>
                    </a:cubicBezTo>
                    <a:cubicBezTo>
                      <a:pt x="3" y="22"/>
                      <a:pt x="5" y="40"/>
                      <a:pt x="7" y="57"/>
                    </a:cubicBezTo>
                    <a:cubicBezTo>
                      <a:pt x="61" y="75"/>
                      <a:pt x="61" y="75"/>
                      <a:pt x="61" y="75"/>
                    </a:cubicBezTo>
                    <a:cubicBezTo>
                      <a:pt x="60" y="75"/>
                      <a:pt x="60" y="74"/>
                      <a:pt x="60" y="73"/>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9" name="Freeform 396"/>
              <p:cNvSpPr/>
              <p:nvPr/>
            </p:nvSpPr>
            <p:spPr bwMode="auto">
              <a:xfrm>
                <a:off x="2885" y="1701"/>
                <a:ext cx="142" cy="178"/>
              </a:xfrm>
              <a:custGeom>
                <a:avLst/>
                <a:gdLst>
                  <a:gd name="T0" fmla="*/ 0 w 63"/>
                  <a:gd name="T1" fmla="*/ 62 h 79"/>
                  <a:gd name="T2" fmla="*/ 0 w 63"/>
                  <a:gd name="T3" fmla="*/ 66 h 79"/>
                  <a:gd name="T4" fmla="*/ 63 w 63"/>
                  <a:gd name="T5" fmla="*/ 79 h 79"/>
                  <a:gd name="T6" fmla="*/ 45 w 63"/>
                  <a:gd name="T7" fmla="*/ 0 h 79"/>
                  <a:gd name="T8" fmla="*/ 0 w 63"/>
                  <a:gd name="T9" fmla="*/ 62 h 79"/>
                </a:gdLst>
                <a:ahLst/>
                <a:cxnLst>
                  <a:cxn ang="0">
                    <a:pos x="T0" y="T1"/>
                  </a:cxn>
                  <a:cxn ang="0">
                    <a:pos x="T2" y="T3"/>
                  </a:cxn>
                  <a:cxn ang="0">
                    <a:pos x="T4" y="T5"/>
                  </a:cxn>
                  <a:cxn ang="0">
                    <a:pos x="T6" y="T7"/>
                  </a:cxn>
                  <a:cxn ang="0">
                    <a:pos x="T8" y="T9"/>
                  </a:cxn>
                </a:cxnLst>
                <a:rect l="0" t="0" r="r" b="b"/>
                <a:pathLst>
                  <a:path w="63" h="79">
                    <a:moveTo>
                      <a:pt x="0" y="62"/>
                    </a:moveTo>
                    <a:cubicBezTo>
                      <a:pt x="0" y="63"/>
                      <a:pt x="0" y="64"/>
                      <a:pt x="0" y="66"/>
                    </a:cubicBezTo>
                    <a:cubicBezTo>
                      <a:pt x="63" y="79"/>
                      <a:pt x="63" y="79"/>
                      <a:pt x="63" y="79"/>
                    </a:cubicBezTo>
                    <a:cubicBezTo>
                      <a:pt x="60" y="62"/>
                      <a:pt x="52" y="35"/>
                      <a:pt x="45" y="0"/>
                    </a:cubicBezTo>
                    <a:cubicBezTo>
                      <a:pt x="28" y="20"/>
                      <a:pt x="13" y="40"/>
                      <a:pt x="0" y="6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0" name="Freeform 397"/>
              <p:cNvSpPr/>
              <p:nvPr/>
            </p:nvSpPr>
            <p:spPr bwMode="auto">
              <a:xfrm>
                <a:off x="2890" y="1850"/>
                <a:ext cx="167" cy="228"/>
              </a:xfrm>
              <a:custGeom>
                <a:avLst/>
                <a:gdLst>
                  <a:gd name="T0" fmla="*/ 63 w 74"/>
                  <a:gd name="T1" fmla="*/ 31 h 101"/>
                  <a:gd name="T2" fmla="*/ 61 w 74"/>
                  <a:gd name="T3" fmla="*/ 12 h 101"/>
                  <a:gd name="T4" fmla="*/ 1 w 74"/>
                  <a:gd name="T5" fmla="*/ 0 h 101"/>
                  <a:gd name="T6" fmla="*/ 0 w 74"/>
                  <a:gd name="T7" fmla="*/ 12 h 101"/>
                  <a:gd name="T8" fmla="*/ 2 w 74"/>
                  <a:gd name="T9" fmla="*/ 99 h 101"/>
                  <a:gd name="T10" fmla="*/ 74 w 74"/>
                  <a:gd name="T11" fmla="*/ 101 h 101"/>
                  <a:gd name="T12" fmla="*/ 63 w 74"/>
                  <a:gd name="T13" fmla="*/ 31 h 101"/>
                </a:gdLst>
                <a:ahLst/>
                <a:cxnLst>
                  <a:cxn ang="0">
                    <a:pos x="T0" y="T1"/>
                  </a:cxn>
                  <a:cxn ang="0">
                    <a:pos x="T2" y="T3"/>
                  </a:cxn>
                  <a:cxn ang="0">
                    <a:pos x="T4" y="T5"/>
                  </a:cxn>
                  <a:cxn ang="0">
                    <a:pos x="T6" y="T7"/>
                  </a:cxn>
                  <a:cxn ang="0">
                    <a:pos x="T8" y="T9"/>
                  </a:cxn>
                  <a:cxn ang="0">
                    <a:pos x="T10" y="T11"/>
                  </a:cxn>
                  <a:cxn ang="0">
                    <a:pos x="T12" y="T13"/>
                  </a:cxn>
                </a:cxnLst>
                <a:rect l="0" t="0" r="r" b="b"/>
                <a:pathLst>
                  <a:path w="74" h="101">
                    <a:moveTo>
                      <a:pt x="63" y="31"/>
                    </a:moveTo>
                    <a:cubicBezTo>
                      <a:pt x="62" y="24"/>
                      <a:pt x="62" y="19"/>
                      <a:pt x="61" y="12"/>
                    </a:cubicBezTo>
                    <a:cubicBezTo>
                      <a:pt x="1" y="0"/>
                      <a:pt x="1" y="0"/>
                      <a:pt x="1" y="0"/>
                    </a:cubicBezTo>
                    <a:cubicBezTo>
                      <a:pt x="1" y="5"/>
                      <a:pt x="0" y="7"/>
                      <a:pt x="0" y="12"/>
                    </a:cubicBezTo>
                    <a:cubicBezTo>
                      <a:pt x="2" y="34"/>
                      <a:pt x="1" y="66"/>
                      <a:pt x="2" y="99"/>
                    </a:cubicBezTo>
                    <a:cubicBezTo>
                      <a:pt x="74" y="101"/>
                      <a:pt x="74" y="101"/>
                      <a:pt x="74" y="101"/>
                    </a:cubicBezTo>
                    <a:cubicBezTo>
                      <a:pt x="69" y="78"/>
                      <a:pt x="66" y="55"/>
                      <a:pt x="63" y="31"/>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1" name="Freeform 398"/>
              <p:cNvSpPr/>
              <p:nvPr/>
            </p:nvSpPr>
            <p:spPr bwMode="auto">
              <a:xfrm>
                <a:off x="2894" y="2073"/>
                <a:ext cx="197" cy="122"/>
              </a:xfrm>
              <a:custGeom>
                <a:avLst/>
                <a:gdLst>
                  <a:gd name="T0" fmla="*/ 84 w 87"/>
                  <a:gd name="T1" fmla="*/ 42 h 54"/>
                  <a:gd name="T2" fmla="*/ 72 w 87"/>
                  <a:gd name="T3" fmla="*/ 2 h 54"/>
                  <a:gd name="T4" fmla="*/ 0 w 87"/>
                  <a:gd name="T5" fmla="*/ 0 h 54"/>
                  <a:gd name="T6" fmla="*/ 6 w 87"/>
                  <a:gd name="T7" fmla="*/ 54 h 54"/>
                  <a:gd name="T8" fmla="*/ 87 w 87"/>
                  <a:gd name="T9" fmla="*/ 46 h 54"/>
                  <a:gd name="T10" fmla="*/ 84 w 87"/>
                  <a:gd name="T11" fmla="*/ 42 h 54"/>
                </a:gdLst>
                <a:ahLst/>
                <a:cxnLst>
                  <a:cxn ang="0">
                    <a:pos x="T0" y="T1"/>
                  </a:cxn>
                  <a:cxn ang="0">
                    <a:pos x="T2" y="T3"/>
                  </a:cxn>
                  <a:cxn ang="0">
                    <a:pos x="T4" y="T5"/>
                  </a:cxn>
                  <a:cxn ang="0">
                    <a:pos x="T6" y="T7"/>
                  </a:cxn>
                  <a:cxn ang="0">
                    <a:pos x="T8" y="T9"/>
                  </a:cxn>
                  <a:cxn ang="0">
                    <a:pos x="T10" y="T11"/>
                  </a:cxn>
                </a:cxnLst>
                <a:rect l="0" t="0" r="r" b="b"/>
                <a:pathLst>
                  <a:path w="87" h="54">
                    <a:moveTo>
                      <a:pt x="84" y="42"/>
                    </a:moveTo>
                    <a:cubicBezTo>
                      <a:pt x="80" y="31"/>
                      <a:pt x="75" y="13"/>
                      <a:pt x="72" y="2"/>
                    </a:cubicBezTo>
                    <a:cubicBezTo>
                      <a:pt x="0" y="0"/>
                      <a:pt x="0" y="0"/>
                      <a:pt x="0" y="0"/>
                    </a:cubicBezTo>
                    <a:cubicBezTo>
                      <a:pt x="1" y="18"/>
                      <a:pt x="3" y="37"/>
                      <a:pt x="6" y="54"/>
                    </a:cubicBezTo>
                    <a:cubicBezTo>
                      <a:pt x="87" y="46"/>
                      <a:pt x="87" y="46"/>
                      <a:pt x="87" y="46"/>
                    </a:cubicBezTo>
                    <a:cubicBezTo>
                      <a:pt x="86" y="46"/>
                      <a:pt x="85" y="42"/>
                      <a:pt x="84" y="42"/>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2" name="Freeform 399"/>
              <p:cNvSpPr/>
              <p:nvPr/>
            </p:nvSpPr>
            <p:spPr bwMode="auto">
              <a:xfrm>
                <a:off x="2910" y="2159"/>
                <a:ext cx="187" cy="70"/>
              </a:xfrm>
              <a:custGeom>
                <a:avLst/>
                <a:gdLst>
                  <a:gd name="T0" fmla="*/ 80 w 83"/>
                  <a:gd name="T1" fmla="*/ 21 h 31"/>
                  <a:gd name="T2" fmla="*/ 83 w 83"/>
                  <a:gd name="T3" fmla="*/ 0 h 31"/>
                  <a:gd name="T4" fmla="*/ 80 w 83"/>
                  <a:gd name="T5" fmla="*/ 3 h 31"/>
                  <a:gd name="T6" fmla="*/ 0 w 83"/>
                  <a:gd name="T7" fmla="*/ 18 h 31"/>
                  <a:gd name="T8" fmla="*/ 4 w 83"/>
                  <a:gd name="T9" fmla="*/ 31 h 31"/>
                  <a:gd name="T10" fmla="*/ 80 w 83"/>
                  <a:gd name="T11" fmla="*/ 21 h 31"/>
                </a:gdLst>
                <a:ahLst/>
                <a:cxnLst>
                  <a:cxn ang="0">
                    <a:pos x="T0" y="T1"/>
                  </a:cxn>
                  <a:cxn ang="0">
                    <a:pos x="T2" y="T3"/>
                  </a:cxn>
                  <a:cxn ang="0">
                    <a:pos x="T4" y="T5"/>
                  </a:cxn>
                  <a:cxn ang="0">
                    <a:pos x="T6" y="T7"/>
                  </a:cxn>
                  <a:cxn ang="0">
                    <a:pos x="T8" y="T9"/>
                  </a:cxn>
                  <a:cxn ang="0">
                    <a:pos x="T10" y="T11"/>
                  </a:cxn>
                </a:cxnLst>
                <a:rect l="0" t="0" r="r" b="b"/>
                <a:pathLst>
                  <a:path w="83" h="31">
                    <a:moveTo>
                      <a:pt x="80" y="21"/>
                    </a:moveTo>
                    <a:cubicBezTo>
                      <a:pt x="82" y="13"/>
                      <a:pt x="83" y="6"/>
                      <a:pt x="83" y="0"/>
                    </a:cubicBezTo>
                    <a:cubicBezTo>
                      <a:pt x="81" y="0"/>
                      <a:pt x="81" y="3"/>
                      <a:pt x="80" y="3"/>
                    </a:cubicBezTo>
                    <a:cubicBezTo>
                      <a:pt x="0" y="18"/>
                      <a:pt x="0" y="18"/>
                      <a:pt x="0" y="18"/>
                    </a:cubicBezTo>
                    <a:cubicBezTo>
                      <a:pt x="1" y="22"/>
                      <a:pt x="2" y="27"/>
                      <a:pt x="4" y="31"/>
                    </a:cubicBezTo>
                    <a:lnTo>
                      <a:pt x="80" y="21"/>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3" name="Freeform 400"/>
              <p:cNvSpPr/>
              <p:nvPr/>
            </p:nvSpPr>
            <p:spPr bwMode="auto">
              <a:xfrm>
                <a:off x="2915" y="2204"/>
                <a:ext cx="182" cy="56"/>
              </a:xfrm>
              <a:custGeom>
                <a:avLst/>
                <a:gdLst>
                  <a:gd name="T0" fmla="*/ 81 w 81"/>
                  <a:gd name="T1" fmla="*/ 0 h 25"/>
                  <a:gd name="T2" fmla="*/ 0 w 81"/>
                  <a:gd name="T3" fmla="*/ 10 h 25"/>
                  <a:gd name="T4" fmla="*/ 6 w 81"/>
                  <a:gd name="T5" fmla="*/ 25 h 25"/>
                  <a:gd name="T6" fmla="*/ 80 w 81"/>
                  <a:gd name="T7" fmla="*/ 16 h 25"/>
                  <a:gd name="T8" fmla="*/ 81 w 81"/>
                  <a:gd name="T9" fmla="*/ 0 h 25"/>
                </a:gdLst>
                <a:ahLst/>
                <a:cxnLst>
                  <a:cxn ang="0">
                    <a:pos x="T0" y="T1"/>
                  </a:cxn>
                  <a:cxn ang="0">
                    <a:pos x="T2" y="T3"/>
                  </a:cxn>
                  <a:cxn ang="0">
                    <a:pos x="T4" y="T5"/>
                  </a:cxn>
                  <a:cxn ang="0">
                    <a:pos x="T6" y="T7"/>
                  </a:cxn>
                  <a:cxn ang="0">
                    <a:pos x="T8" y="T9"/>
                  </a:cxn>
                </a:cxnLst>
                <a:rect l="0" t="0" r="r" b="b"/>
                <a:pathLst>
                  <a:path w="81" h="25">
                    <a:moveTo>
                      <a:pt x="81" y="0"/>
                    </a:moveTo>
                    <a:cubicBezTo>
                      <a:pt x="0" y="10"/>
                      <a:pt x="0" y="10"/>
                      <a:pt x="0" y="10"/>
                    </a:cubicBezTo>
                    <a:cubicBezTo>
                      <a:pt x="1" y="14"/>
                      <a:pt x="4" y="22"/>
                      <a:pt x="6" y="25"/>
                    </a:cubicBezTo>
                    <a:cubicBezTo>
                      <a:pt x="80" y="16"/>
                      <a:pt x="80" y="16"/>
                      <a:pt x="80" y="16"/>
                    </a:cubicBezTo>
                    <a:cubicBezTo>
                      <a:pt x="81" y="11"/>
                      <a:pt x="80" y="4"/>
                      <a:pt x="8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4" name="Freeform 401"/>
              <p:cNvSpPr/>
              <p:nvPr/>
            </p:nvSpPr>
            <p:spPr bwMode="auto">
              <a:xfrm>
                <a:off x="2928" y="2240"/>
                <a:ext cx="154" cy="56"/>
              </a:xfrm>
              <a:custGeom>
                <a:avLst/>
                <a:gdLst>
                  <a:gd name="T0" fmla="*/ 68 w 68"/>
                  <a:gd name="T1" fmla="*/ 0 h 25"/>
                  <a:gd name="T2" fmla="*/ 0 w 68"/>
                  <a:gd name="T3" fmla="*/ 10 h 25"/>
                  <a:gd name="T4" fmla="*/ 10 w 68"/>
                  <a:gd name="T5" fmla="*/ 25 h 25"/>
                  <a:gd name="T6" fmla="*/ 58 w 68"/>
                  <a:gd name="T7" fmla="*/ 20 h 25"/>
                  <a:gd name="T8" fmla="*/ 68 w 68"/>
                  <a:gd name="T9" fmla="*/ 0 h 25"/>
                </a:gdLst>
                <a:ahLst/>
                <a:cxnLst>
                  <a:cxn ang="0">
                    <a:pos x="T0" y="T1"/>
                  </a:cxn>
                  <a:cxn ang="0">
                    <a:pos x="T2" y="T3"/>
                  </a:cxn>
                  <a:cxn ang="0">
                    <a:pos x="T4" y="T5"/>
                  </a:cxn>
                  <a:cxn ang="0">
                    <a:pos x="T6" y="T7"/>
                  </a:cxn>
                  <a:cxn ang="0">
                    <a:pos x="T8" y="T9"/>
                  </a:cxn>
                </a:cxnLst>
                <a:rect l="0" t="0" r="r" b="b"/>
                <a:pathLst>
                  <a:path w="68" h="25">
                    <a:moveTo>
                      <a:pt x="68" y="0"/>
                    </a:moveTo>
                    <a:cubicBezTo>
                      <a:pt x="0" y="10"/>
                      <a:pt x="0" y="10"/>
                      <a:pt x="0" y="10"/>
                    </a:cubicBezTo>
                    <a:cubicBezTo>
                      <a:pt x="3" y="18"/>
                      <a:pt x="5" y="19"/>
                      <a:pt x="10" y="25"/>
                    </a:cubicBezTo>
                    <a:cubicBezTo>
                      <a:pt x="58" y="20"/>
                      <a:pt x="58" y="20"/>
                      <a:pt x="58" y="20"/>
                    </a:cubicBezTo>
                    <a:cubicBezTo>
                      <a:pt x="61" y="13"/>
                      <a:pt x="66" y="8"/>
                      <a:pt x="68"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5" name="Freeform 402"/>
              <p:cNvSpPr/>
              <p:nvPr/>
            </p:nvSpPr>
            <p:spPr bwMode="auto">
              <a:xfrm>
                <a:off x="2951" y="2285"/>
                <a:ext cx="108" cy="65"/>
              </a:xfrm>
              <a:custGeom>
                <a:avLst/>
                <a:gdLst>
                  <a:gd name="T0" fmla="*/ 0 w 48"/>
                  <a:gd name="T1" fmla="*/ 5 h 29"/>
                  <a:gd name="T2" fmla="*/ 9 w 48"/>
                  <a:gd name="T3" fmla="*/ 15 h 29"/>
                  <a:gd name="T4" fmla="*/ 48 w 48"/>
                  <a:gd name="T5" fmla="*/ 0 h 29"/>
                  <a:gd name="T6" fmla="*/ 0 w 48"/>
                  <a:gd name="T7" fmla="*/ 5 h 29"/>
                </a:gdLst>
                <a:ahLst/>
                <a:cxnLst>
                  <a:cxn ang="0">
                    <a:pos x="T0" y="T1"/>
                  </a:cxn>
                  <a:cxn ang="0">
                    <a:pos x="T2" y="T3"/>
                  </a:cxn>
                  <a:cxn ang="0">
                    <a:pos x="T4" y="T5"/>
                  </a:cxn>
                  <a:cxn ang="0">
                    <a:pos x="T6" y="T7"/>
                  </a:cxn>
                </a:cxnLst>
                <a:rect l="0" t="0" r="r" b="b"/>
                <a:pathLst>
                  <a:path w="48" h="29">
                    <a:moveTo>
                      <a:pt x="0" y="5"/>
                    </a:moveTo>
                    <a:cubicBezTo>
                      <a:pt x="2" y="9"/>
                      <a:pt x="6" y="12"/>
                      <a:pt x="9" y="15"/>
                    </a:cubicBezTo>
                    <a:cubicBezTo>
                      <a:pt x="25" y="29"/>
                      <a:pt x="38" y="17"/>
                      <a:pt x="48" y="0"/>
                    </a:cubicBezTo>
                    <a:lnTo>
                      <a:pt x="0" y="5"/>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6" name="Freeform 403"/>
              <p:cNvSpPr/>
              <p:nvPr/>
            </p:nvSpPr>
            <p:spPr bwMode="auto">
              <a:xfrm>
                <a:off x="2757" y="1618"/>
                <a:ext cx="11" cy="34"/>
              </a:xfrm>
              <a:custGeom>
                <a:avLst/>
                <a:gdLst>
                  <a:gd name="T0" fmla="*/ 0 w 5"/>
                  <a:gd name="T1" fmla="*/ 15 h 15"/>
                  <a:gd name="T2" fmla="*/ 5 w 5"/>
                  <a:gd name="T3" fmla="*/ 1 h 15"/>
                  <a:gd name="T4" fmla="*/ 3 w 5"/>
                  <a:gd name="T5" fmla="*/ 0 h 15"/>
                  <a:gd name="T6" fmla="*/ 0 w 5"/>
                  <a:gd name="T7" fmla="*/ 15 h 15"/>
                </a:gdLst>
                <a:ahLst/>
                <a:cxnLst>
                  <a:cxn ang="0">
                    <a:pos x="T0" y="T1"/>
                  </a:cxn>
                  <a:cxn ang="0">
                    <a:pos x="T2" y="T3"/>
                  </a:cxn>
                  <a:cxn ang="0">
                    <a:pos x="T4" y="T5"/>
                  </a:cxn>
                  <a:cxn ang="0">
                    <a:pos x="T6" y="T7"/>
                  </a:cxn>
                </a:cxnLst>
                <a:rect l="0" t="0" r="r" b="b"/>
                <a:pathLst>
                  <a:path w="5" h="15">
                    <a:moveTo>
                      <a:pt x="0" y="15"/>
                    </a:moveTo>
                    <a:cubicBezTo>
                      <a:pt x="1" y="14"/>
                      <a:pt x="5" y="1"/>
                      <a:pt x="5" y="1"/>
                    </a:cubicBezTo>
                    <a:cubicBezTo>
                      <a:pt x="5" y="1"/>
                      <a:pt x="4" y="1"/>
                      <a:pt x="3" y="0"/>
                    </a:cubicBezTo>
                    <a:cubicBezTo>
                      <a:pt x="0" y="11"/>
                      <a:pt x="0"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7" name="Freeform 404"/>
              <p:cNvSpPr/>
              <p:nvPr/>
            </p:nvSpPr>
            <p:spPr bwMode="auto">
              <a:xfrm>
                <a:off x="2667" y="4023"/>
                <a:ext cx="297" cy="297"/>
              </a:xfrm>
              <a:custGeom>
                <a:avLst/>
                <a:gdLst>
                  <a:gd name="T0" fmla="*/ 13 w 132"/>
                  <a:gd name="T1" fmla="*/ 0 h 132"/>
                  <a:gd name="T2" fmla="*/ 11 w 132"/>
                  <a:gd name="T3" fmla="*/ 1 h 132"/>
                  <a:gd name="T4" fmla="*/ 0 w 132"/>
                  <a:gd name="T5" fmla="*/ 132 h 132"/>
                  <a:gd name="T6" fmla="*/ 2 w 132"/>
                  <a:gd name="T7" fmla="*/ 131 h 132"/>
                  <a:gd name="T8" fmla="*/ 132 w 132"/>
                  <a:gd name="T9" fmla="*/ 22 h 132"/>
                  <a:gd name="T10" fmla="*/ 13 w 132"/>
                  <a:gd name="T11" fmla="*/ 0 h 132"/>
                </a:gdLst>
                <a:ahLst/>
                <a:cxnLst>
                  <a:cxn ang="0">
                    <a:pos x="T0" y="T1"/>
                  </a:cxn>
                  <a:cxn ang="0">
                    <a:pos x="T2" y="T3"/>
                  </a:cxn>
                  <a:cxn ang="0">
                    <a:pos x="T4" y="T5"/>
                  </a:cxn>
                  <a:cxn ang="0">
                    <a:pos x="T6" y="T7"/>
                  </a:cxn>
                  <a:cxn ang="0">
                    <a:pos x="T8" y="T9"/>
                  </a:cxn>
                  <a:cxn ang="0">
                    <a:pos x="T10" y="T11"/>
                  </a:cxn>
                </a:cxnLst>
                <a:rect l="0" t="0" r="r" b="b"/>
                <a:pathLst>
                  <a:path w="132" h="132">
                    <a:moveTo>
                      <a:pt x="13" y="0"/>
                    </a:moveTo>
                    <a:cubicBezTo>
                      <a:pt x="11" y="1"/>
                      <a:pt x="11" y="1"/>
                      <a:pt x="11" y="1"/>
                    </a:cubicBezTo>
                    <a:cubicBezTo>
                      <a:pt x="4" y="80"/>
                      <a:pt x="0" y="132"/>
                      <a:pt x="0" y="132"/>
                    </a:cubicBezTo>
                    <a:cubicBezTo>
                      <a:pt x="2" y="131"/>
                      <a:pt x="2" y="131"/>
                      <a:pt x="2" y="131"/>
                    </a:cubicBezTo>
                    <a:cubicBezTo>
                      <a:pt x="132" y="22"/>
                      <a:pt x="132" y="22"/>
                      <a:pt x="132" y="22"/>
                    </a:cubicBezTo>
                    <a:lnTo>
                      <a:pt x="13" y="0"/>
                    </a:lnTo>
                    <a:close/>
                  </a:path>
                </a:pathLst>
              </a:custGeom>
              <a:solidFill>
                <a:srgbClr val="FFB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8" name="Freeform 405"/>
              <p:cNvSpPr/>
              <p:nvPr/>
            </p:nvSpPr>
            <p:spPr bwMode="auto">
              <a:xfrm>
                <a:off x="2980" y="4074"/>
                <a:ext cx="194" cy="199"/>
              </a:xfrm>
              <a:custGeom>
                <a:avLst/>
                <a:gdLst>
                  <a:gd name="T0" fmla="*/ 117 w 194"/>
                  <a:gd name="T1" fmla="*/ 21 h 199"/>
                  <a:gd name="T2" fmla="*/ 0 w 194"/>
                  <a:gd name="T3" fmla="*/ 0 h 199"/>
                  <a:gd name="T4" fmla="*/ 194 w 194"/>
                  <a:gd name="T5" fmla="*/ 199 h 199"/>
                  <a:gd name="T6" fmla="*/ 117 w 194"/>
                  <a:gd name="T7" fmla="*/ 21 h 199"/>
                </a:gdLst>
                <a:ahLst/>
                <a:cxnLst>
                  <a:cxn ang="0">
                    <a:pos x="T0" y="T1"/>
                  </a:cxn>
                  <a:cxn ang="0">
                    <a:pos x="T2" y="T3"/>
                  </a:cxn>
                  <a:cxn ang="0">
                    <a:pos x="T4" y="T5"/>
                  </a:cxn>
                  <a:cxn ang="0">
                    <a:pos x="T6" y="T7"/>
                  </a:cxn>
                </a:cxnLst>
                <a:rect l="0" t="0" r="r" b="b"/>
                <a:pathLst>
                  <a:path w="194" h="199">
                    <a:moveTo>
                      <a:pt x="117" y="21"/>
                    </a:moveTo>
                    <a:lnTo>
                      <a:pt x="0" y="0"/>
                    </a:lnTo>
                    <a:lnTo>
                      <a:pt x="194" y="199"/>
                    </a:lnTo>
                    <a:lnTo>
                      <a:pt x="117" y="21"/>
                    </a:lnTo>
                    <a:close/>
                  </a:path>
                </a:pathLst>
              </a:custGeom>
              <a:solidFill>
                <a:srgbClr val="6D9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9" name="Freeform 406"/>
              <p:cNvSpPr/>
              <p:nvPr/>
            </p:nvSpPr>
            <p:spPr bwMode="auto">
              <a:xfrm>
                <a:off x="2671" y="4072"/>
                <a:ext cx="505" cy="246"/>
              </a:xfrm>
              <a:custGeom>
                <a:avLst/>
                <a:gdLst>
                  <a:gd name="T0" fmla="*/ 309 w 505"/>
                  <a:gd name="T1" fmla="*/ 2 h 246"/>
                  <a:gd name="T2" fmla="*/ 293 w 505"/>
                  <a:gd name="T3" fmla="*/ 0 h 246"/>
                  <a:gd name="T4" fmla="*/ 0 w 505"/>
                  <a:gd name="T5" fmla="*/ 246 h 246"/>
                  <a:gd name="T6" fmla="*/ 505 w 505"/>
                  <a:gd name="T7" fmla="*/ 207 h 246"/>
                  <a:gd name="T8" fmla="*/ 503 w 505"/>
                  <a:gd name="T9" fmla="*/ 201 h 246"/>
                  <a:gd name="T10" fmla="*/ 309 w 505"/>
                  <a:gd name="T11" fmla="*/ 2 h 246"/>
                </a:gdLst>
                <a:ahLst/>
                <a:cxnLst>
                  <a:cxn ang="0">
                    <a:pos x="T0" y="T1"/>
                  </a:cxn>
                  <a:cxn ang="0">
                    <a:pos x="T2" y="T3"/>
                  </a:cxn>
                  <a:cxn ang="0">
                    <a:pos x="T4" y="T5"/>
                  </a:cxn>
                  <a:cxn ang="0">
                    <a:pos x="T6" y="T7"/>
                  </a:cxn>
                  <a:cxn ang="0">
                    <a:pos x="T8" y="T9"/>
                  </a:cxn>
                  <a:cxn ang="0">
                    <a:pos x="T10" y="T11"/>
                  </a:cxn>
                </a:cxnLst>
                <a:rect l="0" t="0" r="r" b="b"/>
                <a:pathLst>
                  <a:path w="505" h="246">
                    <a:moveTo>
                      <a:pt x="309" y="2"/>
                    </a:moveTo>
                    <a:lnTo>
                      <a:pt x="293" y="0"/>
                    </a:lnTo>
                    <a:lnTo>
                      <a:pt x="0" y="246"/>
                    </a:lnTo>
                    <a:lnTo>
                      <a:pt x="505" y="207"/>
                    </a:lnTo>
                    <a:lnTo>
                      <a:pt x="503" y="201"/>
                    </a:lnTo>
                    <a:lnTo>
                      <a:pt x="309" y="2"/>
                    </a:lnTo>
                    <a:close/>
                  </a:path>
                </a:pathLst>
              </a:custGeom>
              <a:solidFill>
                <a:srgbClr val="74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0" name="Freeform 407"/>
              <p:cNvSpPr/>
              <p:nvPr/>
            </p:nvSpPr>
            <p:spPr bwMode="auto">
              <a:xfrm>
                <a:off x="2696" y="3840"/>
                <a:ext cx="401" cy="255"/>
              </a:xfrm>
              <a:custGeom>
                <a:avLst/>
                <a:gdLst>
                  <a:gd name="T0" fmla="*/ 128 w 178"/>
                  <a:gd name="T1" fmla="*/ 0 h 113"/>
                  <a:gd name="T2" fmla="*/ 104 w 178"/>
                  <a:gd name="T3" fmla="*/ 1 h 113"/>
                  <a:gd name="T4" fmla="*/ 0 w 178"/>
                  <a:gd name="T5" fmla="*/ 81 h 113"/>
                  <a:gd name="T6" fmla="*/ 178 w 178"/>
                  <a:gd name="T7" fmla="*/ 113 h 113"/>
                  <a:gd name="T8" fmla="*/ 128 w 178"/>
                  <a:gd name="T9" fmla="*/ 0 h 113"/>
                </a:gdLst>
                <a:ahLst/>
                <a:cxnLst>
                  <a:cxn ang="0">
                    <a:pos x="T0" y="T1"/>
                  </a:cxn>
                  <a:cxn ang="0">
                    <a:pos x="T2" y="T3"/>
                  </a:cxn>
                  <a:cxn ang="0">
                    <a:pos x="T4" y="T5"/>
                  </a:cxn>
                  <a:cxn ang="0">
                    <a:pos x="T6" y="T7"/>
                  </a:cxn>
                  <a:cxn ang="0">
                    <a:pos x="T8" y="T9"/>
                  </a:cxn>
                </a:cxnLst>
                <a:rect l="0" t="0" r="r" b="b"/>
                <a:pathLst>
                  <a:path w="178" h="113">
                    <a:moveTo>
                      <a:pt x="128" y="0"/>
                    </a:moveTo>
                    <a:cubicBezTo>
                      <a:pt x="120" y="0"/>
                      <a:pt x="112" y="1"/>
                      <a:pt x="104" y="1"/>
                    </a:cubicBezTo>
                    <a:cubicBezTo>
                      <a:pt x="0" y="81"/>
                      <a:pt x="0" y="81"/>
                      <a:pt x="0" y="81"/>
                    </a:cubicBezTo>
                    <a:cubicBezTo>
                      <a:pt x="178" y="113"/>
                      <a:pt x="178" y="113"/>
                      <a:pt x="178" y="113"/>
                    </a:cubicBezTo>
                    <a:lnTo>
                      <a:pt x="128" y="0"/>
                    </a:lnTo>
                    <a:close/>
                  </a:path>
                </a:pathLst>
              </a:custGeom>
              <a:solidFill>
                <a:srgbClr val="936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1" name="Freeform 408"/>
              <p:cNvSpPr/>
              <p:nvPr/>
            </p:nvSpPr>
            <p:spPr bwMode="auto">
              <a:xfrm>
                <a:off x="2985" y="3822"/>
                <a:ext cx="220" cy="457"/>
              </a:xfrm>
              <a:custGeom>
                <a:avLst/>
                <a:gdLst>
                  <a:gd name="T0" fmla="*/ 98 w 98"/>
                  <a:gd name="T1" fmla="*/ 202 h 203"/>
                  <a:gd name="T2" fmla="*/ 84 w 98"/>
                  <a:gd name="T3" fmla="*/ 0 h 203"/>
                  <a:gd name="T4" fmla="*/ 59 w 98"/>
                  <a:gd name="T5" fmla="*/ 3 h 203"/>
                  <a:gd name="T6" fmla="*/ 0 w 98"/>
                  <a:gd name="T7" fmla="*/ 8 h 203"/>
                  <a:gd name="T8" fmla="*/ 85 w 98"/>
                  <a:gd name="T9" fmla="*/ 203 h 203"/>
                  <a:gd name="T10" fmla="*/ 98 w 98"/>
                  <a:gd name="T11" fmla="*/ 202 h 203"/>
                </a:gdLst>
                <a:ahLst/>
                <a:cxnLst>
                  <a:cxn ang="0">
                    <a:pos x="T0" y="T1"/>
                  </a:cxn>
                  <a:cxn ang="0">
                    <a:pos x="T2" y="T3"/>
                  </a:cxn>
                  <a:cxn ang="0">
                    <a:pos x="T4" y="T5"/>
                  </a:cxn>
                  <a:cxn ang="0">
                    <a:pos x="T6" y="T7"/>
                  </a:cxn>
                  <a:cxn ang="0">
                    <a:pos x="T8" y="T9"/>
                  </a:cxn>
                  <a:cxn ang="0">
                    <a:pos x="T10" y="T11"/>
                  </a:cxn>
                </a:cxnLst>
                <a:rect l="0" t="0" r="r" b="b"/>
                <a:pathLst>
                  <a:path w="98" h="203">
                    <a:moveTo>
                      <a:pt x="98" y="202"/>
                    </a:moveTo>
                    <a:cubicBezTo>
                      <a:pt x="98" y="202"/>
                      <a:pt x="91" y="112"/>
                      <a:pt x="84" y="0"/>
                    </a:cubicBezTo>
                    <a:cubicBezTo>
                      <a:pt x="75" y="1"/>
                      <a:pt x="67" y="2"/>
                      <a:pt x="59" y="3"/>
                    </a:cubicBezTo>
                    <a:cubicBezTo>
                      <a:pt x="39" y="5"/>
                      <a:pt x="20" y="6"/>
                      <a:pt x="0" y="8"/>
                    </a:cubicBezTo>
                    <a:cubicBezTo>
                      <a:pt x="85" y="203"/>
                      <a:pt x="85" y="203"/>
                      <a:pt x="85" y="203"/>
                    </a:cubicBezTo>
                    <a:lnTo>
                      <a:pt x="98" y="202"/>
                    </a:lnTo>
                    <a:close/>
                  </a:path>
                </a:pathLst>
              </a:custGeom>
              <a:solidFill>
                <a:srgbClr val="A4B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2" name="Freeform 409"/>
              <p:cNvSpPr/>
              <p:nvPr/>
            </p:nvSpPr>
            <p:spPr bwMode="auto">
              <a:xfrm>
                <a:off x="2692" y="3842"/>
                <a:ext cx="238" cy="183"/>
              </a:xfrm>
              <a:custGeom>
                <a:avLst/>
                <a:gdLst>
                  <a:gd name="T0" fmla="*/ 6 w 106"/>
                  <a:gd name="T1" fmla="*/ 8 h 81"/>
                  <a:gd name="T2" fmla="*/ 0 w 106"/>
                  <a:gd name="T3" fmla="*/ 81 h 81"/>
                  <a:gd name="T4" fmla="*/ 106 w 106"/>
                  <a:gd name="T5" fmla="*/ 0 h 81"/>
                  <a:gd name="T6" fmla="*/ 6 w 106"/>
                  <a:gd name="T7" fmla="*/ 8 h 81"/>
                </a:gdLst>
                <a:ahLst/>
                <a:cxnLst>
                  <a:cxn ang="0">
                    <a:pos x="T0" y="T1"/>
                  </a:cxn>
                  <a:cxn ang="0">
                    <a:pos x="T2" y="T3"/>
                  </a:cxn>
                  <a:cxn ang="0">
                    <a:pos x="T4" y="T5"/>
                  </a:cxn>
                  <a:cxn ang="0">
                    <a:pos x="T6" y="T7"/>
                  </a:cxn>
                </a:cxnLst>
                <a:rect l="0" t="0" r="r" b="b"/>
                <a:pathLst>
                  <a:path w="106" h="81">
                    <a:moveTo>
                      <a:pt x="6" y="8"/>
                    </a:moveTo>
                    <a:cubicBezTo>
                      <a:pt x="4" y="34"/>
                      <a:pt x="2" y="59"/>
                      <a:pt x="0" y="81"/>
                    </a:cubicBezTo>
                    <a:cubicBezTo>
                      <a:pt x="106" y="0"/>
                      <a:pt x="106" y="0"/>
                      <a:pt x="106" y="0"/>
                    </a:cubicBezTo>
                    <a:cubicBezTo>
                      <a:pt x="73" y="2"/>
                      <a:pt x="40" y="4"/>
                      <a:pt x="6" y="8"/>
                    </a:cubicBezTo>
                    <a:close/>
                  </a:path>
                </a:pathLst>
              </a:custGeom>
              <a:solidFill>
                <a:srgbClr val="FF88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3" name="Freeform 410"/>
              <p:cNvSpPr/>
              <p:nvPr/>
            </p:nvSpPr>
            <p:spPr bwMode="auto">
              <a:xfrm>
                <a:off x="2705" y="3648"/>
                <a:ext cx="469" cy="212"/>
              </a:xfrm>
              <a:custGeom>
                <a:avLst/>
                <a:gdLst>
                  <a:gd name="T0" fmla="*/ 0 w 208"/>
                  <a:gd name="T1" fmla="*/ 94 h 94"/>
                  <a:gd name="T2" fmla="*/ 183 w 208"/>
                  <a:gd name="T3" fmla="*/ 80 h 94"/>
                  <a:gd name="T4" fmla="*/ 208 w 208"/>
                  <a:gd name="T5" fmla="*/ 77 h 94"/>
                  <a:gd name="T6" fmla="*/ 204 w 208"/>
                  <a:gd name="T7" fmla="*/ 17 h 94"/>
                  <a:gd name="T8" fmla="*/ 8 w 208"/>
                  <a:gd name="T9" fmla="*/ 0 h 94"/>
                  <a:gd name="T10" fmla="*/ 0 w 208"/>
                  <a:gd name="T11" fmla="*/ 94 h 94"/>
                </a:gdLst>
                <a:ahLst/>
                <a:cxnLst>
                  <a:cxn ang="0">
                    <a:pos x="T0" y="T1"/>
                  </a:cxn>
                  <a:cxn ang="0">
                    <a:pos x="T2" y="T3"/>
                  </a:cxn>
                  <a:cxn ang="0">
                    <a:pos x="T4" y="T5"/>
                  </a:cxn>
                  <a:cxn ang="0">
                    <a:pos x="T6" y="T7"/>
                  </a:cxn>
                  <a:cxn ang="0">
                    <a:pos x="T8" y="T9"/>
                  </a:cxn>
                  <a:cxn ang="0">
                    <a:pos x="T10" y="T11"/>
                  </a:cxn>
                </a:cxnLst>
                <a:rect l="0" t="0" r="r" b="b"/>
                <a:pathLst>
                  <a:path w="208" h="94">
                    <a:moveTo>
                      <a:pt x="0" y="94"/>
                    </a:moveTo>
                    <a:cubicBezTo>
                      <a:pt x="62" y="87"/>
                      <a:pt x="122" y="87"/>
                      <a:pt x="183" y="80"/>
                    </a:cubicBezTo>
                    <a:cubicBezTo>
                      <a:pt x="191" y="79"/>
                      <a:pt x="199" y="78"/>
                      <a:pt x="208" y="77"/>
                    </a:cubicBezTo>
                    <a:cubicBezTo>
                      <a:pt x="206" y="58"/>
                      <a:pt x="205" y="38"/>
                      <a:pt x="204" y="17"/>
                    </a:cubicBezTo>
                    <a:cubicBezTo>
                      <a:pt x="138" y="13"/>
                      <a:pt x="73" y="6"/>
                      <a:pt x="8" y="0"/>
                    </a:cubicBezTo>
                    <a:cubicBezTo>
                      <a:pt x="5" y="33"/>
                      <a:pt x="3" y="65"/>
                      <a:pt x="0" y="9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4" name="Freeform 411"/>
              <p:cNvSpPr/>
              <p:nvPr/>
            </p:nvSpPr>
            <p:spPr bwMode="auto">
              <a:xfrm>
                <a:off x="2786" y="2785"/>
                <a:ext cx="354" cy="81"/>
              </a:xfrm>
              <a:custGeom>
                <a:avLst/>
                <a:gdLst>
                  <a:gd name="T0" fmla="*/ 157 w 157"/>
                  <a:gd name="T1" fmla="*/ 24 h 36"/>
                  <a:gd name="T2" fmla="*/ 1 w 157"/>
                  <a:gd name="T3" fmla="*/ 0 h 36"/>
                  <a:gd name="T4" fmla="*/ 0 w 157"/>
                  <a:gd name="T5" fmla="*/ 17 h 36"/>
                  <a:gd name="T6" fmla="*/ 156 w 157"/>
                  <a:gd name="T7" fmla="*/ 36 h 36"/>
                  <a:gd name="T8" fmla="*/ 157 w 157"/>
                  <a:gd name="T9" fmla="*/ 24 h 36"/>
                </a:gdLst>
                <a:ahLst/>
                <a:cxnLst>
                  <a:cxn ang="0">
                    <a:pos x="T0" y="T1"/>
                  </a:cxn>
                  <a:cxn ang="0">
                    <a:pos x="T2" y="T3"/>
                  </a:cxn>
                  <a:cxn ang="0">
                    <a:pos x="T4" y="T5"/>
                  </a:cxn>
                  <a:cxn ang="0">
                    <a:pos x="T6" y="T7"/>
                  </a:cxn>
                  <a:cxn ang="0">
                    <a:pos x="T8" y="T9"/>
                  </a:cxn>
                </a:cxnLst>
                <a:rect l="0" t="0" r="r" b="b"/>
                <a:pathLst>
                  <a:path w="157" h="36">
                    <a:moveTo>
                      <a:pt x="157" y="24"/>
                    </a:moveTo>
                    <a:cubicBezTo>
                      <a:pt x="1" y="0"/>
                      <a:pt x="1" y="0"/>
                      <a:pt x="1" y="0"/>
                    </a:cubicBezTo>
                    <a:cubicBezTo>
                      <a:pt x="1" y="5"/>
                      <a:pt x="0" y="11"/>
                      <a:pt x="0" y="17"/>
                    </a:cubicBezTo>
                    <a:cubicBezTo>
                      <a:pt x="156" y="36"/>
                      <a:pt x="156" y="36"/>
                      <a:pt x="156" y="36"/>
                    </a:cubicBezTo>
                    <a:cubicBezTo>
                      <a:pt x="156" y="32"/>
                      <a:pt x="157" y="28"/>
                      <a:pt x="157" y="24"/>
                    </a:cubicBez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5" name="Freeform 412"/>
              <p:cNvSpPr/>
              <p:nvPr/>
            </p:nvSpPr>
            <p:spPr bwMode="auto">
              <a:xfrm>
                <a:off x="2784" y="2824"/>
                <a:ext cx="354" cy="67"/>
              </a:xfrm>
              <a:custGeom>
                <a:avLst/>
                <a:gdLst>
                  <a:gd name="T0" fmla="*/ 157 w 157"/>
                  <a:gd name="T1" fmla="*/ 19 h 30"/>
                  <a:gd name="T2" fmla="*/ 1 w 157"/>
                  <a:gd name="T3" fmla="*/ 0 h 30"/>
                  <a:gd name="T4" fmla="*/ 0 w 157"/>
                  <a:gd name="T5" fmla="*/ 21 h 30"/>
                  <a:gd name="T6" fmla="*/ 157 w 157"/>
                  <a:gd name="T7" fmla="*/ 30 h 30"/>
                  <a:gd name="T8" fmla="*/ 157 w 157"/>
                  <a:gd name="T9" fmla="*/ 19 h 30"/>
                </a:gdLst>
                <a:ahLst/>
                <a:cxnLst>
                  <a:cxn ang="0">
                    <a:pos x="T0" y="T1"/>
                  </a:cxn>
                  <a:cxn ang="0">
                    <a:pos x="T2" y="T3"/>
                  </a:cxn>
                  <a:cxn ang="0">
                    <a:pos x="T4" y="T5"/>
                  </a:cxn>
                  <a:cxn ang="0">
                    <a:pos x="T6" y="T7"/>
                  </a:cxn>
                  <a:cxn ang="0">
                    <a:pos x="T8" y="T9"/>
                  </a:cxn>
                </a:cxnLst>
                <a:rect l="0" t="0" r="r" b="b"/>
                <a:pathLst>
                  <a:path w="157" h="30">
                    <a:moveTo>
                      <a:pt x="157" y="19"/>
                    </a:moveTo>
                    <a:cubicBezTo>
                      <a:pt x="1" y="0"/>
                      <a:pt x="1" y="0"/>
                      <a:pt x="1" y="0"/>
                    </a:cubicBezTo>
                    <a:cubicBezTo>
                      <a:pt x="1" y="7"/>
                      <a:pt x="0" y="14"/>
                      <a:pt x="0" y="21"/>
                    </a:cubicBezTo>
                    <a:cubicBezTo>
                      <a:pt x="157" y="30"/>
                      <a:pt x="157" y="30"/>
                      <a:pt x="157" y="30"/>
                    </a:cubicBezTo>
                    <a:cubicBezTo>
                      <a:pt x="157" y="26"/>
                      <a:pt x="157" y="23"/>
                      <a:pt x="157" y="19"/>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6" name="Freeform 413"/>
              <p:cNvSpPr/>
              <p:nvPr/>
            </p:nvSpPr>
            <p:spPr bwMode="auto">
              <a:xfrm>
                <a:off x="2779" y="2871"/>
                <a:ext cx="359" cy="45"/>
              </a:xfrm>
              <a:custGeom>
                <a:avLst/>
                <a:gdLst>
                  <a:gd name="T0" fmla="*/ 2 w 159"/>
                  <a:gd name="T1" fmla="*/ 0 h 20"/>
                  <a:gd name="T2" fmla="*/ 0 w 159"/>
                  <a:gd name="T3" fmla="*/ 20 h 20"/>
                  <a:gd name="T4" fmla="*/ 158 w 159"/>
                  <a:gd name="T5" fmla="*/ 17 h 20"/>
                  <a:gd name="T6" fmla="*/ 159 w 159"/>
                  <a:gd name="T7" fmla="*/ 9 h 20"/>
                  <a:gd name="T8" fmla="*/ 2 w 159"/>
                  <a:gd name="T9" fmla="*/ 0 h 20"/>
                </a:gdLst>
                <a:ahLst/>
                <a:cxnLst>
                  <a:cxn ang="0">
                    <a:pos x="T0" y="T1"/>
                  </a:cxn>
                  <a:cxn ang="0">
                    <a:pos x="T2" y="T3"/>
                  </a:cxn>
                  <a:cxn ang="0">
                    <a:pos x="T4" y="T5"/>
                  </a:cxn>
                  <a:cxn ang="0">
                    <a:pos x="T6" y="T7"/>
                  </a:cxn>
                  <a:cxn ang="0">
                    <a:pos x="T8" y="T9"/>
                  </a:cxn>
                </a:cxnLst>
                <a:rect l="0" t="0" r="r" b="b"/>
                <a:pathLst>
                  <a:path w="159" h="20">
                    <a:moveTo>
                      <a:pt x="2" y="0"/>
                    </a:moveTo>
                    <a:cubicBezTo>
                      <a:pt x="1" y="7"/>
                      <a:pt x="1" y="13"/>
                      <a:pt x="0" y="20"/>
                    </a:cubicBezTo>
                    <a:cubicBezTo>
                      <a:pt x="53" y="19"/>
                      <a:pt x="105" y="18"/>
                      <a:pt x="158" y="17"/>
                    </a:cubicBezTo>
                    <a:cubicBezTo>
                      <a:pt x="158" y="14"/>
                      <a:pt x="158" y="11"/>
                      <a:pt x="159" y="9"/>
                    </a:cubicBezTo>
                    <a:lnTo>
                      <a:pt x="2" y="0"/>
                    </a:ln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7" name="Freeform 414"/>
              <p:cNvSpPr/>
              <p:nvPr/>
            </p:nvSpPr>
            <p:spPr bwMode="auto">
              <a:xfrm>
                <a:off x="2777" y="2909"/>
                <a:ext cx="359" cy="36"/>
              </a:xfrm>
              <a:custGeom>
                <a:avLst/>
                <a:gdLst>
                  <a:gd name="T0" fmla="*/ 1 w 159"/>
                  <a:gd name="T1" fmla="*/ 3 h 16"/>
                  <a:gd name="T2" fmla="*/ 0 w 159"/>
                  <a:gd name="T3" fmla="*/ 16 h 16"/>
                  <a:gd name="T4" fmla="*/ 159 w 159"/>
                  <a:gd name="T5" fmla="*/ 10 h 16"/>
                  <a:gd name="T6" fmla="*/ 159 w 159"/>
                  <a:gd name="T7" fmla="*/ 7 h 16"/>
                  <a:gd name="T8" fmla="*/ 159 w 159"/>
                  <a:gd name="T9" fmla="*/ 0 h 16"/>
                  <a:gd name="T10" fmla="*/ 1 w 159"/>
                  <a:gd name="T11" fmla="*/ 3 h 16"/>
                </a:gdLst>
                <a:ahLst/>
                <a:cxnLst>
                  <a:cxn ang="0">
                    <a:pos x="T0" y="T1"/>
                  </a:cxn>
                  <a:cxn ang="0">
                    <a:pos x="T2" y="T3"/>
                  </a:cxn>
                  <a:cxn ang="0">
                    <a:pos x="T4" y="T5"/>
                  </a:cxn>
                  <a:cxn ang="0">
                    <a:pos x="T6" y="T7"/>
                  </a:cxn>
                  <a:cxn ang="0">
                    <a:pos x="T8" y="T9"/>
                  </a:cxn>
                  <a:cxn ang="0">
                    <a:pos x="T10" y="T11"/>
                  </a:cxn>
                </a:cxnLst>
                <a:rect l="0" t="0" r="r" b="b"/>
                <a:pathLst>
                  <a:path w="159" h="16">
                    <a:moveTo>
                      <a:pt x="1" y="3"/>
                    </a:moveTo>
                    <a:cubicBezTo>
                      <a:pt x="1" y="7"/>
                      <a:pt x="1" y="12"/>
                      <a:pt x="0" y="16"/>
                    </a:cubicBezTo>
                    <a:cubicBezTo>
                      <a:pt x="159" y="10"/>
                      <a:pt x="159" y="10"/>
                      <a:pt x="159" y="10"/>
                    </a:cubicBezTo>
                    <a:cubicBezTo>
                      <a:pt x="159" y="9"/>
                      <a:pt x="159" y="8"/>
                      <a:pt x="159" y="7"/>
                    </a:cubicBezTo>
                    <a:cubicBezTo>
                      <a:pt x="159" y="5"/>
                      <a:pt x="159" y="2"/>
                      <a:pt x="159" y="0"/>
                    </a:cubicBezTo>
                    <a:cubicBezTo>
                      <a:pt x="106" y="1"/>
                      <a:pt x="54" y="2"/>
                      <a:pt x="1" y="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8" name="Freeform 415"/>
              <p:cNvSpPr/>
              <p:nvPr/>
            </p:nvSpPr>
            <p:spPr bwMode="auto">
              <a:xfrm>
                <a:off x="2788" y="2749"/>
                <a:ext cx="354" cy="90"/>
              </a:xfrm>
              <a:custGeom>
                <a:avLst/>
                <a:gdLst>
                  <a:gd name="T0" fmla="*/ 157 w 157"/>
                  <a:gd name="T1" fmla="*/ 27 h 40"/>
                  <a:gd name="T2" fmla="*/ 1 w 157"/>
                  <a:gd name="T3" fmla="*/ 0 h 40"/>
                  <a:gd name="T4" fmla="*/ 0 w 157"/>
                  <a:gd name="T5" fmla="*/ 16 h 40"/>
                  <a:gd name="T6" fmla="*/ 156 w 157"/>
                  <a:gd name="T7" fmla="*/ 40 h 40"/>
                  <a:gd name="T8" fmla="*/ 157 w 157"/>
                  <a:gd name="T9" fmla="*/ 27 h 40"/>
                </a:gdLst>
                <a:ahLst/>
                <a:cxnLst>
                  <a:cxn ang="0">
                    <a:pos x="T0" y="T1"/>
                  </a:cxn>
                  <a:cxn ang="0">
                    <a:pos x="T2" y="T3"/>
                  </a:cxn>
                  <a:cxn ang="0">
                    <a:pos x="T4" y="T5"/>
                  </a:cxn>
                  <a:cxn ang="0">
                    <a:pos x="T6" y="T7"/>
                  </a:cxn>
                  <a:cxn ang="0">
                    <a:pos x="T8" y="T9"/>
                  </a:cxn>
                </a:cxnLst>
                <a:rect l="0" t="0" r="r" b="b"/>
                <a:pathLst>
                  <a:path w="157" h="40">
                    <a:moveTo>
                      <a:pt x="157" y="27"/>
                    </a:moveTo>
                    <a:cubicBezTo>
                      <a:pt x="1" y="0"/>
                      <a:pt x="1" y="0"/>
                      <a:pt x="1" y="0"/>
                    </a:cubicBezTo>
                    <a:cubicBezTo>
                      <a:pt x="1" y="5"/>
                      <a:pt x="1" y="10"/>
                      <a:pt x="0" y="16"/>
                    </a:cubicBezTo>
                    <a:cubicBezTo>
                      <a:pt x="156" y="40"/>
                      <a:pt x="156" y="40"/>
                      <a:pt x="156" y="40"/>
                    </a:cubicBezTo>
                    <a:cubicBezTo>
                      <a:pt x="156" y="36"/>
                      <a:pt x="157" y="31"/>
                      <a:pt x="157" y="27"/>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9" name="Freeform 416"/>
              <p:cNvSpPr/>
              <p:nvPr/>
            </p:nvSpPr>
            <p:spPr bwMode="auto">
              <a:xfrm>
                <a:off x="2809" y="2405"/>
                <a:ext cx="401" cy="162"/>
              </a:xfrm>
              <a:custGeom>
                <a:avLst/>
                <a:gdLst>
                  <a:gd name="T0" fmla="*/ 0 w 178"/>
                  <a:gd name="T1" fmla="*/ 25 h 72"/>
                  <a:gd name="T2" fmla="*/ 165 w 178"/>
                  <a:gd name="T3" fmla="*/ 72 h 72"/>
                  <a:gd name="T4" fmla="*/ 178 w 178"/>
                  <a:gd name="T5" fmla="*/ 16 h 72"/>
                  <a:gd name="T6" fmla="*/ 1 w 178"/>
                  <a:gd name="T7" fmla="*/ 0 h 72"/>
                  <a:gd name="T8" fmla="*/ 0 w 178"/>
                  <a:gd name="T9" fmla="*/ 25 h 72"/>
                </a:gdLst>
                <a:ahLst/>
                <a:cxnLst>
                  <a:cxn ang="0">
                    <a:pos x="T0" y="T1"/>
                  </a:cxn>
                  <a:cxn ang="0">
                    <a:pos x="T2" y="T3"/>
                  </a:cxn>
                  <a:cxn ang="0">
                    <a:pos x="T4" y="T5"/>
                  </a:cxn>
                  <a:cxn ang="0">
                    <a:pos x="T6" y="T7"/>
                  </a:cxn>
                  <a:cxn ang="0">
                    <a:pos x="T8" y="T9"/>
                  </a:cxn>
                </a:cxnLst>
                <a:rect l="0" t="0" r="r" b="b"/>
                <a:pathLst>
                  <a:path w="178" h="72">
                    <a:moveTo>
                      <a:pt x="0" y="25"/>
                    </a:moveTo>
                    <a:cubicBezTo>
                      <a:pt x="165" y="72"/>
                      <a:pt x="165" y="72"/>
                      <a:pt x="165" y="72"/>
                    </a:cubicBezTo>
                    <a:cubicBezTo>
                      <a:pt x="169" y="52"/>
                      <a:pt x="174" y="34"/>
                      <a:pt x="178" y="16"/>
                    </a:cubicBezTo>
                    <a:cubicBezTo>
                      <a:pt x="1" y="0"/>
                      <a:pt x="1" y="0"/>
                      <a:pt x="1" y="0"/>
                    </a:cubicBezTo>
                    <a:cubicBezTo>
                      <a:pt x="1" y="8"/>
                      <a:pt x="0" y="16"/>
                      <a:pt x="0" y="25"/>
                    </a:cubicBezTo>
                    <a:close/>
                  </a:path>
                </a:pathLst>
              </a:custGeom>
              <a:solidFill>
                <a:srgbClr val="FFD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0" name="Freeform 417"/>
              <p:cNvSpPr/>
              <p:nvPr/>
            </p:nvSpPr>
            <p:spPr bwMode="auto">
              <a:xfrm>
                <a:off x="2430" y="872"/>
                <a:ext cx="63" cy="322"/>
              </a:xfrm>
              <a:custGeom>
                <a:avLst/>
                <a:gdLst>
                  <a:gd name="T0" fmla="*/ 28 w 28"/>
                  <a:gd name="T1" fmla="*/ 139 h 143"/>
                  <a:gd name="T2" fmla="*/ 0 w 28"/>
                  <a:gd name="T3" fmla="*/ 0 h 143"/>
                  <a:gd name="T4" fmla="*/ 0 w 28"/>
                  <a:gd name="T5" fmla="*/ 118 h 143"/>
                  <a:gd name="T6" fmla="*/ 6 w 28"/>
                  <a:gd name="T7" fmla="*/ 143 h 143"/>
                  <a:gd name="T8" fmla="*/ 28 w 28"/>
                  <a:gd name="T9" fmla="*/ 139 h 143"/>
                </a:gdLst>
                <a:ahLst/>
                <a:cxnLst>
                  <a:cxn ang="0">
                    <a:pos x="T0" y="T1"/>
                  </a:cxn>
                  <a:cxn ang="0">
                    <a:pos x="T2" y="T3"/>
                  </a:cxn>
                  <a:cxn ang="0">
                    <a:pos x="T4" y="T5"/>
                  </a:cxn>
                  <a:cxn ang="0">
                    <a:pos x="T6" y="T7"/>
                  </a:cxn>
                  <a:cxn ang="0">
                    <a:pos x="T8" y="T9"/>
                  </a:cxn>
                </a:cxnLst>
                <a:rect l="0" t="0" r="r" b="b"/>
                <a:pathLst>
                  <a:path w="28" h="143">
                    <a:moveTo>
                      <a:pt x="28" y="139"/>
                    </a:moveTo>
                    <a:cubicBezTo>
                      <a:pt x="10" y="79"/>
                      <a:pt x="0" y="0"/>
                      <a:pt x="0" y="0"/>
                    </a:cubicBezTo>
                    <a:cubicBezTo>
                      <a:pt x="0" y="118"/>
                      <a:pt x="0" y="118"/>
                      <a:pt x="0" y="118"/>
                    </a:cubicBezTo>
                    <a:cubicBezTo>
                      <a:pt x="2" y="126"/>
                      <a:pt x="4" y="134"/>
                      <a:pt x="6" y="143"/>
                    </a:cubicBezTo>
                    <a:lnTo>
                      <a:pt x="28" y="139"/>
                    </a:lnTo>
                    <a:close/>
                  </a:path>
                </a:pathLst>
              </a:custGeom>
              <a:solidFill>
                <a:srgbClr val="FF97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1" name="Freeform 418"/>
              <p:cNvSpPr/>
              <p:nvPr/>
            </p:nvSpPr>
            <p:spPr bwMode="auto">
              <a:xfrm>
                <a:off x="2444" y="1185"/>
                <a:ext cx="171" cy="262"/>
              </a:xfrm>
              <a:custGeom>
                <a:avLst/>
                <a:gdLst>
                  <a:gd name="T0" fmla="*/ 22 w 76"/>
                  <a:gd name="T1" fmla="*/ 0 h 116"/>
                  <a:gd name="T2" fmla="*/ 0 w 76"/>
                  <a:gd name="T3" fmla="*/ 4 h 116"/>
                  <a:gd name="T4" fmla="*/ 32 w 76"/>
                  <a:gd name="T5" fmla="*/ 116 h 116"/>
                  <a:gd name="T6" fmla="*/ 76 w 76"/>
                  <a:gd name="T7" fmla="*/ 114 h 116"/>
                  <a:gd name="T8" fmla="*/ 60 w 76"/>
                  <a:gd name="T9" fmla="*/ 87 h 116"/>
                  <a:gd name="T10" fmla="*/ 22 w 76"/>
                  <a:gd name="T11" fmla="*/ 0 h 116"/>
                </a:gdLst>
                <a:ahLst/>
                <a:cxnLst>
                  <a:cxn ang="0">
                    <a:pos x="T0" y="T1"/>
                  </a:cxn>
                  <a:cxn ang="0">
                    <a:pos x="T2" y="T3"/>
                  </a:cxn>
                  <a:cxn ang="0">
                    <a:pos x="T4" y="T5"/>
                  </a:cxn>
                  <a:cxn ang="0">
                    <a:pos x="T6" y="T7"/>
                  </a:cxn>
                  <a:cxn ang="0">
                    <a:pos x="T8" y="T9"/>
                  </a:cxn>
                  <a:cxn ang="0">
                    <a:pos x="T10" y="T11"/>
                  </a:cxn>
                </a:cxnLst>
                <a:rect l="0" t="0" r="r" b="b"/>
                <a:pathLst>
                  <a:path w="76" h="116">
                    <a:moveTo>
                      <a:pt x="22" y="0"/>
                    </a:moveTo>
                    <a:cubicBezTo>
                      <a:pt x="0" y="4"/>
                      <a:pt x="0" y="4"/>
                      <a:pt x="0" y="4"/>
                    </a:cubicBezTo>
                    <a:cubicBezTo>
                      <a:pt x="9" y="39"/>
                      <a:pt x="20" y="79"/>
                      <a:pt x="32" y="116"/>
                    </a:cubicBezTo>
                    <a:cubicBezTo>
                      <a:pt x="76" y="114"/>
                      <a:pt x="76" y="114"/>
                      <a:pt x="76" y="114"/>
                    </a:cubicBezTo>
                    <a:cubicBezTo>
                      <a:pt x="71" y="106"/>
                      <a:pt x="66" y="97"/>
                      <a:pt x="60" y="87"/>
                    </a:cubicBezTo>
                    <a:cubicBezTo>
                      <a:pt x="43" y="58"/>
                      <a:pt x="31" y="28"/>
                      <a:pt x="22" y="0"/>
                    </a:cubicBezTo>
                    <a:close/>
                  </a:path>
                </a:pathLst>
              </a:custGeom>
              <a:solidFill>
                <a:srgbClr val="7C74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2" name="Freeform 419"/>
              <p:cNvSpPr/>
              <p:nvPr/>
            </p:nvSpPr>
            <p:spPr bwMode="auto">
              <a:xfrm>
                <a:off x="2516" y="1442"/>
                <a:ext cx="162" cy="102"/>
              </a:xfrm>
              <a:custGeom>
                <a:avLst/>
                <a:gdLst>
                  <a:gd name="T0" fmla="*/ 0 w 72"/>
                  <a:gd name="T1" fmla="*/ 2 h 45"/>
                  <a:gd name="T2" fmla="*/ 16 w 72"/>
                  <a:gd name="T3" fmla="*/ 45 h 45"/>
                  <a:gd name="T4" fmla="*/ 72 w 72"/>
                  <a:gd name="T5" fmla="*/ 38 h 45"/>
                  <a:gd name="T6" fmla="*/ 44 w 72"/>
                  <a:gd name="T7" fmla="*/ 0 h 45"/>
                  <a:gd name="T8" fmla="*/ 0 w 72"/>
                  <a:gd name="T9" fmla="*/ 2 h 45"/>
                </a:gdLst>
                <a:ahLst/>
                <a:cxnLst>
                  <a:cxn ang="0">
                    <a:pos x="T0" y="T1"/>
                  </a:cxn>
                  <a:cxn ang="0">
                    <a:pos x="T2" y="T3"/>
                  </a:cxn>
                  <a:cxn ang="0">
                    <a:pos x="T4" y="T5"/>
                  </a:cxn>
                  <a:cxn ang="0">
                    <a:pos x="T6" y="T7"/>
                  </a:cxn>
                  <a:cxn ang="0">
                    <a:pos x="T8" y="T9"/>
                  </a:cxn>
                </a:cxnLst>
                <a:rect l="0" t="0" r="r" b="b"/>
                <a:pathLst>
                  <a:path w="72" h="45">
                    <a:moveTo>
                      <a:pt x="0" y="2"/>
                    </a:moveTo>
                    <a:cubicBezTo>
                      <a:pt x="5" y="17"/>
                      <a:pt x="10" y="32"/>
                      <a:pt x="16" y="45"/>
                    </a:cubicBezTo>
                    <a:cubicBezTo>
                      <a:pt x="72" y="38"/>
                      <a:pt x="72" y="38"/>
                      <a:pt x="72" y="38"/>
                    </a:cubicBezTo>
                    <a:cubicBezTo>
                      <a:pt x="64" y="28"/>
                      <a:pt x="55" y="16"/>
                      <a:pt x="44" y="0"/>
                    </a:cubicBezTo>
                    <a:lnTo>
                      <a:pt x="0" y="2"/>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3" name="Freeform 420"/>
              <p:cNvSpPr/>
              <p:nvPr/>
            </p:nvSpPr>
            <p:spPr bwMode="auto">
              <a:xfrm>
                <a:off x="2707" y="892"/>
                <a:ext cx="140" cy="52"/>
              </a:xfrm>
              <a:custGeom>
                <a:avLst/>
                <a:gdLst>
                  <a:gd name="T0" fmla="*/ 0 w 62"/>
                  <a:gd name="T1" fmla="*/ 0 h 23"/>
                  <a:gd name="T2" fmla="*/ 2 w 62"/>
                  <a:gd name="T3" fmla="*/ 22 h 23"/>
                  <a:gd name="T4" fmla="*/ 62 w 62"/>
                  <a:gd name="T5" fmla="*/ 23 h 23"/>
                  <a:gd name="T6" fmla="*/ 61 w 62"/>
                  <a:gd name="T7" fmla="*/ 8 h 23"/>
                  <a:gd name="T8" fmla="*/ 0 w 62"/>
                  <a:gd name="T9" fmla="*/ 0 h 23"/>
                </a:gdLst>
                <a:ahLst/>
                <a:cxnLst>
                  <a:cxn ang="0">
                    <a:pos x="T0" y="T1"/>
                  </a:cxn>
                  <a:cxn ang="0">
                    <a:pos x="T2" y="T3"/>
                  </a:cxn>
                  <a:cxn ang="0">
                    <a:pos x="T4" y="T5"/>
                  </a:cxn>
                  <a:cxn ang="0">
                    <a:pos x="T6" y="T7"/>
                  </a:cxn>
                  <a:cxn ang="0">
                    <a:pos x="T8" y="T9"/>
                  </a:cxn>
                </a:cxnLst>
                <a:rect l="0" t="0" r="r" b="b"/>
                <a:pathLst>
                  <a:path w="62" h="23">
                    <a:moveTo>
                      <a:pt x="0" y="0"/>
                    </a:moveTo>
                    <a:cubicBezTo>
                      <a:pt x="0" y="7"/>
                      <a:pt x="1" y="15"/>
                      <a:pt x="2" y="22"/>
                    </a:cubicBezTo>
                    <a:cubicBezTo>
                      <a:pt x="62" y="23"/>
                      <a:pt x="62" y="23"/>
                      <a:pt x="62" y="23"/>
                    </a:cubicBezTo>
                    <a:cubicBezTo>
                      <a:pt x="62" y="18"/>
                      <a:pt x="61" y="13"/>
                      <a:pt x="61" y="8"/>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4" name="Freeform 421"/>
              <p:cNvSpPr/>
              <p:nvPr/>
            </p:nvSpPr>
            <p:spPr bwMode="auto">
              <a:xfrm>
                <a:off x="2696" y="690"/>
                <a:ext cx="133" cy="103"/>
              </a:xfrm>
              <a:custGeom>
                <a:avLst/>
                <a:gdLst>
                  <a:gd name="T0" fmla="*/ 56 w 59"/>
                  <a:gd name="T1" fmla="*/ 7 h 46"/>
                  <a:gd name="T2" fmla="*/ 2 w 59"/>
                  <a:gd name="T3" fmla="*/ 0 h 46"/>
                  <a:gd name="T4" fmla="*/ 0 w 59"/>
                  <a:gd name="T5" fmla="*/ 17 h 46"/>
                  <a:gd name="T6" fmla="*/ 1 w 59"/>
                  <a:gd name="T7" fmla="*/ 46 h 46"/>
                  <a:gd name="T8" fmla="*/ 59 w 59"/>
                  <a:gd name="T9" fmla="*/ 33 h 46"/>
                  <a:gd name="T10" fmla="*/ 56 w 59"/>
                  <a:gd name="T11" fmla="*/ 7 h 46"/>
                </a:gdLst>
                <a:ahLst/>
                <a:cxnLst>
                  <a:cxn ang="0">
                    <a:pos x="T0" y="T1"/>
                  </a:cxn>
                  <a:cxn ang="0">
                    <a:pos x="T2" y="T3"/>
                  </a:cxn>
                  <a:cxn ang="0">
                    <a:pos x="T4" y="T5"/>
                  </a:cxn>
                  <a:cxn ang="0">
                    <a:pos x="T6" y="T7"/>
                  </a:cxn>
                  <a:cxn ang="0">
                    <a:pos x="T8" y="T9"/>
                  </a:cxn>
                  <a:cxn ang="0">
                    <a:pos x="T10" y="T11"/>
                  </a:cxn>
                </a:cxnLst>
                <a:rect l="0" t="0" r="r" b="b"/>
                <a:pathLst>
                  <a:path w="59" h="46">
                    <a:moveTo>
                      <a:pt x="56" y="7"/>
                    </a:moveTo>
                    <a:cubicBezTo>
                      <a:pt x="2" y="0"/>
                      <a:pt x="2" y="0"/>
                      <a:pt x="2" y="0"/>
                    </a:cubicBezTo>
                    <a:cubicBezTo>
                      <a:pt x="1" y="7"/>
                      <a:pt x="1" y="13"/>
                      <a:pt x="0" y="17"/>
                    </a:cubicBezTo>
                    <a:cubicBezTo>
                      <a:pt x="0" y="23"/>
                      <a:pt x="0" y="33"/>
                      <a:pt x="1" y="46"/>
                    </a:cubicBezTo>
                    <a:cubicBezTo>
                      <a:pt x="59" y="33"/>
                      <a:pt x="59" y="33"/>
                      <a:pt x="59" y="33"/>
                    </a:cubicBezTo>
                    <a:cubicBezTo>
                      <a:pt x="58" y="24"/>
                      <a:pt x="57" y="15"/>
                      <a:pt x="56" y="7"/>
                    </a:cubicBezTo>
                    <a:close/>
                  </a:path>
                </a:pathLst>
              </a:custGeom>
              <a:solidFill>
                <a:srgbClr val="60A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5" name="Freeform 422"/>
              <p:cNvSpPr/>
              <p:nvPr/>
            </p:nvSpPr>
            <p:spPr bwMode="auto">
              <a:xfrm>
                <a:off x="2698" y="764"/>
                <a:ext cx="142" cy="108"/>
              </a:xfrm>
              <a:custGeom>
                <a:avLst/>
                <a:gdLst>
                  <a:gd name="T0" fmla="*/ 58 w 63"/>
                  <a:gd name="T1" fmla="*/ 0 h 48"/>
                  <a:gd name="T2" fmla="*/ 0 w 63"/>
                  <a:gd name="T3" fmla="*/ 13 h 48"/>
                  <a:gd name="T4" fmla="*/ 1 w 63"/>
                  <a:gd name="T5" fmla="*/ 26 h 48"/>
                  <a:gd name="T6" fmla="*/ 63 w 63"/>
                  <a:gd name="T7" fmla="*/ 48 h 48"/>
                  <a:gd name="T8" fmla="*/ 58 w 63"/>
                  <a:gd name="T9" fmla="*/ 0 h 48"/>
                </a:gdLst>
                <a:ahLst/>
                <a:cxnLst>
                  <a:cxn ang="0">
                    <a:pos x="T0" y="T1"/>
                  </a:cxn>
                  <a:cxn ang="0">
                    <a:pos x="T2" y="T3"/>
                  </a:cxn>
                  <a:cxn ang="0">
                    <a:pos x="T4" y="T5"/>
                  </a:cxn>
                  <a:cxn ang="0">
                    <a:pos x="T6" y="T7"/>
                  </a:cxn>
                  <a:cxn ang="0">
                    <a:pos x="T8" y="T9"/>
                  </a:cxn>
                </a:cxnLst>
                <a:rect l="0" t="0" r="r" b="b"/>
                <a:pathLst>
                  <a:path w="63" h="48">
                    <a:moveTo>
                      <a:pt x="58" y="0"/>
                    </a:moveTo>
                    <a:cubicBezTo>
                      <a:pt x="0" y="13"/>
                      <a:pt x="0" y="13"/>
                      <a:pt x="0" y="13"/>
                    </a:cubicBezTo>
                    <a:cubicBezTo>
                      <a:pt x="0" y="17"/>
                      <a:pt x="0" y="22"/>
                      <a:pt x="1" y="26"/>
                    </a:cubicBezTo>
                    <a:cubicBezTo>
                      <a:pt x="63" y="48"/>
                      <a:pt x="63" y="48"/>
                      <a:pt x="63" y="48"/>
                    </a:cubicBezTo>
                    <a:cubicBezTo>
                      <a:pt x="61" y="31"/>
                      <a:pt x="59" y="15"/>
                      <a:pt x="58" y="0"/>
                    </a:cubicBezTo>
                    <a:close/>
                  </a:path>
                </a:pathLst>
              </a:custGeom>
              <a:solidFill>
                <a:srgbClr val="926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6" name="Freeform 423"/>
              <p:cNvSpPr/>
              <p:nvPr/>
            </p:nvSpPr>
            <p:spPr bwMode="auto">
              <a:xfrm>
                <a:off x="2701" y="823"/>
                <a:ext cx="144" cy="87"/>
              </a:xfrm>
              <a:custGeom>
                <a:avLst/>
                <a:gdLst>
                  <a:gd name="T0" fmla="*/ 0 w 64"/>
                  <a:gd name="T1" fmla="*/ 0 h 39"/>
                  <a:gd name="T2" fmla="*/ 3 w 64"/>
                  <a:gd name="T3" fmla="*/ 31 h 39"/>
                  <a:gd name="T4" fmla="*/ 64 w 64"/>
                  <a:gd name="T5" fmla="*/ 39 h 39"/>
                  <a:gd name="T6" fmla="*/ 62 w 64"/>
                  <a:gd name="T7" fmla="*/ 22 h 39"/>
                  <a:gd name="T8" fmla="*/ 0 w 64"/>
                  <a:gd name="T9" fmla="*/ 0 h 39"/>
                </a:gdLst>
                <a:ahLst/>
                <a:cxnLst>
                  <a:cxn ang="0">
                    <a:pos x="T0" y="T1"/>
                  </a:cxn>
                  <a:cxn ang="0">
                    <a:pos x="T2" y="T3"/>
                  </a:cxn>
                  <a:cxn ang="0">
                    <a:pos x="T4" y="T5"/>
                  </a:cxn>
                  <a:cxn ang="0">
                    <a:pos x="T6" y="T7"/>
                  </a:cxn>
                  <a:cxn ang="0">
                    <a:pos x="T8" y="T9"/>
                  </a:cxn>
                </a:cxnLst>
                <a:rect l="0" t="0" r="r" b="b"/>
                <a:pathLst>
                  <a:path w="64" h="39">
                    <a:moveTo>
                      <a:pt x="0" y="0"/>
                    </a:moveTo>
                    <a:cubicBezTo>
                      <a:pt x="1" y="9"/>
                      <a:pt x="2" y="20"/>
                      <a:pt x="3" y="31"/>
                    </a:cubicBezTo>
                    <a:cubicBezTo>
                      <a:pt x="64" y="39"/>
                      <a:pt x="64" y="39"/>
                      <a:pt x="64" y="39"/>
                    </a:cubicBezTo>
                    <a:cubicBezTo>
                      <a:pt x="63" y="33"/>
                      <a:pt x="62" y="27"/>
                      <a:pt x="62" y="22"/>
                    </a:cubicBezTo>
                    <a:lnTo>
                      <a:pt x="0" y="0"/>
                    </a:lnTo>
                    <a:close/>
                  </a:path>
                </a:pathLst>
              </a:custGeom>
              <a:solidFill>
                <a:srgbClr val="FFE6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7" name="Freeform 424"/>
              <p:cNvSpPr/>
              <p:nvPr/>
            </p:nvSpPr>
            <p:spPr bwMode="auto">
              <a:xfrm>
                <a:off x="2701" y="604"/>
                <a:ext cx="121" cy="101"/>
              </a:xfrm>
              <a:custGeom>
                <a:avLst/>
                <a:gdLst>
                  <a:gd name="T0" fmla="*/ 51 w 54"/>
                  <a:gd name="T1" fmla="*/ 0 h 45"/>
                  <a:gd name="T2" fmla="*/ 1 w 54"/>
                  <a:gd name="T3" fmla="*/ 17 h 45"/>
                  <a:gd name="T4" fmla="*/ 0 w 54"/>
                  <a:gd name="T5" fmla="*/ 38 h 45"/>
                  <a:gd name="T6" fmla="*/ 54 w 54"/>
                  <a:gd name="T7" fmla="*/ 45 h 45"/>
                  <a:gd name="T8" fmla="*/ 51 w 54"/>
                  <a:gd name="T9" fmla="*/ 0 h 45"/>
                </a:gdLst>
                <a:ahLst/>
                <a:cxnLst>
                  <a:cxn ang="0">
                    <a:pos x="T0" y="T1"/>
                  </a:cxn>
                  <a:cxn ang="0">
                    <a:pos x="T2" y="T3"/>
                  </a:cxn>
                  <a:cxn ang="0">
                    <a:pos x="T4" y="T5"/>
                  </a:cxn>
                  <a:cxn ang="0">
                    <a:pos x="T6" y="T7"/>
                  </a:cxn>
                  <a:cxn ang="0">
                    <a:pos x="T8" y="T9"/>
                  </a:cxn>
                </a:cxnLst>
                <a:rect l="0" t="0" r="r" b="b"/>
                <a:pathLst>
                  <a:path w="54" h="45">
                    <a:moveTo>
                      <a:pt x="51" y="0"/>
                    </a:moveTo>
                    <a:cubicBezTo>
                      <a:pt x="1" y="17"/>
                      <a:pt x="1" y="17"/>
                      <a:pt x="1" y="17"/>
                    </a:cubicBezTo>
                    <a:cubicBezTo>
                      <a:pt x="1" y="25"/>
                      <a:pt x="0" y="32"/>
                      <a:pt x="0" y="38"/>
                    </a:cubicBezTo>
                    <a:cubicBezTo>
                      <a:pt x="54" y="45"/>
                      <a:pt x="54" y="45"/>
                      <a:pt x="54" y="45"/>
                    </a:cubicBezTo>
                    <a:cubicBezTo>
                      <a:pt x="53" y="28"/>
                      <a:pt x="52" y="13"/>
                      <a:pt x="51" y="0"/>
                    </a:cubicBezTo>
                    <a:close/>
                  </a:path>
                </a:pathLst>
              </a:custGeom>
              <a:solidFill>
                <a:srgbClr val="FF8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8" name="Freeform 425"/>
              <p:cNvSpPr/>
              <p:nvPr/>
            </p:nvSpPr>
            <p:spPr bwMode="auto">
              <a:xfrm>
                <a:off x="2703" y="435"/>
                <a:ext cx="113" cy="207"/>
              </a:xfrm>
              <a:custGeom>
                <a:avLst/>
                <a:gdLst>
                  <a:gd name="T0" fmla="*/ 49 w 50"/>
                  <a:gd name="T1" fmla="*/ 2 h 92"/>
                  <a:gd name="T2" fmla="*/ 3 w 50"/>
                  <a:gd name="T3" fmla="*/ 0 h 92"/>
                  <a:gd name="T4" fmla="*/ 0 w 50"/>
                  <a:gd name="T5" fmla="*/ 92 h 92"/>
                  <a:gd name="T6" fmla="*/ 50 w 50"/>
                  <a:gd name="T7" fmla="*/ 75 h 92"/>
                  <a:gd name="T8" fmla="*/ 50 w 50"/>
                  <a:gd name="T9" fmla="*/ 54 h 92"/>
                  <a:gd name="T10" fmla="*/ 49 w 50"/>
                  <a:gd name="T11" fmla="*/ 2 h 92"/>
                </a:gdLst>
                <a:ahLst/>
                <a:cxnLst>
                  <a:cxn ang="0">
                    <a:pos x="T0" y="T1"/>
                  </a:cxn>
                  <a:cxn ang="0">
                    <a:pos x="T2" y="T3"/>
                  </a:cxn>
                  <a:cxn ang="0">
                    <a:pos x="T4" y="T5"/>
                  </a:cxn>
                  <a:cxn ang="0">
                    <a:pos x="T6" y="T7"/>
                  </a:cxn>
                  <a:cxn ang="0">
                    <a:pos x="T8" y="T9"/>
                  </a:cxn>
                  <a:cxn ang="0">
                    <a:pos x="T10" y="T11"/>
                  </a:cxn>
                </a:cxnLst>
                <a:rect l="0" t="0" r="r" b="b"/>
                <a:pathLst>
                  <a:path w="50" h="92">
                    <a:moveTo>
                      <a:pt x="49" y="2"/>
                    </a:moveTo>
                    <a:cubicBezTo>
                      <a:pt x="3" y="0"/>
                      <a:pt x="3" y="0"/>
                      <a:pt x="3" y="0"/>
                    </a:cubicBezTo>
                    <a:cubicBezTo>
                      <a:pt x="2" y="31"/>
                      <a:pt x="1" y="65"/>
                      <a:pt x="0" y="92"/>
                    </a:cubicBezTo>
                    <a:cubicBezTo>
                      <a:pt x="50" y="75"/>
                      <a:pt x="50" y="75"/>
                      <a:pt x="50" y="75"/>
                    </a:cubicBezTo>
                    <a:cubicBezTo>
                      <a:pt x="50" y="67"/>
                      <a:pt x="50" y="60"/>
                      <a:pt x="50" y="54"/>
                    </a:cubicBezTo>
                    <a:cubicBezTo>
                      <a:pt x="50" y="34"/>
                      <a:pt x="50" y="17"/>
                      <a:pt x="49"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9" name="Freeform 426"/>
              <p:cNvSpPr/>
              <p:nvPr/>
            </p:nvSpPr>
            <p:spPr bwMode="auto">
              <a:xfrm>
                <a:off x="2714" y="9"/>
                <a:ext cx="95" cy="113"/>
              </a:xfrm>
              <a:custGeom>
                <a:avLst/>
                <a:gdLst>
                  <a:gd name="T0" fmla="*/ 41 w 42"/>
                  <a:gd name="T1" fmla="*/ 0 h 50"/>
                  <a:gd name="T2" fmla="*/ 4 w 42"/>
                  <a:gd name="T3" fmla="*/ 0 h 50"/>
                  <a:gd name="T4" fmla="*/ 2 w 42"/>
                  <a:gd name="T5" fmla="*/ 6 h 50"/>
                  <a:gd name="T6" fmla="*/ 0 w 42"/>
                  <a:gd name="T7" fmla="*/ 50 h 50"/>
                  <a:gd name="T8" fmla="*/ 42 w 42"/>
                  <a:gd name="T9" fmla="*/ 40 h 50"/>
                  <a:gd name="T10" fmla="*/ 41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41" y="0"/>
                    </a:moveTo>
                    <a:cubicBezTo>
                      <a:pt x="4" y="0"/>
                      <a:pt x="4" y="0"/>
                      <a:pt x="4" y="0"/>
                    </a:cubicBezTo>
                    <a:cubicBezTo>
                      <a:pt x="3" y="2"/>
                      <a:pt x="2" y="4"/>
                      <a:pt x="2" y="6"/>
                    </a:cubicBezTo>
                    <a:cubicBezTo>
                      <a:pt x="1" y="9"/>
                      <a:pt x="0" y="26"/>
                      <a:pt x="0" y="50"/>
                    </a:cubicBezTo>
                    <a:cubicBezTo>
                      <a:pt x="42" y="40"/>
                      <a:pt x="42" y="40"/>
                      <a:pt x="42" y="40"/>
                    </a:cubicBezTo>
                    <a:cubicBezTo>
                      <a:pt x="41" y="21"/>
                      <a:pt x="41" y="6"/>
                      <a:pt x="41" y="0"/>
                    </a:cubicBezTo>
                    <a:close/>
                  </a:path>
                </a:pathLst>
              </a:custGeom>
              <a:solidFill>
                <a:srgbClr val="83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0" name="Freeform 427"/>
              <p:cNvSpPr/>
              <p:nvPr/>
            </p:nvSpPr>
            <p:spPr bwMode="auto">
              <a:xfrm>
                <a:off x="2714" y="99"/>
                <a:ext cx="95" cy="75"/>
              </a:xfrm>
              <a:custGeom>
                <a:avLst/>
                <a:gdLst>
                  <a:gd name="T0" fmla="*/ 0 w 42"/>
                  <a:gd name="T1" fmla="*/ 10 h 33"/>
                  <a:gd name="T2" fmla="*/ 0 w 42"/>
                  <a:gd name="T3" fmla="*/ 33 h 33"/>
                  <a:gd name="T4" fmla="*/ 42 w 42"/>
                  <a:gd name="T5" fmla="*/ 19 h 33"/>
                  <a:gd name="T6" fmla="*/ 42 w 42"/>
                  <a:gd name="T7" fmla="*/ 0 h 33"/>
                  <a:gd name="T8" fmla="*/ 0 w 42"/>
                  <a:gd name="T9" fmla="*/ 10 h 33"/>
                </a:gdLst>
                <a:ahLst/>
                <a:cxnLst>
                  <a:cxn ang="0">
                    <a:pos x="T0" y="T1"/>
                  </a:cxn>
                  <a:cxn ang="0">
                    <a:pos x="T2" y="T3"/>
                  </a:cxn>
                  <a:cxn ang="0">
                    <a:pos x="T4" y="T5"/>
                  </a:cxn>
                  <a:cxn ang="0">
                    <a:pos x="T6" y="T7"/>
                  </a:cxn>
                  <a:cxn ang="0">
                    <a:pos x="T8" y="T9"/>
                  </a:cxn>
                </a:cxnLst>
                <a:rect l="0" t="0" r="r" b="b"/>
                <a:pathLst>
                  <a:path w="42" h="33">
                    <a:moveTo>
                      <a:pt x="0" y="10"/>
                    </a:moveTo>
                    <a:cubicBezTo>
                      <a:pt x="0" y="17"/>
                      <a:pt x="0" y="25"/>
                      <a:pt x="0" y="33"/>
                    </a:cubicBezTo>
                    <a:cubicBezTo>
                      <a:pt x="42" y="19"/>
                      <a:pt x="42" y="19"/>
                      <a:pt x="42" y="19"/>
                    </a:cubicBezTo>
                    <a:cubicBezTo>
                      <a:pt x="42" y="12"/>
                      <a:pt x="42" y="6"/>
                      <a:pt x="42" y="0"/>
                    </a:cubicBezTo>
                    <a:lnTo>
                      <a:pt x="0" y="10"/>
                    </a:lnTo>
                    <a:close/>
                  </a:path>
                </a:pathLst>
              </a:custGeom>
              <a:solidFill>
                <a:srgbClr val="D751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1" name="Freeform 428"/>
              <p:cNvSpPr/>
              <p:nvPr/>
            </p:nvSpPr>
            <p:spPr bwMode="auto">
              <a:xfrm>
                <a:off x="2710" y="142"/>
                <a:ext cx="103" cy="297"/>
              </a:xfrm>
              <a:custGeom>
                <a:avLst/>
                <a:gdLst>
                  <a:gd name="T0" fmla="*/ 2 w 46"/>
                  <a:gd name="T1" fmla="*/ 14 h 132"/>
                  <a:gd name="T2" fmla="*/ 0 w 46"/>
                  <a:gd name="T3" fmla="*/ 130 h 132"/>
                  <a:gd name="T4" fmla="*/ 46 w 46"/>
                  <a:gd name="T5" fmla="*/ 132 h 132"/>
                  <a:gd name="T6" fmla="*/ 44 w 46"/>
                  <a:gd name="T7" fmla="*/ 0 h 132"/>
                  <a:gd name="T8" fmla="*/ 2 w 46"/>
                  <a:gd name="T9" fmla="*/ 14 h 132"/>
                </a:gdLst>
                <a:ahLst/>
                <a:cxnLst>
                  <a:cxn ang="0">
                    <a:pos x="T0" y="T1"/>
                  </a:cxn>
                  <a:cxn ang="0">
                    <a:pos x="T2" y="T3"/>
                  </a:cxn>
                  <a:cxn ang="0">
                    <a:pos x="T4" y="T5"/>
                  </a:cxn>
                  <a:cxn ang="0">
                    <a:pos x="T6" y="T7"/>
                  </a:cxn>
                  <a:cxn ang="0">
                    <a:pos x="T8" y="T9"/>
                  </a:cxn>
                </a:cxnLst>
                <a:rect l="0" t="0" r="r" b="b"/>
                <a:pathLst>
                  <a:path w="46" h="132">
                    <a:moveTo>
                      <a:pt x="2" y="14"/>
                    </a:moveTo>
                    <a:cubicBezTo>
                      <a:pt x="1" y="57"/>
                      <a:pt x="1" y="109"/>
                      <a:pt x="0" y="130"/>
                    </a:cubicBezTo>
                    <a:cubicBezTo>
                      <a:pt x="46" y="132"/>
                      <a:pt x="46" y="132"/>
                      <a:pt x="46" y="132"/>
                    </a:cubicBezTo>
                    <a:cubicBezTo>
                      <a:pt x="46" y="94"/>
                      <a:pt x="45" y="41"/>
                      <a:pt x="44" y="0"/>
                    </a:cubicBezTo>
                    <a:lnTo>
                      <a:pt x="2" y="14"/>
                    </a:lnTo>
                    <a:close/>
                  </a:path>
                </a:pathLst>
              </a:custGeom>
              <a:solidFill>
                <a:srgbClr val="B6B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2" name="Freeform 429"/>
              <p:cNvSpPr/>
              <p:nvPr/>
            </p:nvSpPr>
            <p:spPr bwMode="auto">
              <a:xfrm>
                <a:off x="2712" y="942"/>
                <a:ext cx="158" cy="203"/>
              </a:xfrm>
              <a:custGeom>
                <a:avLst/>
                <a:gdLst>
                  <a:gd name="T0" fmla="*/ 0 w 70"/>
                  <a:gd name="T1" fmla="*/ 0 h 90"/>
                  <a:gd name="T2" fmla="*/ 11 w 70"/>
                  <a:gd name="T3" fmla="*/ 90 h 90"/>
                  <a:gd name="T4" fmla="*/ 70 w 70"/>
                  <a:gd name="T5" fmla="*/ 80 h 90"/>
                  <a:gd name="T6" fmla="*/ 60 w 70"/>
                  <a:gd name="T7" fmla="*/ 1 h 90"/>
                  <a:gd name="T8" fmla="*/ 0 w 70"/>
                  <a:gd name="T9" fmla="*/ 0 h 90"/>
                </a:gdLst>
                <a:ahLst/>
                <a:cxnLst>
                  <a:cxn ang="0">
                    <a:pos x="T0" y="T1"/>
                  </a:cxn>
                  <a:cxn ang="0">
                    <a:pos x="T2" y="T3"/>
                  </a:cxn>
                  <a:cxn ang="0">
                    <a:pos x="T4" y="T5"/>
                  </a:cxn>
                  <a:cxn ang="0">
                    <a:pos x="T6" y="T7"/>
                  </a:cxn>
                  <a:cxn ang="0">
                    <a:pos x="T8" y="T9"/>
                  </a:cxn>
                </a:cxnLst>
                <a:rect l="0" t="0" r="r" b="b"/>
                <a:pathLst>
                  <a:path w="70" h="90">
                    <a:moveTo>
                      <a:pt x="0" y="0"/>
                    </a:moveTo>
                    <a:cubicBezTo>
                      <a:pt x="3" y="28"/>
                      <a:pt x="7" y="59"/>
                      <a:pt x="11" y="90"/>
                    </a:cubicBezTo>
                    <a:cubicBezTo>
                      <a:pt x="70" y="80"/>
                      <a:pt x="70" y="80"/>
                      <a:pt x="70" y="80"/>
                    </a:cubicBezTo>
                    <a:cubicBezTo>
                      <a:pt x="67" y="54"/>
                      <a:pt x="64" y="27"/>
                      <a:pt x="60" y="1"/>
                    </a:cubicBezTo>
                    <a:lnTo>
                      <a:pt x="0" y="0"/>
                    </a:ln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3" name="Freeform 430"/>
              <p:cNvSpPr/>
              <p:nvPr/>
            </p:nvSpPr>
            <p:spPr bwMode="auto">
              <a:xfrm>
                <a:off x="2737" y="1122"/>
                <a:ext cx="173" cy="314"/>
              </a:xfrm>
              <a:custGeom>
                <a:avLst/>
                <a:gdLst>
                  <a:gd name="T0" fmla="*/ 0 w 77"/>
                  <a:gd name="T1" fmla="*/ 10 h 139"/>
                  <a:gd name="T2" fmla="*/ 13 w 77"/>
                  <a:gd name="T3" fmla="*/ 139 h 139"/>
                  <a:gd name="T4" fmla="*/ 77 w 77"/>
                  <a:gd name="T5" fmla="*/ 136 h 139"/>
                  <a:gd name="T6" fmla="*/ 59 w 77"/>
                  <a:gd name="T7" fmla="*/ 0 h 139"/>
                  <a:gd name="T8" fmla="*/ 0 w 77"/>
                  <a:gd name="T9" fmla="*/ 10 h 139"/>
                </a:gdLst>
                <a:ahLst/>
                <a:cxnLst>
                  <a:cxn ang="0">
                    <a:pos x="T0" y="T1"/>
                  </a:cxn>
                  <a:cxn ang="0">
                    <a:pos x="T2" y="T3"/>
                  </a:cxn>
                  <a:cxn ang="0">
                    <a:pos x="T4" y="T5"/>
                  </a:cxn>
                  <a:cxn ang="0">
                    <a:pos x="T6" y="T7"/>
                  </a:cxn>
                  <a:cxn ang="0">
                    <a:pos x="T8" y="T9"/>
                  </a:cxn>
                </a:cxnLst>
                <a:rect l="0" t="0" r="r" b="b"/>
                <a:pathLst>
                  <a:path w="77" h="139">
                    <a:moveTo>
                      <a:pt x="0" y="10"/>
                    </a:moveTo>
                    <a:cubicBezTo>
                      <a:pt x="5" y="56"/>
                      <a:pt x="10" y="102"/>
                      <a:pt x="13" y="139"/>
                    </a:cubicBezTo>
                    <a:cubicBezTo>
                      <a:pt x="77" y="136"/>
                      <a:pt x="77" y="136"/>
                      <a:pt x="77" y="136"/>
                    </a:cubicBezTo>
                    <a:cubicBezTo>
                      <a:pt x="72" y="98"/>
                      <a:pt x="66" y="50"/>
                      <a:pt x="59" y="0"/>
                    </a:cubicBezTo>
                    <a:lnTo>
                      <a:pt x="0" y="10"/>
                    </a:ln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4" name="Freeform 431"/>
              <p:cNvSpPr/>
              <p:nvPr/>
            </p:nvSpPr>
            <p:spPr bwMode="auto">
              <a:xfrm>
                <a:off x="2766" y="1429"/>
                <a:ext cx="151" cy="90"/>
              </a:xfrm>
              <a:custGeom>
                <a:avLst/>
                <a:gdLst>
                  <a:gd name="T0" fmla="*/ 0 w 67"/>
                  <a:gd name="T1" fmla="*/ 3 h 40"/>
                  <a:gd name="T2" fmla="*/ 2 w 67"/>
                  <a:gd name="T3" fmla="*/ 40 h 40"/>
                  <a:gd name="T4" fmla="*/ 67 w 67"/>
                  <a:gd name="T5" fmla="*/ 32 h 40"/>
                  <a:gd name="T6" fmla="*/ 64 w 67"/>
                  <a:gd name="T7" fmla="*/ 0 h 40"/>
                  <a:gd name="T8" fmla="*/ 0 w 67"/>
                  <a:gd name="T9" fmla="*/ 3 h 40"/>
                </a:gdLst>
                <a:ahLst/>
                <a:cxnLst>
                  <a:cxn ang="0">
                    <a:pos x="T0" y="T1"/>
                  </a:cxn>
                  <a:cxn ang="0">
                    <a:pos x="T2" y="T3"/>
                  </a:cxn>
                  <a:cxn ang="0">
                    <a:pos x="T4" y="T5"/>
                  </a:cxn>
                  <a:cxn ang="0">
                    <a:pos x="T6" y="T7"/>
                  </a:cxn>
                  <a:cxn ang="0">
                    <a:pos x="T8" y="T9"/>
                  </a:cxn>
                </a:cxnLst>
                <a:rect l="0" t="0" r="r" b="b"/>
                <a:pathLst>
                  <a:path w="67" h="40">
                    <a:moveTo>
                      <a:pt x="0" y="3"/>
                    </a:moveTo>
                    <a:cubicBezTo>
                      <a:pt x="1" y="17"/>
                      <a:pt x="2" y="29"/>
                      <a:pt x="2" y="40"/>
                    </a:cubicBezTo>
                    <a:cubicBezTo>
                      <a:pt x="67" y="32"/>
                      <a:pt x="67" y="32"/>
                      <a:pt x="67" y="32"/>
                    </a:cubicBezTo>
                    <a:cubicBezTo>
                      <a:pt x="66" y="22"/>
                      <a:pt x="65" y="12"/>
                      <a:pt x="64" y="0"/>
                    </a:cubicBezTo>
                    <a:lnTo>
                      <a:pt x="0" y="3"/>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5" name="Freeform 432"/>
              <p:cNvSpPr/>
              <p:nvPr/>
            </p:nvSpPr>
            <p:spPr bwMode="auto">
              <a:xfrm>
                <a:off x="2552" y="1528"/>
                <a:ext cx="146" cy="182"/>
              </a:xfrm>
              <a:custGeom>
                <a:avLst/>
                <a:gdLst>
                  <a:gd name="T0" fmla="*/ 65 w 65"/>
                  <a:gd name="T1" fmla="*/ 12 h 81"/>
                  <a:gd name="T2" fmla="*/ 56 w 65"/>
                  <a:gd name="T3" fmla="*/ 0 h 81"/>
                  <a:gd name="T4" fmla="*/ 0 w 65"/>
                  <a:gd name="T5" fmla="*/ 7 h 81"/>
                  <a:gd name="T6" fmla="*/ 6 w 65"/>
                  <a:gd name="T7" fmla="*/ 24 h 81"/>
                  <a:gd name="T8" fmla="*/ 37 w 65"/>
                  <a:gd name="T9" fmla="*/ 81 h 81"/>
                  <a:gd name="T10" fmla="*/ 60 w 65"/>
                  <a:gd name="T11" fmla="*/ 23 h 81"/>
                  <a:gd name="T12" fmla="*/ 65 w 65"/>
                  <a:gd name="T13" fmla="*/ 12 h 81"/>
                </a:gdLst>
                <a:ahLst/>
                <a:cxnLst>
                  <a:cxn ang="0">
                    <a:pos x="T0" y="T1"/>
                  </a:cxn>
                  <a:cxn ang="0">
                    <a:pos x="T2" y="T3"/>
                  </a:cxn>
                  <a:cxn ang="0">
                    <a:pos x="T4" y="T5"/>
                  </a:cxn>
                  <a:cxn ang="0">
                    <a:pos x="T6" y="T7"/>
                  </a:cxn>
                  <a:cxn ang="0">
                    <a:pos x="T8" y="T9"/>
                  </a:cxn>
                  <a:cxn ang="0">
                    <a:pos x="T10" y="T11"/>
                  </a:cxn>
                  <a:cxn ang="0">
                    <a:pos x="T12" y="T13"/>
                  </a:cxn>
                </a:cxnLst>
                <a:rect l="0" t="0" r="r" b="b"/>
                <a:pathLst>
                  <a:path w="65" h="81">
                    <a:moveTo>
                      <a:pt x="65" y="12"/>
                    </a:moveTo>
                    <a:cubicBezTo>
                      <a:pt x="62" y="8"/>
                      <a:pt x="59" y="4"/>
                      <a:pt x="56" y="0"/>
                    </a:cubicBezTo>
                    <a:cubicBezTo>
                      <a:pt x="0" y="7"/>
                      <a:pt x="0" y="7"/>
                      <a:pt x="0" y="7"/>
                    </a:cubicBezTo>
                    <a:cubicBezTo>
                      <a:pt x="2" y="13"/>
                      <a:pt x="4" y="19"/>
                      <a:pt x="6" y="24"/>
                    </a:cubicBezTo>
                    <a:cubicBezTo>
                      <a:pt x="15" y="45"/>
                      <a:pt x="26" y="63"/>
                      <a:pt x="37" y="81"/>
                    </a:cubicBezTo>
                    <a:cubicBezTo>
                      <a:pt x="43" y="61"/>
                      <a:pt x="50" y="41"/>
                      <a:pt x="60" y="23"/>
                    </a:cubicBezTo>
                    <a:cubicBezTo>
                      <a:pt x="62" y="19"/>
                      <a:pt x="64" y="16"/>
                      <a:pt x="65" y="1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6" name="Freeform 433"/>
              <p:cNvSpPr/>
              <p:nvPr/>
            </p:nvSpPr>
            <p:spPr bwMode="auto">
              <a:xfrm>
                <a:off x="2635" y="1555"/>
                <a:ext cx="104" cy="264"/>
              </a:xfrm>
              <a:custGeom>
                <a:avLst/>
                <a:gdLst>
                  <a:gd name="T0" fmla="*/ 28 w 46"/>
                  <a:gd name="T1" fmla="*/ 0 h 117"/>
                  <a:gd name="T2" fmla="*/ 23 w 46"/>
                  <a:gd name="T3" fmla="*/ 11 h 117"/>
                  <a:gd name="T4" fmla="*/ 0 w 46"/>
                  <a:gd name="T5" fmla="*/ 69 h 117"/>
                  <a:gd name="T6" fmla="*/ 26 w 46"/>
                  <a:gd name="T7" fmla="*/ 113 h 117"/>
                  <a:gd name="T8" fmla="*/ 46 w 46"/>
                  <a:gd name="T9" fmla="*/ 117 h 117"/>
                  <a:gd name="T10" fmla="*/ 44 w 46"/>
                  <a:gd name="T11" fmla="*/ 19 h 117"/>
                  <a:gd name="T12" fmla="*/ 28 w 4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6" h="117">
                    <a:moveTo>
                      <a:pt x="28" y="0"/>
                    </a:moveTo>
                    <a:cubicBezTo>
                      <a:pt x="27" y="4"/>
                      <a:pt x="25" y="7"/>
                      <a:pt x="23" y="11"/>
                    </a:cubicBezTo>
                    <a:cubicBezTo>
                      <a:pt x="13" y="29"/>
                      <a:pt x="6" y="49"/>
                      <a:pt x="0" y="69"/>
                    </a:cubicBezTo>
                    <a:cubicBezTo>
                      <a:pt x="9" y="83"/>
                      <a:pt x="18" y="97"/>
                      <a:pt x="26" y="113"/>
                    </a:cubicBezTo>
                    <a:cubicBezTo>
                      <a:pt x="46" y="117"/>
                      <a:pt x="46" y="117"/>
                      <a:pt x="46" y="117"/>
                    </a:cubicBezTo>
                    <a:cubicBezTo>
                      <a:pt x="46" y="84"/>
                      <a:pt x="46" y="51"/>
                      <a:pt x="44" y="19"/>
                    </a:cubicBezTo>
                    <a:cubicBezTo>
                      <a:pt x="38" y="13"/>
                      <a:pt x="33" y="7"/>
                      <a:pt x="28" y="0"/>
                    </a:cubicBezTo>
                    <a:close/>
                  </a:path>
                </a:pathLst>
              </a:custGeom>
              <a:solidFill>
                <a:srgbClr val="9ACD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7" name="Freeform 434"/>
              <p:cNvSpPr/>
              <p:nvPr/>
            </p:nvSpPr>
            <p:spPr bwMode="auto">
              <a:xfrm>
                <a:off x="2881" y="1771"/>
                <a:ext cx="56" cy="90"/>
              </a:xfrm>
              <a:custGeom>
                <a:avLst/>
                <a:gdLst>
                  <a:gd name="T0" fmla="*/ 25 w 25"/>
                  <a:gd name="T1" fmla="*/ 40 h 40"/>
                  <a:gd name="T2" fmla="*/ 22 w 25"/>
                  <a:gd name="T3" fmla="*/ 0 h 40"/>
                  <a:gd name="T4" fmla="*/ 0 w 25"/>
                  <a:gd name="T5" fmla="*/ 34 h 40"/>
                  <a:gd name="T6" fmla="*/ 25 w 25"/>
                  <a:gd name="T7" fmla="*/ 40 h 40"/>
                </a:gdLst>
                <a:ahLst/>
                <a:cxnLst>
                  <a:cxn ang="0">
                    <a:pos x="T0" y="T1"/>
                  </a:cxn>
                  <a:cxn ang="0">
                    <a:pos x="T2" y="T3"/>
                  </a:cxn>
                  <a:cxn ang="0">
                    <a:pos x="T4" y="T5"/>
                  </a:cxn>
                  <a:cxn ang="0">
                    <a:pos x="T6" y="T7"/>
                  </a:cxn>
                </a:cxnLst>
                <a:rect l="0" t="0" r="r" b="b"/>
                <a:pathLst>
                  <a:path w="25" h="40">
                    <a:moveTo>
                      <a:pt x="25" y="40"/>
                    </a:moveTo>
                    <a:cubicBezTo>
                      <a:pt x="24" y="26"/>
                      <a:pt x="23" y="13"/>
                      <a:pt x="22" y="0"/>
                    </a:cubicBezTo>
                    <a:cubicBezTo>
                      <a:pt x="14" y="11"/>
                      <a:pt x="7" y="23"/>
                      <a:pt x="0" y="34"/>
                    </a:cubicBezTo>
                    <a:lnTo>
                      <a:pt x="25" y="40"/>
                    </a:ln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8" name="Freeform 435"/>
              <p:cNvSpPr/>
              <p:nvPr/>
            </p:nvSpPr>
            <p:spPr bwMode="auto">
              <a:xfrm>
                <a:off x="2768" y="1501"/>
                <a:ext cx="158" cy="146"/>
              </a:xfrm>
              <a:custGeom>
                <a:avLst/>
                <a:gdLst>
                  <a:gd name="T0" fmla="*/ 3 w 70"/>
                  <a:gd name="T1" fmla="*/ 36 h 65"/>
                  <a:gd name="T2" fmla="*/ 2 w 70"/>
                  <a:gd name="T3" fmla="*/ 42 h 65"/>
                  <a:gd name="T4" fmla="*/ 70 w 70"/>
                  <a:gd name="T5" fmla="*/ 65 h 65"/>
                  <a:gd name="T6" fmla="*/ 69 w 70"/>
                  <a:gd name="T7" fmla="*/ 41 h 65"/>
                  <a:gd name="T8" fmla="*/ 66 w 70"/>
                  <a:gd name="T9" fmla="*/ 0 h 65"/>
                  <a:gd name="T10" fmla="*/ 1 w 70"/>
                  <a:gd name="T11" fmla="*/ 8 h 65"/>
                  <a:gd name="T12" fmla="*/ 0 w 70"/>
                  <a:gd name="T13" fmla="*/ 42 h 65"/>
                  <a:gd name="T14" fmla="*/ 2 w 70"/>
                  <a:gd name="T15" fmla="*/ 42 h 65"/>
                  <a:gd name="T16" fmla="*/ 3 w 70"/>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3" y="36"/>
                    </a:moveTo>
                    <a:cubicBezTo>
                      <a:pt x="2" y="38"/>
                      <a:pt x="2" y="40"/>
                      <a:pt x="2" y="42"/>
                    </a:cubicBezTo>
                    <a:cubicBezTo>
                      <a:pt x="70" y="65"/>
                      <a:pt x="70" y="65"/>
                      <a:pt x="70" y="65"/>
                    </a:cubicBezTo>
                    <a:cubicBezTo>
                      <a:pt x="70" y="56"/>
                      <a:pt x="69" y="48"/>
                      <a:pt x="69" y="41"/>
                    </a:cubicBezTo>
                    <a:cubicBezTo>
                      <a:pt x="69" y="31"/>
                      <a:pt x="68" y="17"/>
                      <a:pt x="66" y="0"/>
                    </a:cubicBezTo>
                    <a:cubicBezTo>
                      <a:pt x="66" y="0"/>
                      <a:pt x="1" y="7"/>
                      <a:pt x="1" y="8"/>
                    </a:cubicBezTo>
                    <a:cubicBezTo>
                      <a:pt x="2" y="7"/>
                      <a:pt x="1" y="28"/>
                      <a:pt x="0" y="42"/>
                    </a:cubicBezTo>
                    <a:cubicBezTo>
                      <a:pt x="2" y="42"/>
                      <a:pt x="2" y="42"/>
                      <a:pt x="2" y="42"/>
                    </a:cubicBezTo>
                    <a:cubicBezTo>
                      <a:pt x="2" y="40"/>
                      <a:pt x="2" y="38"/>
                      <a:pt x="3" y="36"/>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9" name="Freeform 436"/>
              <p:cNvSpPr/>
              <p:nvPr/>
            </p:nvSpPr>
            <p:spPr bwMode="auto">
              <a:xfrm>
                <a:off x="2734" y="1596"/>
                <a:ext cx="113" cy="245"/>
              </a:xfrm>
              <a:custGeom>
                <a:avLst/>
                <a:gdLst>
                  <a:gd name="T0" fmla="*/ 26 w 50"/>
                  <a:gd name="T1" fmla="*/ 34 h 109"/>
                  <a:gd name="T2" fmla="*/ 17 w 50"/>
                  <a:gd name="T3" fmla="*/ 0 h 109"/>
                  <a:gd name="T4" fmla="*/ 15 w 50"/>
                  <a:gd name="T5" fmla="*/ 0 h 109"/>
                  <a:gd name="T6" fmla="*/ 14 w 50"/>
                  <a:gd name="T7" fmla="*/ 12 h 109"/>
                  <a:gd name="T8" fmla="*/ 0 w 50"/>
                  <a:gd name="T9" fmla="*/ 1 h 109"/>
                  <a:gd name="T10" fmla="*/ 2 w 50"/>
                  <a:gd name="T11" fmla="*/ 99 h 109"/>
                  <a:gd name="T12" fmla="*/ 50 w 50"/>
                  <a:gd name="T13" fmla="*/ 109 h 109"/>
                  <a:gd name="T14" fmla="*/ 31 w 50"/>
                  <a:gd name="T15" fmla="*/ 52 h 109"/>
                  <a:gd name="T16" fmla="*/ 26 w 50"/>
                  <a:gd name="T1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9">
                    <a:moveTo>
                      <a:pt x="26" y="34"/>
                    </a:moveTo>
                    <a:cubicBezTo>
                      <a:pt x="22" y="24"/>
                      <a:pt x="17" y="12"/>
                      <a:pt x="17" y="0"/>
                    </a:cubicBezTo>
                    <a:cubicBezTo>
                      <a:pt x="15" y="0"/>
                      <a:pt x="15" y="0"/>
                      <a:pt x="15" y="0"/>
                    </a:cubicBezTo>
                    <a:cubicBezTo>
                      <a:pt x="14" y="6"/>
                      <a:pt x="14" y="10"/>
                      <a:pt x="14" y="12"/>
                    </a:cubicBezTo>
                    <a:cubicBezTo>
                      <a:pt x="9" y="9"/>
                      <a:pt x="4" y="5"/>
                      <a:pt x="0" y="1"/>
                    </a:cubicBezTo>
                    <a:cubicBezTo>
                      <a:pt x="2" y="33"/>
                      <a:pt x="2" y="66"/>
                      <a:pt x="2" y="99"/>
                    </a:cubicBezTo>
                    <a:cubicBezTo>
                      <a:pt x="50" y="109"/>
                      <a:pt x="50" y="109"/>
                      <a:pt x="50" y="109"/>
                    </a:cubicBezTo>
                    <a:cubicBezTo>
                      <a:pt x="44" y="90"/>
                      <a:pt x="37" y="71"/>
                      <a:pt x="31" y="52"/>
                    </a:cubicBezTo>
                    <a:cubicBezTo>
                      <a:pt x="30" y="46"/>
                      <a:pt x="28" y="39"/>
                      <a:pt x="26" y="34"/>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0" name="Freeform 437"/>
              <p:cNvSpPr/>
              <p:nvPr/>
            </p:nvSpPr>
            <p:spPr bwMode="auto">
              <a:xfrm>
                <a:off x="2773" y="1596"/>
                <a:ext cx="157" cy="252"/>
              </a:xfrm>
              <a:custGeom>
                <a:avLst/>
                <a:gdLst>
                  <a:gd name="T0" fmla="*/ 0 w 70"/>
                  <a:gd name="T1" fmla="*/ 0 h 112"/>
                  <a:gd name="T2" fmla="*/ 9 w 70"/>
                  <a:gd name="T3" fmla="*/ 34 h 112"/>
                  <a:gd name="T4" fmla="*/ 14 w 70"/>
                  <a:gd name="T5" fmla="*/ 52 h 112"/>
                  <a:gd name="T6" fmla="*/ 33 w 70"/>
                  <a:gd name="T7" fmla="*/ 109 h 112"/>
                  <a:gd name="T8" fmla="*/ 48 w 70"/>
                  <a:gd name="T9" fmla="*/ 112 h 112"/>
                  <a:gd name="T10" fmla="*/ 70 w 70"/>
                  <a:gd name="T11" fmla="*/ 78 h 112"/>
                  <a:gd name="T12" fmla="*/ 68 w 70"/>
                  <a:gd name="T13" fmla="*/ 23 h 112"/>
                  <a:gd name="T14" fmla="*/ 0 w 7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12">
                    <a:moveTo>
                      <a:pt x="0" y="0"/>
                    </a:moveTo>
                    <a:cubicBezTo>
                      <a:pt x="0" y="12"/>
                      <a:pt x="5" y="24"/>
                      <a:pt x="9" y="34"/>
                    </a:cubicBezTo>
                    <a:cubicBezTo>
                      <a:pt x="11" y="39"/>
                      <a:pt x="13" y="46"/>
                      <a:pt x="14" y="52"/>
                    </a:cubicBezTo>
                    <a:cubicBezTo>
                      <a:pt x="20" y="71"/>
                      <a:pt x="27" y="90"/>
                      <a:pt x="33" y="109"/>
                    </a:cubicBezTo>
                    <a:cubicBezTo>
                      <a:pt x="48" y="112"/>
                      <a:pt x="48" y="112"/>
                      <a:pt x="48" y="112"/>
                    </a:cubicBezTo>
                    <a:cubicBezTo>
                      <a:pt x="55" y="101"/>
                      <a:pt x="62" y="89"/>
                      <a:pt x="70" y="78"/>
                    </a:cubicBezTo>
                    <a:cubicBezTo>
                      <a:pt x="69" y="58"/>
                      <a:pt x="68" y="39"/>
                      <a:pt x="68" y="23"/>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1" name="Freeform 438"/>
              <p:cNvSpPr/>
              <p:nvPr/>
            </p:nvSpPr>
            <p:spPr bwMode="auto">
              <a:xfrm>
                <a:off x="2694" y="1810"/>
                <a:ext cx="261" cy="263"/>
              </a:xfrm>
              <a:custGeom>
                <a:avLst/>
                <a:gdLst>
                  <a:gd name="T0" fmla="*/ 0 w 116"/>
                  <a:gd name="T1" fmla="*/ 0 h 117"/>
                  <a:gd name="T2" fmla="*/ 44 w 116"/>
                  <a:gd name="T3" fmla="*/ 116 h 117"/>
                  <a:gd name="T4" fmla="*/ 116 w 116"/>
                  <a:gd name="T5" fmla="*/ 117 h 117"/>
                  <a:gd name="T6" fmla="*/ 108 w 116"/>
                  <a:gd name="T7" fmla="*/ 23 h 117"/>
                  <a:gd name="T8" fmla="*/ 0 w 116"/>
                  <a:gd name="T9" fmla="*/ 0 h 117"/>
                </a:gdLst>
                <a:ahLst/>
                <a:cxnLst>
                  <a:cxn ang="0">
                    <a:pos x="T0" y="T1"/>
                  </a:cxn>
                  <a:cxn ang="0">
                    <a:pos x="T2" y="T3"/>
                  </a:cxn>
                  <a:cxn ang="0">
                    <a:pos x="T4" y="T5"/>
                  </a:cxn>
                  <a:cxn ang="0">
                    <a:pos x="T6" y="T7"/>
                  </a:cxn>
                  <a:cxn ang="0">
                    <a:pos x="T8" y="T9"/>
                  </a:cxn>
                </a:cxnLst>
                <a:rect l="0" t="0" r="r" b="b"/>
                <a:pathLst>
                  <a:path w="116" h="117">
                    <a:moveTo>
                      <a:pt x="0" y="0"/>
                    </a:moveTo>
                    <a:cubicBezTo>
                      <a:pt x="18" y="30"/>
                      <a:pt x="34" y="65"/>
                      <a:pt x="44" y="116"/>
                    </a:cubicBezTo>
                    <a:cubicBezTo>
                      <a:pt x="116" y="117"/>
                      <a:pt x="116" y="117"/>
                      <a:pt x="116" y="117"/>
                    </a:cubicBezTo>
                    <a:cubicBezTo>
                      <a:pt x="113" y="87"/>
                      <a:pt x="110" y="54"/>
                      <a:pt x="108" y="23"/>
                    </a:cubicBezTo>
                    <a:lnTo>
                      <a:pt x="0" y="0"/>
                    </a:ln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2" name="Freeform 439"/>
              <p:cNvSpPr/>
              <p:nvPr/>
            </p:nvSpPr>
            <p:spPr bwMode="auto">
              <a:xfrm>
                <a:off x="2793" y="2071"/>
                <a:ext cx="178" cy="144"/>
              </a:xfrm>
              <a:custGeom>
                <a:avLst/>
                <a:gdLst>
                  <a:gd name="T0" fmla="*/ 0 w 79"/>
                  <a:gd name="T1" fmla="*/ 0 h 64"/>
                  <a:gd name="T2" fmla="*/ 7 w 79"/>
                  <a:gd name="T3" fmla="*/ 64 h 64"/>
                  <a:gd name="T4" fmla="*/ 79 w 79"/>
                  <a:gd name="T5" fmla="*/ 52 h 64"/>
                  <a:gd name="T6" fmla="*/ 72 w 79"/>
                  <a:gd name="T7" fmla="*/ 1 h 64"/>
                  <a:gd name="T8" fmla="*/ 0 w 79"/>
                  <a:gd name="T9" fmla="*/ 0 h 64"/>
                </a:gdLst>
                <a:ahLst/>
                <a:cxnLst>
                  <a:cxn ang="0">
                    <a:pos x="T0" y="T1"/>
                  </a:cxn>
                  <a:cxn ang="0">
                    <a:pos x="T2" y="T3"/>
                  </a:cxn>
                  <a:cxn ang="0">
                    <a:pos x="T4" y="T5"/>
                  </a:cxn>
                  <a:cxn ang="0">
                    <a:pos x="T6" y="T7"/>
                  </a:cxn>
                  <a:cxn ang="0">
                    <a:pos x="T8" y="T9"/>
                  </a:cxn>
                </a:cxnLst>
                <a:rect l="0" t="0" r="r" b="b"/>
                <a:pathLst>
                  <a:path w="79" h="64">
                    <a:moveTo>
                      <a:pt x="0" y="0"/>
                    </a:moveTo>
                    <a:cubicBezTo>
                      <a:pt x="3" y="19"/>
                      <a:pt x="6" y="40"/>
                      <a:pt x="7" y="64"/>
                    </a:cubicBezTo>
                    <a:cubicBezTo>
                      <a:pt x="79" y="52"/>
                      <a:pt x="79" y="52"/>
                      <a:pt x="79" y="52"/>
                    </a:cubicBezTo>
                    <a:cubicBezTo>
                      <a:pt x="76" y="37"/>
                      <a:pt x="74" y="19"/>
                      <a:pt x="72" y="1"/>
                    </a:cubicBezTo>
                    <a:lnTo>
                      <a:pt x="0"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3" name="Freeform 440"/>
              <p:cNvSpPr/>
              <p:nvPr/>
            </p:nvSpPr>
            <p:spPr bwMode="auto">
              <a:xfrm>
                <a:off x="3086" y="2076"/>
                <a:ext cx="219" cy="92"/>
              </a:xfrm>
              <a:custGeom>
                <a:avLst/>
                <a:gdLst>
                  <a:gd name="T0" fmla="*/ 15 w 97"/>
                  <a:gd name="T1" fmla="*/ 0 h 41"/>
                  <a:gd name="T2" fmla="*/ 0 w 97"/>
                  <a:gd name="T3" fmla="*/ 41 h 41"/>
                  <a:gd name="T4" fmla="*/ 92 w 97"/>
                  <a:gd name="T5" fmla="*/ 25 h 41"/>
                  <a:gd name="T6" fmla="*/ 97 w 97"/>
                  <a:gd name="T7" fmla="*/ 10 h 41"/>
                  <a:gd name="T8" fmla="*/ 15 w 97"/>
                  <a:gd name="T9" fmla="*/ 0 h 41"/>
                </a:gdLst>
                <a:ahLst/>
                <a:cxnLst>
                  <a:cxn ang="0">
                    <a:pos x="T0" y="T1"/>
                  </a:cxn>
                  <a:cxn ang="0">
                    <a:pos x="T2" y="T3"/>
                  </a:cxn>
                  <a:cxn ang="0">
                    <a:pos x="T4" y="T5"/>
                  </a:cxn>
                  <a:cxn ang="0">
                    <a:pos x="T6" y="T7"/>
                  </a:cxn>
                  <a:cxn ang="0">
                    <a:pos x="T8" y="T9"/>
                  </a:cxn>
                </a:cxnLst>
                <a:rect l="0" t="0" r="r" b="b"/>
                <a:pathLst>
                  <a:path w="97" h="41">
                    <a:moveTo>
                      <a:pt x="15" y="0"/>
                    </a:moveTo>
                    <a:cubicBezTo>
                      <a:pt x="10" y="15"/>
                      <a:pt x="5" y="29"/>
                      <a:pt x="0" y="41"/>
                    </a:cubicBezTo>
                    <a:cubicBezTo>
                      <a:pt x="92" y="25"/>
                      <a:pt x="92" y="25"/>
                      <a:pt x="92" y="25"/>
                    </a:cubicBezTo>
                    <a:cubicBezTo>
                      <a:pt x="93" y="18"/>
                      <a:pt x="96" y="19"/>
                      <a:pt x="97" y="10"/>
                    </a:cubicBezTo>
                    <a:lnTo>
                      <a:pt x="15"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4" name="Freeform 441"/>
              <p:cNvSpPr/>
              <p:nvPr/>
            </p:nvSpPr>
            <p:spPr bwMode="auto">
              <a:xfrm>
                <a:off x="2809" y="2188"/>
                <a:ext cx="167" cy="54"/>
              </a:xfrm>
              <a:custGeom>
                <a:avLst/>
                <a:gdLst>
                  <a:gd name="T0" fmla="*/ 74 w 74"/>
                  <a:gd name="T1" fmla="*/ 14 h 24"/>
                  <a:gd name="T2" fmla="*/ 72 w 74"/>
                  <a:gd name="T3" fmla="*/ 0 h 24"/>
                  <a:gd name="T4" fmla="*/ 0 w 74"/>
                  <a:gd name="T5" fmla="*/ 12 h 24"/>
                  <a:gd name="T6" fmla="*/ 1 w 74"/>
                  <a:gd name="T7" fmla="*/ 24 h 24"/>
                  <a:gd name="T8" fmla="*/ 74 w 74"/>
                  <a:gd name="T9" fmla="*/ 14 h 24"/>
                </a:gdLst>
                <a:ahLst/>
                <a:cxnLst>
                  <a:cxn ang="0">
                    <a:pos x="T0" y="T1"/>
                  </a:cxn>
                  <a:cxn ang="0">
                    <a:pos x="T2" y="T3"/>
                  </a:cxn>
                  <a:cxn ang="0">
                    <a:pos x="T4" y="T5"/>
                  </a:cxn>
                  <a:cxn ang="0">
                    <a:pos x="T6" y="T7"/>
                  </a:cxn>
                  <a:cxn ang="0">
                    <a:pos x="T8" y="T9"/>
                  </a:cxn>
                </a:cxnLst>
                <a:rect l="0" t="0" r="r" b="b"/>
                <a:pathLst>
                  <a:path w="74" h="24">
                    <a:moveTo>
                      <a:pt x="74" y="14"/>
                    </a:moveTo>
                    <a:cubicBezTo>
                      <a:pt x="73" y="9"/>
                      <a:pt x="72" y="5"/>
                      <a:pt x="72" y="0"/>
                    </a:cubicBezTo>
                    <a:cubicBezTo>
                      <a:pt x="0" y="12"/>
                      <a:pt x="0" y="12"/>
                      <a:pt x="0" y="12"/>
                    </a:cubicBezTo>
                    <a:cubicBezTo>
                      <a:pt x="1" y="16"/>
                      <a:pt x="1" y="20"/>
                      <a:pt x="1" y="24"/>
                    </a:cubicBezTo>
                    <a:lnTo>
                      <a:pt x="74" y="14"/>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5" name="Freeform 442"/>
              <p:cNvSpPr/>
              <p:nvPr/>
            </p:nvSpPr>
            <p:spPr bwMode="auto">
              <a:xfrm>
                <a:off x="3054" y="2177"/>
                <a:ext cx="228" cy="70"/>
              </a:xfrm>
              <a:custGeom>
                <a:avLst/>
                <a:gdLst>
                  <a:gd name="T0" fmla="*/ 101 w 101"/>
                  <a:gd name="T1" fmla="*/ 0 h 31"/>
                  <a:gd name="T2" fmla="*/ 7 w 101"/>
                  <a:gd name="T3" fmla="*/ 13 h 31"/>
                  <a:gd name="T4" fmla="*/ 0 w 101"/>
                  <a:gd name="T5" fmla="*/ 31 h 31"/>
                  <a:gd name="T6" fmla="*/ 96 w 101"/>
                  <a:gd name="T7" fmla="*/ 19 h 31"/>
                  <a:gd name="T8" fmla="*/ 101 w 101"/>
                  <a:gd name="T9" fmla="*/ 0 h 31"/>
                </a:gdLst>
                <a:ahLst/>
                <a:cxnLst>
                  <a:cxn ang="0">
                    <a:pos x="T0" y="T1"/>
                  </a:cxn>
                  <a:cxn ang="0">
                    <a:pos x="T2" y="T3"/>
                  </a:cxn>
                  <a:cxn ang="0">
                    <a:pos x="T4" y="T5"/>
                  </a:cxn>
                  <a:cxn ang="0">
                    <a:pos x="T6" y="T7"/>
                  </a:cxn>
                  <a:cxn ang="0">
                    <a:pos x="T8" y="T9"/>
                  </a:cxn>
                </a:cxnLst>
                <a:rect l="0" t="0" r="r" b="b"/>
                <a:pathLst>
                  <a:path w="101" h="31">
                    <a:moveTo>
                      <a:pt x="101" y="0"/>
                    </a:moveTo>
                    <a:cubicBezTo>
                      <a:pt x="7" y="13"/>
                      <a:pt x="7" y="13"/>
                      <a:pt x="7" y="13"/>
                    </a:cubicBezTo>
                    <a:cubicBezTo>
                      <a:pt x="5" y="19"/>
                      <a:pt x="2" y="25"/>
                      <a:pt x="0" y="31"/>
                    </a:cubicBezTo>
                    <a:cubicBezTo>
                      <a:pt x="96" y="19"/>
                      <a:pt x="96" y="19"/>
                      <a:pt x="96" y="19"/>
                    </a:cubicBezTo>
                    <a:cubicBezTo>
                      <a:pt x="97" y="13"/>
                      <a:pt x="99" y="6"/>
                      <a:pt x="10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6" name="Freeform 443"/>
              <p:cNvSpPr/>
              <p:nvPr/>
            </p:nvSpPr>
            <p:spPr bwMode="auto">
              <a:xfrm>
                <a:off x="2811" y="2220"/>
                <a:ext cx="171" cy="56"/>
              </a:xfrm>
              <a:custGeom>
                <a:avLst/>
                <a:gdLst>
                  <a:gd name="T0" fmla="*/ 76 w 76"/>
                  <a:gd name="T1" fmla="*/ 16 h 25"/>
                  <a:gd name="T2" fmla="*/ 73 w 76"/>
                  <a:gd name="T3" fmla="*/ 0 h 25"/>
                  <a:gd name="T4" fmla="*/ 0 w 76"/>
                  <a:gd name="T5" fmla="*/ 10 h 25"/>
                  <a:gd name="T6" fmla="*/ 1 w 76"/>
                  <a:gd name="T7" fmla="*/ 25 h 25"/>
                  <a:gd name="T8" fmla="*/ 76 w 76"/>
                  <a:gd name="T9" fmla="*/ 16 h 25"/>
                </a:gdLst>
                <a:ahLst/>
                <a:cxnLst>
                  <a:cxn ang="0">
                    <a:pos x="T0" y="T1"/>
                  </a:cxn>
                  <a:cxn ang="0">
                    <a:pos x="T2" y="T3"/>
                  </a:cxn>
                  <a:cxn ang="0">
                    <a:pos x="T4" y="T5"/>
                  </a:cxn>
                  <a:cxn ang="0">
                    <a:pos x="T6" y="T7"/>
                  </a:cxn>
                  <a:cxn ang="0">
                    <a:pos x="T8" y="T9"/>
                  </a:cxn>
                </a:cxnLst>
                <a:rect l="0" t="0" r="r" b="b"/>
                <a:pathLst>
                  <a:path w="76" h="25">
                    <a:moveTo>
                      <a:pt x="76" y="16"/>
                    </a:moveTo>
                    <a:cubicBezTo>
                      <a:pt x="75" y="11"/>
                      <a:pt x="74" y="6"/>
                      <a:pt x="73" y="0"/>
                    </a:cubicBezTo>
                    <a:cubicBezTo>
                      <a:pt x="0" y="10"/>
                      <a:pt x="0" y="10"/>
                      <a:pt x="0" y="10"/>
                    </a:cubicBezTo>
                    <a:cubicBezTo>
                      <a:pt x="0" y="15"/>
                      <a:pt x="0" y="20"/>
                      <a:pt x="1" y="25"/>
                    </a:cubicBezTo>
                    <a:lnTo>
                      <a:pt x="76" y="16"/>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7" name="Freeform 444"/>
              <p:cNvSpPr/>
              <p:nvPr/>
            </p:nvSpPr>
            <p:spPr bwMode="auto">
              <a:xfrm>
                <a:off x="2813" y="2256"/>
                <a:ext cx="181" cy="47"/>
              </a:xfrm>
              <a:custGeom>
                <a:avLst/>
                <a:gdLst>
                  <a:gd name="T0" fmla="*/ 75 w 80"/>
                  <a:gd name="T1" fmla="*/ 0 h 21"/>
                  <a:gd name="T2" fmla="*/ 0 w 80"/>
                  <a:gd name="T3" fmla="*/ 9 h 21"/>
                  <a:gd name="T4" fmla="*/ 0 w 80"/>
                  <a:gd name="T5" fmla="*/ 21 h 21"/>
                  <a:gd name="T6" fmla="*/ 80 w 80"/>
                  <a:gd name="T7" fmla="*/ 15 h 21"/>
                  <a:gd name="T8" fmla="*/ 75 w 80"/>
                  <a:gd name="T9" fmla="*/ 0 h 21"/>
                </a:gdLst>
                <a:ahLst/>
                <a:cxnLst>
                  <a:cxn ang="0">
                    <a:pos x="T0" y="T1"/>
                  </a:cxn>
                  <a:cxn ang="0">
                    <a:pos x="T2" y="T3"/>
                  </a:cxn>
                  <a:cxn ang="0">
                    <a:pos x="T4" y="T5"/>
                  </a:cxn>
                  <a:cxn ang="0">
                    <a:pos x="T6" y="T7"/>
                  </a:cxn>
                  <a:cxn ang="0">
                    <a:pos x="T8" y="T9"/>
                  </a:cxn>
                </a:cxnLst>
                <a:rect l="0" t="0" r="r" b="b"/>
                <a:pathLst>
                  <a:path w="80" h="21">
                    <a:moveTo>
                      <a:pt x="75" y="0"/>
                    </a:moveTo>
                    <a:cubicBezTo>
                      <a:pt x="0" y="9"/>
                      <a:pt x="0" y="9"/>
                      <a:pt x="0" y="9"/>
                    </a:cubicBezTo>
                    <a:cubicBezTo>
                      <a:pt x="0" y="13"/>
                      <a:pt x="0" y="17"/>
                      <a:pt x="0" y="21"/>
                    </a:cubicBezTo>
                    <a:cubicBezTo>
                      <a:pt x="80" y="15"/>
                      <a:pt x="80" y="15"/>
                      <a:pt x="80" y="15"/>
                    </a:cubicBezTo>
                    <a:cubicBezTo>
                      <a:pt x="78" y="11"/>
                      <a:pt x="77" y="6"/>
                      <a:pt x="7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8" name="Freeform 445"/>
              <p:cNvSpPr/>
              <p:nvPr/>
            </p:nvSpPr>
            <p:spPr bwMode="auto">
              <a:xfrm>
                <a:off x="3034" y="2220"/>
                <a:ext cx="237" cy="67"/>
              </a:xfrm>
              <a:custGeom>
                <a:avLst/>
                <a:gdLst>
                  <a:gd name="T0" fmla="*/ 105 w 105"/>
                  <a:gd name="T1" fmla="*/ 0 h 30"/>
                  <a:gd name="T2" fmla="*/ 9 w 105"/>
                  <a:gd name="T3" fmla="*/ 12 h 30"/>
                  <a:gd name="T4" fmla="*/ 0 w 105"/>
                  <a:gd name="T5" fmla="*/ 30 h 30"/>
                  <a:gd name="T6" fmla="*/ 98 w 105"/>
                  <a:gd name="T7" fmla="*/ 23 h 30"/>
                  <a:gd name="T8" fmla="*/ 105 w 105"/>
                  <a:gd name="T9" fmla="*/ 0 h 30"/>
                </a:gdLst>
                <a:ahLst/>
                <a:cxnLst>
                  <a:cxn ang="0">
                    <a:pos x="T0" y="T1"/>
                  </a:cxn>
                  <a:cxn ang="0">
                    <a:pos x="T2" y="T3"/>
                  </a:cxn>
                  <a:cxn ang="0">
                    <a:pos x="T4" y="T5"/>
                  </a:cxn>
                  <a:cxn ang="0">
                    <a:pos x="T6" y="T7"/>
                  </a:cxn>
                  <a:cxn ang="0">
                    <a:pos x="T8" y="T9"/>
                  </a:cxn>
                </a:cxnLst>
                <a:rect l="0" t="0" r="r" b="b"/>
                <a:pathLst>
                  <a:path w="105" h="30">
                    <a:moveTo>
                      <a:pt x="105" y="0"/>
                    </a:moveTo>
                    <a:cubicBezTo>
                      <a:pt x="9" y="12"/>
                      <a:pt x="9" y="12"/>
                      <a:pt x="9" y="12"/>
                    </a:cubicBezTo>
                    <a:cubicBezTo>
                      <a:pt x="6" y="19"/>
                      <a:pt x="2" y="25"/>
                      <a:pt x="0" y="30"/>
                    </a:cubicBezTo>
                    <a:cubicBezTo>
                      <a:pt x="98" y="23"/>
                      <a:pt x="98" y="23"/>
                      <a:pt x="98" y="23"/>
                    </a:cubicBezTo>
                    <a:cubicBezTo>
                      <a:pt x="101" y="15"/>
                      <a:pt x="103" y="8"/>
                      <a:pt x="10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9" name="Freeform 446"/>
              <p:cNvSpPr/>
              <p:nvPr/>
            </p:nvSpPr>
            <p:spPr bwMode="auto">
              <a:xfrm>
                <a:off x="2813" y="2272"/>
                <a:ext cx="442" cy="56"/>
              </a:xfrm>
              <a:custGeom>
                <a:avLst/>
                <a:gdLst>
                  <a:gd name="T0" fmla="*/ 196 w 196"/>
                  <a:gd name="T1" fmla="*/ 0 h 25"/>
                  <a:gd name="T2" fmla="*/ 98 w 196"/>
                  <a:gd name="T3" fmla="*/ 7 h 25"/>
                  <a:gd name="T4" fmla="*/ 85 w 196"/>
                  <a:gd name="T5" fmla="*/ 18 h 25"/>
                  <a:gd name="T6" fmla="*/ 80 w 196"/>
                  <a:gd name="T7" fmla="*/ 8 h 25"/>
                  <a:gd name="T8" fmla="*/ 0 w 196"/>
                  <a:gd name="T9" fmla="*/ 14 h 25"/>
                  <a:gd name="T10" fmla="*/ 0 w 196"/>
                  <a:gd name="T11" fmla="*/ 23 h 25"/>
                  <a:gd name="T12" fmla="*/ 189 w 196"/>
                  <a:gd name="T13" fmla="*/ 25 h 25"/>
                  <a:gd name="T14" fmla="*/ 196 w 19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
                    <a:moveTo>
                      <a:pt x="196" y="0"/>
                    </a:moveTo>
                    <a:cubicBezTo>
                      <a:pt x="98" y="7"/>
                      <a:pt x="98" y="7"/>
                      <a:pt x="98" y="7"/>
                    </a:cubicBezTo>
                    <a:cubicBezTo>
                      <a:pt x="92" y="16"/>
                      <a:pt x="88" y="20"/>
                      <a:pt x="85" y="18"/>
                    </a:cubicBezTo>
                    <a:cubicBezTo>
                      <a:pt x="83" y="16"/>
                      <a:pt x="81" y="13"/>
                      <a:pt x="80" y="8"/>
                    </a:cubicBezTo>
                    <a:cubicBezTo>
                      <a:pt x="0" y="14"/>
                      <a:pt x="0" y="14"/>
                      <a:pt x="0" y="14"/>
                    </a:cubicBezTo>
                    <a:cubicBezTo>
                      <a:pt x="0" y="17"/>
                      <a:pt x="0" y="20"/>
                      <a:pt x="0" y="23"/>
                    </a:cubicBezTo>
                    <a:cubicBezTo>
                      <a:pt x="189" y="25"/>
                      <a:pt x="189" y="25"/>
                      <a:pt x="189" y="25"/>
                    </a:cubicBezTo>
                    <a:cubicBezTo>
                      <a:pt x="192" y="17"/>
                      <a:pt x="194" y="8"/>
                      <a:pt x="196"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0" name="Freeform 447"/>
              <p:cNvSpPr/>
              <p:nvPr/>
            </p:nvSpPr>
            <p:spPr bwMode="auto">
              <a:xfrm>
                <a:off x="2813" y="2323"/>
                <a:ext cx="426" cy="57"/>
              </a:xfrm>
              <a:custGeom>
                <a:avLst/>
                <a:gdLst>
                  <a:gd name="T0" fmla="*/ 189 w 189"/>
                  <a:gd name="T1" fmla="*/ 2 h 25"/>
                  <a:gd name="T2" fmla="*/ 0 w 189"/>
                  <a:gd name="T3" fmla="*/ 0 h 25"/>
                  <a:gd name="T4" fmla="*/ 0 w 189"/>
                  <a:gd name="T5" fmla="*/ 12 h 25"/>
                  <a:gd name="T6" fmla="*/ 183 w 189"/>
                  <a:gd name="T7" fmla="*/ 25 h 25"/>
                  <a:gd name="T8" fmla="*/ 189 w 189"/>
                  <a:gd name="T9" fmla="*/ 2 h 25"/>
                </a:gdLst>
                <a:ahLst/>
                <a:cxnLst>
                  <a:cxn ang="0">
                    <a:pos x="T0" y="T1"/>
                  </a:cxn>
                  <a:cxn ang="0">
                    <a:pos x="T2" y="T3"/>
                  </a:cxn>
                  <a:cxn ang="0">
                    <a:pos x="T4" y="T5"/>
                  </a:cxn>
                  <a:cxn ang="0">
                    <a:pos x="T6" y="T7"/>
                  </a:cxn>
                  <a:cxn ang="0">
                    <a:pos x="T8" y="T9"/>
                  </a:cxn>
                </a:cxnLst>
                <a:rect l="0" t="0" r="r" b="b"/>
                <a:pathLst>
                  <a:path w="189" h="25">
                    <a:moveTo>
                      <a:pt x="189" y="2"/>
                    </a:moveTo>
                    <a:cubicBezTo>
                      <a:pt x="0" y="0"/>
                      <a:pt x="0" y="0"/>
                      <a:pt x="0" y="0"/>
                    </a:cubicBezTo>
                    <a:cubicBezTo>
                      <a:pt x="0" y="4"/>
                      <a:pt x="0" y="8"/>
                      <a:pt x="0" y="12"/>
                    </a:cubicBezTo>
                    <a:cubicBezTo>
                      <a:pt x="183" y="25"/>
                      <a:pt x="183" y="25"/>
                      <a:pt x="183" y="25"/>
                    </a:cubicBezTo>
                    <a:cubicBezTo>
                      <a:pt x="185" y="18"/>
                      <a:pt x="187" y="10"/>
                      <a:pt x="189"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1" name="Freeform 448"/>
              <p:cNvSpPr/>
              <p:nvPr/>
            </p:nvSpPr>
            <p:spPr bwMode="auto">
              <a:xfrm>
                <a:off x="2811" y="2350"/>
                <a:ext cx="415" cy="66"/>
              </a:xfrm>
              <a:custGeom>
                <a:avLst/>
                <a:gdLst>
                  <a:gd name="T0" fmla="*/ 184 w 184"/>
                  <a:gd name="T1" fmla="*/ 13 h 29"/>
                  <a:gd name="T2" fmla="*/ 1 w 184"/>
                  <a:gd name="T3" fmla="*/ 0 h 29"/>
                  <a:gd name="T4" fmla="*/ 0 w 184"/>
                  <a:gd name="T5" fmla="*/ 13 h 29"/>
                  <a:gd name="T6" fmla="*/ 180 w 184"/>
                  <a:gd name="T7" fmla="*/ 29 h 29"/>
                  <a:gd name="T8" fmla="*/ 184 w 184"/>
                  <a:gd name="T9" fmla="*/ 13 h 29"/>
                </a:gdLst>
                <a:ahLst/>
                <a:cxnLst>
                  <a:cxn ang="0">
                    <a:pos x="T0" y="T1"/>
                  </a:cxn>
                  <a:cxn ang="0">
                    <a:pos x="T2" y="T3"/>
                  </a:cxn>
                  <a:cxn ang="0">
                    <a:pos x="T4" y="T5"/>
                  </a:cxn>
                  <a:cxn ang="0">
                    <a:pos x="T6" y="T7"/>
                  </a:cxn>
                  <a:cxn ang="0">
                    <a:pos x="T8" y="T9"/>
                  </a:cxn>
                </a:cxnLst>
                <a:rect l="0" t="0" r="r" b="b"/>
                <a:pathLst>
                  <a:path w="184" h="29">
                    <a:moveTo>
                      <a:pt x="184" y="13"/>
                    </a:moveTo>
                    <a:cubicBezTo>
                      <a:pt x="1" y="0"/>
                      <a:pt x="1" y="0"/>
                      <a:pt x="1" y="0"/>
                    </a:cubicBezTo>
                    <a:cubicBezTo>
                      <a:pt x="1" y="4"/>
                      <a:pt x="0" y="9"/>
                      <a:pt x="0" y="13"/>
                    </a:cubicBezTo>
                    <a:cubicBezTo>
                      <a:pt x="180" y="29"/>
                      <a:pt x="180" y="29"/>
                      <a:pt x="180" y="29"/>
                    </a:cubicBezTo>
                    <a:cubicBezTo>
                      <a:pt x="181" y="23"/>
                      <a:pt x="183" y="18"/>
                      <a:pt x="184" y="13"/>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2" name="Freeform 449"/>
              <p:cNvSpPr/>
              <p:nvPr/>
            </p:nvSpPr>
            <p:spPr bwMode="auto">
              <a:xfrm>
                <a:off x="2811" y="2380"/>
                <a:ext cx="406" cy="61"/>
              </a:xfrm>
              <a:custGeom>
                <a:avLst/>
                <a:gdLst>
                  <a:gd name="T0" fmla="*/ 0 w 180"/>
                  <a:gd name="T1" fmla="*/ 0 h 27"/>
                  <a:gd name="T2" fmla="*/ 0 w 180"/>
                  <a:gd name="T3" fmla="*/ 7 h 27"/>
                  <a:gd name="T4" fmla="*/ 0 w 180"/>
                  <a:gd name="T5" fmla="*/ 11 h 27"/>
                  <a:gd name="T6" fmla="*/ 177 w 180"/>
                  <a:gd name="T7" fmla="*/ 27 h 27"/>
                  <a:gd name="T8" fmla="*/ 180 w 180"/>
                  <a:gd name="T9" fmla="*/ 16 h 27"/>
                  <a:gd name="T10" fmla="*/ 0 w 180"/>
                  <a:gd name="T11" fmla="*/ 0 h 27"/>
                </a:gdLst>
                <a:ahLst/>
                <a:cxnLst>
                  <a:cxn ang="0">
                    <a:pos x="T0" y="T1"/>
                  </a:cxn>
                  <a:cxn ang="0">
                    <a:pos x="T2" y="T3"/>
                  </a:cxn>
                  <a:cxn ang="0">
                    <a:pos x="T4" y="T5"/>
                  </a:cxn>
                  <a:cxn ang="0">
                    <a:pos x="T6" y="T7"/>
                  </a:cxn>
                  <a:cxn ang="0">
                    <a:pos x="T8" y="T9"/>
                  </a:cxn>
                  <a:cxn ang="0">
                    <a:pos x="T10" y="T11"/>
                  </a:cxn>
                </a:cxnLst>
                <a:rect l="0" t="0" r="r" b="b"/>
                <a:pathLst>
                  <a:path w="180" h="27">
                    <a:moveTo>
                      <a:pt x="0" y="0"/>
                    </a:moveTo>
                    <a:cubicBezTo>
                      <a:pt x="0" y="2"/>
                      <a:pt x="0" y="4"/>
                      <a:pt x="0" y="7"/>
                    </a:cubicBezTo>
                    <a:cubicBezTo>
                      <a:pt x="0" y="8"/>
                      <a:pt x="0" y="10"/>
                      <a:pt x="0" y="11"/>
                    </a:cubicBezTo>
                    <a:cubicBezTo>
                      <a:pt x="177" y="27"/>
                      <a:pt x="177" y="27"/>
                      <a:pt x="177" y="27"/>
                    </a:cubicBezTo>
                    <a:cubicBezTo>
                      <a:pt x="178" y="23"/>
                      <a:pt x="179" y="19"/>
                      <a:pt x="180" y="16"/>
                    </a:cubicBezTo>
                    <a:lnTo>
                      <a:pt x="0" y="0"/>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3" name="Freeform 450"/>
              <p:cNvSpPr/>
              <p:nvPr/>
            </p:nvSpPr>
            <p:spPr bwMode="auto">
              <a:xfrm>
                <a:off x="3070" y="2130"/>
                <a:ext cx="237" cy="76"/>
              </a:xfrm>
              <a:custGeom>
                <a:avLst/>
                <a:gdLst>
                  <a:gd name="T0" fmla="*/ 104 w 105"/>
                  <a:gd name="T1" fmla="*/ 2 h 34"/>
                  <a:gd name="T2" fmla="*/ 99 w 105"/>
                  <a:gd name="T3" fmla="*/ 1 h 34"/>
                  <a:gd name="T4" fmla="*/ 7 w 105"/>
                  <a:gd name="T5" fmla="*/ 17 h 34"/>
                  <a:gd name="T6" fmla="*/ 0 w 105"/>
                  <a:gd name="T7" fmla="*/ 34 h 34"/>
                  <a:gd name="T8" fmla="*/ 94 w 105"/>
                  <a:gd name="T9" fmla="*/ 21 h 34"/>
                  <a:gd name="T10" fmla="*/ 104 w 105"/>
                  <a:gd name="T11" fmla="*/ 2 h 34"/>
                </a:gdLst>
                <a:ahLst/>
                <a:cxnLst>
                  <a:cxn ang="0">
                    <a:pos x="T0" y="T1"/>
                  </a:cxn>
                  <a:cxn ang="0">
                    <a:pos x="T2" y="T3"/>
                  </a:cxn>
                  <a:cxn ang="0">
                    <a:pos x="T4" y="T5"/>
                  </a:cxn>
                  <a:cxn ang="0">
                    <a:pos x="T6" y="T7"/>
                  </a:cxn>
                  <a:cxn ang="0">
                    <a:pos x="T8" y="T9"/>
                  </a:cxn>
                  <a:cxn ang="0">
                    <a:pos x="T10" y="T11"/>
                  </a:cxn>
                </a:cxnLst>
                <a:rect l="0" t="0" r="r" b="b"/>
                <a:pathLst>
                  <a:path w="105" h="34">
                    <a:moveTo>
                      <a:pt x="104" y="2"/>
                    </a:moveTo>
                    <a:cubicBezTo>
                      <a:pt x="105" y="0"/>
                      <a:pt x="98" y="4"/>
                      <a:pt x="99" y="1"/>
                    </a:cubicBezTo>
                    <a:cubicBezTo>
                      <a:pt x="7" y="17"/>
                      <a:pt x="7" y="17"/>
                      <a:pt x="7" y="17"/>
                    </a:cubicBezTo>
                    <a:cubicBezTo>
                      <a:pt x="5" y="23"/>
                      <a:pt x="3" y="29"/>
                      <a:pt x="0" y="34"/>
                    </a:cubicBezTo>
                    <a:cubicBezTo>
                      <a:pt x="94" y="21"/>
                      <a:pt x="94" y="21"/>
                      <a:pt x="94" y="21"/>
                    </a:cubicBezTo>
                    <a:cubicBezTo>
                      <a:pt x="95" y="17"/>
                      <a:pt x="103" y="6"/>
                      <a:pt x="104"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4" name="Freeform 451"/>
              <p:cNvSpPr/>
              <p:nvPr/>
            </p:nvSpPr>
            <p:spPr bwMode="auto">
              <a:xfrm>
                <a:off x="2804" y="2461"/>
                <a:ext cx="54" cy="74"/>
              </a:xfrm>
              <a:custGeom>
                <a:avLst/>
                <a:gdLst>
                  <a:gd name="T0" fmla="*/ 2 w 24"/>
                  <a:gd name="T1" fmla="*/ 0 h 33"/>
                  <a:gd name="T2" fmla="*/ 0 w 24"/>
                  <a:gd name="T3" fmla="*/ 27 h 33"/>
                  <a:gd name="T4" fmla="*/ 20 w 24"/>
                  <a:gd name="T5" fmla="*/ 33 h 33"/>
                  <a:gd name="T6" fmla="*/ 24 w 24"/>
                  <a:gd name="T7" fmla="*/ 6 h 33"/>
                  <a:gd name="T8" fmla="*/ 2 w 24"/>
                  <a:gd name="T9" fmla="*/ 0 h 33"/>
                </a:gdLst>
                <a:ahLst/>
                <a:cxnLst>
                  <a:cxn ang="0">
                    <a:pos x="T0" y="T1"/>
                  </a:cxn>
                  <a:cxn ang="0">
                    <a:pos x="T2" y="T3"/>
                  </a:cxn>
                  <a:cxn ang="0">
                    <a:pos x="T4" y="T5"/>
                  </a:cxn>
                  <a:cxn ang="0">
                    <a:pos x="T6" y="T7"/>
                  </a:cxn>
                  <a:cxn ang="0">
                    <a:pos x="T8" y="T9"/>
                  </a:cxn>
                </a:cxnLst>
                <a:rect l="0" t="0" r="r" b="b"/>
                <a:pathLst>
                  <a:path w="24" h="33">
                    <a:moveTo>
                      <a:pt x="2" y="0"/>
                    </a:moveTo>
                    <a:cubicBezTo>
                      <a:pt x="1" y="9"/>
                      <a:pt x="1" y="18"/>
                      <a:pt x="0" y="27"/>
                    </a:cubicBezTo>
                    <a:cubicBezTo>
                      <a:pt x="20" y="33"/>
                      <a:pt x="20" y="33"/>
                      <a:pt x="20" y="33"/>
                    </a:cubicBezTo>
                    <a:cubicBezTo>
                      <a:pt x="24" y="6"/>
                      <a:pt x="24" y="6"/>
                      <a:pt x="24" y="6"/>
                    </a:cubicBezTo>
                    <a:lnTo>
                      <a:pt x="2"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5" name="Freeform 452"/>
              <p:cNvSpPr/>
              <p:nvPr/>
            </p:nvSpPr>
            <p:spPr bwMode="auto">
              <a:xfrm>
                <a:off x="2849" y="2474"/>
                <a:ext cx="72" cy="77"/>
              </a:xfrm>
              <a:custGeom>
                <a:avLst/>
                <a:gdLst>
                  <a:gd name="T0" fmla="*/ 9 w 72"/>
                  <a:gd name="T1" fmla="*/ 0 h 77"/>
                  <a:gd name="T2" fmla="*/ 0 w 72"/>
                  <a:gd name="T3" fmla="*/ 61 h 77"/>
                  <a:gd name="T4" fmla="*/ 63 w 72"/>
                  <a:gd name="T5" fmla="*/ 77 h 77"/>
                  <a:gd name="T6" fmla="*/ 72 w 72"/>
                  <a:gd name="T7" fmla="*/ 18 h 77"/>
                  <a:gd name="T8" fmla="*/ 9 w 72"/>
                  <a:gd name="T9" fmla="*/ 0 h 77"/>
                </a:gdLst>
                <a:ahLst/>
                <a:cxnLst>
                  <a:cxn ang="0">
                    <a:pos x="T0" y="T1"/>
                  </a:cxn>
                  <a:cxn ang="0">
                    <a:pos x="T2" y="T3"/>
                  </a:cxn>
                  <a:cxn ang="0">
                    <a:pos x="T4" y="T5"/>
                  </a:cxn>
                  <a:cxn ang="0">
                    <a:pos x="T6" y="T7"/>
                  </a:cxn>
                  <a:cxn ang="0">
                    <a:pos x="T8" y="T9"/>
                  </a:cxn>
                </a:cxnLst>
                <a:rect l="0" t="0" r="r" b="b"/>
                <a:pathLst>
                  <a:path w="72" h="77">
                    <a:moveTo>
                      <a:pt x="9" y="0"/>
                    </a:moveTo>
                    <a:lnTo>
                      <a:pt x="0" y="61"/>
                    </a:lnTo>
                    <a:lnTo>
                      <a:pt x="63" y="77"/>
                    </a:lnTo>
                    <a:lnTo>
                      <a:pt x="72" y="18"/>
                    </a:lnTo>
                    <a:lnTo>
                      <a:pt x="9"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6" name="Freeform 453"/>
              <p:cNvSpPr/>
              <p:nvPr/>
            </p:nvSpPr>
            <p:spPr bwMode="auto">
              <a:xfrm>
                <a:off x="2912" y="2492"/>
                <a:ext cx="66" cy="73"/>
              </a:xfrm>
              <a:custGeom>
                <a:avLst/>
                <a:gdLst>
                  <a:gd name="T0" fmla="*/ 9 w 66"/>
                  <a:gd name="T1" fmla="*/ 0 h 73"/>
                  <a:gd name="T2" fmla="*/ 0 w 66"/>
                  <a:gd name="T3" fmla="*/ 59 h 73"/>
                  <a:gd name="T4" fmla="*/ 59 w 66"/>
                  <a:gd name="T5" fmla="*/ 73 h 73"/>
                  <a:gd name="T6" fmla="*/ 66 w 66"/>
                  <a:gd name="T7" fmla="*/ 16 h 73"/>
                  <a:gd name="T8" fmla="*/ 9 w 66"/>
                  <a:gd name="T9" fmla="*/ 0 h 73"/>
                </a:gdLst>
                <a:ahLst/>
                <a:cxnLst>
                  <a:cxn ang="0">
                    <a:pos x="T0" y="T1"/>
                  </a:cxn>
                  <a:cxn ang="0">
                    <a:pos x="T2" y="T3"/>
                  </a:cxn>
                  <a:cxn ang="0">
                    <a:pos x="T4" y="T5"/>
                  </a:cxn>
                  <a:cxn ang="0">
                    <a:pos x="T6" y="T7"/>
                  </a:cxn>
                  <a:cxn ang="0">
                    <a:pos x="T8" y="T9"/>
                  </a:cxn>
                </a:cxnLst>
                <a:rect l="0" t="0" r="r" b="b"/>
                <a:pathLst>
                  <a:path w="66" h="73">
                    <a:moveTo>
                      <a:pt x="9" y="0"/>
                    </a:moveTo>
                    <a:lnTo>
                      <a:pt x="0" y="59"/>
                    </a:lnTo>
                    <a:lnTo>
                      <a:pt x="59" y="73"/>
                    </a:lnTo>
                    <a:lnTo>
                      <a:pt x="66" y="16"/>
                    </a:lnTo>
                    <a:lnTo>
                      <a:pt x="9"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7" name="Freeform 454"/>
              <p:cNvSpPr/>
              <p:nvPr/>
            </p:nvSpPr>
            <p:spPr bwMode="auto">
              <a:xfrm>
                <a:off x="3039" y="2528"/>
                <a:ext cx="79" cy="73"/>
              </a:xfrm>
              <a:custGeom>
                <a:avLst/>
                <a:gdLst>
                  <a:gd name="T0" fmla="*/ 6 w 79"/>
                  <a:gd name="T1" fmla="*/ 0 h 73"/>
                  <a:gd name="T2" fmla="*/ 0 w 79"/>
                  <a:gd name="T3" fmla="*/ 55 h 73"/>
                  <a:gd name="T4" fmla="*/ 70 w 79"/>
                  <a:gd name="T5" fmla="*/ 73 h 73"/>
                  <a:gd name="T6" fmla="*/ 79 w 79"/>
                  <a:gd name="T7" fmla="*/ 21 h 73"/>
                  <a:gd name="T8" fmla="*/ 6 w 79"/>
                  <a:gd name="T9" fmla="*/ 0 h 73"/>
                </a:gdLst>
                <a:ahLst/>
                <a:cxnLst>
                  <a:cxn ang="0">
                    <a:pos x="T0" y="T1"/>
                  </a:cxn>
                  <a:cxn ang="0">
                    <a:pos x="T2" y="T3"/>
                  </a:cxn>
                  <a:cxn ang="0">
                    <a:pos x="T4" y="T5"/>
                  </a:cxn>
                  <a:cxn ang="0">
                    <a:pos x="T6" y="T7"/>
                  </a:cxn>
                  <a:cxn ang="0">
                    <a:pos x="T8" y="T9"/>
                  </a:cxn>
                </a:cxnLst>
                <a:rect l="0" t="0" r="r" b="b"/>
                <a:pathLst>
                  <a:path w="79" h="73">
                    <a:moveTo>
                      <a:pt x="6" y="0"/>
                    </a:moveTo>
                    <a:lnTo>
                      <a:pt x="0" y="55"/>
                    </a:lnTo>
                    <a:lnTo>
                      <a:pt x="70" y="73"/>
                    </a:lnTo>
                    <a:lnTo>
                      <a:pt x="79" y="21"/>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8" name="Freeform 455"/>
              <p:cNvSpPr/>
              <p:nvPr/>
            </p:nvSpPr>
            <p:spPr bwMode="auto">
              <a:xfrm>
                <a:off x="3109" y="2549"/>
                <a:ext cx="72" cy="67"/>
              </a:xfrm>
              <a:custGeom>
                <a:avLst/>
                <a:gdLst>
                  <a:gd name="T0" fmla="*/ 32 w 32"/>
                  <a:gd name="T1" fmla="*/ 8 h 30"/>
                  <a:gd name="T2" fmla="*/ 4 w 32"/>
                  <a:gd name="T3" fmla="*/ 0 h 30"/>
                  <a:gd name="T4" fmla="*/ 0 w 32"/>
                  <a:gd name="T5" fmla="*/ 23 h 30"/>
                  <a:gd name="T6" fmla="*/ 28 w 32"/>
                  <a:gd name="T7" fmla="*/ 30 h 30"/>
                  <a:gd name="T8" fmla="*/ 32 w 32"/>
                  <a:gd name="T9" fmla="*/ 8 h 30"/>
                </a:gdLst>
                <a:ahLst/>
                <a:cxnLst>
                  <a:cxn ang="0">
                    <a:pos x="T0" y="T1"/>
                  </a:cxn>
                  <a:cxn ang="0">
                    <a:pos x="T2" y="T3"/>
                  </a:cxn>
                  <a:cxn ang="0">
                    <a:pos x="T4" y="T5"/>
                  </a:cxn>
                  <a:cxn ang="0">
                    <a:pos x="T6" y="T7"/>
                  </a:cxn>
                  <a:cxn ang="0">
                    <a:pos x="T8" y="T9"/>
                  </a:cxn>
                </a:cxnLst>
                <a:rect l="0" t="0" r="r" b="b"/>
                <a:pathLst>
                  <a:path w="32" h="30">
                    <a:moveTo>
                      <a:pt x="32" y="8"/>
                    </a:moveTo>
                    <a:cubicBezTo>
                      <a:pt x="4" y="0"/>
                      <a:pt x="4" y="0"/>
                      <a:pt x="4" y="0"/>
                    </a:cubicBezTo>
                    <a:cubicBezTo>
                      <a:pt x="0" y="23"/>
                      <a:pt x="0" y="23"/>
                      <a:pt x="0" y="23"/>
                    </a:cubicBezTo>
                    <a:cubicBezTo>
                      <a:pt x="28" y="30"/>
                      <a:pt x="28" y="30"/>
                      <a:pt x="28" y="30"/>
                    </a:cubicBezTo>
                    <a:cubicBezTo>
                      <a:pt x="29" y="22"/>
                      <a:pt x="31" y="15"/>
                      <a:pt x="32" y="8"/>
                    </a:cubicBez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9" name="Freeform 456"/>
              <p:cNvSpPr/>
              <p:nvPr/>
            </p:nvSpPr>
            <p:spPr bwMode="auto">
              <a:xfrm>
                <a:off x="2971" y="2508"/>
                <a:ext cx="74" cy="75"/>
              </a:xfrm>
              <a:custGeom>
                <a:avLst/>
                <a:gdLst>
                  <a:gd name="T0" fmla="*/ 7 w 74"/>
                  <a:gd name="T1" fmla="*/ 0 h 75"/>
                  <a:gd name="T2" fmla="*/ 0 w 74"/>
                  <a:gd name="T3" fmla="*/ 57 h 75"/>
                  <a:gd name="T4" fmla="*/ 68 w 74"/>
                  <a:gd name="T5" fmla="*/ 75 h 75"/>
                  <a:gd name="T6" fmla="*/ 74 w 74"/>
                  <a:gd name="T7" fmla="*/ 20 h 75"/>
                  <a:gd name="T8" fmla="*/ 7 w 74"/>
                  <a:gd name="T9" fmla="*/ 0 h 75"/>
                </a:gdLst>
                <a:ahLst/>
                <a:cxnLst>
                  <a:cxn ang="0">
                    <a:pos x="T0" y="T1"/>
                  </a:cxn>
                  <a:cxn ang="0">
                    <a:pos x="T2" y="T3"/>
                  </a:cxn>
                  <a:cxn ang="0">
                    <a:pos x="T4" y="T5"/>
                  </a:cxn>
                  <a:cxn ang="0">
                    <a:pos x="T6" y="T7"/>
                  </a:cxn>
                  <a:cxn ang="0">
                    <a:pos x="T8" y="T9"/>
                  </a:cxn>
                </a:cxnLst>
                <a:rect l="0" t="0" r="r" b="b"/>
                <a:pathLst>
                  <a:path w="74" h="75">
                    <a:moveTo>
                      <a:pt x="7" y="0"/>
                    </a:moveTo>
                    <a:lnTo>
                      <a:pt x="0" y="57"/>
                    </a:lnTo>
                    <a:lnTo>
                      <a:pt x="68" y="75"/>
                    </a:lnTo>
                    <a:lnTo>
                      <a:pt x="74" y="20"/>
                    </a:lnTo>
                    <a:lnTo>
                      <a:pt x="7"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0" name="Freeform 457"/>
              <p:cNvSpPr/>
              <p:nvPr/>
            </p:nvSpPr>
            <p:spPr bwMode="auto">
              <a:xfrm>
                <a:off x="2802" y="2522"/>
                <a:ext cx="370" cy="135"/>
              </a:xfrm>
              <a:custGeom>
                <a:avLst/>
                <a:gdLst>
                  <a:gd name="T0" fmla="*/ 164 w 164"/>
                  <a:gd name="T1" fmla="*/ 42 h 60"/>
                  <a:gd name="T2" fmla="*/ 1 w 164"/>
                  <a:gd name="T3" fmla="*/ 0 h 60"/>
                  <a:gd name="T4" fmla="*/ 0 w 164"/>
                  <a:gd name="T5" fmla="*/ 21 h 60"/>
                  <a:gd name="T6" fmla="*/ 160 w 164"/>
                  <a:gd name="T7" fmla="*/ 60 h 60"/>
                  <a:gd name="T8" fmla="*/ 164 w 164"/>
                  <a:gd name="T9" fmla="*/ 42 h 60"/>
                </a:gdLst>
                <a:ahLst/>
                <a:cxnLst>
                  <a:cxn ang="0">
                    <a:pos x="T0" y="T1"/>
                  </a:cxn>
                  <a:cxn ang="0">
                    <a:pos x="T2" y="T3"/>
                  </a:cxn>
                  <a:cxn ang="0">
                    <a:pos x="T4" y="T5"/>
                  </a:cxn>
                  <a:cxn ang="0">
                    <a:pos x="T6" y="T7"/>
                  </a:cxn>
                  <a:cxn ang="0">
                    <a:pos x="T8" y="T9"/>
                  </a:cxn>
                </a:cxnLst>
                <a:rect l="0" t="0" r="r" b="b"/>
                <a:pathLst>
                  <a:path w="164" h="60">
                    <a:moveTo>
                      <a:pt x="164" y="42"/>
                    </a:moveTo>
                    <a:cubicBezTo>
                      <a:pt x="1" y="0"/>
                      <a:pt x="1" y="0"/>
                      <a:pt x="1" y="0"/>
                    </a:cubicBezTo>
                    <a:cubicBezTo>
                      <a:pt x="1" y="7"/>
                      <a:pt x="1" y="14"/>
                      <a:pt x="0" y="21"/>
                    </a:cubicBezTo>
                    <a:cubicBezTo>
                      <a:pt x="160" y="60"/>
                      <a:pt x="160" y="60"/>
                      <a:pt x="160" y="60"/>
                    </a:cubicBezTo>
                    <a:cubicBezTo>
                      <a:pt x="161" y="54"/>
                      <a:pt x="162" y="48"/>
                      <a:pt x="164" y="42"/>
                    </a:cubicBezTo>
                    <a:close/>
                  </a:path>
                </a:pathLst>
              </a:custGeom>
              <a:solidFill>
                <a:srgbClr val="5B8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1" name="Freeform 458"/>
              <p:cNvSpPr/>
              <p:nvPr/>
            </p:nvSpPr>
            <p:spPr bwMode="auto">
              <a:xfrm>
                <a:off x="2795" y="2569"/>
                <a:ext cx="368" cy="192"/>
              </a:xfrm>
              <a:custGeom>
                <a:avLst/>
                <a:gdLst>
                  <a:gd name="T0" fmla="*/ 3 w 163"/>
                  <a:gd name="T1" fmla="*/ 0 h 85"/>
                  <a:gd name="T2" fmla="*/ 0 w 163"/>
                  <a:gd name="T3" fmla="*/ 54 h 85"/>
                  <a:gd name="T4" fmla="*/ 157 w 163"/>
                  <a:gd name="T5" fmla="*/ 85 h 85"/>
                  <a:gd name="T6" fmla="*/ 163 w 163"/>
                  <a:gd name="T7" fmla="*/ 39 h 85"/>
                  <a:gd name="T8" fmla="*/ 3 w 163"/>
                  <a:gd name="T9" fmla="*/ 0 h 85"/>
                </a:gdLst>
                <a:ahLst/>
                <a:cxnLst>
                  <a:cxn ang="0">
                    <a:pos x="T0" y="T1"/>
                  </a:cxn>
                  <a:cxn ang="0">
                    <a:pos x="T2" y="T3"/>
                  </a:cxn>
                  <a:cxn ang="0">
                    <a:pos x="T4" y="T5"/>
                  </a:cxn>
                  <a:cxn ang="0">
                    <a:pos x="T6" y="T7"/>
                  </a:cxn>
                  <a:cxn ang="0">
                    <a:pos x="T8" y="T9"/>
                  </a:cxn>
                </a:cxnLst>
                <a:rect l="0" t="0" r="r" b="b"/>
                <a:pathLst>
                  <a:path w="163" h="85">
                    <a:moveTo>
                      <a:pt x="3" y="0"/>
                    </a:moveTo>
                    <a:cubicBezTo>
                      <a:pt x="2" y="17"/>
                      <a:pt x="1" y="35"/>
                      <a:pt x="0" y="54"/>
                    </a:cubicBezTo>
                    <a:cubicBezTo>
                      <a:pt x="157" y="85"/>
                      <a:pt x="157" y="85"/>
                      <a:pt x="157" y="85"/>
                    </a:cubicBezTo>
                    <a:cubicBezTo>
                      <a:pt x="159" y="69"/>
                      <a:pt x="161" y="54"/>
                      <a:pt x="163" y="39"/>
                    </a:cubicBezTo>
                    <a:lnTo>
                      <a:pt x="3" y="0"/>
                    </a:lnTo>
                    <a:close/>
                  </a:path>
                </a:pathLst>
              </a:custGeom>
              <a:solidFill>
                <a:srgbClr val="746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2" name="Freeform 459"/>
              <p:cNvSpPr/>
              <p:nvPr/>
            </p:nvSpPr>
            <p:spPr bwMode="auto">
              <a:xfrm>
                <a:off x="2791" y="2691"/>
                <a:ext cx="58" cy="67"/>
              </a:xfrm>
              <a:custGeom>
                <a:avLst/>
                <a:gdLst>
                  <a:gd name="T0" fmla="*/ 2 w 26"/>
                  <a:gd name="T1" fmla="*/ 0 h 30"/>
                  <a:gd name="T2" fmla="*/ 0 w 26"/>
                  <a:gd name="T3" fmla="*/ 26 h 30"/>
                  <a:gd name="T4" fmla="*/ 26 w 26"/>
                  <a:gd name="T5" fmla="*/ 30 h 30"/>
                  <a:gd name="T6" fmla="*/ 26 w 26"/>
                  <a:gd name="T7" fmla="*/ 5 h 30"/>
                  <a:gd name="T8" fmla="*/ 2 w 26"/>
                  <a:gd name="T9" fmla="*/ 0 h 30"/>
                </a:gdLst>
                <a:ahLst/>
                <a:cxnLst>
                  <a:cxn ang="0">
                    <a:pos x="T0" y="T1"/>
                  </a:cxn>
                  <a:cxn ang="0">
                    <a:pos x="T2" y="T3"/>
                  </a:cxn>
                  <a:cxn ang="0">
                    <a:pos x="T4" y="T5"/>
                  </a:cxn>
                  <a:cxn ang="0">
                    <a:pos x="T6" y="T7"/>
                  </a:cxn>
                  <a:cxn ang="0">
                    <a:pos x="T8" y="T9"/>
                  </a:cxn>
                </a:cxnLst>
                <a:rect l="0" t="0" r="r" b="b"/>
                <a:pathLst>
                  <a:path w="26" h="30">
                    <a:moveTo>
                      <a:pt x="2" y="0"/>
                    </a:moveTo>
                    <a:cubicBezTo>
                      <a:pt x="1" y="8"/>
                      <a:pt x="1" y="17"/>
                      <a:pt x="0" y="26"/>
                    </a:cubicBezTo>
                    <a:cubicBezTo>
                      <a:pt x="26" y="30"/>
                      <a:pt x="26" y="30"/>
                      <a:pt x="26" y="30"/>
                    </a:cubicBezTo>
                    <a:cubicBezTo>
                      <a:pt x="26" y="5"/>
                      <a:pt x="26" y="5"/>
                      <a:pt x="26" y="5"/>
                    </a:cubicBezTo>
                    <a:lnTo>
                      <a:pt x="2"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3" name="Freeform 460"/>
              <p:cNvSpPr/>
              <p:nvPr/>
            </p:nvSpPr>
            <p:spPr bwMode="auto">
              <a:xfrm>
                <a:off x="2849" y="2702"/>
                <a:ext cx="66" cy="68"/>
              </a:xfrm>
              <a:custGeom>
                <a:avLst/>
                <a:gdLst>
                  <a:gd name="T0" fmla="*/ 0 w 66"/>
                  <a:gd name="T1" fmla="*/ 0 h 68"/>
                  <a:gd name="T2" fmla="*/ 0 w 66"/>
                  <a:gd name="T3" fmla="*/ 56 h 68"/>
                  <a:gd name="T4" fmla="*/ 61 w 66"/>
                  <a:gd name="T5" fmla="*/ 68 h 68"/>
                  <a:gd name="T6" fmla="*/ 66 w 66"/>
                  <a:gd name="T7" fmla="*/ 11 h 68"/>
                  <a:gd name="T8" fmla="*/ 0 w 66"/>
                  <a:gd name="T9" fmla="*/ 0 h 68"/>
                </a:gdLst>
                <a:ahLst/>
                <a:cxnLst>
                  <a:cxn ang="0">
                    <a:pos x="T0" y="T1"/>
                  </a:cxn>
                  <a:cxn ang="0">
                    <a:pos x="T2" y="T3"/>
                  </a:cxn>
                  <a:cxn ang="0">
                    <a:pos x="T4" y="T5"/>
                  </a:cxn>
                  <a:cxn ang="0">
                    <a:pos x="T6" y="T7"/>
                  </a:cxn>
                  <a:cxn ang="0">
                    <a:pos x="T8" y="T9"/>
                  </a:cxn>
                </a:cxnLst>
                <a:rect l="0" t="0" r="r" b="b"/>
                <a:pathLst>
                  <a:path w="66" h="68">
                    <a:moveTo>
                      <a:pt x="0" y="0"/>
                    </a:moveTo>
                    <a:lnTo>
                      <a:pt x="0" y="56"/>
                    </a:lnTo>
                    <a:lnTo>
                      <a:pt x="61" y="68"/>
                    </a:lnTo>
                    <a:lnTo>
                      <a:pt x="66" y="11"/>
                    </a:lnTo>
                    <a:lnTo>
                      <a:pt x="0"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4" name="Freeform 461"/>
              <p:cNvSpPr/>
              <p:nvPr/>
            </p:nvSpPr>
            <p:spPr bwMode="auto">
              <a:xfrm>
                <a:off x="2910" y="2713"/>
                <a:ext cx="66" cy="68"/>
              </a:xfrm>
              <a:custGeom>
                <a:avLst/>
                <a:gdLst>
                  <a:gd name="T0" fmla="*/ 5 w 66"/>
                  <a:gd name="T1" fmla="*/ 0 h 68"/>
                  <a:gd name="T2" fmla="*/ 0 w 66"/>
                  <a:gd name="T3" fmla="*/ 57 h 68"/>
                  <a:gd name="T4" fmla="*/ 59 w 66"/>
                  <a:gd name="T5" fmla="*/ 68 h 68"/>
                  <a:gd name="T6" fmla="*/ 66 w 66"/>
                  <a:gd name="T7" fmla="*/ 14 h 68"/>
                  <a:gd name="T8" fmla="*/ 5 w 66"/>
                  <a:gd name="T9" fmla="*/ 0 h 68"/>
                </a:gdLst>
                <a:ahLst/>
                <a:cxnLst>
                  <a:cxn ang="0">
                    <a:pos x="T0" y="T1"/>
                  </a:cxn>
                  <a:cxn ang="0">
                    <a:pos x="T2" y="T3"/>
                  </a:cxn>
                  <a:cxn ang="0">
                    <a:pos x="T4" y="T5"/>
                  </a:cxn>
                  <a:cxn ang="0">
                    <a:pos x="T6" y="T7"/>
                  </a:cxn>
                  <a:cxn ang="0">
                    <a:pos x="T8" y="T9"/>
                  </a:cxn>
                </a:cxnLst>
                <a:rect l="0" t="0" r="r" b="b"/>
                <a:pathLst>
                  <a:path w="66" h="68">
                    <a:moveTo>
                      <a:pt x="5" y="0"/>
                    </a:moveTo>
                    <a:lnTo>
                      <a:pt x="0" y="57"/>
                    </a:lnTo>
                    <a:lnTo>
                      <a:pt x="59" y="68"/>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5" name="Freeform 462"/>
              <p:cNvSpPr/>
              <p:nvPr/>
            </p:nvSpPr>
            <p:spPr bwMode="auto">
              <a:xfrm>
                <a:off x="2969" y="2727"/>
                <a:ext cx="72" cy="65"/>
              </a:xfrm>
              <a:custGeom>
                <a:avLst/>
                <a:gdLst>
                  <a:gd name="T0" fmla="*/ 7 w 72"/>
                  <a:gd name="T1" fmla="*/ 0 h 65"/>
                  <a:gd name="T2" fmla="*/ 0 w 72"/>
                  <a:gd name="T3" fmla="*/ 54 h 65"/>
                  <a:gd name="T4" fmla="*/ 67 w 72"/>
                  <a:gd name="T5" fmla="*/ 65 h 65"/>
                  <a:gd name="T6" fmla="*/ 72 w 72"/>
                  <a:gd name="T7" fmla="*/ 11 h 65"/>
                  <a:gd name="T8" fmla="*/ 7 w 72"/>
                  <a:gd name="T9" fmla="*/ 0 h 65"/>
                </a:gdLst>
                <a:ahLst/>
                <a:cxnLst>
                  <a:cxn ang="0">
                    <a:pos x="T0" y="T1"/>
                  </a:cxn>
                  <a:cxn ang="0">
                    <a:pos x="T2" y="T3"/>
                  </a:cxn>
                  <a:cxn ang="0">
                    <a:pos x="T4" y="T5"/>
                  </a:cxn>
                  <a:cxn ang="0">
                    <a:pos x="T6" y="T7"/>
                  </a:cxn>
                  <a:cxn ang="0">
                    <a:pos x="T8" y="T9"/>
                  </a:cxn>
                </a:cxnLst>
                <a:rect l="0" t="0" r="r" b="b"/>
                <a:pathLst>
                  <a:path w="72" h="65">
                    <a:moveTo>
                      <a:pt x="7" y="0"/>
                    </a:moveTo>
                    <a:lnTo>
                      <a:pt x="0" y="54"/>
                    </a:lnTo>
                    <a:lnTo>
                      <a:pt x="67" y="65"/>
                    </a:lnTo>
                    <a:lnTo>
                      <a:pt x="72" y="11"/>
                    </a:lnTo>
                    <a:lnTo>
                      <a:pt x="7"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6" name="Freeform 463"/>
              <p:cNvSpPr/>
              <p:nvPr/>
            </p:nvSpPr>
            <p:spPr bwMode="auto">
              <a:xfrm>
                <a:off x="3095" y="2752"/>
                <a:ext cx="54" cy="58"/>
              </a:xfrm>
              <a:custGeom>
                <a:avLst/>
                <a:gdLst>
                  <a:gd name="T0" fmla="*/ 24 w 24"/>
                  <a:gd name="T1" fmla="*/ 4 h 26"/>
                  <a:gd name="T2" fmla="*/ 3 w 24"/>
                  <a:gd name="T3" fmla="*/ 0 h 26"/>
                  <a:gd name="T4" fmla="*/ 0 w 24"/>
                  <a:gd name="T5" fmla="*/ 22 h 26"/>
                  <a:gd name="T6" fmla="*/ 21 w 24"/>
                  <a:gd name="T7" fmla="*/ 26 h 26"/>
                  <a:gd name="T8" fmla="*/ 24 w 24"/>
                  <a:gd name="T9" fmla="*/ 4 h 26"/>
                </a:gdLst>
                <a:ahLst/>
                <a:cxnLst>
                  <a:cxn ang="0">
                    <a:pos x="T0" y="T1"/>
                  </a:cxn>
                  <a:cxn ang="0">
                    <a:pos x="T2" y="T3"/>
                  </a:cxn>
                  <a:cxn ang="0">
                    <a:pos x="T4" y="T5"/>
                  </a:cxn>
                  <a:cxn ang="0">
                    <a:pos x="T6" y="T7"/>
                  </a:cxn>
                  <a:cxn ang="0">
                    <a:pos x="T8" y="T9"/>
                  </a:cxn>
                </a:cxnLst>
                <a:rect l="0" t="0" r="r" b="b"/>
                <a:pathLst>
                  <a:path w="24" h="26">
                    <a:moveTo>
                      <a:pt x="24" y="4"/>
                    </a:moveTo>
                    <a:cubicBezTo>
                      <a:pt x="3" y="0"/>
                      <a:pt x="3" y="0"/>
                      <a:pt x="3" y="0"/>
                    </a:cubicBezTo>
                    <a:cubicBezTo>
                      <a:pt x="0" y="22"/>
                      <a:pt x="0" y="22"/>
                      <a:pt x="0" y="22"/>
                    </a:cubicBezTo>
                    <a:cubicBezTo>
                      <a:pt x="21" y="26"/>
                      <a:pt x="21" y="26"/>
                      <a:pt x="21" y="26"/>
                    </a:cubicBezTo>
                    <a:cubicBezTo>
                      <a:pt x="22" y="18"/>
                      <a:pt x="23" y="11"/>
                      <a:pt x="24" y="4"/>
                    </a:cubicBez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7" name="Freeform 464"/>
              <p:cNvSpPr/>
              <p:nvPr/>
            </p:nvSpPr>
            <p:spPr bwMode="auto">
              <a:xfrm>
                <a:off x="3036" y="2738"/>
                <a:ext cx="66" cy="63"/>
              </a:xfrm>
              <a:custGeom>
                <a:avLst/>
                <a:gdLst>
                  <a:gd name="T0" fmla="*/ 5 w 66"/>
                  <a:gd name="T1" fmla="*/ 0 h 63"/>
                  <a:gd name="T2" fmla="*/ 0 w 66"/>
                  <a:gd name="T3" fmla="*/ 54 h 63"/>
                  <a:gd name="T4" fmla="*/ 59 w 66"/>
                  <a:gd name="T5" fmla="*/ 63 h 63"/>
                  <a:gd name="T6" fmla="*/ 66 w 66"/>
                  <a:gd name="T7" fmla="*/ 14 h 63"/>
                  <a:gd name="T8" fmla="*/ 5 w 66"/>
                  <a:gd name="T9" fmla="*/ 0 h 63"/>
                </a:gdLst>
                <a:ahLst/>
                <a:cxnLst>
                  <a:cxn ang="0">
                    <a:pos x="T0" y="T1"/>
                  </a:cxn>
                  <a:cxn ang="0">
                    <a:pos x="T2" y="T3"/>
                  </a:cxn>
                  <a:cxn ang="0">
                    <a:pos x="T4" y="T5"/>
                  </a:cxn>
                  <a:cxn ang="0">
                    <a:pos x="T6" y="T7"/>
                  </a:cxn>
                  <a:cxn ang="0">
                    <a:pos x="T8" y="T9"/>
                  </a:cxn>
                </a:cxnLst>
                <a:rect l="0" t="0" r="r" b="b"/>
                <a:pathLst>
                  <a:path w="66" h="63">
                    <a:moveTo>
                      <a:pt x="5" y="0"/>
                    </a:moveTo>
                    <a:lnTo>
                      <a:pt x="0" y="54"/>
                    </a:lnTo>
                    <a:lnTo>
                      <a:pt x="59" y="63"/>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8" name="Freeform 465"/>
              <p:cNvSpPr/>
              <p:nvPr/>
            </p:nvSpPr>
            <p:spPr bwMode="auto">
              <a:xfrm>
                <a:off x="2768" y="2932"/>
                <a:ext cx="368" cy="144"/>
              </a:xfrm>
              <a:custGeom>
                <a:avLst/>
                <a:gdLst>
                  <a:gd name="T0" fmla="*/ 163 w 163"/>
                  <a:gd name="T1" fmla="*/ 0 h 64"/>
                  <a:gd name="T2" fmla="*/ 4 w 163"/>
                  <a:gd name="T3" fmla="*/ 6 h 64"/>
                  <a:gd name="T4" fmla="*/ 0 w 163"/>
                  <a:gd name="T5" fmla="*/ 64 h 64"/>
                  <a:gd name="T6" fmla="*/ 163 w 163"/>
                  <a:gd name="T7" fmla="*/ 62 h 64"/>
                  <a:gd name="T8" fmla="*/ 163 w 163"/>
                  <a:gd name="T9" fmla="*/ 0 h 64"/>
                </a:gdLst>
                <a:ahLst/>
                <a:cxnLst>
                  <a:cxn ang="0">
                    <a:pos x="T0" y="T1"/>
                  </a:cxn>
                  <a:cxn ang="0">
                    <a:pos x="T2" y="T3"/>
                  </a:cxn>
                  <a:cxn ang="0">
                    <a:pos x="T4" y="T5"/>
                  </a:cxn>
                  <a:cxn ang="0">
                    <a:pos x="T6" y="T7"/>
                  </a:cxn>
                  <a:cxn ang="0">
                    <a:pos x="T8" y="T9"/>
                  </a:cxn>
                </a:cxnLst>
                <a:rect l="0" t="0" r="r" b="b"/>
                <a:pathLst>
                  <a:path w="163" h="64">
                    <a:moveTo>
                      <a:pt x="163" y="0"/>
                    </a:moveTo>
                    <a:cubicBezTo>
                      <a:pt x="4" y="6"/>
                      <a:pt x="4" y="6"/>
                      <a:pt x="4" y="6"/>
                    </a:cubicBezTo>
                    <a:cubicBezTo>
                      <a:pt x="3" y="25"/>
                      <a:pt x="1" y="45"/>
                      <a:pt x="0" y="64"/>
                    </a:cubicBezTo>
                    <a:cubicBezTo>
                      <a:pt x="163" y="62"/>
                      <a:pt x="163" y="62"/>
                      <a:pt x="163" y="62"/>
                    </a:cubicBezTo>
                    <a:cubicBezTo>
                      <a:pt x="162" y="38"/>
                      <a:pt x="162" y="17"/>
                      <a:pt x="163" y="0"/>
                    </a:cubicBez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9" name="Freeform 466"/>
              <p:cNvSpPr/>
              <p:nvPr/>
            </p:nvSpPr>
            <p:spPr bwMode="auto">
              <a:xfrm>
                <a:off x="2761" y="3072"/>
                <a:ext cx="379" cy="178"/>
              </a:xfrm>
              <a:custGeom>
                <a:avLst/>
                <a:gdLst>
                  <a:gd name="T0" fmla="*/ 166 w 168"/>
                  <a:gd name="T1" fmla="*/ 0 h 79"/>
                  <a:gd name="T2" fmla="*/ 3 w 168"/>
                  <a:gd name="T3" fmla="*/ 2 h 79"/>
                  <a:gd name="T4" fmla="*/ 0 w 168"/>
                  <a:gd name="T5" fmla="*/ 41 h 79"/>
                  <a:gd name="T6" fmla="*/ 168 w 168"/>
                  <a:gd name="T7" fmla="*/ 79 h 79"/>
                  <a:gd name="T8" fmla="*/ 166 w 168"/>
                  <a:gd name="T9" fmla="*/ 0 h 79"/>
                </a:gdLst>
                <a:ahLst/>
                <a:cxnLst>
                  <a:cxn ang="0">
                    <a:pos x="T0" y="T1"/>
                  </a:cxn>
                  <a:cxn ang="0">
                    <a:pos x="T2" y="T3"/>
                  </a:cxn>
                  <a:cxn ang="0">
                    <a:pos x="T4" y="T5"/>
                  </a:cxn>
                  <a:cxn ang="0">
                    <a:pos x="T6" y="T7"/>
                  </a:cxn>
                  <a:cxn ang="0">
                    <a:pos x="T8" y="T9"/>
                  </a:cxn>
                </a:cxnLst>
                <a:rect l="0" t="0" r="r" b="b"/>
                <a:pathLst>
                  <a:path w="168" h="79">
                    <a:moveTo>
                      <a:pt x="166" y="0"/>
                    </a:moveTo>
                    <a:cubicBezTo>
                      <a:pt x="3" y="2"/>
                      <a:pt x="3" y="2"/>
                      <a:pt x="3" y="2"/>
                    </a:cubicBezTo>
                    <a:cubicBezTo>
                      <a:pt x="2" y="15"/>
                      <a:pt x="1" y="28"/>
                      <a:pt x="0" y="41"/>
                    </a:cubicBezTo>
                    <a:cubicBezTo>
                      <a:pt x="168" y="79"/>
                      <a:pt x="168" y="79"/>
                      <a:pt x="168" y="79"/>
                    </a:cubicBezTo>
                    <a:cubicBezTo>
                      <a:pt x="167" y="51"/>
                      <a:pt x="166" y="24"/>
                      <a:pt x="166" y="0"/>
                    </a:cubicBezTo>
                    <a:close/>
                  </a:path>
                </a:pathLst>
              </a:cu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0" name="Freeform 467"/>
              <p:cNvSpPr/>
              <p:nvPr/>
            </p:nvSpPr>
            <p:spPr bwMode="auto">
              <a:xfrm>
                <a:off x="2755" y="3164"/>
                <a:ext cx="394" cy="275"/>
              </a:xfrm>
              <a:custGeom>
                <a:avLst/>
                <a:gdLst>
                  <a:gd name="T0" fmla="*/ 3 w 175"/>
                  <a:gd name="T1" fmla="*/ 0 h 122"/>
                  <a:gd name="T2" fmla="*/ 0 w 175"/>
                  <a:gd name="T3" fmla="*/ 44 h 122"/>
                  <a:gd name="T4" fmla="*/ 175 w 175"/>
                  <a:gd name="T5" fmla="*/ 122 h 122"/>
                  <a:gd name="T6" fmla="*/ 171 w 175"/>
                  <a:gd name="T7" fmla="*/ 38 h 122"/>
                  <a:gd name="T8" fmla="*/ 3 w 175"/>
                  <a:gd name="T9" fmla="*/ 0 h 122"/>
                </a:gdLst>
                <a:ahLst/>
                <a:cxnLst>
                  <a:cxn ang="0">
                    <a:pos x="T0" y="T1"/>
                  </a:cxn>
                  <a:cxn ang="0">
                    <a:pos x="T2" y="T3"/>
                  </a:cxn>
                  <a:cxn ang="0">
                    <a:pos x="T4" y="T5"/>
                  </a:cxn>
                  <a:cxn ang="0">
                    <a:pos x="T6" y="T7"/>
                  </a:cxn>
                  <a:cxn ang="0">
                    <a:pos x="T8" y="T9"/>
                  </a:cxn>
                </a:cxnLst>
                <a:rect l="0" t="0" r="r" b="b"/>
                <a:pathLst>
                  <a:path w="175" h="122">
                    <a:moveTo>
                      <a:pt x="3" y="0"/>
                    </a:moveTo>
                    <a:cubicBezTo>
                      <a:pt x="2" y="14"/>
                      <a:pt x="1" y="29"/>
                      <a:pt x="0" y="44"/>
                    </a:cubicBezTo>
                    <a:cubicBezTo>
                      <a:pt x="175" y="122"/>
                      <a:pt x="175" y="122"/>
                      <a:pt x="175" y="122"/>
                    </a:cubicBezTo>
                    <a:cubicBezTo>
                      <a:pt x="174" y="93"/>
                      <a:pt x="172" y="65"/>
                      <a:pt x="171" y="38"/>
                    </a:cubicBezTo>
                    <a:lnTo>
                      <a:pt x="3" y="0"/>
                    </a:ln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1" name="Freeform 468"/>
              <p:cNvSpPr/>
              <p:nvPr/>
            </p:nvSpPr>
            <p:spPr bwMode="auto">
              <a:xfrm>
                <a:off x="2723" y="3263"/>
                <a:ext cx="442" cy="424"/>
              </a:xfrm>
              <a:custGeom>
                <a:avLst/>
                <a:gdLst>
                  <a:gd name="T0" fmla="*/ 14 w 196"/>
                  <a:gd name="T1" fmla="*/ 0 h 188"/>
                  <a:gd name="T2" fmla="*/ 0 w 196"/>
                  <a:gd name="T3" fmla="*/ 171 h 188"/>
                  <a:gd name="T4" fmla="*/ 196 w 196"/>
                  <a:gd name="T5" fmla="*/ 188 h 188"/>
                  <a:gd name="T6" fmla="*/ 189 w 196"/>
                  <a:gd name="T7" fmla="*/ 78 h 188"/>
                  <a:gd name="T8" fmla="*/ 14 w 196"/>
                  <a:gd name="T9" fmla="*/ 0 h 188"/>
                </a:gdLst>
                <a:ahLst/>
                <a:cxnLst>
                  <a:cxn ang="0">
                    <a:pos x="T0" y="T1"/>
                  </a:cxn>
                  <a:cxn ang="0">
                    <a:pos x="T2" y="T3"/>
                  </a:cxn>
                  <a:cxn ang="0">
                    <a:pos x="T4" y="T5"/>
                  </a:cxn>
                  <a:cxn ang="0">
                    <a:pos x="T6" y="T7"/>
                  </a:cxn>
                  <a:cxn ang="0">
                    <a:pos x="T8" y="T9"/>
                  </a:cxn>
                </a:cxnLst>
                <a:rect l="0" t="0" r="r" b="b"/>
                <a:pathLst>
                  <a:path w="196" h="188">
                    <a:moveTo>
                      <a:pt x="14" y="0"/>
                    </a:moveTo>
                    <a:cubicBezTo>
                      <a:pt x="9" y="58"/>
                      <a:pt x="5" y="116"/>
                      <a:pt x="0" y="171"/>
                    </a:cubicBezTo>
                    <a:cubicBezTo>
                      <a:pt x="65" y="177"/>
                      <a:pt x="130" y="184"/>
                      <a:pt x="196" y="188"/>
                    </a:cubicBezTo>
                    <a:cubicBezTo>
                      <a:pt x="193" y="152"/>
                      <a:pt x="191" y="114"/>
                      <a:pt x="189" y="78"/>
                    </a:cubicBezTo>
                    <a:lnTo>
                      <a:pt x="14" y="0"/>
                    </a:ln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2" name="Freeform 469"/>
              <p:cNvSpPr/>
              <p:nvPr/>
            </p:nvSpPr>
            <p:spPr bwMode="auto">
              <a:xfrm>
                <a:off x="2732" y="3317"/>
                <a:ext cx="117" cy="217"/>
              </a:xfrm>
              <a:custGeom>
                <a:avLst/>
                <a:gdLst>
                  <a:gd name="T0" fmla="*/ 8 w 52"/>
                  <a:gd name="T1" fmla="*/ 0 h 96"/>
                  <a:gd name="T2" fmla="*/ 7 w 52"/>
                  <a:gd name="T3" fmla="*/ 0 h 96"/>
                  <a:gd name="T4" fmla="*/ 0 w 52"/>
                  <a:gd name="T5" fmla="*/ 95 h 96"/>
                  <a:gd name="T6" fmla="*/ 8 w 52"/>
                  <a:gd name="T7" fmla="*/ 96 h 96"/>
                  <a:gd name="T8" fmla="*/ 52 w 52"/>
                  <a:gd name="T9" fmla="*/ 48 h 96"/>
                  <a:gd name="T10" fmla="*/ 8 w 52"/>
                  <a:gd name="T11" fmla="*/ 0 h 96"/>
                </a:gdLst>
                <a:ahLst/>
                <a:cxnLst>
                  <a:cxn ang="0">
                    <a:pos x="T0" y="T1"/>
                  </a:cxn>
                  <a:cxn ang="0">
                    <a:pos x="T2" y="T3"/>
                  </a:cxn>
                  <a:cxn ang="0">
                    <a:pos x="T4" y="T5"/>
                  </a:cxn>
                  <a:cxn ang="0">
                    <a:pos x="T6" y="T7"/>
                  </a:cxn>
                  <a:cxn ang="0">
                    <a:pos x="T8" y="T9"/>
                  </a:cxn>
                  <a:cxn ang="0">
                    <a:pos x="T10" y="T11"/>
                  </a:cxn>
                </a:cxnLst>
                <a:rect l="0" t="0" r="r" b="b"/>
                <a:pathLst>
                  <a:path w="52" h="96">
                    <a:moveTo>
                      <a:pt x="8" y="0"/>
                    </a:moveTo>
                    <a:cubicBezTo>
                      <a:pt x="8" y="0"/>
                      <a:pt x="8" y="0"/>
                      <a:pt x="7" y="0"/>
                    </a:cubicBezTo>
                    <a:cubicBezTo>
                      <a:pt x="0" y="95"/>
                      <a:pt x="0" y="95"/>
                      <a:pt x="0" y="95"/>
                    </a:cubicBezTo>
                    <a:cubicBezTo>
                      <a:pt x="2" y="95"/>
                      <a:pt x="5" y="96"/>
                      <a:pt x="8" y="96"/>
                    </a:cubicBezTo>
                    <a:cubicBezTo>
                      <a:pt x="32" y="96"/>
                      <a:pt x="52" y="74"/>
                      <a:pt x="52" y="48"/>
                    </a:cubicBezTo>
                    <a:cubicBezTo>
                      <a:pt x="52" y="22"/>
                      <a:pt x="32" y="0"/>
                      <a:pt x="8"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3" name="Freeform 470"/>
              <p:cNvSpPr/>
              <p:nvPr/>
            </p:nvSpPr>
            <p:spPr bwMode="auto">
              <a:xfrm>
                <a:off x="2752" y="3597"/>
                <a:ext cx="176" cy="69"/>
              </a:xfrm>
              <a:custGeom>
                <a:avLst/>
                <a:gdLst>
                  <a:gd name="T0" fmla="*/ 37 w 78"/>
                  <a:gd name="T1" fmla="*/ 0 h 31"/>
                  <a:gd name="T2" fmla="*/ 0 w 78"/>
                  <a:gd name="T3" fmla="*/ 24 h 31"/>
                  <a:gd name="T4" fmla="*/ 78 w 78"/>
                  <a:gd name="T5" fmla="*/ 31 h 31"/>
                  <a:gd name="T6" fmla="*/ 37 w 78"/>
                  <a:gd name="T7" fmla="*/ 0 h 31"/>
                </a:gdLst>
                <a:ahLst/>
                <a:cxnLst>
                  <a:cxn ang="0">
                    <a:pos x="T0" y="T1"/>
                  </a:cxn>
                  <a:cxn ang="0">
                    <a:pos x="T2" y="T3"/>
                  </a:cxn>
                  <a:cxn ang="0">
                    <a:pos x="T4" y="T5"/>
                  </a:cxn>
                  <a:cxn ang="0">
                    <a:pos x="T6" y="T7"/>
                  </a:cxn>
                </a:cxnLst>
                <a:rect l="0" t="0" r="r" b="b"/>
                <a:pathLst>
                  <a:path w="78" h="31">
                    <a:moveTo>
                      <a:pt x="37" y="0"/>
                    </a:moveTo>
                    <a:cubicBezTo>
                      <a:pt x="21" y="0"/>
                      <a:pt x="7" y="9"/>
                      <a:pt x="0" y="24"/>
                    </a:cubicBezTo>
                    <a:cubicBezTo>
                      <a:pt x="78" y="31"/>
                      <a:pt x="78" y="31"/>
                      <a:pt x="78" y="31"/>
                    </a:cubicBezTo>
                    <a:cubicBezTo>
                      <a:pt x="72" y="13"/>
                      <a:pt x="56" y="0"/>
                      <a:pt x="37"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4" name="Freeform 471"/>
              <p:cNvSpPr/>
              <p:nvPr/>
            </p:nvSpPr>
            <p:spPr bwMode="auto">
              <a:xfrm>
                <a:off x="2962" y="3358"/>
                <a:ext cx="176" cy="124"/>
              </a:xfrm>
              <a:custGeom>
                <a:avLst/>
                <a:gdLst>
                  <a:gd name="T0" fmla="*/ 78 w 78"/>
                  <a:gd name="T1" fmla="*/ 34 h 55"/>
                  <a:gd name="T2" fmla="*/ 0 w 78"/>
                  <a:gd name="T3" fmla="*/ 0 h 55"/>
                  <a:gd name="T4" fmla="*/ 0 w 78"/>
                  <a:gd name="T5" fmla="*/ 7 h 55"/>
                  <a:gd name="T6" fmla="*/ 43 w 78"/>
                  <a:gd name="T7" fmla="*/ 55 h 55"/>
                  <a:gd name="T8" fmla="*/ 78 w 78"/>
                  <a:gd name="T9" fmla="*/ 35 h 55"/>
                  <a:gd name="T10" fmla="*/ 78 w 78"/>
                  <a:gd name="T11" fmla="*/ 34 h 55"/>
                </a:gdLst>
                <a:ahLst/>
                <a:cxnLst>
                  <a:cxn ang="0">
                    <a:pos x="T0" y="T1"/>
                  </a:cxn>
                  <a:cxn ang="0">
                    <a:pos x="T2" y="T3"/>
                  </a:cxn>
                  <a:cxn ang="0">
                    <a:pos x="T4" y="T5"/>
                  </a:cxn>
                  <a:cxn ang="0">
                    <a:pos x="T6" y="T7"/>
                  </a:cxn>
                  <a:cxn ang="0">
                    <a:pos x="T8" y="T9"/>
                  </a:cxn>
                  <a:cxn ang="0">
                    <a:pos x="T10" y="T11"/>
                  </a:cxn>
                </a:cxnLst>
                <a:rect l="0" t="0" r="r" b="b"/>
                <a:pathLst>
                  <a:path w="78" h="55">
                    <a:moveTo>
                      <a:pt x="78" y="34"/>
                    </a:moveTo>
                    <a:cubicBezTo>
                      <a:pt x="0" y="0"/>
                      <a:pt x="0" y="0"/>
                      <a:pt x="0" y="0"/>
                    </a:cubicBezTo>
                    <a:cubicBezTo>
                      <a:pt x="0" y="2"/>
                      <a:pt x="0" y="5"/>
                      <a:pt x="0" y="7"/>
                    </a:cubicBezTo>
                    <a:cubicBezTo>
                      <a:pt x="0" y="34"/>
                      <a:pt x="19" y="55"/>
                      <a:pt x="43" y="55"/>
                    </a:cubicBezTo>
                    <a:cubicBezTo>
                      <a:pt x="58" y="55"/>
                      <a:pt x="71" y="47"/>
                      <a:pt x="78" y="35"/>
                    </a:cubicBezTo>
                    <a:lnTo>
                      <a:pt x="78" y="34"/>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5" name="Oval 472"/>
              <p:cNvSpPr>
                <a:spLocks noChangeArrowheads="1"/>
              </p:cNvSpPr>
              <p:nvPr/>
            </p:nvSpPr>
            <p:spPr bwMode="auto">
              <a:xfrm>
                <a:off x="2892" y="3475"/>
                <a:ext cx="108" cy="119"/>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6" name="Freeform 473"/>
              <p:cNvSpPr/>
              <p:nvPr/>
            </p:nvSpPr>
            <p:spPr bwMode="auto">
              <a:xfrm>
                <a:off x="3043" y="3545"/>
                <a:ext cx="117" cy="144"/>
              </a:xfrm>
              <a:custGeom>
                <a:avLst/>
                <a:gdLst>
                  <a:gd name="T0" fmla="*/ 44 w 52"/>
                  <a:gd name="T1" fmla="*/ 0 h 64"/>
                  <a:gd name="T2" fmla="*/ 0 w 52"/>
                  <a:gd name="T3" fmla="*/ 48 h 64"/>
                  <a:gd name="T4" fmla="*/ 2 w 52"/>
                  <a:gd name="T5" fmla="*/ 59 h 64"/>
                  <a:gd name="T6" fmla="*/ 52 w 52"/>
                  <a:gd name="T7" fmla="*/ 64 h 64"/>
                  <a:gd name="T8" fmla="*/ 47 w 52"/>
                  <a:gd name="T9" fmla="*/ 0 h 64"/>
                  <a:gd name="T10" fmla="*/ 44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44" y="0"/>
                    </a:moveTo>
                    <a:cubicBezTo>
                      <a:pt x="20" y="0"/>
                      <a:pt x="0" y="21"/>
                      <a:pt x="0" y="48"/>
                    </a:cubicBezTo>
                    <a:cubicBezTo>
                      <a:pt x="0" y="52"/>
                      <a:pt x="1" y="56"/>
                      <a:pt x="2" y="59"/>
                    </a:cubicBezTo>
                    <a:cubicBezTo>
                      <a:pt x="52" y="64"/>
                      <a:pt x="52" y="64"/>
                      <a:pt x="52" y="64"/>
                    </a:cubicBezTo>
                    <a:cubicBezTo>
                      <a:pt x="47" y="0"/>
                      <a:pt x="47" y="0"/>
                      <a:pt x="47" y="0"/>
                    </a:cubicBezTo>
                    <a:cubicBezTo>
                      <a:pt x="46" y="0"/>
                      <a:pt x="45" y="0"/>
                      <a:pt x="44"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7" name="Oval 474"/>
              <p:cNvSpPr>
                <a:spLocks noChangeArrowheads="1"/>
              </p:cNvSpPr>
              <p:nvPr/>
            </p:nvSpPr>
            <p:spPr bwMode="auto">
              <a:xfrm>
                <a:off x="2746" y="3673"/>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8" name="Oval 475"/>
              <p:cNvSpPr>
                <a:spLocks noChangeArrowheads="1"/>
              </p:cNvSpPr>
              <p:nvPr/>
            </p:nvSpPr>
            <p:spPr bwMode="auto">
              <a:xfrm>
                <a:off x="2955" y="3709"/>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9" name="Oval 476"/>
              <p:cNvSpPr>
                <a:spLocks noChangeArrowheads="1"/>
              </p:cNvSpPr>
              <p:nvPr/>
            </p:nvSpPr>
            <p:spPr bwMode="auto">
              <a:xfrm>
                <a:off x="2854" y="3698"/>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0" name="Oval 477"/>
              <p:cNvSpPr>
                <a:spLocks noChangeArrowheads="1"/>
              </p:cNvSpPr>
              <p:nvPr/>
            </p:nvSpPr>
            <p:spPr bwMode="auto">
              <a:xfrm>
                <a:off x="2775" y="3741"/>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1" name="Oval 478"/>
              <p:cNvSpPr>
                <a:spLocks noChangeArrowheads="1"/>
              </p:cNvSpPr>
              <p:nvPr/>
            </p:nvSpPr>
            <p:spPr bwMode="auto">
              <a:xfrm>
                <a:off x="2874" y="3795"/>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2" name="Oval 479"/>
              <p:cNvSpPr>
                <a:spLocks noChangeArrowheads="1"/>
              </p:cNvSpPr>
              <p:nvPr/>
            </p:nvSpPr>
            <p:spPr bwMode="auto">
              <a:xfrm>
                <a:off x="2716" y="3806"/>
                <a:ext cx="30"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3" name="Oval 480"/>
              <p:cNvSpPr>
                <a:spLocks noChangeArrowheads="1"/>
              </p:cNvSpPr>
              <p:nvPr/>
            </p:nvSpPr>
            <p:spPr bwMode="auto">
              <a:xfrm>
                <a:off x="3003" y="3784"/>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4" name="Oval 481"/>
              <p:cNvSpPr>
                <a:spLocks noChangeArrowheads="1"/>
              </p:cNvSpPr>
              <p:nvPr/>
            </p:nvSpPr>
            <p:spPr bwMode="auto">
              <a:xfrm>
                <a:off x="3093" y="3700"/>
                <a:ext cx="27" cy="3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5" name="Oval 482"/>
              <p:cNvSpPr>
                <a:spLocks noChangeArrowheads="1"/>
              </p:cNvSpPr>
              <p:nvPr/>
            </p:nvSpPr>
            <p:spPr bwMode="auto">
              <a:xfrm>
                <a:off x="3131" y="3795"/>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6" name="Oval 483"/>
              <p:cNvSpPr>
                <a:spLocks noChangeArrowheads="1"/>
              </p:cNvSpPr>
              <p:nvPr/>
            </p:nvSpPr>
            <p:spPr bwMode="auto">
              <a:xfrm>
                <a:off x="2809" y="2995"/>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7" name="Oval 484"/>
              <p:cNvSpPr>
                <a:spLocks noChangeArrowheads="1"/>
              </p:cNvSpPr>
              <p:nvPr/>
            </p:nvSpPr>
            <p:spPr bwMode="auto">
              <a:xfrm>
                <a:off x="2809" y="3112"/>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8" name="Oval 485"/>
              <p:cNvSpPr>
                <a:spLocks noChangeArrowheads="1"/>
              </p:cNvSpPr>
              <p:nvPr/>
            </p:nvSpPr>
            <p:spPr bwMode="auto">
              <a:xfrm>
                <a:off x="2888" y="3123"/>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9" name="Oval 486"/>
              <p:cNvSpPr>
                <a:spLocks noChangeArrowheads="1"/>
              </p:cNvSpPr>
              <p:nvPr/>
            </p:nvSpPr>
            <p:spPr bwMode="auto">
              <a:xfrm>
                <a:off x="2973" y="3128"/>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0" name="Oval 487"/>
              <p:cNvSpPr>
                <a:spLocks noChangeArrowheads="1"/>
              </p:cNvSpPr>
              <p:nvPr/>
            </p:nvSpPr>
            <p:spPr bwMode="auto">
              <a:xfrm>
                <a:off x="3068" y="3144"/>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1" name="Oval 488"/>
              <p:cNvSpPr>
                <a:spLocks noChangeArrowheads="1"/>
              </p:cNvSpPr>
              <p:nvPr/>
            </p:nvSpPr>
            <p:spPr bwMode="auto">
              <a:xfrm>
                <a:off x="2899"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2" name="Oval 489"/>
              <p:cNvSpPr>
                <a:spLocks noChangeArrowheads="1"/>
              </p:cNvSpPr>
              <p:nvPr/>
            </p:nvSpPr>
            <p:spPr bwMode="auto">
              <a:xfrm>
                <a:off x="2985"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3" name="Oval 490"/>
              <p:cNvSpPr>
                <a:spLocks noChangeArrowheads="1"/>
              </p:cNvSpPr>
              <p:nvPr/>
            </p:nvSpPr>
            <p:spPr bwMode="auto">
              <a:xfrm>
                <a:off x="3086" y="298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4" name="Oval 491"/>
              <p:cNvSpPr>
                <a:spLocks noChangeArrowheads="1"/>
              </p:cNvSpPr>
              <p:nvPr/>
            </p:nvSpPr>
            <p:spPr bwMode="auto">
              <a:xfrm>
                <a:off x="2782" y="3211"/>
                <a:ext cx="31" cy="3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5" name="Oval 492"/>
              <p:cNvSpPr>
                <a:spLocks noChangeArrowheads="1"/>
              </p:cNvSpPr>
              <p:nvPr/>
            </p:nvSpPr>
            <p:spPr bwMode="auto">
              <a:xfrm>
                <a:off x="2872" y="3250"/>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6" name="Oval 493"/>
              <p:cNvSpPr>
                <a:spLocks noChangeArrowheads="1"/>
              </p:cNvSpPr>
              <p:nvPr/>
            </p:nvSpPr>
            <p:spPr bwMode="auto">
              <a:xfrm>
                <a:off x="2978" y="3292"/>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7" name="Oval 494"/>
              <p:cNvSpPr>
                <a:spLocks noChangeArrowheads="1"/>
              </p:cNvSpPr>
              <p:nvPr/>
            </p:nvSpPr>
            <p:spPr bwMode="auto">
              <a:xfrm>
                <a:off x="3086" y="332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8" name="Freeform 495"/>
              <p:cNvSpPr/>
              <p:nvPr/>
            </p:nvSpPr>
            <p:spPr bwMode="auto">
              <a:xfrm>
                <a:off x="2809" y="2395"/>
                <a:ext cx="372" cy="172"/>
              </a:xfrm>
              <a:custGeom>
                <a:avLst/>
                <a:gdLst>
                  <a:gd name="T0" fmla="*/ 2 w 372"/>
                  <a:gd name="T1" fmla="*/ 0 h 172"/>
                  <a:gd name="T2" fmla="*/ 47 w 372"/>
                  <a:gd name="T3" fmla="*/ 82 h 172"/>
                  <a:gd name="T4" fmla="*/ 110 w 372"/>
                  <a:gd name="T5" fmla="*/ 12 h 172"/>
                  <a:gd name="T6" fmla="*/ 151 w 372"/>
                  <a:gd name="T7" fmla="*/ 104 h 172"/>
                  <a:gd name="T8" fmla="*/ 227 w 372"/>
                  <a:gd name="T9" fmla="*/ 28 h 172"/>
                  <a:gd name="T10" fmla="*/ 263 w 372"/>
                  <a:gd name="T11" fmla="*/ 140 h 172"/>
                  <a:gd name="T12" fmla="*/ 351 w 372"/>
                  <a:gd name="T13" fmla="*/ 41 h 172"/>
                  <a:gd name="T14" fmla="*/ 372 w 372"/>
                  <a:gd name="T15" fmla="*/ 172 h 172"/>
                  <a:gd name="T16" fmla="*/ 0 w 372"/>
                  <a:gd name="T17" fmla="*/ 66 h 172"/>
                  <a:gd name="T18" fmla="*/ 2 w 3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172">
                    <a:moveTo>
                      <a:pt x="2" y="0"/>
                    </a:moveTo>
                    <a:lnTo>
                      <a:pt x="47" y="82"/>
                    </a:lnTo>
                    <a:lnTo>
                      <a:pt x="110" y="12"/>
                    </a:lnTo>
                    <a:lnTo>
                      <a:pt x="151" y="104"/>
                    </a:lnTo>
                    <a:lnTo>
                      <a:pt x="227" y="28"/>
                    </a:lnTo>
                    <a:lnTo>
                      <a:pt x="263" y="140"/>
                    </a:lnTo>
                    <a:lnTo>
                      <a:pt x="351" y="41"/>
                    </a:lnTo>
                    <a:lnTo>
                      <a:pt x="372" y="172"/>
                    </a:lnTo>
                    <a:lnTo>
                      <a:pt x="0" y="66"/>
                    </a:lnTo>
                    <a:lnTo>
                      <a:pt x="2" y="0"/>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9" name="Freeform 496"/>
              <p:cNvSpPr/>
              <p:nvPr/>
            </p:nvSpPr>
            <p:spPr bwMode="auto">
              <a:xfrm>
                <a:off x="2802" y="2522"/>
                <a:ext cx="361" cy="142"/>
              </a:xfrm>
              <a:custGeom>
                <a:avLst/>
                <a:gdLst>
                  <a:gd name="T0" fmla="*/ 142 w 160"/>
                  <a:gd name="T1" fmla="*/ 36 h 63"/>
                  <a:gd name="T2" fmla="*/ 136 w 160"/>
                  <a:gd name="T3" fmla="*/ 35 h 63"/>
                  <a:gd name="T4" fmla="*/ 108 w 160"/>
                  <a:gd name="T5" fmla="*/ 43 h 63"/>
                  <a:gd name="T6" fmla="*/ 98 w 160"/>
                  <a:gd name="T7" fmla="*/ 25 h 63"/>
                  <a:gd name="T8" fmla="*/ 95 w 160"/>
                  <a:gd name="T9" fmla="*/ 24 h 63"/>
                  <a:gd name="T10" fmla="*/ 71 w 160"/>
                  <a:gd name="T11" fmla="*/ 34 h 63"/>
                  <a:gd name="T12" fmla="*/ 53 w 160"/>
                  <a:gd name="T13" fmla="*/ 14 h 63"/>
                  <a:gd name="T14" fmla="*/ 48 w 160"/>
                  <a:gd name="T15" fmla="*/ 12 h 63"/>
                  <a:gd name="T16" fmla="*/ 23 w 160"/>
                  <a:gd name="T17" fmla="*/ 22 h 63"/>
                  <a:gd name="T18" fmla="*/ 2 w 160"/>
                  <a:gd name="T19" fmla="*/ 1 h 63"/>
                  <a:gd name="T20" fmla="*/ 1 w 160"/>
                  <a:gd name="T21" fmla="*/ 0 h 63"/>
                  <a:gd name="T22" fmla="*/ 0 w 160"/>
                  <a:gd name="T23" fmla="*/ 20 h 63"/>
                  <a:gd name="T24" fmla="*/ 24 w 160"/>
                  <a:gd name="T25" fmla="*/ 33 h 63"/>
                  <a:gd name="T26" fmla="*/ 48 w 160"/>
                  <a:gd name="T27" fmla="*/ 23 h 63"/>
                  <a:gd name="T28" fmla="*/ 66 w 160"/>
                  <a:gd name="T29" fmla="*/ 45 h 63"/>
                  <a:gd name="T30" fmla="*/ 91 w 160"/>
                  <a:gd name="T31" fmla="*/ 35 h 63"/>
                  <a:gd name="T32" fmla="*/ 109 w 160"/>
                  <a:gd name="T33" fmla="*/ 53 h 63"/>
                  <a:gd name="T34" fmla="*/ 137 w 160"/>
                  <a:gd name="T35" fmla="*/ 45 h 63"/>
                  <a:gd name="T36" fmla="*/ 159 w 160"/>
                  <a:gd name="T37" fmla="*/ 63 h 63"/>
                  <a:gd name="T38" fmla="*/ 160 w 160"/>
                  <a:gd name="T39" fmla="*/ 54 h 63"/>
                  <a:gd name="T40" fmla="*/ 142 w 160"/>
                  <a:gd name="T41"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63">
                    <a:moveTo>
                      <a:pt x="142" y="36"/>
                    </a:moveTo>
                    <a:cubicBezTo>
                      <a:pt x="136" y="35"/>
                      <a:pt x="136" y="35"/>
                      <a:pt x="136" y="35"/>
                    </a:cubicBezTo>
                    <a:cubicBezTo>
                      <a:pt x="129" y="41"/>
                      <a:pt x="118" y="49"/>
                      <a:pt x="108" y="43"/>
                    </a:cubicBezTo>
                    <a:cubicBezTo>
                      <a:pt x="99" y="38"/>
                      <a:pt x="98" y="31"/>
                      <a:pt x="98" y="25"/>
                    </a:cubicBezTo>
                    <a:cubicBezTo>
                      <a:pt x="95" y="24"/>
                      <a:pt x="95" y="24"/>
                      <a:pt x="95" y="24"/>
                    </a:cubicBezTo>
                    <a:cubicBezTo>
                      <a:pt x="91" y="29"/>
                      <a:pt x="83" y="35"/>
                      <a:pt x="71" y="34"/>
                    </a:cubicBezTo>
                    <a:cubicBezTo>
                      <a:pt x="59" y="32"/>
                      <a:pt x="55" y="21"/>
                      <a:pt x="53" y="14"/>
                    </a:cubicBezTo>
                    <a:cubicBezTo>
                      <a:pt x="48" y="12"/>
                      <a:pt x="48" y="12"/>
                      <a:pt x="48" y="12"/>
                    </a:cubicBezTo>
                    <a:cubicBezTo>
                      <a:pt x="44" y="18"/>
                      <a:pt x="36" y="23"/>
                      <a:pt x="23" y="22"/>
                    </a:cubicBezTo>
                    <a:cubicBezTo>
                      <a:pt x="8" y="21"/>
                      <a:pt x="3" y="9"/>
                      <a:pt x="2" y="1"/>
                    </a:cubicBezTo>
                    <a:cubicBezTo>
                      <a:pt x="1" y="0"/>
                      <a:pt x="1" y="0"/>
                      <a:pt x="1" y="0"/>
                    </a:cubicBezTo>
                    <a:cubicBezTo>
                      <a:pt x="0" y="20"/>
                      <a:pt x="0" y="20"/>
                      <a:pt x="0" y="20"/>
                    </a:cubicBezTo>
                    <a:cubicBezTo>
                      <a:pt x="0" y="20"/>
                      <a:pt x="8" y="34"/>
                      <a:pt x="24" y="33"/>
                    </a:cubicBezTo>
                    <a:cubicBezTo>
                      <a:pt x="40" y="32"/>
                      <a:pt x="48" y="23"/>
                      <a:pt x="48" y="23"/>
                    </a:cubicBezTo>
                    <a:cubicBezTo>
                      <a:pt x="48" y="23"/>
                      <a:pt x="49" y="42"/>
                      <a:pt x="66" y="45"/>
                    </a:cubicBezTo>
                    <a:cubicBezTo>
                      <a:pt x="83" y="47"/>
                      <a:pt x="91" y="35"/>
                      <a:pt x="91" y="35"/>
                    </a:cubicBezTo>
                    <a:cubicBezTo>
                      <a:pt x="91" y="35"/>
                      <a:pt x="95" y="50"/>
                      <a:pt x="109" y="53"/>
                    </a:cubicBezTo>
                    <a:cubicBezTo>
                      <a:pt x="123" y="57"/>
                      <a:pt x="137" y="45"/>
                      <a:pt x="137" y="45"/>
                    </a:cubicBezTo>
                    <a:cubicBezTo>
                      <a:pt x="143" y="60"/>
                      <a:pt x="159" y="63"/>
                      <a:pt x="159" y="63"/>
                    </a:cubicBezTo>
                    <a:cubicBezTo>
                      <a:pt x="160" y="54"/>
                      <a:pt x="160" y="54"/>
                      <a:pt x="160" y="54"/>
                    </a:cubicBezTo>
                    <a:cubicBezTo>
                      <a:pt x="148" y="51"/>
                      <a:pt x="144" y="43"/>
                      <a:pt x="142" y="36"/>
                    </a:cubicBezTo>
                    <a:close/>
                  </a:path>
                </a:pathLst>
              </a:cu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0" name="Freeform 497"/>
              <p:cNvSpPr/>
              <p:nvPr/>
            </p:nvSpPr>
            <p:spPr bwMode="auto">
              <a:xfrm>
                <a:off x="2802" y="2526"/>
                <a:ext cx="358" cy="156"/>
              </a:xfrm>
              <a:custGeom>
                <a:avLst/>
                <a:gdLst>
                  <a:gd name="T0" fmla="*/ 145 w 159"/>
                  <a:gd name="T1" fmla="*/ 51 h 69"/>
                  <a:gd name="T2" fmla="*/ 139 w 159"/>
                  <a:gd name="T3" fmla="*/ 36 h 69"/>
                  <a:gd name="T4" fmla="*/ 107 w 159"/>
                  <a:gd name="T5" fmla="*/ 50 h 69"/>
                  <a:gd name="T6" fmla="*/ 98 w 159"/>
                  <a:gd name="T7" fmla="*/ 41 h 69"/>
                  <a:gd name="T8" fmla="*/ 93 w 159"/>
                  <a:gd name="T9" fmla="*/ 28 h 69"/>
                  <a:gd name="T10" fmla="*/ 70 w 159"/>
                  <a:gd name="T11" fmla="*/ 40 h 69"/>
                  <a:gd name="T12" fmla="*/ 51 w 159"/>
                  <a:gd name="T13" fmla="*/ 15 h 69"/>
                  <a:gd name="T14" fmla="*/ 39 w 159"/>
                  <a:gd name="T15" fmla="*/ 25 h 69"/>
                  <a:gd name="T16" fmla="*/ 22 w 159"/>
                  <a:gd name="T17" fmla="*/ 28 h 69"/>
                  <a:gd name="T18" fmla="*/ 1 w 159"/>
                  <a:gd name="T19" fmla="*/ 0 h 69"/>
                  <a:gd name="T20" fmla="*/ 0 w 159"/>
                  <a:gd name="T21" fmla="*/ 26 h 69"/>
                  <a:gd name="T22" fmla="*/ 23 w 159"/>
                  <a:gd name="T23" fmla="*/ 39 h 69"/>
                  <a:gd name="T24" fmla="*/ 47 w 159"/>
                  <a:gd name="T25" fmla="*/ 29 h 69"/>
                  <a:gd name="T26" fmla="*/ 66 w 159"/>
                  <a:gd name="T27" fmla="*/ 51 h 69"/>
                  <a:gd name="T28" fmla="*/ 91 w 159"/>
                  <a:gd name="T29" fmla="*/ 41 h 69"/>
                  <a:gd name="T30" fmla="*/ 108 w 159"/>
                  <a:gd name="T31" fmla="*/ 59 h 69"/>
                  <a:gd name="T32" fmla="*/ 136 w 159"/>
                  <a:gd name="T33" fmla="*/ 51 h 69"/>
                  <a:gd name="T34" fmla="*/ 159 w 159"/>
                  <a:gd name="T35" fmla="*/ 69 h 69"/>
                  <a:gd name="T36" fmla="*/ 159 w 159"/>
                  <a:gd name="T37" fmla="*/ 60 h 69"/>
                  <a:gd name="T38" fmla="*/ 145 w 159"/>
                  <a:gd name="T3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69">
                    <a:moveTo>
                      <a:pt x="145" y="51"/>
                    </a:moveTo>
                    <a:cubicBezTo>
                      <a:pt x="142" y="46"/>
                      <a:pt x="139" y="42"/>
                      <a:pt x="139" y="36"/>
                    </a:cubicBezTo>
                    <a:cubicBezTo>
                      <a:pt x="131" y="44"/>
                      <a:pt x="120" y="57"/>
                      <a:pt x="107" y="50"/>
                    </a:cubicBezTo>
                    <a:cubicBezTo>
                      <a:pt x="104" y="48"/>
                      <a:pt x="100" y="44"/>
                      <a:pt x="98" y="41"/>
                    </a:cubicBezTo>
                    <a:cubicBezTo>
                      <a:pt x="97" y="39"/>
                      <a:pt x="92" y="30"/>
                      <a:pt x="93" y="28"/>
                    </a:cubicBezTo>
                    <a:cubicBezTo>
                      <a:pt x="89" y="37"/>
                      <a:pt x="80" y="41"/>
                      <a:pt x="70" y="40"/>
                    </a:cubicBezTo>
                    <a:cubicBezTo>
                      <a:pt x="58" y="38"/>
                      <a:pt x="52" y="26"/>
                      <a:pt x="51" y="15"/>
                    </a:cubicBezTo>
                    <a:cubicBezTo>
                      <a:pt x="46" y="19"/>
                      <a:pt x="44" y="23"/>
                      <a:pt x="39" y="25"/>
                    </a:cubicBezTo>
                    <a:cubicBezTo>
                      <a:pt x="34" y="28"/>
                      <a:pt x="28" y="29"/>
                      <a:pt x="22" y="28"/>
                    </a:cubicBezTo>
                    <a:cubicBezTo>
                      <a:pt x="2" y="26"/>
                      <a:pt x="1" y="5"/>
                      <a:pt x="1" y="0"/>
                    </a:cubicBezTo>
                    <a:cubicBezTo>
                      <a:pt x="0" y="26"/>
                      <a:pt x="0" y="26"/>
                      <a:pt x="0" y="26"/>
                    </a:cubicBezTo>
                    <a:cubicBezTo>
                      <a:pt x="0" y="26"/>
                      <a:pt x="7" y="40"/>
                      <a:pt x="23" y="39"/>
                    </a:cubicBezTo>
                    <a:cubicBezTo>
                      <a:pt x="40" y="38"/>
                      <a:pt x="47" y="29"/>
                      <a:pt x="47" y="29"/>
                    </a:cubicBezTo>
                    <a:cubicBezTo>
                      <a:pt x="47" y="29"/>
                      <a:pt x="49" y="48"/>
                      <a:pt x="66" y="51"/>
                    </a:cubicBezTo>
                    <a:cubicBezTo>
                      <a:pt x="82" y="53"/>
                      <a:pt x="91" y="41"/>
                      <a:pt x="91" y="41"/>
                    </a:cubicBezTo>
                    <a:cubicBezTo>
                      <a:pt x="91" y="41"/>
                      <a:pt x="94" y="56"/>
                      <a:pt x="108" y="59"/>
                    </a:cubicBezTo>
                    <a:cubicBezTo>
                      <a:pt x="123" y="63"/>
                      <a:pt x="136" y="51"/>
                      <a:pt x="136" y="51"/>
                    </a:cubicBezTo>
                    <a:cubicBezTo>
                      <a:pt x="142" y="66"/>
                      <a:pt x="159" y="69"/>
                      <a:pt x="159" y="69"/>
                    </a:cubicBezTo>
                    <a:cubicBezTo>
                      <a:pt x="159" y="60"/>
                      <a:pt x="159" y="60"/>
                      <a:pt x="159" y="60"/>
                    </a:cubicBezTo>
                    <a:cubicBezTo>
                      <a:pt x="159" y="62"/>
                      <a:pt x="146" y="52"/>
                      <a:pt x="145" y="51"/>
                    </a:cubicBezTo>
                    <a:close/>
                  </a:path>
                </a:pathLst>
              </a:custGeom>
              <a:solidFill>
                <a:srgbClr val="D4D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1" name="Oval 498"/>
              <p:cNvSpPr>
                <a:spLocks noChangeArrowheads="1"/>
              </p:cNvSpPr>
              <p:nvPr/>
            </p:nvSpPr>
            <p:spPr bwMode="auto">
              <a:xfrm>
                <a:off x="2843" y="2537"/>
                <a:ext cx="15"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2" name="Oval 499"/>
              <p:cNvSpPr>
                <a:spLocks noChangeArrowheads="1"/>
              </p:cNvSpPr>
              <p:nvPr/>
            </p:nvSpPr>
            <p:spPr bwMode="auto">
              <a:xfrm>
                <a:off x="2962" y="2569"/>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3" name="Oval 500"/>
              <p:cNvSpPr>
                <a:spLocks noChangeArrowheads="1"/>
              </p:cNvSpPr>
              <p:nvPr/>
            </p:nvSpPr>
            <p:spPr bwMode="auto">
              <a:xfrm>
                <a:off x="3050" y="2594"/>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4" name="Oval 501"/>
              <p:cNvSpPr>
                <a:spLocks noChangeArrowheads="1"/>
              </p:cNvSpPr>
              <p:nvPr/>
            </p:nvSpPr>
            <p:spPr bwMode="auto">
              <a:xfrm>
                <a:off x="3151" y="2616"/>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5" name="Oval 502"/>
              <p:cNvSpPr>
                <a:spLocks noChangeArrowheads="1"/>
              </p:cNvSpPr>
              <p:nvPr/>
            </p:nvSpPr>
            <p:spPr bwMode="auto">
              <a:xfrm>
                <a:off x="2881" y="2623"/>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6" name="Oval 503"/>
              <p:cNvSpPr>
                <a:spLocks noChangeArrowheads="1"/>
              </p:cNvSpPr>
              <p:nvPr/>
            </p:nvSpPr>
            <p:spPr bwMode="auto">
              <a:xfrm>
                <a:off x="2991" y="2650"/>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7" name="Oval 504"/>
              <p:cNvSpPr>
                <a:spLocks noChangeArrowheads="1"/>
              </p:cNvSpPr>
              <p:nvPr/>
            </p:nvSpPr>
            <p:spPr bwMode="auto">
              <a:xfrm>
                <a:off x="3084" y="2668"/>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8" name="Oval 505"/>
              <p:cNvSpPr>
                <a:spLocks noChangeArrowheads="1"/>
              </p:cNvSpPr>
              <p:nvPr/>
            </p:nvSpPr>
            <p:spPr bwMode="auto">
              <a:xfrm>
                <a:off x="2737" y="1841"/>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9" name="Oval 506"/>
              <p:cNvSpPr>
                <a:spLocks noChangeArrowheads="1"/>
              </p:cNvSpPr>
              <p:nvPr/>
            </p:nvSpPr>
            <p:spPr bwMode="auto">
              <a:xfrm>
                <a:off x="2901" y="1864"/>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0" name="Oval 507"/>
              <p:cNvSpPr>
                <a:spLocks noChangeArrowheads="1"/>
              </p:cNvSpPr>
              <p:nvPr/>
            </p:nvSpPr>
            <p:spPr bwMode="auto">
              <a:xfrm>
                <a:off x="2818" y="188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1" name="Oval 508"/>
              <p:cNvSpPr>
                <a:spLocks noChangeArrowheads="1"/>
              </p:cNvSpPr>
              <p:nvPr/>
            </p:nvSpPr>
            <p:spPr bwMode="auto">
              <a:xfrm>
                <a:off x="2872" y="1940"/>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2" name="Oval 509"/>
              <p:cNvSpPr>
                <a:spLocks noChangeArrowheads="1"/>
              </p:cNvSpPr>
              <p:nvPr/>
            </p:nvSpPr>
            <p:spPr bwMode="auto">
              <a:xfrm>
                <a:off x="2982"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3" name="Oval 510"/>
              <p:cNvSpPr>
                <a:spLocks noChangeArrowheads="1"/>
              </p:cNvSpPr>
              <p:nvPr/>
            </p:nvSpPr>
            <p:spPr bwMode="auto">
              <a:xfrm>
                <a:off x="3140"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4" name="Oval 511"/>
              <p:cNvSpPr>
                <a:spLocks noChangeArrowheads="1"/>
              </p:cNvSpPr>
              <p:nvPr/>
            </p:nvSpPr>
            <p:spPr bwMode="auto">
              <a:xfrm>
                <a:off x="3082" y="1999"/>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5" name="Oval 512"/>
              <p:cNvSpPr>
                <a:spLocks noChangeArrowheads="1"/>
              </p:cNvSpPr>
              <p:nvPr/>
            </p:nvSpPr>
            <p:spPr bwMode="auto">
              <a:xfrm>
                <a:off x="3212" y="2024"/>
                <a:ext cx="25"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6" name="Oval 513"/>
              <p:cNvSpPr>
                <a:spLocks noChangeArrowheads="1"/>
              </p:cNvSpPr>
              <p:nvPr/>
            </p:nvSpPr>
            <p:spPr bwMode="auto">
              <a:xfrm>
                <a:off x="3282" y="1965"/>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7" name="Oval 514"/>
              <p:cNvSpPr>
                <a:spLocks noChangeArrowheads="1"/>
              </p:cNvSpPr>
              <p:nvPr/>
            </p:nvSpPr>
            <p:spPr bwMode="auto">
              <a:xfrm>
                <a:off x="3388" y="1983"/>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8" name="Oval 515"/>
              <p:cNvSpPr>
                <a:spLocks noChangeArrowheads="1"/>
              </p:cNvSpPr>
              <p:nvPr/>
            </p:nvSpPr>
            <p:spPr bwMode="auto">
              <a:xfrm>
                <a:off x="29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9" name="Oval 516"/>
              <p:cNvSpPr>
                <a:spLocks noChangeArrowheads="1"/>
              </p:cNvSpPr>
              <p:nvPr/>
            </p:nvSpPr>
            <p:spPr bwMode="auto">
              <a:xfrm>
                <a:off x="2813" y="2012"/>
                <a:ext cx="25"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0" name="Oval 517"/>
              <p:cNvSpPr>
                <a:spLocks noChangeArrowheads="1"/>
              </p:cNvSpPr>
              <p:nvPr/>
            </p:nvSpPr>
            <p:spPr bwMode="auto">
              <a:xfrm>
                <a:off x="28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1" name="Line 518"/>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2" name="Line 519"/>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3" name="Freeform 520"/>
              <p:cNvSpPr/>
              <p:nvPr/>
            </p:nvSpPr>
            <p:spPr bwMode="auto">
              <a:xfrm>
                <a:off x="2750" y="1122"/>
                <a:ext cx="183" cy="304"/>
              </a:xfrm>
              <a:custGeom>
                <a:avLst/>
                <a:gdLst>
                  <a:gd name="T0" fmla="*/ 120 w 183"/>
                  <a:gd name="T1" fmla="*/ 0 h 304"/>
                  <a:gd name="T2" fmla="*/ 0 w 183"/>
                  <a:gd name="T3" fmla="*/ 88 h 304"/>
                  <a:gd name="T4" fmla="*/ 135 w 183"/>
                  <a:gd name="T5" fmla="*/ 88 h 304"/>
                  <a:gd name="T6" fmla="*/ 11 w 183"/>
                  <a:gd name="T7" fmla="*/ 163 h 304"/>
                  <a:gd name="T8" fmla="*/ 151 w 183"/>
                  <a:gd name="T9" fmla="*/ 187 h 304"/>
                  <a:gd name="T10" fmla="*/ 16 w 183"/>
                  <a:gd name="T11" fmla="*/ 239 h 304"/>
                  <a:gd name="T12" fmla="*/ 183 w 183"/>
                  <a:gd name="T13" fmla="*/ 304 h 304"/>
                  <a:gd name="T14" fmla="*/ 120 w 183"/>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4">
                    <a:moveTo>
                      <a:pt x="120" y="0"/>
                    </a:moveTo>
                    <a:lnTo>
                      <a:pt x="0" y="88"/>
                    </a:lnTo>
                    <a:lnTo>
                      <a:pt x="135" y="88"/>
                    </a:lnTo>
                    <a:lnTo>
                      <a:pt x="11" y="163"/>
                    </a:lnTo>
                    <a:lnTo>
                      <a:pt x="151" y="187"/>
                    </a:lnTo>
                    <a:lnTo>
                      <a:pt x="16" y="239"/>
                    </a:lnTo>
                    <a:lnTo>
                      <a:pt x="183" y="304"/>
                    </a:lnTo>
                    <a:lnTo>
                      <a:pt x="120"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4" name="Freeform 521"/>
              <p:cNvSpPr/>
              <p:nvPr/>
            </p:nvSpPr>
            <p:spPr bwMode="auto">
              <a:xfrm>
                <a:off x="2813" y="3908"/>
                <a:ext cx="201" cy="135"/>
              </a:xfrm>
              <a:custGeom>
                <a:avLst/>
                <a:gdLst>
                  <a:gd name="T0" fmla="*/ 142 w 201"/>
                  <a:gd name="T1" fmla="*/ 0 h 135"/>
                  <a:gd name="T2" fmla="*/ 0 w 201"/>
                  <a:gd name="T3" fmla="*/ 87 h 135"/>
                  <a:gd name="T4" fmla="*/ 201 w 201"/>
                  <a:gd name="T5" fmla="*/ 135 h 135"/>
                  <a:gd name="T6" fmla="*/ 142 w 201"/>
                  <a:gd name="T7" fmla="*/ 0 h 135"/>
                </a:gdLst>
                <a:ahLst/>
                <a:cxnLst>
                  <a:cxn ang="0">
                    <a:pos x="T0" y="T1"/>
                  </a:cxn>
                  <a:cxn ang="0">
                    <a:pos x="T2" y="T3"/>
                  </a:cxn>
                  <a:cxn ang="0">
                    <a:pos x="T4" y="T5"/>
                  </a:cxn>
                  <a:cxn ang="0">
                    <a:pos x="T6" y="T7"/>
                  </a:cxn>
                </a:cxnLst>
                <a:rect l="0" t="0" r="r" b="b"/>
                <a:pathLst>
                  <a:path w="201" h="135">
                    <a:moveTo>
                      <a:pt x="142" y="0"/>
                    </a:moveTo>
                    <a:lnTo>
                      <a:pt x="0" y="87"/>
                    </a:lnTo>
                    <a:lnTo>
                      <a:pt x="201" y="135"/>
                    </a:lnTo>
                    <a:lnTo>
                      <a:pt x="142"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5" name="Freeform 522"/>
              <p:cNvSpPr/>
              <p:nvPr/>
            </p:nvSpPr>
            <p:spPr bwMode="auto">
              <a:xfrm>
                <a:off x="2820" y="4171"/>
                <a:ext cx="257" cy="106"/>
              </a:xfrm>
              <a:custGeom>
                <a:avLst/>
                <a:gdLst>
                  <a:gd name="T0" fmla="*/ 0 w 257"/>
                  <a:gd name="T1" fmla="*/ 106 h 106"/>
                  <a:gd name="T2" fmla="*/ 153 w 257"/>
                  <a:gd name="T3" fmla="*/ 0 h 106"/>
                  <a:gd name="T4" fmla="*/ 257 w 257"/>
                  <a:gd name="T5" fmla="*/ 95 h 106"/>
                  <a:gd name="T6" fmla="*/ 0 w 257"/>
                  <a:gd name="T7" fmla="*/ 106 h 106"/>
                </a:gdLst>
                <a:ahLst/>
                <a:cxnLst>
                  <a:cxn ang="0">
                    <a:pos x="T0" y="T1"/>
                  </a:cxn>
                  <a:cxn ang="0">
                    <a:pos x="T2" y="T3"/>
                  </a:cxn>
                  <a:cxn ang="0">
                    <a:pos x="T4" y="T5"/>
                  </a:cxn>
                  <a:cxn ang="0">
                    <a:pos x="T6" y="T7"/>
                  </a:cxn>
                </a:cxnLst>
                <a:rect l="0" t="0" r="r" b="b"/>
                <a:pathLst>
                  <a:path w="257" h="106">
                    <a:moveTo>
                      <a:pt x="0" y="106"/>
                    </a:moveTo>
                    <a:lnTo>
                      <a:pt x="153" y="0"/>
                    </a:lnTo>
                    <a:lnTo>
                      <a:pt x="257" y="95"/>
                    </a:lnTo>
                    <a:lnTo>
                      <a:pt x="0" y="106"/>
                    </a:lnTo>
                    <a:close/>
                  </a:path>
                </a:pathLst>
              </a:custGeom>
              <a:solidFill>
                <a:srgbClr val="A7C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6" name="Freeform 523"/>
              <p:cNvSpPr/>
              <p:nvPr/>
            </p:nvSpPr>
            <p:spPr bwMode="auto">
              <a:xfrm>
                <a:off x="2721" y="4079"/>
                <a:ext cx="140" cy="135"/>
              </a:xfrm>
              <a:custGeom>
                <a:avLst/>
                <a:gdLst>
                  <a:gd name="T0" fmla="*/ 0 w 140"/>
                  <a:gd name="T1" fmla="*/ 0 h 135"/>
                  <a:gd name="T2" fmla="*/ 140 w 140"/>
                  <a:gd name="T3" fmla="*/ 34 h 135"/>
                  <a:gd name="T4" fmla="*/ 4 w 140"/>
                  <a:gd name="T5" fmla="*/ 135 h 135"/>
                  <a:gd name="T6" fmla="*/ 0 w 140"/>
                  <a:gd name="T7" fmla="*/ 0 h 135"/>
                </a:gdLst>
                <a:ahLst/>
                <a:cxnLst>
                  <a:cxn ang="0">
                    <a:pos x="T0" y="T1"/>
                  </a:cxn>
                  <a:cxn ang="0">
                    <a:pos x="T2" y="T3"/>
                  </a:cxn>
                  <a:cxn ang="0">
                    <a:pos x="T4" y="T5"/>
                  </a:cxn>
                  <a:cxn ang="0">
                    <a:pos x="T6" y="T7"/>
                  </a:cxn>
                </a:cxnLst>
                <a:rect l="0" t="0" r="r" b="b"/>
                <a:pathLst>
                  <a:path w="140" h="135">
                    <a:moveTo>
                      <a:pt x="0" y="0"/>
                    </a:moveTo>
                    <a:lnTo>
                      <a:pt x="140" y="34"/>
                    </a:lnTo>
                    <a:lnTo>
                      <a:pt x="4" y="135"/>
                    </a:lnTo>
                    <a:lnTo>
                      <a:pt x="0" y="0"/>
                    </a:lnTo>
                    <a:close/>
                  </a:path>
                </a:pathLst>
              </a:custGeom>
              <a:solidFill>
                <a:srgbClr val="5D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7" name="Freeform 524"/>
              <p:cNvSpPr/>
              <p:nvPr/>
            </p:nvSpPr>
            <p:spPr bwMode="auto">
              <a:xfrm>
                <a:off x="3066" y="3867"/>
                <a:ext cx="130" cy="304"/>
              </a:xfrm>
              <a:custGeom>
                <a:avLst/>
                <a:gdLst>
                  <a:gd name="T0" fmla="*/ 112 w 130"/>
                  <a:gd name="T1" fmla="*/ 0 h 304"/>
                  <a:gd name="T2" fmla="*/ 0 w 130"/>
                  <a:gd name="T3" fmla="*/ 23 h 304"/>
                  <a:gd name="T4" fmla="*/ 130 w 130"/>
                  <a:gd name="T5" fmla="*/ 304 h 304"/>
                  <a:gd name="T6" fmla="*/ 112 w 130"/>
                  <a:gd name="T7" fmla="*/ 0 h 304"/>
                </a:gdLst>
                <a:ahLst/>
                <a:cxnLst>
                  <a:cxn ang="0">
                    <a:pos x="T0" y="T1"/>
                  </a:cxn>
                  <a:cxn ang="0">
                    <a:pos x="T2" y="T3"/>
                  </a:cxn>
                  <a:cxn ang="0">
                    <a:pos x="T4" y="T5"/>
                  </a:cxn>
                  <a:cxn ang="0">
                    <a:pos x="T6" y="T7"/>
                  </a:cxn>
                </a:cxnLst>
                <a:rect l="0" t="0" r="r" b="b"/>
                <a:pathLst>
                  <a:path w="130" h="304">
                    <a:moveTo>
                      <a:pt x="112" y="0"/>
                    </a:moveTo>
                    <a:lnTo>
                      <a:pt x="0" y="23"/>
                    </a:lnTo>
                    <a:lnTo>
                      <a:pt x="130" y="304"/>
                    </a:lnTo>
                    <a:lnTo>
                      <a:pt x="112" y="0"/>
                    </a:ln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8" name="Freeform 525"/>
              <p:cNvSpPr/>
              <p:nvPr/>
            </p:nvSpPr>
            <p:spPr bwMode="auto">
              <a:xfrm>
                <a:off x="2831" y="1661"/>
                <a:ext cx="106" cy="110"/>
              </a:xfrm>
              <a:custGeom>
                <a:avLst/>
                <a:gdLst>
                  <a:gd name="T0" fmla="*/ 0 w 106"/>
                  <a:gd name="T1" fmla="*/ 0 h 110"/>
                  <a:gd name="T2" fmla="*/ 41 w 106"/>
                  <a:gd name="T3" fmla="*/ 110 h 110"/>
                  <a:gd name="T4" fmla="*/ 106 w 106"/>
                  <a:gd name="T5" fmla="*/ 47 h 110"/>
                  <a:gd name="T6" fmla="*/ 0 w 106"/>
                  <a:gd name="T7" fmla="*/ 0 h 110"/>
                </a:gdLst>
                <a:ahLst/>
                <a:cxnLst>
                  <a:cxn ang="0">
                    <a:pos x="T0" y="T1"/>
                  </a:cxn>
                  <a:cxn ang="0">
                    <a:pos x="T2" y="T3"/>
                  </a:cxn>
                  <a:cxn ang="0">
                    <a:pos x="T4" y="T5"/>
                  </a:cxn>
                  <a:cxn ang="0">
                    <a:pos x="T6" y="T7"/>
                  </a:cxn>
                </a:cxnLst>
                <a:rect l="0" t="0" r="r" b="b"/>
                <a:pathLst>
                  <a:path w="106" h="110">
                    <a:moveTo>
                      <a:pt x="0" y="0"/>
                    </a:moveTo>
                    <a:lnTo>
                      <a:pt x="41" y="110"/>
                    </a:lnTo>
                    <a:lnTo>
                      <a:pt x="106" y="47"/>
                    </a:lnTo>
                    <a:lnTo>
                      <a:pt x="0" y="0"/>
                    </a:lnTo>
                    <a:close/>
                  </a:path>
                </a:pathLst>
              </a:custGeom>
              <a:solidFill>
                <a:srgbClr val="885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9" name="Oval 526"/>
              <p:cNvSpPr>
                <a:spLocks noChangeArrowheads="1"/>
              </p:cNvSpPr>
              <p:nvPr/>
            </p:nvSpPr>
            <p:spPr bwMode="auto">
              <a:xfrm>
                <a:off x="2737" y="974"/>
                <a:ext cx="24" cy="24"/>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0" name="Oval 527"/>
              <p:cNvSpPr>
                <a:spLocks noChangeArrowheads="1"/>
              </p:cNvSpPr>
              <p:nvPr/>
            </p:nvSpPr>
            <p:spPr bwMode="auto">
              <a:xfrm>
                <a:off x="2809" y="980"/>
                <a:ext cx="22"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1" name="Oval 528"/>
              <p:cNvSpPr>
                <a:spLocks noChangeArrowheads="1"/>
              </p:cNvSpPr>
              <p:nvPr/>
            </p:nvSpPr>
            <p:spPr bwMode="auto">
              <a:xfrm>
                <a:off x="2773" y="1032"/>
                <a:ext cx="24"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2" name="Oval 529"/>
              <p:cNvSpPr>
                <a:spLocks noChangeArrowheads="1"/>
              </p:cNvSpPr>
              <p:nvPr/>
            </p:nvSpPr>
            <p:spPr bwMode="auto">
              <a:xfrm>
                <a:off x="2831" y="1061"/>
                <a:ext cx="25"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3" name="Oval 530"/>
              <p:cNvSpPr>
                <a:spLocks noChangeArrowheads="1"/>
              </p:cNvSpPr>
              <p:nvPr/>
            </p:nvSpPr>
            <p:spPr bwMode="auto">
              <a:xfrm>
                <a:off x="2750" y="1097"/>
                <a:ext cx="23"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4" name="Freeform 531"/>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 name="T8" fmla="*/ 0 w 34"/>
                  <a:gd name="T9" fmla="*/ 111 h 176"/>
                </a:gdLst>
                <a:ahLst/>
                <a:cxnLst>
                  <a:cxn ang="0">
                    <a:pos x="T0" y="T1"/>
                  </a:cxn>
                  <a:cxn ang="0">
                    <a:pos x="T2" y="T3"/>
                  </a:cxn>
                  <a:cxn ang="0">
                    <a:pos x="T4" y="T5"/>
                  </a:cxn>
                  <a:cxn ang="0">
                    <a:pos x="T6" y="T7"/>
                  </a:cxn>
                  <a:cxn ang="0">
                    <a:pos x="T8" y="T9"/>
                  </a:cxn>
                </a:cxnLst>
                <a:rect l="0" t="0" r="r" b="b"/>
                <a:pathLst>
                  <a:path w="34" h="176">
                    <a:moveTo>
                      <a:pt x="0" y="111"/>
                    </a:moveTo>
                    <a:lnTo>
                      <a:pt x="30" y="0"/>
                    </a:lnTo>
                    <a:lnTo>
                      <a:pt x="34" y="176"/>
                    </a:lnTo>
                    <a:lnTo>
                      <a:pt x="5" y="129"/>
                    </a:lnTo>
                    <a:lnTo>
                      <a:pt x="0" y="111"/>
                    </a:lnTo>
                    <a:close/>
                  </a:path>
                </a:pathLst>
              </a:custGeom>
              <a:solidFill>
                <a:srgbClr val="906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5" name="Freeform 532"/>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Lst>
                <a:ahLst/>
                <a:cxnLst>
                  <a:cxn ang="0">
                    <a:pos x="T0" y="T1"/>
                  </a:cxn>
                  <a:cxn ang="0">
                    <a:pos x="T2" y="T3"/>
                  </a:cxn>
                  <a:cxn ang="0">
                    <a:pos x="T4" y="T5"/>
                  </a:cxn>
                  <a:cxn ang="0">
                    <a:pos x="T6" y="T7"/>
                  </a:cxn>
                </a:cxnLst>
                <a:rect l="0" t="0" r="r" b="b"/>
                <a:pathLst>
                  <a:path w="34" h="176">
                    <a:moveTo>
                      <a:pt x="0" y="111"/>
                    </a:moveTo>
                    <a:lnTo>
                      <a:pt x="30" y="0"/>
                    </a:lnTo>
                    <a:lnTo>
                      <a:pt x="34" y="176"/>
                    </a:lnTo>
                    <a:lnTo>
                      <a:pt x="5"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6" name="Freeform 533"/>
              <p:cNvSpPr/>
              <p:nvPr/>
            </p:nvSpPr>
            <p:spPr bwMode="auto">
              <a:xfrm>
                <a:off x="3471" y="3401"/>
                <a:ext cx="334" cy="279"/>
              </a:xfrm>
              <a:custGeom>
                <a:avLst/>
                <a:gdLst>
                  <a:gd name="T0" fmla="*/ 3 w 148"/>
                  <a:gd name="T1" fmla="*/ 17 h 124"/>
                  <a:gd name="T2" fmla="*/ 35 w 148"/>
                  <a:gd name="T3" fmla="*/ 20 h 124"/>
                  <a:gd name="T4" fmla="*/ 25 w 148"/>
                  <a:gd name="T5" fmla="*/ 51 h 124"/>
                  <a:gd name="T6" fmla="*/ 74 w 148"/>
                  <a:gd name="T7" fmla="*/ 50 h 124"/>
                  <a:gd name="T8" fmla="*/ 67 w 148"/>
                  <a:gd name="T9" fmla="*/ 88 h 124"/>
                  <a:gd name="T10" fmla="*/ 124 w 148"/>
                  <a:gd name="T11" fmla="*/ 84 h 124"/>
                  <a:gd name="T12" fmla="*/ 114 w 148"/>
                  <a:gd name="T13" fmla="*/ 124 h 124"/>
                  <a:gd name="T14" fmla="*/ 148 w 148"/>
                  <a:gd name="T15" fmla="*/ 117 h 124"/>
                  <a:gd name="T16" fmla="*/ 64 w 148"/>
                  <a:gd name="T17" fmla="*/ 0 h 124"/>
                  <a:gd name="T18" fmla="*/ 3 w 148"/>
                  <a:gd name="T19" fmla="*/ 14 h 124"/>
                  <a:gd name="T20" fmla="*/ 3 w 148"/>
                  <a:gd name="T2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24">
                    <a:moveTo>
                      <a:pt x="3" y="17"/>
                    </a:moveTo>
                    <a:cubicBezTo>
                      <a:pt x="35" y="20"/>
                      <a:pt x="35" y="20"/>
                      <a:pt x="35" y="20"/>
                    </a:cubicBezTo>
                    <a:cubicBezTo>
                      <a:pt x="25" y="51"/>
                      <a:pt x="25" y="51"/>
                      <a:pt x="25" y="51"/>
                    </a:cubicBezTo>
                    <a:cubicBezTo>
                      <a:pt x="74" y="50"/>
                      <a:pt x="74" y="50"/>
                      <a:pt x="74" y="50"/>
                    </a:cubicBezTo>
                    <a:cubicBezTo>
                      <a:pt x="67" y="88"/>
                      <a:pt x="67" y="88"/>
                      <a:pt x="67" y="88"/>
                    </a:cubicBezTo>
                    <a:cubicBezTo>
                      <a:pt x="124" y="84"/>
                      <a:pt x="124" y="84"/>
                      <a:pt x="124" y="84"/>
                    </a:cubicBezTo>
                    <a:cubicBezTo>
                      <a:pt x="114" y="124"/>
                      <a:pt x="114" y="124"/>
                      <a:pt x="114" y="124"/>
                    </a:cubicBezTo>
                    <a:cubicBezTo>
                      <a:pt x="148" y="117"/>
                      <a:pt x="148" y="117"/>
                      <a:pt x="148" y="117"/>
                    </a:cubicBezTo>
                    <a:cubicBezTo>
                      <a:pt x="64" y="0"/>
                      <a:pt x="64" y="0"/>
                      <a:pt x="64" y="0"/>
                    </a:cubicBezTo>
                    <a:cubicBezTo>
                      <a:pt x="64" y="0"/>
                      <a:pt x="5" y="13"/>
                      <a:pt x="3" y="14"/>
                    </a:cubicBezTo>
                    <a:cubicBezTo>
                      <a:pt x="0" y="15"/>
                      <a:pt x="3" y="17"/>
                      <a:pt x="3" y="17"/>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7" name="Freeform 534"/>
              <p:cNvSpPr/>
              <p:nvPr/>
            </p:nvSpPr>
            <p:spPr bwMode="auto">
              <a:xfrm>
                <a:off x="2987" y="1494"/>
                <a:ext cx="137" cy="259"/>
              </a:xfrm>
              <a:custGeom>
                <a:avLst/>
                <a:gdLst>
                  <a:gd name="T0" fmla="*/ 0 w 61"/>
                  <a:gd name="T1" fmla="*/ 0 h 115"/>
                  <a:gd name="T2" fmla="*/ 0 w 61"/>
                  <a:gd name="T3" fmla="*/ 92 h 115"/>
                  <a:gd name="T4" fmla="*/ 61 w 61"/>
                  <a:gd name="T5" fmla="*/ 115 h 115"/>
                  <a:gd name="T6" fmla="*/ 0 w 61"/>
                  <a:gd name="T7" fmla="*/ 0 h 115"/>
                </a:gdLst>
                <a:ahLst/>
                <a:cxnLst>
                  <a:cxn ang="0">
                    <a:pos x="T0" y="T1"/>
                  </a:cxn>
                  <a:cxn ang="0">
                    <a:pos x="T2" y="T3"/>
                  </a:cxn>
                  <a:cxn ang="0">
                    <a:pos x="T4" y="T5"/>
                  </a:cxn>
                  <a:cxn ang="0">
                    <a:pos x="T6" y="T7"/>
                  </a:cxn>
                </a:cxnLst>
                <a:rect l="0" t="0" r="r" b="b"/>
                <a:pathLst>
                  <a:path w="61" h="115">
                    <a:moveTo>
                      <a:pt x="0" y="0"/>
                    </a:moveTo>
                    <a:cubicBezTo>
                      <a:pt x="0" y="92"/>
                      <a:pt x="0" y="92"/>
                      <a:pt x="0" y="92"/>
                    </a:cubicBezTo>
                    <a:cubicBezTo>
                      <a:pt x="61" y="115"/>
                      <a:pt x="61" y="115"/>
                      <a:pt x="61" y="115"/>
                    </a:cubicBezTo>
                    <a:cubicBezTo>
                      <a:pt x="61" y="115"/>
                      <a:pt x="26" y="72"/>
                      <a:pt x="0" y="0"/>
                    </a:cubicBezTo>
                    <a:close/>
                  </a:path>
                </a:pathLst>
              </a:custGeom>
              <a:solidFill>
                <a:srgbClr val="FF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8" name="Freeform 535"/>
              <p:cNvSpPr/>
              <p:nvPr/>
            </p:nvSpPr>
            <p:spPr bwMode="auto">
              <a:xfrm>
                <a:off x="3007" y="1593"/>
                <a:ext cx="65" cy="115"/>
              </a:xfrm>
              <a:custGeom>
                <a:avLst/>
                <a:gdLst>
                  <a:gd name="T0" fmla="*/ 2 w 29"/>
                  <a:gd name="T1" fmla="*/ 0 h 51"/>
                  <a:gd name="T2" fmla="*/ 0 w 29"/>
                  <a:gd name="T3" fmla="*/ 35 h 51"/>
                  <a:gd name="T4" fmla="*/ 29 w 29"/>
                  <a:gd name="T5" fmla="*/ 51 h 51"/>
                  <a:gd name="T6" fmla="*/ 2 w 29"/>
                  <a:gd name="T7" fmla="*/ 0 h 51"/>
                </a:gdLst>
                <a:ahLst/>
                <a:cxnLst>
                  <a:cxn ang="0">
                    <a:pos x="T0" y="T1"/>
                  </a:cxn>
                  <a:cxn ang="0">
                    <a:pos x="T2" y="T3"/>
                  </a:cxn>
                  <a:cxn ang="0">
                    <a:pos x="T4" y="T5"/>
                  </a:cxn>
                  <a:cxn ang="0">
                    <a:pos x="T6" y="T7"/>
                  </a:cxn>
                </a:cxnLst>
                <a:rect l="0" t="0" r="r" b="b"/>
                <a:pathLst>
                  <a:path w="29" h="51">
                    <a:moveTo>
                      <a:pt x="2" y="0"/>
                    </a:moveTo>
                    <a:cubicBezTo>
                      <a:pt x="0" y="35"/>
                      <a:pt x="0" y="35"/>
                      <a:pt x="0" y="35"/>
                    </a:cubicBezTo>
                    <a:cubicBezTo>
                      <a:pt x="29" y="51"/>
                      <a:pt x="29" y="51"/>
                      <a:pt x="29" y="51"/>
                    </a:cubicBezTo>
                    <a:cubicBezTo>
                      <a:pt x="29" y="51"/>
                      <a:pt x="3" y="12"/>
                      <a:pt x="2" y="0"/>
                    </a:cubicBezTo>
                    <a:close/>
                  </a:path>
                </a:pathLst>
              </a:custGeom>
              <a:solidFill>
                <a:srgbClr val="8181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9" name="Freeform 536"/>
              <p:cNvSpPr/>
              <p:nvPr/>
            </p:nvSpPr>
            <p:spPr bwMode="auto">
              <a:xfrm>
                <a:off x="4283" y="1411"/>
                <a:ext cx="122" cy="1990"/>
              </a:xfrm>
              <a:custGeom>
                <a:avLst/>
                <a:gdLst>
                  <a:gd name="T0" fmla="*/ 36 w 54"/>
                  <a:gd name="T1" fmla="*/ 471 h 883"/>
                  <a:gd name="T2" fmla="*/ 44 w 54"/>
                  <a:gd name="T3" fmla="*/ 293 h 883"/>
                  <a:gd name="T4" fmla="*/ 49 w 54"/>
                  <a:gd name="T5" fmla="*/ 131 h 883"/>
                  <a:gd name="T6" fmla="*/ 33 w 54"/>
                  <a:gd name="T7" fmla="*/ 33 h 883"/>
                  <a:gd name="T8" fmla="*/ 19 w 54"/>
                  <a:gd name="T9" fmla="*/ 5 h 883"/>
                  <a:gd name="T10" fmla="*/ 0 w 54"/>
                  <a:gd name="T11" fmla="*/ 13 h 883"/>
                  <a:gd name="T12" fmla="*/ 39 w 54"/>
                  <a:gd name="T13" fmla="*/ 168 h 883"/>
                  <a:gd name="T14" fmla="*/ 32 w 54"/>
                  <a:gd name="T15" fmla="*/ 298 h 883"/>
                  <a:gd name="T16" fmla="*/ 28 w 54"/>
                  <a:gd name="T17" fmla="*/ 367 h 883"/>
                  <a:gd name="T18" fmla="*/ 23 w 54"/>
                  <a:gd name="T19" fmla="*/ 786 h 883"/>
                  <a:gd name="T20" fmla="*/ 22 w 54"/>
                  <a:gd name="T21" fmla="*/ 878 h 883"/>
                  <a:gd name="T22" fmla="*/ 31 w 54"/>
                  <a:gd name="T23" fmla="*/ 883 h 883"/>
                  <a:gd name="T24" fmla="*/ 36 w 54"/>
                  <a:gd name="T25" fmla="*/ 47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83">
                    <a:moveTo>
                      <a:pt x="36" y="471"/>
                    </a:moveTo>
                    <a:cubicBezTo>
                      <a:pt x="38" y="411"/>
                      <a:pt x="42" y="352"/>
                      <a:pt x="44" y="293"/>
                    </a:cubicBezTo>
                    <a:cubicBezTo>
                      <a:pt x="47" y="239"/>
                      <a:pt x="54" y="186"/>
                      <a:pt x="49" y="131"/>
                    </a:cubicBezTo>
                    <a:cubicBezTo>
                      <a:pt x="45" y="98"/>
                      <a:pt x="44" y="65"/>
                      <a:pt x="33" y="33"/>
                    </a:cubicBezTo>
                    <a:cubicBezTo>
                      <a:pt x="30" y="23"/>
                      <a:pt x="27" y="11"/>
                      <a:pt x="19" y="5"/>
                    </a:cubicBezTo>
                    <a:cubicBezTo>
                      <a:pt x="12" y="0"/>
                      <a:pt x="0" y="3"/>
                      <a:pt x="0" y="13"/>
                    </a:cubicBezTo>
                    <a:cubicBezTo>
                      <a:pt x="37" y="0"/>
                      <a:pt x="37" y="138"/>
                      <a:pt x="39" y="168"/>
                    </a:cubicBezTo>
                    <a:cubicBezTo>
                      <a:pt x="42" y="210"/>
                      <a:pt x="36" y="256"/>
                      <a:pt x="32" y="298"/>
                    </a:cubicBezTo>
                    <a:cubicBezTo>
                      <a:pt x="30" y="321"/>
                      <a:pt x="29" y="344"/>
                      <a:pt x="28" y="367"/>
                    </a:cubicBezTo>
                    <a:cubicBezTo>
                      <a:pt x="22" y="505"/>
                      <a:pt x="24" y="647"/>
                      <a:pt x="23" y="786"/>
                    </a:cubicBezTo>
                    <a:cubicBezTo>
                      <a:pt x="22" y="817"/>
                      <a:pt x="23" y="847"/>
                      <a:pt x="22" y="878"/>
                    </a:cubicBezTo>
                    <a:cubicBezTo>
                      <a:pt x="31" y="883"/>
                      <a:pt x="31" y="883"/>
                      <a:pt x="31" y="883"/>
                    </a:cubicBezTo>
                    <a:cubicBezTo>
                      <a:pt x="37" y="745"/>
                      <a:pt x="29" y="608"/>
                      <a:pt x="36" y="471"/>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0" name="Freeform 537"/>
              <p:cNvSpPr/>
              <p:nvPr/>
            </p:nvSpPr>
            <p:spPr bwMode="auto">
              <a:xfrm>
                <a:off x="3368" y="3466"/>
                <a:ext cx="329" cy="228"/>
              </a:xfrm>
              <a:custGeom>
                <a:avLst/>
                <a:gdLst>
                  <a:gd name="T0" fmla="*/ 0 w 146"/>
                  <a:gd name="T1" fmla="*/ 0 h 101"/>
                  <a:gd name="T2" fmla="*/ 52 w 146"/>
                  <a:gd name="T3" fmla="*/ 5 h 101"/>
                  <a:gd name="T4" fmla="*/ 42 w 146"/>
                  <a:gd name="T5" fmla="*/ 41 h 101"/>
                  <a:gd name="T6" fmla="*/ 100 w 146"/>
                  <a:gd name="T7" fmla="*/ 37 h 101"/>
                  <a:gd name="T8" fmla="*/ 94 w 146"/>
                  <a:gd name="T9" fmla="*/ 77 h 101"/>
                  <a:gd name="T10" fmla="*/ 146 w 146"/>
                  <a:gd name="T11" fmla="*/ 72 h 101"/>
                  <a:gd name="T12" fmla="*/ 141 w 146"/>
                  <a:gd name="T13" fmla="*/ 101 h 101"/>
                  <a:gd name="T14" fmla="*/ 0 w 146"/>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01">
                    <a:moveTo>
                      <a:pt x="0" y="0"/>
                    </a:moveTo>
                    <a:cubicBezTo>
                      <a:pt x="52" y="5"/>
                      <a:pt x="52" y="5"/>
                      <a:pt x="52" y="5"/>
                    </a:cubicBezTo>
                    <a:cubicBezTo>
                      <a:pt x="42" y="41"/>
                      <a:pt x="42" y="41"/>
                      <a:pt x="42" y="41"/>
                    </a:cubicBezTo>
                    <a:cubicBezTo>
                      <a:pt x="100" y="37"/>
                      <a:pt x="100" y="37"/>
                      <a:pt x="100" y="37"/>
                    </a:cubicBezTo>
                    <a:cubicBezTo>
                      <a:pt x="94" y="77"/>
                      <a:pt x="94" y="77"/>
                      <a:pt x="94" y="77"/>
                    </a:cubicBezTo>
                    <a:cubicBezTo>
                      <a:pt x="146" y="72"/>
                      <a:pt x="146" y="72"/>
                      <a:pt x="146" y="72"/>
                    </a:cubicBezTo>
                    <a:cubicBezTo>
                      <a:pt x="141" y="101"/>
                      <a:pt x="141" y="101"/>
                      <a:pt x="141" y="101"/>
                    </a:cubicBezTo>
                    <a:cubicBezTo>
                      <a:pt x="141" y="101"/>
                      <a:pt x="81" y="87"/>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1" name="Freeform 538"/>
              <p:cNvSpPr/>
              <p:nvPr/>
            </p:nvSpPr>
            <p:spPr bwMode="auto">
              <a:xfrm>
                <a:off x="3634" y="3405"/>
                <a:ext cx="61" cy="61"/>
              </a:xfrm>
              <a:custGeom>
                <a:avLst/>
                <a:gdLst>
                  <a:gd name="T0" fmla="*/ 26 w 27"/>
                  <a:gd name="T1" fmla="*/ 13 h 27"/>
                  <a:gd name="T2" fmla="*/ 8 w 27"/>
                  <a:gd name="T3" fmla="*/ 1 h 27"/>
                  <a:gd name="T4" fmla="*/ 0 w 27"/>
                  <a:gd name="T5" fmla="*/ 4 h 27"/>
                  <a:gd name="T6" fmla="*/ 16 w 27"/>
                  <a:gd name="T7" fmla="*/ 27 h 27"/>
                  <a:gd name="T8" fmla="*/ 26 w 27"/>
                  <a:gd name="T9" fmla="*/ 13 h 27"/>
                </a:gdLst>
                <a:ahLst/>
                <a:cxnLst>
                  <a:cxn ang="0">
                    <a:pos x="T0" y="T1"/>
                  </a:cxn>
                  <a:cxn ang="0">
                    <a:pos x="T2" y="T3"/>
                  </a:cxn>
                  <a:cxn ang="0">
                    <a:pos x="T4" y="T5"/>
                  </a:cxn>
                  <a:cxn ang="0">
                    <a:pos x="T6" y="T7"/>
                  </a:cxn>
                  <a:cxn ang="0">
                    <a:pos x="T8" y="T9"/>
                  </a:cxn>
                </a:cxnLst>
                <a:rect l="0" t="0" r="r" b="b"/>
                <a:pathLst>
                  <a:path w="27" h="27">
                    <a:moveTo>
                      <a:pt x="26" y="13"/>
                    </a:moveTo>
                    <a:cubicBezTo>
                      <a:pt x="25" y="5"/>
                      <a:pt x="17" y="0"/>
                      <a:pt x="8" y="1"/>
                    </a:cubicBezTo>
                    <a:cubicBezTo>
                      <a:pt x="5" y="2"/>
                      <a:pt x="2" y="2"/>
                      <a:pt x="0" y="4"/>
                    </a:cubicBezTo>
                    <a:cubicBezTo>
                      <a:pt x="16" y="27"/>
                      <a:pt x="16" y="27"/>
                      <a:pt x="16" y="27"/>
                    </a:cubicBezTo>
                    <a:cubicBezTo>
                      <a:pt x="22" y="25"/>
                      <a:pt x="27" y="19"/>
                      <a:pt x="26"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2" name="Freeform 539"/>
              <p:cNvSpPr/>
              <p:nvPr/>
            </p:nvSpPr>
            <p:spPr bwMode="auto">
              <a:xfrm>
                <a:off x="3875" y="3491"/>
                <a:ext cx="81" cy="65"/>
              </a:xfrm>
              <a:custGeom>
                <a:avLst/>
                <a:gdLst>
                  <a:gd name="T0" fmla="*/ 35 w 36"/>
                  <a:gd name="T1" fmla="*/ 13 h 29"/>
                  <a:gd name="T2" fmla="*/ 20 w 36"/>
                  <a:gd name="T3" fmla="*/ 28 h 29"/>
                  <a:gd name="T4" fmla="*/ 1 w 36"/>
                  <a:gd name="T5" fmla="*/ 17 h 29"/>
                  <a:gd name="T6" fmla="*/ 16 w 36"/>
                  <a:gd name="T7" fmla="*/ 1 h 29"/>
                  <a:gd name="T8" fmla="*/ 35 w 36"/>
                  <a:gd name="T9" fmla="*/ 13 h 29"/>
                </a:gdLst>
                <a:ahLst/>
                <a:cxnLst>
                  <a:cxn ang="0">
                    <a:pos x="T0" y="T1"/>
                  </a:cxn>
                  <a:cxn ang="0">
                    <a:pos x="T2" y="T3"/>
                  </a:cxn>
                  <a:cxn ang="0">
                    <a:pos x="T4" y="T5"/>
                  </a:cxn>
                  <a:cxn ang="0">
                    <a:pos x="T6" y="T7"/>
                  </a:cxn>
                  <a:cxn ang="0">
                    <a:pos x="T8" y="T9"/>
                  </a:cxn>
                </a:cxnLst>
                <a:rect l="0" t="0" r="r" b="b"/>
                <a:pathLst>
                  <a:path w="36" h="29">
                    <a:moveTo>
                      <a:pt x="35" y="13"/>
                    </a:moveTo>
                    <a:cubicBezTo>
                      <a:pt x="36" y="20"/>
                      <a:pt x="29" y="27"/>
                      <a:pt x="20" y="28"/>
                    </a:cubicBezTo>
                    <a:cubicBezTo>
                      <a:pt x="10" y="29"/>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3" name="Freeform 540"/>
              <p:cNvSpPr/>
              <p:nvPr/>
            </p:nvSpPr>
            <p:spPr bwMode="auto">
              <a:xfrm>
                <a:off x="3737" y="3556"/>
                <a:ext cx="68" cy="63"/>
              </a:xfrm>
              <a:custGeom>
                <a:avLst/>
                <a:gdLst>
                  <a:gd name="T0" fmla="*/ 29 w 30"/>
                  <a:gd name="T1" fmla="*/ 13 h 28"/>
                  <a:gd name="T2" fmla="*/ 10 w 30"/>
                  <a:gd name="T3" fmla="*/ 1 h 28"/>
                  <a:gd name="T4" fmla="*/ 0 w 30"/>
                  <a:gd name="T5" fmla="*/ 6 h 28"/>
                  <a:gd name="T6" fmla="*/ 14 w 30"/>
                  <a:gd name="T7" fmla="*/ 28 h 28"/>
                  <a:gd name="T8" fmla="*/ 29 w 30"/>
                  <a:gd name="T9" fmla="*/ 13 h 28"/>
                </a:gdLst>
                <a:ahLst/>
                <a:cxnLst>
                  <a:cxn ang="0">
                    <a:pos x="T0" y="T1"/>
                  </a:cxn>
                  <a:cxn ang="0">
                    <a:pos x="T2" y="T3"/>
                  </a:cxn>
                  <a:cxn ang="0">
                    <a:pos x="T4" y="T5"/>
                  </a:cxn>
                  <a:cxn ang="0">
                    <a:pos x="T6" y="T7"/>
                  </a:cxn>
                  <a:cxn ang="0">
                    <a:pos x="T8" y="T9"/>
                  </a:cxn>
                </a:cxnLst>
                <a:rect l="0" t="0" r="r" b="b"/>
                <a:pathLst>
                  <a:path w="30" h="28">
                    <a:moveTo>
                      <a:pt x="29" y="13"/>
                    </a:moveTo>
                    <a:cubicBezTo>
                      <a:pt x="28" y="6"/>
                      <a:pt x="20" y="0"/>
                      <a:pt x="10" y="1"/>
                    </a:cubicBezTo>
                    <a:cubicBezTo>
                      <a:pt x="6" y="2"/>
                      <a:pt x="2" y="3"/>
                      <a:pt x="0" y="6"/>
                    </a:cubicBezTo>
                    <a:cubicBezTo>
                      <a:pt x="14" y="28"/>
                      <a:pt x="14" y="28"/>
                      <a:pt x="14" y="28"/>
                    </a:cubicBezTo>
                    <a:cubicBezTo>
                      <a:pt x="23" y="27"/>
                      <a:pt x="30" y="20"/>
                      <a:pt x="29"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4" name="Freeform 541"/>
              <p:cNvSpPr/>
              <p:nvPr/>
            </p:nvSpPr>
            <p:spPr bwMode="auto">
              <a:xfrm>
                <a:off x="3762" y="3441"/>
                <a:ext cx="57" cy="47"/>
              </a:xfrm>
              <a:custGeom>
                <a:avLst/>
                <a:gdLst>
                  <a:gd name="T0" fmla="*/ 25 w 25"/>
                  <a:gd name="T1" fmla="*/ 9 h 21"/>
                  <a:gd name="T2" fmla="*/ 14 w 25"/>
                  <a:gd name="T3" fmla="*/ 20 h 21"/>
                  <a:gd name="T4" fmla="*/ 0 w 25"/>
                  <a:gd name="T5" fmla="*/ 11 h 21"/>
                  <a:gd name="T6" fmla="*/ 11 w 25"/>
                  <a:gd name="T7" fmla="*/ 1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0" y="19"/>
                      <a:pt x="14" y="20"/>
                    </a:cubicBezTo>
                    <a:cubicBezTo>
                      <a:pt x="7" y="21"/>
                      <a:pt x="1" y="17"/>
                      <a:pt x="0" y="11"/>
                    </a:cubicBezTo>
                    <a:cubicBezTo>
                      <a:pt x="0" y="6"/>
                      <a:pt x="5" y="1"/>
                      <a:pt x="11" y="1"/>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5" name="Freeform 542"/>
              <p:cNvSpPr/>
              <p:nvPr/>
            </p:nvSpPr>
            <p:spPr bwMode="auto">
              <a:xfrm>
                <a:off x="3864" y="3590"/>
                <a:ext cx="56" cy="47"/>
              </a:xfrm>
              <a:custGeom>
                <a:avLst/>
                <a:gdLst>
                  <a:gd name="T0" fmla="*/ 25 w 25"/>
                  <a:gd name="T1" fmla="*/ 9 h 21"/>
                  <a:gd name="T2" fmla="*/ 14 w 25"/>
                  <a:gd name="T3" fmla="*/ 20 h 21"/>
                  <a:gd name="T4" fmla="*/ 1 w 25"/>
                  <a:gd name="T5" fmla="*/ 11 h 21"/>
                  <a:gd name="T6" fmla="*/ 11 w 25"/>
                  <a:gd name="T7" fmla="*/ 0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1" y="19"/>
                      <a:pt x="14" y="20"/>
                    </a:cubicBezTo>
                    <a:cubicBezTo>
                      <a:pt x="7" y="21"/>
                      <a:pt x="1" y="17"/>
                      <a:pt x="1" y="11"/>
                    </a:cubicBezTo>
                    <a:cubicBezTo>
                      <a:pt x="0" y="6"/>
                      <a:pt x="5" y="1"/>
                      <a:pt x="11" y="0"/>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6" name="Freeform 543"/>
              <p:cNvSpPr/>
              <p:nvPr/>
            </p:nvSpPr>
            <p:spPr bwMode="auto">
              <a:xfrm>
                <a:off x="3756" y="3355"/>
                <a:ext cx="58" cy="46"/>
              </a:xfrm>
              <a:custGeom>
                <a:avLst/>
                <a:gdLst>
                  <a:gd name="T0" fmla="*/ 25 w 26"/>
                  <a:gd name="T1" fmla="*/ 9 h 20"/>
                  <a:gd name="T2" fmla="*/ 14 w 26"/>
                  <a:gd name="T3" fmla="*/ 20 h 20"/>
                  <a:gd name="T4" fmla="*/ 1 w 26"/>
                  <a:gd name="T5" fmla="*/ 11 h 20"/>
                  <a:gd name="T6" fmla="*/ 12 w 26"/>
                  <a:gd name="T7" fmla="*/ 0 h 20"/>
                  <a:gd name="T8" fmla="*/ 25 w 26"/>
                  <a:gd name="T9" fmla="*/ 9 h 20"/>
                </a:gdLst>
                <a:ahLst/>
                <a:cxnLst>
                  <a:cxn ang="0">
                    <a:pos x="T0" y="T1"/>
                  </a:cxn>
                  <a:cxn ang="0">
                    <a:pos x="T2" y="T3"/>
                  </a:cxn>
                  <a:cxn ang="0">
                    <a:pos x="T4" y="T5"/>
                  </a:cxn>
                  <a:cxn ang="0">
                    <a:pos x="T6" y="T7"/>
                  </a:cxn>
                  <a:cxn ang="0">
                    <a:pos x="T8" y="T9"/>
                  </a:cxn>
                </a:cxnLst>
                <a:rect l="0" t="0" r="r" b="b"/>
                <a:pathLst>
                  <a:path w="26" h="20">
                    <a:moveTo>
                      <a:pt x="25" y="9"/>
                    </a:moveTo>
                    <a:cubicBezTo>
                      <a:pt x="26" y="14"/>
                      <a:pt x="21" y="19"/>
                      <a:pt x="14" y="20"/>
                    </a:cubicBezTo>
                    <a:cubicBezTo>
                      <a:pt x="8" y="20"/>
                      <a:pt x="2" y="17"/>
                      <a:pt x="1" y="11"/>
                    </a:cubicBezTo>
                    <a:cubicBezTo>
                      <a:pt x="0" y="6"/>
                      <a:pt x="5" y="1"/>
                      <a:pt x="12" y="0"/>
                    </a:cubicBezTo>
                    <a:cubicBezTo>
                      <a:pt x="19" y="0"/>
                      <a:pt x="25" y="3"/>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345" name="Freeform 545"/>
            <p:cNvSpPr/>
            <p:nvPr/>
          </p:nvSpPr>
          <p:spPr bwMode="auto">
            <a:xfrm>
              <a:off x="6870700" y="5394325"/>
              <a:ext cx="39688" cy="33338"/>
            </a:xfrm>
            <a:custGeom>
              <a:avLst/>
              <a:gdLst>
                <a:gd name="T0" fmla="*/ 11 w 11"/>
                <a:gd name="T1" fmla="*/ 5 h 9"/>
                <a:gd name="T2" fmla="*/ 6 w 11"/>
                <a:gd name="T3" fmla="*/ 9 h 9"/>
                <a:gd name="T4" fmla="*/ 1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1" y="5"/>
                  </a:cubicBezTo>
                  <a:cubicBezTo>
                    <a:pt x="0" y="2"/>
                    <a:pt x="3"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6" name="Oval 546"/>
            <p:cNvSpPr>
              <a:spLocks noChangeArrowheads="1"/>
            </p:cNvSpPr>
            <p:nvPr/>
          </p:nvSpPr>
          <p:spPr bwMode="auto">
            <a:xfrm>
              <a:off x="6696075" y="5437188"/>
              <a:ext cx="34925" cy="33338"/>
            </a:xfrm>
            <a:prstGeom prst="ellipse">
              <a:avLst/>
            </a:pr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7" name="Freeform 547"/>
            <p:cNvSpPr/>
            <p:nvPr/>
          </p:nvSpPr>
          <p:spPr bwMode="auto">
            <a:xfrm>
              <a:off x="6781800" y="5534025"/>
              <a:ext cx="34925" cy="31750"/>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3" y="9"/>
                    <a:pt x="0" y="7"/>
                    <a:pt x="0" y="4"/>
                  </a:cubicBezTo>
                  <a:cubicBezTo>
                    <a:pt x="0" y="2"/>
                    <a:pt x="2" y="0"/>
                    <a:pt x="5" y="0"/>
                  </a:cubicBezTo>
                  <a:cubicBezTo>
                    <a:pt x="8"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8" name="Freeform 548"/>
            <p:cNvSpPr/>
            <p:nvPr/>
          </p:nvSpPr>
          <p:spPr bwMode="auto">
            <a:xfrm>
              <a:off x="7024688" y="5473700"/>
              <a:ext cx="39688"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9" name="Freeform 549"/>
            <p:cNvSpPr/>
            <p:nvPr/>
          </p:nvSpPr>
          <p:spPr bwMode="auto">
            <a:xfrm>
              <a:off x="6799263" y="5437188"/>
              <a:ext cx="36513" cy="33338"/>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2" y="9"/>
                    <a:pt x="0" y="7"/>
                    <a:pt x="0" y="4"/>
                  </a:cubicBezTo>
                  <a:cubicBezTo>
                    <a:pt x="0" y="2"/>
                    <a:pt x="2" y="0"/>
                    <a:pt x="5" y="0"/>
                  </a:cubicBezTo>
                  <a:cubicBezTo>
                    <a:pt x="7"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0" name="Freeform 550"/>
            <p:cNvSpPr/>
            <p:nvPr/>
          </p:nvSpPr>
          <p:spPr bwMode="auto">
            <a:xfrm>
              <a:off x="6892925" y="5499100"/>
              <a:ext cx="38100"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1" name="Freeform 551"/>
            <p:cNvSpPr/>
            <p:nvPr/>
          </p:nvSpPr>
          <p:spPr bwMode="auto">
            <a:xfrm>
              <a:off x="5475288" y="2608263"/>
              <a:ext cx="211138" cy="3116263"/>
            </a:xfrm>
            <a:custGeom>
              <a:avLst/>
              <a:gdLst>
                <a:gd name="T0" fmla="*/ 45 w 59"/>
                <a:gd name="T1" fmla="*/ 239 h 871"/>
                <a:gd name="T2" fmla="*/ 48 w 59"/>
                <a:gd name="T3" fmla="*/ 113 h 871"/>
                <a:gd name="T4" fmla="*/ 27 w 59"/>
                <a:gd name="T5" fmla="*/ 21 h 871"/>
                <a:gd name="T6" fmla="*/ 0 w 59"/>
                <a:gd name="T7" fmla="*/ 19 h 871"/>
                <a:gd name="T8" fmla="*/ 27 w 59"/>
                <a:gd name="T9" fmla="*/ 357 h 871"/>
                <a:gd name="T10" fmla="*/ 14 w 59"/>
                <a:gd name="T11" fmla="*/ 726 h 871"/>
                <a:gd name="T12" fmla="*/ 20 w 59"/>
                <a:gd name="T13" fmla="*/ 864 h 871"/>
                <a:gd name="T14" fmla="*/ 29 w 59"/>
                <a:gd name="T15" fmla="*/ 871 h 871"/>
                <a:gd name="T16" fmla="*/ 45 w 59"/>
                <a:gd name="T17" fmla="*/ 23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1">
                  <a:moveTo>
                    <a:pt x="45" y="239"/>
                  </a:moveTo>
                  <a:cubicBezTo>
                    <a:pt x="45" y="196"/>
                    <a:pt x="53" y="158"/>
                    <a:pt x="48" y="113"/>
                  </a:cubicBezTo>
                  <a:cubicBezTo>
                    <a:pt x="45" y="85"/>
                    <a:pt x="44" y="42"/>
                    <a:pt x="27" y="21"/>
                  </a:cubicBezTo>
                  <a:cubicBezTo>
                    <a:pt x="12" y="3"/>
                    <a:pt x="13" y="15"/>
                    <a:pt x="0" y="19"/>
                  </a:cubicBezTo>
                  <a:cubicBezTo>
                    <a:pt x="59" y="0"/>
                    <a:pt x="27" y="320"/>
                    <a:pt x="27" y="357"/>
                  </a:cubicBezTo>
                  <a:cubicBezTo>
                    <a:pt x="28" y="481"/>
                    <a:pt x="14" y="602"/>
                    <a:pt x="14" y="726"/>
                  </a:cubicBezTo>
                  <a:cubicBezTo>
                    <a:pt x="14" y="774"/>
                    <a:pt x="17" y="819"/>
                    <a:pt x="20" y="864"/>
                  </a:cubicBezTo>
                  <a:cubicBezTo>
                    <a:pt x="29" y="871"/>
                    <a:pt x="29" y="871"/>
                    <a:pt x="29" y="871"/>
                  </a:cubicBezTo>
                  <a:cubicBezTo>
                    <a:pt x="11" y="662"/>
                    <a:pt x="45" y="450"/>
                    <a:pt x="45" y="239"/>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2" name="Oval 552"/>
            <p:cNvSpPr>
              <a:spLocks noChangeArrowheads="1"/>
            </p:cNvSpPr>
            <p:nvPr/>
          </p:nvSpPr>
          <p:spPr bwMode="auto">
            <a:xfrm>
              <a:off x="4770438" y="1524000"/>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3" name="Oval 553"/>
            <p:cNvSpPr>
              <a:spLocks noChangeArrowheads="1"/>
            </p:cNvSpPr>
            <p:nvPr/>
          </p:nvSpPr>
          <p:spPr bwMode="auto">
            <a:xfrm>
              <a:off x="4895850" y="15382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4" name="Oval 554"/>
            <p:cNvSpPr>
              <a:spLocks noChangeArrowheads="1"/>
            </p:cNvSpPr>
            <p:nvPr/>
          </p:nvSpPr>
          <p:spPr bwMode="auto">
            <a:xfrm>
              <a:off x="4838700" y="1595438"/>
              <a:ext cx="23813"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5" name="Oval 555"/>
            <p:cNvSpPr>
              <a:spLocks noChangeArrowheads="1"/>
            </p:cNvSpPr>
            <p:nvPr/>
          </p:nvSpPr>
          <p:spPr bwMode="auto">
            <a:xfrm>
              <a:off x="4902200" y="16271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6" name="Oval 556"/>
            <p:cNvSpPr>
              <a:spLocks noChangeArrowheads="1"/>
            </p:cNvSpPr>
            <p:nvPr/>
          </p:nvSpPr>
          <p:spPr bwMode="auto">
            <a:xfrm>
              <a:off x="4867275" y="1692275"/>
              <a:ext cx="25400" cy="20638"/>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7" name="Oval 557"/>
            <p:cNvSpPr>
              <a:spLocks noChangeArrowheads="1"/>
            </p:cNvSpPr>
            <p:nvPr/>
          </p:nvSpPr>
          <p:spPr bwMode="auto">
            <a:xfrm>
              <a:off x="4781550" y="1646238"/>
              <a:ext cx="20638" cy="23813"/>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8" name="Oval 558"/>
            <p:cNvSpPr>
              <a:spLocks noChangeArrowheads="1"/>
            </p:cNvSpPr>
            <p:nvPr/>
          </p:nvSpPr>
          <p:spPr bwMode="auto">
            <a:xfrm>
              <a:off x="4719638" y="1592263"/>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9" name="Freeform 559"/>
            <p:cNvSpPr/>
            <p:nvPr/>
          </p:nvSpPr>
          <p:spPr bwMode="auto">
            <a:xfrm>
              <a:off x="4759325" y="1066800"/>
              <a:ext cx="271463" cy="411163"/>
            </a:xfrm>
            <a:custGeom>
              <a:avLst/>
              <a:gdLst>
                <a:gd name="T0" fmla="*/ 0 w 76"/>
                <a:gd name="T1" fmla="*/ 115 h 115"/>
                <a:gd name="T2" fmla="*/ 34 w 76"/>
                <a:gd name="T3" fmla="*/ 111 h 115"/>
                <a:gd name="T4" fmla="*/ 16 w 76"/>
                <a:gd name="T5" fmla="*/ 85 h 115"/>
                <a:gd name="T6" fmla="*/ 49 w 76"/>
                <a:gd name="T7" fmla="*/ 82 h 115"/>
                <a:gd name="T8" fmla="*/ 27 w 76"/>
                <a:gd name="T9" fmla="*/ 57 h 115"/>
                <a:gd name="T10" fmla="*/ 63 w 76"/>
                <a:gd name="T11" fmla="*/ 53 h 115"/>
                <a:gd name="T12" fmla="*/ 40 w 76"/>
                <a:gd name="T13" fmla="*/ 29 h 115"/>
                <a:gd name="T14" fmla="*/ 76 w 76"/>
                <a:gd name="T15" fmla="*/ 19 h 115"/>
                <a:gd name="T16" fmla="*/ 50 w 76"/>
                <a:gd name="T17" fmla="*/ 0 h 115"/>
                <a:gd name="T18" fmla="*/ 0 w 76"/>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5">
                  <a:moveTo>
                    <a:pt x="0" y="115"/>
                  </a:moveTo>
                  <a:cubicBezTo>
                    <a:pt x="34" y="111"/>
                    <a:pt x="34" y="111"/>
                    <a:pt x="34" y="111"/>
                  </a:cubicBezTo>
                  <a:cubicBezTo>
                    <a:pt x="16" y="85"/>
                    <a:pt x="16" y="85"/>
                    <a:pt x="16" y="85"/>
                  </a:cubicBezTo>
                  <a:cubicBezTo>
                    <a:pt x="49" y="82"/>
                    <a:pt x="49" y="82"/>
                    <a:pt x="49" y="82"/>
                  </a:cubicBezTo>
                  <a:cubicBezTo>
                    <a:pt x="27" y="57"/>
                    <a:pt x="27" y="57"/>
                    <a:pt x="27" y="57"/>
                  </a:cubicBezTo>
                  <a:cubicBezTo>
                    <a:pt x="63" y="53"/>
                    <a:pt x="63" y="53"/>
                    <a:pt x="63" y="53"/>
                  </a:cubicBezTo>
                  <a:cubicBezTo>
                    <a:pt x="40" y="29"/>
                    <a:pt x="40" y="29"/>
                    <a:pt x="40" y="29"/>
                  </a:cubicBezTo>
                  <a:cubicBezTo>
                    <a:pt x="76" y="19"/>
                    <a:pt x="76" y="19"/>
                    <a:pt x="76" y="19"/>
                  </a:cubicBezTo>
                  <a:cubicBezTo>
                    <a:pt x="50" y="0"/>
                    <a:pt x="50" y="0"/>
                    <a:pt x="50" y="0"/>
                  </a:cubicBezTo>
                  <a:cubicBezTo>
                    <a:pt x="50" y="0"/>
                    <a:pt x="11" y="100"/>
                    <a:pt x="0" y="115"/>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0" name="Freeform 560"/>
            <p:cNvSpPr/>
            <p:nvPr/>
          </p:nvSpPr>
          <p:spPr bwMode="auto">
            <a:xfrm>
              <a:off x="4899025" y="1181100"/>
              <a:ext cx="171450" cy="311150"/>
            </a:xfrm>
            <a:custGeom>
              <a:avLst/>
              <a:gdLst>
                <a:gd name="T0" fmla="*/ 48 w 48"/>
                <a:gd name="T1" fmla="*/ 0 h 87"/>
                <a:gd name="T2" fmla="*/ 28 w 48"/>
                <a:gd name="T3" fmla="*/ 3 h 87"/>
                <a:gd name="T4" fmla="*/ 41 w 48"/>
                <a:gd name="T5" fmla="*/ 18 h 87"/>
                <a:gd name="T6" fmla="*/ 38 w 48"/>
                <a:gd name="T7" fmla="*/ 33 h 87"/>
                <a:gd name="T8" fmla="*/ 13 w 48"/>
                <a:gd name="T9" fmla="*/ 34 h 87"/>
                <a:gd name="T10" fmla="*/ 32 w 48"/>
                <a:gd name="T11" fmla="*/ 51 h 87"/>
                <a:gd name="T12" fmla="*/ 30 w 48"/>
                <a:gd name="T13" fmla="*/ 62 h 87"/>
                <a:gd name="T14" fmla="*/ 0 w 48"/>
                <a:gd name="T15" fmla="*/ 64 h 87"/>
                <a:gd name="T16" fmla="*/ 22 w 48"/>
                <a:gd name="T17" fmla="*/ 87 h 87"/>
                <a:gd name="T18" fmla="*/ 48 w 48"/>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7">
                  <a:moveTo>
                    <a:pt x="48" y="0"/>
                  </a:moveTo>
                  <a:cubicBezTo>
                    <a:pt x="28" y="3"/>
                    <a:pt x="28" y="3"/>
                    <a:pt x="28" y="3"/>
                  </a:cubicBezTo>
                  <a:cubicBezTo>
                    <a:pt x="41" y="18"/>
                    <a:pt x="41" y="18"/>
                    <a:pt x="41" y="18"/>
                  </a:cubicBezTo>
                  <a:cubicBezTo>
                    <a:pt x="38" y="33"/>
                    <a:pt x="38" y="33"/>
                    <a:pt x="38" y="33"/>
                  </a:cubicBezTo>
                  <a:cubicBezTo>
                    <a:pt x="13" y="34"/>
                    <a:pt x="13" y="34"/>
                    <a:pt x="13" y="34"/>
                  </a:cubicBezTo>
                  <a:cubicBezTo>
                    <a:pt x="32" y="51"/>
                    <a:pt x="32" y="51"/>
                    <a:pt x="32" y="51"/>
                  </a:cubicBezTo>
                  <a:cubicBezTo>
                    <a:pt x="30" y="62"/>
                    <a:pt x="30" y="62"/>
                    <a:pt x="30" y="62"/>
                  </a:cubicBezTo>
                  <a:cubicBezTo>
                    <a:pt x="0" y="64"/>
                    <a:pt x="0" y="64"/>
                    <a:pt x="0" y="64"/>
                  </a:cubicBezTo>
                  <a:cubicBezTo>
                    <a:pt x="22" y="87"/>
                    <a:pt x="22" y="87"/>
                    <a:pt x="22" y="87"/>
                  </a:cubicBezTo>
                  <a:cubicBezTo>
                    <a:pt x="22" y="87"/>
                    <a:pt x="46" y="3"/>
                    <a:pt x="48" y="0"/>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1" name="Freeform 561"/>
            <p:cNvSpPr/>
            <p:nvPr/>
          </p:nvSpPr>
          <p:spPr bwMode="auto">
            <a:xfrm>
              <a:off x="4337050" y="239713"/>
              <a:ext cx="74613" cy="65088"/>
            </a:xfrm>
            <a:custGeom>
              <a:avLst/>
              <a:gdLst>
                <a:gd name="T0" fmla="*/ 0 w 21"/>
                <a:gd name="T1" fmla="*/ 6 h 18"/>
                <a:gd name="T2" fmla="*/ 0 w 21"/>
                <a:gd name="T3" fmla="*/ 7 h 18"/>
                <a:gd name="T4" fmla="*/ 10 w 21"/>
                <a:gd name="T5" fmla="*/ 18 h 18"/>
                <a:gd name="T6" fmla="*/ 21 w 21"/>
                <a:gd name="T7" fmla="*/ 7 h 18"/>
                <a:gd name="T8" fmla="*/ 18 w 21"/>
                <a:gd name="T9" fmla="*/ 0 h 18"/>
                <a:gd name="T10" fmla="*/ 0 w 21"/>
                <a:gd name="T11" fmla="*/ 6 h 18"/>
              </a:gdLst>
              <a:ahLst/>
              <a:cxnLst>
                <a:cxn ang="0">
                  <a:pos x="T0" y="T1"/>
                </a:cxn>
                <a:cxn ang="0">
                  <a:pos x="T2" y="T3"/>
                </a:cxn>
                <a:cxn ang="0">
                  <a:pos x="T4" y="T5"/>
                </a:cxn>
                <a:cxn ang="0">
                  <a:pos x="T6" y="T7"/>
                </a:cxn>
                <a:cxn ang="0">
                  <a:pos x="T8" y="T9"/>
                </a:cxn>
                <a:cxn ang="0">
                  <a:pos x="T10" y="T11"/>
                </a:cxn>
              </a:cxnLst>
              <a:rect l="0" t="0" r="r" b="b"/>
              <a:pathLst>
                <a:path w="21" h="18">
                  <a:moveTo>
                    <a:pt x="0" y="6"/>
                  </a:moveTo>
                  <a:cubicBezTo>
                    <a:pt x="0" y="6"/>
                    <a:pt x="0" y="7"/>
                    <a:pt x="0" y="7"/>
                  </a:cubicBezTo>
                  <a:cubicBezTo>
                    <a:pt x="0" y="13"/>
                    <a:pt x="4" y="18"/>
                    <a:pt x="10" y="18"/>
                  </a:cubicBezTo>
                  <a:cubicBezTo>
                    <a:pt x="16" y="18"/>
                    <a:pt x="21" y="13"/>
                    <a:pt x="21" y="7"/>
                  </a:cubicBezTo>
                  <a:cubicBezTo>
                    <a:pt x="21" y="5"/>
                    <a:pt x="19" y="2"/>
                    <a:pt x="18" y="0"/>
                  </a:cubicBezTo>
                  <a:lnTo>
                    <a:pt x="0" y="6"/>
                  </a:ln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2" name="Freeform 562"/>
            <p:cNvSpPr/>
            <p:nvPr/>
          </p:nvSpPr>
          <p:spPr bwMode="auto">
            <a:xfrm>
              <a:off x="4422775" y="282575"/>
              <a:ext cx="36513" cy="100013"/>
            </a:xfrm>
            <a:custGeom>
              <a:avLst/>
              <a:gdLst>
                <a:gd name="T0" fmla="*/ 0 w 10"/>
                <a:gd name="T1" fmla="*/ 14 h 28"/>
                <a:gd name="T2" fmla="*/ 10 w 10"/>
                <a:gd name="T3" fmla="*/ 28 h 28"/>
                <a:gd name="T4" fmla="*/ 10 w 10"/>
                <a:gd name="T5" fmla="*/ 0 h 28"/>
                <a:gd name="T6" fmla="*/ 0 w 10"/>
                <a:gd name="T7" fmla="*/ 14 h 28"/>
              </a:gdLst>
              <a:ahLst/>
              <a:cxnLst>
                <a:cxn ang="0">
                  <a:pos x="T0" y="T1"/>
                </a:cxn>
                <a:cxn ang="0">
                  <a:pos x="T2" y="T3"/>
                </a:cxn>
                <a:cxn ang="0">
                  <a:pos x="T4" y="T5"/>
                </a:cxn>
                <a:cxn ang="0">
                  <a:pos x="T6" y="T7"/>
                </a:cxn>
              </a:cxnLst>
              <a:rect l="0" t="0" r="r" b="b"/>
              <a:pathLst>
                <a:path w="10" h="28">
                  <a:moveTo>
                    <a:pt x="0" y="14"/>
                  </a:moveTo>
                  <a:cubicBezTo>
                    <a:pt x="0" y="21"/>
                    <a:pt x="4" y="26"/>
                    <a:pt x="10" y="28"/>
                  </a:cubicBezTo>
                  <a:cubicBezTo>
                    <a:pt x="10" y="0"/>
                    <a:pt x="10" y="0"/>
                    <a:pt x="10" y="0"/>
                  </a:cubicBezTo>
                  <a:cubicBezTo>
                    <a:pt x="4" y="2"/>
                    <a:pt x="0" y="8"/>
                    <a:pt x="0" y="14"/>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3" name="Freeform 563"/>
            <p:cNvSpPr/>
            <p:nvPr/>
          </p:nvSpPr>
          <p:spPr bwMode="auto">
            <a:xfrm>
              <a:off x="4305300" y="407988"/>
              <a:ext cx="68263" cy="107950"/>
            </a:xfrm>
            <a:custGeom>
              <a:avLst/>
              <a:gdLst>
                <a:gd name="T0" fmla="*/ 4 w 19"/>
                <a:gd name="T1" fmla="*/ 0 h 30"/>
                <a:gd name="T2" fmla="*/ 1 w 19"/>
                <a:gd name="T3" fmla="*/ 0 h 30"/>
                <a:gd name="T4" fmla="*/ 0 w 19"/>
                <a:gd name="T5" fmla="*/ 29 h 30"/>
                <a:gd name="T6" fmla="*/ 4 w 19"/>
                <a:gd name="T7" fmla="*/ 30 h 30"/>
                <a:gd name="T8" fmla="*/ 19 w 19"/>
                <a:gd name="T9" fmla="*/ 15 h 30"/>
                <a:gd name="T10" fmla="*/ 4 w 19"/>
                <a:gd name="T11" fmla="*/ 0 h 30"/>
              </a:gdLst>
              <a:ahLst/>
              <a:cxnLst>
                <a:cxn ang="0">
                  <a:pos x="T0" y="T1"/>
                </a:cxn>
                <a:cxn ang="0">
                  <a:pos x="T2" y="T3"/>
                </a:cxn>
                <a:cxn ang="0">
                  <a:pos x="T4" y="T5"/>
                </a:cxn>
                <a:cxn ang="0">
                  <a:pos x="T6" y="T7"/>
                </a:cxn>
                <a:cxn ang="0">
                  <a:pos x="T8" y="T9"/>
                </a:cxn>
                <a:cxn ang="0">
                  <a:pos x="T10" y="T11"/>
                </a:cxn>
              </a:cxnLst>
              <a:rect l="0" t="0" r="r" b="b"/>
              <a:pathLst>
                <a:path w="19" h="30">
                  <a:moveTo>
                    <a:pt x="4" y="0"/>
                  </a:moveTo>
                  <a:cubicBezTo>
                    <a:pt x="3" y="0"/>
                    <a:pt x="2" y="0"/>
                    <a:pt x="1" y="0"/>
                  </a:cubicBezTo>
                  <a:cubicBezTo>
                    <a:pt x="0" y="29"/>
                    <a:pt x="0" y="29"/>
                    <a:pt x="0" y="29"/>
                  </a:cubicBezTo>
                  <a:cubicBezTo>
                    <a:pt x="1" y="30"/>
                    <a:pt x="3" y="30"/>
                    <a:pt x="4" y="30"/>
                  </a:cubicBezTo>
                  <a:cubicBezTo>
                    <a:pt x="12" y="30"/>
                    <a:pt x="19" y="23"/>
                    <a:pt x="19" y="15"/>
                  </a:cubicBezTo>
                  <a:cubicBezTo>
                    <a:pt x="19" y="7"/>
                    <a:pt x="12" y="0"/>
                    <a:pt x="4"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4" name="Freeform 564"/>
            <p:cNvSpPr/>
            <p:nvPr/>
          </p:nvSpPr>
          <p:spPr bwMode="auto">
            <a:xfrm>
              <a:off x="4402138" y="515938"/>
              <a:ext cx="60325" cy="88900"/>
            </a:xfrm>
            <a:custGeom>
              <a:avLst/>
              <a:gdLst>
                <a:gd name="T0" fmla="*/ 13 w 17"/>
                <a:gd name="T1" fmla="*/ 0 h 25"/>
                <a:gd name="T2" fmla="*/ 0 w 17"/>
                <a:gd name="T3" fmla="*/ 13 h 25"/>
                <a:gd name="T4" fmla="*/ 13 w 17"/>
                <a:gd name="T5" fmla="*/ 25 h 25"/>
                <a:gd name="T6" fmla="*/ 17 w 17"/>
                <a:gd name="T7" fmla="*/ 25 h 25"/>
                <a:gd name="T8" fmla="*/ 17 w 17"/>
                <a:gd name="T9" fmla="*/ 0 h 25"/>
                <a:gd name="T10" fmla="*/ 13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3" y="0"/>
                  </a:moveTo>
                  <a:cubicBezTo>
                    <a:pt x="6" y="0"/>
                    <a:pt x="0" y="6"/>
                    <a:pt x="0" y="13"/>
                  </a:cubicBezTo>
                  <a:cubicBezTo>
                    <a:pt x="0" y="20"/>
                    <a:pt x="6" y="25"/>
                    <a:pt x="13" y="25"/>
                  </a:cubicBezTo>
                  <a:cubicBezTo>
                    <a:pt x="14" y="25"/>
                    <a:pt x="16" y="25"/>
                    <a:pt x="17" y="25"/>
                  </a:cubicBezTo>
                  <a:cubicBezTo>
                    <a:pt x="17" y="0"/>
                    <a:pt x="17" y="0"/>
                    <a:pt x="17" y="0"/>
                  </a:cubicBezTo>
                  <a:cubicBezTo>
                    <a:pt x="15" y="0"/>
                    <a:pt x="14" y="0"/>
                    <a:pt x="1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5" name="Freeform 565"/>
            <p:cNvSpPr/>
            <p:nvPr/>
          </p:nvSpPr>
          <p:spPr bwMode="auto">
            <a:xfrm>
              <a:off x="4302125" y="590550"/>
              <a:ext cx="46038" cy="74613"/>
            </a:xfrm>
            <a:custGeom>
              <a:avLst/>
              <a:gdLst>
                <a:gd name="T0" fmla="*/ 3 w 13"/>
                <a:gd name="T1" fmla="*/ 0 h 21"/>
                <a:gd name="T2" fmla="*/ 1 w 13"/>
                <a:gd name="T3" fmla="*/ 0 h 21"/>
                <a:gd name="T4" fmla="*/ 0 w 13"/>
                <a:gd name="T5" fmla="*/ 20 h 21"/>
                <a:gd name="T6" fmla="*/ 3 w 13"/>
                <a:gd name="T7" fmla="*/ 21 h 21"/>
                <a:gd name="T8" fmla="*/ 13 w 13"/>
                <a:gd name="T9" fmla="*/ 10 h 21"/>
                <a:gd name="T10" fmla="*/ 3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3" y="0"/>
                  </a:moveTo>
                  <a:cubicBezTo>
                    <a:pt x="2" y="0"/>
                    <a:pt x="1" y="0"/>
                    <a:pt x="1" y="0"/>
                  </a:cubicBezTo>
                  <a:cubicBezTo>
                    <a:pt x="0" y="20"/>
                    <a:pt x="0" y="20"/>
                    <a:pt x="0" y="20"/>
                  </a:cubicBezTo>
                  <a:cubicBezTo>
                    <a:pt x="1" y="20"/>
                    <a:pt x="2" y="21"/>
                    <a:pt x="3" y="21"/>
                  </a:cubicBezTo>
                  <a:cubicBezTo>
                    <a:pt x="8" y="21"/>
                    <a:pt x="13" y="16"/>
                    <a:pt x="13" y="10"/>
                  </a:cubicBezTo>
                  <a:cubicBezTo>
                    <a:pt x="13" y="4"/>
                    <a:pt x="8" y="0"/>
                    <a:pt x="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6" name="Oval 566"/>
            <p:cNvSpPr>
              <a:spLocks noChangeArrowheads="1"/>
            </p:cNvSpPr>
            <p:nvPr/>
          </p:nvSpPr>
          <p:spPr bwMode="auto">
            <a:xfrm>
              <a:off x="4379913" y="379413"/>
              <a:ext cx="50800" cy="49213"/>
            </a:xfrm>
            <a:prstGeom prst="ellipse">
              <a:avLst/>
            </a:pr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568" name="组合 567"/>
          <p:cNvGrpSpPr/>
          <p:nvPr/>
        </p:nvGrpSpPr>
        <p:grpSpPr>
          <a:xfrm>
            <a:off x="9494553" y="4698807"/>
            <a:ext cx="468314" cy="594700"/>
            <a:chOff x="5549900" y="1920874"/>
            <a:chExt cx="531813" cy="675336"/>
          </a:xfrm>
        </p:grpSpPr>
        <p:grpSp>
          <p:nvGrpSpPr>
            <p:cNvPr id="569" name="组合 568"/>
            <p:cNvGrpSpPr/>
            <p:nvPr/>
          </p:nvGrpSpPr>
          <p:grpSpPr>
            <a:xfrm>
              <a:off x="5549900" y="1920874"/>
              <a:ext cx="531813" cy="520701"/>
              <a:chOff x="5549900" y="3082925"/>
              <a:chExt cx="531813" cy="520701"/>
            </a:xfrm>
          </p:grpSpPr>
          <p:sp>
            <p:nvSpPr>
              <p:cNvPr id="571" name="Freeform 281"/>
              <p:cNvSpPr/>
              <p:nvPr/>
            </p:nvSpPr>
            <p:spPr bwMode="auto">
              <a:xfrm>
                <a:off x="5626100" y="3082925"/>
                <a:ext cx="327025" cy="174625"/>
              </a:xfrm>
              <a:custGeom>
                <a:avLst/>
                <a:gdLst>
                  <a:gd name="T0" fmla="*/ 65 w 77"/>
                  <a:gd name="T1" fmla="*/ 23 h 41"/>
                  <a:gd name="T2" fmla="*/ 48 w 77"/>
                  <a:gd name="T3" fmla="*/ 12 h 41"/>
                  <a:gd name="T4" fmla="*/ 38 w 77"/>
                  <a:gd name="T5" fmla="*/ 1 h 41"/>
                  <a:gd name="T6" fmla="*/ 26 w 77"/>
                  <a:gd name="T7" fmla="*/ 11 h 41"/>
                  <a:gd name="T8" fmla="*/ 11 w 77"/>
                  <a:gd name="T9" fmla="*/ 25 h 41"/>
                  <a:gd name="T10" fmla="*/ 1 w 77"/>
                  <a:gd name="T11" fmla="*/ 33 h 41"/>
                  <a:gd name="T12" fmla="*/ 27 w 77"/>
                  <a:gd name="T13" fmla="*/ 41 h 41"/>
                  <a:gd name="T14" fmla="*/ 61 w 77"/>
                  <a:gd name="T15" fmla="*/ 38 h 41"/>
                  <a:gd name="T16" fmla="*/ 76 w 77"/>
                  <a:gd name="T17" fmla="*/ 31 h 41"/>
                  <a:gd name="T18" fmla="*/ 65 w 77"/>
                  <a:gd name="T19"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1">
                    <a:moveTo>
                      <a:pt x="65" y="23"/>
                    </a:moveTo>
                    <a:cubicBezTo>
                      <a:pt x="59" y="20"/>
                      <a:pt x="53" y="17"/>
                      <a:pt x="48" y="12"/>
                    </a:cubicBezTo>
                    <a:cubicBezTo>
                      <a:pt x="45" y="9"/>
                      <a:pt x="42" y="1"/>
                      <a:pt x="38" y="1"/>
                    </a:cubicBezTo>
                    <a:cubicBezTo>
                      <a:pt x="31" y="0"/>
                      <a:pt x="29" y="7"/>
                      <a:pt x="26" y="11"/>
                    </a:cubicBezTo>
                    <a:cubicBezTo>
                      <a:pt x="21" y="16"/>
                      <a:pt x="17" y="21"/>
                      <a:pt x="11" y="25"/>
                    </a:cubicBezTo>
                    <a:cubicBezTo>
                      <a:pt x="8" y="27"/>
                      <a:pt x="0" y="29"/>
                      <a:pt x="1" y="33"/>
                    </a:cubicBezTo>
                    <a:cubicBezTo>
                      <a:pt x="3" y="40"/>
                      <a:pt x="22" y="40"/>
                      <a:pt x="27" y="41"/>
                    </a:cubicBezTo>
                    <a:cubicBezTo>
                      <a:pt x="39" y="41"/>
                      <a:pt x="50" y="40"/>
                      <a:pt x="61" y="38"/>
                    </a:cubicBezTo>
                    <a:cubicBezTo>
                      <a:pt x="64" y="37"/>
                      <a:pt x="75" y="35"/>
                      <a:pt x="76" y="31"/>
                    </a:cubicBezTo>
                    <a:cubicBezTo>
                      <a:pt x="77" y="27"/>
                      <a:pt x="68" y="24"/>
                      <a:pt x="65" y="23"/>
                    </a:cubicBezTo>
                    <a:close/>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2" name="Freeform 282"/>
              <p:cNvSpPr/>
              <p:nvPr/>
            </p:nvSpPr>
            <p:spPr bwMode="auto">
              <a:xfrm>
                <a:off x="5583238" y="3232150"/>
                <a:ext cx="412750" cy="192088"/>
              </a:xfrm>
              <a:custGeom>
                <a:avLst/>
                <a:gdLst>
                  <a:gd name="T0" fmla="*/ 34 w 97"/>
                  <a:gd name="T1" fmla="*/ 0 h 45"/>
                  <a:gd name="T2" fmla="*/ 6 w 97"/>
                  <a:gd name="T3" fmla="*/ 29 h 45"/>
                  <a:gd name="T4" fmla="*/ 5 w 97"/>
                  <a:gd name="T5" fmla="*/ 38 h 45"/>
                  <a:gd name="T6" fmla="*/ 15 w 97"/>
                  <a:gd name="T7" fmla="*/ 41 h 45"/>
                  <a:gd name="T8" fmla="*/ 66 w 97"/>
                  <a:gd name="T9" fmla="*/ 41 h 45"/>
                  <a:gd name="T10" fmla="*/ 90 w 97"/>
                  <a:gd name="T11" fmla="*/ 35 h 45"/>
                  <a:gd name="T12" fmla="*/ 94 w 97"/>
                  <a:gd name="T13" fmla="*/ 28 h 45"/>
                  <a:gd name="T14" fmla="*/ 84 w 97"/>
                  <a:gd name="T15" fmla="*/ 24 h 45"/>
                  <a:gd name="T16" fmla="*/ 75 w 97"/>
                  <a:gd name="T17" fmla="*/ 19 h 45"/>
                  <a:gd name="T18" fmla="*/ 62 w 97"/>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45">
                    <a:moveTo>
                      <a:pt x="34" y="0"/>
                    </a:moveTo>
                    <a:cubicBezTo>
                      <a:pt x="28" y="13"/>
                      <a:pt x="19" y="24"/>
                      <a:pt x="6" y="29"/>
                    </a:cubicBezTo>
                    <a:cubicBezTo>
                      <a:pt x="2" y="32"/>
                      <a:pt x="0" y="34"/>
                      <a:pt x="5" y="38"/>
                    </a:cubicBezTo>
                    <a:cubicBezTo>
                      <a:pt x="8" y="40"/>
                      <a:pt x="11" y="40"/>
                      <a:pt x="15" y="41"/>
                    </a:cubicBezTo>
                    <a:cubicBezTo>
                      <a:pt x="32" y="45"/>
                      <a:pt x="49" y="43"/>
                      <a:pt x="66" y="41"/>
                    </a:cubicBezTo>
                    <a:cubicBezTo>
                      <a:pt x="74" y="41"/>
                      <a:pt x="83" y="40"/>
                      <a:pt x="90" y="35"/>
                    </a:cubicBezTo>
                    <a:cubicBezTo>
                      <a:pt x="94" y="33"/>
                      <a:pt x="97" y="30"/>
                      <a:pt x="94" y="28"/>
                    </a:cubicBezTo>
                    <a:cubicBezTo>
                      <a:pt x="92" y="26"/>
                      <a:pt x="87" y="25"/>
                      <a:pt x="84" y="24"/>
                    </a:cubicBezTo>
                    <a:cubicBezTo>
                      <a:pt x="81" y="23"/>
                      <a:pt x="78" y="21"/>
                      <a:pt x="75" y="19"/>
                    </a:cubicBezTo>
                    <a:cubicBezTo>
                      <a:pt x="70" y="13"/>
                      <a:pt x="66" y="7"/>
                      <a:pt x="62"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3" name="Freeform 283"/>
              <p:cNvSpPr/>
              <p:nvPr/>
            </p:nvSpPr>
            <p:spPr bwMode="auto">
              <a:xfrm>
                <a:off x="5549900" y="3373438"/>
                <a:ext cx="531813" cy="230188"/>
              </a:xfrm>
              <a:custGeom>
                <a:avLst/>
                <a:gdLst>
                  <a:gd name="T0" fmla="*/ 39 w 125"/>
                  <a:gd name="T1" fmla="*/ 3 h 54"/>
                  <a:gd name="T2" fmla="*/ 14 w 125"/>
                  <a:gd name="T3" fmla="*/ 31 h 54"/>
                  <a:gd name="T4" fmla="*/ 3 w 125"/>
                  <a:gd name="T5" fmla="*/ 39 h 54"/>
                  <a:gd name="T6" fmla="*/ 11 w 125"/>
                  <a:gd name="T7" fmla="*/ 47 h 54"/>
                  <a:gd name="T8" fmla="*/ 46 w 125"/>
                  <a:gd name="T9" fmla="*/ 53 h 54"/>
                  <a:gd name="T10" fmla="*/ 94 w 125"/>
                  <a:gd name="T11" fmla="*/ 48 h 54"/>
                  <a:gd name="T12" fmla="*/ 116 w 125"/>
                  <a:gd name="T13" fmla="*/ 38 h 54"/>
                  <a:gd name="T14" fmla="*/ 109 w 125"/>
                  <a:gd name="T15" fmla="*/ 27 h 54"/>
                  <a:gd name="T16" fmla="*/ 80 w 12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54">
                    <a:moveTo>
                      <a:pt x="39" y="3"/>
                    </a:moveTo>
                    <a:cubicBezTo>
                      <a:pt x="31" y="12"/>
                      <a:pt x="24" y="24"/>
                      <a:pt x="14" y="31"/>
                    </a:cubicBezTo>
                    <a:cubicBezTo>
                      <a:pt x="11" y="34"/>
                      <a:pt x="4" y="36"/>
                      <a:pt x="3" y="39"/>
                    </a:cubicBezTo>
                    <a:cubicBezTo>
                      <a:pt x="0" y="44"/>
                      <a:pt x="7" y="46"/>
                      <a:pt x="11" y="47"/>
                    </a:cubicBezTo>
                    <a:cubicBezTo>
                      <a:pt x="21" y="52"/>
                      <a:pt x="35" y="53"/>
                      <a:pt x="46" y="53"/>
                    </a:cubicBezTo>
                    <a:cubicBezTo>
                      <a:pt x="63" y="54"/>
                      <a:pt x="78" y="53"/>
                      <a:pt x="94" y="48"/>
                    </a:cubicBezTo>
                    <a:cubicBezTo>
                      <a:pt x="102" y="46"/>
                      <a:pt x="110" y="43"/>
                      <a:pt x="116" y="38"/>
                    </a:cubicBezTo>
                    <a:cubicBezTo>
                      <a:pt x="125" y="31"/>
                      <a:pt x="116" y="29"/>
                      <a:pt x="109" y="27"/>
                    </a:cubicBezTo>
                    <a:cubicBezTo>
                      <a:pt x="96" y="22"/>
                      <a:pt x="87" y="12"/>
                      <a:pt x="80"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4" name="Oval 284"/>
              <p:cNvSpPr>
                <a:spLocks noChangeArrowheads="1"/>
              </p:cNvSpPr>
              <p:nvPr/>
            </p:nvSpPr>
            <p:spPr bwMode="auto">
              <a:xfrm>
                <a:off x="5749925" y="316388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5" name="Oval 285"/>
              <p:cNvSpPr>
                <a:spLocks noChangeArrowheads="1"/>
              </p:cNvSpPr>
              <p:nvPr/>
            </p:nvSpPr>
            <p:spPr bwMode="auto">
              <a:xfrm>
                <a:off x="5864225" y="319881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6" name="Oval 286"/>
              <p:cNvSpPr>
                <a:spLocks noChangeArrowheads="1"/>
              </p:cNvSpPr>
              <p:nvPr/>
            </p:nvSpPr>
            <p:spPr bwMode="auto">
              <a:xfrm>
                <a:off x="5775325" y="31003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7" name="Oval 287"/>
              <p:cNvSpPr>
                <a:spLocks noChangeArrowheads="1"/>
              </p:cNvSpPr>
              <p:nvPr/>
            </p:nvSpPr>
            <p:spPr bwMode="auto">
              <a:xfrm>
                <a:off x="5673725" y="321151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8" name="Oval 288"/>
              <p:cNvSpPr>
                <a:spLocks noChangeArrowheads="1"/>
              </p:cNvSpPr>
              <p:nvPr/>
            </p:nvSpPr>
            <p:spPr bwMode="auto">
              <a:xfrm>
                <a:off x="5770563" y="327183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9" name="Oval 289"/>
              <p:cNvSpPr>
                <a:spLocks noChangeArrowheads="1"/>
              </p:cNvSpPr>
              <p:nvPr/>
            </p:nvSpPr>
            <p:spPr bwMode="auto">
              <a:xfrm>
                <a:off x="5872163" y="330517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0" name="Oval 290"/>
              <p:cNvSpPr>
                <a:spLocks noChangeArrowheads="1"/>
              </p:cNvSpPr>
              <p:nvPr/>
            </p:nvSpPr>
            <p:spPr bwMode="auto">
              <a:xfrm>
                <a:off x="5805488" y="3352800"/>
                <a:ext cx="15875"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1" name="Oval 291"/>
              <p:cNvSpPr>
                <a:spLocks noChangeArrowheads="1"/>
              </p:cNvSpPr>
              <p:nvPr/>
            </p:nvSpPr>
            <p:spPr bwMode="auto">
              <a:xfrm>
                <a:off x="5694363" y="3340100"/>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2" name="Oval 292"/>
              <p:cNvSpPr>
                <a:spLocks noChangeArrowheads="1"/>
              </p:cNvSpPr>
              <p:nvPr/>
            </p:nvSpPr>
            <p:spPr bwMode="auto">
              <a:xfrm>
                <a:off x="5613400" y="337343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3" name="Oval 293"/>
              <p:cNvSpPr>
                <a:spLocks noChangeArrowheads="1"/>
              </p:cNvSpPr>
              <p:nvPr/>
            </p:nvSpPr>
            <p:spPr bwMode="auto">
              <a:xfrm>
                <a:off x="5924550" y="335597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4" name="Oval 294"/>
              <p:cNvSpPr>
                <a:spLocks noChangeArrowheads="1"/>
              </p:cNvSpPr>
              <p:nvPr/>
            </p:nvSpPr>
            <p:spPr bwMode="auto">
              <a:xfrm>
                <a:off x="5724525" y="3441700"/>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5" name="Oval 295"/>
              <p:cNvSpPr>
                <a:spLocks noChangeArrowheads="1"/>
              </p:cNvSpPr>
              <p:nvPr/>
            </p:nvSpPr>
            <p:spPr bwMode="auto">
              <a:xfrm>
                <a:off x="5826125" y="3459163"/>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6" name="Oval 296"/>
              <p:cNvSpPr>
                <a:spLocks noChangeArrowheads="1"/>
              </p:cNvSpPr>
              <p:nvPr/>
            </p:nvSpPr>
            <p:spPr bwMode="auto">
              <a:xfrm>
                <a:off x="5894388" y="3429000"/>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7" name="Oval 297"/>
              <p:cNvSpPr>
                <a:spLocks noChangeArrowheads="1"/>
              </p:cNvSpPr>
              <p:nvPr/>
            </p:nvSpPr>
            <p:spPr bwMode="auto">
              <a:xfrm>
                <a:off x="5765800" y="351948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8" name="Oval 298"/>
              <p:cNvSpPr>
                <a:spLocks noChangeArrowheads="1"/>
              </p:cNvSpPr>
              <p:nvPr/>
            </p:nvSpPr>
            <p:spPr bwMode="auto">
              <a:xfrm>
                <a:off x="5897563" y="350996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9" name="Oval 299"/>
              <p:cNvSpPr>
                <a:spLocks noChangeArrowheads="1"/>
              </p:cNvSpPr>
              <p:nvPr/>
            </p:nvSpPr>
            <p:spPr bwMode="auto">
              <a:xfrm>
                <a:off x="6000750" y="350996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0" name="Oval 300"/>
              <p:cNvSpPr>
                <a:spLocks noChangeArrowheads="1"/>
              </p:cNvSpPr>
              <p:nvPr/>
            </p:nvSpPr>
            <p:spPr bwMode="auto">
              <a:xfrm>
                <a:off x="5830888" y="356552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1" name="Oval 301"/>
              <p:cNvSpPr>
                <a:spLocks noChangeArrowheads="1"/>
              </p:cNvSpPr>
              <p:nvPr/>
            </p:nvSpPr>
            <p:spPr bwMode="auto">
              <a:xfrm>
                <a:off x="5681663" y="35575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2" name="Oval 302"/>
              <p:cNvSpPr>
                <a:spLocks noChangeArrowheads="1"/>
              </p:cNvSpPr>
              <p:nvPr/>
            </p:nvSpPr>
            <p:spPr bwMode="auto">
              <a:xfrm>
                <a:off x="5588000" y="352742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3" name="Oval 303"/>
              <p:cNvSpPr>
                <a:spLocks noChangeArrowheads="1"/>
              </p:cNvSpPr>
              <p:nvPr/>
            </p:nvSpPr>
            <p:spPr bwMode="auto">
              <a:xfrm>
                <a:off x="5673725" y="3476625"/>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570" name="Freeform 304"/>
            <p:cNvSpPr/>
            <p:nvPr/>
          </p:nvSpPr>
          <p:spPr bwMode="auto">
            <a:xfrm>
              <a:off x="5745162" y="2412060"/>
              <a:ext cx="141288" cy="184150"/>
            </a:xfrm>
            <a:custGeom>
              <a:avLst/>
              <a:gdLst>
                <a:gd name="T0" fmla="*/ 4 w 33"/>
                <a:gd name="T1" fmla="*/ 0 h 43"/>
                <a:gd name="T2" fmla="*/ 4 w 33"/>
                <a:gd name="T3" fmla="*/ 18 h 43"/>
                <a:gd name="T4" fmla="*/ 0 w 33"/>
                <a:gd name="T5" fmla="*/ 36 h 43"/>
                <a:gd name="T6" fmla="*/ 33 w 33"/>
                <a:gd name="T7" fmla="*/ 35 h 43"/>
                <a:gd name="T8" fmla="*/ 26 w 33"/>
                <a:gd name="T9" fmla="*/ 18 h 43"/>
                <a:gd name="T10" fmla="*/ 24 w 33"/>
                <a:gd name="T11" fmla="*/ 1 h 43"/>
              </a:gdLst>
              <a:ahLst/>
              <a:cxnLst>
                <a:cxn ang="0">
                  <a:pos x="T0" y="T1"/>
                </a:cxn>
                <a:cxn ang="0">
                  <a:pos x="T2" y="T3"/>
                </a:cxn>
                <a:cxn ang="0">
                  <a:pos x="T4" y="T5"/>
                </a:cxn>
                <a:cxn ang="0">
                  <a:pos x="T6" y="T7"/>
                </a:cxn>
                <a:cxn ang="0">
                  <a:pos x="T8" y="T9"/>
                </a:cxn>
                <a:cxn ang="0">
                  <a:pos x="T10" y="T11"/>
                </a:cxn>
              </a:cxnLst>
              <a:rect l="0" t="0" r="r" b="b"/>
              <a:pathLst>
                <a:path w="33" h="43">
                  <a:moveTo>
                    <a:pt x="4" y="0"/>
                  </a:moveTo>
                  <a:cubicBezTo>
                    <a:pt x="4" y="6"/>
                    <a:pt x="4" y="12"/>
                    <a:pt x="4" y="18"/>
                  </a:cubicBezTo>
                  <a:cubicBezTo>
                    <a:pt x="3" y="24"/>
                    <a:pt x="1" y="30"/>
                    <a:pt x="0" y="36"/>
                  </a:cubicBezTo>
                  <a:cubicBezTo>
                    <a:pt x="9" y="43"/>
                    <a:pt x="25" y="39"/>
                    <a:pt x="33" y="35"/>
                  </a:cubicBezTo>
                  <a:cubicBezTo>
                    <a:pt x="32" y="29"/>
                    <a:pt x="27" y="24"/>
                    <a:pt x="26" y="18"/>
                  </a:cubicBezTo>
                  <a:cubicBezTo>
                    <a:pt x="25" y="14"/>
                    <a:pt x="22" y="4"/>
                    <a:pt x="24" y="1"/>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594" name="组合 593"/>
          <p:cNvGrpSpPr/>
          <p:nvPr/>
        </p:nvGrpSpPr>
        <p:grpSpPr>
          <a:xfrm>
            <a:off x="3133664" y="5112602"/>
            <a:ext cx="524221" cy="670545"/>
            <a:chOff x="7016750" y="3297238"/>
            <a:chExt cx="654050" cy="836613"/>
          </a:xfrm>
        </p:grpSpPr>
        <p:sp>
          <p:nvSpPr>
            <p:cNvPr id="595"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6"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7"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8"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9"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0"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1"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2"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3"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4"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5"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6"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7"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8"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9"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0"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1"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2"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3"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4"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5"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6"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7"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8"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19" name="组合 618"/>
          <p:cNvGrpSpPr/>
          <p:nvPr/>
        </p:nvGrpSpPr>
        <p:grpSpPr>
          <a:xfrm>
            <a:off x="8639762" y="5011726"/>
            <a:ext cx="531813" cy="675336"/>
            <a:chOff x="5549900" y="1920874"/>
            <a:chExt cx="531813" cy="675336"/>
          </a:xfrm>
        </p:grpSpPr>
        <p:grpSp>
          <p:nvGrpSpPr>
            <p:cNvPr id="620" name="组合 619"/>
            <p:cNvGrpSpPr/>
            <p:nvPr/>
          </p:nvGrpSpPr>
          <p:grpSpPr>
            <a:xfrm>
              <a:off x="5549900" y="1920874"/>
              <a:ext cx="531813" cy="520701"/>
              <a:chOff x="5549900" y="3082925"/>
              <a:chExt cx="531813" cy="520701"/>
            </a:xfrm>
          </p:grpSpPr>
          <p:sp>
            <p:nvSpPr>
              <p:cNvPr id="622" name="Freeform 281"/>
              <p:cNvSpPr/>
              <p:nvPr/>
            </p:nvSpPr>
            <p:spPr bwMode="auto">
              <a:xfrm>
                <a:off x="5626100" y="3082925"/>
                <a:ext cx="327025" cy="174625"/>
              </a:xfrm>
              <a:custGeom>
                <a:avLst/>
                <a:gdLst>
                  <a:gd name="T0" fmla="*/ 65 w 77"/>
                  <a:gd name="T1" fmla="*/ 23 h 41"/>
                  <a:gd name="T2" fmla="*/ 48 w 77"/>
                  <a:gd name="T3" fmla="*/ 12 h 41"/>
                  <a:gd name="T4" fmla="*/ 38 w 77"/>
                  <a:gd name="T5" fmla="*/ 1 h 41"/>
                  <a:gd name="T6" fmla="*/ 26 w 77"/>
                  <a:gd name="T7" fmla="*/ 11 h 41"/>
                  <a:gd name="T8" fmla="*/ 11 w 77"/>
                  <a:gd name="T9" fmla="*/ 25 h 41"/>
                  <a:gd name="T10" fmla="*/ 1 w 77"/>
                  <a:gd name="T11" fmla="*/ 33 h 41"/>
                  <a:gd name="T12" fmla="*/ 27 w 77"/>
                  <a:gd name="T13" fmla="*/ 41 h 41"/>
                  <a:gd name="T14" fmla="*/ 61 w 77"/>
                  <a:gd name="T15" fmla="*/ 38 h 41"/>
                  <a:gd name="T16" fmla="*/ 76 w 77"/>
                  <a:gd name="T17" fmla="*/ 31 h 41"/>
                  <a:gd name="T18" fmla="*/ 65 w 77"/>
                  <a:gd name="T19"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1">
                    <a:moveTo>
                      <a:pt x="65" y="23"/>
                    </a:moveTo>
                    <a:cubicBezTo>
                      <a:pt x="59" y="20"/>
                      <a:pt x="53" y="17"/>
                      <a:pt x="48" y="12"/>
                    </a:cubicBezTo>
                    <a:cubicBezTo>
                      <a:pt x="45" y="9"/>
                      <a:pt x="42" y="1"/>
                      <a:pt x="38" y="1"/>
                    </a:cubicBezTo>
                    <a:cubicBezTo>
                      <a:pt x="31" y="0"/>
                      <a:pt x="29" y="7"/>
                      <a:pt x="26" y="11"/>
                    </a:cubicBezTo>
                    <a:cubicBezTo>
                      <a:pt x="21" y="16"/>
                      <a:pt x="17" y="21"/>
                      <a:pt x="11" y="25"/>
                    </a:cubicBezTo>
                    <a:cubicBezTo>
                      <a:pt x="8" y="27"/>
                      <a:pt x="0" y="29"/>
                      <a:pt x="1" y="33"/>
                    </a:cubicBezTo>
                    <a:cubicBezTo>
                      <a:pt x="3" y="40"/>
                      <a:pt x="22" y="40"/>
                      <a:pt x="27" y="41"/>
                    </a:cubicBezTo>
                    <a:cubicBezTo>
                      <a:pt x="39" y="41"/>
                      <a:pt x="50" y="40"/>
                      <a:pt x="61" y="38"/>
                    </a:cubicBezTo>
                    <a:cubicBezTo>
                      <a:pt x="64" y="37"/>
                      <a:pt x="75" y="35"/>
                      <a:pt x="76" y="31"/>
                    </a:cubicBezTo>
                    <a:cubicBezTo>
                      <a:pt x="77" y="27"/>
                      <a:pt x="68" y="24"/>
                      <a:pt x="65" y="23"/>
                    </a:cubicBezTo>
                    <a:close/>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3" name="Freeform 282"/>
              <p:cNvSpPr/>
              <p:nvPr/>
            </p:nvSpPr>
            <p:spPr bwMode="auto">
              <a:xfrm>
                <a:off x="5583238" y="3232150"/>
                <a:ext cx="412750" cy="192088"/>
              </a:xfrm>
              <a:custGeom>
                <a:avLst/>
                <a:gdLst>
                  <a:gd name="T0" fmla="*/ 34 w 97"/>
                  <a:gd name="T1" fmla="*/ 0 h 45"/>
                  <a:gd name="T2" fmla="*/ 6 w 97"/>
                  <a:gd name="T3" fmla="*/ 29 h 45"/>
                  <a:gd name="T4" fmla="*/ 5 w 97"/>
                  <a:gd name="T5" fmla="*/ 38 h 45"/>
                  <a:gd name="T6" fmla="*/ 15 w 97"/>
                  <a:gd name="T7" fmla="*/ 41 h 45"/>
                  <a:gd name="T8" fmla="*/ 66 w 97"/>
                  <a:gd name="T9" fmla="*/ 41 h 45"/>
                  <a:gd name="T10" fmla="*/ 90 w 97"/>
                  <a:gd name="T11" fmla="*/ 35 h 45"/>
                  <a:gd name="T12" fmla="*/ 94 w 97"/>
                  <a:gd name="T13" fmla="*/ 28 h 45"/>
                  <a:gd name="T14" fmla="*/ 84 w 97"/>
                  <a:gd name="T15" fmla="*/ 24 h 45"/>
                  <a:gd name="T16" fmla="*/ 75 w 97"/>
                  <a:gd name="T17" fmla="*/ 19 h 45"/>
                  <a:gd name="T18" fmla="*/ 62 w 97"/>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45">
                    <a:moveTo>
                      <a:pt x="34" y="0"/>
                    </a:moveTo>
                    <a:cubicBezTo>
                      <a:pt x="28" y="13"/>
                      <a:pt x="19" y="24"/>
                      <a:pt x="6" y="29"/>
                    </a:cubicBezTo>
                    <a:cubicBezTo>
                      <a:pt x="2" y="32"/>
                      <a:pt x="0" y="34"/>
                      <a:pt x="5" y="38"/>
                    </a:cubicBezTo>
                    <a:cubicBezTo>
                      <a:pt x="8" y="40"/>
                      <a:pt x="11" y="40"/>
                      <a:pt x="15" y="41"/>
                    </a:cubicBezTo>
                    <a:cubicBezTo>
                      <a:pt x="32" y="45"/>
                      <a:pt x="49" y="43"/>
                      <a:pt x="66" y="41"/>
                    </a:cubicBezTo>
                    <a:cubicBezTo>
                      <a:pt x="74" y="41"/>
                      <a:pt x="83" y="40"/>
                      <a:pt x="90" y="35"/>
                    </a:cubicBezTo>
                    <a:cubicBezTo>
                      <a:pt x="94" y="33"/>
                      <a:pt x="97" y="30"/>
                      <a:pt x="94" y="28"/>
                    </a:cubicBezTo>
                    <a:cubicBezTo>
                      <a:pt x="92" y="26"/>
                      <a:pt x="87" y="25"/>
                      <a:pt x="84" y="24"/>
                    </a:cubicBezTo>
                    <a:cubicBezTo>
                      <a:pt x="81" y="23"/>
                      <a:pt x="78" y="21"/>
                      <a:pt x="75" y="19"/>
                    </a:cubicBezTo>
                    <a:cubicBezTo>
                      <a:pt x="70" y="13"/>
                      <a:pt x="66" y="7"/>
                      <a:pt x="62"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4" name="Freeform 283"/>
              <p:cNvSpPr/>
              <p:nvPr/>
            </p:nvSpPr>
            <p:spPr bwMode="auto">
              <a:xfrm>
                <a:off x="5549900" y="3373438"/>
                <a:ext cx="531813" cy="230188"/>
              </a:xfrm>
              <a:custGeom>
                <a:avLst/>
                <a:gdLst>
                  <a:gd name="T0" fmla="*/ 39 w 125"/>
                  <a:gd name="T1" fmla="*/ 3 h 54"/>
                  <a:gd name="T2" fmla="*/ 14 w 125"/>
                  <a:gd name="T3" fmla="*/ 31 h 54"/>
                  <a:gd name="T4" fmla="*/ 3 w 125"/>
                  <a:gd name="T5" fmla="*/ 39 h 54"/>
                  <a:gd name="T6" fmla="*/ 11 w 125"/>
                  <a:gd name="T7" fmla="*/ 47 h 54"/>
                  <a:gd name="T8" fmla="*/ 46 w 125"/>
                  <a:gd name="T9" fmla="*/ 53 h 54"/>
                  <a:gd name="T10" fmla="*/ 94 w 125"/>
                  <a:gd name="T11" fmla="*/ 48 h 54"/>
                  <a:gd name="T12" fmla="*/ 116 w 125"/>
                  <a:gd name="T13" fmla="*/ 38 h 54"/>
                  <a:gd name="T14" fmla="*/ 109 w 125"/>
                  <a:gd name="T15" fmla="*/ 27 h 54"/>
                  <a:gd name="T16" fmla="*/ 80 w 12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54">
                    <a:moveTo>
                      <a:pt x="39" y="3"/>
                    </a:moveTo>
                    <a:cubicBezTo>
                      <a:pt x="31" y="12"/>
                      <a:pt x="24" y="24"/>
                      <a:pt x="14" y="31"/>
                    </a:cubicBezTo>
                    <a:cubicBezTo>
                      <a:pt x="11" y="34"/>
                      <a:pt x="4" y="36"/>
                      <a:pt x="3" y="39"/>
                    </a:cubicBezTo>
                    <a:cubicBezTo>
                      <a:pt x="0" y="44"/>
                      <a:pt x="7" y="46"/>
                      <a:pt x="11" y="47"/>
                    </a:cubicBezTo>
                    <a:cubicBezTo>
                      <a:pt x="21" y="52"/>
                      <a:pt x="35" y="53"/>
                      <a:pt x="46" y="53"/>
                    </a:cubicBezTo>
                    <a:cubicBezTo>
                      <a:pt x="63" y="54"/>
                      <a:pt x="78" y="53"/>
                      <a:pt x="94" y="48"/>
                    </a:cubicBezTo>
                    <a:cubicBezTo>
                      <a:pt x="102" y="46"/>
                      <a:pt x="110" y="43"/>
                      <a:pt x="116" y="38"/>
                    </a:cubicBezTo>
                    <a:cubicBezTo>
                      <a:pt x="125" y="31"/>
                      <a:pt x="116" y="29"/>
                      <a:pt x="109" y="27"/>
                    </a:cubicBezTo>
                    <a:cubicBezTo>
                      <a:pt x="96" y="22"/>
                      <a:pt x="87" y="12"/>
                      <a:pt x="80"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5" name="Oval 284"/>
              <p:cNvSpPr>
                <a:spLocks noChangeArrowheads="1"/>
              </p:cNvSpPr>
              <p:nvPr/>
            </p:nvSpPr>
            <p:spPr bwMode="auto">
              <a:xfrm>
                <a:off x="5749925" y="316388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6" name="Oval 285"/>
              <p:cNvSpPr>
                <a:spLocks noChangeArrowheads="1"/>
              </p:cNvSpPr>
              <p:nvPr/>
            </p:nvSpPr>
            <p:spPr bwMode="auto">
              <a:xfrm>
                <a:off x="5864225" y="319881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7" name="Oval 286"/>
              <p:cNvSpPr>
                <a:spLocks noChangeArrowheads="1"/>
              </p:cNvSpPr>
              <p:nvPr/>
            </p:nvSpPr>
            <p:spPr bwMode="auto">
              <a:xfrm>
                <a:off x="5775325" y="31003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8" name="Oval 287"/>
              <p:cNvSpPr>
                <a:spLocks noChangeArrowheads="1"/>
              </p:cNvSpPr>
              <p:nvPr/>
            </p:nvSpPr>
            <p:spPr bwMode="auto">
              <a:xfrm>
                <a:off x="5673725" y="321151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9" name="Oval 288"/>
              <p:cNvSpPr>
                <a:spLocks noChangeArrowheads="1"/>
              </p:cNvSpPr>
              <p:nvPr/>
            </p:nvSpPr>
            <p:spPr bwMode="auto">
              <a:xfrm>
                <a:off x="5770563" y="327183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0" name="Oval 289"/>
              <p:cNvSpPr>
                <a:spLocks noChangeArrowheads="1"/>
              </p:cNvSpPr>
              <p:nvPr/>
            </p:nvSpPr>
            <p:spPr bwMode="auto">
              <a:xfrm>
                <a:off x="5872163" y="330517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1" name="Oval 290"/>
              <p:cNvSpPr>
                <a:spLocks noChangeArrowheads="1"/>
              </p:cNvSpPr>
              <p:nvPr/>
            </p:nvSpPr>
            <p:spPr bwMode="auto">
              <a:xfrm>
                <a:off x="5805488" y="3352800"/>
                <a:ext cx="15875"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2" name="Oval 291"/>
              <p:cNvSpPr>
                <a:spLocks noChangeArrowheads="1"/>
              </p:cNvSpPr>
              <p:nvPr/>
            </p:nvSpPr>
            <p:spPr bwMode="auto">
              <a:xfrm>
                <a:off x="5694363" y="3340100"/>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3" name="Oval 292"/>
              <p:cNvSpPr>
                <a:spLocks noChangeArrowheads="1"/>
              </p:cNvSpPr>
              <p:nvPr/>
            </p:nvSpPr>
            <p:spPr bwMode="auto">
              <a:xfrm>
                <a:off x="5613400" y="337343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4" name="Oval 293"/>
              <p:cNvSpPr>
                <a:spLocks noChangeArrowheads="1"/>
              </p:cNvSpPr>
              <p:nvPr/>
            </p:nvSpPr>
            <p:spPr bwMode="auto">
              <a:xfrm>
                <a:off x="5924550" y="335597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5" name="Oval 294"/>
              <p:cNvSpPr>
                <a:spLocks noChangeArrowheads="1"/>
              </p:cNvSpPr>
              <p:nvPr/>
            </p:nvSpPr>
            <p:spPr bwMode="auto">
              <a:xfrm>
                <a:off x="5724525" y="3441700"/>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6" name="Oval 295"/>
              <p:cNvSpPr>
                <a:spLocks noChangeArrowheads="1"/>
              </p:cNvSpPr>
              <p:nvPr/>
            </p:nvSpPr>
            <p:spPr bwMode="auto">
              <a:xfrm>
                <a:off x="5826125" y="3459163"/>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7" name="Oval 296"/>
              <p:cNvSpPr>
                <a:spLocks noChangeArrowheads="1"/>
              </p:cNvSpPr>
              <p:nvPr/>
            </p:nvSpPr>
            <p:spPr bwMode="auto">
              <a:xfrm>
                <a:off x="5894388" y="3429000"/>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8" name="Oval 297"/>
              <p:cNvSpPr>
                <a:spLocks noChangeArrowheads="1"/>
              </p:cNvSpPr>
              <p:nvPr/>
            </p:nvSpPr>
            <p:spPr bwMode="auto">
              <a:xfrm>
                <a:off x="5765800" y="351948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9" name="Oval 298"/>
              <p:cNvSpPr>
                <a:spLocks noChangeArrowheads="1"/>
              </p:cNvSpPr>
              <p:nvPr/>
            </p:nvSpPr>
            <p:spPr bwMode="auto">
              <a:xfrm>
                <a:off x="5897563" y="350996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0" name="Oval 299"/>
              <p:cNvSpPr>
                <a:spLocks noChangeArrowheads="1"/>
              </p:cNvSpPr>
              <p:nvPr/>
            </p:nvSpPr>
            <p:spPr bwMode="auto">
              <a:xfrm>
                <a:off x="6000750" y="350996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1" name="Oval 300"/>
              <p:cNvSpPr>
                <a:spLocks noChangeArrowheads="1"/>
              </p:cNvSpPr>
              <p:nvPr/>
            </p:nvSpPr>
            <p:spPr bwMode="auto">
              <a:xfrm>
                <a:off x="5830888" y="356552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2" name="Oval 301"/>
              <p:cNvSpPr>
                <a:spLocks noChangeArrowheads="1"/>
              </p:cNvSpPr>
              <p:nvPr/>
            </p:nvSpPr>
            <p:spPr bwMode="auto">
              <a:xfrm>
                <a:off x="5681663" y="35575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3" name="Oval 302"/>
              <p:cNvSpPr>
                <a:spLocks noChangeArrowheads="1"/>
              </p:cNvSpPr>
              <p:nvPr/>
            </p:nvSpPr>
            <p:spPr bwMode="auto">
              <a:xfrm>
                <a:off x="5588000" y="352742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4" name="Oval 303"/>
              <p:cNvSpPr>
                <a:spLocks noChangeArrowheads="1"/>
              </p:cNvSpPr>
              <p:nvPr/>
            </p:nvSpPr>
            <p:spPr bwMode="auto">
              <a:xfrm>
                <a:off x="5673725" y="3476625"/>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621" name="Freeform 304"/>
            <p:cNvSpPr/>
            <p:nvPr/>
          </p:nvSpPr>
          <p:spPr bwMode="auto">
            <a:xfrm>
              <a:off x="5745162" y="2412060"/>
              <a:ext cx="141288" cy="184150"/>
            </a:xfrm>
            <a:custGeom>
              <a:avLst/>
              <a:gdLst>
                <a:gd name="T0" fmla="*/ 4 w 33"/>
                <a:gd name="T1" fmla="*/ 0 h 43"/>
                <a:gd name="T2" fmla="*/ 4 w 33"/>
                <a:gd name="T3" fmla="*/ 18 h 43"/>
                <a:gd name="T4" fmla="*/ 0 w 33"/>
                <a:gd name="T5" fmla="*/ 36 h 43"/>
                <a:gd name="T6" fmla="*/ 33 w 33"/>
                <a:gd name="T7" fmla="*/ 35 h 43"/>
                <a:gd name="T8" fmla="*/ 26 w 33"/>
                <a:gd name="T9" fmla="*/ 18 h 43"/>
                <a:gd name="T10" fmla="*/ 24 w 33"/>
                <a:gd name="T11" fmla="*/ 1 h 43"/>
              </a:gdLst>
              <a:ahLst/>
              <a:cxnLst>
                <a:cxn ang="0">
                  <a:pos x="T0" y="T1"/>
                </a:cxn>
                <a:cxn ang="0">
                  <a:pos x="T2" y="T3"/>
                </a:cxn>
                <a:cxn ang="0">
                  <a:pos x="T4" y="T5"/>
                </a:cxn>
                <a:cxn ang="0">
                  <a:pos x="T6" y="T7"/>
                </a:cxn>
                <a:cxn ang="0">
                  <a:pos x="T8" y="T9"/>
                </a:cxn>
                <a:cxn ang="0">
                  <a:pos x="T10" y="T11"/>
                </a:cxn>
              </a:cxnLst>
              <a:rect l="0" t="0" r="r" b="b"/>
              <a:pathLst>
                <a:path w="33" h="43">
                  <a:moveTo>
                    <a:pt x="4" y="0"/>
                  </a:moveTo>
                  <a:cubicBezTo>
                    <a:pt x="4" y="6"/>
                    <a:pt x="4" y="12"/>
                    <a:pt x="4" y="18"/>
                  </a:cubicBezTo>
                  <a:cubicBezTo>
                    <a:pt x="3" y="24"/>
                    <a:pt x="1" y="30"/>
                    <a:pt x="0" y="36"/>
                  </a:cubicBezTo>
                  <a:cubicBezTo>
                    <a:pt x="9" y="43"/>
                    <a:pt x="25" y="39"/>
                    <a:pt x="33" y="35"/>
                  </a:cubicBezTo>
                  <a:cubicBezTo>
                    <a:pt x="32" y="29"/>
                    <a:pt x="27" y="24"/>
                    <a:pt x="26" y="18"/>
                  </a:cubicBezTo>
                  <a:cubicBezTo>
                    <a:pt x="25" y="14"/>
                    <a:pt x="22" y="4"/>
                    <a:pt x="24" y="1"/>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45" name="组合 644"/>
          <p:cNvGrpSpPr/>
          <p:nvPr/>
        </p:nvGrpSpPr>
        <p:grpSpPr>
          <a:xfrm>
            <a:off x="9272748" y="4937114"/>
            <a:ext cx="2095500" cy="927100"/>
            <a:chOff x="5043488" y="2970213"/>
            <a:chExt cx="2095500" cy="927100"/>
          </a:xfrm>
        </p:grpSpPr>
        <p:sp>
          <p:nvSpPr>
            <p:cNvPr id="646" name="Freeform 308"/>
            <p:cNvSpPr/>
            <p:nvPr/>
          </p:nvSpPr>
          <p:spPr bwMode="auto">
            <a:xfrm>
              <a:off x="5043488" y="2970213"/>
              <a:ext cx="2095500" cy="927100"/>
            </a:xfrm>
            <a:custGeom>
              <a:avLst/>
              <a:gdLst>
                <a:gd name="T0" fmla="*/ 238 w 492"/>
                <a:gd name="T1" fmla="*/ 0 h 216"/>
                <a:gd name="T2" fmla="*/ 204 w 492"/>
                <a:gd name="T3" fmla="*/ 2 h 216"/>
                <a:gd name="T4" fmla="*/ 0 w 492"/>
                <a:gd name="T5" fmla="*/ 169 h 216"/>
                <a:gd name="T6" fmla="*/ 101 w 492"/>
                <a:gd name="T7" fmla="*/ 178 h 216"/>
                <a:gd name="T8" fmla="*/ 102 w 492"/>
                <a:gd name="T9" fmla="*/ 177 h 216"/>
                <a:gd name="T10" fmla="*/ 46 w 492"/>
                <a:gd name="T11" fmla="*/ 172 h 216"/>
                <a:gd name="T12" fmla="*/ 212 w 492"/>
                <a:gd name="T13" fmla="*/ 47 h 216"/>
                <a:gd name="T14" fmla="*/ 238 w 492"/>
                <a:gd name="T15" fmla="*/ 46 h 216"/>
                <a:gd name="T16" fmla="*/ 450 w 492"/>
                <a:gd name="T17" fmla="*/ 210 h 216"/>
                <a:gd name="T18" fmla="*/ 401 w 492"/>
                <a:gd name="T19" fmla="*/ 205 h 216"/>
                <a:gd name="T20" fmla="*/ 401 w 492"/>
                <a:gd name="T21" fmla="*/ 207 h 216"/>
                <a:gd name="T22" fmla="*/ 492 w 492"/>
                <a:gd name="T23" fmla="*/ 216 h 216"/>
                <a:gd name="T24" fmla="*/ 238 w 492"/>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216">
                  <a:moveTo>
                    <a:pt x="238" y="0"/>
                  </a:moveTo>
                  <a:cubicBezTo>
                    <a:pt x="227" y="0"/>
                    <a:pt x="216" y="1"/>
                    <a:pt x="204" y="2"/>
                  </a:cubicBezTo>
                  <a:cubicBezTo>
                    <a:pt x="30" y="24"/>
                    <a:pt x="0" y="169"/>
                    <a:pt x="0" y="169"/>
                  </a:cubicBezTo>
                  <a:cubicBezTo>
                    <a:pt x="101" y="178"/>
                    <a:pt x="101" y="178"/>
                    <a:pt x="101" y="178"/>
                  </a:cubicBezTo>
                  <a:cubicBezTo>
                    <a:pt x="101" y="178"/>
                    <a:pt x="101" y="177"/>
                    <a:pt x="102" y="177"/>
                  </a:cubicBezTo>
                  <a:cubicBezTo>
                    <a:pt x="46" y="172"/>
                    <a:pt x="46" y="172"/>
                    <a:pt x="46" y="172"/>
                  </a:cubicBezTo>
                  <a:cubicBezTo>
                    <a:pt x="46" y="172"/>
                    <a:pt x="70" y="63"/>
                    <a:pt x="212" y="47"/>
                  </a:cubicBezTo>
                  <a:cubicBezTo>
                    <a:pt x="221" y="46"/>
                    <a:pt x="230" y="46"/>
                    <a:pt x="238" y="46"/>
                  </a:cubicBezTo>
                  <a:cubicBezTo>
                    <a:pt x="366" y="46"/>
                    <a:pt x="448" y="149"/>
                    <a:pt x="450" y="210"/>
                  </a:cubicBezTo>
                  <a:cubicBezTo>
                    <a:pt x="401" y="205"/>
                    <a:pt x="401" y="205"/>
                    <a:pt x="401" y="205"/>
                  </a:cubicBezTo>
                  <a:cubicBezTo>
                    <a:pt x="401" y="206"/>
                    <a:pt x="401" y="206"/>
                    <a:pt x="401" y="207"/>
                  </a:cubicBezTo>
                  <a:cubicBezTo>
                    <a:pt x="492" y="216"/>
                    <a:pt x="492" y="216"/>
                    <a:pt x="492" y="216"/>
                  </a:cubicBezTo>
                  <a:cubicBezTo>
                    <a:pt x="491" y="135"/>
                    <a:pt x="393" y="0"/>
                    <a:pt x="238" y="0"/>
                  </a:cubicBezTo>
                </a:path>
              </a:pathLst>
            </a:custGeom>
            <a:solidFill>
              <a:srgbClr val="A2C7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7" name="Freeform 309"/>
            <p:cNvSpPr/>
            <p:nvPr/>
          </p:nvSpPr>
          <p:spPr bwMode="auto">
            <a:xfrm>
              <a:off x="5240338" y="3167063"/>
              <a:ext cx="1720850" cy="704850"/>
            </a:xfrm>
            <a:custGeom>
              <a:avLst/>
              <a:gdLst>
                <a:gd name="T0" fmla="*/ 192 w 404"/>
                <a:gd name="T1" fmla="*/ 0 h 164"/>
                <a:gd name="T2" fmla="*/ 166 w 404"/>
                <a:gd name="T3" fmla="*/ 1 h 164"/>
                <a:gd name="T4" fmla="*/ 0 w 404"/>
                <a:gd name="T5" fmla="*/ 126 h 164"/>
                <a:gd name="T6" fmla="*/ 56 w 404"/>
                <a:gd name="T7" fmla="*/ 131 h 164"/>
                <a:gd name="T8" fmla="*/ 178 w 404"/>
                <a:gd name="T9" fmla="*/ 41 h 164"/>
                <a:gd name="T10" fmla="*/ 198 w 404"/>
                <a:gd name="T11" fmla="*/ 40 h 164"/>
                <a:gd name="T12" fmla="*/ 355 w 404"/>
                <a:gd name="T13" fmla="*/ 159 h 164"/>
                <a:gd name="T14" fmla="*/ 404 w 404"/>
                <a:gd name="T15" fmla="*/ 164 h 164"/>
                <a:gd name="T16" fmla="*/ 192 w 404"/>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164">
                  <a:moveTo>
                    <a:pt x="192" y="0"/>
                  </a:moveTo>
                  <a:cubicBezTo>
                    <a:pt x="184" y="0"/>
                    <a:pt x="175" y="0"/>
                    <a:pt x="166" y="1"/>
                  </a:cubicBezTo>
                  <a:cubicBezTo>
                    <a:pt x="24" y="17"/>
                    <a:pt x="0" y="126"/>
                    <a:pt x="0" y="126"/>
                  </a:cubicBezTo>
                  <a:cubicBezTo>
                    <a:pt x="56" y="131"/>
                    <a:pt x="56" y="131"/>
                    <a:pt x="56" y="131"/>
                  </a:cubicBezTo>
                  <a:cubicBezTo>
                    <a:pt x="60" y="117"/>
                    <a:pt x="84" y="51"/>
                    <a:pt x="178" y="41"/>
                  </a:cubicBezTo>
                  <a:cubicBezTo>
                    <a:pt x="185" y="40"/>
                    <a:pt x="191" y="40"/>
                    <a:pt x="198" y="40"/>
                  </a:cubicBezTo>
                  <a:cubicBezTo>
                    <a:pt x="291" y="40"/>
                    <a:pt x="351" y="114"/>
                    <a:pt x="355" y="159"/>
                  </a:cubicBezTo>
                  <a:cubicBezTo>
                    <a:pt x="404" y="164"/>
                    <a:pt x="404" y="164"/>
                    <a:pt x="404" y="164"/>
                  </a:cubicBezTo>
                  <a:cubicBezTo>
                    <a:pt x="402" y="103"/>
                    <a:pt x="320" y="0"/>
                    <a:pt x="192" y="0"/>
                  </a:cubicBezTo>
                </a:path>
              </a:pathLst>
            </a:custGeom>
            <a:solidFill>
              <a:srgbClr val="C8A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8" name="Freeform 310"/>
            <p:cNvSpPr/>
            <p:nvPr/>
          </p:nvSpPr>
          <p:spPr bwMode="auto">
            <a:xfrm>
              <a:off x="5473700" y="3338513"/>
              <a:ext cx="1277938" cy="523875"/>
            </a:xfrm>
            <a:custGeom>
              <a:avLst/>
              <a:gdLst>
                <a:gd name="T0" fmla="*/ 143 w 300"/>
                <a:gd name="T1" fmla="*/ 0 h 122"/>
                <a:gd name="T2" fmla="*/ 123 w 300"/>
                <a:gd name="T3" fmla="*/ 1 h 122"/>
                <a:gd name="T4" fmla="*/ 1 w 300"/>
                <a:gd name="T5" fmla="*/ 91 h 122"/>
                <a:gd name="T6" fmla="*/ 0 w 300"/>
                <a:gd name="T7" fmla="*/ 92 h 122"/>
                <a:gd name="T8" fmla="*/ 0 w 300"/>
                <a:gd name="T9" fmla="*/ 93 h 122"/>
                <a:gd name="T10" fmla="*/ 50 w 300"/>
                <a:gd name="T11" fmla="*/ 98 h 122"/>
                <a:gd name="T12" fmla="*/ 132 w 300"/>
                <a:gd name="T13" fmla="*/ 37 h 122"/>
                <a:gd name="T14" fmla="*/ 145 w 300"/>
                <a:gd name="T15" fmla="*/ 36 h 122"/>
                <a:gd name="T16" fmla="*/ 249 w 300"/>
                <a:gd name="T17" fmla="*/ 117 h 122"/>
                <a:gd name="T18" fmla="*/ 300 w 300"/>
                <a:gd name="T19" fmla="*/ 122 h 122"/>
                <a:gd name="T20" fmla="*/ 300 w 300"/>
                <a:gd name="T21" fmla="*/ 121 h 122"/>
                <a:gd name="T22" fmla="*/ 300 w 300"/>
                <a:gd name="T23" fmla="*/ 119 h 122"/>
                <a:gd name="T24" fmla="*/ 143 w 300"/>
                <a:gd name="T2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122">
                  <a:moveTo>
                    <a:pt x="143" y="0"/>
                  </a:moveTo>
                  <a:cubicBezTo>
                    <a:pt x="136" y="0"/>
                    <a:pt x="130" y="0"/>
                    <a:pt x="123" y="1"/>
                  </a:cubicBezTo>
                  <a:cubicBezTo>
                    <a:pt x="29" y="11"/>
                    <a:pt x="5" y="77"/>
                    <a:pt x="1" y="91"/>
                  </a:cubicBezTo>
                  <a:cubicBezTo>
                    <a:pt x="0" y="91"/>
                    <a:pt x="0" y="92"/>
                    <a:pt x="0" y="92"/>
                  </a:cubicBezTo>
                  <a:cubicBezTo>
                    <a:pt x="0" y="93"/>
                    <a:pt x="0" y="93"/>
                    <a:pt x="0" y="93"/>
                  </a:cubicBezTo>
                  <a:cubicBezTo>
                    <a:pt x="50" y="98"/>
                    <a:pt x="50" y="98"/>
                    <a:pt x="50" y="98"/>
                  </a:cubicBezTo>
                  <a:cubicBezTo>
                    <a:pt x="51" y="93"/>
                    <a:pt x="65" y="44"/>
                    <a:pt x="132" y="37"/>
                  </a:cubicBezTo>
                  <a:cubicBezTo>
                    <a:pt x="137" y="37"/>
                    <a:pt x="141" y="36"/>
                    <a:pt x="145" y="36"/>
                  </a:cubicBezTo>
                  <a:cubicBezTo>
                    <a:pt x="208" y="36"/>
                    <a:pt x="248" y="87"/>
                    <a:pt x="249" y="117"/>
                  </a:cubicBezTo>
                  <a:cubicBezTo>
                    <a:pt x="300" y="122"/>
                    <a:pt x="300" y="122"/>
                    <a:pt x="300" y="122"/>
                  </a:cubicBezTo>
                  <a:cubicBezTo>
                    <a:pt x="300" y="122"/>
                    <a:pt x="300" y="121"/>
                    <a:pt x="300" y="121"/>
                  </a:cubicBezTo>
                  <a:cubicBezTo>
                    <a:pt x="300" y="120"/>
                    <a:pt x="300" y="120"/>
                    <a:pt x="300" y="119"/>
                  </a:cubicBezTo>
                  <a:cubicBezTo>
                    <a:pt x="296" y="74"/>
                    <a:pt x="236" y="0"/>
                    <a:pt x="143" y="0"/>
                  </a:cubicBezTo>
                </a:path>
              </a:pathLst>
            </a:custGeom>
            <a:solidFill>
              <a:srgbClr val="FFFF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9" name="Freeform 311"/>
            <p:cNvSpPr/>
            <p:nvPr/>
          </p:nvSpPr>
          <p:spPr bwMode="auto">
            <a:xfrm>
              <a:off x="5686425" y="3494088"/>
              <a:ext cx="847725" cy="350838"/>
            </a:xfrm>
            <a:custGeom>
              <a:avLst/>
              <a:gdLst>
                <a:gd name="T0" fmla="*/ 95 w 199"/>
                <a:gd name="T1" fmla="*/ 0 h 82"/>
                <a:gd name="T2" fmla="*/ 82 w 199"/>
                <a:gd name="T3" fmla="*/ 1 h 82"/>
                <a:gd name="T4" fmla="*/ 0 w 199"/>
                <a:gd name="T5" fmla="*/ 62 h 82"/>
                <a:gd name="T6" fmla="*/ 0 w 199"/>
                <a:gd name="T7" fmla="*/ 63 h 82"/>
                <a:gd name="T8" fmla="*/ 199 w 199"/>
                <a:gd name="T9" fmla="*/ 82 h 82"/>
                <a:gd name="T10" fmla="*/ 199 w 199"/>
                <a:gd name="T11" fmla="*/ 81 h 82"/>
                <a:gd name="T12" fmla="*/ 95 w 199"/>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99" h="82">
                  <a:moveTo>
                    <a:pt x="95" y="0"/>
                  </a:moveTo>
                  <a:cubicBezTo>
                    <a:pt x="91" y="0"/>
                    <a:pt x="87" y="1"/>
                    <a:pt x="82" y="1"/>
                  </a:cubicBezTo>
                  <a:cubicBezTo>
                    <a:pt x="15" y="8"/>
                    <a:pt x="1" y="57"/>
                    <a:pt x="0" y="62"/>
                  </a:cubicBezTo>
                  <a:cubicBezTo>
                    <a:pt x="0" y="63"/>
                    <a:pt x="0" y="63"/>
                    <a:pt x="0" y="63"/>
                  </a:cubicBezTo>
                  <a:cubicBezTo>
                    <a:pt x="199" y="82"/>
                    <a:pt x="199" y="82"/>
                    <a:pt x="199" y="82"/>
                  </a:cubicBezTo>
                  <a:cubicBezTo>
                    <a:pt x="199" y="81"/>
                    <a:pt x="199" y="81"/>
                    <a:pt x="199" y="81"/>
                  </a:cubicBezTo>
                  <a:cubicBezTo>
                    <a:pt x="198" y="51"/>
                    <a:pt x="158" y="0"/>
                    <a:pt x="95" y="0"/>
                  </a:cubicBezTo>
                </a:path>
              </a:pathLst>
            </a:custGeom>
            <a:solidFill>
              <a:srgbClr val="FF86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50" name="组合 649"/>
          <p:cNvGrpSpPr/>
          <p:nvPr/>
        </p:nvGrpSpPr>
        <p:grpSpPr>
          <a:xfrm>
            <a:off x="153344" y="4302114"/>
            <a:ext cx="2568575" cy="1231900"/>
            <a:chOff x="4541838" y="2732088"/>
            <a:chExt cx="2568575" cy="1231900"/>
          </a:xfrm>
        </p:grpSpPr>
        <p:sp>
          <p:nvSpPr>
            <p:cNvPr id="651"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2"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3"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4"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5"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656" name="组合 655"/>
            <p:cNvGrpSpPr/>
            <p:nvPr/>
          </p:nvGrpSpPr>
          <p:grpSpPr>
            <a:xfrm>
              <a:off x="5689600" y="3313113"/>
              <a:ext cx="1420813" cy="650875"/>
              <a:chOff x="5689600" y="3313113"/>
              <a:chExt cx="1420813" cy="650875"/>
            </a:xfrm>
          </p:grpSpPr>
          <p:sp>
            <p:nvSpPr>
              <p:cNvPr id="657"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8"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9"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0"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1"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2"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3"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4"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5"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6"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grpSp>
        <p:nvGrpSpPr>
          <p:cNvPr id="667" name="组合 666"/>
          <p:cNvGrpSpPr/>
          <p:nvPr/>
        </p:nvGrpSpPr>
        <p:grpSpPr>
          <a:xfrm>
            <a:off x="5317724" y="4731712"/>
            <a:ext cx="6894914" cy="2157155"/>
            <a:chOff x="7275512" y="5344229"/>
            <a:chExt cx="4937126" cy="1544638"/>
          </a:xfrm>
        </p:grpSpPr>
        <p:sp>
          <p:nvSpPr>
            <p:cNvPr id="668"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9"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0"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71" name="组合 670"/>
          <p:cNvGrpSpPr/>
          <p:nvPr/>
        </p:nvGrpSpPr>
        <p:grpSpPr>
          <a:xfrm>
            <a:off x="-26157" y="4925160"/>
            <a:ext cx="5855608" cy="1984873"/>
            <a:chOff x="4124326" y="2625725"/>
            <a:chExt cx="3943350" cy="1336676"/>
          </a:xfrm>
        </p:grpSpPr>
        <p:sp>
          <p:nvSpPr>
            <p:cNvPr id="672" name="Freeform 235"/>
            <p:cNvSpPr/>
            <p:nvPr/>
          </p:nvSpPr>
          <p:spPr bwMode="auto">
            <a:xfrm>
              <a:off x="4137026" y="2625725"/>
              <a:ext cx="3930650" cy="1316038"/>
            </a:xfrm>
            <a:custGeom>
              <a:avLst/>
              <a:gdLst>
                <a:gd name="T0" fmla="*/ 1 w 926"/>
                <a:gd name="T1" fmla="*/ 68 h 307"/>
                <a:gd name="T2" fmla="*/ 926 w 926"/>
                <a:gd name="T3" fmla="*/ 307 h 307"/>
                <a:gd name="T4" fmla="*/ 0 w 926"/>
                <a:gd name="T5" fmla="*/ 307 h 307"/>
                <a:gd name="T6" fmla="*/ 1 w 926"/>
                <a:gd name="T7" fmla="*/ 68 h 307"/>
              </a:gdLst>
              <a:ahLst/>
              <a:cxnLst>
                <a:cxn ang="0">
                  <a:pos x="T0" y="T1"/>
                </a:cxn>
                <a:cxn ang="0">
                  <a:pos x="T2" y="T3"/>
                </a:cxn>
                <a:cxn ang="0">
                  <a:pos x="T4" y="T5"/>
                </a:cxn>
                <a:cxn ang="0">
                  <a:pos x="T6" y="T7"/>
                </a:cxn>
              </a:cxnLst>
              <a:rect l="0" t="0" r="r" b="b"/>
              <a:pathLst>
                <a:path w="926" h="307">
                  <a:moveTo>
                    <a:pt x="1" y="68"/>
                  </a:moveTo>
                  <a:cubicBezTo>
                    <a:pt x="1" y="68"/>
                    <a:pt x="536" y="0"/>
                    <a:pt x="926" y="307"/>
                  </a:cubicBezTo>
                  <a:cubicBezTo>
                    <a:pt x="0" y="307"/>
                    <a:pt x="0" y="307"/>
                    <a:pt x="0" y="307"/>
                  </a:cubicBezTo>
                  <a:lnTo>
                    <a:pt x="1" y="68"/>
                  </a:lnTo>
                  <a:close/>
                </a:path>
              </a:pathLst>
            </a:custGeom>
            <a:solidFill>
              <a:srgbClr val="FF5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3" name="Freeform 236"/>
            <p:cNvSpPr/>
            <p:nvPr/>
          </p:nvSpPr>
          <p:spPr bwMode="auto">
            <a:xfrm>
              <a:off x="4129088" y="2998788"/>
              <a:ext cx="3241675" cy="950913"/>
            </a:xfrm>
            <a:custGeom>
              <a:avLst/>
              <a:gdLst>
                <a:gd name="T0" fmla="*/ 0 w 764"/>
                <a:gd name="T1" fmla="*/ 49 h 222"/>
                <a:gd name="T2" fmla="*/ 764 w 764"/>
                <a:gd name="T3" fmla="*/ 222 h 222"/>
                <a:gd name="T4" fmla="*/ 0 w 764"/>
                <a:gd name="T5" fmla="*/ 222 h 222"/>
                <a:gd name="T6" fmla="*/ 0 w 764"/>
                <a:gd name="T7" fmla="*/ 49 h 222"/>
              </a:gdLst>
              <a:ahLst/>
              <a:cxnLst>
                <a:cxn ang="0">
                  <a:pos x="T0" y="T1"/>
                </a:cxn>
                <a:cxn ang="0">
                  <a:pos x="T2" y="T3"/>
                </a:cxn>
                <a:cxn ang="0">
                  <a:pos x="T4" y="T5"/>
                </a:cxn>
                <a:cxn ang="0">
                  <a:pos x="T6" y="T7"/>
                </a:cxn>
              </a:cxnLst>
              <a:rect l="0" t="0" r="r" b="b"/>
              <a:pathLst>
                <a:path w="764" h="222">
                  <a:moveTo>
                    <a:pt x="0" y="49"/>
                  </a:moveTo>
                  <a:cubicBezTo>
                    <a:pt x="0" y="49"/>
                    <a:pt x="442" y="0"/>
                    <a:pt x="764" y="222"/>
                  </a:cubicBezTo>
                  <a:cubicBezTo>
                    <a:pt x="0" y="222"/>
                    <a:pt x="0" y="222"/>
                    <a:pt x="0" y="222"/>
                  </a:cubicBezTo>
                  <a:lnTo>
                    <a:pt x="0" y="49"/>
                  </a:lnTo>
                  <a:close/>
                </a:path>
              </a:pathLst>
            </a:custGeom>
            <a:solidFill>
              <a:srgbClr val="B3D2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4" name="Freeform 237"/>
            <p:cNvSpPr/>
            <p:nvPr/>
          </p:nvSpPr>
          <p:spPr bwMode="auto">
            <a:xfrm>
              <a:off x="4129088" y="3302000"/>
              <a:ext cx="2767013" cy="647700"/>
            </a:xfrm>
            <a:custGeom>
              <a:avLst/>
              <a:gdLst>
                <a:gd name="T0" fmla="*/ 1 w 652"/>
                <a:gd name="T1" fmla="*/ 34 h 151"/>
                <a:gd name="T2" fmla="*/ 652 w 652"/>
                <a:gd name="T3" fmla="*/ 151 h 151"/>
                <a:gd name="T4" fmla="*/ 0 w 652"/>
                <a:gd name="T5" fmla="*/ 151 h 151"/>
                <a:gd name="T6" fmla="*/ 1 w 652"/>
                <a:gd name="T7" fmla="*/ 34 h 151"/>
              </a:gdLst>
              <a:ahLst/>
              <a:cxnLst>
                <a:cxn ang="0">
                  <a:pos x="T0" y="T1"/>
                </a:cxn>
                <a:cxn ang="0">
                  <a:pos x="T2" y="T3"/>
                </a:cxn>
                <a:cxn ang="0">
                  <a:pos x="T4" y="T5"/>
                </a:cxn>
                <a:cxn ang="0">
                  <a:pos x="T6" y="T7"/>
                </a:cxn>
              </a:cxnLst>
              <a:rect l="0" t="0" r="r" b="b"/>
              <a:pathLst>
                <a:path w="652" h="151">
                  <a:moveTo>
                    <a:pt x="1" y="34"/>
                  </a:moveTo>
                  <a:cubicBezTo>
                    <a:pt x="1" y="34"/>
                    <a:pt x="378" y="0"/>
                    <a:pt x="652" y="151"/>
                  </a:cubicBezTo>
                  <a:cubicBezTo>
                    <a:pt x="0" y="151"/>
                    <a:pt x="0" y="151"/>
                    <a:pt x="0" y="151"/>
                  </a:cubicBezTo>
                  <a:lnTo>
                    <a:pt x="1" y="34"/>
                  </a:lnTo>
                  <a:close/>
                </a:path>
              </a:pathLst>
            </a:custGeom>
            <a:solidFill>
              <a:srgbClr val="BBA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5" name="Freeform 238"/>
            <p:cNvSpPr/>
            <p:nvPr/>
          </p:nvSpPr>
          <p:spPr bwMode="auto">
            <a:xfrm>
              <a:off x="4124326" y="3576638"/>
              <a:ext cx="1970088" cy="385763"/>
            </a:xfrm>
            <a:custGeom>
              <a:avLst/>
              <a:gdLst>
                <a:gd name="T0" fmla="*/ 0 w 464"/>
                <a:gd name="T1" fmla="*/ 20 h 90"/>
                <a:gd name="T2" fmla="*/ 464 w 464"/>
                <a:gd name="T3" fmla="*/ 90 h 90"/>
                <a:gd name="T4" fmla="*/ 0 w 464"/>
                <a:gd name="T5" fmla="*/ 90 h 90"/>
                <a:gd name="T6" fmla="*/ 0 w 464"/>
                <a:gd name="T7" fmla="*/ 20 h 90"/>
              </a:gdLst>
              <a:ahLst/>
              <a:cxnLst>
                <a:cxn ang="0">
                  <a:pos x="T0" y="T1"/>
                </a:cxn>
                <a:cxn ang="0">
                  <a:pos x="T2" y="T3"/>
                </a:cxn>
                <a:cxn ang="0">
                  <a:pos x="T4" y="T5"/>
                </a:cxn>
                <a:cxn ang="0">
                  <a:pos x="T6" y="T7"/>
                </a:cxn>
              </a:cxnLst>
              <a:rect l="0" t="0" r="r" b="b"/>
              <a:pathLst>
                <a:path w="464" h="90">
                  <a:moveTo>
                    <a:pt x="0" y="20"/>
                  </a:moveTo>
                  <a:cubicBezTo>
                    <a:pt x="0" y="20"/>
                    <a:pt x="269" y="0"/>
                    <a:pt x="464" y="90"/>
                  </a:cubicBezTo>
                  <a:cubicBezTo>
                    <a:pt x="0" y="90"/>
                    <a:pt x="0" y="90"/>
                    <a:pt x="0" y="90"/>
                  </a:cubicBezTo>
                  <a:lnTo>
                    <a:pt x="0" y="20"/>
                  </a:lnTo>
                  <a:close/>
                </a:path>
              </a:pathLst>
            </a:custGeom>
            <a:solidFill>
              <a:srgbClr val="FFA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676" name="文本框 675"/>
          <p:cNvSpPr txBox="1"/>
          <p:nvPr/>
        </p:nvSpPr>
        <p:spPr>
          <a:xfrm>
            <a:off x="6117458" y="3083493"/>
            <a:ext cx="4881934" cy="203009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 Little crab's haircut is fast and good, but the heat of the hair dryer makes him very uncomfortable, and he can't spit out the bubbles in his mouth.</a:t>
            </a:r>
          </a:p>
        </p:txBody>
      </p:sp>
      <p:sp>
        <p:nvSpPr>
          <p:cNvPr id="677" name="文本框 676"/>
          <p:cNvSpPr txBox="1"/>
          <p:nvPr/>
        </p:nvSpPr>
        <p:spPr>
          <a:xfrm>
            <a:off x="6117458" y="2697900"/>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336" name="文本框 335"/>
          <p:cNvSpPr txBox="1"/>
          <p:nvPr/>
        </p:nvSpPr>
        <p:spPr>
          <a:xfrm>
            <a:off x="171523" y="112458"/>
            <a:ext cx="248856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1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8584707" y="2763437"/>
            <a:ext cx="1935641" cy="4103441"/>
            <a:chOff x="5564188" y="2306638"/>
            <a:chExt cx="1058863" cy="2244725"/>
          </a:xfrm>
        </p:grpSpPr>
        <p:sp>
          <p:nvSpPr>
            <p:cNvPr id="5" name="Freeform 5"/>
            <p:cNvSpPr/>
            <p:nvPr/>
          </p:nvSpPr>
          <p:spPr bwMode="auto">
            <a:xfrm>
              <a:off x="5911850" y="2306638"/>
              <a:ext cx="115888" cy="90488"/>
            </a:xfrm>
            <a:custGeom>
              <a:avLst/>
              <a:gdLst>
                <a:gd name="T0" fmla="*/ 27 w 73"/>
                <a:gd name="T1" fmla="*/ 0 h 57"/>
                <a:gd name="T2" fmla="*/ 0 w 73"/>
                <a:gd name="T3" fmla="*/ 57 h 57"/>
                <a:gd name="T4" fmla="*/ 73 w 73"/>
                <a:gd name="T5" fmla="*/ 51 h 57"/>
                <a:gd name="T6" fmla="*/ 27 w 73"/>
                <a:gd name="T7" fmla="*/ 0 h 57"/>
              </a:gdLst>
              <a:ahLst/>
              <a:cxnLst>
                <a:cxn ang="0">
                  <a:pos x="T0" y="T1"/>
                </a:cxn>
                <a:cxn ang="0">
                  <a:pos x="T2" y="T3"/>
                </a:cxn>
                <a:cxn ang="0">
                  <a:pos x="T4" y="T5"/>
                </a:cxn>
                <a:cxn ang="0">
                  <a:pos x="T6" y="T7"/>
                </a:cxn>
              </a:cxnLst>
              <a:rect l="0" t="0" r="r" b="b"/>
              <a:pathLst>
                <a:path w="73" h="57">
                  <a:moveTo>
                    <a:pt x="27" y="0"/>
                  </a:moveTo>
                  <a:lnTo>
                    <a:pt x="0" y="57"/>
                  </a:lnTo>
                  <a:lnTo>
                    <a:pt x="73" y="51"/>
                  </a:lnTo>
                  <a:lnTo>
                    <a:pt x="27" y="0"/>
                  </a:lnTo>
                  <a:close/>
                </a:path>
              </a:pathLst>
            </a:custGeom>
            <a:solidFill>
              <a:srgbClr val="9D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5654675" y="2984500"/>
              <a:ext cx="887413" cy="688975"/>
            </a:xfrm>
            <a:custGeom>
              <a:avLst/>
              <a:gdLst>
                <a:gd name="T0" fmla="*/ 205 w 207"/>
                <a:gd name="T1" fmla="*/ 0 h 162"/>
                <a:gd name="T2" fmla="*/ 0 w 207"/>
                <a:gd name="T3" fmla="*/ 15 h 162"/>
                <a:gd name="T4" fmla="*/ 42 w 207"/>
                <a:gd name="T5" fmla="*/ 159 h 162"/>
                <a:gd name="T6" fmla="*/ 207 w 207"/>
                <a:gd name="T7" fmla="*/ 162 h 162"/>
                <a:gd name="T8" fmla="*/ 205 w 207"/>
                <a:gd name="T9" fmla="*/ 0 h 162"/>
              </a:gdLst>
              <a:ahLst/>
              <a:cxnLst>
                <a:cxn ang="0">
                  <a:pos x="T0" y="T1"/>
                </a:cxn>
                <a:cxn ang="0">
                  <a:pos x="T2" y="T3"/>
                </a:cxn>
                <a:cxn ang="0">
                  <a:pos x="T4" y="T5"/>
                </a:cxn>
                <a:cxn ang="0">
                  <a:pos x="T6" y="T7"/>
                </a:cxn>
                <a:cxn ang="0">
                  <a:pos x="T8" y="T9"/>
                </a:cxn>
              </a:cxnLst>
              <a:rect l="0" t="0" r="r" b="b"/>
              <a:pathLst>
                <a:path w="207" h="162">
                  <a:moveTo>
                    <a:pt x="205" y="0"/>
                  </a:moveTo>
                  <a:cubicBezTo>
                    <a:pt x="0" y="15"/>
                    <a:pt x="0" y="15"/>
                    <a:pt x="0" y="15"/>
                  </a:cubicBezTo>
                  <a:cubicBezTo>
                    <a:pt x="19" y="58"/>
                    <a:pt x="32" y="109"/>
                    <a:pt x="42" y="159"/>
                  </a:cubicBezTo>
                  <a:cubicBezTo>
                    <a:pt x="207" y="162"/>
                    <a:pt x="207" y="162"/>
                    <a:pt x="207" y="162"/>
                  </a:cubicBezTo>
                  <a:cubicBezTo>
                    <a:pt x="207" y="78"/>
                    <a:pt x="205" y="0"/>
                    <a:pt x="205" y="0"/>
                  </a:cubicBezTo>
                  <a:close/>
                </a:path>
              </a:pathLst>
            </a:custGeom>
            <a:solidFill>
              <a:srgbClr val="DECF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5903913" y="4210050"/>
              <a:ext cx="625475" cy="319088"/>
            </a:xfrm>
            <a:custGeom>
              <a:avLst/>
              <a:gdLst>
                <a:gd name="T0" fmla="*/ 146 w 146"/>
                <a:gd name="T1" fmla="*/ 39 h 75"/>
                <a:gd name="T2" fmla="*/ 0 w 146"/>
                <a:gd name="T3" fmla="*/ 0 h 75"/>
                <a:gd name="T4" fmla="*/ 4 w 146"/>
                <a:gd name="T5" fmla="*/ 57 h 75"/>
                <a:gd name="T6" fmla="*/ 4 w 146"/>
                <a:gd name="T7" fmla="*/ 75 h 75"/>
                <a:gd name="T8" fmla="*/ 146 w 146"/>
                <a:gd name="T9" fmla="*/ 41 h 75"/>
                <a:gd name="T10" fmla="*/ 146 w 146"/>
                <a:gd name="T11" fmla="*/ 39 h 75"/>
              </a:gdLst>
              <a:ahLst/>
              <a:cxnLst>
                <a:cxn ang="0">
                  <a:pos x="T0" y="T1"/>
                </a:cxn>
                <a:cxn ang="0">
                  <a:pos x="T2" y="T3"/>
                </a:cxn>
                <a:cxn ang="0">
                  <a:pos x="T4" y="T5"/>
                </a:cxn>
                <a:cxn ang="0">
                  <a:pos x="T6" y="T7"/>
                </a:cxn>
                <a:cxn ang="0">
                  <a:pos x="T8" y="T9"/>
                </a:cxn>
                <a:cxn ang="0">
                  <a:pos x="T10" y="T11"/>
                </a:cxn>
              </a:cxnLst>
              <a:rect l="0" t="0" r="r" b="b"/>
              <a:pathLst>
                <a:path w="146" h="75">
                  <a:moveTo>
                    <a:pt x="146" y="39"/>
                  </a:moveTo>
                  <a:cubicBezTo>
                    <a:pt x="0" y="0"/>
                    <a:pt x="0" y="0"/>
                    <a:pt x="0" y="0"/>
                  </a:cubicBezTo>
                  <a:cubicBezTo>
                    <a:pt x="2" y="23"/>
                    <a:pt x="3" y="43"/>
                    <a:pt x="4" y="57"/>
                  </a:cubicBezTo>
                  <a:cubicBezTo>
                    <a:pt x="4" y="65"/>
                    <a:pt x="4" y="71"/>
                    <a:pt x="4" y="75"/>
                  </a:cubicBezTo>
                  <a:cubicBezTo>
                    <a:pt x="146" y="41"/>
                    <a:pt x="146" y="41"/>
                    <a:pt x="146" y="41"/>
                  </a:cubicBezTo>
                  <a:cubicBezTo>
                    <a:pt x="146" y="40"/>
                    <a:pt x="146" y="39"/>
                    <a:pt x="146" y="39"/>
                  </a:cubicBezTo>
                  <a:close/>
                </a:path>
              </a:pathLst>
            </a:custGeom>
            <a:solidFill>
              <a:srgbClr val="DE5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5919788" y="4384675"/>
              <a:ext cx="609600" cy="166688"/>
            </a:xfrm>
            <a:custGeom>
              <a:avLst/>
              <a:gdLst>
                <a:gd name="T0" fmla="*/ 0 w 142"/>
                <a:gd name="T1" fmla="*/ 34 h 39"/>
                <a:gd name="T2" fmla="*/ 0 w 142"/>
                <a:gd name="T3" fmla="*/ 39 h 39"/>
                <a:gd name="T4" fmla="*/ 138 w 142"/>
                <a:gd name="T5" fmla="*/ 36 h 39"/>
                <a:gd name="T6" fmla="*/ 142 w 142"/>
                <a:gd name="T7" fmla="*/ 0 h 39"/>
                <a:gd name="T8" fmla="*/ 0 w 142"/>
                <a:gd name="T9" fmla="*/ 34 h 39"/>
              </a:gdLst>
              <a:ahLst/>
              <a:cxnLst>
                <a:cxn ang="0">
                  <a:pos x="T0" y="T1"/>
                </a:cxn>
                <a:cxn ang="0">
                  <a:pos x="T2" y="T3"/>
                </a:cxn>
                <a:cxn ang="0">
                  <a:pos x="T4" y="T5"/>
                </a:cxn>
                <a:cxn ang="0">
                  <a:pos x="T6" y="T7"/>
                </a:cxn>
                <a:cxn ang="0">
                  <a:pos x="T8" y="T9"/>
                </a:cxn>
              </a:cxnLst>
              <a:rect l="0" t="0" r="r" b="b"/>
              <a:pathLst>
                <a:path w="142" h="39">
                  <a:moveTo>
                    <a:pt x="0" y="34"/>
                  </a:moveTo>
                  <a:cubicBezTo>
                    <a:pt x="0" y="37"/>
                    <a:pt x="0" y="39"/>
                    <a:pt x="0" y="39"/>
                  </a:cubicBezTo>
                  <a:cubicBezTo>
                    <a:pt x="138" y="36"/>
                    <a:pt x="138" y="36"/>
                    <a:pt x="138" y="36"/>
                  </a:cubicBezTo>
                  <a:cubicBezTo>
                    <a:pt x="140" y="29"/>
                    <a:pt x="141" y="17"/>
                    <a:pt x="142" y="0"/>
                  </a:cubicBezTo>
                  <a:lnTo>
                    <a:pt x="0" y="34"/>
                  </a:lnTo>
                  <a:close/>
                </a:path>
              </a:pathLst>
            </a:custGeom>
            <a:solidFill>
              <a:srgbClr val="FFE3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9"/>
            <p:cNvSpPr/>
            <p:nvPr/>
          </p:nvSpPr>
          <p:spPr bwMode="auto">
            <a:xfrm>
              <a:off x="5903913" y="4121150"/>
              <a:ext cx="633413" cy="255588"/>
            </a:xfrm>
            <a:custGeom>
              <a:avLst/>
              <a:gdLst>
                <a:gd name="T0" fmla="*/ 146 w 148"/>
                <a:gd name="T1" fmla="*/ 60 h 60"/>
                <a:gd name="T2" fmla="*/ 148 w 148"/>
                <a:gd name="T3" fmla="*/ 0 h 60"/>
                <a:gd name="T4" fmla="*/ 0 w 148"/>
                <a:gd name="T5" fmla="*/ 16 h 60"/>
                <a:gd name="T6" fmla="*/ 0 w 148"/>
                <a:gd name="T7" fmla="*/ 21 h 60"/>
                <a:gd name="T8" fmla="*/ 146 w 148"/>
                <a:gd name="T9" fmla="*/ 60 h 60"/>
              </a:gdLst>
              <a:ahLst/>
              <a:cxnLst>
                <a:cxn ang="0">
                  <a:pos x="T0" y="T1"/>
                </a:cxn>
                <a:cxn ang="0">
                  <a:pos x="T2" y="T3"/>
                </a:cxn>
                <a:cxn ang="0">
                  <a:pos x="T4" y="T5"/>
                </a:cxn>
                <a:cxn ang="0">
                  <a:pos x="T6" y="T7"/>
                </a:cxn>
                <a:cxn ang="0">
                  <a:pos x="T8" y="T9"/>
                </a:cxn>
              </a:cxnLst>
              <a:rect l="0" t="0" r="r" b="b"/>
              <a:pathLst>
                <a:path w="148" h="60">
                  <a:moveTo>
                    <a:pt x="146" y="60"/>
                  </a:moveTo>
                  <a:cubicBezTo>
                    <a:pt x="147" y="43"/>
                    <a:pt x="147" y="22"/>
                    <a:pt x="148" y="0"/>
                  </a:cubicBezTo>
                  <a:cubicBezTo>
                    <a:pt x="0" y="16"/>
                    <a:pt x="0" y="16"/>
                    <a:pt x="0" y="16"/>
                  </a:cubicBezTo>
                  <a:cubicBezTo>
                    <a:pt x="0" y="18"/>
                    <a:pt x="0" y="19"/>
                    <a:pt x="0" y="21"/>
                  </a:cubicBezTo>
                  <a:lnTo>
                    <a:pt x="146" y="60"/>
                  </a:lnTo>
                  <a:close/>
                </a:path>
              </a:pathLst>
            </a:custGeom>
            <a:solidFill>
              <a:srgbClr val="74B8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10"/>
            <p:cNvSpPr/>
            <p:nvPr/>
          </p:nvSpPr>
          <p:spPr bwMode="auto">
            <a:xfrm>
              <a:off x="5834063" y="3660775"/>
              <a:ext cx="708025" cy="141288"/>
            </a:xfrm>
            <a:custGeom>
              <a:avLst/>
              <a:gdLst>
                <a:gd name="T0" fmla="*/ 165 w 165"/>
                <a:gd name="T1" fmla="*/ 3 h 33"/>
                <a:gd name="T2" fmla="*/ 0 w 165"/>
                <a:gd name="T3" fmla="*/ 0 h 33"/>
                <a:gd name="T4" fmla="*/ 5 w 165"/>
                <a:gd name="T5" fmla="*/ 33 h 33"/>
                <a:gd name="T6" fmla="*/ 165 w 165"/>
                <a:gd name="T7" fmla="*/ 22 h 33"/>
                <a:gd name="T8" fmla="*/ 165 w 165"/>
                <a:gd name="T9" fmla="*/ 3 h 33"/>
              </a:gdLst>
              <a:ahLst/>
              <a:cxnLst>
                <a:cxn ang="0">
                  <a:pos x="T0" y="T1"/>
                </a:cxn>
                <a:cxn ang="0">
                  <a:pos x="T2" y="T3"/>
                </a:cxn>
                <a:cxn ang="0">
                  <a:pos x="T4" y="T5"/>
                </a:cxn>
                <a:cxn ang="0">
                  <a:pos x="T6" y="T7"/>
                </a:cxn>
                <a:cxn ang="0">
                  <a:pos x="T8" y="T9"/>
                </a:cxn>
              </a:cxnLst>
              <a:rect l="0" t="0" r="r" b="b"/>
              <a:pathLst>
                <a:path w="165" h="33">
                  <a:moveTo>
                    <a:pt x="165" y="3"/>
                  </a:moveTo>
                  <a:cubicBezTo>
                    <a:pt x="0" y="0"/>
                    <a:pt x="0" y="0"/>
                    <a:pt x="0" y="0"/>
                  </a:cubicBezTo>
                  <a:cubicBezTo>
                    <a:pt x="2" y="11"/>
                    <a:pt x="4" y="22"/>
                    <a:pt x="5" y="33"/>
                  </a:cubicBezTo>
                  <a:cubicBezTo>
                    <a:pt x="165" y="22"/>
                    <a:pt x="165" y="22"/>
                    <a:pt x="165" y="22"/>
                  </a:cubicBezTo>
                  <a:cubicBezTo>
                    <a:pt x="165" y="15"/>
                    <a:pt x="165" y="9"/>
                    <a:pt x="165" y="3"/>
                  </a:cubicBezTo>
                  <a:close/>
                </a:path>
              </a:pathLst>
            </a:custGeom>
            <a:solidFill>
              <a:srgbClr val="77A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11"/>
            <p:cNvSpPr/>
            <p:nvPr/>
          </p:nvSpPr>
          <p:spPr bwMode="auto">
            <a:xfrm>
              <a:off x="5864225" y="3840163"/>
              <a:ext cx="677863" cy="119063"/>
            </a:xfrm>
            <a:custGeom>
              <a:avLst/>
              <a:gdLst>
                <a:gd name="T0" fmla="*/ 158 w 158"/>
                <a:gd name="T1" fmla="*/ 6 h 28"/>
                <a:gd name="T2" fmla="*/ 0 w 158"/>
                <a:gd name="T3" fmla="*/ 0 h 28"/>
                <a:gd name="T4" fmla="*/ 3 w 158"/>
                <a:gd name="T5" fmla="*/ 28 h 28"/>
                <a:gd name="T6" fmla="*/ 157 w 158"/>
                <a:gd name="T7" fmla="*/ 19 h 28"/>
                <a:gd name="T8" fmla="*/ 158 w 158"/>
                <a:gd name="T9" fmla="*/ 6 h 28"/>
              </a:gdLst>
              <a:ahLst/>
              <a:cxnLst>
                <a:cxn ang="0">
                  <a:pos x="T0" y="T1"/>
                </a:cxn>
                <a:cxn ang="0">
                  <a:pos x="T2" y="T3"/>
                </a:cxn>
                <a:cxn ang="0">
                  <a:pos x="T4" y="T5"/>
                </a:cxn>
                <a:cxn ang="0">
                  <a:pos x="T6" y="T7"/>
                </a:cxn>
                <a:cxn ang="0">
                  <a:pos x="T8" y="T9"/>
                </a:cxn>
              </a:cxnLst>
              <a:rect l="0" t="0" r="r" b="b"/>
              <a:pathLst>
                <a:path w="158" h="28">
                  <a:moveTo>
                    <a:pt x="158" y="6"/>
                  </a:moveTo>
                  <a:cubicBezTo>
                    <a:pt x="0" y="0"/>
                    <a:pt x="0" y="0"/>
                    <a:pt x="0" y="0"/>
                  </a:cubicBezTo>
                  <a:cubicBezTo>
                    <a:pt x="1" y="10"/>
                    <a:pt x="2" y="19"/>
                    <a:pt x="3" y="28"/>
                  </a:cubicBezTo>
                  <a:cubicBezTo>
                    <a:pt x="157" y="19"/>
                    <a:pt x="157" y="19"/>
                    <a:pt x="157" y="19"/>
                  </a:cubicBezTo>
                  <a:cubicBezTo>
                    <a:pt x="158" y="15"/>
                    <a:pt x="158" y="10"/>
                    <a:pt x="158" y="6"/>
                  </a:cubicBezTo>
                  <a:close/>
                </a:path>
              </a:pathLst>
            </a:custGeom>
            <a:solidFill>
              <a:srgbClr val="FF88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12"/>
            <p:cNvSpPr/>
            <p:nvPr/>
          </p:nvSpPr>
          <p:spPr bwMode="auto">
            <a:xfrm>
              <a:off x="5876925" y="3921125"/>
              <a:ext cx="660400" cy="111125"/>
            </a:xfrm>
            <a:custGeom>
              <a:avLst/>
              <a:gdLst>
                <a:gd name="T0" fmla="*/ 154 w 154"/>
                <a:gd name="T1" fmla="*/ 0 h 26"/>
                <a:gd name="T2" fmla="*/ 0 w 154"/>
                <a:gd name="T3" fmla="*/ 9 h 26"/>
                <a:gd name="T4" fmla="*/ 2 w 154"/>
                <a:gd name="T5" fmla="*/ 23 h 26"/>
                <a:gd name="T6" fmla="*/ 154 w 154"/>
                <a:gd name="T7" fmla="*/ 26 h 26"/>
                <a:gd name="T8" fmla="*/ 154 w 154"/>
                <a:gd name="T9" fmla="*/ 0 h 26"/>
              </a:gdLst>
              <a:ahLst/>
              <a:cxnLst>
                <a:cxn ang="0">
                  <a:pos x="T0" y="T1"/>
                </a:cxn>
                <a:cxn ang="0">
                  <a:pos x="T2" y="T3"/>
                </a:cxn>
                <a:cxn ang="0">
                  <a:pos x="T4" y="T5"/>
                </a:cxn>
                <a:cxn ang="0">
                  <a:pos x="T6" y="T7"/>
                </a:cxn>
                <a:cxn ang="0">
                  <a:pos x="T8" y="T9"/>
                </a:cxn>
              </a:cxnLst>
              <a:rect l="0" t="0" r="r" b="b"/>
              <a:pathLst>
                <a:path w="154" h="26">
                  <a:moveTo>
                    <a:pt x="154" y="0"/>
                  </a:moveTo>
                  <a:cubicBezTo>
                    <a:pt x="0" y="9"/>
                    <a:pt x="0" y="9"/>
                    <a:pt x="0" y="9"/>
                  </a:cubicBezTo>
                  <a:cubicBezTo>
                    <a:pt x="1" y="14"/>
                    <a:pt x="1" y="18"/>
                    <a:pt x="2" y="23"/>
                  </a:cubicBezTo>
                  <a:cubicBezTo>
                    <a:pt x="154" y="26"/>
                    <a:pt x="154" y="26"/>
                    <a:pt x="154" y="26"/>
                  </a:cubicBezTo>
                  <a:cubicBezTo>
                    <a:pt x="154" y="18"/>
                    <a:pt x="154" y="9"/>
                    <a:pt x="154" y="0"/>
                  </a:cubicBezTo>
                  <a:close/>
                </a:path>
              </a:pathLst>
            </a:custGeom>
            <a:solidFill>
              <a:srgbClr val="9FB8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13"/>
            <p:cNvSpPr/>
            <p:nvPr/>
          </p:nvSpPr>
          <p:spPr bwMode="auto">
            <a:xfrm>
              <a:off x="5886450" y="4019550"/>
              <a:ext cx="650875" cy="169863"/>
            </a:xfrm>
            <a:custGeom>
              <a:avLst/>
              <a:gdLst>
                <a:gd name="T0" fmla="*/ 0 w 152"/>
                <a:gd name="T1" fmla="*/ 0 h 40"/>
                <a:gd name="T2" fmla="*/ 4 w 152"/>
                <a:gd name="T3" fmla="*/ 40 h 40"/>
                <a:gd name="T4" fmla="*/ 152 w 152"/>
                <a:gd name="T5" fmla="*/ 24 h 40"/>
                <a:gd name="T6" fmla="*/ 152 w 152"/>
                <a:gd name="T7" fmla="*/ 3 h 40"/>
                <a:gd name="T8" fmla="*/ 0 w 152"/>
                <a:gd name="T9" fmla="*/ 0 h 40"/>
              </a:gdLst>
              <a:ahLst/>
              <a:cxnLst>
                <a:cxn ang="0">
                  <a:pos x="T0" y="T1"/>
                </a:cxn>
                <a:cxn ang="0">
                  <a:pos x="T2" y="T3"/>
                </a:cxn>
                <a:cxn ang="0">
                  <a:pos x="T4" y="T5"/>
                </a:cxn>
                <a:cxn ang="0">
                  <a:pos x="T6" y="T7"/>
                </a:cxn>
                <a:cxn ang="0">
                  <a:pos x="T8" y="T9"/>
                </a:cxn>
              </a:cxnLst>
              <a:rect l="0" t="0" r="r" b="b"/>
              <a:pathLst>
                <a:path w="152" h="40">
                  <a:moveTo>
                    <a:pt x="0" y="0"/>
                  </a:moveTo>
                  <a:cubicBezTo>
                    <a:pt x="1" y="14"/>
                    <a:pt x="3" y="27"/>
                    <a:pt x="4" y="40"/>
                  </a:cubicBezTo>
                  <a:cubicBezTo>
                    <a:pt x="152" y="24"/>
                    <a:pt x="152" y="24"/>
                    <a:pt x="152" y="24"/>
                  </a:cubicBezTo>
                  <a:cubicBezTo>
                    <a:pt x="152" y="17"/>
                    <a:pt x="152" y="10"/>
                    <a:pt x="152" y="3"/>
                  </a:cubicBezTo>
                  <a:lnTo>
                    <a:pt x="0" y="0"/>
                  </a:lnTo>
                  <a:close/>
                </a:path>
              </a:pathLst>
            </a:custGeom>
            <a:solidFill>
              <a:srgbClr val="A477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14"/>
            <p:cNvSpPr/>
            <p:nvPr/>
          </p:nvSpPr>
          <p:spPr bwMode="auto">
            <a:xfrm>
              <a:off x="5856288" y="3754438"/>
              <a:ext cx="685800" cy="111125"/>
            </a:xfrm>
            <a:custGeom>
              <a:avLst/>
              <a:gdLst>
                <a:gd name="T0" fmla="*/ 160 w 160"/>
                <a:gd name="T1" fmla="*/ 0 h 26"/>
                <a:gd name="T2" fmla="*/ 0 w 160"/>
                <a:gd name="T3" fmla="*/ 11 h 26"/>
                <a:gd name="T4" fmla="*/ 2 w 160"/>
                <a:gd name="T5" fmla="*/ 20 h 26"/>
                <a:gd name="T6" fmla="*/ 160 w 160"/>
                <a:gd name="T7" fmla="*/ 26 h 26"/>
                <a:gd name="T8" fmla="*/ 160 w 160"/>
                <a:gd name="T9" fmla="*/ 0 h 26"/>
              </a:gdLst>
              <a:ahLst/>
              <a:cxnLst>
                <a:cxn ang="0">
                  <a:pos x="T0" y="T1"/>
                </a:cxn>
                <a:cxn ang="0">
                  <a:pos x="T2" y="T3"/>
                </a:cxn>
                <a:cxn ang="0">
                  <a:pos x="T4" y="T5"/>
                </a:cxn>
                <a:cxn ang="0">
                  <a:pos x="T6" y="T7"/>
                </a:cxn>
                <a:cxn ang="0">
                  <a:pos x="T8" y="T9"/>
                </a:cxn>
              </a:cxnLst>
              <a:rect l="0" t="0" r="r" b="b"/>
              <a:pathLst>
                <a:path w="160" h="26">
                  <a:moveTo>
                    <a:pt x="160" y="0"/>
                  </a:moveTo>
                  <a:cubicBezTo>
                    <a:pt x="0" y="11"/>
                    <a:pt x="0" y="11"/>
                    <a:pt x="0" y="11"/>
                  </a:cubicBezTo>
                  <a:cubicBezTo>
                    <a:pt x="1" y="14"/>
                    <a:pt x="1" y="17"/>
                    <a:pt x="2" y="20"/>
                  </a:cubicBezTo>
                  <a:cubicBezTo>
                    <a:pt x="160" y="26"/>
                    <a:pt x="160" y="26"/>
                    <a:pt x="160" y="26"/>
                  </a:cubicBezTo>
                  <a:cubicBezTo>
                    <a:pt x="160" y="17"/>
                    <a:pt x="160" y="8"/>
                    <a:pt x="160" y="0"/>
                  </a:cubicBezTo>
                  <a:close/>
                </a:path>
              </a:pathLst>
            </a:custGeom>
            <a:solidFill>
              <a:srgbClr val="925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15"/>
            <p:cNvSpPr/>
            <p:nvPr/>
          </p:nvSpPr>
          <p:spPr bwMode="auto">
            <a:xfrm>
              <a:off x="5889625" y="2387600"/>
              <a:ext cx="176213" cy="55563"/>
            </a:xfrm>
            <a:custGeom>
              <a:avLst/>
              <a:gdLst>
                <a:gd name="T0" fmla="*/ 14 w 111"/>
                <a:gd name="T1" fmla="*/ 6 h 35"/>
                <a:gd name="T2" fmla="*/ 0 w 111"/>
                <a:gd name="T3" fmla="*/ 35 h 35"/>
                <a:gd name="T4" fmla="*/ 111 w 111"/>
                <a:gd name="T5" fmla="*/ 27 h 35"/>
                <a:gd name="T6" fmla="*/ 87 w 111"/>
                <a:gd name="T7" fmla="*/ 0 h 35"/>
                <a:gd name="T8" fmla="*/ 14 w 111"/>
                <a:gd name="T9" fmla="*/ 6 h 35"/>
              </a:gdLst>
              <a:ahLst/>
              <a:cxnLst>
                <a:cxn ang="0">
                  <a:pos x="T0" y="T1"/>
                </a:cxn>
                <a:cxn ang="0">
                  <a:pos x="T2" y="T3"/>
                </a:cxn>
                <a:cxn ang="0">
                  <a:pos x="T4" y="T5"/>
                </a:cxn>
                <a:cxn ang="0">
                  <a:pos x="T6" y="T7"/>
                </a:cxn>
                <a:cxn ang="0">
                  <a:pos x="T8" y="T9"/>
                </a:cxn>
              </a:cxnLst>
              <a:rect l="0" t="0" r="r" b="b"/>
              <a:pathLst>
                <a:path w="111" h="35">
                  <a:moveTo>
                    <a:pt x="14" y="6"/>
                  </a:moveTo>
                  <a:lnTo>
                    <a:pt x="0" y="35"/>
                  </a:lnTo>
                  <a:lnTo>
                    <a:pt x="111" y="27"/>
                  </a:lnTo>
                  <a:lnTo>
                    <a:pt x="87" y="0"/>
                  </a:lnTo>
                  <a:lnTo>
                    <a:pt x="14" y="6"/>
                  </a:lnTo>
                  <a:close/>
                </a:path>
              </a:pathLst>
            </a:custGeom>
            <a:solidFill>
              <a:srgbClr val="FF4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16"/>
            <p:cNvSpPr/>
            <p:nvPr/>
          </p:nvSpPr>
          <p:spPr bwMode="auto">
            <a:xfrm>
              <a:off x="5861050" y="2430463"/>
              <a:ext cx="257175" cy="80963"/>
            </a:xfrm>
            <a:custGeom>
              <a:avLst/>
              <a:gdLst>
                <a:gd name="T0" fmla="*/ 18 w 162"/>
                <a:gd name="T1" fmla="*/ 8 h 51"/>
                <a:gd name="T2" fmla="*/ 0 w 162"/>
                <a:gd name="T3" fmla="*/ 51 h 51"/>
                <a:gd name="T4" fmla="*/ 162 w 162"/>
                <a:gd name="T5" fmla="*/ 32 h 51"/>
                <a:gd name="T6" fmla="*/ 129 w 162"/>
                <a:gd name="T7" fmla="*/ 0 h 51"/>
                <a:gd name="T8" fmla="*/ 18 w 162"/>
                <a:gd name="T9" fmla="*/ 8 h 51"/>
              </a:gdLst>
              <a:ahLst/>
              <a:cxnLst>
                <a:cxn ang="0">
                  <a:pos x="T0" y="T1"/>
                </a:cxn>
                <a:cxn ang="0">
                  <a:pos x="T2" y="T3"/>
                </a:cxn>
                <a:cxn ang="0">
                  <a:pos x="T4" y="T5"/>
                </a:cxn>
                <a:cxn ang="0">
                  <a:pos x="T6" y="T7"/>
                </a:cxn>
                <a:cxn ang="0">
                  <a:pos x="T8" y="T9"/>
                </a:cxn>
              </a:cxnLst>
              <a:rect l="0" t="0" r="r" b="b"/>
              <a:pathLst>
                <a:path w="162" h="51">
                  <a:moveTo>
                    <a:pt x="18" y="8"/>
                  </a:moveTo>
                  <a:lnTo>
                    <a:pt x="0" y="51"/>
                  </a:lnTo>
                  <a:lnTo>
                    <a:pt x="162" y="32"/>
                  </a:lnTo>
                  <a:lnTo>
                    <a:pt x="129" y="0"/>
                  </a:lnTo>
                  <a:lnTo>
                    <a:pt x="18" y="8"/>
                  </a:lnTo>
                  <a:close/>
                </a:path>
              </a:pathLst>
            </a:custGeom>
            <a:solidFill>
              <a:srgbClr val="9D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5830888" y="2481263"/>
              <a:ext cx="333375" cy="90488"/>
            </a:xfrm>
            <a:custGeom>
              <a:avLst/>
              <a:gdLst>
                <a:gd name="T0" fmla="*/ 19 w 210"/>
                <a:gd name="T1" fmla="*/ 19 h 57"/>
                <a:gd name="T2" fmla="*/ 0 w 210"/>
                <a:gd name="T3" fmla="*/ 57 h 57"/>
                <a:gd name="T4" fmla="*/ 210 w 210"/>
                <a:gd name="T5" fmla="*/ 35 h 57"/>
                <a:gd name="T6" fmla="*/ 181 w 210"/>
                <a:gd name="T7" fmla="*/ 0 h 57"/>
                <a:gd name="T8" fmla="*/ 19 w 210"/>
                <a:gd name="T9" fmla="*/ 19 h 57"/>
              </a:gdLst>
              <a:ahLst/>
              <a:cxnLst>
                <a:cxn ang="0">
                  <a:pos x="T0" y="T1"/>
                </a:cxn>
                <a:cxn ang="0">
                  <a:pos x="T2" y="T3"/>
                </a:cxn>
                <a:cxn ang="0">
                  <a:pos x="T4" y="T5"/>
                </a:cxn>
                <a:cxn ang="0">
                  <a:pos x="T6" y="T7"/>
                </a:cxn>
                <a:cxn ang="0">
                  <a:pos x="T8" y="T9"/>
                </a:cxn>
              </a:cxnLst>
              <a:rect l="0" t="0" r="r" b="b"/>
              <a:pathLst>
                <a:path w="210" h="57">
                  <a:moveTo>
                    <a:pt x="19" y="19"/>
                  </a:moveTo>
                  <a:lnTo>
                    <a:pt x="0" y="57"/>
                  </a:lnTo>
                  <a:lnTo>
                    <a:pt x="210" y="35"/>
                  </a:lnTo>
                  <a:lnTo>
                    <a:pt x="181" y="0"/>
                  </a:lnTo>
                  <a:lnTo>
                    <a:pt x="19" y="19"/>
                  </a:lnTo>
                  <a:close/>
                </a:path>
              </a:pathLst>
            </a:custGeom>
            <a:solidFill>
              <a:srgbClr val="FF4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5805488" y="2536825"/>
              <a:ext cx="406400" cy="93663"/>
            </a:xfrm>
            <a:custGeom>
              <a:avLst/>
              <a:gdLst>
                <a:gd name="T0" fmla="*/ 16 w 256"/>
                <a:gd name="T1" fmla="*/ 22 h 59"/>
                <a:gd name="T2" fmla="*/ 0 w 256"/>
                <a:gd name="T3" fmla="*/ 59 h 59"/>
                <a:gd name="T4" fmla="*/ 256 w 256"/>
                <a:gd name="T5" fmla="*/ 32 h 59"/>
                <a:gd name="T6" fmla="*/ 226 w 256"/>
                <a:gd name="T7" fmla="*/ 0 h 59"/>
                <a:gd name="T8" fmla="*/ 16 w 256"/>
                <a:gd name="T9" fmla="*/ 22 h 59"/>
              </a:gdLst>
              <a:ahLst/>
              <a:cxnLst>
                <a:cxn ang="0">
                  <a:pos x="T0" y="T1"/>
                </a:cxn>
                <a:cxn ang="0">
                  <a:pos x="T2" y="T3"/>
                </a:cxn>
                <a:cxn ang="0">
                  <a:pos x="T4" y="T5"/>
                </a:cxn>
                <a:cxn ang="0">
                  <a:pos x="T6" y="T7"/>
                </a:cxn>
                <a:cxn ang="0">
                  <a:pos x="T8" y="T9"/>
                </a:cxn>
              </a:cxnLst>
              <a:rect l="0" t="0" r="r" b="b"/>
              <a:pathLst>
                <a:path w="256" h="59">
                  <a:moveTo>
                    <a:pt x="16" y="22"/>
                  </a:moveTo>
                  <a:lnTo>
                    <a:pt x="0" y="59"/>
                  </a:lnTo>
                  <a:lnTo>
                    <a:pt x="256" y="32"/>
                  </a:lnTo>
                  <a:lnTo>
                    <a:pt x="226" y="0"/>
                  </a:lnTo>
                  <a:lnTo>
                    <a:pt x="16" y="22"/>
                  </a:lnTo>
                  <a:close/>
                </a:path>
              </a:pathLst>
            </a:custGeom>
            <a:solidFill>
              <a:srgbClr val="9D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5775325" y="2587625"/>
              <a:ext cx="484188" cy="111125"/>
            </a:xfrm>
            <a:custGeom>
              <a:avLst/>
              <a:gdLst>
                <a:gd name="T0" fmla="*/ 19 w 305"/>
                <a:gd name="T1" fmla="*/ 27 h 70"/>
                <a:gd name="T2" fmla="*/ 0 w 305"/>
                <a:gd name="T3" fmla="*/ 70 h 70"/>
                <a:gd name="T4" fmla="*/ 305 w 305"/>
                <a:gd name="T5" fmla="*/ 33 h 70"/>
                <a:gd name="T6" fmla="*/ 275 w 305"/>
                <a:gd name="T7" fmla="*/ 0 h 70"/>
                <a:gd name="T8" fmla="*/ 19 w 305"/>
                <a:gd name="T9" fmla="*/ 27 h 70"/>
              </a:gdLst>
              <a:ahLst/>
              <a:cxnLst>
                <a:cxn ang="0">
                  <a:pos x="T0" y="T1"/>
                </a:cxn>
                <a:cxn ang="0">
                  <a:pos x="T2" y="T3"/>
                </a:cxn>
                <a:cxn ang="0">
                  <a:pos x="T4" y="T5"/>
                </a:cxn>
                <a:cxn ang="0">
                  <a:pos x="T6" y="T7"/>
                </a:cxn>
                <a:cxn ang="0">
                  <a:pos x="T8" y="T9"/>
                </a:cxn>
              </a:cxnLst>
              <a:rect l="0" t="0" r="r" b="b"/>
              <a:pathLst>
                <a:path w="305" h="70">
                  <a:moveTo>
                    <a:pt x="19" y="27"/>
                  </a:moveTo>
                  <a:lnTo>
                    <a:pt x="0" y="70"/>
                  </a:lnTo>
                  <a:lnTo>
                    <a:pt x="305" y="33"/>
                  </a:lnTo>
                  <a:lnTo>
                    <a:pt x="275" y="0"/>
                  </a:lnTo>
                  <a:lnTo>
                    <a:pt x="19" y="27"/>
                  </a:lnTo>
                  <a:close/>
                </a:path>
              </a:pathLst>
            </a:custGeom>
            <a:solidFill>
              <a:srgbClr val="FF4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0"/>
            <p:cNvSpPr/>
            <p:nvPr/>
          </p:nvSpPr>
          <p:spPr bwMode="auto">
            <a:xfrm>
              <a:off x="5740400" y="2640013"/>
              <a:ext cx="574675" cy="131763"/>
            </a:xfrm>
            <a:custGeom>
              <a:avLst/>
              <a:gdLst>
                <a:gd name="T0" fmla="*/ 22 w 362"/>
                <a:gd name="T1" fmla="*/ 37 h 83"/>
                <a:gd name="T2" fmla="*/ 0 w 362"/>
                <a:gd name="T3" fmla="*/ 83 h 83"/>
                <a:gd name="T4" fmla="*/ 362 w 362"/>
                <a:gd name="T5" fmla="*/ 40 h 83"/>
                <a:gd name="T6" fmla="*/ 327 w 362"/>
                <a:gd name="T7" fmla="*/ 0 h 83"/>
                <a:gd name="T8" fmla="*/ 22 w 362"/>
                <a:gd name="T9" fmla="*/ 37 h 83"/>
              </a:gdLst>
              <a:ahLst/>
              <a:cxnLst>
                <a:cxn ang="0">
                  <a:pos x="T0" y="T1"/>
                </a:cxn>
                <a:cxn ang="0">
                  <a:pos x="T2" y="T3"/>
                </a:cxn>
                <a:cxn ang="0">
                  <a:pos x="T4" y="T5"/>
                </a:cxn>
                <a:cxn ang="0">
                  <a:pos x="T6" y="T7"/>
                </a:cxn>
                <a:cxn ang="0">
                  <a:pos x="T8" y="T9"/>
                </a:cxn>
              </a:cxnLst>
              <a:rect l="0" t="0" r="r" b="b"/>
              <a:pathLst>
                <a:path w="362" h="83">
                  <a:moveTo>
                    <a:pt x="22" y="37"/>
                  </a:moveTo>
                  <a:lnTo>
                    <a:pt x="0" y="83"/>
                  </a:lnTo>
                  <a:lnTo>
                    <a:pt x="362" y="40"/>
                  </a:lnTo>
                  <a:lnTo>
                    <a:pt x="327" y="0"/>
                  </a:lnTo>
                  <a:lnTo>
                    <a:pt x="22" y="37"/>
                  </a:lnTo>
                  <a:close/>
                </a:path>
              </a:pathLst>
            </a:custGeom>
            <a:solidFill>
              <a:srgbClr val="9D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1"/>
            <p:cNvSpPr/>
            <p:nvPr/>
          </p:nvSpPr>
          <p:spPr bwMode="auto">
            <a:xfrm>
              <a:off x="5710238" y="2703513"/>
              <a:ext cx="668338" cy="136525"/>
            </a:xfrm>
            <a:custGeom>
              <a:avLst/>
              <a:gdLst>
                <a:gd name="T0" fmla="*/ 19 w 421"/>
                <a:gd name="T1" fmla="*/ 43 h 86"/>
                <a:gd name="T2" fmla="*/ 0 w 421"/>
                <a:gd name="T3" fmla="*/ 86 h 86"/>
                <a:gd name="T4" fmla="*/ 421 w 421"/>
                <a:gd name="T5" fmla="*/ 43 h 86"/>
                <a:gd name="T6" fmla="*/ 381 w 421"/>
                <a:gd name="T7" fmla="*/ 0 h 86"/>
                <a:gd name="T8" fmla="*/ 19 w 421"/>
                <a:gd name="T9" fmla="*/ 43 h 86"/>
              </a:gdLst>
              <a:ahLst/>
              <a:cxnLst>
                <a:cxn ang="0">
                  <a:pos x="T0" y="T1"/>
                </a:cxn>
                <a:cxn ang="0">
                  <a:pos x="T2" y="T3"/>
                </a:cxn>
                <a:cxn ang="0">
                  <a:pos x="T4" y="T5"/>
                </a:cxn>
                <a:cxn ang="0">
                  <a:pos x="T6" y="T7"/>
                </a:cxn>
                <a:cxn ang="0">
                  <a:pos x="T8" y="T9"/>
                </a:cxn>
              </a:cxnLst>
              <a:rect l="0" t="0" r="r" b="b"/>
              <a:pathLst>
                <a:path w="421" h="86">
                  <a:moveTo>
                    <a:pt x="19" y="43"/>
                  </a:moveTo>
                  <a:lnTo>
                    <a:pt x="0" y="86"/>
                  </a:lnTo>
                  <a:lnTo>
                    <a:pt x="421" y="43"/>
                  </a:lnTo>
                  <a:lnTo>
                    <a:pt x="381" y="0"/>
                  </a:lnTo>
                  <a:lnTo>
                    <a:pt x="19" y="43"/>
                  </a:lnTo>
                  <a:close/>
                </a:path>
              </a:pathLst>
            </a:custGeom>
            <a:solidFill>
              <a:srgbClr val="FF4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
            <p:cNvSpPr/>
            <p:nvPr/>
          </p:nvSpPr>
          <p:spPr bwMode="auto">
            <a:xfrm>
              <a:off x="5672138" y="2771775"/>
              <a:ext cx="766763" cy="144463"/>
            </a:xfrm>
            <a:custGeom>
              <a:avLst/>
              <a:gdLst>
                <a:gd name="T0" fmla="*/ 24 w 483"/>
                <a:gd name="T1" fmla="*/ 43 h 91"/>
                <a:gd name="T2" fmla="*/ 0 w 483"/>
                <a:gd name="T3" fmla="*/ 91 h 91"/>
                <a:gd name="T4" fmla="*/ 483 w 483"/>
                <a:gd name="T5" fmla="*/ 40 h 91"/>
                <a:gd name="T6" fmla="*/ 445 w 483"/>
                <a:gd name="T7" fmla="*/ 0 h 91"/>
                <a:gd name="T8" fmla="*/ 24 w 483"/>
                <a:gd name="T9" fmla="*/ 43 h 91"/>
              </a:gdLst>
              <a:ahLst/>
              <a:cxnLst>
                <a:cxn ang="0">
                  <a:pos x="T0" y="T1"/>
                </a:cxn>
                <a:cxn ang="0">
                  <a:pos x="T2" y="T3"/>
                </a:cxn>
                <a:cxn ang="0">
                  <a:pos x="T4" y="T5"/>
                </a:cxn>
                <a:cxn ang="0">
                  <a:pos x="T6" y="T7"/>
                </a:cxn>
                <a:cxn ang="0">
                  <a:pos x="T8" y="T9"/>
                </a:cxn>
              </a:cxnLst>
              <a:rect l="0" t="0" r="r" b="b"/>
              <a:pathLst>
                <a:path w="483" h="91">
                  <a:moveTo>
                    <a:pt x="24" y="43"/>
                  </a:moveTo>
                  <a:lnTo>
                    <a:pt x="0" y="91"/>
                  </a:lnTo>
                  <a:lnTo>
                    <a:pt x="483" y="40"/>
                  </a:lnTo>
                  <a:lnTo>
                    <a:pt x="445" y="0"/>
                  </a:lnTo>
                  <a:lnTo>
                    <a:pt x="24" y="43"/>
                  </a:lnTo>
                  <a:close/>
                </a:path>
              </a:pathLst>
            </a:custGeom>
            <a:solidFill>
              <a:srgbClr val="9D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3"/>
            <p:cNvSpPr/>
            <p:nvPr/>
          </p:nvSpPr>
          <p:spPr bwMode="auto">
            <a:xfrm>
              <a:off x="5637213" y="2835275"/>
              <a:ext cx="862013" cy="161925"/>
            </a:xfrm>
            <a:custGeom>
              <a:avLst/>
              <a:gdLst>
                <a:gd name="T0" fmla="*/ 22 w 543"/>
                <a:gd name="T1" fmla="*/ 51 h 102"/>
                <a:gd name="T2" fmla="*/ 0 w 543"/>
                <a:gd name="T3" fmla="*/ 102 h 102"/>
                <a:gd name="T4" fmla="*/ 543 w 543"/>
                <a:gd name="T5" fmla="*/ 43 h 102"/>
                <a:gd name="T6" fmla="*/ 505 w 543"/>
                <a:gd name="T7" fmla="*/ 0 h 102"/>
                <a:gd name="T8" fmla="*/ 22 w 543"/>
                <a:gd name="T9" fmla="*/ 51 h 102"/>
              </a:gdLst>
              <a:ahLst/>
              <a:cxnLst>
                <a:cxn ang="0">
                  <a:pos x="T0" y="T1"/>
                </a:cxn>
                <a:cxn ang="0">
                  <a:pos x="T2" y="T3"/>
                </a:cxn>
                <a:cxn ang="0">
                  <a:pos x="T4" y="T5"/>
                </a:cxn>
                <a:cxn ang="0">
                  <a:pos x="T6" y="T7"/>
                </a:cxn>
                <a:cxn ang="0">
                  <a:pos x="T8" y="T9"/>
                </a:cxn>
              </a:cxnLst>
              <a:rect l="0" t="0" r="r" b="b"/>
              <a:pathLst>
                <a:path w="543" h="102">
                  <a:moveTo>
                    <a:pt x="22" y="51"/>
                  </a:moveTo>
                  <a:lnTo>
                    <a:pt x="0" y="102"/>
                  </a:lnTo>
                  <a:lnTo>
                    <a:pt x="543" y="43"/>
                  </a:lnTo>
                  <a:lnTo>
                    <a:pt x="505" y="0"/>
                  </a:lnTo>
                  <a:lnTo>
                    <a:pt x="22" y="51"/>
                  </a:lnTo>
                  <a:close/>
                </a:path>
              </a:pathLst>
            </a:custGeom>
            <a:solidFill>
              <a:srgbClr val="FF4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4"/>
            <p:cNvSpPr/>
            <p:nvPr/>
          </p:nvSpPr>
          <p:spPr bwMode="auto">
            <a:xfrm>
              <a:off x="5603875" y="2903538"/>
              <a:ext cx="958850" cy="166688"/>
            </a:xfrm>
            <a:custGeom>
              <a:avLst/>
              <a:gdLst>
                <a:gd name="T0" fmla="*/ 21 w 604"/>
                <a:gd name="T1" fmla="*/ 59 h 105"/>
                <a:gd name="T2" fmla="*/ 0 w 604"/>
                <a:gd name="T3" fmla="*/ 105 h 105"/>
                <a:gd name="T4" fmla="*/ 604 w 604"/>
                <a:gd name="T5" fmla="*/ 46 h 105"/>
                <a:gd name="T6" fmla="*/ 564 w 604"/>
                <a:gd name="T7" fmla="*/ 0 h 105"/>
                <a:gd name="T8" fmla="*/ 21 w 604"/>
                <a:gd name="T9" fmla="*/ 59 h 105"/>
              </a:gdLst>
              <a:ahLst/>
              <a:cxnLst>
                <a:cxn ang="0">
                  <a:pos x="T0" y="T1"/>
                </a:cxn>
                <a:cxn ang="0">
                  <a:pos x="T2" y="T3"/>
                </a:cxn>
                <a:cxn ang="0">
                  <a:pos x="T4" y="T5"/>
                </a:cxn>
                <a:cxn ang="0">
                  <a:pos x="T6" y="T7"/>
                </a:cxn>
                <a:cxn ang="0">
                  <a:pos x="T8" y="T9"/>
                </a:cxn>
              </a:cxnLst>
              <a:rect l="0" t="0" r="r" b="b"/>
              <a:pathLst>
                <a:path w="604" h="105">
                  <a:moveTo>
                    <a:pt x="21" y="59"/>
                  </a:moveTo>
                  <a:lnTo>
                    <a:pt x="0" y="105"/>
                  </a:lnTo>
                  <a:lnTo>
                    <a:pt x="604" y="46"/>
                  </a:lnTo>
                  <a:lnTo>
                    <a:pt x="564" y="0"/>
                  </a:lnTo>
                  <a:lnTo>
                    <a:pt x="21" y="59"/>
                  </a:lnTo>
                  <a:close/>
                </a:path>
              </a:pathLst>
            </a:custGeom>
            <a:solidFill>
              <a:srgbClr val="9D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5"/>
            <p:cNvSpPr/>
            <p:nvPr/>
          </p:nvSpPr>
          <p:spPr bwMode="auto">
            <a:xfrm>
              <a:off x="5564188" y="2976563"/>
              <a:ext cx="1058863" cy="173038"/>
            </a:xfrm>
            <a:custGeom>
              <a:avLst/>
              <a:gdLst>
                <a:gd name="T0" fmla="*/ 25 w 667"/>
                <a:gd name="T1" fmla="*/ 59 h 109"/>
                <a:gd name="T2" fmla="*/ 0 w 667"/>
                <a:gd name="T3" fmla="*/ 109 h 109"/>
                <a:gd name="T4" fmla="*/ 667 w 667"/>
                <a:gd name="T5" fmla="*/ 40 h 109"/>
                <a:gd name="T6" fmla="*/ 629 w 667"/>
                <a:gd name="T7" fmla="*/ 0 h 109"/>
                <a:gd name="T8" fmla="*/ 25 w 667"/>
                <a:gd name="T9" fmla="*/ 59 h 109"/>
              </a:gdLst>
              <a:ahLst/>
              <a:cxnLst>
                <a:cxn ang="0">
                  <a:pos x="T0" y="T1"/>
                </a:cxn>
                <a:cxn ang="0">
                  <a:pos x="T2" y="T3"/>
                </a:cxn>
                <a:cxn ang="0">
                  <a:pos x="T4" y="T5"/>
                </a:cxn>
                <a:cxn ang="0">
                  <a:pos x="T6" y="T7"/>
                </a:cxn>
                <a:cxn ang="0">
                  <a:pos x="T8" y="T9"/>
                </a:cxn>
              </a:cxnLst>
              <a:rect l="0" t="0" r="r" b="b"/>
              <a:pathLst>
                <a:path w="667" h="109">
                  <a:moveTo>
                    <a:pt x="25" y="59"/>
                  </a:moveTo>
                  <a:lnTo>
                    <a:pt x="0" y="109"/>
                  </a:lnTo>
                  <a:lnTo>
                    <a:pt x="667" y="40"/>
                  </a:lnTo>
                  <a:lnTo>
                    <a:pt x="629" y="0"/>
                  </a:lnTo>
                  <a:lnTo>
                    <a:pt x="25" y="59"/>
                  </a:lnTo>
                  <a:close/>
                </a:path>
              </a:pathLst>
            </a:custGeom>
            <a:solidFill>
              <a:srgbClr val="FF4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6"/>
            <p:cNvSpPr/>
            <p:nvPr/>
          </p:nvSpPr>
          <p:spPr bwMode="auto">
            <a:xfrm>
              <a:off x="5662613" y="3605213"/>
              <a:ext cx="952500" cy="98425"/>
            </a:xfrm>
            <a:custGeom>
              <a:avLst/>
              <a:gdLst>
                <a:gd name="T0" fmla="*/ 0 w 600"/>
                <a:gd name="T1" fmla="*/ 0 h 62"/>
                <a:gd name="T2" fmla="*/ 600 w 600"/>
                <a:gd name="T3" fmla="*/ 14 h 62"/>
                <a:gd name="T4" fmla="*/ 591 w 600"/>
                <a:gd name="T5" fmla="*/ 62 h 62"/>
                <a:gd name="T6" fmla="*/ 0 w 600"/>
                <a:gd name="T7" fmla="*/ 54 h 62"/>
                <a:gd name="T8" fmla="*/ 0 w 600"/>
                <a:gd name="T9" fmla="*/ 0 h 62"/>
              </a:gdLst>
              <a:ahLst/>
              <a:cxnLst>
                <a:cxn ang="0">
                  <a:pos x="T0" y="T1"/>
                </a:cxn>
                <a:cxn ang="0">
                  <a:pos x="T2" y="T3"/>
                </a:cxn>
                <a:cxn ang="0">
                  <a:pos x="T4" y="T5"/>
                </a:cxn>
                <a:cxn ang="0">
                  <a:pos x="T6" y="T7"/>
                </a:cxn>
                <a:cxn ang="0">
                  <a:pos x="T8" y="T9"/>
                </a:cxn>
              </a:cxnLst>
              <a:rect l="0" t="0" r="r" b="b"/>
              <a:pathLst>
                <a:path w="600" h="62">
                  <a:moveTo>
                    <a:pt x="0" y="0"/>
                  </a:moveTo>
                  <a:lnTo>
                    <a:pt x="600" y="14"/>
                  </a:lnTo>
                  <a:lnTo>
                    <a:pt x="591" y="62"/>
                  </a:lnTo>
                  <a:lnTo>
                    <a:pt x="0" y="54"/>
                  </a:ln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7"/>
            <p:cNvSpPr/>
            <p:nvPr/>
          </p:nvSpPr>
          <p:spPr bwMode="auto">
            <a:xfrm>
              <a:off x="5788025" y="4090988"/>
              <a:ext cx="827088" cy="166688"/>
            </a:xfrm>
            <a:custGeom>
              <a:avLst/>
              <a:gdLst>
                <a:gd name="T0" fmla="*/ 0 w 521"/>
                <a:gd name="T1" fmla="*/ 48 h 105"/>
                <a:gd name="T2" fmla="*/ 521 w 521"/>
                <a:gd name="T3" fmla="*/ 0 h 105"/>
                <a:gd name="T4" fmla="*/ 521 w 521"/>
                <a:gd name="T5" fmla="*/ 43 h 105"/>
                <a:gd name="T6" fmla="*/ 8 w 521"/>
                <a:gd name="T7" fmla="*/ 105 h 105"/>
                <a:gd name="T8" fmla="*/ 0 w 521"/>
                <a:gd name="T9" fmla="*/ 48 h 105"/>
              </a:gdLst>
              <a:ahLst/>
              <a:cxnLst>
                <a:cxn ang="0">
                  <a:pos x="T0" y="T1"/>
                </a:cxn>
                <a:cxn ang="0">
                  <a:pos x="T2" y="T3"/>
                </a:cxn>
                <a:cxn ang="0">
                  <a:pos x="T4" y="T5"/>
                </a:cxn>
                <a:cxn ang="0">
                  <a:pos x="T6" y="T7"/>
                </a:cxn>
                <a:cxn ang="0">
                  <a:pos x="T8" y="T9"/>
                </a:cxn>
              </a:cxnLst>
              <a:rect l="0" t="0" r="r" b="b"/>
              <a:pathLst>
                <a:path w="521" h="105">
                  <a:moveTo>
                    <a:pt x="0" y="48"/>
                  </a:moveTo>
                  <a:lnTo>
                    <a:pt x="521" y="0"/>
                  </a:lnTo>
                  <a:lnTo>
                    <a:pt x="521" y="43"/>
                  </a:lnTo>
                  <a:lnTo>
                    <a:pt x="8" y="105"/>
                  </a:lnTo>
                  <a:lnTo>
                    <a:pt x="0" y="48"/>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8"/>
            <p:cNvSpPr/>
            <p:nvPr/>
          </p:nvSpPr>
          <p:spPr bwMode="auto">
            <a:xfrm>
              <a:off x="5911850" y="4295775"/>
              <a:ext cx="385763" cy="157163"/>
            </a:xfrm>
            <a:custGeom>
              <a:avLst/>
              <a:gdLst>
                <a:gd name="T0" fmla="*/ 0 w 243"/>
                <a:gd name="T1" fmla="*/ 0 h 99"/>
                <a:gd name="T2" fmla="*/ 243 w 243"/>
                <a:gd name="T3" fmla="*/ 48 h 99"/>
                <a:gd name="T4" fmla="*/ 5 w 243"/>
                <a:gd name="T5" fmla="*/ 99 h 99"/>
                <a:gd name="T6" fmla="*/ 0 w 243"/>
                <a:gd name="T7" fmla="*/ 0 h 99"/>
              </a:gdLst>
              <a:ahLst/>
              <a:cxnLst>
                <a:cxn ang="0">
                  <a:pos x="T0" y="T1"/>
                </a:cxn>
                <a:cxn ang="0">
                  <a:pos x="T2" y="T3"/>
                </a:cxn>
                <a:cxn ang="0">
                  <a:pos x="T4" y="T5"/>
                </a:cxn>
                <a:cxn ang="0">
                  <a:pos x="T6" y="T7"/>
                </a:cxn>
              </a:cxnLst>
              <a:rect l="0" t="0" r="r" b="b"/>
              <a:pathLst>
                <a:path w="243" h="99">
                  <a:moveTo>
                    <a:pt x="0" y="0"/>
                  </a:moveTo>
                  <a:lnTo>
                    <a:pt x="243" y="48"/>
                  </a:lnTo>
                  <a:lnTo>
                    <a:pt x="5" y="99"/>
                  </a:lnTo>
                  <a:lnTo>
                    <a:pt x="0" y="0"/>
                  </a:lnTo>
                  <a:close/>
                </a:path>
              </a:pathLst>
            </a:custGeom>
            <a:solidFill>
              <a:srgbClr val="CFCF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9"/>
            <p:cNvSpPr/>
            <p:nvPr/>
          </p:nvSpPr>
          <p:spPr bwMode="auto">
            <a:xfrm>
              <a:off x="6156325" y="4457700"/>
              <a:ext cx="290513" cy="88900"/>
            </a:xfrm>
            <a:custGeom>
              <a:avLst/>
              <a:gdLst>
                <a:gd name="T0" fmla="*/ 0 w 183"/>
                <a:gd name="T1" fmla="*/ 53 h 56"/>
                <a:gd name="T2" fmla="*/ 183 w 183"/>
                <a:gd name="T3" fmla="*/ 0 h 56"/>
                <a:gd name="T4" fmla="*/ 183 w 183"/>
                <a:gd name="T5" fmla="*/ 48 h 56"/>
                <a:gd name="T6" fmla="*/ 24 w 183"/>
                <a:gd name="T7" fmla="*/ 56 h 56"/>
                <a:gd name="T8" fmla="*/ 0 w 183"/>
                <a:gd name="T9" fmla="*/ 53 h 56"/>
              </a:gdLst>
              <a:ahLst/>
              <a:cxnLst>
                <a:cxn ang="0">
                  <a:pos x="T0" y="T1"/>
                </a:cxn>
                <a:cxn ang="0">
                  <a:pos x="T2" y="T3"/>
                </a:cxn>
                <a:cxn ang="0">
                  <a:pos x="T4" y="T5"/>
                </a:cxn>
                <a:cxn ang="0">
                  <a:pos x="T6" y="T7"/>
                </a:cxn>
                <a:cxn ang="0">
                  <a:pos x="T8" y="T9"/>
                </a:cxn>
              </a:cxnLst>
              <a:rect l="0" t="0" r="r" b="b"/>
              <a:pathLst>
                <a:path w="183" h="56">
                  <a:moveTo>
                    <a:pt x="0" y="53"/>
                  </a:moveTo>
                  <a:lnTo>
                    <a:pt x="183" y="0"/>
                  </a:lnTo>
                  <a:lnTo>
                    <a:pt x="183" y="48"/>
                  </a:lnTo>
                  <a:lnTo>
                    <a:pt x="24" y="56"/>
                  </a:lnTo>
                  <a:lnTo>
                    <a:pt x="0" y="53"/>
                  </a:lnTo>
                  <a:close/>
                </a:path>
              </a:pathLst>
            </a:custGeom>
            <a:solidFill>
              <a:srgbClr val="F26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30"/>
            <p:cNvSpPr/>
            <p:nvPr/>
          </p:nvSpPr>
          <p:spPr bwMode="auto">
            <a:xfrm>
              <a:off x="6156325" y="4457700"/>
              <a:ext cx="290513" cy="88900"/>
            </a:xfrm>
            <a:custGeom>
              <a:avLst/>
              <a:gdLst>
                <a:gd name="T0" fmla="*/ 0 w 183"/>
                <a:gd name="T1" fmla="*/ 53 h 56"/>
                <a:gd name="T2" fmla="*/ 183 w 183"/>
                <a:gd name="T3" fmla="*/ 0 h 56"/>
                <a:gd name="T4" fmla="*/ 183 w 183"/>
                <a:gd name="T5" fmla="*/ 48 h 56"/>
                <a:gd name="T6" fmla="*/ 24 w 183"/>
                <a:gd name="T7" fmla="*/ 56 h 56"/>
              </a:gdLst>
              <a:ahLst/>
              <a:cxnLst>
                <a:cxn ang="0">
                  <a:pos x="T0" y="T1"/>
                </a:cxn>
                <a:cxn ang="0">
                  <a:pos x="T2" y="T3"/>
                </a:cxn>
                <a:cxn ang="0">
                  <a:pos x="T4" y="T5"/>
                </a:cxn>
                <a:cxn ang="0">
                  <a:pos x="T6" y="T7"/>
                </a:cxn>
              </a:cxnLst>
              <a:rect l="0" t="0" r="r" b="b"/>
              <a:pathLst>
                <a:path w="183" h="56">
                  <a:moveTo>
                    <a:pt x="0" y="53"/>
                  </a:moveTo>
                  <a:lnTo>
                    <a:pt x="183" y="0"/>
                  </a:lnTo>
                  <a:lnTo>
                    <a:pt x="183" y="48"/>
                  </a:lnTo>
                  <a:lnTo>
                    <a:pt x="24"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1"/>
            <p:cNvSpPr/>
            <p:nvPr/>
          </p:nvSpPr>
          <p:spPr bwMode="auto">
            <a:xfrm>
              <a:off x="6245225" y="4214813"/>
              <a:ext cx="287338" cy="111125"/>
            </a:xfrm>
            <a:custGeom>
              <a:avLst/>
              <a:gdLst>
                <a:gd name="T0" fmla="*/ 181 w 181"/>
                <a:gd name="T1" fmla="*/ 70 h 70"/>
                <a:gd name="T2" fmla="*/ 0 w 181"/>
                <a:gd name="T3" fmla="*/ 19 h 70"/>
                <a:gd name="T4" fmla="*/ 179 w 181"/>
                <a:gd name="T5" fmla="*/ 0 h 70"/>
                <a:gd name="T6" fmla="*/ 181 w 181"/>
                <a:gd name="T7" fmla="*/ 70 h 70"/>
              </a:gdLst>
              <a:ahLst/>
              <a:cxnLst>
                <a:cxn ang="0">
                  <a:pos x="T0" y="T1"/>
                </a:cxn>
                <a:cxn ang="0">
                  <a:pos x="T2" y="T3"/>
                </a:cxn>
                <a:cxn ang="0">
                  <a:pos x="T4" y="T5"/>
                </a:cxn>
                <a:cxn ang="0">
                  <a:pos x="T6" y="T7"/>
                </a:cxn>
              </a:cxnLst>
              <a:rect l="0" t="0" r="r" b="b"/>
              <a:pathLst>
                <a:path w="181" h="70">
                  <a:moveTo>
                    <a:pt x="181" y="70"/>
                  </a:moveTo>
                  <a:lnTo>
                    <a:pt x="0" y="19"/>
                  </a:lnTo>
                  <a:lnTo>
                    <a:pt x="179" y="0"/>
                  </a:lnTo>
                  <a:lnTo>
                    <a:pt x="181" y="70"/>
                  </a:lnTo>
                  <a:close/>
                </a:path>
              </a:pathLst>
            </a:custGeom>
            <a:solidFill>
              <a:srgbClr val="975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2"/>
            <p:cNvSpPr/>
            <p:nvPr/>
          </p:nvSpPr>
          <p:spPr bwMode="auto">
            <a:xfrm>
              <a:off x="6245225" y="4214813"/>
              <a:ext cx="287338" cy="111125"/>
            </a:xfrm>
            <a:custGeom>
              <a:avLst/>
              <a:gdLst>
                <a:gd name="T0" fmla="*/ 181 w 181"/>
                <a:gd name="T1" fmla="*/ 70 h 70"/>
                <a:gd name="T2" fmla="*/ 0 w 181"/>
                <a:gd name="T3" fmla="*/ 19 h 70"/>
                <a:gd name="T4" fmla="*/ 179 w 181"/>
                <a:gd name="T5" fmla="*/ 0 h 70"/>
              </a:gdLst>
              <a:ahLst/>
              <a:cxnLst>
                <a:cxn ang="0">
                  <a:pos x="T0" y="T1"/>
                </a:cxn>
                <a:cxn ang="0">
                  <a:pos x="T2" y="T3"/>
                </a:cxn>
                <a:cxn ang="0">
                  <a:pos x="T4" y="T5"/>
                </a:cxn>
              </a:cxnLst>
              <a:rect l="0" t="0" r="r" b="b"/>
              <a:pathLst>
                <a:path w="181" h="70">
                  <a:moveTo>
                    <a:pt x="181" y="70"/>
                  </a:moveTo>
                  <a:lnTo>
                    <a:pt x="0" y="19"/>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3"/>
            <p:cNvSpPr/>
            <p:nvPr/>
          </p:nvSpPr>
          <p:spPr bwMode="auto">
            <a:xfrm>
              <a:off x="5826125" y="3209925"/>
              <a:ext cx="85725" cy="106363"/>
            </a:xfrm>
            <a:custGeom>
              <a:avLst/>
              <a:gdLst>
                <a:gd name="T0" fmla="*/ 54 w 54"/>
                <a:gd name="T1" fmla="*/ 62 h 67"/>
                <a:gd name="T2" fmla="*/ 11 w 54"/>
                <a:gd name="T3" fmla="*/ 67 h 67"/>
                <a:gd name="T4" fmla="*/ 0 w 54"/>
                <a:gd name="T5" fmla="*/ 8 h 67"/>
                <a:gd name="T6" fmla="*/ 43 w 54"/>
                <a:gd name="T7" fmla="*/ 0 h 67"/>
                <a:gd name="T8" fmla="*/ 54 w 54"/>
                <a:gd name="T9" fmla="*/ 62 h 67"/>
              </a:gdLst>
              <a:ahLst/>
              <a:cxnLst>
                <a:cxn ang="0">
                  <a:pos x="T0" y="T1"/>
                </a:cxn>
                <a:cxn ang="0">
                  <a:pos x="T2" y="T3"/>
                </a:cxn>
                <a:cxn ang="0">
                  <a:pos x="T4" y="T5"/>
                </a:cxn>
                <a:cxn ang="0">
                  <a:pos x="T6" y="T7"/>
                </a:cxn>
                <a:cxn ang="0">
                  <a:pos x="T8" y="T9"/>
                </a:cxn>
              </a:cxnLst>
              <a:rect l="0" t="0" r="r" b="b"/>
              <a:pathLst>
                <a:path w="54" h="67">
                  <a:moveTo>
                    <a:pt x="54" y="62"/>
                  </a:moveTo>
                  <a:lnTo>
                    <a:pt x="11" y="67"/>
                  </a:lnTo>
                  <a:lnTo>
                    <a:pt x="0" y="8"/>
                  </a:lnTo>
                  <a:lnTo>
                    <a:pt x="43" y="0"/>
                  </a:lnTo>
                  <a:lnTo>
                    <a:pt x="54" y="62"/>
                  </a:ln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4"/>
            <p:cNvSpPr/>
            <p:nvPr/>
          </p:nvSpPr>
          <p:spPr bwMode="auto">
            <a:xfrm>
              <a:off x="6078538" y="3189288"/>
              <a:ext cx="85725" cy="106363"/>
            </a:xfrm>
            <a:custGeom>
              <a:avLst/>
              <a:gdLst>
                <a:gd name="T0" fmla="*/ 54 w 54"/>
                <a:gd name="T1" fmla="*/ 59 h 67"/>
                <a:gd name="T2" fmla="*/ 11 w 54"/>
                <a:gd name="T3" fmla="*/ 67 h 67"/>
                <a:gd name="T4" fmla="*/ 0 w 54"/>
                <a:gd name="T5" fmla="*/ 5 h 67"/>
                <a:gd name="T6" fmla="*/ 43 w 54"/>
                <a:gd name="T7" fmla="*/ 0 h 67"/>
                <a:gd name="T8" fmla="*/ 54 w 54"/>
                <a:gd name="T9" fmla="*/ 59 h 67"/>
              </a:gdLst>
              <a:ahLst/>
              <a:cxnLst>
                <a:cxn ang="0">
                  <a:pos x="T0" y="T1"/>
                </a:cxn>
                <a:cxn ang="0">
                  <a:pos x="T2" y="T3"/>
                </a:cxn>
                <a:cxn ang="0">
                  <a:pos x="T4" y="T5"/>
                </a:cxn>
                <a:cxn ang="0">
                  <a:pos x="T6" y="T7"/>
                </a:cxn>
                <a:cxn ang="0">
                  <a:pos x="T8" y="T9"/>
                </a:cxn>
              </a:cxnLst>
              <a:rect l="0" t="0" r="r" b="b"/>
              <a:pathLst>
                <a:path w="54" h="67">
                  <a:moveTo>
                    <a:pt x="54" y="59"/>
                  </a:moveTo>
                  <a:lnTo>
                    <a:pt x="11" y="67"/>
                  </a:lnTo>
                  <a:lnTo>
                    <a:pt x="0" y="5"/>
                  </a:lnTo>
                  <a:lnTo>
                    <a:pt x="43" y="0"/>
                  </a:lnTo>
                  <a:lnTo>
                    <a:pt x="54" y="59"/>
                  </a:ln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5"/>
            <p:cNvSpPr/>
            <p:nvPr/>
          </p:nvSpPr>
          <p:spPr bwMode="auto">
            <a:xfrm>
              <a:off x="6348413" y="3163888"/>
              <a:ext cx="85725" cy="109538"/>
            </a:xfrm>
            <a:custGeom>
              <a:avLst/>
              <a:gdLst>
                <a:gd name="T0" fmla="*/ 54 w 54"/>
                <a:gd name="T1" fmla="*/ 61 h 69"/>
                <a:gd name="T2" fmla="*/ 11 w 54"/>
                <a:gd name="T3" fmla="*/ 69 h 69"/>
                <a:gd name="T4" fmla="*/ 0 w 54"/>
                <a:gd name="T5" fmla="*/ 8 h 69"/>
                <a:gd name="T6" fmla="*/ 43 w 54"/>
                <a:gd name="T7" fmla="*/ 0 h 69"/>
                <a:gd name="T8" fmla="*/ 54 w 54"/>
                <a:gd name="T9" fmla="*/ 61 h 69"/>
              </a:gdLst>
              <a:ahLst/>
              <a:cxnLst>
                <a:cxn ang="0">
                  <a:pos x="T0" y="T1"/>
                </a:cxn>
                <a:cxn ang="0">
                  <a:pos x="T2" y="T3"/>
                </a:cxn>
                <a:cxn ang="0">
                  <a:pos x="T4" y="T5"/>
                </a:cxn>
                <a:cxn ang="0">
                  <a:pos x="T6" y="T7"/>
                </a:cxn>
                <a:cxn ang="0">
                  <a:pos x="T8" y="T9"/>
                </a:cxn>
              </a:cxnLst>
              <a:rect l="0" t="0" r="r" b="b"/>
              <a:pathLst>
                <a:path w="54" h="69">
                  <a:moveTo>
                    <a:pt x="54" y="61"/>
                  </a:moveTo>
                  <a:lnTo>
                    <a:pt x="11" y="69"/>
                  </a:lnTo>
                  <a:lnTo>
                    <a:pt x="0" y="8"/>
                  </a:lnTo>
                  <a:lnTo>
                    <a:pt x="43" y="0"/>
                  </a:lnTo>
                  <a:lnTo>
                    <a:pt x="54" y="61"/>
                  </a:ln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36"/>
            <p:cNvSpPr/>
            <p:nvPr/>
          </p:nvSpPr>
          <p:spPr bwMode="auto">
            <a:xfrm>
              <a:off x="6357938" y="3430588"/>
              <a:ext cx="80963" cy="107950"/>
            </a:xfrm>
            <a:custGeom>
              <a:avLst/>
              <a:gdLst>
                <a:gd name="T0" fmla="*/ 51 w 51"/>
                <a:gd name="T1" fmla="*/ 62 h 68"/>
                <a:gd name="T2" fmla="*/ 8 w 51"/>
                <a:gd name="T3" fmla="*/ 68 h 68"/>
                <a:gd name="T4" fmla="*/ 0 w 51"/>
                <a:gd name="T5" fmla="*/ 6 h 68"/>
                <a:gd name="T6" fmla="*/ 43 w 51"/>
                <a:gd name="T7" fmla="*/ 0 h 68"/>
                <a:gd name="T8" fmla="*/ 51 w 51"/>
                <a:gd name="T9" fmla="*/ 62 h 68"/>
              </a:gdLst>
              <a:ahLst/>
              <a:cxnLst>
                <a:cxn ang="0">
                  <a:pos x="T0" y="T1"/>
                </a:cxn>
                <a:cxn ang="0">
                  <a:pos x="T2" y="T3"/>
                </a:cxn>
                <a:cxn ang="0">
                  <a:pos x="T4" y="T5"/>
                </a:cxn>
                <a:cxn ang="0">
                  <a:pos x="T6" y="T7"/>
                </a:cxn>
                <a:cxn ang="0">
                  <a:pos x="T8" y="T9"/>
                </a:cxn>
              </a:cxnLst>
              <a:rect l="0" t="0" r="r" b="b"/>
              <a:pathLst>
                <a:path w="51" h="68">
                  <a:moveTo>
                    <a:pt x="51" y="62"/>
                  </a:moveTo>
                  <a:lnTo>
                    <a:pt x="8" y="68"/>
                  </a:lnTo>
                  <a:lnTo>
                    <a:pt x="0" y="6"/>
                  </a:lnTo>
                  <a:lnTo>
                    <a:pt x="43" y="0"/>
                  </a:lnTo>
                  <a:lnTo>
                    <a:pt x="51" y="62"/>
                  </a:ln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37"/>
            <p:cNvSpPr/>
            <p:nvPr/>
          </p:nvSpPr>
          <p:spPr bwMode="auto">
            <a:xfrm>
              <a:off x="6143625" y="3448050"/>
              <a:ext cx="76200" cy="103188"/>
            </a:xfrm>
            <a:custGeom>
              <a:avLst/>
              <a:gdLst>
                <a:gd name="T0" fmla="*/ 48 w 48"/>
                <a:gd name="T1" fmla="*/ 62 h 65"/>
                <a:gd name="T2" fmla="*/ 5 w 48"/>
                <a:gd name="T3" fmla="*/ 65 h 65"/>
                <a:gd name="T4" fmla="*/ 0 w 48"/>
                <a:gd name="T5" fmla="*/ 3 h 65"/>
                <a:gd name="T6" fmla="*/ 43 w 48"/>
                <a:gd name="T7" fmla="*/ 0 h 65"/>
                <a:gd name="T8" fmla="*/ 48 w 48"/>
                <a:gd name="T9" fmla="*/ 62 h 65"/>
              </a:gdLst>
              <a:ahLst/>
              <a:cxnLst>
                <a:cxn ang="0">
                  <a:pos x="T0" y="T1"/>
                </a:cxn>
                <a:cxn ang="0">
                  <a:pos x="T2" y="T3"/>
                </a:cxn>
                <a:cxn ang="0">
                  <a:pos x="T4" y="T5"/>
                </a:cxn>
                <a:cxn ang="0">
                  <a:pos x="T6" y="T7"/>
                </a:cxn>
                <a:cxn ang="0">
                  <a:pos x="T8" y="T9"/>
                </a:cxn>
              </a:cxnLst>
              <a:rect l="0" t="0" r="r" b="b"/>
              <a:pathLst>
                <a:path w="48" h="65">
                  <a:moveTo>
                    <a:pt x="48" y="62"/>
                  </a:moveTo>
                  <a:lnTo>
                    <a:pt x="5" y="65"/>
                  </a:lnTo>
                  <a:lnTo>
                    <a:pt x="0" y="3"/>
                  </a:lnTo>
                  <a:lnTo>
                    <a:pt x="43" y="0"/>
                  </a:lnTo>
                  <a:lnTo>
                    <a:pt x="48" y="62"/>
                  </a:lnTo>
                  <a:close/>
                </a:path>
              </a:pathLst>
            </a:custGeom>
            <a:solidFill>
              <a:srgbClr val="88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72" name="组合 71"/>
          <p:cNvGrpSpPr/>
          <p:nvPr/>
        </p:nvGrpSpPr>
        <p:grpSpPr>
          <a:xfrm>
            <a:off x="4423668" y="3947757"/>
            <a:ext cx="2128052" cy="2944249"/>
            <a:chOff x="5524500" y="2636838"/>
            <a:chExt cx="1138238" cy="1574800"/>
          </a:xfrm>
        </p:grpSpPr>
        <p:sp>
          <p:nvSpPr>
            <p:cNvPr id="42" name="Freeform 41"/>
            <p:cNvSpPr/>
            <p:nvPr/>
          </p:nvSpPr>
          <p:spPr bwMode="auto">
            <a:xfrm>
              <a:off x="5965825" y="3136900"/>
              <a:ext cx="641350" cy="644525"/>
            </a:xfrm>
            <a:custGeom>
              <a:avLst/>
              <a:gdLst>
                <a:gd name="T0" fmla="*/ 150 w 150"/>
                <a:gd name="T1" fmla="*/ 18 h 151"/>
                <a:gd name="T2" fmla="*/ 12 w 150"/>
                <a:gd name="T3" fmla="*/ 0 h 151"/>
                <a:gd name="T4" fmla="*/ 0 w 150"/>
                <a:gd name="T5" fmla="*/ 131 h 151"/>
                <a:gd name="T6" fmla="*/ 109 w 150"/>
                <a:gd name="T7" fmla="*/ 151 h 151"/>
                <a:gd name="T8" fmla="*/ 150 w 150"/>
                <a:gd name="T9" fmla="*/ 18 h 151"/>
              </a:gdLst>
              <a:ahLst/>
              <a:cxnLst>
                <a:cxn ang="0">
                  <a:pos x="T0" y="T1"/>
                </a:cxn>
                <a:cxn ang="0">
                  <a:pos x="T2" y="T3"/>
                </a:cxn>
                <a:cxn ang="0">
                  <a:pos x="T4" y="T5"/>
                </a:cxn>
                <a:cxn ang="0">
                  <a:pos x="T6" y="T7"/>
                </a:cxn>
                <a:cxn ang="0">
                  <a:pos x="T8" y="T9"/>
                </a:cxn>
              </a:cxnLst>
              <a:rect l="0" t="0" r="r" b="b"/>
              <a:pathLst>
                <a:path w="150" h="151">
                  <a:moveTo>
                    <a:pt x="150" y="18"/>
                  </a:moveTo>
                  <a:cubicBezTo>
                    <a:pt x="12" y="0"/>
                    <a:pt x="12" y="0"/>
                    <a:pt x="12" y="0"/>
                  </a:cubicBezTo>
                  <a:cubicBezTo>
                    <a:pt x="3" y="44"/>
                    <a:pt x="0" y="91"/>
                    <a:pt x="0" y="131"/>
                  </a:cubicBezTo>
                  <a:cubicBezTo>
                    <a:pt x="109" y="151"/>
                    <a:pt x="109" y="151"/>
                    <a:pt x="109" y="151"/>
                  </a:cubicBezTo>
                  <a:cubicBezTo>
                    <a:pt x="125" y="85"/>
                    <a:pt x="150" y="18"/>
                    <a:pt x="150" y="18"/>
                  </a:cubicBezTo>
                  <a:close/>
                </a:path>
              </a:pathLst>
            </a:custGeom>
            <a:solidFill>
              <a:srgbClr val="B8A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Freeform 42"/>
            <p:cNvSpPr/>
            <p:nvPr/>
          </p:nvSpPr>
          <p:spPr bwMode="auto">
            <a:xfrm>
              <a:off x="5965825" y="3695700"/>
              <a:ext cx="466725" cy="298450"/>
            </a:xfrm>
            <a:custGeom>
              <a:avLst/>
              <a:gdLst>
                <a:gd name="T0" fmla="*/ 109 w 109"/>
                <a:gd name="T1" fmla="*/ 20 h 70"/>
                <a:gd name="T2" fmla="*/ 0 w 109"/>
                <a:gd name="T3" fmla="*/ 0 h 70"/>
                <a:gd name="T4" fmla="*/ 1 w 109"/>
                <a:gd name="T5" fmla="*/ 59 h 70"/>
                <a:gd name="T6" fmla="*/ 100 w 109"/>
                <a:gd name="T7" fmla="*/ 70 h 70"/>
                <a:gd name="T8" fmla="*/ 109 w 109"/>
                <a:gd name="T9" fmla="*/ 20 h 70"/>
              </a:gdLst>
              <a:ahLst/>
              <a:cxnLst>
                <a:cxn ang="0">
                  <a:pos x="T0" y="T1"/>
                </a:cxn>
                <a:cxn ang="0">
                  <a:pos x="T2" y="T3"/>
                </a:cxn>
                <a:cxn ang="0">
                  <a:pos x="T4" y="T5"/>
                </a:cxn>
                <a:cxn ang="0">
                  <a:pos x="T6" y="T7"/>
                </a:cxn>
                <a:cxn ang="0">
                  <a:pos x="T8" y="T9"/>
                </a:cxn>
              </a:cxnLst>
              <a:rect l="0" t="0" r="r" b="b"/>
              <a:pathLst>
                <a:path w="109" h="70">
                  <a:moveTo>
                    <a:pt x="109" y="20"/>
                  </a:moveTo>
                  <a:cubicBezTo>
                    <a:pt x="0" y="0"/>
                    <a:pt x="0" y="0"/>
                    <a:pt x="0" y="0"/>
                  </a:cubicBezTo>
                  <a:cubicBezTo>
                    <a:pt x="0" y="22"/>
                    <a:pt x="0" y="42"/>
                    <a:pt x="1" y="59"/>
                  </a:cubicBezTo>
                  <a:cubicBezTo>
                    <a:pt x="100" y="70"/>
                    <a:pt x="100" y="70"/>
                    <a:pt x="100" y="70"/>
                  </a:cubicBezTo>
                  <a:cubicBezTo>
                    <a:pt x="102" y="54"/>
                    <a:pt x="105" y="37"/>
                    <a:pt x="109" y="20"/>
                  </a:cubicBezTo>
                  <a:close/>
                </a:path>
              </a:pathLst>
            </a:custGeom>
            <a:solidFill>
              <a:srgbClr val="68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Freeform 43"/>
            <p:cNvSpPr/>
            <p:nvPr/>
          </p:nvSpPr>
          <p:spPr bwMode="auto">
            <a:xfrm>
              <a:off x="5969000" y="3948113"/>
              <a:ext cx="423863" cy="263525"/>
            </a:xfrm>
            <a:custGeom>
              <a:avLst/>
              <a:gdLst>
                <a:gd name="T0" fmla="*/ 99 w 99"/>
                <a:gd name="T1" fmla="*/ 12 h 62"/>
                <a:gd name="T2" fmla="*/ 0 w 99"/>
                <a:gd name="T3" fmla="*/ 0 h 62"/>
                <a:gd name="T4" fmla="*/ 5 w 99"/>
                <a:gd name="T5" fmla="*/ 60 h 62"/>
                <a:gd name="T6" fmla="*/ 97 w 99"/>
                <a:gd name="T7" fmla="*/ 62 h 62"/>
                <a:gd name="T8" fmla="*/ 99 w 99"/>
                <a:gd name="T9" fmla="*/ 12 h 62"/>
              </a:gdLst>
              <a:ahLst/>
              <a:cxnLst>
                <a:cxn ang="0">
                  <a:pos x="T0" y="T1"/>
                </a:cxn>
                <a:cxn ang="0">
                  <a:pos x="T2" y="T3"/>
                </a:cxn>
                <a:cxn ang="0">
                  <a:pos x="T4" y="T5"/>
                </a:cxn>
                <a:cxn ang="0">
                  <a:pos x="T6" y="T7"/>
                </a:cxn>
                <a:cxn ang="0">
                  <a:pos x="T8" y="T9"/>
                </a:cxn>
              </a:cxnLst>
              <a:rect l="0" t="0" r="r" b="b"/>
              <a:pathLst>
                <a:path w="99" h="62">
                  <a:moveTo>
                    <a:pt x="99" y="12"/>
                  </a:moveTo>
                  <a:cubicBezTo>
                    <a:pt x="0" y="0"/>
                    <a:pt x="0" y="0"/>
                    <a:pt x="0" y="0"/>
                  </a:cubicBezTo>
                  <a:cubicBezTo>
                    <a:pt x="2" y="36"/>
                    <a:pt x="5" y="60"/>
                    <a:pt x="5" y="60"/>
                  </a:cubicBezTo>
                  <a:cubicBezTo>
                    <a:pt x="97" y="62"/>
                    <a:pt x="97" y="62"/>
                    <a:pt x="97" y="62"/>
                  </a:cubicBezTo>
                  <a:cubicBezTo>
                    <a:pt x="95" y="48"/>
                    <a:pt x="96" y="31"/>
                    <a:pt x="99" y="12"/>
                  </a:cubicBezTo>
                  <a:close/>
                </a:path>
              </a:pathLst>
            </a:custGeom>
            <a:solidFill>
              <a:srgbClr val="8860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44"/>
            <p:cNvSpPr/>
            <p:nvPr/>
          </p:nvSpPr>
          <p:spPr bwMode="auto">
            <a:xfrm>
              <a:off x="5905500" y="2636838"/>
              <a:ext cx="757238" cy="666750"/>
            </a:xfrm>
            <a:custGeom>
              <a:avLst/>
              <a:gdLst>
                <a:gd name="T0" fmla="*/ 477 w 477"/>
                <a:gd name="T1" fmla="*/ 420 h 420"/>
                <a:gd name="T2" fmla="*/ 0 w 477"/>
                <a:gd name="T3" fmla="*/ 307 h 420"/>
                <a:gd name="T4" fmla="*/ 351 w 477"/>
                <a:gd name="T5" fmla="*/ 0 h 420"/>
                <a:gd name="T6" fmla="*/ 477 w 477"/>
                <a:gd name="T7" fmla="*/ 420 h 420"/>
              </a:gdLst>
              <a:ahLst/>
              <a:cxnLst>
                <a:cxn ang="0">
                  <a:pos x="T0" y="T1"/>
                </a:cxn>
                <a:cxn ang="0">
                  <a:pos x="T2" y="T3"/>
                </a:cxn>
                <a:cxn ang="0">
                  <a:pos x="T4" y="T5"/>
                </a:cxn>
                <a:cxn ang="0">
                  <a:pos x="T6" y="T7"/>
                </a:cxn>
              </a:cxnLst>
              <a:rect l="0" t="0" r="r" b="b"/>
              <a:pathLst>
                <a:path w="477" h="420">
                  <a:moveTo>
                    <a:pt x="477" y="420"/>
                  </a:moveTo>
                  <a:lnTo>
                    <a:pt x="0" y="307"/>
                  </a:lnTo>
                  <a:lnTo>
                    <a:pt x="351" y="0"/>
                  </a:lnTo>
                  <a:lnTo>
                    <a:pt x="477" y="420"/>
                  </a:lnTo>
                  <a:close/>
                </a:path>
              </a:pathLst>
            </a:custGeom>
            <a:solidFill>
              <a:srgbClr val="6D9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Freeform 45"/>
            <p:cNvSpPr/>
            <p:nvPr/>
          </p:nvSpPr>
          <p:spPr bwMode="auto">
            <a:xfrm>
              <a:off x="6042025" y="2949575"/>
              <a:ext cx="103188" cy="101600"/>
            </a:xfrm>
            <a:custGeom>
              <a:avLst/>
              <a:gdLst>
                <a:gd name="T0" fmla="*/ 14 w 24"/>
                <a:gd name="T1" fmla="*/ 0 h 24"/>
                <a:gd name="T2" fmla="*/ 0 w 24"/>
                <a:gd name="T3" fmla="*/ 13 h 24"/>
                <a:gd name="T4" fmla="*/ 12 w 24"/>
                <a:gd name="T5" fmla="*/ 24 h 24"/>
                <a:gd name="T6" fmla="*/ 24 w 24"/>
                <a:gd name="T7" fmla="*/ 12 h 24"/>
                <a:gd name="T8" fmla="*/ 14 w 24"/>
                <a:gd name="T9" fmla="*/ 0 h 24"/>
              </a:gdLst>
              <a:ahLst/>
              <a:cxnLst>
                <a:cxn ang="0">
                  <a:pos x="T0" y="T1"/>
                </a:cxn>
                <a:cxn ang="0">
                  <a:pos x="T2" y="T3"/>
                </a:cxn>
                <a:cxn ang="0">
                  <a:pos x="T4" y="T5"/>
                </a:cxn>
                <a:cxn ang="0">
                  <a:pos x="T6" y="T7"/>
                </a:cxn>
                <a:cxn ang="0">
                  <a:pos x="T8" y="T9"/>
                </a:cxn>
              </a:cxnLst>
              <a:rect l="0" t="0" r="r" b="b"/>
              <a:pathLst>
                <a:path w="24" h="24">
                  <a:moveTo>
                    <a:pt x="14" y="0"/>
                  </a:moveTo>
                  <a:cubicBezTo>
                    <a:pt x="0" y="13"/>
                    <a:pt x="0" y="13"/>
                    <a:pt x="0" y="13"/>
                  </a:cubicBezTo>
                  <a:cubicBezTo>
                    <a:pt x="0" y="19"/>
                    <a:pt x="5" y="24"/>
                    <a:pt x="12" y="24"/>
                  </a:cubicBezTo>
                  <a:cubicBezTo>
                    <a:pt x="18" y="24"/>
                    <a:pt x="24" y="19"/>
                    <a:pt x="24" y="12"/>
                  </a:cubicBezTo>
                  <a:cubicBezTo>
                    <a:pt x="24" y="6"/>
                    <a:pt x="19" y="1"/>
                    <a:pt x="14" y="0"/>
                  </a:cubicBezTo>
                  <a:close/>
                </a:path>
              </a:pathLst>
            </a:custGeom>
            <a:solidFill>
              <a:srgbClr val="F079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46"/>
            <p:cNvSpPr>
              <a:spLocks noChangeArrowheads="1"/>
            </p:cNvSpPr>
            <p:nvPr/>
          </p:nvSpPr>
          <p:spPr bwMode="auto">
            <a:xfrm>
              <a:off x="6256338" y="2940050"/>
              <a:ext cx="103188" cy="106363"/>
            </a:xfrm>
            <a:prstGeom prst="ellipse">
              <a:avLst/>
            </a:prstGeom>
            <a:solidFill>
              <a:srgbClr val="F079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Freeform 47"/>
            <p:cNvSpPr/>
            <p:nvPr/>
          </p:nvSpPr>
          <p:spPr bwMode="auto">
            <a:xfrm>
              <a:off x="6435725" y="2705100"/>
              <a:ext cx="65088" cy="103188"/>
            </a:xfrm>
            <a:custGeom>
              <a:avLst/>
              <a:gdLst>
                <a:gd name="T0" fmla="*/ 8 w 15"/>
                <a:gd name="T1" fmla="*/ 0 h 24"/>
                <a:gd name="T2" fmla="*/ 0 w 15"/>
                <a:gd name="T3" fmla="*/ 12 h 24"/>
                <a:gd name="T4" fmla="*/ 12 w 15"/>
                <a:gd name="T5" fmla="*/ 24 h 24"/>
                <a:gd name="T6" fmla="*/ 15 w 15"/>
                <a:gd name="T7" fmla="*/ 24 h 24"/>
                <a:gd name="T8" fmla="*/ 8 w 15"/>
                <a:gd name="T9" fmla="*/ 0 h 24"/>
              </a:gdLst>
              <a:ahLst/>
              <a:cxnLst>
                <a:cxn ang="0">
                  <a:pos x="T0" y="T1"/>
                </a:cxn>
                <a:cxn ang="0">
                  <a:pos x="T2" y="T3"/>
                </a:cxn>
                <a:cxn ang="0">
                  <a:pos x="T4" y="T5"/>
                </a:cxn>
                <a:cxn ang="0">
                  <a:pos x="T6" y="T7"/>
                </a:cxn>
                <a:cxn ang="0">
                  <a:pos x="T8" y="T9"/>
                </a:cxn>
              </a:cxnLst>
              <a:rect l="0" t="0" r="r" b="b"/>
              <a:pathLst>
                <a:path w="15" h="24">
                  <a:moveTo>
                    <a:pt x="8" y="0"/>
                  </a:moveTo>
                  <a:cubicBezTo>
                    <a:pt x="3" y="2"/>
                    <a:pt x="0" y="7"/>
                    <a:pt x="0" y="12"/>
                  </a:cubicBezTo>
                  <a:cubicBezTo>
                    <a:pt x="0" y="19"/>
                    <a:pt x="5" y="24"/>
                    <a:pt x="12" y="24"/>
                  </a:cubicBezTo>
                  <a:cubicBezTo>
                    <a:pt x="13" y="24"/>
                    <a:pt x="14" y="24"/>
                    <a:pt x="15" y="24"/>
                  </a:cubicBezTo>
                  <a:lnTo>
                    <a:pt x="8" y="0"/>
                  </a:lnTo>
                  <a:close/>
                </a:path>
              </a:pathLst>
            </a:custGeom>
            <a:solidFill>
              <a:srgbClr val="F079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Oval 48"/>
            <p:cNvSpPr>
              <a:spLocks noChangeArrowheads="1"/>
            </p:cNvSpPr>
            <p:nvPr/>
          </p:nvSpPr>
          <p:spPr bwMode="auto">
            <a:xfrm>
              <a:off x="6410325" y="3038475"/>
              <a:ext cx="107950" cy="103188"/>
            </a:xfrm>
            <a:prstGeom prst="ellipse">
              <a:avLst/>
            </a:prstGeom>
            <a:solidFill>
              <a:srgbClr val="F079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49"/>
            <p:cNvSpPr/>
            <p:nvPr/>
          </p:nvSpPr>
          <p:spPr bwMode="auto">
            <a:xfrm>
              <a:off x="6196013" y="3132138"/>
              <a:ext cx="103188" cy="68263"/>
            </a:xfrm>
            <a:custGeom>
              <a:avLst/>
              <a:gdLst>
                <a:gd name="T0" fmla="*/ 24 w 24"/>
                <a:gd name="T1" fmla="*/ 13 h 16"/>
                <a:gd name="T2" fmla="*/ 12 w 24"/>
                <a:gd name="T3" fmla="*/ 0 h 16"/>
                <a:gd name="T4" fmla="*/ 0 w 24"/>
                <a:gd name="T5" fmla="*/ 10 h 16"/>
                <a:gd name="T6" fmla="*/ 24 w 24"/>
                <a:gd name="T7" fmla="*/ 16 h 16"/>
                <a:gd name="T8" fmla="*/ 24 w 24"/>
                <a:gd name="T9" fmla="*/ 13 h 16"/>
              </a:gdLst>
              <a:ahLst/>
              <a:cxnLst>
                <a:cxn ang="0">
                  <a:pos x="T0" y="T1"/>
                </a:cxn>
                <a:cxn ang="0">
                  <a:pos x="T2" y="T3"/>
                </a:cxn>
                <a:cxn ang="0">
                  <a:pos x="T4" y="T5"/>
                </a:cxn>
                <a:cxn ang="0">
                  <a:pos x="T6" y="T7"/>
                </a:cxn>
                <a:cxn ang="0">
                  <a:pos x="T8" y="T9"/>
                </a:cxn>
              </a:cxnLst>
              <a:rect l="0" t="0" r="r" b="b"/>
              <a:pathLst>
                <a:path w="24" h="16">
                  <a:moveTo>
                    <a:pt x="24" y="13"/>
                  </a:moveTo>
                  <a:cubicBezTo>
                    <a:pt x="24" y="6"/>
                    <a:pt x="19" y="0"/>
                    <a:pt x="12" y="0"/>
                  </a:cubicBezTo>
                  <a:cubicBezTo>
                    <a:pt x="6" y="0"/>
                    <a:pt x="1" y="5"/>
                    <a:pt x="0" y="10"/>
                  </a:cubicBezTo>
                  <a:cubicBezTo>
                    <a:pt x="24" y="16"/>
                    <a:pt x="24" y="16"/>
                    <a:pt x="24" y="16"/>
                  </a:cubicBezTo>
                  <a:cubicBezTo>
                    <a:pt x="24" y="15"/>
                    <a:pt x="24" y="14"/>
                    <a:pt x="24" y="13"/>
                  </a:cubicBezTo>
                  <a:close/>
                </a:path>
              </a:pathLst>
            </a:custGeom>
            <a:solidFill>
              <a:srgbClr val="F079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50"/>
            <p:cNvSpPr/>
            <p:nvPr/>
          </p:nvSpPr>
          <p:spPr bwMode="auto">
            <a:xfrm>
              <a:off x="6569075" y="3157538"/>
              <a:ext cx="73025" cy="103188"/>
            </a:xfrm>
            <a:custGeom>
              <a:avLst/>
              <a:gdLst>
                <a:gd name="T0" fmla="*/ 12 w 17"/>
                <a:gd name="T1" fmla="*/ 24 h 24"/>
                <a:gd name="T2" fmla="*/ 17 w 17"/>
                <a:gd name="T3" fmla="*/ 23 h 24"/>
                <a:gd name="T4" fmla="*/ 10 w 17"/>
                <a:gd name="T5" fmla="*/ 0 h 24"/>
                <a:gd name="T6" fmla="*/ 0 w 17"/>
                <a:gd name="T7" fmla="*/ 12 h 24"/>
                <a:gd name="T8" fmla="*/ 12 w 17"/>
                <a:gd name="T9" fmla="*/ 24 h 24"/>
              </a:gdLst>
              <a:ahLst/>
              <a:cxnLst>
                <a:cxn ang="0">
                  <a:pos x="T0" y="T1"/>
                </a:cxn>
                <a:cxn ang="0">
                  <a:pos x="T2" y="T3"/>
                </a:cxn>
                <a:cxn ang="0">
                  <a:pos x="T4" y="T5"/>
                </a:cxn>
                <a:cxn ang="0">
                  <a:pos x="T6" y="T7"/>
                </a:cxn>
                <a:cxn ang="0">
                  <a:pos x="T8" y="T9"/>
                </a:cxn>
              </a:cxnLst>
              <a:rect l="0" t="0" r="r" b="b"/>
              <a:pathLst>
                <a:path w="17" h="24">
                  <a:moveTo>
                    <a:pt x="12" y="24"/>
                  </a:moveTo>
                  <a:cubicBezTo>
                    <a:pt x="14" y="24"/>
                    <a:pt x="15" y="24"/>
                    <a:pt x="17" y="23"/>
                  </a:cubicBezTo>
                  <a:cubicBezTo>
                    <a:pt x="10" y="0"/>
                    <a:pt x="10" y="0"/>
                    <a:pt x="10" y="0"/>
                  </a:cubicBezTo>
                  <a:cubicBezTo>
                    <a:pt x="4" y="1"/>
                    <a:pt x="0" y="6"/>
                    <a:pt x="0" y="12"/>
                  </a:cubicBezTo>
                  <a:cubicBezTo>
                    <a:pt x="0" y="18"/>
                    <a:pt x="5" y="24"/>
                    <a:pt x="12" y="24"/>
                  </a:cubicBezTo>
                  <a:close/>
                </a:path>
              </a:pathLst>
            </a:custGeom>
            <a:solidFill>
              <a:srgbClr val="F079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51"/>
            <p:cNvSpPr/>
            <p:nvPr/>
          </p:nvSpPr>
          <p:spPr bwMode="auto">
            <a:xfrm>
              <a:off x="6248400" y="2757488"/>
              <a:ext cx="106363" cy="101600"/>
            </a:xfrm>
            <a:custGeom>
              <a:avLst/>
              <a:gdLst>
                <a:gd name="T0" fmla="*/ 16 w 25"/>
                <a:gd name="T1" fmla="*/ 0 h 24"/>
                <a:gd name="T2" fmla="*/ 0 w 25"/>
                <a:gd name="T3" fmla="*/ 14 h 24"/>
                <a:gd name="T4" fmla="*/ 12 w 25"/>
                <a:gd name="T5" fmla="*/ 24 h 24"/>
                <a:gd name="T6" fmla="*/ 25 w 25"/>
                <a:gd name="T7" fmla="*/ 12 h 24"/>
                <a:gd name="T8" fmla="*/ 16 w 25"/>
                <a:gd name="T9" fmla="*/ 0 h 24"/>
              </a:gdLst>
              <a:ahLst/>
              <a:cxnLst>
                <a:cxn ang="0">
                  <a:pos x="T0" y="T1"/>
                </a:cxn>
                <a:cxn ang="0">
                  <a:pos x="T2" y="T3"/>
                </a:cxn>
                <a:cxn ang="0">
                  <a:pos x="T4" y="T5"/>
                </a:cxn>
                <a:cxn ang="0">
                  <a:pos x="T6" y="T7"/>
                </a:cxn>
                <a:cxn ang="0">
                  <a:pos x="T8" y="T9"/>
                </a:cxn>
              </a:cxnLst>
              <a:rect l="0" t="0" r="r" b="b"/>
              <a:pathLst>
                <a:path w="25" h="24">
                  <a:moveTo>
                    <a:pt x="16" y="0"/>
                  </a:moveTo>
                  <a:cubicBezTo>
                    <a:pt x="0" y="14"/>
                    <a:pt x="0" y="14"/>
                    <a:pt x="0" y="14"/>
                  </a:cubicBezTo>
                  <a:cubicBezTo>
                    <a:pt x="1" y="20"/>
                    <a:pt x="6" y="24"/>
                    <a:pt x="12" y="24"/>
                  </a:cubicBezTo>
                  <a:cubicBezTo>
                    <a:pt x="19" y="24"/>
                    <a:pt x="25" y="19"/>
                    <a:pt x="25" y="12"/>
                  </a:cubicBezTo>
                  <a:cubicBezTo>
                    <a:pt x="25" y="6"/>
                    <a:pt x="21" y="2"/>
                    <a:pt x="16" y="0"/>
                  </a:cubicBezTo>
                  <a:close/>
                </a:path>
              </a:pathLst>
            </a:custGeom>
            <a:solidFill>
              <a:srgbClr val="F079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Freeform 52"/>
            <p:cNvSpPr/>
            <p:nvPr/>
          </p:nvSpPr>
          <p:spPr bwMode="auto">
            <a:xfrm>
              <a:off x="5965825" y="3695700"/>
              <a:ext cx="466725" cy="290513"/>
            </a:xfrm>
            <a:custGeom>
              <a:avLst/>
              <a:gdLst>
                <a:gd name="T0" fmla="*/ 0 w 294"/>
                <a:gd name="T1" fmla="*/ 0 h 183"/>
                <a:gd name="T2" fmla="*/ 29 w 294"/>
                <a:gd name="T3" fmla="*/ 140 h 183"/>
                <a:gd name="T4" fmla="*/ 94 w 294"/>
                <a:gd name="T5" fmla="*/ 16 h 183"/>
                <a:gd name="T6" fmla="*/ 137 w 294"/>
                <a:gd name="T7" fmla="*/ 159 h 183"/>
                <a:gd name="T8" fmla="*/ 207 w 294"/>
                <a:gd name="T9" fmla="*/ 38 h 183"/>
                <a:gd name="T10" fmla="*/ 267 w 294"/>
                <a:gd name="T11" fmla="*/ 183 h 183"/>
                <a:gd name="T12" fmla="*/ 294 w 294"/>
                <a:gd name="T13" fmla="*/ 54 h 183"/>
                <a:gd name="T14" fmla="*/ 0 w 294"/>
                <a:gd name="T15" fmla="*/ 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4" h="183">
                  <a:moveTo>
                    <a:pt x="0" y="0"/>
                  </a:moveTo>
                  <a:lnTo>
                    <a:pt x="29" y="140"/>
                  </a:lnTo>
                  <a:lnTo>
                    <a:pt x="94" y="16"/>
                  </a:lnTo>
                  <a:lnTo>
                    <a:pt x="137" y="159"/>
                  </a:lnTo>
                  <a:lnTo>
                    <a:pt x="207" y="38"/>
                  </a:lnTo>
                  <a:lnTo>
                    <a:pt x="267" y="183"/>
                  </a:lnTo>
                  <a:lnTo>
                    <a:pt x="294" y="54"/>
                  </a:lnTo>
                  <a:lnTo>
                    <a:pt x="0" y="0"/>
                  </a:lnTo>
                  <a:close/>
                </a:path>
              </a:pathLst>
            </a:custGeom>
            <a:solidFill>
              <a:srgbClr val="9DB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Freeform 53"/>
            <p:cNvSpPr/>
            <p:nvPr/>
          </p:nvSpPr>
          <p:spPr bwMode="auto">
            <a:xfrm>
              <a:off x="5983288" y="3943350"/>
              <a:ext cx="409575" cy="247650"/>
            </a:xfrm>
            <a:custGeom>
              <a:avLst/>
              <a:gdLst>
                <a:gd name="T0" fmla="*/ 1 w 96"/>
                <a:gd name="T1" fmla="*/ 4 h 58"/>
                <a:gd name="T2" fmla="*/ 29 w 96"/>
                <a:gd name="T3" fmla="*/ 55 h 58"/>
                <a:gd name="T4" fmla="*/ 47 w 96"/>
                <a:gd name="T5" fmla="*/ 7 h 58"/>
                <a:gd name="T6" fmla="*/ 68 w 96"/>
                <a:gd name="T7" fmla="*/ 58 h 58"/>
                <a:gd name="T8" fmla="*/ 96 w 96"/>
                <a:gd name="T9" fmla="*/ 13 h 58"/>
                <a:gd name="T10" fmla="*/ 0 w 96"/>
                <a:gd name="T11" fmla="*/ 0 h 58"/>
              </a:gdLst>
              <a:ahLst/>
              <a:cxnLst>
                <a:cxn ang="0">
                  <a:pos x="T0" y="T1"/>
                </a:cxn>
                <a:cxn ang="0">
                  <a:pos x="T2" y="T3"/>
                </a:cxn>
                <a:cxn ang="0">
                  <a:pos x="T4" y="T5"/>
                </a:cxn>
                <a:cxn ang="0">
                  <a:pos x="T6" y="T7"/>
                </a:cxn>
                <a:cxn ang="0">
                  <a:pos x="T8" y="T9"/>
                </a:cxn>
                <a:cxn ang="0">
                  <a:pos x="T10" y="T11"/>
                </a:cxn>
              </a:cxnLst>
              <a:rect l="0" t="0" r="r" b="b"/>
              <a:pathLst>
                <a:path w="96" h="58">
                  <a:moveTo>
                    <a:pt x="1" y="4"/>
                  </a:moveTo>
                  <a:cubicBezTo>
                    <a:pt x="29" y="55"/>
                    <a:pt x="29" y="55"/>
                    <a:pt x="29" y="55"/>
                  </a:cubicBezTo>
                  <a:cubicBezTo>
                    <a:pt x="47" y="7"/>
                    <a:pt x="47" y="7"/>
                    <a:pt x="47" y="7"/>
                  </a:cubicBezTo>
                  <a:cubicBezTo>
                    <a:pt x="68" y="58"/>
                    <a:pt x="68" y="58"/>
                    <a:pt x="68" y="58"/>
                  </a:cubicBezTo>
                  <a:cubicBezTo>
                    <a:pt x="96" y="13"/>
                    <a:pt x="96" y="13"/>
                    <a:pt x="96" y="13"/>
                  </a:cubicBezTo>
                  <a:cubicBezTo>
                    <a:pt x="96" y="13"/>
                    <a:pt x="1" y="0"/>
                    <a:pt x="0" y="0"/>
                  </a:cubicBezTo>
                </a:path>
              </a:pathLst>
            </a:custGeom>
            <a:solidFill>
              <a:srgbClr val="F260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54"/>
            <p:cNvSpPr/>
            <p:nvPr/>
          </p:nvSpPr>
          <p:spPr bwMode="auto">
            <a:xfrm>
              <a:off x="5572125" y="3756025"/>
              <a:ext cx="457200" cy="161925"/>
            </a:xfrm>
            <a:custGeom>
              <a:avLst/>
              <a:gdLst>
                <a:gd name="T0" fmla="*/ 107 w 107"/>
                <a:gd name="T1" fmla="*/ 0 h 38"/>
                <a:gd name="T2" fmla="*/ 0 w 107"/>
                <a:gd name="T3" fmla="*/ 3 h 38"/>
                <a:gd name="T4" fmla="*/ 2 w 107"/>
                <a:gd name="T5" fmla="*/ 36 h 38"/>
                <a:gd name="T6" fmla="*/ 103 w 107"/>
                <a:gd name="T7" fmla="*/ 38 h 38"/>
                <a:gd name="T8" fmla="*/ 107 w 107"/>
                <a:gd name="T9" fmla="*/ 0 h 38"/>
              </a:gdLst>
              <a:ahLst/>
              <a:cxnLst>
                <a:cxn ang="0">
                  <a:pos x="T0" y="T1"/>
                </a:cxn>
                <a:cxn ang="0">
                  <a:pos x="T2" y="T3"/>
                </a:cxn>
                <a:cxn ang="0">
                  <a:pos x="T4" y="T5"/>
                </a:cxn>
                <a:cxn ang="0">
                  <a:pos x="T6" y="T7"/>
                </a:cxn>
                <a:cxn ang="0">
                  <a:pos x="T8" y="T9"/>
                </a:cxn>
              </a:cxnLst>
              <a:rect l="0" t="0" r="r" b="b"/>
              <a:pathLst>
                <a:path w="107" h="38">
                  <a:moveTo>
                    <a:pt x="107" y="0"/>
                  </a:moveTo>
                  <a:cubicBezTo>
                    <a:pt x="0" y="3"/>
                    <a:pt x="0" y="3"/>
                    <a:pt x="0" y="3"/>
                  </a:cubicBezTo>
                  <a:cubicBezTo>
                    <a:pt x="2" y="36"/>
                    <a:pt x="2" y="36"/>
                    <a:pt x="2" y="36"/>
                  </a:cubicBezTo>
                  <a:cubicBezTo>
                    <a:pt x="36" y="37"/>
                    <a:pt x="69" y="38"/>
                    <a:pt x="103" y="38"/>
                  </a:cubicBezTo>
                  <a:lnTo>
                    <a:pt x="107" y="0"/>
                  </a:lnTo>
                  <a:close/>
                </a:path>
              </a:pathLst>
            </a:custGeom>
            <a:solidFill>
              <a:srgbClr val="C2B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55"/>
            <p:cNvSpPr/>
            <p:nvPr/>
          </p:nvSpPr>
          <p:spPr bwMode="auto">
            <a:xfrm>
              <a:off x="5580063" y="3908425"/>
              <a:ext cx="431800" cy="179388"/>
            </a:xfrm>
            <a:custGeom>
              <a:avLst/>
              <a:gdLst>
                <a:gd name="T0" fmla="*/ 101 w 101"/>
                <a:gd name="T1" fmla="*/ 2 h 42"/>
                <a:gd name="T2" fmla="*/ 0 w 101"/>
                <a:gd name="T3" fmla="*/ 0 h 42"/>
                <a:gd name="T4" fmla="*/ 1 w 101"/>
                <a:gd name="T5" fmla="*/ 3 h 42"/>
                <a:gd name="T6" fmla="*/ 96 w 101"/>
                <a:gd name="T7" fmla="*/ 42 h 42"/>
                <a:gd name="T8" fmla="*/ 101 w 101"/>
                <a:gd name="T9" fmla="*/ 2 h 42"/>
              </a:gdLst>
              <a:ahLst/>
              <a:cxnLst>
                <a:cxn ang="0">
                  <a:pos x="T0" y="T1"/>
                </a:cxn>
                <a:cxn ang="0">
                  <a:pos x="T2" y="T3"/>
                </a:cxn>
                <a:cxn ang="0">
                  <a:pos x="T4" y="T5"/>
                </a:cxn>
                <a:cxn ang="0">
                  <a:pos x="T6" y="T7"/>
                </a:cxn>
                <a:cxn ang="0">
                  <a:pos x="T8" y="T9"/>
                </a:cxn>
              </a:cxnLst>
              <a:rect l="0" t="0" r="r" b="b"/>
              <a:pathLst>
                <a:path w="101" h="42">
                  <a:moveTo>
                    <a:pt x="101" y="2"/>
                  </a:moveTo>
                  <a:cubicBezTo>
                    <a:pt x="67" y="2"/>
                    <a:pt x="34" y="1"/>
                    <a:pt x="0" y="0"/>
                  </a:cubicBezTo>
                  <a:cubicBezTo>
                    <a:pt x="1" y="3"/>
                    <a:pt x="1" y="3"/>
                    <a:pt x="1" y="3"/>
                  </a:cubicBezTo>
                  <a:cubicBezTo>
                    <a:pt x="32" y="17"/>
                    <a:pt x="65" y="29"/>
                    <a:pt x="96" y="42"/>
                  </a:cubicBezTo>
                  <a:lnTo>
                    <a:pt x="101" y="2"/>
                  </a:lnTo>
                  <a:close/>
                </a:path>
              </a:pathLst>
            </a:custGeom>
            <a:solidFill>
              <a:srgbClr val="8651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Freeform 56"/>
            <p:cNvSpPr/>
            <p:nvPr/>
          </p:nvSpPr>
          <p:spPr bwMode="auto">
            <a:xfrm>
              <a:off x="5584825" y="3921125"/>
              <a:ext cx="406400" cy="252413"/>
            </a:xfrm>
            <a:custGeom>
              <a:avLst/>
              <a:gdLst>
                <a:gd name="T0" fmla="*/ 95 w 95"/>
                <a:gd name="T1" fmla="*/ 39 h 59"/>
                <a:gd name="T2" fmla="*/ 0 w 95"/>
                <a:gd name="T3" fmla="*/ 0 h 59"/>
                <a:gd name="T4" fmla="*/ 4 w 95"/>
                <a:gd name="T5" fmla="*/ 59 h 59"/>
                <a:gd name="T6" fmla="*/ 95 w 95"/>
                <a:gd name="T7" fmla="*/ 44 h 59"/>
                <a:gd name="T8" fmla="*/ 95 w 95"/>
                <a:gd name="T9" fmla="*/ 39 h 59"/>
              </a:gdLst>
              <a:ahLst/>
              <a:cxnLst>
                <a:cxn ang="0">
                  <a:pos x="T0" y="T1"/>
                </a:cxn>
                <a:cxn ang="0">
                  <a:pos x="T2" y="T3"/>
                </a:cxn>
                <a:cxn ang="0">
                  <a:pos x="T4" y="T5"/>
                </a:cxn>
                <a:cxn ang="0">
                  <a:pos x="T6" y="T7"/>
                </a:cxn>
                <a:cxn ang="0">
                  <a:pos x="T8" y="T9"/>
                </a:cxn>
              </a:cxnLst>
              <a:rect l="0" t="0" r="r" b="b"/>
              <a:pathLst>
                <a:path w="95" h="59">
                  <a:moveTo>
                    <a:pt x="95" y="39"/>
                  </a:moveTo>
                  <a:cubicBezTo>
                    <a:pt x="64" y="26"/>
                    <a:pt x="31" y="14"/>
                    <a:pt x="0" y="0"/>
                  </a:cubicBezTo>
                  <a:cubicBezTo>
                    <a:pt x="4" y="59"/>
                    <a:pt x="4" y="59"/>
                    <a:pt x="4" y="59"/>
                  </a:cubicBezTo>
                  <a:cubicBezTo>
                    <a:pt x="34" y="52"/>
                    <a:pt x="64" y="47"/>
                    <a:pt x="95" y="44"/>
                  </a:cubicBezTo>
                  <a:lnTo>
                    <a:pt x="95" y="39"/>
                  </a:lnTo>
                  <a:close/>
                </a:path>
              </a:pathLst>
            </a:custGeom>
            <a:solidFill>
              <a:srgbClr val="FFEB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Freeform 57"/>
            <p:cNvSpPr/>
            <p:nvPr/>
          </p:nvSpPr>
          <p:spPr bwMode="auto">
            <a:xfrm>
              <a:off x="5602288" y="4110038"/>
              <a:ext cx="388938" cy="85725"/>
            </a:xfrm>
            <a:custGeom>
              <a:avLst/>
              <a:gdLst>
                <a:gd name="T0" fmla="*/ 0 w 91"/>
                <a:gd name="T1" fmla="*/ 15 h 20"/>
                <a:gd name="T2" fmla="*/ 0 w 91"/>
                <a:gd name="T3" fmla="*/ 17 h 20"/>
                <a:gd name="T4" fmla="*/ 89 w 91"/>
                <a:gd name="T5" fmla="*/ 20 h 20"/>
                <a:gd name="T6" fmla="*/ 91 w 91"/>
                <a:gd name="T7" fmla="*/ 0 h 20"/>
                <a:gd name="T8" fmla="*/ 0 w 91"/>
                <a:gd name="T9" fmla="*/ 15 h 20"/>
              </a:gdLst>
              <a:ahLst/>
              <a:cxnLst>
                <a:cxn ang="0">
                  <a:pos x="T0" y="T1"/>
                </a:cxn>
                <a:cxn ang="0">
                  <a:pos x="T2" y="T3"/>
                </a:cxn>
                <a:cxn ang="0">
                  <a:pos x="T4" y="T5"/>
                </a:cxn>
                <a:cxn ang="0">
                  <a:pos x="T6" y="T7"/>
                </a:cxn>
                <a:cxn ang="0">
                  <a:pos x="T8" y="T9"/>
                </a:cxn>
              </a:cxnLst>
              <a:rect l="0" t="0" r="r" b="b"/>
              <a:pathLst>
                <a:path w="91" h="20">
                  <a:moveTo>
                    <a:pt x="0" y="15"/>
                  </a:moveTo>
                  <a:cubicBezTo>
                    <a:pt x="0" y="17"/>
                    <a:pt x="0" y="17"/>
                    <a:pt x="0" y="17"/>
                  </a:cubicBezTo>
                  <a:cubicBezTo>
                    <a:pt x="89" y="20"/>
                    <a:pt x="89" y="20"/>
                    <a:pt x="89" y="20"/>
                  </a:cubicBezTo>
                  <a:cubicBezTo>
                    <a:pt x="91" y="0"/>
                    <a:pt x="91" y="0"/>
                    <a:pt x="91" y="0"/>
                  </a:cubicBezTo>
                  <a:cubicBezTo>
                    <a:pt x="60" y="3"/>
                    <a:pt x="30" y="8"/>
                    <a:pt x="0" y="15"/>
                  </a:cubicBezTo>
                  <a:close/>
                </a:path>
              </a:pathLst>
            </a:custGeom>
            <a:solidFill>
              <a:srgbClr val="FF5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Freeform 58"/>
            <p:cNvSpPr/>
            <p:nvPr/>
          </p:nvSpPr>
          <p:spPr bwMode="auto">
            <a:xfrm>
              <a:off x="5610225" y="3606800"/>
              <a:ext cx="358775" cy="55563"/>
            </a:xfrm>
            <a:custGeom>
              <a:avLst/>
              <a:gdLst>
                <a:gd name="T0" fmla="*/ 27 w 226"/>
                <a:gd name="T1" fmla="*/ 0 h 35"/>
                <a:gd name="T2" fmla="*/ 0 w 226"/>
                <a:gd name="T3" fmla="*/ 35 h 35"/>
                <a:gd name="T4" fmla="*/ 226 w 226"/>
                <a:gd name="T5" fmla="*/ 32 h 35"/>
                <a:gd name="T6" fmla="*/ 202 w 226"/>
                <a:gd name="T7" fmla="*/ 0 h 35"/>
                <a:gd name="T8" fmla="*/ 27 w 226"/>
                <a:gd name="T9" fmla="*/ 0 h 35"/>
              </a:gdLst>
              <a:ahLst/>
              <a:cxnLst>
                <a:cxn ang="0">
                  <a:pos x="T0" y="T1"/>
                </a:cxn>
                <a:cxn ang="0">
                  <a:pos x="T2" y="T3"/>
                </a:cxn>
                <a:cxn ang="0">
                  <a:pos x="T4" y="T5"/>
                </a:cxn>
                <a:cxn ang="0">
                  <a:pos x="T6" y="T7"/>
                </a:cxn>
                <a:cxn ang="0">
                  <a:pos x="T8" y="T9"/>
                </a:cxn>
              </a:cxnLst>
              <a:rect l="0" t="0" r="r" b="b"/>
              <a:pathLst>
                <a:path w="226" h="35">
                  <a:moveTo>
                    <a:pt x="27" y="0"/>
                  </a:moveTo>
                  <a:lnTo>
                    <a:pt x="0" y="35"/>
                  </a:lnTo>
                  <a:lnTo>
                    <a:pt x="226" y="32"/>
                  </a:lnTo>
                  <a:lnTo>
                    <a:pt x="202" y="0"/>
                  </a:lnTo>
                  <a:lnTo>
                    <a:pt x="27" y="0"/>
                  </a:lnTo>
                  <a:close/>
                </a:path>
              </a:pathLst>
            </a:custGeom>
            <a:solidFill>
              <a:srgbClr val="DE35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Freeform 59"/>
            <p:cNvSpPr/>
            <p:nvPr/>
          </p:nvSpPr>
          <p:spPr bwMode="auto">
            <a:xfrm>
              <a:off x="5729288" y="3427413"/>
              <a:ext cx="112713" cy="71438"/>
            </a:xfrm>
            <a:custGeom>
              <a:avLst/>
              <a:gdLst>
                <a:gd name="T0" fmla="*/ 36 w 71"/>
                <a:gd name="T1" fmla="*/ 0 h 45"/>
                <a:gd name="T2" fmla="*/ 0 w 71"/>
                <a:gd name="T3" fmla="*/ 45 h 45"/>
                <a:gd name="T4" fmla="*/ 71 w 71"/>
                <a:gd name="T5" fmla="*/ 43 h 45"/>
                <a:gd name="T6" fmla="*/ 36 w 71"/>
                <a:gd name="T7" fmla="*/ 0 h 45"/>
              </a:gdLst>
              <a:ahLst/>
              <a:cxnLst>
                <a:cxn ang="0">
                  <a:pos x="T0" y="T1"/>
                </a:cxn>
                <a:cxn ang="0">
                  <a:pos x="T2" y="T3"/>
                </a:cxn>
                <a:cxn ang="0">
                  <a:pos x="T4" y="T5"/>
                </a:cxn>
                <a:cxn ang="0">
                  <a:pos x="T6" y="T7"/>
                </a:cxn>
              </a:cxnLst>
              <a:rect l="0" t="0" r="r" b="b"/>
              <a:pathLst>
                <a:path w="71" h="45">
                  <a:moveTo>
                    <a:pt x="36" y="0"/>
                  </a:moveTo>
                  <a:lnTo>
                    <a:pt x="0" y="45"/>
                  </a:lnTo>
                  <a:lnTo>
                    <a:pt x="71" y="43"/>
                  </a:lnTo>
                  <a:lnTo>
                    <a:pt x="36" y="0"/>
                  </a:lnTo>
                  <a:close/>
                </a:path>
              </a:pathLst>
            </a:custGeom>
            <a:solidFill>
              <a:srgbClr val="D2BD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60"/>
            <p:cNvSpPr/>
            <p:nvPr/>
          </p:nvSpPr>
          <p:spPr bwMode="auto">
            <a:xfrm>
              <a:off x="5695950" y="3495675"/>
              <a:ext cx="188913" cy="55563"/>
            </a:xfrm>
            <a:custGeom>
              <a:avLst/>
              <a:gdLst>
                <a:gd name="T0" fmla="*/ 21 w 119"/>
                <a:gd name="T1" fmla="*/ 2 h 35"/>
                <a:gd name="T2" fmla="*/ 0 w 119"/>
                <a:gd name="T3" fmla="*/ 35 h 35"/>
                <a:gd name="T4" fmla="*/ 119 w 119"/>
                <a:gd name="T5" fmla="*/ 35 h 35"/>
                <a:gd name="T6" fmla="*/ 92 w 119"/>
                <a:gd name="T7" fmla="*/ 0 h 35"/>
                <a:gd name="T8" fmla="*/ 21 w 119"/>
                <a:gd name="T9" fmla="*/ 2 h 35"/>
              </a:gdLst>
              <a:ahLst/>
              <a:cxnLst>
                <a:cxn ang="0">
                  <a:pos x="T0" y="T1"/>
                </a:cxn>
                <a:cxn ang="0">
                  <a:pos x="T2" y="T3"/>
                </a:cxn>
                <a:cxn ang="0">
                  <a:pos x="T4" y="T5"/>
                </a:cxn>
                <a:cxn ang="0">
                  <a:pos x="T6" y="T7"/>
                </a:cxn>
                <a:cxn ang="0">
                  <a:pos x="T8" y="T9"/>
                </a:cxn>
              </a:cxnLst>
              <a:rect l="0" t="0" r="r" b="b"/>
              <a:pathLst>
                <a:path w="119" h="35">
                  <a:moveTo>
                    <a:pt x="21" y="2"/>
                  </a:moveTo>
                  <a:lnTo>
                    <a:pt x="0" y="35"/>
                  </a:lnTo>
                  <a:lnTo>
                    <a:pt x="119" y="35"/>
                  </a:lnTo>
                  <a:lnTo>
                    <a:pt x="92" y="0"/>
                  </a:lnTo>
                  <a:lnTo>
                    <a:pt x="21" y="2"/>
                  </a:lnTo>
                  <a:close/>
                </a:path>
              </a:pathLst>
            </a:custGeom>
            <a:solidFill>
              <a:srgbClr val="DE35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Freeform 61"/>
            <p:cNvSpPr/>
            <p:nvPr/>
          </p:nvSpPr>
          <p:spPr bwMode="auto">
            <a:xfrm>
              <a:off x="5653088" y="3551238"/>
              <a:ext cx="277813" cy="55563"/>
            </a:xfrm>
            <a:custGeom>
              <a:avLst/>
              <a:gdLst>
                <a:gd name="T0" fmla="*/ 27 w 175"/>
                <a:gd name="T1" fmla="*/ 0 h 35"/>
                <a:gd name="T2" fmla="*/ 0 w 175"/>
                <a:gd name="T3" fmla="*/ 35 h 35"/>
                <a:gd name="T4" fmla="*/ 175 w 175"/>
                <a:gd name="T5" fmla="*/ 35 h 35"/>
                <a:gd name="T6" fmla="*/ 146 w 175"/>
                <a:gd name="T7" fmla="*/ 0 h 35"/>
                <a:gd name="T8" fmla="*/ 27 w 175"/>
                <a:gd name="T9" fmla="*/ 0 h 35"/>
              </a:gdLst>
              <a:ahLst/>
              <a:cxnLst>
                <a:cxn ang="0">
                  <a:pos x="T0" y="T1"/>
                </a:cxn>
                <a:cxn ang="0">
                  <a:pos x="T2" y="T3"/>
                </a:cxn>
                <a:cxn ang="0">
                  <a:pos x="T4" y="T5"/>
                </a:cxn>
                <a:cxn ang="0">
                  <a:pos x="T6" y="T7"/>
                </a:cxn>
                <a:cxn ang="0">
                  <a:pos x="T8" y="T9"/>
                </a:cxn>
              </a:cxnLst>
              <a:rect l="0" t="0" r="r" b="b"/>
              <a:pathLst>
                <a:path w="175" h="35">
                  <a:moveTo>
                    <a:pt x="27" y="0"/>
                  </a:moveTo>
                  <a:lnTo>
                    <a:pt x="0" y="35"/>
                  </a:lnTo>
                  <a:lnTo>
                    <a:pt x="175" y="35"/>
                  </a:lnTo>
                  <a:lnTo>
                    <a:pt x="146" y="0"/>
                  </a:lnTo>
                  <a:lnTo>
                    <a:pt x="27" y="0"/>
                  </a:lnTo>
                  <a:close/>
                </a:path>
              </a:pathLst>
            </a:custGeom>
            <a:solidFill>
              <a:srgbClr val="D2BD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62"/>
            <p:cNvSpPr/>
            <p:nvPr/>
          </p:nvSpPr>
          <p:spPr bwMode="auto">
            <a:xfrm>
              <a:off x="5567363" y="3657600"/>
              <a:ext cx="458788" cy="68263"/>
            </a:xfrm>
            <a:custGeom>
              <a:avLst/>
              <a:gdLst>
                <a:gd name="T0" fmla="*/ 27 w 289"/>
                <a:gd name="T1" fmla="*/ 3 h 43"/>
                <a:gd name="T2" fmla="*/ 0 w 289"/>
                <a:gd name="T3" fmla="*/ 40 h 43"/>
                <a:gd name="T4" fmla="*/ 289 w 289"/>
                <a:gd name="T5" fmla="*/ 43 h 43"/>
                <a:gd name="T6" fmla="*/ 253 w 289"/>
                <a:gd name="T7" fmla="*/ 0 h 43"/>
                <a:gd name="T8" fmla="*/ 27 w 289"/>
                <a:gd name="T9" fmla="*/ 3 h 43"/>
              </a:gdLst>
              <a:ahLst/>
              <a:cxnLst>
                <a:cxn ang="0">
                  <a:pos x="T0" y="T1"/>
                </a:cxn>
                <a:cxn ang="0">
                  <a:pos x="T2" y="T3"/>
                </a:cxn>
                <a:cxn ang="0">
                  <a:pos x="T4" y="T5"/>
                </a:cxn>
                <a:cxn ang="0">
                  <a:pos x="T6" y="T7"/>
                </a:cxn>
                <a:cxn ang="0">
                  <a:pos x="T8" y="T9"/>
                </a:cxn>
              </a:cxnLst>
              <a:rect l="0" t="0" r="r" b="b"/>
              <a:pathLst>
                <a:path w="289" h="43">
                  <a:moveTo>
                    <a:pt x="27" y="3"/>
                  </a:moveTo>
                  <a:lnTo>
                    <a:pt x="0" y="40"/>
                  </a:lnTo>
                  <a:lnTo>
                    <a:pt x="289" y="43"/>
                  </a:lnTo>
                  <a:lnTo>
                    <a:pt x="253" y="0"/>
                  </a:lnTo>
                  <a:lnTo>
                    <a:pt x="27" y="3"/>
                  </a:lnTo>
                  <a:close/>
                </a:path>
              </a:pathLst>
            </a:custGeom>
            <a:solidFill>
              <a:srgbClr val="D2BD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63"/>
            <p:cNvSpPr/>
            <p:nvPr/>
          </p:nvSpPr>
          <p:spPr bwMode="auto">
            <a:xfrm>
              <a:off x="5524500" y="3721100"/>
              <a:ext cx="547688" cy="60325"/>
            </a:xfrm>
            <a:custGeom>
              <a:avLst/>
              <a:gdLst>
                <a:gd name="T0" fmla="*/ 27 w 345"/>
                <a:gd name="T1" fmla="*/ 0 h 38"/>
                <a:gd name="T2" fmla="*/ 0 w 345"/>
                <a:gd name="T3" fmla="*/ 38 h 38"/>
                <a:gd name="T4" fmla="*/ 345 w 345"/>
                <a:gd name="T5" fmla="*/ 38 h 38"/>
                <a:gd name="T6" fmla="*/ 316 w 345"/>
                <a:gd name="T7" fmla="*/ 3 h 38"/>
                <a:gd name="T8" fmla="*/ 27 w 345"/>
                <a:gd name="T9" fmla="*/ 0 h 38"/>
              </a:gdLst>
              <a:ahLst/>
              <a:cxnLst>
                <a:cxn ang="0">
                  <a:pos x="T0" y="T1"/>
                </a:cxn>
                <a:cxn ang="0">
                  <a:pos x="T2" y="T3"/>
                </a:cxn>
                <a:cxn ang="0">
                  <a:pos x="T4" y="T5"/>
                </a:cxn>
                <a:cxn ang="0">
                  <a:pos x="T6" y="T7"/>
                </a:cxn>
                <a:cxn ang="0">
                  <a:pos x="T8" y="T9"/>
                </a:cxn>
              </a:cxnLst>
              <a:rect l="0" t="0" r="r" b="b"/>
              <a:pathLst>
                <a:path w="345" h="38">
                  <a:moveTo>
                    <a:pt x="27" y="0"/>
                  </a:moveTo>
                  <a:lnTo>
                    <a:pt x="0" y="38"/>
                  </a:lnTo>
                  <a:lnTo>
                    <a:pt x="345" y="38"/>
                  </a:lnTo>
                  <a:lnTo>
                    <a:pt x="316" y="3"/>
                  </a:lnTo>
                  <a:lnTo>
                    <a:pt x="27" y="0"/>
                  </a:lnTo>
                  <a:close/>
                </a:path>
              </a:pathLst>
            </a:custGeom>
            <a:solidFill>
              <a:srgbClr val="DE35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Rectangle 64"/>
            <p:cNvSpPr>
              <a:spLocks noChangeArrowheads="1"/>
            </p:cNvSpPr>
            <p:nvPr/>
          </p:nvSpPr>
          <p:spPr bwMode="auto">
            <a:xfrm>
              <a:off x="5645150" y="3836988"/>
              <a:ext cx="41275" cy="50800"/>
            </a:xfrm>
            <a:prstGeom prst="rect">
              <a:avLst/>
            </a:prstGeom>
            <a:solidFill>
              <a:srgbClr val="865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Rectangle 65"/>
            <p:cNvSpPr>
              <a:spLocks noChangeArrowheads="1"/>
            </p:cNvSpPr>
            <p:nvPr/>
          </p:nvSpPr>
          <p:spPr bwMode="auto">
            <a:xfrm>
              <a:off x="5759450" y="3836988"/>
              <a:ext cx="42863" cy="50800"/>
            </a:xfrm>
            <a:prstGeom prst="rect">
              <a:avLst/>
            </a:prstGeom>
            <a:solidFill>
              <a:srgbClr val="865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Rectangle 66"/>
            <p:cNvSpPr>
              <a:spLocks noChangeArrowheads="1"/>
            </p:cNvSpPr>
            <p:nvPr/>
          </p:nvSpPr>
          <p:spPr bwMode="auto">
            <a:xfrm>
              <a:off x="5892800" y="3836988"/>
              <a:ext cx="42863" cy="50800"/>
            </a:xfrm>
            <a:prstGeom prst="rect">
              <a:avLst/>
            </a:prstGeom>
            <a:solidFill>
              <a:srgbClr val="865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67"/>
            <p:cNvSpPr/>
            <p:nvPr/>
          </p:nvSpPr>
          <p:spPr bwMode="auto">
            <a:xfrm>
              <a:off x="6029325" y="3294063"/>
              <a:ext cx="141288" cy="136525"/>
            </a:xfrm>
            <a:custGeom>
              <a:avLst/>
              <a:gdLst>
                <a:gd name="T0" fmla="*/ 0 w 33"/>
                <a:gd name="T1" fmla="*/ 27 h 32"/>
                <a:gd name="T2" fmla="*/ 28 w 33"/>
                <a:gd name="T3" fmla="*/ 32 h 32"/>
                <a:gd name="T4" fmla="*/ 18 w 33"/>
                <a:gd name="T5" fmla="*/ 0 h 32"/>
                <a:gd name="T6" fmla="*/ 0 w 33"/>
                <a:gd name="T7" fmla="*/ 27 h 32"/>
              </a:gdLst>
              <a:ahLst/>
              <a:cxnLst>
                <a:cxn ang="0">
                  <a:pos x="T0" y="T1"/>
                </a:cxn>
                <a:cxn ang="0">
                  <a:pos x="T2" y="T3"/>
                </a:cxn>
                <a:cxn ang="0">
                  <a:pos x="T4" y="T5"/>
                </a:cxn>
                <a:cxn ang="0">
                  <a:pos x="T6" y="T7"/>
                </a:cxn>
              </a:cxnLst>
              <a:rect l="0" t="0" r="r" b="b"/>
              <a:pathLst>
                <a:path w="33" h="32">
                  <a:moveTo>
                    <a:pt x="0" y="27"/>
                  </a:moveTo>
                  <a:cubicBezTo>
                    <a:pt x="28" y="32"/>
                    <a:pt x="28" y="32"/>
                    <a:pt x="28" y="32"/>
                  </a:cubicBezTo>
                  <a:cubicBezTo>
                    <a:pt x="28" y="32"/>
                    <a:pt x="33" y="0"/>
                    <a:pt x="18" y="0"/>
                  </a:cubicBezTo>
                  <a:cubicBezTo>
                    <a:pt x="4" y="0"/>
                    <a:pt x="1" y="23"/>
                    <a:pt x="0" y="27"/>
                  </a:cubicBez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68"/>
            <p:cNvSpPr/>
            <p:nvPr/>
          </p:nvSpPr>
          <p:spPr bwMode="auto">
            <a:xfrm>
              <a:off x="6342063" y="3375025"/>
              <a:ext cx="136525" cy="133350"/>
            </a:xfrm>
            <a:custGeom>
              <a:avLst/>
              <a:gdLst>
                <a:gd name="T0" fmla="*/ 0 w 32"/>
                <a:gd name="T1" fmla="*/ 26 h 31"/>
                <a:gd name="T2" fmla="*/ 28 w 32"/>
                <a:gd name="T3" fmla="*/ 31 h 31"/>
                <a:gd name="T4" fmla="*/ 18 w 32"/>
                <a:gd name="T5" fmla="*/ 0 h 31"/>
                <a:gd name="T6" fmla="*/ 0 w 32"/>
                <a:gd name="T7" fmla="*/ 26 h 31"/>
              </a:gdLst>
              <a:ahLst/>
              <a:cxnLst>
                <a:cxn ang="0">
                  <a:pos x="T0" y="T1"/>
                </a:cxn>
                <a:cxn ang="0">
                  <a:pos x="T2" y="T3"/>
                </a:cxn>
                <a:cxn ang="0">
                  <a:pos x="T4" y="T5"/>
                </a:cxn>
                <a:cxn ang="0">
                  <a:pos x="T6" y="T7"/>
                </a:cxn>
              </a:cxnLst>
              <a:rect l="0" t="0" r="r" b="b"/>
              <a:pathLst>
                <a:path w="32" h="31">
                  <a:moveTo>
                    <a:pt x="0" y="26"/>
                  </a:moveTo>
                  <a:cubicBezTo>
                    <a:pt x="28" y="31"/>
                    <a:pt x="28" y="31"/>
                    <a:pt x="28" y="31"/>
                  </a:cubicBezTo>
                  <a:cubicBezTo>
                    <a:pt x="28" y="31"/>
                    <a:pt x="32" y="0"/>
                    <a:pt x="18" y="0"/>
                  </a:cubicBezTo>
                  <a:cubicBezTo>
                    <a:pt x="4" y="0"/>
                    <a:pt x="1" y="23"/>
                    <a:pt x="0" y="26"/>
                  </a:cubicBez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69"/>
            <p:cNvSpPr/>
            <p:nvPr/>
          </p:nvSpPr>
          <p:spPr bwMode="auto">
            <a:xfrm>
              <a:off x="6291263" y="3576638"/>
              <a:ext cx="141288" cy="136525"/>
            </a:xfrm>
            <a:custGeom>
              <a:avLst/>
              <a:gdLst>
                <a:gd name="T0" fmla="*/ 0 w 33"/>
                <a:gd name="T1" fmla="*/ 27 h 32"/>
                <a:gd name="T2" fmla="*/ 29 w 33"/>
                <a:gd name="T3" fmla="*/ 32 h 32"/>
                <a:gd name="T4" fmla="*/ 19 w 33"/>
                <a:gd name="T5" fmla="*/ 0 h 32"/>
                <a:gd name="T6" fmla="*/ 0 w 33"/>
                <a:gd name="T7" fmla="*/ 27 h 32"/>
              </a:gdLst>
              <a:ahLst/>
              <a:cxnLst>
                <a:cxn ang="0">
                  <a:pos x="T0" y="T1"/>
                </a:cxn>
                <a:cxn ang="0">
                  <a:pos x="T2" y="T3"/>
                </a:cxn>
                <a:cxn ang="0">
                  <a:pos x="T4" y="T5"/>
                </a:cxn>
                <a:cxn ang="0">
                  <a:pos x="T6" y="T7"/>
                </a:cxn>
              </a:cxnLst>
              <a:rect l="0" t="0" r="r" b="b"/>
              <a:pathLst>
                <a:path w="33" h="32">
                  <a:moveTo>
                    <a:pt x="0" y="27"/>
                  </a:moveTo>
                  <a:cubicBezTo>
                    <a:pt x="29" y="32"/>
                    <a:pt x="29" y="32"/>
                    <a:pt x="29" y="32"/>
                  </a:cubicBezTo>
                  <a:cubicBezTo>
                    <a:pt x="29" y="32"/>
                    <a:pt x="33" y="0"/>
                    <a:pt x="19" y="0"/>
                  </a:cubicBezTo>
                  <a:cubicBezTo>
                    <a:pt x="5" y="0"/>
                    <a:pt x="1" y="23"/>
                    <a:pt x="0" y="27"/>
                  </a:cubicBez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70"/>
            <p:cNvSpPr/>
            <p:nvPr/>
          </p:nvSpPr>
          <p:spPr bwMode="auto">
            <a:xfrm>
              <a:off x="6016625" y="3503613"/>
              <a:ext cx="136525" cy="131763"/>
            </a:xfrm>
            <a:custGeom>
              <a:avLst/>
              <a:gdLst>
                <a:gd name="T0" fmla="*/ 0 w 32"/>
                <a:gd name="T1" fmla="*/ 26 h 31"/>
                <a:gd name="T2" fmla="*/ 28 w 32"/>
                <a:gd name="T3" fmla="*/ 31 h 31"/>
                <a:gd name="T4" fmla="*/ 18 w 32"/>
                <a:gd name="T5" fmla="*/ 0 h 31"/>
                <a:gd name="T6" fmla="*/ 0 w 32"/>
                <a:gd name="T7" fmla="*/ 26 h 31"/>
              </a:gdLst>
              <a:ahLst/>
              <a:cxnLst>
                <a:cxn ang="0">
                  <a:pos x="T0" y="T1"/>
                </a:cxn>
                <a:cxn ang="0">
                  <a:pos x="T2" y="T3"/>
                </a:cxn>
                <a:cxn ang="0">
                  <a:pos x="T4" y="T5"/>
                </a:cxn>
                <a:cxn ang="0">
                  <a:pos x="T6" y="T7"/>
                </a:cxn>
              </a:cxnLst>
              <a:rect l="0" t="0" r="r" b="b"/>
              <a:pathLst>
                <a:path w="32" h="31">
                  <a:moveTo>
                    <a:pt x="0" y="26"/>
                  </a:moveTo>
                  <a:cubicBezTo>
                    <a:pt x="28" y="31"/>
                    <a:pt x="28" y="31"/>
                    <a:pt x="28" y="31"/>
                  </a:cubicBezTo>
                  <a:cubicBezTo>
                    <a:pt x="28" y="31"/>
                    <a:pt x="32" y="0"/>
                    <a:pt x="18" y="0"/>
                  </a:cubicBezTo>
                  <a:cubicBezTo>
                    <a:pt x="4" y="0"/>
                    <a:pt x="0" y="23"/>
                    <a:pt x="0" y="26"/>
                  </a:cubicBezTo>
                  <a:close/>
                </a:path>
              </a:pathLst>
            </a:custGeom>
            <a:solidFill>
              <a:srgbClr val="8D4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95" name="组合 94"/>
          <p:cNvGrpSpPr/>
          <p:nvPr/>
        </p:nvGrpSpPr>
        <p:grpSpPr>
          <a:xfrm>
            <a:off x="761573" y="1363269"/>
            <a:ext cx="2955468" cy="4492995"/>
            <a:chOff x="5821363" y="3011488"/>
            <a:chExt cx="549275" cy="835025"/>
          </a:xfrm>
        </p:grpSpPr>
        <p:sp>
          <p:nvSpPr>
            <p:cNvPr id="76" name="Freeform 74"/>
            <p:cNvSpPr/>
            <p:nvPr/>
          </p:nvSpPr>
          <p:spPr bwMode="auto">
            <a:xfrm>
              <a:off x="5868988" y="3275013"/>
              <a:ext cx="466725" cy="322263"/>
            </a:xfrm>
            <a:custGeom>
              <a:avLst/>
              <a:gdLst>
                <a:gd name="T0" fmla="*/ 294 w 294"/>
                <a:gd name="T1" fmla="*/ 54 h 203"/>
                <a:gd name="T2" fmla="*/ 5 w 294"/>
                <a:gd name="T3" fmla="*/ 0 h 203"/>
                <a:gd name="T4" fmla="*/ 0 w 294"/>
                <a:gd name="T5" fmla="*/ 157 h 203"/>
                <a:gd name="T6" fmla="*/ 264 w 294"/>
                <a:gd name="T7" fmla="*/ 203 h 203"/>
                <a:gd name="T8" fmla="*/ 294 w 294"/>
                <a:gd name="T9" fmla="*/ 54 h 203"/>
              </a:gdLst>
              <a:ahLst/>
              <a:cxnLst>
                <a:cxn ang="0">
                  <a:pos x="T0" y="T1"/>
                </a:cxn>
                <a:cxn ang="0">
                  <a:pos x="T2" y="T3"/>
                </a:cxn>
                <a:cxn ang="0">
                  <a:pos x="T4" y="T5"/>
                </a:cxn>
                <a:cxn ang="0">
                  <a:pos x="T6" y="T7"/>
                </a:cxn>
                <a:cxn ang="0">
                  <a:pos x="T8" y="T9"/>
                </a:cxn>
              </a:cxnLst>
              <a:rect l="0" t="0" r="r" b="b"/>
              <a:pathLst>
                <a:path w="294" h="203">
                  <a:moveTo>
                    <a:pt x="294" y="54"/>
                  </a:moveTo>
                  <a:lnTo>
                    <a:pt x="5" y="0"/>
                  </a:lnTo>
                  <a:lnTo>
                    <a:pt x="0" y="157"/>
                  </a:lnTo>
                  <a:lnTo>
                    <a:pt x="264" y="203"/>
                  </a:lnTo>
                  <a:lnTo>
                    <a:pt x="294" y="54"/>
                  </a:lnTo>
                  <a:close/>
                </a:path>
              </a:pathLst>
            </a:custGeom>
            <a:solidFill>
              <a:srgbClr val="D4C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75"/>
            <p:cNvSpPr/>
            <p:nvPr/>
          </p:nvSpPr>
          <p:spPr bwMode="auto">
            <a:xfrm>
              <a:off x="5868988" y="3524250"/>
              <a:ext cx="419100" cy="106363"/>
            </a:xfrm>
            <a:custGeom>
              <a:avLst/>
              <a:gdLst>
                <a:gd name="T0" fmla="*/ 264 w 264"/>
                <a:gd name="T1" fmla="*/ 46 h 67"/>
                <a:gd name="T2" fmla="*/ 0 w 264"/>
                <a:gd name="T3" fmla="*/ 0 h 67"/>
                <a:gd name="T4" fmla="*/ 0 w 264"/>
                <a:gd name="T5" fmla="*/ 51 h 67"/>
                <a:gd name="T6" fmla="*/ 259 w 264"/>
                <a:gd name="T7" fmla="*/ 67 h 67"/>
                <a:gd name="T8" fmla="*/ 264 w 264"/>
                <a:gd name="T9" fmla="*/ 46 h 67"/>
              </a:gdLst>
              <a:ahLst/>
              <a:cxnLst>
                <a:cxn ang="0">
                  <a:pos x="T0" y="T1"/>
                </a:cxn>
                <a:cxn ang="0">
                  <a:pos x="T2" y="T3"/>
                </a:cxn>
                <a:cxn ang="0">
                  <a:pos x="T4" y="T5"/>
                </a:cxn>
                <a:cxn ang="0">
                  <a:pos x="T6" y="T7"/>
                </a:cxn>
                <a:cxn ang="0">
                  <a:pos x="T8" y="T9"/>
                </a:cxn>
              </a:cxnLst>
              <a:rect l="0" t="0" r="r" b="b"/>
              <a:pathLst>
                <a:path w="264" h="67">
                  <a:moveTo>
                    <a:pt x="264" y="46"/>
                  </a:moveTo>
                  <a:lnTo>
                    <a:pt x="0" y="0"/>
                  </a:lnTo>
                  <a:lnTo>
                    <a:pt x="0" y="51"/>
                  </a:lnTo>
                  <a:lnTo>
                    <a:pt x="259" y="67"/>
                  </a:lnTo>
                  <a:lnTo>
                    <a:pt x="264" y="46"/>
                  </a:lnTo>
                  <a:close/>
                </a:path>
              </a:pathLst>
            </a:custGeom>
            <a:solidFill>
              <a:srgbClr val="8BA9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76"/>
            <p:cNvSpPr/>
            <p:nvPr/>
          </p:nvSpPr>
          <p:spPr bwMode="auto">
            <a:xfrm>
              <a:off x="5864225" y="3605213"/>
              <a:ext cx="415925" cy="90488"/>
            </a:xfrm>
            <a:custGeom>
              <a:avLst/>
              <a:gdLst>
                <a:gd name="T0" fmla="*/ 262 w 262"/>
                <a:gd name="T1" fmla="*/ 16 h 57"/>
                <a:gd name="T2" fmla="*/ 3 w 262"/>
                <a:gd name="T3" fmla="*/ 0 h 57"/>
                <a:gd name="T4" fmla="*/ 0 w 262"/>
                <a:gd name="T5" fmla="*/ 25 h 57"/>
                <a:gd name="T6" fmla="*/ 254 w 262"/>
                <a:gd name="T7" fmla="*/ 57 h 57"/>
                <a:gd name="T8" fmla="*/ 262 w 262"/>
                <a:gd name="T9" fmla="*/ 16 h 57"/>
              </a:gdLst>
              <a:ahLst/>
              <a:cxnLst>
                <a:cxn ang="0">
                  <a:pos x="T0" y="T1"/>
                </a:cxn>
                <a:cxn ang="0">
                  <a:pos x="T2" y="T3"/>
                </a:cxn>
                <a:cxn ang="0">
                  <a:pos x="T4" y="T5"/>
                </a:cxn>
                <a:cxn ang="0">
                  <a:pos x="T6" y="T7"/>
                </a:cxn>
                <a:cxn ang="0">
                  <a:pos x="T8" y="T9"/>
                </a:cxn>
              </a:cxnLst>
              <a:rect l="0" t="0" r="r" b="b"/>
              <a:pathLst>
                <a:path w="262" h="57">
                  <a:moveTo>
                    <a:pt x="262" y="16"/>
                  </a:moveTo>
                  <a:lnTo>
                    <a:pt x="3" y="0"/>
                  </a:lnTo>
                  <a:lnTo>
                    <a:pt x="0" y="25"/>
                  </a:lnTo>
                  <a:lnTo>
                    <a:pt x="254" y="57"/>
                  </a:lnTo>
                  <a:lnTo>
                    <a:pt x="262" y="16"/>
                  </a:lnTo>
                  <a:close/>
                </a:path>
              </a:pathLst>
            </a:custGeom>
            <a:solidFill>
              <a:srgbClr val="A274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77"/>
            <p:cNvSpPr/>
            <p:nvPr/>
          </p:nvSpPr>
          <p:spPr bwMode="auto">
            <a:xfrm>
              <a:off x="5859463" y="3730625"/>
              <a:ext cx="225425" cy="98425"/>
            </a:xfrm>
            <a:custGeom>
              <a:avLst/>
              <a:gdLst>
                <a:gd name="T0" fmla="*/ 0 w 52"/>
                <a:gd name="T1" fmla="*/ 18 h 23"/>
                <a:gd name="T2" fmla="*/ 0 w 52"/>
                <a:gd name="T3" fmla="*/ 23 h 23"/>
                <a:gd name="T4" fmla="*/ 52 w 52"/>
                <a:gd name="T5" fmla="*/ 14 h 23"/>
                <a:gd name="T6" fmla="*/ 1 w 52"/>
                <a:gd name="T7" fmla="*/ 0 h 23"/>
                <a:gd name="T8" fmla="*/ 0 w 52"/>
                <a:gd name="T9" fmla="*/ 18 h 23"/>
              </a:gdLst>
              <a:ahLst/>
              <a:cxnLst>
                <a:cxn ang="0">
                  <a:pos x="T0" y="T1"/>
                </a:cxn>
                <a:cxn ang="0">
                  <a:pos x="T2" y="T3"/>
                </a:cxn>
                <a:cxn ang="0">
                  <a:pos x="T4" y="T5"/>
                </a:cxn>
                <a:cxn ang="0">
                  <a:pos x="T6" y="T7"/>
                </a:cxn>
                <a:cxn ang="0">
                  <a:pos x="T8" y="T9"/>
                </a:cxn>
              </a:cxnLst>
              <a:rect l="0" t="0" r="r" b="b"/>
              <a:pathLst>
                <a:path w="52" h="23">
                  <a:moveTo>
                    <a:pt x="0" y="18"/>
                  </a:moveTo>
                  <a:cubicBezTo>
                    <a:pt x="0" y="23"/>
                    <a:pt x="0" y="23"/>
                    <a:pt x="0" y="23"/>
                  </a:cubicBezTo>
                  <a:cubicBezTo>
                    <a:pt x="15" y="15"/>
                    <a:pt x="34" y="12"/>
                    <a:pt x="52" y="14"/>
                  </a:cubicBezTo>
                  <a:cubicBezTo>
                    <a:pt x="1" y="0"/>
                    <a:pt x="1" y="0"/>
                    <a:pt x="1" y="0"/>
                  </a:cubicBezTo>
                  <a:lnTo>
                    <a:pt x="0" y="18"/>
                  </a:lnTo>
                  <a:close/>
                </a:path>
              </a:pathLst>
            </a:custGeom>
            <a:solidFill>
              <a:srgbClr val="EB8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78"/>
            <p:cNvSpPr/>
            <p:nvPr/>
          </p:nvSpPr>
          <p:spPr bwMode="auto">
            <a:xfrm>
              <a:off x="6167438" y="3816350"/>
              <a:ext cx="73025" cy="30163"/>
            </a:xfrm>
            <a:custGeom>
              <a:avLst/>
              <a:gdLst>
                <a:gd name="T0" fmla="*/ 0 w 17"/>
                <a:gd name="T1" fmla="*/ 0 h 7"/>
                <a:gd name="T2" fmla="*/ 12 w 17"/>
                <a:gd name="T3" fmla="*/ 7 h 7"/>
                <a:gd name="T4" fmla="*/ 16 w 17"/>
                <a:gd name="T5" fmla="*/ 7 h 7"/>
                <a:gd name="T6" fmla="*/ 17 w 17"/>
                <a:gd name="T7" fmla="*/ 4 h 7"/>
                <a:gd name="T8" fmla="*/ 0 w 17"/>
                <a:gd name="T9" fmla="*/ 0 h 7"/>
              </a:gdLst>
              <a:ahLst/>
              <a:cxnLst>
                <a:cxn ang="0">
                  <a:pos x="T0" y="T1"/>
                </a:cxn>
                <a:cxn ang="0">
                  <a:pos x="T2" y="T3"/>
                </a:cxn>
                <a:cxn ang="0">
                  <a:pos x="T4" y="T5"/>
                </a:cxn>
                <a:cxn ang="0">
                  <a:pos x="T6" y="T7"/>
                </a:cxn>
                <a:cxn ang="0">
                  <a:pos x="T8" y="T9"/>
                </a:cxn>
              </a:cxnLst>
              <a:rect l="0" t="0" r="r" b="b"/>
              <a:pathLst>
                <a:path w="17" h="7">
                  <a:moveTo>
                    <a:pt x="0" y="0"/>
                  </a:moveTo>
                  <a:cubicBezTo>
                    <a:pt x="4" y="2"/>
                    <a:pt x="8" y="4"/>
                    <a:pt x="12" y="7"/>
                  </a:cubicBezTo>
                  <a:cubicBezTo>
                    <a:pt x="16" y="7"/>
                    <a:pt x="16" y="7"/>
                    <a:pt x="16" y="7"/>
                  </a:cubicBezTo>
                  <a:cubicBezTo>
                    <a:pt x="17" y="4"/>
                    <a:pt x="17" y="4"/>
                    <a:pt x="17" y="4"/>
                  </a:cubicBezTo>
                  <a:lnTo>
                    <a:pt x="0" y="0"/>
                  </a:lnTo>
                  <a:close/>
                </a:path>
              </a:pathLst>
            </a:custGeom>
            <a:solidFill>
              <a:srgbClr val="CDC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79"/>
            <p:cNvSpPr/>
            <p:nvPr/>
          </p:nvSpPr>
          <p:spPr bwMode="auto">
            <a:xfrm>
              <a:off x="5864225" y="3703638"/>
              <a:ext cx="388938" cy="130175"/>
            </a:xfrm>
            <a:custGeom>
              <a:avLst/>
              <a:gdLst>
                <a:gd name="T0" fmla="*/ 90 w 90"/>
                <a:gd name="T1" fmla="*/ 11 h 30"/>
                <a:gd name="T2" fmla="*/ 0 w 90"/>
                <a:gd name="T3" fmla="*/ 0 h 30"/>
                <a:gd name="T4" fmla="*/ 0 w 90"/>
                <a:gd name="T5" fmla="*/ 6 h 30"/>
                <a:gd name="T6" fmla="*/ 51 w 90"/>
                <a:gd name="T7" fmla="*/ 20 h 30"/>
                <a:gd name="T8" fmla="*/ 70 w 90"/>
                <a:gd name="T9" fmla="*/ 26 h 30"/>
                <a:gd name="T10" fmla="*/ 87 w 90"/>
                <a:gd name="T11" fmla="*/ 30 h 30"/>
                <a:gd name="T12" fmla="*/ 90 w 90"/>
                <a:gd name="T13" fmla="*/ 11 h 30"/>
              </a:gdLst>
              <a:ahLst/>
              <a:cxnLst>
                <a:cxn ang="0">
                  <a:pos x="T0" y="T1"/>
                </a:cxn>
                <a:cxn ang="0">
                  <a:pos x="T2" y="T3"/>
                </a:cxn>
                <a:cxn ang="0">
                  <a:pos x="T4" y="T5"/>
                </a:cxn>
                <a:cxn ang="0">
                  <a:pos x="T6" y="T7"/>
                </a:cxn>
                <a:cxn ang="0">
                  <a:pos x="T8" y="T9"/>
                </a:cxn>
                <a:cxn ang="0">
                  <a:pos x="T10" y="T11"/>
                </a:cxn>
                <a:cxn ang="0">
                  <a:pos x="T12" y="T13"/>
                </a:cxn>
              </a:cxnLst>
              <a:rect l="0" t="0" r="r" b="b"/>
              <a:pathLst>
                <a:path w="90" h="30">
                  <a:moveTo>
                    <a:pt x="90" y="11"/>
                  </a:moveTo>
                  <a:cubicBezTo>
                    <a:pt x="0" y="0"/>
                    <a:pt x="0" y="0"/>
                    <a:pt x="0" y="0"/>
                  </a:cubicBezTo>
                  <a:cubicBezTo>
                    <a:pt x="0" y="6"/>
                    <a:pt x="0" y="6"/>
                    <a:pt x="0" y="6"/>
                  </a:cubicBezTo>
                  <a:cubicBezTo>
                    <a:pt x="51" y="20"/>
                    <a:pt x="51" y="20"/>
                    <a:pt x="51" y="20"/>
                  </a:cubicBezTo>
                  <a:cubicBezTo>
                    <a:pt x="58" y="21"/>
                    <a:pt x="64" y="23"/>
                    <a:pt x="70" y="26"/>
                  </a:cubicBezTo>
                  <a:cubicBezTo>
                    <a:pt x="87" y="30"/>
                    <a:pt x="87" y="30"/>
                    <a:pt x="87" y="30"/>
                  </a:cubicBezTo>
                  <a:lnTo>
                    <a:pt x="90" y="11"/>
                  </a:lnTo>
                  <a:close/>
                </a:path>
              </a:pathLst>
            </a:custGeom>
            <a:solidFill>
              <a:srgbClr val="6277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80"/>
            <p:cNvSpPr/>
            <p:nvPr/>
          </p:nvSpPr>
          <p:spPr bwMode="auto">
            <a:xfrm>
              <a:off x="5864225" y="3644900"/>
              <a:ext cx="403225" cy="106363"/>
            </a:xfrm>
            <a:custGeom>
              <a:avLst/>
              <a:gdLst>
                <a:gd name="T0" fmla="*/ 254 w 254"/>
                <a:gd name="T1" fmla="*/ 32 h 67"/>
                <a:gd name="T2" fmla="*/ 0 w 254"/>
                <a:gd name="T3" fmla="*/ 0 h 67"/>
                <a:gd name="T4" fmla="*/ 0 w 254"/>
                <a:gd name="T5" fmla="*/ 37 h 67"/>
                <a:gd name="T6" fmla="*/ 245 w 254"/>
                <a:gd name="T7" fmla="*/ 67 h 67"/>
                <a:gd name="T8" fmla="*/ 254 w 254"/>
                <a:gd name="T9" fmla="*/ 32 h 67"/>
              </a:gdLst>
              <a:ahLst/>
              <a:cxnLst>
                <a:cxn ang="0">
                  <a:pos x="T0" y="T1"/>
                </a:cxn>
                <a:cxn ang="0">
                  <a:pos x="T2" y="T3"/>
                </a:cxn>
                <a:cxn ang="0">
                  <a:pos x="T4" y="T5"/>
                </a:cxn>
                <a:cxn ang="0">
                  <a:pos x="T6" y="T7"/>
                </a:cxn>
                <a:cxn ang="0">
                  <a:pos x="T8" y="T9"/>
                </a:cxn>
              </a:cxnLst>
              <a:rect l="0" t="0" r="r" b="b"/>
              <a:pathLst>
                <a:path w="254" h="67">
                  <a:moveTo>
                    <a:pt x="254" y="32"/>
                  </a:moveTo>
                  <a:lnTo>
                    <a:pt x="0" y="0"/>
                  </a:lnTo>
                  <a:lnTo>
                    <a:pt x="0" y="37"/>
                  </a:lnTo>
                  <a:lnTo>
                    <a:pt x="245" y="67"/>
                  </a:lnTo>
                  <a:lnTo>
                    <a:pt x="254" y="32"/>
                  </a:lnTo>
                  <a:close/>
                </a:path>
              </a:pathLst>
            </a:custGeom>
            <a:solidFill>
              <a:srgbClr val="F7A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81"/>
            <p:cNvSpPr/>
            <p:nvPr/>
          </p:nvSpPr>
          <p:spPr bwMode="auto">
            <a:xfrm>
              <a:off x="5821363" y="3011488"/>
              <a:ext cx="549275" cy="392113"/>
            </a:xfrm>
            <a:custGeom>
              <a:avLst/>
              <a:gdLst>
                <a:gd name="T0" fmla="*/ 0 w 346"/>
                <a:gd name="T1" fmla="*/ 168 h 247"/>
                <a:gd name="T2" fmla="*/ 237 w 346"/>
                <a:gd name="T3" fmla="*/ 0 h 247"/>
                <a:gd name="T4" fmla="*/ 346 w 346"/>
                <a:gd name="T5" fmla="*/ 247 h 247"/>
                <a:gd name="T6" fmla="*/ 0 w 346"/>
                <a:gd name="T7" fmla="*/ 168 h 247"/>
              </a:gdLst>
              <a:ahLst/>
              <a:cxnLst>
                <a:cxn ang="0">
                  <a:pos x="T0" y="T1"/>
                </a:cxn>
                <a:cxn ang="0">
                  <a:pos x="T2" y="T3"/>
                </a:cxn>
                <a:cxn ang="0">
                  <a:pos x="T4" y="T5"/>
                </a:cxn>
                <a:cxn ang="0">
                  <a:pos x="T6" y="T7"/>
                </a:cxn>
              </a:cxnLst>
              <a:rect l="0" t="0" r="r" b="b"/>
              <a:pathLst>
                <a:path w="346" h="247">
                  <a:moveTo>
                    <a:pt x="0" y="168"/>
                  </a:moveTo>
                  <a:lnTo>
                    <a:pt x="237" y="0"/>
                  </a:lnTo>
                  <a:lnTo>
                    <a:pt x="346" y="247"/>
                  </a:lnTo>
                  <a:lnTo>
                    <a:pt x="0" y="168"/>
                  </a:lnTo>
                  <a:close/>
                </a:path>
              </a:pathLst>
            </a:custGeom>
            <a:solidFill>
              <a:srgbClr val="FF72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82"/>
            <p:cNvSpPr/>
            <p:nvPr/>
          </p:nvSpPr>
          <p:spPr bwMode="auto">
            <a:xfrm>
              <a:off x="5924550" y="3378200"/>
              <a:ext cx="69850" cy="88900"/>
            </a:xfrm>
            <a:custGeom>
              <a:avLst/>
              <a:gdLst>
                <a:gd name="T0" fmla="*/ 36 w 44"/>
                <a:gd name="T1" fmla="*/ 56 h 56"/>
                <a:gd name="T2" fmla="*/ 0 w 44"/>
                <a:gd name="T3" fmla="*/ 54 h 56"/>
                <a:gd name="T4" fmla="*/ 6 w 44"/>
                <a:gd name="T5" fmla="*/ 0 h 56"/>
                <a:gd name="T6" fmla="*/ 44 w 44"/>
                <a:gd name="T7" fmla="*/ 2 h 56"/>
                <a:gd name="T8" fmla="*/ 36 w 44"/>
                <a:gd name="T9" fmla="*/ 56 h 56"/>
              </a:gdLst>
              <a:ahLst/>
              <a:cxnLst>
                <a:cxn ang="0">
                  <a:pos x="T0" y="T1"/>
                </a:cxn>
                <a:cxn ang="0">
                  <a:pos x="T2" y="T3"/>
                </a:cxn>
                <a:cxn ang="0">
                  <a:pos x="T4" y="T5"/>
                </a:cxn>
                <a:cxn ang="0">
                  <a:pos x="T6" y="T7"/>
                </a:cxn>
                <a:cxn ang="0">
                  <a:pos x="T8" y="T9"/>
                </a:cxn>
              </a:cxnLst>
              <a:rect l="0" t="0" r="r" b="b"/>
              <a:pathLst>
                <a:path w="44" h="56">
                  <a:moveTo>
                    <a:pt x="36" y="56"/>
                  </a:moveTo>
                  <a:lnTo>
                    <a:pt x="0" y="54"/>
                  </a:lnTo>
                  <a:lnTo>
                    <a:pt x="6" y="0"/>
                  </a:lnTo>
                  <a:lnTo>
                    <a:pt x="44" y="2"/>
                  </a:lnTo>
                  <a:lnTo>
                    <a:pt x="36" y="56"/>
                  </a:lnTo>
                  <a:close/>
                </a:path>
              </a:pathLst>
            </a:custGeom>
            <a:solidFill>
              <a:srgbClr val="62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83"/>
            <p:cNvSpPr/>
            <p:nvPr/>
          </p:nvSpPr>
          <p:spPr bwMode="auto">
            <a:xfrm>
              <a:off x="6157913" y="3408363"/>
              <a:ext cx="69850" cy="93663"/>
            </a:xfrm>
            <a:custGeom>
              <a:avLst/>
              <a:gdLst>
                <a:gd name="T0" fmla="*/ 39 w 44"/>
                <a:gd name="T1" fmla="*/ 59 h 59"/>
                <a:gd name="T2" fmla="*/ 0 w 44"/>
                <a:gd name="T3" fmla="*/ 54 h 59"/>
                <a:gd name="T4" fmla="*/ 6 w 44"/>
                <a:gd name="T5" fmla="*/ 0 h 59"/>
                <a:gd name="T6" fmla="*/ 44 w 44"/>
                <a:gd name="T7" fmla="*/ 5 h 59"/>
                <a:gd name="T8" fmla="*/ 39 w 44"/>
                <a:gd name="T9" fmla="*/ 59 h 59"/>
              </a:gdLst>
              <a:ahLst/>
              <a:cxnLst>
                <a:cxn ang="0">
                  <a:pos x="T0" y="T1"/>
                </a:cxn>
                <a:cxn ang="0">
                  <a:pos x="T2" y="T3"/>
                </a:cxn>
                <a:cxn ang="0">
                  <a:pos x="T4" y="T5"/>
                </a:cxn>
                <a:cxn ang="0">
                  <a:pos x="T6" y="T7"/>
                </a:cxn>
                <a:cxn ang="0">
                  <a:pos x="T8" y="T9"/>
                </a:cxn>
              </a:cxnLst>
              <a:rect l="0" t="0" r="r" b="b"/>
              <a:pathLst>
                <a:path w="44" h="59">
                  <a:moveTo>
                    <a:pt x="39" y="59"/>
                  </a:moveTo>
                  <a:lnTo>
                    <a:pt x="0" y="54"/>
                  </a:lnTo>
                  <a:lnTo>
                    <a:pt x="6" y="0"/>
                  </a:lnTo>
                  <a:lnTo>
                    <a:pt x="44" y="5"/>
                  </a:lnTo>
                  <a:lnTo>
                    <a:pt x="39" y="59"/>
                  </a:lnTo>
                  <a:close/>
                </a:path>
              </a:pathLst>
            </a:custGeom>
            <a:solidFill>
              <a:srgbClr val="62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84"/>
            <p:cNvSpPr/>
            <p:nvPr/>
          </p:nvSpPr>
          <p:spPr bwMode="auto">
            <a:xfrm>
              <a:off x="6015038" y="3567113"/>
              <a:ext cx="69850" cy="90488"/>
            </a:xfrm>
            <a:custGeom>
              <a:avLst/>
              <a:gdLst>
                <a:gd name="T0" fmla="*/ 39 w 44"/>
                <a:gd name="T1" fmla="*/ 57 h 57"/>
                <a:gd name="T2" fmla="*/ 0 w 44"/>
                <a:gd name="T3" fmla="*/ 54 h 57"/>
                <a:gd name="T4" fmla="*/ 6 w 44"/>
                <a:gd name="T5" fmla="*/ 0 h 57"/>
                <a:gd name="T6" fmla="*/ 44 w 44"/>
                <a:gd name="T7" fmla="*/ 2 h 57"/>
                <a:gd name="T8" fmla="*/ 39 w 44"/>
                <a:gd name="T9" fmla="*/ 57 h 57"/>
              </a:gdLst>
              <a:ahLst/>
              <a:cxnLst>
                <a:cxn ang="0">
                  <a:pos x="T0" y="T1"/>
                </a:cxn>
                <a:cxn ang="0">
                  <a:pos x="T2" y="T3"/>
                </a:cxn>
                <a:cxn ang="0">
                  <a:pos x="T4" y="T5"/>
                </a:cxn>
                <a:cxn ang="0">
                  <a:pos x="T6" y="T7"/>
                </a:cxn>
                <a:cxn ang="0">
                  <a:pos x="T8" y="T9"/>
                </a:cxn>
              </a:cxnLst>
              <a:rect l="0" t="0" r="r" b="b"/>
              <a:pathLst>
                <a:path w="44" h="57">
                  <a:moveTo>
                    <a:pt x="39" y="57"/>
                  </a:moveTo>
                  <a:lnTo>
                    <a:pt x="0" y="54"/>
                  </a:lnTo>
                  <a:lnTo>
                    <a:pt x="6" y="0"/>
                  </a:lnTo>
                  <a:lnTo>
                    <a:pt x="44" y="2"/>
                  </a:lnTo>
                  <a:lnTo>
                    <a:pt x="39" y="57"/>
                  </a:lnTo>
                  <a:close/>
                </a:path>
              </a:pathLst>
            </a:custGeom>
            <a:solidFill>
              <a:srgbClr val="62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Freeform 85"/>
            <p:cNvSpPr/>
            <p:nvPr/>
          </p:nvSpPr>
          <p:spPr bwMode="auto">
            <a:xfrm>
              <a:off x="6154738" y="3695700"/>
              <a:ext cx="68263" cy="90488"/>
            </a:xfrm>
            <a:custGeom>
              <a:avLst/>
              <a:gdLst>
                <a:gd name="T0" fmla="*/ 38 w 43"/>
                <a:gd name="T1" fmla="*/ 57 h 57"/>
                <a:gd name="T2" fmla="*/ 0 w 43"/>
                <a:gd name="T3" fmla="*/ 54 h 57"/>
                <a:gd name="T4" fmla="*/ 5 w 43"/>
                <a:gd name="T5" fmla="*/ 0 h 57"/>
                <a:gd name="T6" fmla="*/ 43 w 43"/>
                <a:gd name="T7" fmla="*/ 5 h 57"/>
                <a:gd name="T8" fmla="*/ 38 w 43"/>
                <a:gd name="T9" fmla="*/ 57 h 57"/>
              </a:gdLst>
              <a:ahLst/>
              <a:cxnLst>
                <a:cxn ang="0">
                  <a:pos x="T0" y="T1"/>
                </a:cxn>
                <a:cxn ang="0">
                  <a:pos x="T2" y="T3"/>
                </a:cxn>
                <a:cxn ang="0">
                  <a:pos x="T4" y="T5"/>
                </a:cxn>
                <a:cxn ang="0">
                  <a:pos x="T6" y="T7"/>
                </a:cxn>
                <a:cxn ang="0">
                  <a:pos x="T8" y="T9"/>
                </a:cxn>
              </a:cxnLst>
              <a:rect l="0" t="0" r="r" b="b"/>
              <a:pathLst>
                <a:path w="43" h="57">
                  <a:moveTo>
                    <a:pt x="38" y="57"/>
                  </a:moveTo>
                  <a:lnTo>
                    <a:pt x="0" y="54"/>
                  </a:lnTo>
                  <a:lnTo>
                    <a:pt x="5" y="0"/>
                  </a:lnTo>
                  <a:lnTo>
                    <a:pt x="43" y="5"/>
                  </a:lnTo>
                  <a:lnTo>
                    <a:pt x="38" y="57"/>
                  </a:lnTo>
                  <a:close/>
                </a:path>
              </a:pathLst>
            </a:custGeom>
            <a:solidFill>
              <a:srgbClr val="624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Freeform 86"/>
            <p:cNvSpPr/>
            <p:nvPr/>
          </p:nvSpPr>
          <p:spPr bwMode="auto">
            <a:xfrm>
              <a:off x="6154738" y="3076575"/>
              <a:ext cx="42863" cy="38100"/>
            </a:xfrm>
            <a:custGeom>
              <a:avLst/>
              <a:gdLst>
                <a:gd name="T0" fmla="*/ 9 w 10"/>
                <a:gd name="T1" fmla="*/ 5 h 9"/>
                <a:gd name="T2" fmla="*/ 4 w 10"/>
                <a:gd name="T3" fmla="*/ 9 h 9"/>
                <a:gd name="T4" fmla="*/ 1 w 10"/>
                <a:gd name="T5" fmla="*/ 4 h 9"/>
                <a:gd name="T6" fmla="*/ 5 w 10"/>
                <a:gd name="T7" fmla="*/ 0 h 9"/>
                <a:gd name="T8" fmla="*/ 9 w 10"/>
                <a:gd name="T9" fmla="*/ 5 h 9"/>
              </a:gdLst>
              <a:ahLst/>
              <a:cxnLst>
                <a:cxn ang="0">
                  <a:pos x="T0" y="T1"/>
                </a:cxn>
                <a:cxn ang="0">
                  <a:pos x="T2" y="T3"/>
                </a:cxn>
                <a:cxn ang="0">
                  <a:pos x="T4" y="T5"/>
                </a:cxn>
                <a:cxn ang="0">
                  <a:pos x="T6" y="T7"/>
                </a:cxn>
                <a:cxn ang="0">
                  <a:pos x="T8" y="T9"/>
                </a:cxn>
              </a:cxnLst>
              <a:rect l="0" t="0" r="r" b="b"/>
              <a:pathLst>
                <a:path w="10" h="9">
                  <a:moveTo>
                    <a:pt x="9" y="5"/>
                  </a:moveTo>
                  <a:cubicBezTo>
                    <a:pt x="9" y="8"/>
                    <a:pt x="7" y="9"/>
                    <a:pt x="4" y="9"/>
                  </a:cubicBezTo>
                  <a:cubicBezTo>
                    <a:pt x="2" y="9"/>
                    <a:pt x="0" y="7"/>
                    <a:pt x="1" y="4"/>
                  </a:cubicBezTo>
                  <a:cubicBezTo>
                    <a:pt x="1" y="2"/>
                    <a:pt x="3" y="0"/>
                    <a:pt x="5" y="0"/>
                  </a:cubicBezTo>
                  <a:cubicBezTo>
                    <a:pt x="8" y="0"/>
                    <a:pt x="10" y="3"/>
                    <a:pt x="9" y="5"/>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87"/>
            <p:cNvSpPr/>
            <p:nvPr/>
          </p:nvSpPr>
          <p:spPr bwMode="auto">
            <a:xfrm>
              <a:off x="5981700" y="3171825"/>
              <a:ext cx="42863" cy="42863"/>
            </a:xfrm>
            <a:custGeom>
              <a:avLst/>
              <a:gdLst>
                <a:gd name="T0" fmla="*/ 10 w 10"/>
                <a:gd name="T1" fmla="*/ 6 h 10"/>
                <a:gd name="T2" fmla="*/ 5 w 10"/>
                <a:gd name="T3" fmla="*/ 10 h 10"/>
                <a:gd name="T4" fmla="*/ 1 w 10"/>
                <a:gd name="T5" fmla="*/ 5 h 10"/>
                <a:gd name="T6" fmla="*/ 6 w 10"/>
                <a:gd name="T7" fmla="*/ 1 h 10"/>
                <a:gd name="T8" fmla="*/ 10 w 10"/>
                <a:gd name="T9" fmla="*/ 6 h 10"/>
              </a:gdLst>
              <a:ahLst/>
              <a:cxnLst>
                <a:cxn ang="0">
                  <a:pos x="T0" y="T1"/>
                </a:cxn>
                <a:cxn ang="0">
                  <a:pos x="T2" y="T3"/>
                </a:cxn>
                <a:cxn ang="0">
                  <a:pos x="T4" y="T5"/>
                </a:cxn>
                <a:cxn ang="0">
                  <a:pos x="T6" y="T7"/>
                </a:cxn>
                <a:cxn ang="0">
                  <a:pos x="T8" y="T9"/>
                </a:cxn>
              </a:cxnLst>
              <a:rect l="0" t="0" r="r" b="b"/>
              <a:pathLst>
                <a:path w="10" h="10">
                  <a:moveTo>
                    <a:pt x="10" y="6"/>
                  </a:moveTo>
                  <a:cubicBezTo>
                    <a:pt x="9" y="8"/>
                    <a:pt x="7" y="10"/>
                    <a:pt x="5" y="10"/>
                  </a:cubicBezTo>
                  <a:cubicBezTo>
                    <a:pt x="2" y="9"/>
                    <a:pt x="0" y="7"/>
                    <a:pt x="1" y="5"/>
                  </a:cubicBezTo>
                  <a:cubicBezTo>
                    <a:pt x="1" y="2"/>
                    <a:pt x="3" y="0"/>
                    <a:pt x="6" y="1"/>
                  </a:cubicBezTo>
                  <a:cubicBezTo>
                    <a:pt x="8" y="1"/>
                    <a:pt x="10" y="3"/>
                    <a:pt x="10" y="6"/>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88"/>
            <p:cNvSpPr/>
            <p:nvPr/>
          </p:nvSpPr>
          <p:spPr bwMode="auto">
            <a:xfrm>
              <a:off x="6124575" y="3171825"/>
              <a:ext cx="38100" cy="38100"/>
            </a:xfrm>
            <a:custGeom>
              <a:avLst/>
              <a:gdLst>
                <a:gd name="T0" fmla="*/ 9 w 9"/>
                <a:gd name="T1" fmla="*/ 5 h 9"/>
                <a:gd name="T2" fmla="*/ 4 w 9"/>
                <a:gd name="T3" fmla="*/ 9 h 9"/>
                <a:gd name="T4" fmla="*/ 0 w 9"/>
                <a:gd name="T5" fmla="*/ 4 h 9"/>
                <a:gd name="T6" fmla="*/ 5 w 9"/>
                <a:gd name="T7" fmla="*/ 0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9" y="7"/>
                    <a:pt x="7" y="9"/>
                    <a:pt x="4" y="9"/>
                  </a:cubicBezTo>
                  <a:cubicBezTo>
                    <a:pt x="2" y="9"/>
                    <a:pt x="0" y="6"/>
                    <a:pt x="0" y="4"/>
                  </a:cubicBezTo>
                  <a:cubicBezTo>
                    <a:pt x="0" y="1"/>
                    <a:pt x="3" y="0"/>
                    <a:pt x="5" y="0"/>
                  </a:cubicBezTo>
                  <a:cubicBezTo>
                    <a:pt x="7" y="0"/>
                    <a:pt x="9" y="2"/>
                    <a:pt x="9" y="5"/>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89"/>
            <p:cNvSpPr/>
            <p:nvPr/>
          </p:nvSpPr>
          <p:spPr bwMode="auto">
            <a:xfrm>
              <a:off x="6094413" y="3278188"/>
              <a:ext cx="38100" cy="42863"/>
            </a:xfrm>
            <a:custGeom>
              <a:avLst/>
              <a:gdLst>
                <a:gd name="T0" fmla="*/ 9 w 9"/>
                <a:gd name="T1" fmla="*/ 6 h 10"/>
                <a:gd name="T2" fmla="*/ 4 w 9"/>
                <a:gd name="T3" fmla="*/ 10 h 10"/>
                <a:gd name="T4" fmla="*/ 0 w 9"/>
                <a:gd name="T5" fmla="*/ 5 h 10"/>
                <a:gd name="T6" fmla="*/ 5 w 9"/>
                <a:gd name="T7" fmla="*/ 1 h 10"/>
                <a:gd name="T8" fmla="*/ 9 w 9"/>
                <a:gd name="T9" fmla="*/ 6 h 10"/>
              </a:gdLst>
              <a:ahLst/>
              <a:cxnLst>
                <a:cxn ang="0">
                  <a:pos x="T0" y="T1"/>
                </a:cxn>
                <a:cxn ang="0">
                  <a:pos x="T2" y="T3"/>
                </a:cxn>
                <a:cxn ang="0">
                  <a:pos x="T4" y="T5"/>
                </a:cxn>
                <a:cxn ang="0">
                  <a:pos x="T6" y="T7"/>
                </a:cxn>
                <a:cxn ang="0">
                  <a:pos x="T8" y="T9"/>
                </a:cxn>
              </a:cxnLst>
              <a:rect l="0" t="0" r="r" b="b"/>
              <a:pathLst>
                <a:path w="9" h="10">
                  <a:moveTo>
                    <a:pt x="9" y="6"/>
                  </a:moveTo>
                  <a:cubicBezTo>
                    <a:pt x="8" y="8"/>
                    <a:pt x="6" y="10"/>
                    <a:pt x="4" y="10"/>
                  </a:cubicBezTo>
                  <a:cubicBezTo>
                    <a:pt x="1" y="9"/>
                    <a:pt x="0" y="7"/>
                    <a:pt x="0" y="5"/>
                  </a:cubicBezTo>
                  <a:cubicBezTo>
                    <a:pt x="0" y="2"/>
                    <a:pt x="2" y="0"/>
                    <a:pt x="5" y="1"/>
                  </a:cubicBezTo>
                  <a:cubicBezTo>
                    <a:pt x="7" y="1"/>
                    <a:pt x="9" y="3"/>
                    <a:pt x="9" y="6"/>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90"/>
            <p:cNvSpPr/>
            <p:nvPr/>
          </p:nvSpPr>
          <p:spPr bwMode="auto">
            <a:xfrm>
              <a:off x="6219825" y="3227388"/>
              <a:ext cx="42863" cy="38100"/>
            </a:xfrm>
            <a:custGeom>
              <a:avLst/>
              <a:gdLst>
                <a:gd name="T0" fmla="*/ 10 w 10"/>
                <a:gd name="T1" fmla="*/ 5 h 9"/>
                <a:gd name="T2" fmla="*/ 5 w 10"/>
                <a:gd name="T3" fmla="*/ 9 h 9"/>
                <a:gd name="T4" fmla="*/ 1 w 10"/>
                <a:gd name="T5" fmla="*/ 4 h 9"/>
                <a:gd name="T6" fmla="*/ 6 w 10"/>
                <a:gd name="T7" fmla="*/ 0 h 9"/>
                <a:gd name="T8" fmla="*/ 10 w 10"/>
                <a:gd name="T9" fmla="*/ 5 h 9"/>
              </a:gdLst>
              <a:ahLst/>
              <a:cxnLst>
                <a:cxn ang="0">
                  <a:pos x="T0" y="T1"/>
                </a:cxn>
                <a:cxn ang="0">
                  <a:pos x="T2" y="T3"/>
                </a:cxn>
                <a:cxn ang="0">
                  <a:pos x="T4" y="T5"/>
                </a:cxn>
                <a:cxn ang="0">
                  <a:pos x="T6" y="T7"/>
                </a:cxn>
                <a:cxn ang="0">
                  <a:pos x="T8" y="T9"/>
                </a:cxn>
              </a:cxnLst>
              <a:rect l="0" t="0" r="r" b="b"/>
              <a:pathLst>
                <a:path w="10" h="9">
                  <a:moveTo>
                    <a:pt x="10" y="5"/>
                  </a:moveTo>
                  <a:cubicBezTo>
                    <a:pt x="9" y="7"/>
                    <a:pt x="7" y="9"/>
                    <a:pt x="5" y="9"/>
                  </a:cubicBezTo>
                  <a:cubicBezTo>
                    <a:pt x="2" y="8"/>
                    <a:pt x="0" y="6"/>
                    <a:pt x="1" y="4"/>
                  </a:cubicBezTo>
                  <a:cubicBezTo>
                    <a:pt x="1" y="1"/>
                    <a:pt x="3" y="0"/>
                    <a:pt x="6" y="0"/>
                  </a:cubicBezTo>
                  <a:cubicBezTo>
                    <a:pt x="8" y="0"/>
                    <a:pt x="10" y="2"/>
                    <a:pt x="10" y="5"/>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Freeform 91"/>
            <p:cNvSpPr/>
            <p:nvPr/>
          </p:nvSpPr>
          <p:spPr bwMode="auto">
            <a:xfrm>
              <a:off x="6284913" y="3338513"/>
              <a:ext cx="38100" cy="39688"/>
            </a:xfrm>
            <a:custGeom>
              <a:avLst/>
              <a:gdLst>
                <a:gd name="T0" fmla="*/ 9 w 9"/>
                <a:gd name="T1" fmla="*/ 5 h 9"/>
                <a:gd name="T2" fmla="*/ 4 w 9"/>
                <a:gd name="T3" fmla="*/ 9 h 9"/>
                <a:gd name="T4" fmla="*/ 0 w 9"/>
                <a:gd name="T5" fmla="*/ 4 h 9"/>
                <a:gd name="T6" fmla="*/ 5 w 9"/>
                <a:gd name="T7" fmla="*/ 0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9" y="7"/>
                    <a:pt x="6" y="9"/>
                    <a:pt x="4" y="9"/>
                  </a:cubicBezTo>
                  <a:cubicBezTo>
                    <a:pt x="2" y="9"/>
                    <a:pt x="0" y="6"/>
                    <a:pt x="0" y="4"/>
                  </a:cubicBezTo>
                  <a:cubicBezTo>
                    <a:pt x="0" y="1"/>
                    <a:pt x="2" y="0"/>
                    <a:pt x="5" y="0"/>
                  </a:cubicBezTo>
                  <a:cubicBezTo>
                    <a:pt x="7" y="0"/>
                    <a:pt x="9" y="2"/>
                    <a:pt x="9" y="5"/>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Freeform 92"/>
            <p:cNvSpPr/>
            <p:nvPr/>
          </p:nvSpPr>
          <p:spPr bwMode="auto">
            <a:xfrm>
              <a:off x="5907088" y="3257550"/>
              <a:ext cx="44450" cy="38100"/>
            </a:xfrm>
            <a:custGeom>
              <a:avLst/>
              <a:gdLst>
                <a:gd name="T0" fmla="*/ 10 w 10"/>
                <a:gd name="T1" fmla="*/ 5 h 9"/>
                <a:gd name="T2" fmla="*/ 5 w 10"/>
                <a:gd name="T3" fmla="*/ 9 h 9"/>
                <a:gd name="T4" fmla="*/ 1 w 10"/>
                <a:gd name="T5" fmla="*/ 4 h 9"/>
                <a:gd name="T6" fmla="*/ 6 w 10"/>
                <a:gd name="T7" fmla="*/ 0 h 9"/>
                <a:gd name="T8" fmla="*/ 10 w 10"/>
                <a:gd name="T9" fmla="*/ 5 h 9"/>
              </a:gdLst>
              <a:ahLst/>
              <a:cxnLst>
                <a:cxn ang="0">
                  <a:pos x="T0" y="T1"/>
                </a:cxn>
                <a:cxn ang="0">
                  <a:pos x="T2" y="T3"/>
                </a:cxn>
                <a:cxn ang="0">
                  <a:pos x="T4" y="T5"/>
                </a:cxn>
                <a:cxn ang="0">
                  <a:pos x="T6" y="T7"/>
                </a:cxn>
                <a:cxn ang="0">
                  <a:pos x="T8" y="T9"/>
                </a:cxn>
              </a:cxnLst>
              <a:rect l="0" t="0" r="r" b="b"/>
              <a:pathLst>
                <a:path w="10" h="9">
                  <a:moveTo>
                    <a:pt x="10" y="5"/>
                  </a:moveTo>
                  <a:cubicBezTo>
                    <a:pt x="9" y="7"/>
                    <a:pt x="7" y="9"/>
                    <a:pt x="5" y="9"/>
                  </a:cubicBezTo>
                  <a:cubicBezTo>
                    <a:pt x="2" y="8"/>
                    <a:pt x="0" y="6"/>
                    <a:pt x="1" y="4"/>
                  </a:cubicBezTo>
                  <a:cubicBezTo>
                    <a:pt x="1" y="1"/>
                    <a:pt x="3" y="0"/>
                    <a:pt x="6" y="0"/>
                  </a:cubicBezTo>
                  <a:cubicBezTo>
                    <a:pt x="8" y="0"/>
                    <a:pt x="10" y="2"/>
                    <a:pt x="10" y="5"/>
                  </a:cubicBezTo>
                  <a:close/>
                </a:path>
              </a:pathLst>
            </a:custGeom>
            <a:solidFill>
              <a:srgbClr val="A7C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96" name="组合 95"/>
          <p:cNvGrpSpPr/>
          <p:nvPr/>
        </p:nvGrpSpPr>
        <p:grpSpPr>
          <a:xfrm>
            <a:off x="9494553" y="4698807"/>
            <a:ext cx="468314" cy="594700"/>
            <a:chOff x="5549900" y="1920874"/>
            <a:chExt cx="531813" cy="675336"/>
          </a:xfrm>
        </p:grpSpPr>
        <p:grpSp>
          <p:nvGrpSpPr>
            <p:cNvPr id="97" name="组合 96"/>
            <p:cNvGrpSpPr/>
            <p:nvPr/>
          </p:nvGrpSpPr>
          <p:grpSpPr>
            <a:xfrm>
              <a:off x="5549900" y="1920874"/>
              <a:ext cx="531813" cy="520701"/>
              <a:chOff x="5549900" y="3082925"/>
              <a:chExt cx="531813" cy="520701"/>
            </a:xfrm>
          </p:grpSpPr>
          <p:sp>
            <p:nvSpPr>
              <p:cNvPr id="99" name="Freeform 281"/>
              <p:cNvSpPr/>
              <p:nvPr/>
            </p:nvSpPr>
            <p:spPr bwMode="auto">
              <a:xfrm>
                <a:off x="5626100" y="3082925"/>
                <a:ext cx="327025" cy="174625"/>
              </a:xfrm>
              <a:custGeom>
                <a:avLst/>
                <a:gdLst>
                  <a:gd name="T0" fmla="*/ 65 w 77"/>
                  <a:gd name="T1" fmla="*/ 23 h 41"/>
                  <a:gd name="T2" fmla="*/ 48 w 77"/>
                  <a:gd name="T3" fmla="*/ 12 h 41"/>
                  <a:gd name="T4" fmla="*/ 38 w 77"/>
                  <a:gd name="T5" fmla="*/ 1 h 41"/>
                  <a:gd name="T6" fmla="*/ 26 w 77"/>
                  <a:gd name="T7" fmla="*/ 11 h 41"/>
                  <a:gd name="T8" fmla="*/ 11 w 77"/>
                  <a:gd name="T9" fmla="*/ 25 h 41"/>
                  <a:gd name="T10" fmla="*/ 1 w 77"/>
                  <a:gd name="T11" fmla="*/ 33 h 41"/>
                  <a:gd name="T12" fmla="*/ 27 w 77"/>
                  <a:gd name="T13" fmla="*/ 41 h 41"/>
                  <a:gd name="T14" fmla="*/ 61 w 77"/>
                  <a:gd name="T15" fmla="*/ 38 h 41"/>
                  <a:gd name="T16" fmla="*/ 76 w 77"/>
                  <a:gd name="T17" fmla="*/ 31 h 41"/>
                  <a:gd name="T18" fmla="*/ 65 w 77"/>
                  <a:gd name="T19"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1">
                    <a:moveTo>
                      <a:pt x="65" y="23"/>
                    </a:moveTo>
                    <a:cubicBezTo>
                      <a:pt x="59" y="20"/>
                      <a:pt x="53" y="17"/>
                      <a:pt x="48" y="12"/>
                    </a:cubicBezTo>
                    <a:cubicBezTo>
                      <a:pt x="45" y="9"/>
                      <a:pt x="42" y="1"/>
                      <a:pt x="38" y="1"/>
                    </a:cubicBezTo>
                    <a:cubicBezTo>
                      <a:pt x="31" y="0"/>
                      <a:pt x="29" y="7"/>
                      <a:pt x="26" y="11"/>
                    </a:cubicBezTo>
                    <a:cubicBezTo>
                      <a:pt x="21" y="16"/>
                      <a:pt x="17" y="21"/>
                      <a:pt x="11" y="25"/>
                    </a:cubicBezTo>
                    <a:cubicBezTo>
                      <a:pt x="8" y="27"/>
                      <a:pt x="0" y="29"/>
                      <a:pt x="1" y="33"/>
                    </a:cubicBezTo>
                    <a:cubicBezTo>
                      <a:pt x="3" y="40"/>
                      <a:pt x="22" y="40"/>
                      <a:pt x="27" y="41"/>
                    </a:cubicBezTo>
                    <a:cubicBezTo>
                      <a:pt x="39" y="41"/>
                      <a:pt x="50" y="40"/>
                      <a:pt x="61" y="38"/>
                    </a:cubicBezTo>
                    <a:cubicBezTo>
                      <a:pt x="64" y="37"/>
                      <a:pt x="75" y="35"/>
                      <a:pt x="76" y="31"/>
                    </a:cubicBezTo>
                    <a:cubicBezTo>
                      <a:pt x="77" y="27"/>
                      <a:pt x="68" y="24"/>
                      <a:pt x="65" y="23"/>
                    </a:cubicBezTo>
                    <a:close/>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82"/>
              <p:cNvSpPr/>
              <p:nvPr/>
            </p:nvSpPr>
            <p:spPr bwMode="auto">
              <a:xfrm>
                <a:off x="5583238" y="3232150"/>
                <a:ext cx="412750" cy="192088"/>
              </a:xfrm>
              <a:custGeom>
                <a:avLst/>
                <a:gdLst>
                  <a:gd name="T0" fmla="*/ 34 w 97"/>
                  <a:gd name="T1" fmla="*/ 0 h 45"/>
                  <a:gd name="T2" fmla="*/ 6 w 97"/>
                  <a:gd name="T3" fmla="*/ 29 h 45"/>
                  <a:gd name="T4" fmla="*/ 5 w 97"/>
                  <a:gd name="T5" fmla="*/ 38 h 45"/>
                  <a:gd name="T6" fmla="*/ 15 w 97"/>
                  <a:gd name="T7" fmla="*/ 41 h 45"/>
                  <a:gd name="T8" fmla="*/ 66 w 97"/>
                  <a:gd name="T9" fmla="*/ 41 h 45"/>
                  <a:gd name="T10" fmla="*/ 90 w 97"/>
                  <a:gd name="T11" fmla="*/ 35 h 45"/>
                  <a:gd name="T12" fmla="*/ 94 w 97"/>
                  <a:gd name="T13" fmla="*/ 28 h 45"/>
                  <a:gd name="T14" fmla="*/ 84 w 97"/>
                  <a:gd name="T15" fmla="*/ 24 h 45"/>
                  <a:gd name="T16" fmla="*/ 75 w 97"/>
                  <a:gd name="T17" fmla="*/ 19 h 45"/>
                  <a:gd name="T18" fmla="*/ 62 w 97"/>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45">
                    <a:moveTo>
                      <a:pt x="34" y="0"/>
                    </a:moveTo>
                    <a:cubicBezTo>
                      <a:pt x="28" y="13"/>
                      <a:pt x="19" y="24"/>
                      <a:pt x="6" y="29"/>
                    </a:cubicBezTo>
                    <a:cubicBezTo>
                      <a:pt x="2" y="32"/>
                      <a:pt x="0" y="34"/>
                      <a:pt x="5" y="38"/>
                    </a:cubicBezTo>
                    <a:cubicBezTo>
                      <a:pt x="8" y="40"/>
                      <a:pt x="11" y="40"/>
                      <a:pt x="15" y="41"/>
                    </a:cubicBezTo>
                    <a:cubicBezTo>
                      <a:pt x="32" y="45"/>
                      <a:pt x="49" y="43"/>
                      <a:pt x="66" y="41"/>
                    </a:cubicBezTo>
                    <a:cubicBezTo>
                      <a:pt x="74" y="41"/>
                      <a:pt x="83" y="40"/>
                      <a:pt x="90" y="35"/>
                    </a:cubicBezTo>
                    <a:cubicBezTo>
                      <a:pt x="94" y="33"/>
                      <a:pt x="97" y="30"/>
                      <a:pt x="94" y="28"/>
                    </a:cubicBezTo>
                    <a:cubicBezTo>
                      <a:pt x="92" y="26"/>
                      <a:pt x="87" y="25"/>
                      <a:pt x="84" y="24"/>
                    </a:cubicBezTo>
                    <a:cubicBezTo>
                      <a:pt x="81" y="23"/>
                      <a:pt x="78" y="21"/>
                      <a:pt x="75" y="19"/>
                    </a:cubicBezTo>
                    <a:cubicBezTo>
                      <a:pt x="70" y="13"/>
                      <a:pt x="66" y="7"/>
                      <a:pt x="62"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83"/>
              <p:cNvSpPr/>
              <p:nvPr/>
            </p:nvSpPr>
            <p:spPr bwMode="auto">
              <a:xfrm>
                <a:off x="5549900" y="3373438"/>
                <a:ext cx="531813" cy="230188"/>
              </a:xfrm>
              <a:custGeom>
                <a:avLst/>
                <a:gdLst>
                  <a:gd name="T0" fmla="*/ 39 w 125"/>
                  <a:gd name="T1" fmla="*/ 3 h 54"/>
                  <a:gd name="T2" fmla="*/ 14 w 125"/>
                  <a:gd name="T3" fmla="*/ 31 h 54"/>
                  <a:gd name="T4" fmla="*/ 3 w 125"/>
                  <a:gd name="T5" fmla="*/ 39 h 54"/>
                  <a:gd name="T6" fmla="*/ 11 w 125"/>
                  <a:gd name="T7" fmla="*/ 47 h 54"/>
                  <a:gd name="T8" fmla="*/ 46 w 125"/>
                  <a:gd name="T9" fmla="*/ 53 h 54"/>
                  <a:gd name="T10" fmla="*/ 94 w 125"/>
                  <a:gd name="T11" fmla="*/ 48 h 54"/>
                  <a:gd name="T12" fmla="*/ 116 w 125"/>
                  <a:gd name="T13" fmla="*/ 38 h 54"/>
                  <a:gd name="T14" fmla="*/ 109 w 125"/>
                  <a:gd name="T15" fmla="*/ 27 h 54"/>
                  <a:gd name="T16" fmla="*/ 80 w 12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54">
                    <a:moveTo>
                      <a:pt x="39" y="3"/>
                    </a:moveTo>
                    <a:cubicBezTo>
                      <a:pt x="31" y="12"/>
                      <a:pt x="24" y="24"/>
                      <a:pt x="14" y="31"/>
                    </a:cubicBezTo>
                    <a:cubicBezTo>
                      <a:pt x="11" y="34"/>
                      <a:pt x="4" y="36"/>
                      <a:pt x="3" y="39"/>
                    </a:cubicBezTo>
                    <a:cubicBezTo>
                      <a:pt x="0" y="44"/>
                      <a:pt x="7" y="46"/>
                      <a:pt x="11" y="47"/>
                    </a:cubicBezTo>
                    <a:cubicBezTo>
                      <a:pt x="21" y="52"/>
                      <a:pt x="35" y="53"/>
                      <a:pt x="46" y="53"/>
                    </a:cubicBezTo>
                    <a:cubicBezTo>
                      <a:pt x="63" y="54"/>
                      <a:pt x="78" y="53"/>
                      <a:pt x="94" y="48"/>
                    </a:cubicBezTo>
                    <a:cubicBezTo>
                      <a:pt x="102" y="46"/>
                      <a:pt x="110" y="43"/>
                      <a:pt x="116" y="38"/>
                    </a:cubicBezTo>
                    <a:cubicBezTo>
                      <a:pt x="125" y="31"/>
                      <a:pt x="116" y="29"/>
                      <a:pt x="109" y="27"/>
                    </a:cubicBezTo>
                    <a:cubicBezTo>
                      <a:pt x="96" y="22"/>
                      <a:pt x="87" y="12"/>
                      <a:pt x="80"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Oval 284"/>
              <p:cNvSpPr>
                <a:spLocks noChangeArrowheads="1"/>
              </p:cNvSpPr>
              <p:nvPr/>
            </p:nvSpPr>
            <p:spPr bwMode="auto">
              <a:xfrm>
                <a:off x="5749925" y="316388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Oval 285"/>
              <p:cNvSpPr>
                <a:spLocks noChangeArrowheads="1"/>
              </p:cNvSpPr>
              <p:nvPr/>
            </p:nvSpPr>
            <p:spPr bwMode="auto">
              <a:xfrm>
                <a:off x="5864225" y="319881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Oval 286"/>
              <p:cNvSpPr>
                <a:spLocks noChangeArrowheads="1"/>
              </p:cNvSpPr>
              <p:nvPr/>
            </p:nvSpPr>
            <p:spPr bwMode="auto">
              <a:xfrm>
                <a:off x="5775325" y="31003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Oval 287"/>
              <p:cNvSpPr>
                <a:spLocks noChangeArrowheads="1"/>
              </p:cNvSpPr>
              <p:nvPr/>
            </p:nvSpPr>
            <p:spPr bwMode="auto">
              <a:xfrm>
                <a:off x="5673725" y="321151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Oval 288"/>
              <p:cNvSpPr>
                <a:spLocks noChangeArrowheads="1"/>
              </p:cNvSpPr>
              <p:nvPr/>
            </p:nvSpPr>
            <p:spPr bwMode="auto">
              <a:xfrm>
                <a:off x="5770563" y="327183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Oval 289"/>
              <p:cNvSpPr>
                <a:spLocks noChangeArrowheads="1"/>
              </p:cNvSpPr>
              <p:nvPr/>
            </p:nvSpPr>
            <p:spPr bwMode="auto">
              <a:xfrm>
                <a:off x="5872163" y="330517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Oval 290"/>
              <p:cNvSpPr>
                <a:spLocks noChangeArrowheads="1"/>
              </p:cNvSpPr>
              <p:nvPr/>
            </p:nvSpPr>
            <p:spPr bwMode="auto">
              <a:xfrm>
                <a:off x="5805488" y="3352800"/>
                <a:ext cx="15875"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Oval 291"/>
              <p:cNvSpPr>
                <a:spLocks noChangeArrowheads="1"/>
              </p:cNvSpPr>
              <p:nvPr/>
            </p:nvSpPr>
            <p:spPr bwMode="auto">
              <a:xfrm>
                <a:off x="5694363" y="3340100"/>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Oval 292"/>
              <p:cNvSpPr>
                <a:spLocks noChangeArrowheads="1"/>
              </p:cNvSpPr>
              <p:nvPr/>
            </p:nvSpPr>
            <p:spPr bwMode="auto">
              <a:xfrm>
                <a:off x="5613400" y="337343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Oval 293"/>
              <p:cNvSpPr>
                <a:spLocks noChangeArrowheads="1"/>
              </p:cNvSpPr>
              <p:nvPr/>
            </p:nvSpPr>
            <p:spPr bwMode="auto">
              <a:xfrm>
                <a:off x="5924550" y="335597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Oval 294"/>
              <p:cNvSpPr>
                <a:spLocks noChangeArrowheads="1"/>
              </p:cNvSpPr>
              <p:nvPr/>
            </p:nvSpPr>
            <p:spPr bwMode="auto">
              <a:xfrm>
                <a:off x="5724525" y="3441700"/>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Oval 295"/>
              <p:cNvSpPr>
                <a:spLocks noChangeArrowheads="1"/>
              </p:cNvSpPr>
              <p:nvPr/>
            </p:nvSpPr>
            <p:spPr bwMode="auto">
              <a:xfrm>
                <a:off x="5826125" y="3459163"/>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Oval 296"/>
              <p:cNvSpPr>
                <a:spLocks noChangeArrowheads="1"/>
              </p:cNvSpPr>
              <p:nvPr/>
            </p:nvSpPr>
            <p:spPr bwMode="auto">
              <a:xfrm>
                <a:off x="5894388" y="3429000"/>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Oval 297"/>
              <p:cNvSpPr>
                <a:spLocks noChangeArrowheads="1"/>
              </p:cNvSpPr>
              <p:nvPr/>
            </p:nvSpPr>
            <p:spPr bwMode="auto">
              <a:xfrm>
                <a:off x="5765800" y="351948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Oval 298"/>
              <p:cNvSpPr>
                <a:spLocks noChangeArrowheads="1"/>
              </p:cNvSpPr>
              <p:nvPr/>
            </p:nvSpPr>
            <p:spPr bwMode="auto">
              <a:xfrm>
                <a:off x="5897563" y="350996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Oval 299"/>
              <p:cNvSpPr>
                <a:spLocks noChangeArrowheads="1"/>
              </p:cNvSpPr>
              <p:nvPr/>
            </p:nvSpPr>
            <p:spPr bwMode="auto">
              <a:xfrm>
                <a:off x="6000750" y="350996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Oval 300"/>
              <p:cNvSpPr>
                <a:spLocks noChangeArrowheads="1"/>
              </p:cNvSpPr>
              <p:nvPr/>
            </p:nvSpPr>
            <p:spPr bwMode="auto">
              <a:xfrm>
                <a:off x="5830888" y="356552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Oval 301"/>
              <p:cNvSpPr>
                <a:spLocks noChangeArrowheads="1"/>
              </p:cNvSpPr>
              <p:nvPr/>
            </p:nvSpPr>
            <p:spPr bwMode="auto">
              <a:xfrm>
                <a:off x="5681663" y="35575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Oval 302"/>
              <p:cNvSpPr>
                <a:spLocks noChangeArrowheads="1"/>
              </p:cNvSpPr>
              <p:nvPr/>
            </p:nvSpPr>
            <p:spPr bwMode="auto">
              <a:xfrm>
                <a:off x="5588000" y="352742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Oval 303"/>
              <p:cNvSpPr>
                <a:spLocks noChangeArrowheads="1"/>
              </p:cNvSpPr>
              <p:nvPr/>
            </p:nvSpPr>
            <p:spPr bwMode="auto">
              <a:xfrm>
                <a:off x="5673725" y="3476625"/>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98" name="Freeform 304"/>
            <p:cNvSpPr/>
            <p:nvPr/>
          </p:nvSpPr>
          <p:spPr bwMode="auto">
            <a:xfrm>
              <a:off x="5745162" y="2412060"/>
              <a:ext cx="141288" cy="184150"/>
            </a:xfrm>
            <a:custGeom>
              <a:avLst/>
              <a:gdLst>
                <a:gd name="T0" fmla="*/ 4 w 33"/>
                <a:gd name="T1" fmla="*/ 0 h 43"/>
                <a:gd name="T2" fmla="*/ 4 w 33"/>
                <a:gd name="T3" fmla="*/ 18 h 43"/>
                <a:gd name="T4" fmla="*/ 0 w 33"/>
                <a:gd name="T5" fmla="*/ 36 h 43"/>
                <a:gd name="T6" fmla="*/ 33 w 33"/>
                <a:gd name="T7" fmla="*/ 35 h 43"/>
                <a:gd name="T8" fmla="*/ 26 w 33"/>
                <a:gd name="T9" fmla="*/ 18 h 43"/>
                <a:gd name="T10" fmla="*/ 24 w 33"/>
                <a:gd name="T11" fmla="*/ 1 h 43"/>
              </a:gdLst>
              <a:ahLst/>
              <a:cxnLst>
                <a:cxn ang="0">
                  <a:pos x="T0" y="T1"/>
                </a:cxn>
                <a:cxn ang="0">
                  <a:pos x="T2" y="T3"/>
                </a:cxn>
                <a:cxn ang="0">
                  <a:pos x="T4" y="T5"/>
                </a:cxn>
                <a:cxn ang="0">
                  <a:pos x="T6" y="T7"/>
                </a:cxn>
                <a:cxn ang="0">
                  <a:pos x="T8" y="T9"/>
                </a:cxn>
                <a:cxn ang="0">
                  <a:pos x="T10" y="T11"/>
                </a:cxn>
              </a:cxnLst>
              <a:rect l="0" t="0" r="r" b="b"/>
              <a:pathLst>
                <a:path w="33" h="43">
                  <a:moveTo>
                    <a:pt x="4" y="0"/>
                  </a:moveTo>
                  <a:cubicBezTo>
                    <a:pt x="4" y="6"/>
                    <a:pt x="4" y="12"/>
                    <a:pt x="4" y="18"/>
                  </a:cubicBezTo>
                  <a:cubicBezTo>
                    <a:pt x="3" y="24"/>
                    <a:pt x="1" y="30"/>
                    <a:pt x="0" y="36"/>
                  </a:cubicBezTo>
                  <a:cubicBezTo>
                    <a:pt x="9" y="43"/>
                    <a:pt x="25" y="39"/>
                    <a:pt x="33" y="35"/>
                  </a:cubicBezTo>
                  <a:cubicBezTo>
                    <a:pt x="32" y="29"/>
                    <a:pt x="27" y="24"/>
                    <a:pt x="26" y="18"/>
                  </a:cubicBezTo>
                  <a:cubicBezTo>
                    <a:pt x="25" y="14"/>
                    <a:pt x="22" y="4"/>
                    <a:pt x="24" y="1"/>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22" name="组合 121"/>
          <p:cNvGrpSpPr/>
          <p:nvPr/>
        </p:nvGrpSpPr>
        <p:grpSpPr>
          <a:xfrm>
            <a:off x="3133664" y="5112602"/>
            <a:ext cx="524221" cy="670545"/>
            <a:chOff x="7016750" y="3297238"/>
            <a:chExt cx="654050" cy="836613"/>
          </a:xfrm>
        </p:grpSpPr>
        <p:sp>
          <p:nvSpPr>
            <p:cNvPr id="12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47" name="组合 146"/>
          <p:cNvGrpSpPr/>
          <p:nvPr/>
        </p:nvGrpSpPr>
        <p:grpSpPr>
          <a:xfrm>
            <a:off x="8639762" y="5011726"/>
            <a:ext cx="531813" cy="675336"/>
            <a:chOff x="5549900" y="1920874"/>
            <a:chExt cx="531813" cy="675336"/>
          </a:xfrm>
        </p:grpSpPr>
        <p:grpSp>
          <p:nvGrpSpPr>
            <p:cNvPr id="148" name="组合 147"/>
            <p:cNvGrpSpPr/>
            <p:nvPr/>
          </p:nvGrpSpPr>
          <p:grpSpPr>
            <a:xfrm>
              <a:off x="5549900" y="1920874"/>
              <a:ext cx="531813" cy="520701"/>
              <a:chOff x="5549900" y="3082925"/>
              <a:chExt cx="531813" cy="520701"/>
            </a:xfrm>
          </p:grpSpPr>
          <p:sp>
            <p:nvSpPr>
              <p:cNvPr id="150" name="Freeform 281"/>
              <p:cNvSpPr/>
              <p:nvPr/>
            </p:nvSpPr>
            <p:spPr bwMode="auto">
              <a:xfrm>
                <a:off x="5626100" y="3082925"/>
                <a:ext cx="327025" cy="174625"/>
              </a:xfrm>
              <a:custGeom>
                <a:avLst/>
                <a:gdLst>
                  <a:gd name="T0" fmla="*/ 65 w 77"/>
                  <a:gd name="T1" fmla="*/ 23 h 41"/>
                  <a:gd name="T2" fmla="*/ 48 w 77"/>
                  <a:gd name="T3" fmla="*/ 12 h 41"/>
                  <a:gd name="T4" fmla="*/ 38 w 77"/>
                  <a:gd name="T5" fmla="*/ 1 h 41"/>
                  <a:gd name="T6" fmla="*/ 26 w 77"/>
                  <a:gd name="T7" fmla="*/ 11 h 41"/>
                  <a:gd name="T8" fmla="*/ 11 w 77"/>
                  <a:gd name="T9" fmla="*/ 25 h 41"/>
                  <a:gd name="T10" fmla="*/ 1 w 77"/>
                  <a:gd name="T11" fmla="*/ 33 h 41"/>
                  <a:gd name="T12" fmla="*/ 27 w 77"/>
                  <a:gd name="T13" fmla="*/ 41 h 41"/>
                  <a:gd name="T14" fmla="*/ 61 w 77"/>
                  <a:gd name="T15" fmla="*/ 38 h 41"/>
                  <a:gd name="T16" fmla="*/ 76 w 77"/>
                  <a:gd name="T17" fmla="*/ 31 h 41"/>
                  <a:gd name="T18" fmla="*/ 65 w 77"/>
                  <a:gd name="T19"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1">
                    <a:moveTo>
                      <a:pt x="65" y="23"/>
                    </a:moveTo>
                    <a:cubicBezTo>
                      <a:pt x="59" y="20"/>
                      <a:pt x="53" y="17"/>
                      <a:pt x="48" y="12"/>
                    </a:cubicBezTo>
                    <a:cubicBezTo>
                      <a:pt x="45" y="9"/>
                      <a:pt x="42" y="1"/>
                      <a:pt x="38" y="1"/>
                    </a:cubicBezTo>
                    <a:cubicBezTo>
                      <a:pt x="31" y="0"/>
                      <a:pt x="29" y="7"/>
                      <a:pt x="26" y="11"/>
                    </a:cubicBezTo>
                    <a:cubicBezTo>
                      <a:pt x="21" y="16"/>
                      <a:pt x="17" y="21"/>
                      <a:pt x="11" y="25"/>
                    </a:cubicBezTo>
                    <a:cubicBezTo>
                      <a:pt x="8" y="27"/>
                      <a:pt x="0" y="29"/>
                      <a:pt x="1" y="33"/>
                    </a:cubicBezTo>
                    <a:cubicBezTo>
                      <a:pt x="3" y="40"/>
                      <a:pt x="22" y="40"/>
                      <a:pt x="27" y="41"/>
                    </a:cubicBezTo>
                    <a:cubicBezTo>
                      <a:pt x="39" y="41"/>
                      <a:pt x="50" y="40"/>
                      <a:pt x="61" y="38"/>
                    </a:cubicBezTo>
                    <a:cubicBezTo>
                      <a:pt x="64" y="37"/>
                      <a:pt x="75" y="35"/>
                      <a:pt x="76" y="31"/>
                    </a:cubicBezTo>
                    <a:cubicBezTo>
                      <a:pt x="77" y="27"/>
                      <a:pt x="68" y="24"/>
                      <a:pt x="65" y="23"/>
                    </a:cubicBezTo>
                    <a:close/>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Freeform 282"/>
              <p:cNvSpPr/>
              <p:nvPr/>
            </p:nvSpPr>
            <p:spPr bwMode="auto">
              <a:xfrm>
                <a:off x="5583238" y="3232150"/>
                <a:ext cx="412750" cy="192088"/>
              </a:xfrm>
              <a:custGeom>
                <a:avLst/>
                <a:gdLst>
                  <a:gd name="T0" fmla="*/ 34 w 97"/>
                  <a:gd name="T1" fmla="*/ 0 h 45"/>
                  <a:gd name="T2" fmla="*/ 6 w 97"/>
                  <a:gd name="T3" fmla="*/ 29 h 45"/>
                  <a:gd name="T4" fmla="*/ 5 w 97"/>
                  <a:gd name="T5" fmla="*/ 38 h 45"/>
                  <a:gd name="T6" fmla="*/ 15 w 97"/>
                  <a:gd name="T7" fmla="*/ 41 h 45"/>
                  <a:gd name="T8" fmla="*/ 66 w 97"/>
                  <a:gd name="T9" fmla="*/ 41 h 45"/>
                  <a:gd name="T10" fmla="*/ 90 w 97"/>
                  <a:gd name="T11" fmla="*/ 35 h 45"/>
                  <a:gd name="T12" fmla="*/ 94 w 97"/>
                  <a:gd name="T13" fmla="*/ 28 h 45"/>
                  <a:gd name="T14" fmla="*/ 84 w 97"/>
                  <a:gd name="T15" fmla="*/ 24 h 45"/>
                  <a:gd name="T16" fmla="*/ 75 w 97"/>
                  <a:gd name="T17" fmla="*/ 19 h 45"/>
                  <a:gd name="T18" fmla="*/ 62 w 97"/>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45">
                    <a:moveTo>
                      <a:pt x="34" y="0"/>
                    </a:moveTo>
                    <a:cubicBezTo>
                      <a:pt x="28" y="13"/>
                      <a:pt x="19" y="24"/>
                      <a:pt x="6" y="29"/>
                    </a:cubicBezTo>
                    <a:cubicBezTo>
                      <a:pt x="2" y="32"/>
                      <a:pt x="0" y="34"/>
                      <a:pt x="5" y="38"/>
                    </a:cubicBezTo>
                    <a:cubicBezTo>
                      <a:pt x="8" y="40"/>
                      <a:pt x="11" y="40"/>
                      <a:pt x="15" y="41"/>
                    </a:cubicBezTo>
                    <a:cubicBezTo>
                      <a:pt x="32" y="45"/>
                      <a:pt x="49" y="43"/>
                      <a:pt x="66" y="41"/>
                    </a:cubicBezTo>
                    <a:cubicBezTo>
                      <a:pt x="74" y="41"/>
                      <a:pt x="83" y="40"/>
                      <a:pt x="90" y="35"/>
                    </a:cubicBezTo>
                    <a:cubicBezTo>
                      <a:pt x="94" y="33"/>
                      <a:pt x="97" y="30"/>
                      <a:pt x="94" y="28"/>
                    </a:cubicBezTo>
                    <a:cubicBezTo>
                      <a:pt x="92" y="26"/>
                      <a:pt x="87" y="25"/>
                      <a:pt x="84" y="24"/>
                    </a:cubicBezTo>
                    <a:cubicBezTo>
                      <a:pt x="81" y="23"/>
                      <a:pt x="78" y="21"/>
                      <a:pt x="75" y="19"/>
                    </a:cubicBezTo>
                    <a:cubicBezTo>
                      <a:pt x="70" y="13"/>
                      <a:pt x="66" y="7"/>
                      <a:pt x="62"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 name="Freeform 283"/>
              <p:cNvSpPr/>
              <p:nvPr/>
            </p:nvSpPr>
            <p:spPr bwMode="auto">
              <a:xfrm>
                <a:off x="5549900" y="3373438"/>
                <a:ext cx="531813" cy="230188"/>
              </a:xfrm>
              <a:custGeom>
                <a:avLst/>
                <a:gdLst>
                  <a:gd name="T0" fmla="*/ 39 w 125"/>
                  <a:gd name="T1" fmla="*/ 3 h 54"/>
                  <a:gd name="T2" fmla="*/ 14 w 125"/>
                  <a:gd name="T3" fmla="*/ 31 h 54"/>
                  <a:gd name="T4" fmla="*/ 3 w 125"/>
                  <a:gd name="T5" fmla="*/ 39 h 54"/>
                  <a:gd name="T6" fmla="*/ 11 w 125"/>
                  <a:gd name="T7" fmla="*/ 47 h 54"/>
                  <a:gd name="T8" fmla="*/ 46 w 125"/>
                  <a:gd name="T9" fmla="*/ 53 h 54"/>
                  <a:gd name="T10" fmla="*/ 94 w 125"/>
                  <a:gd name="T11" fmla="*/ 48 h 54"/>
                  <a:gd name="T12" fmla="*/ 116 w 125"/>
                  <a:gd name="T13" fmla="*/ 38 h 54"/>
                  <a:gd name="T14" fmla="*/ 109 w 125"/>
                  <a:gd name="T15" fmla="*/ 27 h 54"/>
                  <a:gd name="T16" fmla="*/ 80 w 12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54">
                    <a:moveTo>
                      <a:pt x="39" y="3"/>
                    </a:moveTo>
                    <a:cubicBezTo>
                      <a:pt x="31" y="12"/>
                      <a:pt x="24" y="24"/>
                      <a:pt x="14" y="31"/>
                    </a:cubicBezTo>
                    <a:cubicBezTo>
                      <a:pt x="11" y="34"/>
                      <a:pt x="4" y="36"/>
                      <a:pt x="3" y="39"/>
                    </a:cubicBezTo>
                    <a:cubicBezTo>
                      <a:pt x="0" y="44"/>
                      <a:pt x="7" y="46"/>
                      <a:pt x="11" y="47"/>
                    </a:cubicBezTo>
                    <a:cubicBezTo>
                      <a:pt x="21" y="52"/>
                      <a:pt x="35" y="53"/>
                      <a:pt x="46" y="53"/>
                    </a:cubicBezTo>
                    <a:cubicBezTo>
                      <a:pt x="63" y="54"/>
                      <a:pt x="78" y="53"/>
                      <a:pt x="94" y="48"/>
                    </a:cubicBezTo>
                    <a:cubicBezTo>
                      <a:pt x="102" y="46"/>
                      <a:pt x="110" y="43"/>
                      <a:pt x="116" y="38"/>
                    </a:cubicBezTo>
                    <a:cubicBezTo>
                      <a:pt x="125" y="31"/>
                      <a:pt x="116" y="29"/>
                      <a:pt x="109" y="27"/>
                    </a:cubicBezTo>
                    <a:cubicBezTo>
                      <a:pt x="96" y="22"/>
                      <a:pt x="87" y="12"/>
                      <a:pt x="80"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Oval 284"/>
              <p:cNvSpPr>
                <a:spLocks noChangeArrowheads="1"/>
              </p:cNvSpPr>
              <p:nvPr/>
            </p:nvSpPr>
            <p:spPr bwMode="auto">
              <a:xfrm>
                <a:off x="5749925" y="316388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Oval 285"/>
              <p:cNvSpPr>
                <a:spLocks noChangeArrowheads="1"/>
              </p:cNvSpPr>
              <p:nvPr/>
            </p:nvSpPr>
            <p:spPr bwMode="auto">
              <a:xfrm>
                <a:off x="5864225" y="319881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Oval 286"/>
              <p:cNvSpPr>
                <a:spLocks noChangeArrowheads="1"/>
              </p:cNvSpPr>
              <p:nvPr/>
            </p:nvSpPr>
            <p:spPr bwMode="auto">
              <a:xfrm>
                <a:off x="5775325" y="31003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Oval 287"/>
              <p:cNvSpPr>
                <a:spLocks noChangeArrowheads="1"/>
              </p:cNvSpPr>
              <p:nvPr/>
            </p:nvSpPr>
            <p:spPr bwMode="auto">
              <a:xfrm>
                <a:off x="5673725" y="321151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 name="Oval 288"/>
              <p:cNvSpPr>
                <a:spLocks noChangeArrowheads="1"/>
              </p:cNvSpPr>
              <p:nvPr/>
            </p:nvSpPr>
            <p:spPr bwMode="auto">
              <a:xfrm>
                <a:off x="5770563" y="327183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8" name="Oval 289"/>
              <p:cNvSpPr>
                <a:spLocks noChangeArrowheads="1"/>
              </p:cNvSpPr>
              <p:nvPr/>
            </p:nvSpPr>
            <p:spPr bwMode="auto">
              <a:xfrm>
                <a:off x="5872163" y="330517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9" name="Oval 290"/>
              <p:cNvSpPr>
                <a:spLocks noChangeArrowheads="1"/>
              </p:cNvSpPr>
              <p:nvPr/>
            </p:nvSpPr>
            <p:spPr bwMode="auto">
              <a:xfrm>
                <a:off x="5805488" y="3352800"/>
                <a:ext cx="15875"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0" name="Oval 291"/>
              <p:cNvSpPr>
                <a:spLocks noChangeArrowheads="1"/>
              </p:cNvSpPr>
              <p:nvPr/>
            </p:nvSpPr>
            <p:spPr bwMode="auto">
              <a:xfrm>
                <a:off x="5694363" y="3340100"/>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1" name="Oval 292"/>
              <p:cNvSpPr>
                <a:spLocks noChangeArrowheads="1"/>
              </p:cNvSpPr>
              <p:nvPr/>
            </p:nvSpPr>
            <p:spPr bwMode="auto">
              <a:xfrm>
                <a:off x="5613400" y="337343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2" name="Oval 293"/>
              <p:cNvSpPr>
                <a:spLocks noChangeArrowheads="1"/>
              </p:cNvSpPr>
              <p:nvPr/>
            </p:nvSpPr>
            <p:spPr bwMode="auto">
              <a:xfrm>
                <a:off x="5924550" y="335597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3" name="Oval 294"/>
              <p:cNvSpPr>
                <a:spLocks noChangeArrowheads="1"/>
              </p:cNvSpPr>
              <p:nvPr/>
            </p:nvSpPr>
            <p:spPr bwMode="auto">
              <a:xfrm>
                <a:off x="5724525" y="3441700"/>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4" name="Oval 295"/>
              <p:cNvSpPr>
                <a:spLocks noChangeArrowheads="1"/>
              </p:cNvSpPr>
              <p:nvPr/>
            </p:nvSpPr>
            <p:spPr bwMode="auto">
              <a:xfrm>
                <a:off x="5826125" y="3459163"/>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5" name="Oval 296"/>
              <p:cNvSpPr>
                <a:spLocks noChangeArrowheads="1"/>
              </p:cNvSpPr>
              <p:nvPr/>
            </p:nvSpPr>
            <p:spPr bwMode="auto">
              <a:xfrm>
                <a:off x="5894388" y="3429000"/>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6" name="Oval 297"/>
              <p:cNvSpPr>
                <a:spLocks noChangeArrowheads="1"/>
              </p:cNvSpPr>
              <p:nvPr/>
            </p:nvSpPr>
            <p:spPr bwMode="auto">
              <a:xfrm>
                <a:off x="5765800" y="351948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7" name="Oval 298"/>
              <p:cNvSpPr>
                <a:spLocks noChangeArrowheads="1"/>
              </p:cNvSpPr>
              <p:nvPr/>
            </p:nvSpPr>
            <p:spPr bwMode="auto">
              <a:xfrm>
                <a:off x="5897563" y="350996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8" name="Oval 299"/>
              <p:cNvSpPr>
                <a:spLocks noChangeArrowheads="1"/>
              </p:cNvSpPr>
              <p:nvPr/>
            </p:nvSpPr>
            <p:spPr bwMode="auto">
              <a:xfrm>
                <a:off x="6000750" y="350996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Oval 300"/>
              <p:cNvSpPr>
                <a:spLocks noChangeArrowheads="1"/>
              </p:cNvSpPr>
              <p:nvPr/>
            </p:nvSpPr>
            <p:spPr bwMode="auto">
              <a:xfrm>
                <a:off x="5830888" y="356552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Oval 301"/>
              <p:cNvSpPr>
                <a:spLocks noChangeArrowheads="1"/>
              </p:cNvSpPr>
              <p:nvPr/>
            </p:nvSpPr>
            <p:spPr bwMode="auto">
              <a:xfrm>
                <a:off x="5681663" y="35575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1" name="Oval 302"/>
              <p:cNvSpPr>
                <a:spLocks noChangeArrowheads="1"/>
              </p:cNvSpPr>
              <p:nvPr/>
            </p:nvSpPr>
            <p:spPr bwMode="auto">
              <a:xfrm>
                <a:off x="5588000" y="352742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2" name="Oval 303"/>
              <p:cNvSpPr>
                <a:spLocks noChangeArrowheads="1"/>
              </p:cNvSpPr>
              <p:nvPr/>
            </p:nvSpPr>
            <p:spPr bwMode="auto">
              <a:xfrm>
                <a:off x="5673725" y="3476625"/>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149" name="Freeform 304"/>
            <p:cNvSpPr/>
            <p:nvPr/>
          </p:nvSpPr>
          <p:spPr bwMode="auto">
            <a:xfrm>
              <a:off x="5745162" y="2412060"/>
              <a:ext cx="141288" cy="184150"/>
            </a:xfrm>
            <a:custGeom>
              <a:avLst/>
              <a:gdLst>
                <a:gd name="T0" fmla="*/ 4 w 33"/>
                <a:gd name="T1" fmla="*/ 0 h 43"/>
                <a:gd name="T2" fmla="*/ 4 w 33"/>
                <a:gd name="T3" fmla="*/ 18 h 43"/>
                <a:gd name="T4" fmla="*/ 0 w 33"/>
                <a:gd name="T5" fmla="*/ 36 h 43"/>
                <a:gd name="T6" fmla="*/ 33 w 33"/>
                <a:gd name="T7" fmla="*/ 35 h 43"/>
                <a:gd name="T8" fmla="*/ 26 w 33"/>
                <a:gd name="T9" fmla="*/ 18 h 43"/>
                <a:gd name="T10" fmla="*/ 24 w 33"/>
                <a:gd name="T11" fmla="*/ 1 h 43"/>
              </a:gdLst>
              <a:ahLst/>
              <a:cxnLst>
                <a:cxn ang="0">
                  <a:pos x="T0" y="T1"/>
                </a:cxn>
                <a:cxn ang="0">
                  <a:pos x="T2" y="T3"/>
                </a:cxn>
                <a:cxn ang="0">
                  <a:pos x="T4" y="T5"/>
                </a:cxn>
                <a:cxn ang="0">
                  <a:pos x="T6" y="T7"/>
                </a:cxn>
                <a:cxn ang="0">
                  <a:pos x="T8" y="T9"/>
                </a:cxn>
                <a:cxn ang="0">
                  <a:pos x="T10" y="T11"/>
                </a:cxn>
              </a:cxnLst>
              <a:rect l="0" t="0" r="r" b="b"/>
              <a:pathLst>
                <a:path w="33" h="43">
                  <a:moveTo>
                    <a:pt x="4" y="0"/>
                  </a:moveTo>
                  <a:cubicBezTo>
                    <a:pt x="4" y="6"/>
                    <a:pt x="4" y="12"/>
                    <a:pt x="4" y="18"/>
                  </a:cubicBezTo>
                  <a:cubicBezTo>
                    <a:pt x="3" y="24"/>
                    <a:pt x="1" y="30"/>
                    <a:pt x="0" y="36"/>
                  </a:cubicBezTo>
                  <a:cubicBezTo>
                    <a:pt x="9" y="43"/>
                    <a:pt x="25" y="39"/>
                    <a:pt x="33" y="35"/>
                  </a:cubicBezTo>
                  <a:cubicBezTo>
                    <a:pt x="32" y="29"/>
                    <a:pt x="27" y="24"/>
                    <a:pt x="26" y="18"/>
                  </a:cubicBezTo>
                  <a:cubicBezTo>
                    <a:pt x="25" y="14"/>
                    <a:pt x="22" y="4"/>
                    <a:pt x="24" y="1"/>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73" name="组合 172"/>
          <p:cNvGrpSpPr/>
          <p:nvPr/>
        </p:nvGrpSpPr>
        <p:grpSpPr>
          <a:xfrm>
            <a:off x="9272748" y="4937114"/>
            <a:ext cx="2095500" cy="927100"/>
            <a:chOff x="5043488" y="2970213"/>
            <a:chExt cx="2095500" cy="927100"/>
          </a:xfrm>
        </p:grpSpPr>
        <p:sp>
          <p:nvSpPr>
            <p:cNvPr id="174" name="Freeform 308"/>
            <p:cNvSpPr/>
            <p:nvPr/>
          </p:nvSpPr>
          <p:spPr bwMode="auto">
            <a:xfrm>
              <a:off x="5043488" y="2970213"/>
              <a:ext cx="2095500" cy="927100"/>
            </a:xfrm>
            <a:custGeom>
              <a:avLst/>
              <a:gdLst>
                <a:gd name="T0" fmla="*/ 238 w 492"/>
                <a:gd name="T1" fmla="*/ 0 h 216"/>
                <a:gd name="T2" fmla="*/ 204 w 492"/>
                <a:gd name="T3" fmla="*/ 2 h 216"/>
                <a:gd name="T4" fmla="*/ 0 w 492"/>
                <a:gd name="T5" fmla="*/ 169 h 216"/>
                <a:gd name="T6" fmla="*/ 101 w 492"/>
                <a:gd name="T7" fmla="*/ 178 h 216"/>
                <a:gd name="T8" fmla="*/ 102 w 492"/>
                <a:gd name="T9" fmla="*/ 177 h 216"/>
                <a:gd name="T10" fmla="*/ 46 w 492"/>
                <a:gd name="T11" fmla="*/ 172 h 216"/>
                <a:gd name="T12" fmla="*/ 212 w 492"/>
                <a:gd name="T13" fmla="*/ 47 h 216"/>
                <a:gd name="T14" fmla="*/ 238 w 492"/>
                <a:gd name="T15" fmla="*/ 46 h 216"/>
                <a:gd name="T16" fmla="*/ 450 w 492"/>
                <a:gd name="T17" fmla="*/ 210 h 216"/>
                <a:gd name="T18" fmla="*/ 401 w 492"/>
                <a:gd name="T19" fmla="*/ 205 h 216"/>
                <a:gd name="T20" fmla="*/ 401 w 492"/>
                <a:gd name="T21" fmla="*/ 207 h 216"/>
                <a:gd name="T22" fmla="*/ 492 w 492"/>
                <a:gd name="T23" fmla="*/ 216 h 216"/>
                <a:gd name="T24" fmla="*/ 238 w 492"/>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216">
                  <a:moveTo>
                    <a:pt x="238" y="0"/>
                  </a:moveTo>
                  <a:cubicBezTo>
                    <a:pt x="227" y="0"/>
                    <a:pt x="216" y="1"/>
                    <a:pt x="204" y="2"/>
                  </a:cubicBezTo>
                  <a:cubicBezTo>
                    <a:pt x="30" y="24"/>
                    <a:pt x="0" y="169"/>
                    <a:pt x="0" y="169"/>
                  </a:cubicBezTo>
                  <a:cubicBezTo>
                    <a:pt x="101" y="178"/>
                    <a:pt x="101" y="178"/>
                    <a:pt x="101" y="178"/>
                  </a:cubicBezTo>
                  <a:cubicBezTo>
                    <a:pt x="101" y="178"/>
                    <a:pt x="101" y="177"/>
                    <a:pt x="102" y="177"/>
                  </a:cubicBezTo>
                  <a:cubicBezTo>
                    <a:pt x="46" y="172"/>
                    <a:pt x="46" y="172"/>
                    <a:pt x="46" y="172"/>
                  </a:cubicBezTo>
                  <a:cubicBezTo>
                    <a:pt x="46" y="172"/>
                    <a:pt x="70" y="63"/>
                    <a:pt x="212" y="47"/>
                  </a:cubicBezTo>
                  <a:cubicBezTo>
                    <a:pt x="221" y="46"/>
                    <a:pt x="230" y="46"/>
                    <a:pt x="238" y="46"/>
                  </a:cubicBezTo>
                  <a:cubicBezTo>
                    <a:pt x="366" y="46"/>
                    <a:pt x="448" y="149"/>
                    <a:pt x="450" y="210"/>
                  </a:cubicBezTo>
                  <a:cubicBezTo>
                    <a:pt x="401" y="205"/>
                    <a:pt x="401" y="205"/>
                    <a:pt x="401" y="205"/>
                  </a:cubicBezTo>
                  <a:cubicBezTo>
                    <a:pt x="401" y="206"/>
                    <a:pt x="401" y="206"/>
                    <a:pt x="401" y="207"/>
                  </a:cubicBezTo>
                  <a:cubicBezTo>
                    <a:pt x="492" y="216"/>
                    <a:pt x="492" y="216"/>
                    <a:pt x="492" y="216"/>
                  </a:cubicBezTo>
                  <a:cubicBezTo>
                    <a:pt x="491" y="135"/>
                    <a:pt x="393" y="0"/>
                    <a:pt x="238" y="0"/>
                  </a:cubicBezTo>
                </a:path>
              </a:pathLst>
            </a:custGeom>
            <a:solidFill>
              <a:srgbClr val="A2C7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5" name="Freeform 309"/>
            <p:cNvSpPr/>
            <p:nvPr/>
          </p:nvSpPr>
          <p:spPr bwMode="auto">
            <a:xfrm>
              <a:off x="5240338" y="3167063"/>
              <a:ext cx="1720850" cy="704850"/>
            </a:xfrm>
            <a:custGeom>
              <a:avLst/>
              <a:gdLst>
                <a:gd name="T0" fmla="*/ 192 w 404"/>
                <a:gd name="T1" fmla="*/ 0 h 164"/>
                <a:gd name="T2" fmla="*/ 166 w 404"/>
                <a:gd name="T3" fmla="*/ 1 h 164"/>
                <a:gd name="T4" fmla="*/ 0 w 404"/>
                <a:gd name="T5" fmla="*/ 126 h 164"/>
                <a:gd name="T6" fmla="*/ 56 w 404"/>
                <a:gd name="T7" fmla="*/ 131 h 164"/>
                <a:gd name="T8" fmla="*/ 178 w 404"/>
                <a:gd name="T9" fmla="*/ 41 h 164"/>
                <a:gd name="T10" fmla="*/ 198 w 404"/>
                <a:gd name="T11" fmla="*/ 40 h 164"/>
                <a:gd name="T12" fmla="*/ 355 w 404"/>
                <a:gd name="T13" fmla="*/ 159 h 164"/>
                <a:gd name="T14" fmla="*/ 404 w 404"/>
                <a:gd name="T15" fmla="*/ 164 h 164"/>
                <a:gd name="T16" fmla="*/ 192 w 404"/>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164">
                  <a:moveTo>
                    <a:pt x="192" y="0"/>
                  </a:moveTo>
                  <a:cubicBezTo>
                    <a:pt x="184" y="0"/>
                    <a:pt x="175" y="0"/>
                    <a:pt x="166" y="1"/>
                  </a:cubicBezTo>
                  <a:cubicBezTo>
                    <a:pt x="24" y="17"/>
                    <a:pt x="0" y="126"/>
                    <a:pt x="0" y="126"/>
                  </a:cubicBezTo>
                  <a:cubicBezTo>
                    <a:pt x="56" y="131"/>
                    <a:pt x="56" y="131"/>
                    <a:pt x="56" y="131"/>
                  </a:cubicBezTo>
                  <a:cubicBezTo>
                    <a:pt x="60" y="117"/>
                    <a:pt x="84" y="51"/>
                    <a:pt x="178" y="41"/>
                  </a:cubicBezTo>
                  <a:cubicBezTo>
                    <a:pt x="185" y="40"/>
                    <a:pt x="191" y="40"/>
                    <a:pt x="198" y="40"/>
                  </a:cubicBezTo>
                  <a:cubicBezTo>
                    <a:pt x="291" y="40"/>
                    <a:pt x="351" y="114"/>
                    <a:pt x="355" y="159"/>
                  </a:cubicBezTo>
                  <a:cubicBezTo>
                    <a:pt x="404" y="164"/>
                    <a:pt x="404" y="164"/>
                    <a:pt x="404" y="164"/>
                  </a:cubicBezTo>
                  <a:cubicBezTo>
                    <a:pt x="402" y="103"/>
                    <a:pt x="320" y="0"/>
                    <a:pt x="192" y="0"/>
                  </a:cubicBezTo>
                </a:path>
              </a:pathLst>
            </a:custGeom>
            <a:solidFill>
              <a:srgbClr val="C8A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6" name="Freeform 310"/>
            <p:cNvSpPr/>
            <p:nvPr/>
          </p:nvSpPr>
          <p:spPr bwMode="auto">
            <a:xfrm>
              <a:off x="5473700" y="3338513"/>
              <a:ext cx="1277938" cy="523875"/>
            </a:xfrm>
            <a:custGeom>
              <a:avLst/>
              <a:gdLst>
                <a:gd name="T0" fmla="*/ 143 w 300"/>
                <a:gd name="T1" fmla="*/ 0 h 122"/>
                <a:gd name="T2" fmla="*/ 123 w 300"/>
                <a:gd name="T3" fmla="*/ 1 h 122"/>
                <a:gd name="T4" fmla="*/ 1 w 300"/>
                <a:gd name="T5" fmla="*/ 91 h 122"/>
                <a:gd name="T6" fmla="*/ 0 w 300"/>
                <a:gd name="T7" fmla="*/ 92 h 122"/>
                <a:gd name="T8" fmla="*/ 0 w 300"/>
                <a:gd name="T9" fmla="*/ 93 h 122"/>
                <a:gd name="T10" fmla="*/ 50 w 300"/>
                <a:gd name="T11" fmla="*/ 98 h 122"/>
                <a:gd name="T12" fmla="*/ 132 w 300"/>
                <a:gd name="T13" fmla="*/ 37 h 122"/>
                <a:gd name="T14" fmla="*/ 145 w 300"/>
                <a:gd name="T15" fmla="*/ 36 h 122"/>
                <a:gd name="T16" fmla="*/ 249 w 300"/>
                <a:gd name="T17" fmla="*/ 117 h 122"/>
                <a:gd name="T18" fmla="*/ 300 w 300"/>
                <a:gd name="T19" fmla="*/ 122 h 122"/>
                <a:gd name="T20" fmla="*/ 300 w 300"/>
                <a:gd name="T21" fmla="*/ 121 h 122"/>
                <a:gd name="T22" fmla="*/ 300 w 300"/>
                <a:gd name="T23" fmla="*/ 119 h 122"/>
                <a:gd name="T24" fmla="*/ 143 w 300"/>
                <a:gd name="T2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122">
                  <a:moveTo>
                    <a:pt x="143" y="0"/>
                  </a:moveTo>
                  <a:cubicBezTo>
                    <a:pt x="136" y="0"/>
                    <a:pt x="130" y="0"/>
                    <a:pt x="123" y="1"/>
                  </a:cubicBezTo>
                  <a:cubicBezTo>
                    <a:pt x="29" y="11"/>
                    <a:pt x="5" y="77"/>
                    <a:pt x="1" y="91"/>
                  </a:cubicBezTo>
                  <a:cubicBezTo>
                    <a:pt x="0" y="91"/>
                    <a:pt x="0" y="92"/>
                    <a:pt x="0" y="92"/>
                  </a:cubicBezTo>
                  <a:cubicBezTo>
                    <a:pt x="0" y="93"/>
                    <a:pt x="0" y="93"/>
                    <a:pt x="0" y="93"/>
                  </a:cubicBezTo>
                  <a:cubicBezTo>
                    <a:pt x="50" y="98"/>
                    <a:pt x="50" y="98"/>
                    <a:pt x="50" y="98"/>
                  </a:cubicBezTo>
                  <a:cubicBezTo>
                    <a:pt x="51" y="93"/>
                    <a:pt x="65" y="44"/>
                    <a:pt x="132" y="37"/>
                  </a:cubicBezTo>
                  <a:cubicBezTo>
                    <a:pt x="137" y="37"/>
                    <a:pt x="141" y="36"/>
                    <a:pt x="145" y="36"/>
                  </a:cubicBezTo>
                  <a:cubicBezTo>
                    <a:pt x="208" y="36"/>
                    <a:pt x="248" y="87"/>
                    <a:pt x="249" y="117"/>
                  </a:cubicBezTo>
                  <a:cubicBezTo>
                    <a:pt x="300" y="122"/>
                    <a:pt x="300" y="122"/>
                    <a:pt x="300" y="122"/>
                  </a:cubicBezTo>
                  <a:cubicBezTo>
                    <a:pt x="300" y="122"/>
                    <a:pt x="300" y="121"/>
                    <a:pt x="300" y="121"/>
                  </a:cubicBezTo>
                  <a:cubicBezTo>
                    <a:pt x="300" y="120"/>
                    <a:pt x="300" y="120"/>
                    <a:pt x="300" y="119"/>
                  </a:cubicBezTo>
                  <a:cubicBezTo>
                    <a:pt x="296" y="74"/>
                    <a:pt x="236" y="0"/>
                    <a:pt x="143" y="0"/>
                  </a:cubicBezTo>
                </a:path>
              </a:pathLst>
            </a:custGeom>
            <a:solidFill>
              <a:srgbClr val="FFFF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7" name="Freeform 311"/>
            <p:cNvSpPr/>
            <p:nvPr/>
          </p:nvSpPr>
          <p:spPr bwMode="auto">
            <a:xfrm>
              <a:off x="5686425" y="3494088"/>
              <a:ext cx="847725" cy="350838"/>
            </a:xfrm>
            <a:custGeom>
              <a:avLst/>
              <a:gdLst>
                <a:gd name="T0" fmla="*/ 95 w 199"/>
                <a:gd name="T1" fmla="*/ 0 h 82"/>
                <a:gd name="T2" fmla="*/ 82 w 199"/>
                <a:gd name="T3" fmla="*/ 1 h 82"/>
                <a:gd name="T4" fmla="*/ 0 w 199"/>
                <a:gd name="T5" fmla="*/ 62 h 82"/>
                <a:gd name="T6" fmla="*/ 0 w 199"/>
                <a:gd name="T7" fmla="*/ 63 h 82"/>
                <a:gd name="T8" fmla="*/ 199 w 199"/>
                <a:gd name="T9" fmla="*/ 82 h 82"/>
                <a:gd name="T10" fmla="*/ 199 w 199"/>
                <a:gd name="T11" fmla="*/ 81 h 82"/>
                <a:gd name="T12" fmla="*/ 95 w 199"/>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99" h="82">
                  <a:moveTo>
                    <a:pt x="95" y="0"/>
                  </a:moveTo>
                  <a:cubicBezTo>
                    <a:pt x="91" y="0"/>
                    <a:pt x="87" y="1"/>
                    <a:pt x="82" y="1"/>
                  </a:cubicBezTo>
                  <a:cubicBezTo>
                    <a:pt x="15" y="8"/>
                    <a:pt x="1" y="57"/>
                    <a:pt x="0" y="62"/>
                  </a:cubicBezTo>
                  <a:cubicBezTo>
                    <a:pt x="0" y="63"/>
                    <a:pt x="0" y="63"/>
                    <a:pt x="0" y="63"/>
                  </a:cubicBezTo>
                  <a:cubicBezTo>
                    <a:pt x="199" y="82"/>
                    <a:pt x="199" y="82"/>
                    <a:pt x="199" y="82"/>
                  </a:cubicBezTo>
                  <a:cubicBezTo>
                    <a:pt x="199" y="81"/>
                    <a:pt x="199" y="81"/>
                    <a:pt x="199" y="81"/>
                  </a:cubicBezTo>
                  <a:cubicBezTo>
                    <a:pt x="198" y="51"/>
                    <a:pt x="158" y="0"/>
                    <a:pt x="95" y="0"/>
                  </a:cubicBezTo>
                </a:path>
              </a:pathLst>
            </a:custGeom>
            <a:solidFill>
              <a:srgbClr val="FF86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78" name="组合 177"/>
          <p:cNvGrpSpPr/>
          <p:nvPr/>
        </p:nvGrpSpPr>
        <p:grpSpPr>
          <a:xfrm>
            <a:off x="153344" y="4302114"/>
            <a:ext cx="2568575" cy="1231900"/>
            <a:chOff x="4541838" y="2732088"/>
            <a:chExt cx="2568575" cy="1231900"/>
          </a:xfrm>
        </p:grpSpPr>
        <p:sp>
          <p:nvSpPr>
            <p:cNvPr id="179"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0"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1"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2"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3"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184" name="组合 183"/>
            <p:cNvGrpSpPr/>
            <p:nvPr/>
          </p:nvGrpSpPr>
          <p:grpSpPr>
            <a:xfrm>
              <a:off x="5689600" y="3313113"/>
              <a:ext cx="1420813" cy="650875"/>
              <a:chOff x="5689600" y="3313113"/>
              <a:chExt cx="1420813" cy="650875"/>
            </a:xfrm>
          </p:grpSpPr>
          <p:sp>
            <p:nvSpPr>
              <p:cNvPr id="185"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6"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7"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8"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9"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0"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1"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2"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3"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4"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grpSp>
        <p:nvGrpSpPr>
          <p:cNvPr id="195" name="组合 194"/>
          <p:cNvGrpSpPr/>
          <p:nvPr/>
        </p:nvGrpSpPr>
        <p:grpSpPr>
          <a:xfrm>
            <a:off x="5317724" y="4731712"/>
            <a:ext cx="6894914" cy="2157155"/>
            <a:chOff x="7275512" y="5344229"/>
            <a:chExt cx="4937126" cy="1544638"/>
          </a:xfrm>
        </p:grpSpPr>
        <p:sp>
          <p:nvSpPr>
            <p:cNvPr id="196"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7"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8"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99" name="组合 198"/>
          <p:cNvGrpSpPr/>
          <p:nvPr/>
        </p:nvGrpSpPr>
        <p:grpSpPr>
          <a:xfrm>
            <a:off x="-26157" y="4925160"/>
            <a:ext cx="5855608" cy="1984873"/>
            <a:chOff x="4124326" y="2625725"/>
            <a:chExt cx="3943350" cy="1336676"/>
          </a:xfrm>
        </p:grpSpPr>
        <p:sp>
          <p:nvSpPr>
            <p:cNvPr id="200" name="Freeform 235"/>
            <p:cNvSpPr/>
            <p:nvPr/>
          </p:nvSpPr>
          <p:spPr bwMode="auto">
            <a:xfrm>
              <a:off x="4137026" y="2625725"/>
              <a:ext cx="3930650" cy="1316038"/>
            </a:xfrm>
            <a:custGeom>
              <a:avLst/>
              <a:gdLst>
                <a:gd name="T0" fmla="*/ 1 w 926"/>
                <a:gd name="T1" fmla="*/ 68 h 307"/>
                <a:gd name="T2" fmla="*/ 926 w 926"/>
                <a:gd name="T3" fmla="*/ 307 h 307"/>
                <a:gd name="T4" fmla="*/ 0 w 926"/>
                <a:gd name="T5" fmla="*/ 307 h 307"/>
                <a:gd name="T6" fmla="*/ 1 w 926"/>
                <a:gd name="T7" fmla="*/ 68 h 307"/>
              </a:gdLst>
              <a:ahLst/>
              <a:cxnLst>
                <a:cxn ang="0">
                  <a:pos x="T0" y="T1"/>
                </a:cxn>
                <a:cxn ang="0">
                  <a:pos x="T2" y="T3"/>
                </a:cxn>
                <a:cxn ang="0">
                  <a:pos x="T4" y="T5"/>
                </a:cxn>
                <a:cxn ang="0">
                  <a:pos x="T6" y="T7"/>
                </a:cxn>
              </a:cxnLst>
              <a:rect l="0" t="0" r="r" b="b"/>
              <a:pathLst>
                <a:path w="926" h="307">
                  <a:moveTo>
                    <a:pt x="1" y="68"/>
                  </a:moveTo>
                  <a:cubicBezTo>
                    <a:pt x="1" y="68"/>
                    <a:pt x="536" y="0"/>
                    <a:pt x="926" y="307"/>
                  </a:cubicBezTo>
                  <a:cubicBezTo>
                    <a:pt x="0" y="307"/>
                    <a:pt x="0" y="307"/>
                    <a:pt x="0" y="307"/>
                  </a:cubicBezTo>
                  <a:lnTo>
                    <a:pt x="1" y="68"/>
                  </a:lnTo>
                  <a:close/>
                </a:path>
              </a:pathLst>
            </a:custGeom>
            <a:solidFill>
              <a:srgbClr val="FF5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1" name="Freeform 236"/>
            <p:cNvSpPr/>
            <p:nvPr/>
          </p:nvSpPr>
          <p:spPr bwMode="auto">
            <a:xfrm>
              <a:off x="4129088" y="2998788"/>
              <a:ext cx="3241675" cy="950913"/>
            </a:xfrm>
            <a:custGeom>
              <a:avLst/>
              <a:gdLst>
                <a:gd name="T0" fmla="*/ 0 w 764"/>
                <a:gd name="T1" fmla="*/ 49 h 222"/>
                <a:gd name="T2" fmla="*/ 764 w 764"/>
                <a:gd name="T3" fmla="*/ 222 h 222"/>
                <a:gd name="T4" fmla="*/ 0 w 764"/>
                <a:gd name="T5" fmla="*/ 222 h 222"/>
                <a:gd name="T6" fmla="*/ 0 w 764"/>
                <a:gd name="T7" fmla="*/ 49 h 222"/>
              </a:gdLst>
              <a:ahLst/>
              <a:cxnLst>
                <a:cxn ang="0">
                  <a:pos x="T0" y="T1"/>
                </a:cxn>
                <a:cxn ang="0">
                  <a:pos x="T2" y="T3"/>
                </a:cxn>
                <a:cxn ang="0">
                  <a:pos x="T4" y="T5"/>
                </a:cxn>
                <a:cxn ang="0">
                  <a:pos x="T6" y="T7"/>
                </a:cxn>
              </a:cxnLst>
              <a:rect l="0" t="0" r="r" b="b"/>
              <a:pathLst>
                <a:path w="764" h="222">
                  <a:moveTo>
                    <a:pt x="0" y="49"/>
                  </a:moveTo>
                  <a:cubicBezTo>
                    <a:pt x="0" y="49"/>
                    <a:pt x="442" y="0"/>
                    <a:pt x="764" y="222"/>
                  </a:cubicBezTo>
                  <a:cubicBezTo>
                    <a:pt x="0" y="222"/>
                    <a:pt x="0" y="222"/>
                    <a:pt x="0" y="222"/>
                  </a:cubicBezTo>
                  <a:lnTo>
                    <a:pt x="0" y="49"/>
                  </a:lnTo>
                  <a:close/>
                </a:path>
              </a:pathLst>
            </a:custGeom>
            <a:solidFill>
              <a:srgbClr val="B3D2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2" name="Freeform 237"/>
            <p:cNvSpPr/>
            <p:nvPr/>
          </p:nvSpPr>
          <p:spPr bwMode="auto">
            <a:xfrm>
              <a:off x="4129088" y="3302000"/>
              <a:ext cx="2767013" cy="647700"/>
            </a:xfrm>
            <a:custGeom>
              <a:avLst/>
              <a:gdLst>
                <a:gd name="T0" fmla="*/ 1 w 652"/>
                <a:gd name="T1" fmla="*/ 34 h 151"/>
                <a:gd name="T2" fmla="*/ 652 w 652"/>
                <a:gd name="T3" fmla="*/ 151 h 151"/>
                <a:gd name="T4" fmla="*/ 0 w 652"/>
                <a:gd name="T5" fmla="*/ 151 h 151"/>
                <a:gd name="T6" fmla="*/ 1 w 652"/>
                <a:gd name="T7" fmla="*/ 34 h 151"/>
              </a:gdLst>
              <a:ahLst/>
              <a:cxnLst>
                <a:cxn ang="0">
                  <a:pos x="T0" y="T1"/>
                </a:cxn>
                <a:cxn ang="0">
                  <a:pos x="T2" y="T3"/>
                </a:cxn>
                <a:cxn ang="0">
                  <a:pos x="T4" y="T5"/>
                </a:cxn>
                <a:cxn ang="0">
                  <a:pos x="T6" y="T7"/>
                </a:cxn>
              </a:cxnLst>
              <a:rect l="0" t="0" r="r" b="b"/>
              <a:pathLst>
                <a:path w="652" h="151">
                  <a:moveTo>
                    <a:pt x="1" y="34"/>
                  </a:moveTo>
                  <a:cubicBezTo>
                    <a:pt x="1" y="34"/>
                    <a:pt x="378" y="0"/>
                    <a:pt x="652" y="151"/>
                  </a:cubicBezTo>
                  <a:cubicBezTo>
                    <a:pt x="0" y="151"/>
                    <a:pt x="0" y="151"/>
                    <a:pt x="0" y="151"/>
                  </a:cubicBezTo>
                  <a:lnTo>
                    <a:pt x="1" y="34"/>
                  </a:lnTo>
                  <a:close/>
                </a:path>
              </a:pathLst>
            </a:custGeom>
            <a:solidFill>
              <a:srgbClr val="BBA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3" name="Freeform 238"/>
            <p:cNvSpPr/>
            <p:nvPr/>
          </p:nvSpPr>
          <p:spPr bwMode="auto">
            <a:xfrm>
              <a:off x="4124326" y="3576638"/>
              <a:ext cx="1970088" cy="385763"/>
            </a:xfrm>
            <a:custGeom>
              <a:avLst/>
              <a:gdLst>
                <a:gd name="T0" fmla="*/ 0 w 464"/>
                <a:gd name="T1" fmla="*/ 20 h 90"/>
                <a:gd name="T2" fmla="*/ 464 w 464"/>
                <a:gd name="T3" fmla="*/ 90 h 90"/>
                <a:gd name="T4" fmla="*/ 0 w 464"/>
                <a:gd name="T5" fmla="*/ 90 h 90"/>
                <a:gd name="T6" fmla="*/ 0 w 464"/>
                <a:gd name="T7" fmla="*/ 20 h 90"/>
              </a:gdLst>
              <a:ahLst/>
              <a:cxnLst>
                <a:cxn ang="0">
                  <a:pos x="T0" y="T1"/>
                </a:cxn>
                <a:cxn ang="0">
                  <a:pos x="T2" y="T3"/>
                </a:cxn>
                <a:cxn ang="0">
                  <a:pos x="T4" y="T5"/>
                </a:cxn>
                <a:cxn ang="0">
                  <a:pos x="T6" y="T7"/>
                </a:cxn>
              </a:cxnLst>
              <a:rect l="0" t="0" r="r" b="b"/>
              <a:pathLst>
                <a:path w="464" h="90">
                  <a:moveTo>
                    <a:pt x="0" y="20"/>
                  </a:moveTo>
                  <a:cubicBezTo>
                    <a:pt x="0" y="20"/>
                    <a:pt x="269" y="0"/>
                    <a:pt x="464" y="90"/>
                  </a:cubicBezTo>
                  <a:cubicBezTo>
                    <a:pt x="0" y="90"/>
                    <a:pt x="0" y="90"/>
                    <a:pt x="0" y="90"/>
                  </a:cubicBezTo>
                  <a:lnTo>
                    <a:pt x="0" y="20"/>
                  </a:lnTo>
                  <a:close/>
                </a:path>
              </a:pathLst>
            </a:custGeom>
            <a:solidFill>
              <a:srgbClr val="FFA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204" name="文本框 203"/>
          <p:cNvSpPr txBox="1"/>
          <p:nvPr/>
        </p:nvSpPr>
        <p:spPr>
          <a:xfrm>
            <a:off x="3362235" y="1291569"/>
            <a:ext cx="3788100" cy="138366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205" name="文本框 204"/>
          <p:cNvSpPr txBox="1"/>
          <p:nvPr/>
        </p:nvSpPr>
        <p:spPr>
          <a:xfrm>
            <a:off x="3362235" y="905976"/>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206" name="文本框 205"/>
          <p:cNvSpPr txBox="1"/>
          <p:nvPr/>
        </p:nvSpPr>
        <p:spPr>
          <a:xfrm>
            <a:off x="3790348" y="2936107"/>
            <a:ext cx="3788100" cy="1383665"/>
          </a:xfrm>
          <a:prstGeom prst="rect">
            <a:avLst/>
          </a:prstGeom>
          <a:noFill/>
        </p:spPr>
        <p:txBody>
          <a:bodyPr wrap="square" rtlCol="0">
            <a:spAutoFit/>
          </a:bodyPr>
          <a:lstStyle/>
          <a:p>
            <a:pPr>
              <a:lnSpc>
                <a:spcPct val="150000"/>
              </a:lnSpc>
            </a:pPr>
            <a:r>
              <a:rPr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207" name="文本框 206"/>
          <p:cNvSpPr txBox="1"/>
          <p:nvPr/>
        </p:nvSpPr>
        <p:spPr>
          <a:xfrm>
            <a:off x="3790348" y="2550514"/>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208" name="文本框 207"/>
          <p:cNvSpPr txBox="1"/>
          <p:nvPr/>
        </p:nvSpPr>
        <p:spPr>
          <a:xfrm>
            <a:off x="7922033" y="1424597"/>
            <a:ext cx="3788100" cy="138366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209" name="文本框 208"/>
          <p:cNvSpPr txBox="1"/>
          <p:nvPr/>
        </p:nvSpPr>
        <p:spPr>
          <a:xfrm>
            <a:off x="7922033" y="1039004"/>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210" name="文本框 209"/>
          <p:cNvSpPr txBox="1"/>
          <p:nvPr/>
        </p:nvSpPr>
        <p:spPr>
          <a:xfrm>
            <a:off x="171523" y="112458"/>
            <a:ext cx="248856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1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组合 171"/>
          <p:cNvGrpSpPr/>
          <p:nvPr/>
        </p:nvGrpSpPr>
        <p:grpSpPr>
          <a:xfrm>
            <a:off x="7874493" y="4266679"/>
            <a:ext cx="4308629" cy="2619032"/>
            <a:chOff x="4984750" y="2755900"/>
            <a:chExt cx="2222500" cy="1350963"/>
          </a:xfrm>
        </p:grpSpPr>
        <p:sp>
          <p:nvSpPr>
            <p:cNvPr id="148" name="Freeform 147"/>
            <p:cNvSpPr/>
            <p:nvPr/>
          </p:nvSpPr>
          <p:spPr bwMode="auto">
            <a:xfrm>
              <a:off x="6078538" y="2995613"/>
              <a:ext cx="642938" cy="601663"/>
            </a:xfrm>
            <a:custGeom>
              <a:avLst/>
              <a:gdLst>
                <a:gd name="T0" fmla="*/ 151 w 151"/>
                <a:gd name="T1" fmla="*/ 30 h 141"/>
                <a:gd name="T2" fmla="*/ 18 w 151"/>
                <a:gd name="T3" fmla="*/ 0 h 141"/>
                <a:gd name="T4" fmla="*/ 0 w 151"/>
                <a:gd name="T5" fmla="*/ 118 h 141"/>
                <a:gd name="T6" fmla="*/ 117 w 151"/>
                <a:gd name="T7" fmla="*/ 141 h 141"/>
                <a:gd name="T8" fmla="*/ 151 w 151"/>
                <a:gd name="T9" fmla="*/ 30 h 141"/>
              </a:gdLst>
              <a:ahLst/>
              <a:cxnLst>
                <a:cxn ang="0">
                  <a:pos x="T0" y="T1"/>
                </a:cxn>
                <a:cxn ang="0">
                  <a:pos x="T2" y="T3"/>
                </a:cxn>
                <a:cxn ang="0">
                  <a:pos x="T4" y="T5"/>
                </a:cxn>
                <a:cxn ang="0">
                  <a:pos x="T6" y="T7"/>
                </a:cxn>
                <a:cxn ang="0">
                  <a:pos x="T8" y="T9"/>
                </a:cxn>
              </a:cxnLst>
              <a:rect l="0" t="0" r="r" b="b"/>
              <a:pathLst>
                <a:path w="151" h="141">
                  <a:moveTo>
                    <a:pt x="151" y="30"/>
                  </a:moveTo>
                  <a:cubicBezTo>
                    <a:pt x="18" y="0"/>
                    <a:pt x="18" y="0"/>
                    <a:pt x="18" y="0"/>
                  </a:cubicBezTo>
                  <a:cubicBezTo>
                    <a:pt x="8" y="33"/>
                    <a:pt x="3" y="76"/>
                    <a:pt x="0" y="118"/>
                  </a:cubicBezTo>
                  <a:cubicBezTo>
                    <a:pt x="117" y="141"/>
                    <a:pt x="117" y="141"/>
                    <a:pt x="117" y="141"/>
                  </a:cubicBezTo>
                  <a:cubicBezTo>
                    <a:pt x="133" y="85"/>
                    <a:pt x="151" y="30"/>
                    <a:pt x="151" y="30"/>
                  </a:cubicBezTo>
                  <a:close/>
                </a:path>
              </a:pathLst>
            </a:custGeom>
            <a:solidFill>
              <a:srgbClr val="C7B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Freeform 148"/>
            <p:cNvSpPr/>
            <p:nvPr/>
          </p:nvSpPr>
          <p:spPr bwMode="auto">
            <a:xfrm>
              <a:off x="6075363" y="3498850"/>
              <a:ext cx="501650" cy="166688"/>
            </a:xfrm>
            <a:custGeom>
              <a:avLst/>
              <a:gdLst>
                <a:gd name="T0" fmla="*/ 118 w 118"/>
                <a:gd name="T1" fmla="*/ 23 h 39"/>
                <a:gd name="T2" fmla="*/ 1 w 118"/>
                <a:gd name="T3" fmla="*/ 0 h 39"/>
                <a:gd name="T4" fmla="*/ 0 w 118"/>
                <a:gd name="T5" fmla="*/ 23 h 39"/>
                <a:gd name="T6" fmla="*/ 114 w 118"/>
                <a:gd name="T7" fmla="*/ 39 h 39"/>
                <a:gd name="T8" fmla="*/ 118 w 118"/>
                <a:gd name="T9" fmla="*/ 23 h 39"/>
              </a:gdLst>
              <a:ahLst/>
              <a:cxnLst>
                <a:cxn ang="0">
                  <a:pos x="T0" y="T1"/>
                </a:cxn>
                <a:cxn ang="0">
                  <a:pos x="T2" y="T3"/>
                </a:cxn>
                <a:cxn ang="0">
                  <a:pos x="T4" y="T5"/>
                </a:cxn>
                <a:cxn ang="0">
                  <a:pos x="T6" y="T7"/>
                </a:cxn>
                <a:cxn ang="0">
                  <a:pos x="T8" y="T9"/>
                </a:cxn>
              </a:cxnLst>
              <a:rect l="0" t="0" r="r" b="b"/>
              <a:pathLst>
                <a:path w="118" h="39">
                  <a:moveTo>
                    <a:pt x="118" y="23"/>
                  </a:moveTo>
                  <a:cubicBezTo>
                    <a:pt x="1" y="0"/>
                    <a:pt x="1" y="0"/>
                    <a:pt x="1" y="0"/>
                  </a:cubicBezTo>
                  <a:cubicBezTo>
                    <a:pt x="1" y="8"/>
                    <a:pt x="0" y="15"/>
                    <a:pt x="0" y="23"/>
                  </a:cubicBezTo>
                  <a:cubicBezTo>
                    <a:pt x="114" y="39"/>
                    <a:pt x="114" y="39"/>
                    <a:pt x="114" y="39"/>
                  </a:cubicBezTo>
                  <a:cubicBezTo>
                    <a:pt x="115" y="34"/>
                    <a:pt x="117" y="28"/>
                    <a:pt x="118" y="23"/>
                  </a:cubicBezTo>
                  <a:close/>
                </a:path>
              </a:pathLst>
            </a:custGeom>
            <a:solidFill>
              <a:srgbClr val="DE4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Freeform 149"/>
            <p:cNvSpPr/>
            <p:nvPr/>
          </p:nvSpPr>
          <p:spPr bwMode="auto">
            <a:xfrm>
              <a:off x="6075363" y="3597275"/>
              <a:ext cx="484188" cy="163513"/>
            </a:xfrm>
            <a:custGeom>
              <a:avLst/>
              <a:gdLst>
                <a:gd name="T0" fmla="*/ 114 w 114"/>
                <a:gd name="T1" fmla="*/ 16 h 38"/>
                <a:gd name="T2" fmla="*/ 0 w 114"/>
                <a:gd name="T3" fmla="*/ 0 h 38"/>
                <a:gd name="T4" fmla="*/ 0 w 114"/>
                <a:gd name="T5" fmla="*/ 12 h 38"/>
                <a:gd name="T6" fmla="*/ 108 w 114"/>
                <a:gd name="T7" fmla="*/ 38 h 38"/>
                <a:gd name="T8" fmla="*/ 114 w 114"/>
                <a:gd name="T9" fmla="*/ 16 h 38"/>
              </a:gdLst>
              <a:ahLst/>
              <a:cxnLst>
                <a:cxn ang="0">
                  <a:pos x="T0" y="T1"/>
                </a:cxn>
                <a:cxn ang="0">
                  <a:pos x="T2" y="T3"/>
                </a:cxn>
                <a:cxn ang="0">
                  <a:pos x="T4" y="T5"/>
                </a:cxn>
                <a:cxn ang="0">
                  <a:pos x="T6" y="T7"/>
                </a:cxn>
                <a:cxn ang="0">
                  <a:pos x="T8" y="T9"/>
                </a:cxn>
              </a:cxnLst>
              <a:rect l="0" t="0" r="r" b="b"/>
              <a:pathLst>
                <a:path w="114" h="38">
                  <a:moveTo>
                    <a:pt x="114" y="16"/>
                  </a:moveTo>
                  <a:cubicBezTo>
                    <a:pt x="0" y="0"/>
                    <a:pt x="0" y="0"/>
                    <a:pt x="0" y="0"/>
                  </a:cubicBezTo>
                  <a:cubicBezTo>
                    <a:pt x="0" y="4"/>
                    <a:pt x="0" y="8"/>
                    <a:pt x="0" y="12"/>
                  </a:cubicBezTo>
                  <a:cubicBezTo>
                    <a:pt x="108" y="38"/>
                    <a:pt x="108" y="38"/>
                    <a:pt x="108" y="38"/>
                  </a:cubicBezTo>
                  <a:cubicBezTo>
                    <a:pt x="110" y="30"/>
                    <a:pt x="112" y="23"/>
                    <a:pt x="114" y="16"/>
                  </a:cubicBezTo>
                  <a:close/>
                </a:path>
              </a:pathLst>
            </a:custGeom>
            <a:solidFill>
              <a:srgbClr val="65B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Freeform 150"/>
            <p:cNvSpPr/>
            <p:nvPr/>
          </p:nvSpPr>
          <p:spPr bwMode="auto">
            <a:xfrm>
              <a:off x="6070600" y="3649663"/>
              <a:ext cx="463550" cy="187325"/>
            </a:xfrm>
            <a:custGeom>
              <a:avLst/>
              <a:gdLst>
                <a:gd name="T0" fmla="*/ 109 w 109"/>
                <a:gd name="T1" fmla="*/ 26 h 44"/>
                <a:gd name="T2" fmla="*/ 1 w 109"/>
                <a:gd name="T3" fmla="*/ 0 h 44"/>
                <a:gd name="T4" fmla="*/ 0 w 109"/>
                <a:gd name="T5" fmla="*/ 31 h 44"/>
                <a:gd name="T6" fmla="*/ 104 w 109"/>
                <a:gd name="T7" fmla="*/ 44 h 44"/>
                <a:gd name="T8" fmla="*/ 109 w 109"/>
                <a:gd name="T9" fmla="*/ 26 h 44"/>
              </a:gdLst>
              <a:ahLst/>
              <a:cxnLst>
                <a:cxn ang="0">
                  <a:pos x="T0" y="T1"/>
                </a:cxn>
                <a:cxn ang="0">
                  <a:pos x="T2" y="T3"/>
                </a:cxn>
                <a:cxn ang="0">
                  <a:pos x="T4" y="T5"/>
                </a:cxn>
                <a:cxn ang="0">
                  <a:pos x="T6" y="T7"/>
                </a:cxn>
                <a:cxn ang="0">
                  <a:pos x="T8" y="T9"/>
                </a:cxn>
              </a:cxnLst>
              <a:rect l="0" t="0" r="r" b="b"/>
              <a:pathLst>
                <a:path w="109" h="44">
                  <a:moveTo>
                    <a:pt x="109" y="26"/>
                  </a:moveTo>
                  <a:cubicBezTo>
                    <a:pt x="1" y="0"/>
                    <a:pt x="1" y="0"/>
                    <a:pt x="1" y="0"/>
                  </a:cubicBezTo>
                  <a:cubicBezTo>
                    <a:pt x="1" y="11"/>
                    <a:pt x="0" y="21"/>
                    <a:pt x="0" y="31"/>
                  </a:cubicBezTo>
                  <a:cubicBezTo>
                    <a:pt x="104" y="44"/>
                    <a:pt x="104" y="44"/>
                    <a:pt x="104" y="44"/>
                  </a:cubicBezTo>
                  <a:cubicBezTo>
                    <a:pt x="105" y="38"/>
                    <a:pt x="107" y="32"/>
                    <a:pt x="109" y="26"/>
                  </a:cubicBezTo>
                  <a:close/>
                </a:path>
              </a:pathLst>
            </a:custGeom>
            <a:solidFill>
              <a:srgbClr val="9F5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 name="Freeform 151"/>
            <p:cNvSpPr/>
            <p:nvPr/>
          </p:nvSpPr>
          <p:spPr bwMode="auto">
            <a:xfrm>
              <a:off x="6070600" y="3781425"/>
              <a:ext cx="442913" cy="149225"/>
            </a:xfrm>
            <a:custGeom>
              <a:avLst/>
              <a:gdLst>
                <a:gd name="T0" fmla="*/ 104 w 104"/>
                <a:gd name="T1" fmla="*/ 13 h 35"/>
                <a:gd name="T2" fmla="*/ 0 w 104"/>
                <a:gd name="T3" fmla="*/ 0 h 35"/>
                <a:gd name="T4" fmla="*/ 0 w 104"/>
                <a:gd name="T5" fmla="*/ 17 h 35"/>
                <a:gd name="T6" fmla="*/ 98 w 104"/>
                <a:gd name="T7" fmla="*/ 35 h 35"/>
                <a:gd name="T8" fmla="*/ 104 w 104"/>
                <a:gd name="T9" fmla="*/ 13 h 35"/>
              </a:gdLst>
              <a:ahLst/>
              <a:cxnLst>
                <a:cxn ang="0">
                  <a:pos x="T0" y="T1"/>
                </a:cxn>
                <a:cxn ang="0">
                  <a:pos x="T2" y="T3"/>
                </a:cxn>
                <a:cxn ang="0">
                  <a:pos x="T4" y="T5"/>
                </a:cxn>
                <a:cxn ang="0">
                  <a:pos x="T6" y="T7"/>
                </a:cxn>
                <a:cxn ang="0">
                  <a:pos x="T8" y="T9"/>
                </a:cxn>
              </a:cxnLst>
              <a:rect l="0" t="0" r="r" b="b"/>
              <a:pathLst>
                <a:path w="104" h="35">
                  <a:moveTo>
                    <a:pt x="104" y="13"/>
                  </a:moveTo>
                  <a:cubicBezTo>
                    <a:pt x="0" y="0"/>
                    <a:pt x="0" y="0"/>
                    <a:pt x="0" y="0"/>
                  </a:cubicBezTo>
                  <a:cubicBezTo>
                    <a:pt x="0" y="6"/>
                    <a:pt x="0" y="11"/>
                    <a:pt x="0" y="17"/>
                  </a:cubicBezTo>
                  <a:cubicBezTo>
                    <a:pt x="98" y="35"/>
                    <a:pt x="98" y="35"/>
                    <a:pt x="98" y="35"/>
                  </a:cubicBezTo>
                  <a:cubicBezTo>
                    <a:pt x="100" y="28"/>
                    <a:pt x="102" y="21"/>
                    <a:pt x="104" y="13"/>
                  </a:cubicBezTo>
                  <a:close/>
                </a:path>
              </a:pathLst>
            </a:custGeom>
            <a:solidFill>
              <a:srgbClr val="FFD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Freeform 152"/>
            <p:cNvSpPr/>
            <p:nvPr/>
          </p:nvSpPr>
          <p:spPr bwMode="auto">
            <a:xfrm>
              <a:off x="6070600" y="3854450"/>
              <a:ext cx="417513" cy="252413"/>
            </a:xfrm>
            <a:custGeom>
              <a:avLst/>
              <a:gdLst>
                <a:gd name="T0" fmla="*/ 98 w 98"/>
                <a:gd name="T1" fmla="*/ 18 h 59"/>
                <a:gd name="T2" fmla="*/ 0 w 98"/>
                <a:gd name="T3" fmla="*/ 0 h 59"/>
                <a:gd name="T4" fmla="*/ 2 w 98"/>
                <a:gd name="T5" fmla="*/ 56 h 59"/>
                <a:gd name="T6" fmla="*/ 91 w 98"/>
                <a:gd name="T7" fmla="*/ 59 h 59"/>
                <a:gd name="T8" fmla="*/ 98 w 98"/>
                <a:gd name="T9" fmla="*/ 18 h 59"/>
              </a:gdLst>
              <a:ahLst/>
              <a:cxnLst>
                <a:cxn ang="0">
                  <a:pos x="T0" y="T1"/>
                </a:cxn>
                <a:cxn ang="0">
                  <a:pos x="T2" y="T3"/>
                </a:cxn>
                <a:cxn ang="0">
                  <a:pos x="T4" y="T5"/>
                </a:cxn>
                <a:cxn ang="0">
                  <a:pos x="T6" y="T7"/>
                </a:cxn>
                <a:cxn ang="0">
                  <a:pos x="T8" y="T9"/>
                </a:cxn>
              </a:cxnLst>
              <a:rect l="0" t="0" r="r" b="b"/>
              <a:pathLst>
                <a:path w="98" h="59">
                  <a:moveTo>
                    <a:pt x="98" y="18"/>
                  </a:moveTo>
                  <a:cubicBezTo>
                    <a:pt x="0" y="0"/>
                    <a:pt x="0" y="0"/>
                    <a:pt x="0" y="0"/>
                  </a:cubicBezTo>
                  <a:cubicBezTo>
                    <a:pt x="1" y="33"/>
                    <a:pt x="2" y="56"/>
                    <a:pt x="2" y="56"/>
                  </a:cubicBezTo>
                  <a:cubicBezTo>
                    <a:pt x="91" y="59"/>
                    <a:pt x="91" y="59"/>
                    <a:pt x="91" y="59"/>
                  </a:cubicBezTo>
                  <a:cubicBezTo>
                    <a:pt x="90" y="55"/>
                    <a:pt x="93" y="39"/>
                    <a:pt x="98" y="18"/>
                  </a:cubicBezTo>
                  <a:close/>
                </a:path>
              </a:pathLst>
            </a:custGeom>
            <a:solidFill>
              <a:srgbClr val="6879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Freeform 153"/>
            <p:cNvSpPr/>
            <p:nvPr/>
          </p:nvSpPr>
          <p:spPr bwMode="auto">
            <a:xfrm>
              <a:off x="4984750" y="3119438"/>
              <a:ext cx="1430338" cy="977900"/>
            </a:xfrm>
            <a:custGeom>
              <a:avLst/>
              <a:gdLst>
                <a:gd name="T0" fmla="*/ 0 w 336"/>
                <a:gd name="T1" fmla="*/ 228 h 229"/>
                <a:gd name="T2" fmla="*/ 333 w 336"/>
                <a:gd name="T3" fmla="*/ 205 h 229"/>
                <a:gd name="T4" fmla="*/ 336 w 336"/>
                <a:gd name="T5" fmla="*/ 229 h 229"/>
                <a:gd name="T6" fmla="*/ 0 w 336"/>
                <a:gd name="T7" fmla="*/ 228 h 229"/>
              </a:gdLst>
              <a:ahLst/>
              <a:cxnLst>
                <a:cxn ang="0">
                  <a:pos x="T0" y="T1"/>
                </a:cxn>
                <a:cxn ang="0">
                  <a:pos x="T2" y="T3"/>
                </a:cxn>
                <a:cxn ang="0">
                  <a:pos x="T4" y="T5"/>
                </a:cxn>
                <a:cxn ang="0">
                  <a:pos x="T6" y="T7"/>
                </a:cxn>
              </a:cxnLst>
              <a:rect l="0" t="0" r="r" b="b"/>
              <a:pathLst>
                <a:path w="336" h="229">
                  <a:moveTo>
                    <a:pt x="0" y="228"/>
                  </a:moveTo>
                  <a:cubicBezTo>
                    <a:pt x="0" y="228"/>
                    <a:pt x="244" y="0"/>
                    <a:pt x="333" y="205"/>
                  </a:cubicBezTo>
                  <a:cubicBezTo>
                    <a:pt x="336" y="229"/>
                    <a:pt x="336" y="229"/>
                    <a:pt x="336" y="229"/>
                  </a:cubicBezTo>
                  <a:lnTo>
                    <a:pt x="0" y="228"/>
                  </a:lnTo>
                  <a:close/>
                </a:path>
              </a:pathLst>
            </a:custGeom>
            <a:solidFill>
              <a:srgbClr val="8B7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Freeform 154"/>
            <p:cNvSpPr/>
            <p:nvPr/>
          </p:nvSpPr>
          <p:spPr bwMode="auto">
            <a:xfrm>
              <a:off x="5202238" y="3354388"/>
              <a:ext cx="1085850" cy="742950"/>
            </a:xfrm>
            <a:custGeom>
              <a:avLst/>
              <a:gdLst>
                <a:gd name="T0" fmla="*/ 0 w 255"/>
                <a:gd name="T1" fmla="*/ 174 h 174"/>
                <a:gd name="T2" fmla="*/ 253 w 255"/>
                <a:gd name="T3" fmla="*/ 156 h 174"/>
                <a:gd name="T4" fmla="*/ 255 w 255"/>
                <a:gd name="T5" fmla="*/ 174 h 174"/>
                <a:gd name="T6" fmla="*/ 0 w 255"/>
                <a:gd name="T7" fmla="*/ 174 h 174"/>
              </a:gdLst>
              <a:ahLst/>
              <a:cxnLst>
                <a:cxn ang="0">
                  <a:pos x="T0" y="T1"/>
                </a:cxn>
                <a:cxn ang="0">
                  <a:pos x="T2" y="T3"/>
                </a:cxn>
                <a:cxn ang="0">
                  <a:pos x="T4" y="T5"/>
                </a:cxn>
                <a:cxn ang="0">
                  <a:pos x="T6" y="T7"/>
                </a:cxn>
              </a:cxnLst>
              <a:rect l="0" t="0" r="r" b="b"/>
              <a:pathLst>
                <a:path w="255" h="174">
                  <a:moveTo>
                    <a:pt x="0" y="174"/>
                  </a:moveTo>
                  <a:cubicBezTo>
                    <a:pt x="0" y="174"/>
                    <a:pt x="185" y="0"/>
                    <a:pt x="253" y="156"/>
                  </a:cubicBezTo>
                  <a:cubicBezTo>
                    <a:pt x="255" y="174"/>
                    <a:pt x="255" y="174"/>
                    <a:pt x="255" y="174"/>
                  </a:cubicBezTo>
                  <a:lnTo>
                    <a:pt x="0" y="174"/>
                  </a:lnTo>
                  <a:close/>
                </a:path>
              </a:pathLst>
            </a:custGeom>
            <a:solidFill>
              <a:srgbClr val="83C5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Freeform 155"/>
            <p:cNvSpPr/>
            <p:nvPr/>
          </p:nvSpPr>
          <p:spPr bwMode="auto">
            <a:xfrm>
              <a:off x="5419725" y="3619500"/>
              <a:ext cx="709613" cy="487363"/>
            </a:xfrm>
            <a:custGeom>
              <a:avLst/>
              <a:gdLst>
                <a:gd name="T0" fmla="*/ 0 w 167"/>
                <a:gd name="T1" fmla="*/ 114 h 114"/>
                <a:gd name="T2" fmla="*/ 166 w 167"/>
                <a:gd name="T3" fmla="*/ 102 h 114"/>
                <a:gd name="T4" fmla="*/ 167 w 167"/>
                <a:gd name="T5" fmla="*/ 114 h 114"/>
                <a:gd name="T6" fmla="*/ 0 w 167"/>
                <a:gd name="T7" fmla="*/ 114 h 114"/>
              </a:gdLst>
              <a:ahLst/>
              <a:cxnLst>
                <a:cxn ang="0">
                  <a:pos x="T0" y="T1"/>
                </a:cxn>
                <a:cxn ang="0">
                  <a:pos x="T2" y="T3"/>
                </a:cxn>
                <a:cxn ang="0">
                  <a:pos x="T4" y="T5"/>
                </a:cxn>
                <a:cxn ang="0">
                  <a:pos x="T6" y="T7"/>
                </a:cxn>
              </a:cxnLst>
              <a:rect l="0" t="0" r="r" b="b"/>
              <a:pathLst>
                <a:path w="167" h="114">
                  <a:moveTo>
                    <a:pt x="0" y="114"/>
                  </a:moveTo>
                  <a:cubicBezTo>
                    <a:pt x="0" y="114"/>
                    <a:pt x="121" y="0"/>
                    <a:pt x="166" y="102"/>
                  </a:cubicBezTo>
                  <a:cubicBezTo>
                    <a:pt x="167" y="114"/>
                    <a:pt x="167" y="114"/>
                    <a:pt x="167" y="114"/>
                  </a:cubicBezTo>
                  <a:lnTo>
                    <a:pt x="0" y="114"/>
                  </a:lnTo>
                  <a:close/>
                </a:path>
              </a:pathLst>
            </a:custGeom>
            <a:solidFill>
              <a:srgbClr val="DC8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 name="Freeform 156"/>
            <p:cNvSpPr/>
            <p:nvPr/>
          </p:nvSpPr>
          <p:spPr bwMode="auto">
            <a:xfrm>
              <a:off x="5597525" y="3819525"/>
              <a:ext cx="417513" cy="287338"/>
            </a:xfrm>
            <a:custGeom>
              <a:avLst/>
              <a:gdLst>
                <a:gd name="T0" fmla="*/ 0 w 98"/>
                <a:gd name="T1" fmla="*/ 66 h 67"/>
                <a:gd name="T2" fmla="*/ 97 w 98"/>
                <a:gd name="T3" fmla="*/ 60 h 67"/>
                <a:gd name="T4" fmla="*/ 98 w 98"/>
                <a:gd name="T5" fmla="*/ 67 h 67"/>
                <a:gd name="T6" fmla="*/ 0 w 98"/>
                <a:gd name="T7" fmla="*/ 66 h 67"/>
              </a:gdLst>
              <a:ahLst/>
              <a:cxnLst>
                <a:cxn ang="0">
                  <a:pos x="T0" y="T1"/>
                </a:cxn>
                <a:cxn ang="0">
                  <a:pos x="T2" y="T3"/>
                </a:cxn>
                <a:cxn ang="0">
                  <a:pos x="T4" y="T5"/>
                </a:cxn>
                <a:cxn ang="0">
                  <a:pos x="T6" y="T7"/>
                </a:cxn>
              </a:cxnLst>
              <a:rect l="0" t="0" r="r" b="b"/>
              <a:pathLst>
                <a:path w="98" h="67">
                  <a:moveTo>
                    <a:pt x="0" y="66"/>
                  </a:moveTo>
                  <a:cubicBezTo>
                    <a:pt x="0" y="66"/>
                    <a:pt x="71" y="0"/>
                    <a:pt x="97" y="60"/>
                  </a:cubicBezTo>
                  <a:cubicBezTo>
                    <a:pt x="98" y="67"/>
                    <a:pt x="98" y="67"/>
                    <a:pt x="98" y="67"/>
                  </a:cubicBezTo>
                  <a:lnTo>
                    <a:pt x="0" y="66"/>
                  </a:lnTo>
                  <a:close/>
                </a:path>
              </a:pathLst>
            </a:custGeom>
            <a:solidFill>
              <a:srgbClr val="DCE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8" name="Freeform 157"/>
            <p:cNvSpPr/>
            <p:nvPr/>
          </p:nvSpPr>
          <p:spPr bwMode="auto">
            <a:xfrm>
              <a:off x="6369050" y="3640138"/>
              <a:ext cx="838200" cy="466725"/>
            </a:xfrm>
            <a:custGeom>
              <a:avLst/>
              <a:gdLst>
                <a:gd name="T0" fmla="*/ 103 w 197"/>
                <a:gd name="T1" fmla="*/ 2 h 109"/>
                <a:gd name="T2" fmla="*/ 0 w 197"/>
                <a:gd name="T3" fmla="*/ 109 h 109"/>
                <a:gd name="T4" fmla="*/ 197 w 197"/>
                <a:gd name="T5" fmla="*/ 109 h 109"/>
                <a:gd name="T6" fmla="*/ 103 w 197"/>
                <a:gd name="T7" fmla="*/ 2 h 109"/>
              </a:gdLst>
              <a:ahLst/>
              <a:cxnLst>
                <a:cxn ang="0">
                  <a:pos x="T0" y="T1"/>
                </a:cxn>
                <a:cxn ang="0">
                  <a:pos x="T2" y="T3"/>
                </a:cxn>
                <a:cxn ang="0">
                  <a:pos x="T4" y="T5"/>
                </a:cxn>
                <a:cxn ang="0">
                  <a:pos x="T6" y="T7"/>
                </a:cxn>
              </a:cxnLst>
              <a:rect l="0" t="0" r="r" b="b"/>
              <a:pathLst>
                <a:path w="197" h="109">
                  <a:moveTo>
                    <a:pt x="103" y="2"/>
                  </a:moveTo>
                  <a:cubicBezTo>
                    <a:pt x="53" y="0"/>
                    <a:pt x="10" y="46"/>
                    <a:pt x="0" y="109"/>
                  </a:cubicBezTo>
                  <a:cubicBezTo>
                    <a:pt x="197" y="109"/>
                    <a:pt x="197" y="109"/>
                    <a:pt x="197" y="109"/>
                  </a:cubicBezTo>
                  <a:cubicBezTo>
                    <a:pt x="188" y="50"/>
                    <a:pt x="150" y="4"/>
                    <a:pt x="103" y="2"/>
                  </a:cubicBezTo>
                  <a:close/>
                </a:path>
              </a:pathLst>
            </a:custGeom>
            <a:solidFill>
              <a:srgbClr val="E3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9" name="Freeform 158"/>
            <p:cNvSpPr/>
            <p:nvPr/>
          </p:nvSpPr>
          <p:spPr bwMode="auto">
            <a:xfrm>
              <a:off x="6491288" y="3773488"/>
              <a:ext cx="614363" cy="333375"/>
            </a:xfrm>
            <a:custGeom>
              <a:avLst/>
              <a:gdLst>
                <a:gd name="T0" fmla="*/ 75 w 144"/>
                <a:gd name="T1" fmla="*/ 2 h 78"/>
                <a:gd name="T2" fmla="*/ 0 w 144"/>
                <a:gd name="T3" fmla="*/ 78 h 78"/>
                <a:gd name="T4" fmla="*/ 144 w 144"/>
                <a:gd name="T5" fmla="*/ 78 h 78"/>
                <a:gd name="T6" fmla="*/ 75 w 144"/>
                <a:gd name="T7" fmla="*/ 2 h 78"/>
              </a:gdLst>
              <a:ahLst/>
              <a:cxnLst>
                <a:cxn ang="0">
                  <a:pos x="T0" y="T1"/>
                </a:cxn>
                <a:cxn ang="0">
                  <a:pos x="T2" y="T3"/>
                </a:cxn>
                <a:cxn ang="0">
                  <a:pos x="T4" y="T5"/>
                </a:cxn>
                <a:cxn ang="0">
                  <a:pos x="T6" y="T7"/>
                </a:cxn>
              </a:cxnLst>
              <a:rect l="0" t="0" r="r" b="b"/>
              <a:pathLst>
                <a:path w="144" h="78">
                  <a:moveTo>
                    <a:pt x="75" y="2"/>
                  </a:moveTo>
                  <a:cubicBezTo>
                    <a:pt x="39" y="0"/>
                    <a:pt x="8" y="33"/>
                    <a:pt x="0" y="78"/>
                  </a:cubicBezTo>
                  <a:cubicBezTo>
                    <a:pt x="144" y="78"/>
                    <a:pt x="144" y="78"/>
                    <a:pt x="144" y="78"/>
                  </a:cubicBezTo>
                  <a:cubicBezTo>
                    <a:pt x="137" y="36"/>
                    <a:pt x="109" y="4"/>
                    <a:pt x="75" y="2"/>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0" name="Freeform 159"/>
            <p:cNvSpPr/>
            <p:nvPr/>
          </p:nvSpPr>
          <p:spPr bwMode="auto">
            <a:xfrm>
              <a:off x="6602413" y="3917950"/>
              <a:ext cx="417513" cy="188913"/>
            </a:xfrm>
            <a:custGeom>
              <a:avLst/>
              <a:gdLst>
                <a:gd name="T0" fmla="*/ 51 w 98"/>
                <a:gd name="T1" fmla="*/ 1 h 44"/>
                <a:gd name="T2" fmla="*/ 0 w 98"/>
                <a:gd name="T3" fmla="*/ 44 h 44"/>
                <a:gd name="T4" fmla="*/ 98 w 98"/>
                <a:gd name="T5" fmla="*/ 44 h 44"/>
                <a:gd name="T6" fmla="*/ 51 w 98"/>
                <a:gd name="T7" fmla="*/ 1 h 44"/>
              </a:gdLst>
              <a:ahLst/>
              <a:cxnLst>
                <a:cxn ang="0">
                  <a:pos x="T0" y="T1"/>
                </a:cxn>
                <a:cxn ang="0">
                  <a:pos x="T2" y="T3"/>
                </a:cxn>
                <a:cxn ang="0">
                  <a:pos x="T4" y="T5"/>
                </a:cxn>
                <a:cxn ang="0">
                  <a:pos x="T6" y="T7"/>
                </a:cxn>
              </a:cxnLst>
              <a:rect l="0" t="0" r="r" b="b"/>
              <a:pathLst>
                <a:path w="98" h="44">
                  <a:moveTo>
                    <a:pt x="51" y="1"/>
                  </a:moveTo>
                  <a:cubicBezTo>
                    <a:pt x="28" y="0"/>
                    <a:pt x="8" y="18"/>
                    <a:pt x="0" y="44"/>
                  </a:cubicBezTo>
                  <a:cubicBezTo>
                    <a:pt x="98" y="44"/>
                    <a:pt x="98" y="44"/>
                    <a:pt x="98" y="44"/>
                  </a:cubicBezTo>
                  <a:cubicBezTo>
                    <a:pt x="90" y="19"/>
                    <a:pt x="72" y="2"/>
                    <a:pt x="51" y="1"/>
                  </a:cubicBezTo>
                  <a:close/>
                </a:path>
              </a:pathLst>
            </a:custGeom>
            <a:solidFill>
              <a:srgbClr val="799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1" name="Freeform 160"/>
            <p:cNvSpPr/>
            <p:nvPr/>
          </p:nvSpPr>
          <p:spPr bwMode="auto">
            <a:xfrm>
              <a:off x="6731000" y="4016375"/>
              <a:ext cx="200025" cy="90488"/>
            </a:xfrm>
            <a:custGeom>
              <a:avLst/>
              <a:gdLst>
                <a:gd name="T0" fmla="*/ 25 w 47"/>
                <a:gd name="T1" fmla="*/ 0 h 21"/>
                <a:gd name="T2" fmla="*/ 0 w 47"/>
                <a:gd name="T3" fmla="*/ 21 h 21"/>
                <a:gd name="T4" fmla="*/ 47 w 47"/>
                <a:gd name="T5" fmla="*/ 21 h 21"/>
                <a:gd name="T6" fmla="*/ 25 w 47"/>
                <a:gd name="T7" fmla="*/ 0 h 21"/>
              </a:gdLst>
              <a:ahLst/>
              <a:cxnLst>
                <a:cxn ang="0">
                  <a:pos x="T0" y="T1"/>
                </a:cxn>
                <a:cxn ang="0">
                  <a:pos x="T2" y="T3"/>
                </a:cxn>
                <a:cxn ang="0">
                  <a:pos x="T4" y="T5"/>
                </a:cxn>
                <a:cxn ang="0">
                  <a:pos x="T6" y="T7"/>
                </a:cxn>
              </a:cxnLst>
              <a:rect l="0" t="0" r="r" b="b"/>
              <a:pathLst>
                <a:path w="47" h="21">
                  <a:moveTo>
                    <a:pt x="25" y="0"/>
                  </a:moveTo>
                  <a:cubicBezTo>
                    <a:pt x="15" y="0"/>
                    <a:pt x="6" y="8"/>
                    <a:pt x="0" y="21"/>
                  </a:cubicBezTo>
                  <a:cubicBezTo>
                    <a:pt x="47" y="21"/>
                    <a:pt x="47" y="21"/>
                    <a:pt x="47" y="21"/>
                  </a:cubicBezTo>
                  <a:cubicBezTo>
                    <a:pt x="43" y="8"/>
                    <a:pt x="34" y="0"/>
                    <a:pt x="25" y="0"/>
                  </a:cubicBezTo>
                  <a:close/>
                </a:path>
              </a:pathLst>
            </a:custGeom>
            <a:solidFill>
              <a:srgbClr val="A779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2" name="Freeform 161"/>
            <p:cNvSpPr/>
            <p:nvPr/>
          </p:nvSpPr>
          <p:spPr bwMode="auto">
            <a:xfrm>
              <a:off x="6075363" y="2755900"/>
              <a:ext cx="225425" cy="273050"/>
            </a:xfrm>
            <a:custGeom>
              <a:avLst/>
              <a:gdLst>
                <a:gd name="T0" fmla="*/ 40 w 142"/>
                <a:gd name="T1" fmla="*/ 0 h 172"/>
                <a:gd name="T2" fmla="*/ 0 w 142"/>
                <a:gd name="T3" fmla="*/ 151 h 172"/>
                <a:gd name="T4" fmla="*/ 96 w 142"/>
                <a:gd name="T5" fmla="*/ 172 h 172"/>
                <a:gd name="T6" fmla="*/ 142 w 142"/>
                <a:gd name="T7" fmla="*/ 30 h 172"/>
                <a:gd name="T8" fmla="*/ 40 w 142"/>
                <a:gd name="T9" fmla="*/ 0 h 172"/>
              </a:gdLst>
              <a:ahLst/>
              <a:cxnLst>
                <a:cxn ang="0">
                  <a:pos x="T0" y="T1"/>
                </a:cxn>
                <a:cxn ang="0">
                  <a:pos x="T2" y="T3"/>
                </a:cxn>
                <a:cxn ang="0">
                  <a:pos x="T4" y="T5"/>
                </a:cxn>
                <a:cxn ang="0">
                  <a:pos x="T6" y="T7"/>
                </a:cxn>
                <a:cxn ang="0">
                  <a:pos x="T8" y="T9"/>
                </a:cxn>
              </a:cxnLst>
              <a:rect l="0" t="0" r="r" b="b"/>
              <a:pathLst>
                <a:path w="142" h="172">
                  <a:moveTo>
                    <a:pt x="40" y="0"/>
                  </a:moveTo>
                  <a:lnTo>
                    <a:pt x="0" y="151"/>
                  </a:lnTo>
                  <a:lnTo>
                    <a:pt x="96" y="172"/>
                  </a:lnTo>
                  <a:lnTo>
                    <a:pt x="142" y="30"/>
                  </a:lnTo>
                  <a:lnTo>
                    <a:pt x="40" y="0"/>
                  </a:lnTo>
                  <a:close/>
                </a:path>
              </a:pathLst>
            </a:custGeom>
            <a:solidFill>
              <a:srgbClr val="81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3" name="Freeform 162"/>
            <p:cNvSpPr/>
            <p:nvPr/>
          </p:nvSpPr>
          <p:spPr bwMode="auto">
            <a:xfrm>
              <a:off x="6372225" y="2836863"/>
              <a:ext cx="192088" cy="260350"/>
            </a:xfrm>
            <a:custGeom>
              <a:avLst/>
              <a:gdLst>
                <a:gd name="T0" fmla="*/ 35 w 121"/>
                <a:gd name="T1" fmla="*/ 0 h 164"/>
                <a:gd name="T2" fmla="*/ 0 w 121"/>
                <a:gd name="T3" fmla="*/ 143 h 164"/>
                <a:gd name="T4" fmla="*/ 89 w 121"/>
                <a:gd name="T5" fmla="*/ 164 h 164"/>
                <a:gd name="T6" fmla="*/ 121 w 121"/>
                <a:gd name="T7" fmla="*/ 22 h 164"/>
                <a:gd name="T8" fmla="*/ 35 w 121"/>
                <a:gd name="T9" fmla="*/ 0 h 164"/>
              </a:gdLst>
              <a:ahLst/>
              <a:cxnLst>
                <a:cxn ang="0">
                  <a:pos x="T0" y="T1"/>
                </a:cxn>
                <a:cxn ang="0">
                  <a:pos x="T2" y="T3"/>
                </a:cxn>
                <a:cxn ang="0">
                  <a:pos x="T4" y="T5"/>
                </a:cxn>
                <a:cxn ang="0">
                  <a:pos x="T6" y="T7"/>
                </a:cxn>
                <a:cxn ang="0">
                  <a:pos x="T8" y="T9"/>
                </a:cxn>
              </a:cxnLst>
              <a:rect l="0" t="0" r="r" b="b"/>
              <a:pathLst>
                <a:path w="121" h="164">
                  <a:moveTo>
                    <a:pt x="35" y="0"/>
                  </a:moveTo>
                  <a:lnTo>
                    <a:pt x="0" y="143"/>
                  </a:lnTo>
                  <a:lnTo>
                    <a:pt x="89" y="164"/>
                  </a:lnTo>
                  <a:lnTo>
                    <a:pt x="121" y="22"/>
                  </a:lnTo>
                  <a:lnTo>
                    <a:pt x="35" y="0"/>
                  </a:lnTo>
                  <a:close/>
                </a:path>
              </a:pathLst>
            </a:custGeom>
            <a:solidFill>
              <a:srgbClr val="81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4" name="Freeform 163"/>
            <p:cNvSpPr/>
            <p:nvPr/>
          </p:nvSpPr>
          <p:spPr bwMode="auto">
            <a:xfrm>
              <a:off x="6513513" y="2871788"/>
              <a:ext cx="190500" cy="260350"/>
            </a:xfrm>
            <a:custGeom>
              <a:avLst/>
              <a:gdLst>
                <a:gd name="T0" fmla="*/ 32 w 120"/>
                <a:gd name="T1" fmla="*/ 0 h 164"/>
                <a:gd name="T2" fmla="*/ 0 w 120"/>
                <a:gd name="T3" fmla="*/ 142 h 164"/>
                <a:gd name="T4" fmla="*/ 88 w 120"/>
                <a:gd name="T5" fmla="*/ 164 h 164"/>
                <a:gd name="T6" fmla="*/ 120 w 120"/>
                <a:gd name="T7" fmla="*/ 24 h 164"/>
                <a:gd name="T8" fmla="*/ 32 w 120"/>
                <a:gd name="T9" fmla="*/ 0 h 164"/>
              </a:gdLst>
              <a:ahLst/>
              <a:cxnLst>
                <a:cxn ang="0">
                  <a:pos x="T0" y="T1"/>
                </a:cxn>
                <a:cxn ang="0">
                  <a:pos x="T2" y="T3"/>
                </a:cxn>
                <a:cxn ang="0">
                  <a:pos x="T4" y="T5"/>
                </a:cxn>
                <a:cxn ang="0">
                  <a:pos x="T6" y="T7"/>
                </a:cxn>
                <a:cxn ang="0">
                  <a:pos x="T8" y="T9"/>
                </a:cxn>
              </a:cxnLst>
              <a:rect l="0" t="0" r="r" b="b"/>
              <a:pathLst>
                <a:path w="120" h="164">
                  <a:moveTo>
                    <a:pt x="32" y="0"/>
                  </a:moveTo>
                  <a:lnTo>
                    <a:pt x="0" y="142"/>
                  </a:lnTo>
                  <a:lnTo>
                    <a:pt x="88" y="164"/>
                  </a:lnTo>
                  <a:lnTo>
                    <a:pt x="120" y="24"/>
                  </a:lnTo>
                  <a:lnTo>
                    <a:pt x="32" y="0"/>
                  </a:lnTo>
                  <a:close/>
                </a:path>
              </a:pathLst>
            </a:custGeom>
            <a:solidFill>
              <a:srgbClr val="4286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5" name="Freeform 164"/>
            <p:cNvSpPr/>
            <p:nvPr/>
          </p:nvSpPr>
          <p:spPr bwMode="auto">
            <a:xfrm>
              <a:off x="6653213" y="2909888"/>
              <a:ext cx="171450" cy="252413"/>
            </a:xfrm>
            <a:custGeom>
              <a:avLst/>
              <a:gdLst>
                <a:gd name="T0" fmla="*/ 108 w 108"/>
                <a:gd name="T1" fmla="*/ 22 h 159"/>
                <a:gd name="T2" fmla="*/ 32 w 108"/>
                <a:gd name="T3" fmla="*/ 0 h 159"/>
                <a:gd name="T4" fmla="*/ 0 w 108"/>
                <a:gd name="T5" fmla="*/ 140 h 159"/>
                <a:gd name="T6" fmla="*/ 78 w 108"/>
                <a:gd name="T7" fmla="*/ 159 h 159"/>
                <a:gd name="T8" fmla="*/ 108 w 108"/>
                <a:gd name="T9" fmla="*/ 22 h 159"/>
              </a:gdLst>
              <a:ahLst/>
              <a:cxnLst>
                <a:cxn ang="0">
                  <a:pos x="T0" y="T1"/>
                </a:cxn>
                <a:cxn ang="0">
                  <a:pos x="T2" y="T3"/>
                </a:cxn>
                <a:cxn ang="0">
                  <a:pos x="T4" y="T5"/>
                </a:cxn>
                <a:cxn ang="0">
                  <a:pos x="T6" y="T7"/>
                </a:cxn>
                <a:cxn ang="0">
                  <a:pos x="T8" y="T9"/>
                </a:cxn>
              </a:cxnLst>
              <a:rect l="0" t="0" r="r" b="b"/>
              <a:pathLst>
                <a:path w="108" h="159">
                  <a:moveTo>
                    <a:pt x="108" y="22"/>
                  </a:moveTo>
                  <a:lnTo>
                    <a:pt x="32" y="0"/>
                  </a:lnTo>
                  <a:lnTo>
                    <a:pt x="0" y="140"/>
                  </a:lnTo>
                  <a:lnTo>
                    <a:pt x="78" y="159"/>
                  </a:lnTo>
                  <a:lnTo>
                    <a:pt x="108" y="22"/>
                  </a:lnTo>
                  <a:close/>
                </a:path>
              </a:pathLst>
            </a:custGeom>
            <a:solidFill>
              <a:srgbClr val="81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6" name="Freeform 165"/>
            <p:cNvSpPr/>
            <p:nvPr/>
          </p:nvSpPr>
          <p:spPr bwMode="auto">
            <a:xfrm>
              <a:off x="6227763" y="2803525"/>
              <a:ext cx="200025" cy="260350"/>
            </a:xfrm>
            <a:custGeom>
              <a:avLst/>
              <a:gdLst>
                <a:gd name="T0" fmla="*/ 46 w 126"/>
                <a:gd name="T1" fmla="*/ 0 h 164"/>
                <a:gd name="T2" fmla="*/ 0 w 126"/>
                <a:gd name="T3" fmla="*/ 142 h 164"/>
                <a:gd name="T4" fmla="*/ 91 w 126"/>
                <a:gd name="T5" fmla="*/ 164 h 164"/>
                <a:gd name="T6" fmla="*/ 126 w 126"/>
                <a:gd name="T7" fmla="*/ 21 h 164"/>
                <a:gd name="T8" fmla="*/ 46 w 126"/>
                <a:gd name="T9" fmla="*/ 0 h 164"/>
              </a:gdLst>
              <a:ahLst/>
              <a:cxnLst>
                <a:cxn ang="0">
                  <a:pos x="T0" y="T1"/>
                </a:cxn>
                <a:cxn ang="0">
                  <a:pos x="T2" y="T3"/>
                </a:cxn>
                <a:cxn ang="0">
                  <a:pos x="T4" y="T5"/>
                </a:cxn>
                <a:cxn ang="0">
                  <a:pos x="T6" y="T7"/>
                </a:cxn>
                <a:cxn ang="0">
                  <a:pos x="T8" y="T9"/>
                </a:cxn>
              </a:cxnLst>
              <a:rect l="0" t="0" r="r" b="b"/>
              <a:pathLst>
                <a:path w="126" h="164">
                  <a:moveTo>
                    <a:pt x="46" y="0"/>
                  </a:moveTo>
                  <a:lnTo>
                    <a:pt x="0" y="142"/>
                  </a:lnTo>
                  <a:lnTo>
                    <a:pt x="91" y="164"/>
                  </a:lnTo>
                  <a:lnTo>
                    <a:pt x="126" y="21"/>
                  </a:lnTo>
                  <a:lnTo>
                    <a:pt x="46" y="0"/>
                  </a:lnTo>
                  <a:close/>
                </a:path>
              </a:pathLst>
            </a:custGeom>
            <a:solidFill>
              <a:srgbClr val="4286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7" name="Freeform 166"/>
            <p:cNvSpPr/>
            <p:nvPr/>
          </p:nvSpPr>
          <p:spPr bwMode="auto">
            <a:xfrm>
              <a:off x="6159500" y="3114675"/>
              <a:ext cx="93663" cy="120650"/>
            </a:xfrm>
            <a:custGeom>
              <a:avLst/>
              <a:gdLst>
                <a:gd name="T0" fmla="*/ 16 w 59"/>
                <a:gd name="T1" fmla="*/ 0 h 76"/>
                <a:gd name="T2" fmla="*/ 0 w 59"/>
                <a:gd name="T3" fmla="*/ 65 h 76"/>
                <a:gd name="T4" fmla="*/ 43 w 59"/>
                <a:gd name="T5" fmla="*/ 76 h 76"/>
                <a:gd name="T6" fmla="*/ 59 w 59"/>
                <a:gd name="T7" fmla="*/ 16 h 76"/>
                <a:gd name="T8" fmla="*/ 16 w 59"/>
                <a:gd name="T9" fmla="*/ 0 h 76"/>
              </a:gdLst>
              <a:ahLst/>
              <a:cxnLst>
                <a:cxn ang="0">
                  <a:pos x="T0" y="T1"/>
                </a:cxn>
                <a:cxn ang="0">
                  <a:pos x="T2" y="T3"/>
                </a:cxn>
                <a:cxn ang="0">
                  <a:pos x="T4" y="T5"/>
                </a:cxn>
                <a:cxn ang="0">
                  <a:pos x="T6" y="T7"/>
                </a:cxn>
                <a:cxn ang="0">
                  <a:pos x="T8" y="T9"/>
                </a:cxn>
              </a:cxnLst>
              <a:rect l="0" t="0" r="r" b="b"/>
              <a:pathLst>
                <a:path w="59" h="76">
                  <a:moveTo>
                    <a:pt x="16" y="0"/>
                  </a:moveTo>
                  <a:lnTo>
                    <a:pt x="0" y="65"/>
                  </a:lnTo>
                  <a:lnTo>
                    <a:pt x="43" y="76"/>
                  </a:lnTo>
                  <a:lnTo>
                    <a:pt x="59" y="16"/>
                  </a:lnTo>
                  <a:lnTo>
                    <a:pt x="16" y="0"/>
                  </a:lnTo>
                  <a:close/>
                </a:path>
              </a:pathLst>
            </a:custGeom>
            <a:solidFill>
              <a:srgbClr val="81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8" name="Freeform 167"/>
            <p:cNvSpPr/>
            <p:nvPr/>
          </p:nvSpPr>
          <p:spPr bwMode="auto">
            <a:xfrm>
              <a:off x="6338888" y="3162300"/>
              <a:ext cx="93663" cy="114300"/>
            </a:xfrm>
            <a:custGeom>
              <a:avLst/>
              <a:gdLst>
                <a:gd name="T0" fmla="*/ 16 w 59"/>
                <a:gd name="T1" fmla="*/ 0 h 72"/>
                <a:gd name="T2" fmla="*/ 0 w 59"/>
                <a:gd name="T3" fmla="*/ 62 h 72"/>
                <a:gd name="T4" fmla="*/ 43 w 59"/>
                <a:gd name="T5" fmla="*/ 72 h 72"/>
                <a:gd name="T6" fmla="*/ 59 w 59"/>
                <a:gd name="T7" fmla="*/ 13 h 72"/>
                <a:gd name="T8" fmla="*/ 16 w 59"/>
                <a:gd name="T9" fmla="*/ 0 h 72"/>
              </a:gdLst>
              <a:ahLst/>
              <a:cxnLst>
                <a:cxn ang="0">
                  <a:pos x="T0" y="T1"/>
                </a:cxn>
                <a:cxn ang="0">
                  <a:pos x="T2" y="T3"/>
                </a:cxn>
                <a:cxn ang="0">
                  <a:pos x="T4" y="T5"/>
                </a:cxn>
                <a:cxn ang="0">
                  <a:pos x="T6" y="T7"/>
                </a:cxn>
                <a:cxn ang="0">
                  <a:pos x="T8" y="T9"/>
                </a:cxn>
              </a:cxnLst>
              <a:rect l="0" t="0" r="r" b="b"/>
              <a:pathLst>
                <a:path w="59" h="72">
                  <a:moveTo>
                    <a:pt x="16" y="0"/>
                  </a:moveTo>
                  <a:lnTo>
                    <a:pt x="0" y="62"/>
                  </a:lnTo>
                  <a:lnTo>
                    <a:pt x="43" y="72"/>
                  </a:lnTo>
                  <a:lnTo>
                    <a:pt x="59" y="13"/>
                  </a:lnTo>
                  <a:lnTo>
                    <a:pt x="16" y="0"/>
                  </a:lnTo>
                  <a:close/>
                </a:path>
              </a:pathLst>
            </a:custGeom>
            <a:solidFill>
              <a:srgbClr val="81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Freeform 168"/>
            <p:cNvSpPr/>
            <p:nvPr/>
          </p:nvSpPr>
          <p:spPr bwMode="auto">
            <a:xfrm>
              <a:off x="6508750" y="3200400"/>
              <a:ext cx="88900" cy="115888"/>
            </a:xfrm>
            <a:custGeom>
              <a:avLst/>
              <a:gdLst>
                <a:gd name="T0" fmla="*/ 16 w 56"/>
                <a:gd name="T1" fmla="*/ 0 h 73"/>
                <a:gd name="T2" fmla="*/ 0 w 56"/>
                <a:gd name="T3" fmla="*/ 62 h 73"/>
                <a:gd name="T4" fmla="*/ 43 w 56"/>
                <a:gd name="T5" fmla="*/ 73 h 73"/>
                <a:gd name="T6" fmla="*/ 56 w 56"/>
                <a:gd name="T7" fmla="*/ 14 h 73"/>
                <a:gd name="T8" fmla="*/ 16 w 56"/>
                <a:gd name="T9" fmla="*/ 0 h 73"/>
              </a:gdLst>
              <a:ahLst/>
              <a:cxnLst>
                <a:cxn ang="0">
                  <a:pos x="T0" y="T1"/>
                </a:cxn>
                <a:cxn ang="0">
                  <a:pos x="T2" y="T3"/>
                </a:cxn>
                <a:cxn ang="0">
                  <a:pos x="T4" y="T5"/>
                </a:cxn>
                <a:cxn ang="0">
                  <a:pos x="T6" y="T7"/>
                </a:cxn>
                <a:cxn ang="0">
                  <a:pos x="T8" y="T9"/>
                </a:cxn>
              </a:cxnLst>
              <a:rect l="0" t="0" r="r" b="b"/>
              <a:pathLst>
                <a:path w="56" h="73">
                  <a:moveTo>
                    <a:pt x="16" y="0"/>
                  </a:moveTo>
                  <a:lnTo>
                    <a:pt x="0" y="62"/>
                  </a:lnTo>
                  <a:lnTo>
                    <a:pt x="43" y="73"/>
                  </a:lnTo>
                  <a:lnTo>
                    <a:pt x="56" y="14"/>
                  </a:lnTo>
                  <a:lnTo>
                    <a:pt x="16" y="0"/>
                  </a:lnTo>
                  <a:close/>
                </a:path>
              </a:pathLst>
            </a:custGeom>
            <a:solidFill>
              <a:srgbClr val="81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Freeform 169"/>
            <p:cNvSpPr/>
            <p:nvPr/>
          </p:nvSpPr>
          <p:spPr bwMode="auto">
            <a:xfrm>
              <a:off x="6465888" y="3397250"/>
              <a:ext cx="90488" cy="115888"/>
            </a:xfrm>
            <a:custGeom>
              <a:avLst/>
              <a:gdLst>
                <a:gd name="T0" fmla="*/ 14 w 57"/>
                <a:gd name="T1" fmla="*/ 0 h 73"/>
                <a:gd name="T2" fmla="*/ 0 w 57"/>
                <a:gd name="T3" fmla="*/ 64 h 73"/>
                <a:gd name="T4" fmla="*/ 43 w 57"/>
                <a:gd name="T5" fmla="*/ 73 h 73"/>
                <a:gd name="T6" fmla="*/ 57 w 57"/>
                <a:gd name="T7" fmla="*/ 16 h 73"/>
                <a:gd name="T8" fmla="*/ 14 w 57"/>
                <a:gd name="T9" fmla="*/ 0 h 73"/>
              </a:gdLst>
              <a:ahLst/>
              <a:cxnLst>
                <a:cxn ang="0">
                  <a:pos x="T0" y="T1"/>
                </a:cxn>
                <a:cxn ang="0">
                  <a:pos x="T2" y="T3"/>
                </a:cxn>
                <a:cxn ang="0">
                  <a:pos x="T4" y="T5"/>
                </a:cxn>
                <a:cxn ang="0">
                  <a:pos x="T6" y="T7"/>
                </a:cxn>
                <a:cxn ang="0">
                  <a:pos x="T8" y="T9"/>
                </a:cxn>
              </a:cxnLst>
              <a:rect l="0" t="0" r="r" b="b"/>
              <a:pathLst>
                <a:path w="57" h="73">
                  <a:moveTo>
                    <a:pt x="14" y="0"/>
                  </a:moveTo>
                  <a:lnTo>
                    <a:pt x="0" y="64"/>
                  </a:lnTo>
                  <a:lnTo>
                    <a:pt x="43" y="73"/>
                  </a:lnTo>
                  <a:lnTo>
                    <a:pt x="57" y="16"/>
                  </a:lnTo>
                  <a:lnTo>
                    <a:pt x="14" y="0"/>
                  </a:lnTo>
                  <a:close/>
                </a:path>
              </a:pathLst>
            </a:custGeom>
            <a:solidFill>
              <a:srgbClr val="81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1" name="Freeform 170"/>
            <p:cNvSpPr/>
            <p:nvPr/>
          </p:nvSpPr>
          <p:spPr bwMode="auto">
            <a:xfrm>
              <a:off x="6146800" y="3332163"/>
              <a:ext cx="88900" cy="120650"/>
            </a:xfrm>
            <a:custGeom>
              <a:avLst/>
              <a:gdLst>
                <a:gd name="T0" fmla="*/ 16 w 56"/>
                <a:gd name="T1" fmla="*/ 0 h 76"/>
                <a:gd name="T2" fmla="*/ 0 w 56"/>
                <a:gd name="T3" fmla="*/ 65 h 76"/>
                <a:gd name="T4" fmla="*/ 43 w 56"/>
                <a:gd name="T5" fmla="*/ 76 h 76"/>
                <a:gd name="T6" fmla="*/ 56 w 56"/>
                <a:gd name="T7" fmla="*/ 17 h 76"/>
                <a:gd name="T8" fmla="*/ 16 w 56"/>
                <a:gd name="T9" fmla="*/ 0 h 76"/>
              </a:gdLst>
              <a:ahLst/>
              <a:cxnLst>
                <a:cxn ang="0">
                  <a:pos x="T0" y="T1"/>
                </a:cxn>
                <a:cxn ang="0">
                  <a:pos x="T2" y="T3"/>
                </a:cxn>
                <a:cxn ang="0">
                  <a:pos x="T4" y="T5"/>
                </a:cxn>
                <a:cxn ang="0">
                  <a:pos x="T6" y="T7"/>
                </a:cxn>
                <a:cxn ang="0">
                  <a:pos x="T8" y="T9"/>
                </a:cxn>
              </a:cxnLst>
              <a:rect l="0" t="0" r="r" b="b"/>
              <a:pathLst>
                <a:path w="56" h="76">
                  <a:moveTo>
                    <a:pt x="16" y="0"/>
                  </a:moveTo>
                  <a:lnTo>
                    <a:pt x="0" y="65"/>
                  </a:lnTo>
                  <a:lnTo>
                    <a:pt x="43" y="76"/>
                  </a:lnTo>
                  <a:lnTo>
                    <a:pt x="56" y="17"/>
                  </a:lnTo>
                  <a:lnTo>
                    <a:pt x="16" y="0"/>
                  </a:lnTo>
                  <a:close/>
                </a:path>
              </a:pathLst>
            </a:custGeom>
            <a:solidFill>
              <a:srgbClr val="81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44" name="组合 143"/>
          <p:cNvGrpSpPr/>
          <p:nvPr/>
        </p:nvGrpSpPr>
        <p:grpSpPr>
          <a:xfrm>
            <a:off x="-71023" y="4039341"/>
            <a:ext cx="8326811" cy="2845294"/>
            <a:chOff x="3348038" y="2493963"/>
            <a:chExt cx="5500688" cy="1879600"/>
          </a:xfrm>
        </p:grpSpPr>
        <p:sp>
          <p:nvSpPr>
            <p:cNvPr id="5" name="Freeform 5"/>
            <p:cNvSpPr/>
            <p:nvPr/>
          </p:nvSpPr>
          <p:spPr bwMode="auto">
            <a:xfrm>
              <a:off x="6600826" y="3073400"/>
              <a:ext cx="466725" cy="561975"/>
            </a:xfrm>
            <a:custGeom>
              <a:avLst/>
              <a:gdLst>
                <a:gd name="T0" fmla="*/ 110 w 110"/>
                <a:gd name="T1" fmla="*/ 111 h 132"/>
                <a:gd name="T2" fmla="*/ 109 w 110"/>
                <a:gd name="T3" fmla="*/ 56 h 132"/>
                <a:gd name="T4" fmla="*/ 54 w 110"/>
                <a:gd name="T5" fmla="*/ 56 h 132"/>
                <a:gd name="T6" fmla="*/ 47 w 110"/>
                <a:gd name="T7" fmla="*/ 0 h 132"/>
                <a:gd name="T8" fmla="*/ 0 w 110"/>
                <a:gd name="T9" fmla="*/ 7 h 132"/>
                <a:gd name="T10" fmla="*/ 13 w 110"/>
                <a:gd name="T11" fmla="*/ 132 h 132"/>
                <a:gd name="T12" fmla="*/ 110 w 110"/>
                <a:gd name="T13" fmla="*/ 111 h 132"/>
              </a:gdLst>
              <a:ahLst/>
              <a:cxnLst>
                <a:cxn ang="0">
                  <a:pos x="T0" y="T1"/>
                </a:cxn>
                <a:cxn ang="0">
                  <a:pos x="T2" y="T3"/>
                </a:cxn>
                <a:cxn ang="0">
                  <a:pos x="T4" y="T5"/>
                </a:cxn>
                <a:cxn ang="0">
                  <a:pos x="T6" y="T7"/>
                </a:cxn>
                <a:cxn ang="0">
                  <a:pos x="T8" y="T9"/>
                </a:cxn>
                <a:cxn ang="0">
                  <a:pos x="T10" y="T11"/>
                </a:cxn>
                <a:cxn ang="0">
                  <a:pos x="T12" y="T13"/>
                </a:cxn>
              </a:cxnLst>
              <a:rect l="0" t="0" r="r" b="b"/>
              <a:pathLst>
                <a:path w="110" h="132">
                  <a:moveTo>
                    <a:pt x="110" y="111"/>
                  </a:moveTo>
                  <a:cubicBezTo>
                    <a:pt x="109" y="56"/>
                    <a:pt x="109" y="56"/>
                    <a:pt x="109" y="56"/>
                  </a:cubicBezTo>
                  <a:cubicBezTo>
                    <a:pt x="54" y="56"/>
                    <a:pt x="54" y="56"/>
                    <a:pt x="54" y="56"/>
                  </a:cubicBezTo>
                  <a:cubicBezTo>
                    <a:pt x="47" y="0"/>
                    <a:pt x="47" y="0"/>
                    <a:pt x="47" y="0"/>
                  </a:cubicBezTo>
                  <a:cubicBezTo>
                    <a:pt x="0" y="7"/>
                    <a:pt x="0" y="7"/>
                    <a:pt x="0" y="7"/>
                  </a:cubicBezTo>
                  <a:cubicBezTo>
                    <a:pt x="0" y="7"/>
                    <a:pt x="4" y="71"/>
                    <a:pt x="13" y="132"/>
                  </a:cubicBezTo>
                  <a:cubicBezTo>
                    <a:pt x="45" y="122"/>
                    <a:pt x="77" y="116"/>
                    <a:pt x="110" y="111"/>
                  </a:cubicBez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6672263" y="3683000"/>
              <a:ext cx="398463" cy="119063"/>
            </a:xfrm>
            <a:custGeom>
              <a:avLst/>
              <a:gdLst>
                <a:gd name="T0" fmla="*/ 94 w 94"/>
                <a:gd name="T1" fmla="*/ 14 h 28"/>
                <a:gd name="T2" fmla="*/ 93 w 94"/>
                <a:gd name="T3" fmla="*/ 0 h 28"/>
                <a:gd name="T4" fmla="*/ 51 w 94"/>
                <a:gd name="T5" fmla="*/ 5 h 28"/>
                <a:gd name="T6" fmla="*/ 0 w 94"/>
                <a:gd name="T7" fmla="*/ 14 h 28"/>
                <a:gd name="T8" fmla="*/ 2 w 94"/>
                <a:gd name="T9" fmla="*/ 28 h 28"/>
                <a:gd name="T10" fmla="*/ 94 w 94"/>
                <a:gd name="T11" fmla="*/ 14 h 28"/>
              </a:gdLst>
              <a:ahLst/>
              <a:cxnLst>
                <a:cxn ang="0">
                  <a:pos x="T0" y="T1"/>
                </a:cxn>
                <a:cxn ang="0">
                  <a:pos x="T2" y="T3"/>
                </a:cxn>
                <a:cxn ang="0">
                  <a:pos x="T4" y="T5"/>
                </a:cxn>
                <a:cxn ang="0">
                  <a:pos x="T6" y="T7"/>
                </a:cxn>
                <a:cxn ang="0">
                  <a:pos x="T8" y="T9"/>
                </a:cxn>
                <a:cxn ang="0">
                  <a:pos x="T10" y="T11"/>
                </a:cxn>
              </a:cxnLst>
              <a:rect l="0" t="0" r="r" b="b"/>
              <a:pathLst>
                <a:path w="94" h="28">
                  <a:moveTo>
                    <a:pt x="94" y="14"/>
                  </a:moveTo>
                  <a:cubicBezTo>
                    <a:pt x="93" y="0"/>
                    <a:pt x="93" y="0"/>
                    <a:pt x="93" y="0"/>
                  </a:cubicBezTo>
                  <a:cubicBezTo>
                    <a:pt x="79" y="2"/>
                    <a:pt x="65" y="4"/>
                    <a:pt x="51" y="5"/>
                  </a:cubicBezTo>
                  <a:cubicBezTo>
                    <a:pt x="33" y="7"/>
                    <a:pt x="16" y="10"/>
                    <a:pt x="0" y="14"/>
                  </a:cubicBezTo>
                  <a:cubicBezTo>
                    <a:pt x="0" y="19"/>
                    <a:pt x="1" y="24"/>
                    <a:pt x="2" y="28"/>
                  </a:cubicBezTo>
                  <a:cubicBezTo>
                    <a:pt x="32" y="22"/>
                    <a:pt x="63" y="17"/>
                    <a:pt x="94" y="14"/>
                  </a:cubicBez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6681788" y="3741738"/>
              <a:ext cx="388938" cy="115888"/>
            </a:xfrm>
            <a:custGeom>
              <a:avLst/>
              <a:gdLst>
                <a:gd name="T0" fmla="*/ 92 w 92"/>
                <a:gd name="T1" fmla="*/ 13 h 27"/>
                <a:gd name="T2" fmla="*/ 92 w 92"/>
                <a:gd name="T3" fmla="*/ 0 h 27"/>
                <a:gd name="T4" fmla="*/ 0 w 92"/>
                <a:gd name="T5" fmla="*/ 14 h 27"/>
                <a:gd name="T6" fmla="*/ 3 w 92"/>
                <a:gd name="T7" fmla="*/ 27 h 27"/>
                <a:gd name="T8" fmla="*/ 92 w 92"/>
                <a:gd name="T9" fmla="*/ 13 h 27"/>
              </a:gdLst>
              <a:ahLst/>
              <a:cxnLst>
                <a:cxn ang="0">
                  <a:pos x="T0" y="T1"/>
                </a:cxn>
                <a:cxn ang="0">
                  <a:pos x="T2" y="T3"/>
                </a:cxn>
                <a:cxn ang="0">
                  <a:pos x="T4" y="T5"/>
                </a:cxn>
                <a:cxn ang="0">
                  <a:pos x="T6" y="T7"/>
                </a:cxn>
                <a:cxn ang="0">
                  <a:pos x="T8" y="T9"/>
                </a:cxn>
              </a:cxnLst>
              <a:rect l="0" t="0" r="r" b="b"/>
              <a:pathLst>
                <a:path w="92" h="27">
                  <a:moveTo>
                    <a:pt x="92" y="13"/>
                  </a:moveTo>
                  <a:cubicBezTo>
                    <a:pt x="92" y="0"/>
                    <a:pt x="92" y="0"/>
                    <a:pt x="92" y="0"/>
                  </a:cubicBezTo>
                  <a:cubicBezTo>
                    <a:pt x="61" y="3"/>
                    <a:pt x="30" y="8"/>
                    <a:pt x="0" y="14"/>
                  </a:cubicBezTo>
                  <a:cubicBezTo>
                    <a:pt x="1" y="18"/>
                    <a:pt x="2" y="23"/>
                    <a:pt x="3" y="27"/>
                  </a:cubicBezTo>
                  <a:cubicBezTo>
                    <a:pt x="32" y="20"/>
                    <a:pt x="62" y="16"/>
                    <a:pt x="92" y="13"/>
                  </a:cubicBez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6694488" y="3797300"/>
              <a:ext cx="376238" cy="115888"/>
            </a:xfrm>
            <a:custGeom>
              <a:avLst/>
              <a:gdLst>
                <a:gd name="T0" fmla="*/ 66 w 89"/>
                <a:gd name="T1" fmla="*/ 18 h 27"/>
                <a:gd name="T2" fmla="*/ 89 w 89"/>
                <a:gd name="T3" fmla="*/ 14 h 27"/>
                <a:gd name="T4" fmla="*/ 89 w 89"/>
                <a:gd name="T5" fmla="*/ 0 h 27"/>
                <a:gd name="T6" fmla="*/ 0 w 89"/>
                <a:gd name="T7" fmla="*/ 14 h 27"/>
                <a:gd name="T8" fmla="*/ 3 w 89"/>
                <a:gd name="T9" fmla="*/ 27 h 27"/>
                <a:gd name="T10" fmla="*/ 66 w 89"/>
                <a:gd name="T11" fmla="*/ 18 h 27"/>
              </a:gdLst>
              <a:ahLst/>
              <a:cxnLst>
                <a:cxn ang="0">
                  <a:pos x="T0" y="T1"/>
                </a:cxn>
                <a:cxn ang="0">
                  <a:pos x="T2" y="T3"/>
                </a:cxn>
                <a:cxn ang="0">
                  <a:pos x="T4" y="T5"/>
                </a:cxn>
                <a:cxn ang="0">
                  <a:pos x="T6" y="T7"/>
                </a:cxn>
                <a:cxn ang="0">
                  <a:pos x="T8" y="T9"/>
                </a:cxn>
                <a:cxn ang="0">
                  <a:pos x="T10" y="T11"/>
                </a:cxn>
              </a:cxnLst>
              <a:rect l="0" t="0" r="r" b="b"/>
              <a:pathLst>
                <a:path w="89" h="27">
                  <a:moveTo>
                    <a:pt x="66" y="18"/>
                  </a:moveTo>
                  <a:cubicBezTo>
                    <a:pt x="74" y="17"/>
                    <a:pt x="81" y="15"/>
                    <a:pt x="89" y="14"/>
                  </a:cubicBezTo>
                  <a:cubicBezTo>
                    <a:pt x="89" y="0"/>
                    <a:pt x="89" y="0"/>
                    <a:pt x="89" y="0"/>
                  </a:cubicBezTo>
                  <a:cubicBezTo>
                    <a:pt x="59" y="3"/>
                    <a:pt x="29" y="7"/>
                    <a:pt x="0" y="14"/>
                  </a:cubicBezTo>
                  <a:cubicBezTo>
                    <a:pt x="1" y="18"/>
                    <a:pt x="2" y="22"/>
                    <a:pt x="3" y="27"/>
                  </a:cubicBezTo>
                  <a:cubicBezTo>
                    <a:pt x="23" y="21"/>
                    <a:pt x="45" y="22"/>
                    <a:pt x="66" y="18"/>
                  </a:cubicBez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9"/>
            <p:cNvSpPr/>
            <p:nvPr/>
          </p:nvSpPr>
          <p:spPr bwMode="auto">
            <a:xfrm>
              <a:off x="6707188" y="3857625"/>
              <a:ext cx="363538" cy="131763"/>
            </a:xfrm>
            <a:custGeom>
              <a:avLst/>
              <a:gdLst>
                <a:gd name="T0" fmla="*/ 86 w 86"/>
                <a:gd name="T1" fmla="*/ 0 h 31"/>
                <a:gd name="T2" fmla="*/ 63 w 86"/>
                <a:gd name="T3" fmla="*/ 4 h 31"/>
                <a:gd name="T4" fmla="*/ 0 w 86"/>
                <a:gd name="T5" fmla="*/ 13 h 31"/>
                <a:gd name="T6" fmla="*/ 5 w 86"/>
                <a:gd name="T7" fmla="*/ 31 h 31"/>
                <a:gd name="T8" fmla="*/ 86 w 86"/>
                <a:gd name="T9" fmla="*/ 18 h 31"/>
                <a:gd name="T10" fmla="*/ 86 w 86"/>
                <a:gd name="T11" fmla="*/ 0 h 31"/>
              </a:gdLst>
              <a:ahLst/>
              <a:cxnLst>
                <a:cxn ang="0">
                  <a:pos x="T0" y="T1"/>
                </a:cxn>
                <a:cxn ang="0">
                  <a:pos x="T2" y="T3"/>
                </a:cxn>
                <a:cxn ang="0">
                  <a:pos x="T4" y="T5"/>
                </a:cxn>
                <a:cxn ang="0">
                  <a:pos x="T6" y="T7"/>
                </a:cxn>
                <a:cxn ang="0">
                  <a:pos x="T8" y="T9"/>
                </a:cxn>
                <a:cxn ang="0">
                  <a:pos x="T10" y="T11"/>
                </a:cxn>
              </a:cxnLst>
              <a:rect l="0" t="0" r="r" b="b"/>
              <a:pathLst>
                <a:path w="86" h="31">
                  <a:moveTo>
                    <a:pt x="86" y="0"/>
                  </a:moveTo>
                  <a:cubicBezTo>
                    <a:pt x="78" y="1"/>
                    <a:pt x="71" y="3"/>
                    <a:pt x="63" y="4"/>
                  </a:cubicBezTo>
                  <a:cubicBezTo>
                    <a:pt x="42" y="8"/>
                    <a:pt x="20" y="7"/>
                    <a:pt x="0" y="13"/>
                  </a:cubicBezTo>
                  <a:cubicBezTo>
                    <a:pt x="2" y="19"/>
                    <a:pt x="4" y="26"/>
                    <a:pt x="5" y="31"/>
                  </a:cubicBezTo>
                  <a:cubicBezTo>
                    <a:pt x="32" y="26"/>
                    <a:pt x="59" y="21"/>
                    <a:pt x="86" y="18"/>
                  </a:cubicBezTo>
                  <a:lnTo>
                    <a:pt x="86" y="0"/>
                  </a:ln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10"/>
            <p:cNvSpPr/>
            <p:nvPr/>
          </p:nvSpPr>
          <p:spPr bwMode="auto">
            <a:xfrm>
              <a:off x="6727826" y="3933825"/>
              <a:ext cx="347663" cy="298450"/>
            </a:xfrm>
            <a:custGeom>
              <a:avLst/>
              <a:gdLst>
                <a:gd name="T0" fmla="*/ 0 w 82"/>
                <a:gd name="T1" fmla="*/ 13 h 70"/>
                <a:gd name="T2" fmla="*/ 7 w 82"/>
                <a:gd name="T3" fmla="*/ 27 h 70"/>
                <a:gd name="T4" fmla="*/ 82 w 82"/>
                <a:gd name="T5" fmla="*/ 46 h 70"/>
                <a:gd name="T6" fmla="*/ 81 w 82"/>
                <a:gd name="T7" fmla="*/ 0 h 70"/>
                <a:gd name="T8" fmla="*/ 0 w 82"/>
                <a:gd name="T9" fmla="*/ 13 h 70"/>
              </a:gdLst>
              <a:ahLst/>
              <a:cxnLst>
                <a:cxn ang="0">
                  <a:pos x="T0" y="T1"/>
                </a:cxn>
                <a:cxn ang="0">
                  <a:pos x="T2" y="T3"/>
                </a:cxn>
                <a:cxn ang="0">
                  <a:pos x="T4" y="T5"/>
                </a:cxn>
                <a:cxn ang="0">
                  <a:pos x="T6" y="T7"/>
                </a:cxn>
                <a:cxn ang="0">
                  <a:pos x="T8" y="T9"/>
                </a:cxn>
              </a:cxnLst>
              <a:rect l="0" t="0" r="r" b="b"/>
              <a:pathLst>
                <a:path w="82" h="70">
                  <a:moveTo>
                    <a:pt x="0" y="13"/>
                  </a:moveTo>
                  <a:cubicBezTo>
                    <a:pt x="2" y="19"/>
                    <a:pt x="5" y="23"/>
                    <a:pt x="7" y="27"/>
                  </a:cubicBezTo>
                  <a:cubicBezTo>
                    <a:pt x="32" y="70"/>
                    <a:pt x="82" y="46"/>
                    <a:pt x="82" y="46"/>
                  </a:cubicBezTo>
                  <a:cubicBezTo>
                    <a:pt x="81" y="0"/>
                    <a:pt x="81" y="0"/>
                    <a:pt x="81" y="0"/>
                  </a:cubicBezTo>
                  <a:cubicBezTo>
                    <a:pt x="54" y="3"/>
                    <a:pt x="27" y="8"/>
                    <a:pt x="0" y="13"/>
                  </a:cubicBez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11"/>
            <p:cNvSpPr/>
            <p:nvPr/>
          </p:nvSpPr>
          <p:spPr bwMode="auto">
            <a:xfrm>
              <a:off x="6659563" y="3635375"/>
              <a:ext cx="407988" cy="106363"/>
            </a:xfrm>
            <a:custGeom>
              <a:avLst/>
              <a:gdLst>
                <a:gd name="T0" fmla="*/ 54 w 96"/>
                <a:gd name="T1" fmla="*/ 16 h 25"/>
                <a:gd name="T2" fmla="*/ 96 w 96"/>
                <a:gd name="T3" fmla="*/ 11 h 25"/>
                <a:gd name="T4" fmla="*/ 96 w 96"/>
                <a:gd name="T5" fmla="*/ 0 h 25"/>
                <a:gd name="T6" fmla="*/ 0 w 96"/>
                <a:gd name="T7" fmla="*/ 11 h 25"/>
                <a:gd name="T8" fmla="*/ 3 w 96"/>
                <a:gd name="T9" fmla="*/ 25 h 25"/>
                <a:gd name="T10" fmla="*/ 54 w 96"/>
                <a:gd name="T11" fmla="*/ 16 h 25"/>
              </a:gdLst>
              <a:ahLst/>
              <a:cxnLst>
                <a:cxn ang="0">
                  <a:pos x="T0" y="T1"/>
                </a:cxn>
                <a:cxn ang="0">
                  <a:pos x="T2" y="T3"/>
                </a:cxn>
                <a:cxn ang="0">
                  <a:pos x="T4" y="T5"/>
                </a:cxn>
                <a:cxn ang="0">
                  <a:pos x="T6" y="T7"/>
                </a:cxn>
                <a:cxn ang="0">
                  <a:pos x="T8" y="T9"/>
                </a:cxn>
                <a:cxn ang="0">
                  <a:pos x="T10" y="T11"/>
                </a:cxn>
              </a:cxnLst>
              <a:rect l="0" t="0" r="r" b="b"/>
              <a:pathLst>
                <a:path w="96" h="25">
                  <a:moveTo>
                    <a:pt x="54" y="16"/>
                  </a:moveTo>
                  <a:cubicBezTo>
                    <a:pt x="68" y="15"/>
                    <a:pt x="82" y="13"/>
                    <a:pt x="96" y="11"/>
                  </a:cubicBezTo>
                  <a:cubicBezTo>
                    <a:pt x="96" y="0"/>
                    <a:pt x="96" y="0"/>
                    <a:pt x="96" y="0"/>
                  </a:cubicBezTo>
                  <a:cubicBezTo>
                    <a:pt x="64" y="5"/>
                    <a:pt x="31" y="1"/>
                    <a:pt x="0" y="11"/>
                  </a:cubicBezTo>
                  <a:cubicBezTo>
                    <a:pt x="1" y="16"/>
                    <a:pt x="2" y="20"/>
                    <a:pt x="3" y="25"/>
                  </a:cubicBezTo>
                  <a:cubicBezTo>
                    <a:pt x="19" y="21"/>
                    <a:pt x="36" y="18"/>
                    <a:pt x="54" y="16"/>
                  </a:cubicBezTo>
                  <a:close/>
                </a:path>
              </a:pathLst>
            </a:custGeom>
            <a:solidFill>
              <a:srgbClr val="769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12"/>
            <p:cNvSpPr/>
            <p:nvPr/>
          </p:nvSpPr>
          <p:spPr bwMode="auto">
            <a:xfrm>
              <a:off x="6656388" y="3546475"/>
              <a:ext cx="411163" cy="136525"/>
            </a:xfrm>
            <a:custGeom>
              <a:avLst/>
              <a:gdLst>
                <a:gd name="T0" fmla="*/ 97 w 97"/>
                <a:gd name="T1" fmla="*/ 21 h 32"/>
                <a:gd name="T2" fmla="*/ 97 w 97"/>
                <a:gd name="T3" fmla="*/ 0 h 32"/>
                <a:gd name="T4" fmla="*/ 0 w 97"/>
                <a:gd name="T5" fmla="*/ 21 h 32"/>
                <a:gd name="T6" fmla="*/ 1 w 97"/>
                <a:gd name="T7" fmla="*/ 32 h 32"/>
                <a:gd name="T8" fmla="*/ 97 w 97"/>
                <a:gd name="T9" fmla="*/ 21 h 32"/>
              </a:gdLst>
              <a:ahLst/>
              <a:cxnLst>
                <a:cxn ang="0">
                  <a:pos x="T0" y="T1"/>
                </a:cxn>
                <a:cxn ang="0">
                  <a:pos x="T2" y="T3"/>
                </a:cxn>
                <a:cxn ang="0">
                  <a:pos x="T4" y="T5"/>
                </a:cxn>
                <a:cxn ang="0">
                  <a:pos x="T6" y="T7"/>
                </a:cxn>
                <a:cxn ang="0">
                  <a:pos x="T8" y="T9"/>
                </a:cxn>
              </a:cxnLst>
              <a:rect l="0" t="0" r="r" b="b"/>
              <a:pathLst>
                <a:path w="97" h="32">
                  <a:moveTo>
                    <a:pt x="97" y="21"/>
                  </a:moveTo>
                  <a:cubicBezTo>
                    <a:pt x="97" y="0"/>
                    <a:pt x="97" y="0"/>
                    <a:pt x="97" y="0"/>
                  </a:cubicBezTo>
                  <a:cubicBezTo>
                    <a:pt x="64" y="5"/>
                    <a:pt x="32" y="11"/>
                    <a:pt x="0" y="21"/>
                  </a:cubicBezTo>
                  <a:cubicBezTo>
                    <a:pt x="0" y="24"/>
                    <a:pt x="1" y="28"/>
                    <a:pt x="1" y="32"/>
                  </a:cubicBezTo>
                  <a:cubicBezTo>
                    <a:pt x="32" y="22"/>
                    <a:pt x="65" y="26"/>
                    <a:pt x="97" y="21"/>
                  </a:cubicBez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13"/>
            <p:cNvSpPr/>
            <p:nvPr/>
          </p:nvSpPr>
          <p:spPr bwMode="auto">
            <a:xfrm>
              <a:off x="7045326" y="3746500"/>
              <a:ext cx="412750" cy="255588"/>
            </a:xfrm>
            <a:custGeom>
              <a:avLst/>
              <a:gdLst>
                <a:gd name="T0" fmla="*/ 3 w 97"/>
                <a:gd name="T1" fmla="*/ 28 h 60"/>
                <a:gd name="T2" fmla="*/ 94 w 97"/>
                <a:gd name="T3" fmla="*/ 60 h 60"/>
                <a:gd name="T4" fmla="*/ 96 w 97"/>
                <a:gd name="T5" fmla="*/ 3 h 60"/>
                <a:gd name="T6" fmla="*/ 97 w 97"/>
                <a:gd name="T7" fmla="*/ 0 h 60"/>
                <a:gd name="T8" fmla="*/ 0 w 97"/>
                <a:gd name="T9" fmla="*/ 13 h 60"/>
                <a:gd name="T10" fmla="*/ 3 w 97"/>
                <a:gd name="T11" fmla="*/ 28 h 60"/>
              </a:gdLst>
              <a:ahLst/>
              <a:cxnLst>
                <a:cxn ang="0">
                  <a:pos x="T0" y="T1"/>
                </a:cxn>
                <a:cxn ang="0">
                  <a:pos x="T2" y="T3"/>
                </a:cxn>
                <a:cxn ang="0">
                  <a:pos x="T4" y="T5"/>
                </a:cxn>
                <a:cxn ang="0">
                  <a:pos x="T6" y="T7"/>
                </a:cxn>
                <a:cxn ang="0">
                  <a:pos x="T8" y="T9"/>
                </a:cxn>
                <a:cxn ang="0">
                  <a:pos x="T10" y="T11"/>
                </a:cxn>
              </a:cxnLst>
              <a:rect l="0" t="0" r="r" b="b"/>
              <a:pathLst>
                <a:path w="97" h="60">
                  <a:moveTo>
                    <a:pt x="3" y="28"/>
                  </a:moveTo>
                  <a:cubicBezTo>
                    <a:pt x="33" y="40"/>
                    <a:pt x="63" y="50"/>
                    <a:pt x="94" y="60"/>
                  </a:cubicBezTo>
                  <a:cubicBezTo>
                    <a:pt x="92" y="43"/>
                    <a:pt x="93" y="24"/>
                    <a:pt x="96" y="3"/>
                  </a:cubicBezTo>
                  <a:cubicBezTo>
                    <a:pt x="97" y="2"/>
                    <a:pt x="97" y="1"/>
                    <a:pt x="97" y="0"/>
                  </a:cubicBezTo>
                  <a:cubicBezTo>
                    <a:pt x="64" y="2"/>
                    <a:pt x="32" y="6"/>
                    <a:pt x="0" y="13"/>
                  </a:cubicBezTo>
                  <a:cubicBezTo>
                    <a:pt x="1" y="18"/>
                    <a:pt x="2" y="23"/>
                    <a:pt x="3" y="28"/>
                  </a:cubicBezTo>
                  <a:close/>
                </a:path>
              </a:pathLst>
            </a:custGeom>
            <a:solidFill>
              <a:srgbClr val="834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14"/>
            <p:cNvSpPr/>
            <p:nvPr/>
          </p:nvSpPr>
          <p:spPr bwMode="auto">
            <a:xfrm>
              <a:off x="7037388" y="2830513"/>
              <a:ext cx="827088" cy="857250"/>
            </a:xfrm>
            <a:custGeom>
              <a:avLst/>
              <a:gdLst>
                <a:gd name="T0" fmla="*/ 195 w 195"/>
                <a:gd name="T1" fmla="*/ 55 h 201"/>
                <a:gd name="T2" fmla="*/ 47 w 195"/>
                <a:gd name="T3" fmla="*/ 0 h 201"/>
                <a:gd name="T4" fmla="*/ 0 w 195"/>
                <a:gd name="T5" fmla="*/ 152 h 201"/>
                <a:gd name="T6" fmla="*/ 42 w 195"/>
                <a:gd name="T7" fmla="*/ 176 h 201"/>
                <a:gd name="T8" fmla="*/ 102 w 195"/>
                <a:gd name="T9" fmla="*/ 201 h 201"/>
                <a:gd name="T10" fmla="*/ 195 w 195"/>
                <a:gd name="T11" fmla="*/ 55 h 201"/>
              </a:gdLst>
              <a:ahLst/>
              <a:cxnLst>
                <a:cxn ang="0">
                  <a:pos x="T0" y="T1"/>
                </a:cxn>
                <a:cxn ang="0">
                  <a:pos x="T2" y="T3"/>
                </a:cxn>
                <a:cxn ang="0">
                  <a:pos x="T4" y="T5"/>
                </a:cxn>
                <a:cxn ang="0">
                  <a:pos x="T6" y="T7"/>
                </a:cxn>
                <a:cxn ang="0">
                  <a:pos x="T8" y="T9"/>
                </a:cxn>
                <a:cxn ang="0">
                  <a:pos x="T10" y="T11"/>
                </a:cxn>
              </a:cxnLst>
              <a:rect l="0" t="0" r="r" b="b"/>
              <a:pathLst>
                <a:path w="195" h="201">
                  <a:moveTo>
                    <a:pt x="195" y="55"/>
                  </a:moveTo>
                  <a:cubicBezTo>
                    <a:pt x="47" y="0"/>
                    <a:pt x="47" y="0"/>
                    <a:pt x="47" y="0"/>
                  </a:cubicBezTo>
                  <a:cubicBezTo>
                    <a:pt x="30" y="23"/>
                    <a:pt x="5" y="81"/>
                    <a:pt x="0" y="152"/>
                  </a:cubicBezTo>
                  <a:cubicBezTo>
                    <a:pt x="15" y="159"/>
                    <a:pt x="28" y="169"/>
                    <a:pt x="42" y="176"/>
                  </a:cubicBezTo>
                  <a:cubicBezTo>
                    <a:pt x="62" y="186"/>
                    <a:pt x="82" y="194"/>
                    <a:pt x="102" y="201"/>
                  </a:cubicBezTo>
                  <a:cubicBezTo>
                    <a:pt x="124" y="121"/>
                    <a:pt x="195" y="55"/>
                    <a:pt x="195" y="55"/>
                  </a:cubicBezTo>
                  <a:close/>
                </a:path>
              </a:pathLst>
            </a:custGeom>
            <a:solidFill>
              <a:srgbClr val="B8A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15"/>
            <p:cNvSpPr/>
            <p:nvPr/>
          </p:nvSpPr>
          <p:spPr bwMode="auto">
            <a:xfrm>
              <a:off x="7029451" y="3478213"/>
              <a:ext cx="441325" cy="323850"/>
            </a:xfrm>
            <a:custGeom>
              <a:avLst/>
              <a:gdLst>
                <a:gd name="T0" fmla="*/ 2 w 104"/>
                <a:gd name="T1" fmla="*/ 0 h 76"/>
                <a:gd name="T2" fmla="*/ 2 w 104"/>
                <a:gd name="T3" fmla="*/ 59 h 76"/>
                <a:gd name="T4" fmla="*/ 4 w 104"/>
                <a:gd name="T5" fmla="*/ 76 h 76"/>
                <a:gd name="T6" fmla="*/ 101 w 104"/>
                <a:gd name="T7" fmla="*/ 63 h 76"/>
                <a:gd name="T8" fmla="*/ 104 w 104"/>
                <a:gd name="T9" fmla="*/ 49 h 76"/>
                <a:gd name="T10" fmla="*/ 44 w 104"/>
                <a:gd name="T11" fmla="*/ 24 h 76"/>
                <a:gd name="T12" fmla="*/ 2 w 104"/>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04" h="76">
                  <a:moveTo>
                    <a:pt x="2" y="0"/>
                  </a:moveTo>
                  <a:cubicBezTo>
                    <a:pt x="0" y="19"/>
                    <a:pt x="0" y="39"/>
                    <a:pt x="2" y="59"/>
                  </a:cubicBezTo>
                  <a:cubicBezTo>
                    <a:pt x="3" y="65"/>
                    <a:pt x="3" y="70"/>
                    <a:pt x="4" y="76"/>
                  </a:cubicBezTo>
                  <a:cubicBezTo>
                    <a:pt x="36" y="69"/>
                    <a:pt x="68" y="65"/>
                    <a:pt x="101" y="63"/>
                  </a:cubicBezTo>
                  <a:cubicBezTo>
                    <a:pt x="102" y="58"/>
                    <a:pt x="103" y="53"/>
                    <a:pt x="104" y="49"/>
                  </a:cubicBezTo>
                  <a:cubicBezTo>
                    <a:pt x="84" y="42"/>
                    <a:pt x="64" y="34"/>
                    <a:pt x="44" y="24"/>
                  </a:cubicBezTo>
                  <a:cubicBezTo>
                    <a:pt x="30" y="17"/>
                    <a:pt x="17" y="7"/>
                    <a:pt x="2" y="0"/>
                  </a:cubicBezTo>
                  <a:close/>
                </a:path>
              </a:pathLst>
            </a:custGeom>
            <a:solidFill>
              <a:srgbClr val="F2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16"/>
            <p:cNvSpPr/>
            <p:nvPr/>
          </p:nvSpPr>
          <p:spPr bwMode="auto">
            <a:xfrm>
              <a:off x="7173913" y="4079875"/>
              <a:ext cx="388938" cy="271463"/>
            </a:xfrm>
            <a:custGeom>
              <a:avLst/>
              <a:gdLst>
                <a:gd name="T0" fmla="*/ 36 w 92"/>
                <a:gd name="T1" fmla="*/ 64 h 64"/>
                <a:gd name="T2" fmla="*/ 92 w 92"/>
                <a:gd name="T3" fmla="*/ 61 h 64"/>
                <a:gd name="T4" fmla="*/ 67 w 92"/>
                <a:gd name="T5" fmla="*/ 0 h 64"/>
                <a:gd name="T6" fmla="*/ 0 w 92"/>
                <a:gd name="T7" fmla="*/ 18 h 64"/>
                <a:gd name="T8" fmla="*/ 36 w 92"/>
                <a:gd name="T9" fmla="*/ 64 h 64"/>
              </a:gdLst>
              <a:ahLst/>
              <a:cxnLst>
                <a:cxn ang="0">
                  <a:pos x="T0" y="T1"/>
                </a:cxn>
                <a:cxn ang="0">
                  <a:pos x="T2" y="T3"/>
                </a:cxn>
                <a:cxn ang="0">
                  <a:pos x="T4" y="T5"/>
                </a:cxn>
                <a:cxn ang="0">
                  <a:pos x="T6" y="T7"/>
                </a:cxn>
                <a:cxn ang="0">
                  <a:pos x="T8" y="T9"/>
                </a:cxn>
              </a:cxnLst>
              <a:rect l="0" t="0" r="r" b="b"/>
              <a:pathLst>
                <a:path w="92" h="64">
                  <a:moveTo>
                    <a:pt x="36" y="64"/>
                  </a:moveTo>
                  <a:cubicBezTo>
                    <a:pt x="92" y="61"/>
                    <a:pt x="92" y="61"/>
                    <a:pt x="92" y="61"/>
                  </a:cubicBezTo>
                  <a:cubicBezTo>
                    <a:pt x="92" y="61"/>
                    <a:pt x="74" y="40"/>
                    <a:pt x="67" y="0"/>
                  </a:cubicBezTo>
                  <a:cubicBezTo>
                    <a:pt x="45" y="7"/>
                    <a:pt x="22" y="12"/>
                    <a:pt x="0" y="18"/>
                  </a:cubicBezTo>
                  <a:cubicBezTo>
                    <a:pt x="18" y="48"/>
                    <a:pt x="36" y="64"/>
                    <a:pt x="36" y="64"/>
                  </a:cubicBezTo>
                  <a:close/>
                </a:path>
              </a:pathLst>
            </a:custGeom>
            <a:solidFill>
              <a:srgbClr val="604E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7058026" y="3865563"/>
              <a:ext cx="400050" cy="290513"/>
            </a:xfrm>
            <a:custGeom>
              <a:avLst/>
              <a:gdLst>
                <a:gd name="T0" fmla="*/ 27 w 94"/>
                <a:gd name="T1" fmla="*/ 68 h 68"/>
                <a:gd name="T2" fmla="*/ 94 w 94"/>
                <a:gd name="T3" fmla="*/ 50 h 68"/>
                <a:gd name="T4" fmla="*/ 91 w 94"/>
                <a:gd name="T5" fmla="*/ 32 h 68"/>
                <a:gd name="T6" fmla="*/ 0 w 94"/>
                <a:gd name="T7" fmla="*/ 0 h 68"/>
                <a:gd name="T8" fmla="*/ 27 w 94"/>
                <a:gd name="T9" fmla="*/ 68 h 68"/>
              </a:gdLst>
              <a:ahLst/>
              <a:cxnLst>
                <a:cxn ang="0">
                  <a:pos x="T0" y="T1"/>
                </a:cxn>
                <a:cxn ang="0">
                  <a:pos x="T2" y="T3"/>
                </a:cxn>
                <a:cxn ang="0">
                  <a:pos x="T4" y="T5"/>
                </a:cxn>
                <a:cxn ang="0">
                  <a:pos x="T6" y="T7"/>
                </a:cxn>
                <a:cxn ang="0">
                  <a:pos x="T8" y="T9"/>
                </a:cxn>
              </a:cxnLst>
              <a:rect l="0" t="0" r="r" b="b"/>
              <a:pathLst>
                <a:path w="94" h="68">
                  <a:moveTo>
                    <a:pt x="27" y="68"/>
                  </a:moveTo>
                  <a:cubicBezTo>
                    <a:pt x="49" y="62"/>
                    <a:pt x="72" y="57"/>
                    <a:pt x="94" y="50"/>
                  </a:cubicBezTo>
                  <a:cubicBezTo>
                    <a:pt x="92" y="45"/>
                    <a:pt x="92" y="38"/>
                    <a:pt x="91" y="32"/>
                  </a:cubicBezTo>
                  <a:cubicBezTo>
                    <a:pt x="60" y="22"/>
                    <a:pt x="30" y="12"/>
                    <a:pt x="0" y="0"/>
                  </a:cubicBezTo>
                  <a:cubicBezTo>
                    <a:pt x="6" y="28"/>
                    <a:pt x="16" y="50"/>
                    <a:pt x="27" y="68"/>
                  </a:cubicBezTo>
                  <a:close/>
                </a:path>
              </a:pathLst>
            </a:custGeom>
            <a:solidFill>
              <a:srgbClr val="72A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7694613" y="2493963"/>
              <a:ext cx="80963" cy="76200"/>
            </a:xfrm>
            <a:custGeom>
              <a:avLst/>
              <a:gdLst>
                <a:gd name="T0" fmla="*/ 46 w 51"/>
                <a:gd name="T1" fmla="*/ 0 h 48"/>
                <a:gd name="T2" fmla="*/ 0 w 51"/>
                <a:gd name="T3" fmla="*/ 24 h 48"/>
                <a:gd name="T4" fmla="*/ 51 w 51"/>
                <a:gd name="T5" fmla="*/ 48 h 48"/>
                <a:gd name="T6" fmla="*/ 46 w 51"/>
                <a:gd name="T7" fmla="*/ 0 h 48"/>
              </a:gdLst>
              <a:ahLst/>
              <a:cxnLst>
                <a:cxn ang="0">
                  <a:pos x="T0" y="T1"/>
                </a:cxn>
                <a:cxn ang="0">
                  <a:pos x="T2" y="T3"/>
                </a:cxn>
                <a:cxn ang="0">
                  <a:pos x="T4" y="T5"/>
                </a:cxn>
                <a:cxn ang="0">
                  <a:pos x="T6" y="T7"/>
                </a:cxn>
              </a:cxnLst>
              <a:rect l="0" t="0" r="r" b="b"/>
              <a:pathLst>
                <a:path w="51" h="48">
                  <a:moveTo>
                    <a:pt x="46" y="0"/>
                  </a:moveTo>
                  <a:lnTo>
                    <a:pt x="0" y="24"/>
                  </a:lnTo>
                  <a:lnTo>
                    <a:pt x="51" y="48"/>
                  </a:lnTo>
                  <a:lnTo>
                    <a:pt x="46"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7626351" y="2532063"/>
              <a:ext cx="161925" cy="101600"/>
            </a:xfrm>
            <a:custGeom>
              <a:avLst/>
              <a:gdLst>
                <a:gd name="T0" fmla="*/ 43 w 102"/>
                <a:gd name="T1" fmla="*/ 0 h 64"/>
                <a:gd name="T2" fmla="*/ 0 w 102"/>
                <a:gd name="T3" fmla="*/ 21 h 64"/>
                <a:gd name="T4" fmla="*/ 102 w 102"/>
                <a:gd name="T5" fmla="*/ 64 h 64"/>
                <a:gd name="T6" fmla="*/ 94 w 102"/>
                <a:gd name="T7" fmla="*/ 24 h 64"/>
                <a:gd name="T8" fmla="*/ 43 w 102"/>
                <a:gd name="T9" fmla="*/ 0 h 64"/>
              </a:gdLst>
              <a:ahLst/>
              <a:cxnLst>
                <a:cxn ang="0">
                  <a:pos x="T0" y="T1"/>
                </a:cxn>
                <a:cxn ang="0">
                  <a:pos x="T2" y="T3"/>
                </a:cxn>
                <a:cxn ang="0">
                  <a:pos x="T4" y="T5"/>
                </a:cxn>
                <a:cxn ang="0">
                  <a:pos x="T6" y="T7"/>
                </a:cxn>
                <a:cxn ang="0">
                  <a:pos x="T8" y="T9"/>
                </a:cxn>
              </a:cxnLst>
              <a:rect l="0" t="0" r="r" b="b"/>
              <a:pathLst>
                <a:path w="102" h="64">
                  <a:moveTo>
                    <a:pt x="43" y="0"/>
                  </a:moveTo>
                  <a:lnTo>
                    <a:pt x="0" y="21"/>
                  </a:lnTo>
                  <a:lnTo>
                    <a:pt x="102" y="64"/>
                  </a:lnTo>
                  <a:lnTo>
                    <a:pt x="94" y="24"/>
                  </a:lnTo>
                  <a:lnTo>
                    <a:pt x="43" y="0"/>
                  </a:lnTo>
                  <a:close/>
                </a:path>
              </a:pathLst>
            </a:custGeom>
            <a:solidFill>
              <a:srgbClr val="ACB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0"/>
            <p:cNvSpPr/>
            <p:nvPr/>
          </p:nvSpPr>
          <p:spPr bwMode="auto">
            <a:xfrm>
              <a:off x="7554913" y="2565400"/>
              <a:ext cx="241300" cy="149225"/>
            </a:xfrm>
            <a:custGeom>
              <a:avLst/>
              <a:gdLst>
                <a:gd name="T0" fmla="*/ 45 w 152"/>
                <a:gd name="T1" fmla="*/ 0 h 94"/>
                <a:gd name="T2" fmla="*/ 0 w 152"/>
                <a:gd name="T3" fmla="*/ 24 h 94"/>
                <a:gd name="T4" fmla="*/ 152 w 152"/>
                <a:gd name="T5" fmla="*/ 94 h 94"/>
                <a:gd name="T6" fmla="*/ 147 w 152"/>
                <a:gd name="T7" fmla="*/ 43 h 94"/>
                <a:gd name="T8" fmla="*/ 45 w 152"/>
                <a:gd name="T9" fmla="*/ 0 h 94"/>
              </a:gdLst>
              <a:ahLst/>
              <a:cxnLst>
                <a:cxn ang="0">
                  <a:pos x="T0" y="T1"/>
                </a:cxn>
                <a:cxn ang="0">
                  <a:pos x="T2" y="T3"/>
                </a:cxn>
                <a:cxn ang="0">
                  <a:pos x="T4" y="T5"/>
                </a:cxn>
                <a:cxn ang="0">
                  <a:pos x="T6" y="T7"/>
                </a:cxn>
                <a:cxn ang="0">
                  <a:pos x="T8" y="T9"/>
                </a:cxn>
              </a:cxnLst>
              <a:rect l="0" t="0" r="r" b="b"/>
              <a:pathLst>
                <a:path w="152" h="94">
                  <a:moveTo>
                    <a:pt x="45" y="0"/>
                  </a:moveTo>
                  <a:lnTo>
                    <a:pt x="0" y="24"/>
                  </a:lnTo>
                  <a:lnTo>
                    <a:pt x="152" y="94"/>
                  </a:lnTo>
                  <a:lnTo>
                    <a:pt x="147" y="43"/>
                  </a:lnTo>
                  <a:lnTo>
                    <a:pt x="45"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1"/>
            <p:cNvSpPr/>
            <p:nvPr/>
          </p:nvSpPr>
          <p:spPr bwMode="auto">
            <a:xfrm>
              <a:off x="7470776" y="2603500"/>
              <a:ext cx="342900" cy="204788"/>
            </a:xfrm>
            <a:custGeom>
              <a:avLst/>
              <a:gdLst>
                <a:gd name="T0" fmla="*/ 53 w 216"/>
                <a:gd name="T1" fmla="*/ 0 h 129"/>
                <a:gd name="T2" fmla="*/ 0 w 216"/>
                <a:gd name="T3" fmla="*/ 27 h 129"/>
                <a:gd name="T4" fmla="*/ 216 w 216"/>
                <a:gd name="T5" fmla="*/ 129 h 129"/>
                <a:gd name="T6" fmla="*/ 205 w 216"/>
                <a:gd name="T7" fmla="*/ 70 h 129"/>
                <a:gd name="T8" fmla="*/ 53 w 216"/>
                <a:gd name="T9" fmla="*/ 0 h 129"/>
              </a:gdLst>
              <a:ahLst/>
              <a:cxnLst>
                <a:cxn ang="0">
                  <a:pos x="T0" y="T1"/>
                </a:cxn>
                <a:cxn ang="0">
                  <a:pos x="T2" y="T3"/>
                </a:cxn>
                <a:cxn ang="0">
                  <a:pos x="T4" y="T5"/>
                </a:cxn>
                <a:cxn ang="0">
                  <a:pos x="T6" y="T7"/>
                </a:cxn>
                <a:cxn ang="0">
                  <a:pos x="T8" y="T9"/>
                </a:cxn>
              </a:cxnLst>
              <a:rect l="0" t="0" r="r" b="b"/>
              <a:pathLst>
                <a:path w="216" h="129">
                  <a:moveTo>
                    <a:pt x="53" y="0"/>
                  </a:moveTo>
                  <a:lnTo>
                    <a:pt x="0" y="27"/>
                  </a:lnTo>
                  <a:lnTo>
                    <a:pt x="216" y="129"/>
                  </a:lnTo>
                  <a:lnTo>
                    <a:pt x="205" y="70"/>
                  </a:lnTo>
                  <a:lnTo>
                    <a:pt x="53" y="0"/>
                  </a:lnTo>
                  <a:close/>
                </a:path>
              </a:pathLst>
            </a:custGeom>
            <a:solidFill>
              <a:srgbClr val="ACB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
            <p:cNvSpPr/>
            <p:nvPr/>
          </p:nvSpPr>
          <p:spPr bwMode="auto">
            <a:xfrm>
              <a:off x="7385051" y="2646363"/>
              <a:ext cx="441325" cy="247650"/>
            </a:xfrm>
            <a:custGeom>
              <a:avLst/>
              <a:gdLst>
                <a:gd name="T0" fmla="*/ 54 w 278"/>
                <a:gd name="T1" fmla="*/ 0 h 156"/>
                <a:gd name="T2" fmla="*/ 0 w 278"/>
                <a:gd name="T3" fmla="*/ 27 h 156"/>
                <a:gd name="T4" fmla="*/ 278 w 278"/>
                <a:gd name="T5" fmla="*/ 156 h 156"/>
                <a:gd name="T6" fmla="*/ 270 w 278"/>
                <a:gd name="T7" fmla="*/ 102 h 156"/>
                <a:gd name="T8" fmla="*/ 54 w 278"/>
                <a:gd name="T9" fmla="*/ 0 h 156"/>
              </a:gdLst>
              <a:ahLst/>
              <a:cxnLst>
                <a:cxn ang="0">
                  <a:pos x="T0" y="T1"/>
                </a:cxn>
                <a:cxn ang="0">
                  <a:pos x="T2" y="T3"/>
                </a:cxn>
                <a:cxn ang="0">
                  <a:pos x="T4" y="T5"/>
                </a:cxn>
                <a:cxn ang="0">
                  <a:pos x="T6" y="T7"/>
                </a:cxn>
                <a:cxn ang="0">
                  <a:pos x="T8" y="T9"/>
                </a:cxn>
              </a:cxnLst>
              <a:rect l="0" t="0" r="r" b="b"/>
              <a:pathLst>
                <a:path w="278" h="156">
                  <a:moveTo>
                    <a:pt x="54" y="0"/>
                  </a:moveTo>
                  <a:lnTo>
                    <a:pt x="0" y="27"/>
                  </a:lnTo>
                  <a:lnTo>
                    <a:pt x="278" y="156"/>
                  </a:lnTo>
                  <a:lnTo>
                    <a:pt x="270" y="102"/>
                  </a:lnTo>
                  <a:lnTo>
                    <a:pt x="54"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3"/>
            <p:cNvSpPr/>
            <p:nvPr/>
          </p:nvSpPr>
          <p:spPr bwMode="auto">
            <a:xfrm>
              <a:off x="7313613" y="2689225"/>
              <a:ext cx="525463" cy="290513"/>
            </a:xfrm>
            <a:custGeom>
              <a:avLst/>
              <a:gdLst>
                <a:gd name="T0" fmla="*/ 45 w 331"/>
                <a:gd name="T1" fmla="*/ 0 h 183"/>
                <a:gd name="T2" fmla="*/ 0 w 331"/>
                <a:gd name="T3" fmla="*/ 24 h 183"/>
                <a:gd name="T4" fmla="*/ 331 w 331"/>
                <a:gd name="T5" fmla="*/ 183 h 183"/>
                <a:gd name="T6" fmla="*/ 323 w 331"/>
                <a:gd name="T7" fmla="*/ 129 h 183"/>
                <a:gd name="T8" fmla="*/ 45 w 331"/>
                <a:gd name="T9" fmla="*/ 0 h 183"/>
              </a:gdLst>
              <a:ahLst/>
              <a:cxnLst>
                <a:cxn ang="0">
                  <a:pos x="T0" y="T1"/>
                </a:cxn>
                <a:cxn ang="0">
                  <a:pos x="T2" y="T3"/>
                </a:cxn>
                <a:cxn ang="0">
                  <a:pos x="T4" y="T5"/>
                </a:cxn>
                <a:cxn ang="0">
                  <a:pos x="T6" y="T7"/>
                </a:cxn>
                <a:cxn ang="0">
                  <a:pos x="T8" y="T9"/>
                </a:cxn>
              </a:cxnLst>
              <a:rect l="0" t="0" r="r" b="b"/>
              <a:pathLst>
                <a:path w="331" h="183">
                  <a:moveTo>
                    <a:pt x="45" y="0"/>
                  </a:moveTo>
                  <a:lnTo>
                    <a:pt x="0" y="24"/>
                  </a:lnTo>
                  <a:lnTo>
                    <a:pt x="331" y="183"/>
                  </a:lnTo>
                  <a:lnTo>
                    <a:pt x="323" y="129"/>
                  </a:lnTo>
                  <a:lnTo>
                    <a:pt x="45" y="0"/>
                  </a:lnTo>
                  <a:close/>
                </a:path>
              </a:pathLst>
            </a:custGeom>
            <a:solidFill>
              <a:srgbClr val="ACB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4"/>
            <p:cNvSpPr/>
            <p:nvPr/>
          </p:nvSpPr>
          <p:spPr bwMode="auto">
            <a:xfrm>
              <a:off x="7240588" y="2727325"/>
              <a:ext cx="611188" cy="341313"/>
            </a:xfrm>
            <a:custGeom>
              <a:avLst/>
              <a:gdLst>
                <a:gd name="T0" fmla="*/ 46 w 385"/>
                <a:gd name="T1" fmla="*/ 0 h 215"/>
                <a:gd name="T2" fmla="*/ 0 w 385"/>
                <a:gd name="T3" fmla="*/ 24 h 215"/>
                <a:gd name="T4" fmla="*/ 385 w 385"/>
                <a:gd name="T5" fmla="*/ 215 h 215"/>
                <a:gd name="T6" fmla="*/ 377 w 385"/>
                <a:gd name="T7" fmla="*/ 159 h 215"/>
                <a:gd name="T8" fmla="*/ 46 w 385"/>
                <a:gd name="T9" fmla="*/ 0 h 215"/>
              </a:gdLst>
              <a:ahLst/>
              <a:cxnLst>
                <a:cxn ang="0">
                  <a:pos x="T0" y="T1"/>
                </a:cxn>
                <a:cxn ang="0">
                  <a:pos x="T2" y="T3"/>
                </a:cxn>
                <a:cxn ang="0">
                  <a:pos x="T4" y="T5"/>
                </a:cxn>
                <a:cxn ang="0">
                  <a:pos x="T6" y="T7"/>
                </a:cxn>
                <a:cxn ang="0">
                  <a:pos x="T8" y="T9"/>
                </a:cxn>
              </a:cxnLst>
              <a:rect l="0" t="0" r="r" b="b"/>
              <a:pathLst>
                <a:path w="385" h="215">
                  <a:moveTo>
                    <a:pt x="46" y="0"/>
                  </a:moveTo>
                  <a:lnTo>
                    <a:pt x="0" y="24"/>
                  </a:lnTo>
                  <a:lnTo>
                    <a:pt x="385" y="215"/>
                  </a:lnTo>
                  <a:lnTo>
                    <a:pt x="377" y="159"/>
                  </a:lnTo>
                  <a:lnTo>
                    <a:pt x="46"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5"/>
            <p:cNvSpPr/>
            <p:nvPr/>
          </p:nvSpPr>
          <p:spPr bwMode="auto">
            <a:xfrm>
              <a:off x="7131051" y="2765425"/>
              <a:ext cx="733425" cy="388938"/>
            </a:xfrm>
            <a:custGeom>
              <a:avLst/>
              <a:gdLst>
                <a:gd name="T0" fmla="*/ 69 w 462"/>
                <a:gd name="T1" fmla="*/ 0 h 245"/>
                <a:gd name="T2" fmla="*/ 0 w 462"/>
                <a:gd name="T3" fmla="*/ 35 h 245"/>
                <a:gd name="T4" fmla="*/ 462 w 462"/>
                <a:gd name="T5" fmla="*/ 245 h 245"/>
                <a:gd name="T6" fmla="*/ 454 w 462"/>
                <a:gd name="T7" fmla="*/ 191 h 245"/>
                <a:gd name="T8" fmla="*/ 69 w 462"/>
                <a:gd name="T9" fmla="*/ 0 h 245"/>
              </a:gdLst>
              <a:ahLst/>
              <a:cxnLst>
                <a:cxn ang="0">
                  <a:pos x="T0" y="T1"/>
                </a:cxn>
                <a:cxn ang="0">
                  <a:pos x="T2" y="T3"/>
                </a:cxn>
                <a:cxn ang="0">
                  <a:pos x="T4" y="T5"/>
                </a:cxn>
                <a:cxn ang="0">
                  <a:pos x="T6" y="T7"/>
                </a:cxn>
                <a:cxn ang="0">
                  <a:pos x="T8" y="T9"/>
                </a:cxn>
              </a:cxnLst>
              <a:rect l="0" t="0" r="r" b="b"/>
              <a:pathLst>
                <a:path w="462" h="245">
                  <a:moveTo>
                    <a:pt x="69" y="0"/>
                  </a:moveTo>
                  <a:lnTo>
                    <a:pt x="0" y="35"/>
                  </a:lnTo>
                  <a:lnTo>
                    <a:pt x="462" y="245"/>
                  </a:lnTo>
                  <a:lnTo>
                    <a:pt x="454" y="191"/>
                  </a:lnTo>
                  <a:lnTo>
                    <a:pt x="69" y="0"/>
                  </a:lnTo>
                  <a:close/>
                </a:path>
              </a:pathLst>
            </a:custGeom>
            <a:solidFill>
              <a:srgbClr val="ACB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6"/>
            <p:cNvSpPr/>
            <p:nvPr/>
          </p:nvSpPr>
          <p:spPr bwMode="auto">
            <a:xfrm>
              <a:off x="7453313" y="3644900"/>
              <a:ext cx="1395413" cy="715963"/>
            </a:xfrm>
            <a:custGeom>
              <a:avLst/>
              <a:gdLst>
                <a:gd name="T0" fmla="*/ 329 w 329"/>
                <a:gd name="T1" fmla="*/ 163 h 168"/>
                <a:gd name="T2" fmla="*/ 160 w 329"/>
                <a:gd name="T3" fmla="*/ 3 h 168"/>
                <a:gd name="T4" fmla="*/ 0 w 329"/>
                <a:gd name="T5" fmla="*/ 167 h 168"/>
                <a:gd name="T6" fmla="*/ 329 w 329"/>
                <a:gd name="T7" fmla="*/ 168 h 168"/>
                <a:gd name="T8" fmla="*/ 329 w 329"/>
                <a:gd name="T9" fmla="*/ 163 h 168"/>
              </a:gdLst>
              <a:ahLst/>
              <a:cxnLst>
                <a:cxn ang="0">
                  <a:pos x="T0" y="T1"/>
                </a:cxn>
                <a:cxn ang="0">
                  <a:pos x="T2" y="T3"/>
                </a:cxn>
                <a:cxn ang="0">
                  <a:pos x="T4" y="T5"/>
                </a:cxn>
                <a:cxn ang="0">
                  <a:pos x="T6" y="T7"/>
                </a:cxn>
                <a:cxn ang="0">
                  <a:pos x="T8" y="T9"/>
                </a:cxn>
              </a:cxnLst>
              <a:rect l="0" t="0" r="r" b="b"/>
              <a:pathLst>
                <a:path w="329" h="168">
                  <a:moveTo>
                    <a:pt x="329" y="163"/>
                  </a:moveTo>
                  <a:cubicBezTo>
                    <a:pt x="327" y="72"/>
                    <a:pt x="251" y="0"/>
                    <a:pt x="160" y="3"/>
                  </a:cubicBezTo>
                  <a:cubicBezTo>
                    <a:pt x="71" y="5"/>
                    <a:pt x="0" y="78"/>
                    <a:pt x="0" y="167"/>
                  </a:cubicBezTo>
                  <a:cubicBezTo>
                    <a:pt x="329" y="168"/>
                    <a:pt x="329" y="168"/>
                    <a:pt x="329" y="168"/>
                  </a:cubicBezTo>
                  <a:cubicBezTo>
                    <a:pt x="329" y="166"/>
                    <a:pt x="329" y="165"/>
                    <a:pt x="329" y="163"/>
                  </a:cubicBezTo>
                  <a:close/>
                </a:path>
              </a:pathLst>
            </a:custGeom>
            <a:solidFill>
              <a:srgbClr val="FF7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7"/>
            <p:cNvSpPr/>
            <p:nvPr/>
          </p:nvSpPr>
          <p:spPr bwMode="auto">
            <a:xfrm>
              <a:off x="7631113" y="3840163"/>
              <a:ext cx="1004888" cy="523875"/>
            </a:xfrm>
            <a:custGeom>
              <a:avLst/>
              <a:gdLst>
                <a:gd name="T0" fmla="*/ 234 w 237"/>
                <a:gd name="T1" fmla="*/ 122 h 123"/>
                <a:gd name="T2" fmla="*/ 119 w 237"/>
                <a:gd name="T3" fmla="*/ 2 h 123"/>
                <a:gd name="T4" fmla="*/ 0 w 237"/>
                <a:gd name="T5" fmla="*/ 121 h 123"/>
                <a:gd name="T6" fmla="*/ 226 w 237"/>
                <a:gd name="T7" fmla="*/ 122 h 123"/>
                <a:gd name="T8" fmla="*/ 234 w 237"/>
                <a:gd name="T9" fmla="*/ 122 h 123"/>
              </a:gdLst>
              <a:ahLst/>
              <a:cxnLst>
                <a:cxn ang="0">
                  <a:pos x="T0" y="T1"/>
                </a:cxn>
                <a:cxn ang="0">
                  <a:pos x="T2" y="T3"/>
                </a:cxn>
                <a:cxn ang="0">
                  <a:pos x="T4" y="T5"/>
                </a:cxn>
                <a:cxn ang="0">
                  <a:pos x="T6" y="T7"/>
                </a:cxn>
                <a:cxn ang="0">
                  <a:pos x="T8" y="T9"/>
                </a:cxn>
              </a:cxnLst>
              <a:rect l="0" t="0" r="r" b="b"/>
              <a:pathLst>
                <a:path w="237" h="123">
                  <a:moveTo>
                    <a:pt x="234" y="122"/>
                  </a:moveTo>
                  <a:cubicBezTo>
                    <a:pt x="237" y="55"/>
                    <a:pt x="181" y="0"/>
                    <a:pt x="119" y="2"/>
                  </a:cubicBezTo>
                  <a:cubicBezTo>
                    <a:pt x="58" y="4"/>
                    <a:pt x="6" y="57"/>
                    <a:pt x="0" y="121"/>
                  </a:cubicBezTo>
                  <a:cubicBezTo>
                    <a:pt x="226" y="122"/>
                    <a:pt x="226" y="122"/>
                    <a:pt x="226" y="122"/>
                  </a:cubicBezTo>
                  <a:cubicBezTo>
                    <a:pt x="226" y="121"/>
                    <a:pt x="234" y="123"/>
                    <a:pt x="234" y="122"/>
                  </a:cubicBezTo>
                  <a:close/>
                </a:path>
              </a:pathLst>
            </a:custGeom>
            <a:solidFill>
              <a:srgbClr val="7EBB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8"/>
            <p:cNvSpPr/>
            <p:nvPr/>
          </p:nvSpPr>
          <p:spPr bwMode="auto">
            <a:xfrm>
              <a:off x="7805738" y="4006850"/>
              <a:ext cx="685800" cy="354013"/>
            </a:xfrm>
            <a:custGeom>
              <a:avLst/>
              <a:gdLst>
                <a:gd name="T0" fmla="*/ 162 w 162"/>
                <a:gd name="T1" fmla="*/ 81 h 83"/>
                <a:gd name="T2" fmla="*/ 79 w 162"/>
                <a:gd name="T3" fmla="*/ 2 h 83"/>
                <a:gd name="T4" fmla="*/ 0 w 162"/>
                <a:gd name="T5" fmla="*/ 82 h 83"/>
                <a:gd name="T6" fmla="*/ 162 w 162"/>
                <a:gd name="T7" fmla="*/ 83 h 83"/>
                <a:gd name="T8" fmla="*/ 162 w 162"/>
                <a:gd name="T9" fmla="*/ 81 h 83"/>
              </a:gdLst>
              <a:ahLst/>
              <a:cxnLst>
                <a:cxn ang="0">
                  <a:pos x="T0" y="T1"/>
                </a:cxn>
                <a:cxn ang="0">
                  <a:pos x="T2" y="T3"/>
                </a:cxn>
                <a:cxn ang="0">
                  <a:pos x="T4" y="T5"/>
                </a:cxn>
                <a:cxn ang="0">
                  <a:pos x="T6" y="T7"/>
                </a:cxn>
                <a:cxn ang="0">
                  <a:pos x="T8" y="T9"/>
                </a:cxn>
              </a:cxnLst>
              <a:rect l="0" t="0" r="r" b="b"/>
              <a:pathLst>
                <a:path w="162" h="83">
                  <a:moveTo>
                    <a:pt x="162" y="81"/>
                  </a:moveTo>
                  <a:cubicBezTo>
                    <a:pt x="161" y="36"/>
                    <a:pt x="124" y="0"/>
                    <a:pt x="79" y="2"/>
                  </a:cubicBezTo>
                  <a:cubicBezTo>
                    <a:pt x="35" y="3"/>
                    <a:pt x="0" y="39"/>
                    <a:pt x="0" y="82"/>
                  </a:cubicBezTo>
                  <a:cubicBezTo>
                    <a:pt x="162" y="83"/>
                    <a:pt x="162" y="83"/>
                    <a:pt x="162" y="83"/>
                  </a:cubicBezTo>
                  <a:cubicBezTo>
                    <a:pt x="162" y="82"/>
                    <a:pt x="162" y="82"/>
                    <a:pt x="162" y="81"/>
                  </a:cubicBezTo>
                  <a:close/>
                </a:path>
              </a:pathLst>
            </a:custGeom>
            <a:solidFill>
              <a:srgbClr val="8D5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9"/>
            <p:cNvSpPr/>
            <p:nvPr/>
          </p:nvSpPr>
          <p:spPr bwMode="auto">
            <a:xfrm>
              <a:off x="7927976" y="4133850"/>
              <a:ext cx="446088" cy="227013"/>
            </a:xfrm>
            <a:custGeom>
              <a:avLst/>
              <a:gdLst>
                <a:gd name="T0" fmla="*/ 105 w 105"/>
                <a:gd name="T1" fmla="*/ 52 h 53"/>
                <a:gd name="T2" fmla="*/ 51 w 105"/>
                <a:gd name="T3" fmla="*/ 0 h 53"/>
                <a:gd name="T4" fmla="*/ 0 w 105"/>
                <a:gd name="T5" fmla="*/ 53 h 53"/>
                <a:gd name="T6" fmla="*/ 105 w 105"/>
                <a:gd name="T7" fmla="*/ 53 h 53"/>
                <a:gd name="T8" fmla="*/ 105 w 105"/>
                <a:gd name="T9" fmla="*/ 52 h 53"/>
              </a:gdLst>
              <a:ahLst/>
              <a:cxnLst>
                <a:cxn ang="0">
                  <a:pos x="T0" y="T1"/>
                </a:cxn>
                <a:cxn ang="0">
                  <a:pos x="T2" y="T3"/>
                </a:cxn>
                <a:cxn ang="0">
                  <a:pos x="T4" y="T5"/>
                </a:cxn>
                <a:cxn ang="0">
                  <a:pos x="T6" y="T7"/>
                </a:cxn>
                <a:cxn ang="0">
                  <a:pos x="T8" y="T9"/>
                </a:cxn>
              </a:cxnLst>
              <a:rect l="0" t="0" r="r" b="b"/>
              <a:pathLst>
                <a:path w="105" h="53">
                  <a:moveTo>
                    <a:pt x="105" y="52"/>
                  </a:moveTo>
                  <a:cubicBezTo>
                    <a:pt x="104" y="23"/>
                    <a:pt x="80" y="0"/>
                    <a:pt x="51" y="0"/>
                  </a:cubicBezTo>
                  <a:cubicBezTo>
                    <a:pt x="23" y="1"/>
                    <a:pt x="0" y="24"/>
                    <a:pt x="0" y="53"/>
                  </a:cubicBezTo>
                  <a:cubicBezTo>
                    <a:pt x="105" y="53"/>
                    <a:pt x="105" y="53"/>
                    <a:pt x="105" y="53"/>
                  </a:cubicBezTo>
                  <a:cubicBezTo>
                    <a:pt x="105" y="53"/>
                    <a:pt x="105" y="52"/>
                    <a:pt x="105" y="52"/>
                  </a:cubicBezTo>
                  <a:close/>
                </a:path>
              </a:pathLst>
            </a:custGeom>
            <a:solidFill>
              <a:srgbClr val="9AC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30"/>
            <p:cNvSpPr/>
            <p:nvPr/>
          </p:nvSpPr>
          <p:spPr bwMode="auto">
            <a:xfrm>
              <a:off x="6545263" y="3878263"/>
              <a:ext cx="920750" cy="477838"/>
            </a:xfrm>
            <a:custGeom>
              <a:avLst/>
              <a:gdLst>
                <a:gd name="T0" fmla="*/ 217 w 217"/>
                <a:gd name="T1" fmla="*/ 107 h 112"/>
                <a:gd name="T2" fmla="*/ 105 w 217"/>
                <a:gd name="T3" fmla="*/ 3 h 112"/>
                <a:gd name="T4" fmla="*/ 1 w 217"/>
                <a:gd name="T5" fmla="*/ 112 h 112"/>
                <a:gd name="T6" fmla="*/ 217 w 217"/>
                <a:gd name="T7" fmla="*/ 110 h 112"/>
                <a:gd name="T8" fmla="*/ 217 w 217"/>
                <a:gd name="T9" fmla="*/ 107 h 112"/>
              </a:gdLst>
              <a:ahLst/>
              <a:cxnLst>
                <a:cxn ang="0">
                  <a:pos x="T0" y="T1"/>
                </a:cxn>
                <a:cxn ang="0">
                  <a:pos x="T2" y="T3"/>
                </a:cxn>
                <a:cxn ang="0">
                  <a:pos x="T4" y="T5"/>
                </a:cxn>
                <a:cxn ang="0">
                  <a:pos x="T6" y="T7"/>
                </a:cxn>
                <a:cxn ang="0">
                  <a:pos x="T8" y="T9"/>
                </a:cxn>
              </a:cxnLst>
              <a:rect l="0" t="0" r="r" b="b"/>
              <a:pathLst>
                <a:path w="217" h="112">
                  <a:moveTo>
                    <a:pt x="217" y="107"/>
                  </a:moveTo>
                  <a:cubicBezTo>
                    <a:pt x="215" y="47"/>
                    <a:pt x="165" y="0"/>
                    <a:pt x="105" y="3"/>
                  </a:cubicBezTo>
                  <a:cubicBezTo>
                    <a:pt x="46" y="5"/>
                    <a:pt x="0" y="54"/>
                    <a:pt x="1" y="112"/>
                  </a:cubicBezTo>
                  <a:cubicBezTo>
                    <a:pt x="217" y="110"/>
                    <a:pt x="217" y="110"/>
                    <a:pt x="217" y="110"/>
                  </a:cubicBezTo>
                  <a:cubicBezTo>
                    <a:pt x="217" y="109"/>
                    <a:pt x="217" y="108"/>
                    <a:pt x="217" y="107"/>
                  </a:cubicBezTo>
                  <a:close/>
                </a:path>
              </a:pathLst>
            </a:custGeom>
            <a:solidFill>
              <a:srgbClr val="BB7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1"/>
            <p:cNvSpPr/>
            <p:nvPr/>
          </p:nvSpPr>
          <p:spPr bwMode="auto">
            <a:xfrm>
              <a:off x="6672263" y="4006850"/>
              <a:ext cx="669925" cy="349250"/>
            </a:xfrm>
            <a:custGeom>
              <a:avLst/>
              <a:gdLst>
                <a:gd name="T0" fmla="*/ 158 w 158"/>
                <a:gd name="T1" fmla="*/ 78 h 82"/>
                <a:gd name="T2" fmla="*/ 76 w 158"/>
                <a:gd name="T3" fmla="*/ 2 h 82"/>
                <a:gd name="T4" fmla="*/ 0 w 158"/>
                <a:gd name="T5" fmla="*/ 82 h 82"/>
                <a:gd name="T6" fmla="*/ 158 w 158"/>
                <a:gd name="T7" fmla="*/ 81 h 82"/>
                <a:gd name="T8" fmla="*/ 158 w 158"/>
                <a:gd name="T9" fmla="*/ 78 h 82"/>
              </a:gdLst>
              <a:ahLst/>
              <a:cxnLst>
                <a:cxn ang="0">
                  <a:pos x="T0" y="T1"/>
                </a:cxn>
                <a:cxn ang="0">
                  <a:pos x="T2" y="T3"/>
                </a:cxn>
                <a:cxn ang="0">
                  <a:pos x="T4" y="T5"/>
                </a:cxn>
                <a:cxn ang="0">
                  <a:pos x="T6" y="T7"/>
                </a:cxn>
                <a:cxn ang="0">
                  <a:pos x="T8" y="T9"/>
                </a:cxn>
              </a:cxnLst>
              <a:rect l="0" t="0" r="r" b="b"/>
              <a:pathLst>
                <a:path w="158" h="82">
                  <a:moveTo>
                    <a:pt x="158" y="78"/>
                  </a:moveTo>
                  <a:cubicBezTo>
                    <a:pt x="157" y="34"/>
                    <a:pt x="120" y="0"/>
                    <a:pt x="76" y="2"/>
                  </a:cubicBezTo>
                  <a:cubicBezTo>
                    <a:pt x="33" y="4"/>
                    <a:pt x="0" y="39"/>
                    <a:pt x="0" y="82"/>
                  </a:cubicBezTo>
                  <a:cubicBezTo>
                    <a:pt x="158" y="81"/>
                    <a:pt x="158" y="81"/>
                    <a:pt x="158" y="81"/>
                  </a:cubicBezTo>
                  <a:cubicBezTo>
                    <a:pt x="158" y="80"/>
                    <a:pt x="158" y="79"/>
                    <a:pt x="158" y="78"/>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2"/>
            <p:cNvSpPr/>
            <p:nvPr/>
          </p:nvSpPr>
          <p:spPr bwMode="auto">
            <a:xfrm>
              <a:off x="6796088" y="4130675"/>
              <a:ext cx="441325" cy="230188"/>
            </a:xfrm>
            <a:custGeom>
              <a:avLst/>
              <a:gdLst>
                <a:gd name="T0" fmla="*/ 104 w 104"/>
                <a:gd name="T1" fmla="*/ 52 h 54"/>
                <a:gd name="T2" fmla="*/ 52 w 104"/>
                <a:gd name="T3" fmla="*/ 0 h 54"/>
                <a:gd name="T4" fmla="*/ 0 w 104"/>
                <a:gd name="T5" fmla="*/ 52 h 54"/>
                <a:gd name="T6" fmla="*/ 104 w 104"/>
                <a:gd name="T7" fmla="*/ 54 h 54"/>
                <a:gd name="T8" fmla="*/ 104 w 104"/>
                <a:gd name="T9" fmla="*/ 52 h 54"/>
              </a:gdLst>
              <a:ahLst/>
              <a:cxnLst>
                <a:cxn ang="0">
                  <a:pos x="T0" y="T1"/>
                </a:cxn>
                <a:cxn ang="0">
                  <a:pos x="T2" y="T3"/>
                </a:cxn>
                <a:cxn ang="0">
                  <a:pos x="T4" y="T5"/>
                </a:cxn>
                <a:cxn ang="0">
                  <a:pos x="T6" y="T7"/>
                </a:cxn>
                <a:cxn ang="0">
                  <a:pos x="T8" y="T9"/>
                </a:cxn>
              </a:cxnLst>
              <a:rect l="0" t="0" r="r" b="b"/>
              <a:pathLst>
                <a:path w="104" h="54">
                  <a:moveTo>
                    <a:pt x="104" y="52"/>
                  </a:moveTo>
                  <a:cubicBezTo>
                    <a:pt x="104" y="23"/>
                    <a:pt x="80" y="0"/>
                    <a:pt x="52" y="0"/>
                  </a:cubicBezTo>
                  <a:cubicBezTo>
                    <a:pt x="23" y="1"/>
                    <a:pt x="0" y="23"/>
                    <a:pt x="0" y="52"/>
                  </a:cubicBezTo>
                  <a:cubicBezTo>
                    <a:pt x="104" y="54"/>
                    <a:pt x="104" y="54"/>
                    <a:pt x="104" y="54"/>
                  </a:cubicBezTo>
                  <a:cubicBezTo>
                    <a:pt x="104" y="53"/>
                    <a:pt x="104" y="53"/>
                    <a:pt x="104" y="52"/>
                  </a:cubicBezTo>
                  <a:close/>
                </a:path>
              </a:pathLst>
            </a:custGeom>
            <a:solidFill>
              <a:srgbClr val="E6DC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3"/>
            <p:cNvSpPr/>
            <p:nvPr/>
          </p:nvSpPr>
          <p:spPr bwMode="auto">
            <a:xfrm>
              <a:off x="6910388" y="4237038"/>
              <a:ext cx="228600" cy="114300"/>
            </a:xfrm>
            <a:custGeom>
              <a:avLst/>
              <a:gdLst>
                <a:gd name="T0" fmla="*/ 54 w 54"/>
                <a:gd name="T1" fmla="*/ 27 h 27"/>
                <a:gd name="T2" fmla="*/ 27 w 54"/>
                <a:gd name="T3" fmla="*/ 0 h 27"/>
                <a:gd name="T4" fmla="*/ 0 w 54"/>
                <a:gd name="T5" fmla="*/ 26 h 27"/>
                <a:gd name="T6" fmla="*/ 54 w 54"/>
                <a:gd name="T7" fmla="*/ 27 h 27"/>
              </a:gdLst>
              <a:ahLst/>
              <a:cxnLst>
                <a:cxn ang="0">
                  <a:pos x="T0" y="T1"/>
                </a:cxn>
                <a:cxn ang="0">
                  <a:pos x="T2" y="T3"/>
                </a:cxn>
                <a:cxn ang="0">
                  <a:pos x="T4" y="T5"/>
                </a:cxn>
                <a:cxn ang="0">
                  <a:pos x="T6" y="T7"/>
                </a:cxn>
              </a:cxnLst>
              <a:rect l="0" t="0" r="r" b="b"/>
              <a:pathLst>
                <a:path w="54" h="27">
                  <a:moveTo>
                    <a:pt x="54" y="27"/>
                  </a:moveTo>
                  <a:cubicBezTo>
                    <a:pt x="54" y="12"/>
                    <a:pt x="42" y="0"/>
                    <a:pt x="27" y="0"/>
                  </a:cubicBezTo>
                  <a:cubicBezTo>
                    <a:pt x="12" y="0"/>
                    <a:pt x="0" y="12"/>
                    <a:pt x="0" y="26"/>
                  </a:cubicBezTo>
                  <a:cubicBezTo>
                    <a:pt x="54" y="27"/>
                    <a:pt x="54" y="27"/>
                    <a:pt x="54" y="27"/>
                  </a:cubicBezTo>
                  <a:close/>
                </a:path>
              </a:pathLst>
            </a:custGeom>
            <a:solidFill>
              <a:srgbClr val="A28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4"/>
            <p:cNvSpPr/>
            <p:nvPr/>
          </p:nvSpPr>
          <p:spPr bwMode="auto">
            <a:xfrm>
              <a:off x="3525838" y="4032250"/>
              <a:ext cx="979488" cy="328613"/>
            </a:xfrm>
            <a:custGeom>
              <a:avLst/>
              <a:gdLst>
                <a:gd name="T0" fmla="*/ 150 w 231"/>
                <a:gd name="T1" fmla="*/ 0 h 77"/>
                <a:gd name="T2" fmla="*/ 0 w 231"/>
                <a:gd name="T3" fmla="*/ 77 h 77"/>
                <a:gd name="T4" fmla="*/ 36 w 231"/>
                <a:gd name="T5" fmla="*/ 77 h 77"/>
                <a:gd name="T6" fmla="*/ 149 w 231"/>
                <a:gd name="T7" fmla="*/ 18 h 77"/>
                <a:gd name="T8" fmla="*/ 209 w 231"/>
                <a:gd name="T9" fmla="*/ 62 h 77"/>
                <a:gd name="T10" fmla="*/ 211 w 231"/>
                <a:gd name="T11" fmla="*/ 74 h 77"/>
                <a:gd name="T12" fmla="*/ 231 w 231"/>
                <a:gd name="T13" fmla="*/ 73 h 77"/>
                <a:gd name="T14" fmla="*/ 229 w 231"/>
                <a:gd name="T15" fmla="*/ 57 h 77"/>
                <a:gd name="T16" fmla="*/ 150 w 23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77">
                  <a:moveTo>
                    <a:pt x="150" y="0"/>
                  </a:moveTo>
                  <a:cubicBezTo>
                    <a:pt x="80" y="0"/>
                    <a:pt x="0" y="77"/>
                    <a:pt x="0" y="77"/>
                  </a:cubicBezTo>
                  <a:cubicBezTo>
                    <a:pt x="36" y="77"/>
                    <a:pt x="36" y="77"/>
                    <a:pt x="36" y="77"/>
                  </a:cubicBezTo>
                  <a:cubicBezTo>
                    <a:pt x="39" y="73"/>
                    <a:pt x="98" y="18"/>
                    <a:pt x="149" y="18"/>
                  </a:cubicBezTo>
                  <a:cubicBezTo>
                    <a:pt x="172" y="18"/>
                    <a:pt x="194" y="29"/>
                    <a:pt x="209" y="62"/>
                  </a:cubicBezTo>
                  <a:cubicBezTo>
                    <a:pt x="211" y="74"/>
                    <a:pt x="211" y="74"/>
                    <a:pt x="211" y="74"/>
                  </a:cubicBezTo>
                  <a:cubicBezTo>
                    <a:pt x="231" y="73"/>
                    <a:pt x="231" y="73"/>
                    <a:pt x="231" y="73"/>
                  </a:cubicBezTo>
                  <a:cubicBezTo>
                    <a:pt x="229" y="57"/>
                    <a:pt x="229" y="57"/>
                    <a:pt x="229" y="57"/>
                  </a:cubicBezTo>
                  <a:cubicBezTo>
                    <a:pt x="210" y="15"/>
                    <a:pt x="181" y="0"/>
                    <a:pt x="150" y="0"/>
                  </a:cubicBezTo>
                </a:path>
              </a:pathLst>
            </a:custGeom>
            <a:solidFill>
              <a:srgbClr val="AB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5"/>
            <p:cNvSpPr>
              <a:spLocks noEditPoints="1"/>
            </p:cNvSpPr>
            <p:nvPr/>
          </p:nvSpPr>
          <p:spPr bwMode="auto">
            <a:xfrm>
              <a:off x="3675063" y="4348163"/>
              <a:ext cx="746125" cy="12700"/>
            </a:xfrm>
            <a:custGeom>
              <a:avLst/>
              <a:gdLst>
                <a:gd name="T0" fmla="*/ 37 w 176"/>
                <a:gd name="T1" fmla="*/ 2 h 3"/>
                <a:gd name="T2" fmla="*/ 1 w 176"/>
                <a:gd name="T3" fmla="*/ 3 h 3"/>
                <a:gd name="T4" fmla="*/ 0 w 176"/>
                <a:gd name="T5" fmla="*/ 3 h 3"/>
                <a:gd name="T6" fmla="*/ 37 w 176"/>
                <a:gd name="T7" fmla="*/ 2 h 3"/>
                <a:gd name="T8" fmla="*/ 37 w 176"/>
                <a:gd name="T9" fmla="*/ 2 h 3"/>
                <a:gd name="T10" fmla="*/ 176 w 176"/>
                <a:gd name="T11" fmla="*/ 0 h 3"/>
                <a:gd name="T12" fmla="*/ 150 w 176"/>
                <a:gd name="T13" fmla="*/ 0 h 3"/>
                <a:gd name="T14" fmla="*/ 150 w 176"/>
                <a:gd name="T15" fmla="*/ 0 h 3"/>
                <a:gd name="T16" fmla="*/ 176 w 176"/>
                <a:gd name="T17" fmla="*/ 0 h 3"/>
                <a:gd name="T18" fmla="*/ 176 w 17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
                  <a:moveTo>
                    <a:pt x="37" y="2"/>
                  </a:moveTo>
                  <a:cubicBezTo>
                    <a:pt x="1" y="3"/>
                    <a:pt x="1" y="3"/>
                    <a:pt x="1" y="3"/>
                  </a:cubicBezTo>
                  <a:cubicBezTo>
                    <a:pt x="1" y="3"/>
                    <a:pt x="0" y="3"/>
                    <a:pt x="0" y="3"/>
                  </a:cubicBezTo>
                  <a:cubicBezTo>
                    <a:pt x="37" y="2"/>
                    <a:pt x="37" y="2"/>
                    <a:pt x="37" y="2"/>
                  </a:cubicBezTo>
                  <a:cubicBezTo>
                    <a:pt x="37" y="2"/>
                    <a:pt x="37" y="2"/>
                    <a:pt x="37" y="2"/>
                  </a:cubicBezTo>
                  <a:moveTo>
                    <a:pt x="176" y="0"/>
                  </a:moveTo>
                  <a:cubicBezTo>
                    <a:pt x="150" y="0"/>
                    <a:pt x="150" y="0"/>
                    <a:pt x="150" y="0"/>
                  </a:cubicBezTo>
                  <a:cubicBezTo>
                    <a:pt x="150" y="0"/>
                    <a:pt x="150" y="0"/>
                    <a:pt x="150" y="0"/>
                  </a:cubicBezTo>
                  <a:cubicBezTo>
                    <a:pt x="176" y="0"/>
                    <a:pt x="176" y="0"/>
                    <a:pt x="176" y="0"/>
                  </a:cubicBezTo>
                  <a:cubicBezTo>
                    <a:pt x="176" y="0"/>
                    <a:pt x="176" y="0"/>
                    <a:pt x="176" y="0"/>
                  </a:cubicBezTo>
                </a:path>
              </a:pathLst>
            </a:custGeom>
            <a:solidFill>
              <a:srgbClr val="B8E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36"/>
            <p:cNvSpPr/>
            <p:nvPr/>
          </p:nvSpPr>
          <p:spPr bwMode="auto">
            <a:xfrm>
              <a:off x="3678238" y="4108450"/>
              <a:ext cx="742950" cy="252413"/>
            </a:xfrm>
            <a:custGeom>
              <a:avLst/>
              <a:gdLst>
                <a:gd name="T0" fmla="*/ 113 w 175"/>
                <a:gd name="T1" fmla="*/ 0 h 59"/>
                <a:gd name="T2" fmla="*/ 0 w 175"/>
                <a:gd name="T3" fmla="*/ 59 h 59"/>
                <a:gd name="T4" fmla="*/ 36 w 175"/>
                <a:gd name="T5" fmla="*/ 58 h 59"/>
                <a:gd name="T6" fmla="*/ 109 w 175"/>
                <a:gd name="T7" fmla="*/ 21 h 59"/>
                <a:gd name="T8" fmla="*/ 148 w 175"/>
                <a:gd name="T9" fmla="*/ 49 h 59"/>
                <a:gd name="T10" fmla="*/ 149 w 175"/>
                <a:gd name="T11" fmla="*/ 56 h 59"/>
                <a:gd name="T12" fmla="*/ 175 w 175"/>
                <a:gd name="T13" fmla="*/ 56 h 59"/>
                <a:gd name="T14" fmla="*/ 173 w 175"/>
                <a:gd name="T15" fmla="*/ 44 h 59"/>
                <a:gd name="T16" fmla="*/ 113 w 175"/>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59">
                  <a:moveTo>
                    <a:pt x="113" y="0"/>
                  </a:moveTo>
                  <a:cubicBezTo>
                    <a:pt x="62" y="0"/>
                    <a:pt x="3" y="55"/>
                    <a:pt x="0" y="59"/>
                  </a:cubicBezTo>
                  <a:cubicBezTo>
                    <a:pt x="36" y="58"/>
                    <a:pt x="36" y="58"/>
                    <a:pt x="36" y="58"/>
                  </a:cubicBezTo>
                  <a:cubicBezTo>
                    <a:pt x="43" y="51"/>
                    <a:pt x="78" y="21"/>
                    <a:pt x="109" y="21"/>
                  </a:cubicBezTo>
                  <a:cubicBezTo>
                    <a:pt x="124" y="21"/>
                    <a:pt x="139" y="28"/>
                    <a:pt x="148" y="49"/>
                  </a:cubicBezTo>
                  <a:cubicBezTo>
                    <a:pt x="149" y="56"/>
                    <a:pt x="149" y="56"/>
                    <a:pt x="149" y="56"/>
                  </a:cubicBezTo>
                  <a:cubicBezTo>
                    <a:pt x="175" y="56"/>
                    <a:pt x="175" y="56"/>
                    <a:pt x="175" y="56"/>
                  </a:cubicBezTo>
                  <a:cubicBezTo>
                    <a:pt x="173" y="44"/>
                    <a:pt x="173" y="44"/>
                    <a:pt x="173" y="44"/>
                  </a:cubicBezTo>
                  <a:cubicBezTo>
                    <a:pt x="158" y="11"/>
                    <a:pt x="136" y="0"/>
                    <a:pt x="113" y="0"/>
                  </a:cubicBezTo>
                </a:path>
              </a:pathLst>
            </a:custGeom>
            <a:solidFill>
              <a:srgbClr val="A1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37"/>
            <p:cNvSpPr/>
            <p:nvPr/>
          </p:nvSpPr>
          <p:spPr bwMode="auto">
            <a:xfrm>
              <a:off x="3827463" y="4348163"/>
              <a:ext cx="487363" cy="12700"/>
            </a:xfrm>
            <a:custGeom>
              <a:avLst/>
              <a:gdLst>
                <a:gd name="T0" fmla="*/ 114 w 115"/>
                <a:gd name="T1" fmla="*/ 0 h 3"/>
                <a:gd name="T2" fmla="*/ 96 w 115"/>
                <a:gd name="T3" fmla="*/ 1 h 3"/>
                <a:gd name="T4" fmla="*/ 96 w 115"/>
                <a:gd name="T5" fmla="*/ 2 h 3"/>
                <a:gd name="T6" fmla="*/ 28 w 115"/>
                <a:gd name="T7" fmla="*/ 3 h 3"/>
                <a:gd name="T8" fmla="*/ 29 w 115"/>
                <a:gd name="T9" fmla="*/ 2 h 3"/>
                <a:gd name="T10" fmla="*/ 1 w 115"/>
                <a:gd name="T11" fmla="*/ 2 h 3"/>
                <a:gd name="T12" fmla="*/ 0 w 115"/>
                <a:gd name="T13" fmla="*/ 3 h 3"/>
                <a:gd name="T14" fmla="*/ 115 w 115"/>
                <a:gd name="T15" fmla="*/ 2 h 3"/>
                <a:gd name="T16" fmla="*/ 114 w 11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3">
                  <a:moveTo>
                    <a:pt x="114" y="0"/>
                  </a:moveTo>
                  <a:cubicBezTo>
                    <a:pt x="96" y="1"/>
                    <a:pt x="96" y="1"/>
                    <a:pt x="96" y="1"/>
                  </a:cubicBezTo>
                  <a:cubicBezTo>
                    <a:pt x="96" y="2"/>
                    <a:pt x="96" y="2"/>
                    <a:pt x="96" y="2"/>
                  </a:cubicBezTo>
                  <a:cubicBezTo>
                    <a:pt x="28" y="3"/>
                    <a:pt x="28" y="3"/>
                    <a:pt x="28" y="3"/>
                  </a:cubicBezTo>
                  <a:cubicBezTo>
                    <a:pt x="28" y="3"/>
                    <a:pt x="29" y="2"/>
                    <a:pt x="29" y="2"/>
                  </a:cubicBezTo>
                  <a:cubicBezTo>
                    <a:pt x="1" y="2"/>
                    <a:pt x="1" y="2"/>
                    <a:pt x="1" y="2"/>
                  </a:cubicBezTo>
                  <a:cubicBezTo>
                    <a:pt x="0" y="3"/>
                    <a:pt x="0" y="3"/>
                    <a:pt x="0" y="3"/>
                  </a:cubicBezTo>
                  <a:cubicBezTo>
                    <a:pt x="115" y="2"/>
                    <a:pt x="115" y="2"/>
                    <a:pt x="115" y="2"/>
                  </a:cubicBezTo>
                  <a:cubicBezTo>
                    <a:pt x="114" y="0"/>
                    <a:pt x="114" y="0"/>
                    <a:pt x="114" y="0"/>
                  </a:cubicBezTo>
                </a:path>
              </a:pathLst>
            </a:custGeom>
            <a:solidFill>
              <a:srgbClr val="E6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Freeform 38"/>
            <p:cNvSpPr>
              <a:spLocks noEditPoints="1"/>
            </p:cNvSpPr>
            <p:nvPr/>
          </p:nvSpPr>
          <p:spPr bwMode="auto">
            <a:xfrm>
              <a:off x="3832226" y="4348163"/>
              <a:ext cx="477838" cy="7938"/>
            </a:xfrm>
            <a:custGeom>
              <a:avLst/>
              <a:gdLst>
                <a:gd name="T0" fmla="*/ 29 w 113"/>
                <a:gd name="T1" fmla="*/ 2 h 2"/>
                <a:gd name="T2" fmla="*/ 0 w 113"/>
                <a:gd name="T3" fmla="*/ 2 h 2"/>
                <a:gd name="T4" fmla="*/ 0 w 113"/>
                <a:gd name="T5" fmla="*/ 2 h 2"/>
                <a:gd name="T6" fmla="*/ 28 w 113"/>
                <a:gd name="T7" fmla="*/ 2 h 2"/>
                <a:gd name="T8" fmla="*/ 29 w 113"/>
                <a:gd name="T9" fmla="*/ 2 h 2"/>
                <a:gd name="T10" fmla="*/ 113 w 113"/>
                <a:gd name="T11" fmla="*/ 0 h 2"/>
                <a:gd name="T12" fmla="*/ 95 w 113"/>
                <a:gd name="T13" fmla="*/ 1 h 2"/>
                <a:gd name="T14" fmla="*/ 95 w 113"/>
                <a:gd name="T15" fmla="*/ 1 h 2"/>
                <a:gd name="T16" fmla="*/ 113 w 113"/>
                <a:gd name="T17" fmla="*/ 0 h 2"/>
                <a:gd name="T18" fmla="*/ 113 w 11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2">
                  <a:moveTo>
                    <a:pt x="29" y="2"/>
                  </a:moveTo>
                  <a:cubicBezTo>
                    <a:pt x="0" y="2"/>
                    <a:pt x="0" y="2"/>
                    <a:pt x="0" y="2"/>
                  </a:cubicBezTo>
                  <a:cubicBezTo>
                    <a:pt x="0" y="2"/>
                    <a:pt x="0" y="2"/>
                    <a:pt x="0" y="2"/>
                  </a:cubicBezTo>
                  <a:cubicBezTo>
                    <a:pt x="28" y="2"/>
                    <a:pt x="28" y="2"/>
                    <a:pt x="28" y="2"/>
                  </a:cubicBezTo>
                  <a:cubicBezTo>
                    <a:pt x="28" y="2"/>
                    <a:pt x="29" y="2"/>
                    <a:pt x="29" y="2"/>
                  </a:cubicBezTo>
                  <a:moveTo>
                    <a:pt x="113" y="0"/>
                  </a:moveTo>
                  <a:cubicBezTo>
                    <a:pt x="95" y="1"/>
                    <a:pt x="95" y="1"/>
                    <a:pt x="95" y="1"/>
                  </a:cubicBezTo>
                  <a:cubicBezTo>
                    <a:pt x="95" y="1"/>
                    <a:pt x="95" y="1"/>
                    <a:pt x="95" y="1"/>
                  </a:cubicBezTo>
                  <a:cubicBezTo>
                    <a:pt x="113" y="0"/>
                    <a:pt x="113" y="0"/>
                    <a:pt x="113" y="0"/>
                  </a:cubicBezTo>
                  <a:cubicBezTo>
                    <a:pt x="113" y="0"/>
                    <a:pt x="113" y="0"/>
                    <a:pt x="113" y="0"/>
                  </a:cubicBezTo>
                </a:path>
              </a:pathLst>
            </a:custGeom>
            <a:solidFill>
              <a:srgbClr val="D29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Freeform 39"/>
            <p:cNvSpPr/>
            <p:nvPr/>
          </p:nvSpPr>
          <p:spPr bwMode="auto">
            <a:xfrm>
              <a:off x="3832226" y="4198938"/>
              <a:ext cx="477838" cy="157163"/>
            </a:xfrm>
            <a:custGeom>
              <a:avLst/>
              <a:gdLst>
                <a:gd name="T0" fmla="*/ 73 w 113"/>
                <a:gd name="T1" fmla="*/ 0 h 37"/>
                <a:gd name="T2" fmla="*/ 0 w 113"/>
                <a:gd name="T3" fmla="*/ 37 h 37"/>
                <a:gd name="T4" fmla="*/ 29 w 113"/>
                <a:gd name="T5" fmla="*/ 37 h 37"/>
                <a:gd name="T6" fmla="*/ 71 w 113"/>
                <a:gd name="T7" fmla="*/ 15 h 37"/>
                <a:gd name="T8" fmla="*/ 94 w 113"/>
                <a:gd name="T9" fmla="*/ 32 h 37"/>
                <a:gd name="T10" fmla="*/ 95 w 113"/>
                <a:gd name="T11" fmla="*/ 36 h 37"/>
                <a:gd name="T12" fmla="*/ 113 w 113"/>
                <a:gd name="T13" fmla="*/ 35 h 37"/>
                <a:gd name="T14" fmla="*/ 112 w 113"/>
                <a:gd name="T15" fmla="*/ 28 h 37"/>
                <a:gd name="T16" fmla="*/ 73 w 113"/>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7">
                  <a:moveTo>
                    <a:pt x="73" y="0"/>
                  </a:moveTo>
                  <a:cubicBezTo>
                    <a:pt x="42" y="0"/>
                    <a:pt x="7" y="30"/>
                    <a:pt x="0" y="37"/>
                  </a:cubicBezTo>
                  <a:cubicBezTo>
                    <a:pt x="29" y="37"/>
                    <a:pt x="29" y="37"/>
                    <a:pt x="29" y="37"/>
                  </a:cubicBezTo>
                  <a:cubicBezTo>
                    <a:pt x="34" y="32"/>
                    <a:pt x="53" y="15"/>
                    <a:pt x="71" y="15"/>
                  </a:cubicBezTo>
                  <a:cubicBezTo>
                    <a:pt x="80" y="15"/>
                    <a:pt x="88" y="20"/>
                    <a:pt x="94" y="32"/>
                  </a:cubicBezTo>
                  <a:cubicBezTo>
                    <a:pt x="95" y="36"/>
                    <a:pt x="95" y="36"/>
                    <a:pt x="95" y="36"/>
                  </a:cubicBezTo>
                  <a:cubicBezTo>
                    <a:pt x="113" y="35"/>
                    <a:pt x="113" y="35"/>
                    <a:pt x="113" y="35"/>
                  </a:cubicBezTo>
                  <a:cubicBezTo>
                    <a:pt x="112" y="28"/>
                    <a:pt x="112" y="28"/>
                    <a:pt x="112" y="28"/>
                  </a:cubicBezTo>
                  <a:cubicBezTo>
                    <a:pt x="103" y="7"/>
                    <a:pt x="88" y="0"/>
                    <a:pt x="73" y="0"/>
                  </a:cubicBezTo>
                </a:path>
              </a:pathLst>
            </a:custGeom>
            <a:solidFill>
              <a:srgbClr val="CB95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Freeform 40"/>
            <p:cNvSpPr/>
            <p:nvPr/>
          </p:nvSpPr>
          <p:spPr bwMode="auto">
            <a:xfrm>
              <a:off x="3946526" y="4351338"/>
              <a:ext cx="287338" cy="9525"/>
            </a:xfrm>
            <a:custGeom>
              <a:avLst/>
              <a:gdLst>
                <a:gd name="T0" fmla="*/ 68 w 68"/>
                <a:gd name="T1" fmla="*/ 0 h 2"/>
                <a:gd name="T2" fmla="*/ 1 w 68"/>
                <a:gd name="T3" fmla="*/ 1 h 2"/>
                <a:gd name="T4" fmla="*/ 0 w 68"/>
                <a:gd name="T5" fmla="*/ 2 h 2"/>
                <a:gd name="T6" fmla="*/ 68 w 68"/>
                <a:gd name="T7" fmla="*/ 1 h 2"/>
                <a:gd name="T8" fmla="*/ 68 w 68"/>
                <a:gd name="T9" fmla="*/ 0 h 2"/>
              </a:gdLst>
              <a:ahLst/>
              <a:cxnLst>
                <a:cxn ang="0">
                  <a:pos x="T0" y="T1"/>
                </a:cxn>
                <a:cxn ang="0">
                  <a:pos x="T2" y="T3"/>
                </a:cxn>
                <a:cxn ang="0">
                  <a:pos x="T4" y="T5"/>
                </a:cxn>
                <a:cxn ang="0">
                  <a:pos x="T6" y="T7"/>
                </a:cxn>
                <a:cxn ang="0">
                  <a:pos x="T8" y="T9"/>
                </a:cxn>
              </a:cxnLst>
              <a:rect l="0" t="0" r="r" b="b"/>
              <a:pathLst>
                <a:path w="68" h="2">
                  <a:moveTo>
                    <a:pt x="68" y="0"/>
                  </a:moveTo>
                  <a:cubicBezTo>
                    <a:pt x="1" y="1"/>
                    <a:pt x="1" y="1"/>
                    <a:pt x="1" y="1"/>
                  </a:cubicBezTo>
                  <a:cubicBezTo>
                    <a:pt x="1" y="1"/>
                    <a:pt x="0" y="2"/>
                    <a:pt x="0" y="2"/>
                  </a:cubicBezTo>
                  <a:cubicBezTo>
                    <a:pt x="68" y="1"/>
                    <a:pt x="68" y="1"/>
                    <a:pt x="68" y="1"/>
                  </a:cubicBezTo>
                  <a:cubicBezTo>
                    <a:pt x="68" y="0"/>
                    <a:pt x="68" y="0"/>
                    <a:pt x="68" y="0"/>
                  </a:cubicBezTo>
                </a:path>
              </a:pathLst>
            </a:custGeom>
            <a:solidFill>
              <a:srgbClr val="DFD4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Freeform 41"/>
            <p:cNvSpPr/>
            <p:nvPr/>
          </p:nvSpPr>
          <p:spPr bwMode="auto">
            <a:xfrm>
              <a:off x="3949701" y="4351338"/>
              <a:ext cx="284163" cy="4763"/>
            </a:xfrm>
            <a:custGeom>
              <a:avLst/>
              <a:gdLst>
                <a:gd name="T0" fmla="*/ 67 w 67"/>
                <a:gd name="T1" fmla="*/ 0 h 1"/>
                <a:gd name="T2" fmla="*/ 1 w 67"/>
                <a:gd name="T3" fmla="*/ 1 h 1"/>
                <a:gd name="T4" fmla="*/ 0 w 67"/>
                <a:gd name="T5" fmla="*/ 1 h 1"/>
                <a:gd name="T6" fmla="*/ 67 w 67"/>
                <a:gd name="T7" fmla="*/ 0 h 1"/>
                <a:gd name="T8" fmla="*/ 67 w 67"/>
                <a:gd name="T9" fmla="*/ 0 h 1"/>
              </a:gdLst>
              <a:ahLst/>
              <a:cxnLst>
                <a:cxn ang="0">
                  <a:pos x="T0" y="T1"/>
                </a:cxn>
                <a:cxn ang="0">
                  <a:pos x="T2" y="T3"/>
                </a:cxn>
                <a:cxn ang="0">
                  <a:pos x="T4" y="T5"/>
                </a:cxn>
                <a:cxn ang="0">
                  <a:pos x="T6" y="T7"/>
                </a:cxn>
                <a:cxn ang="0">
                  <a:pos x="T8" y="T9"/>
                </a:cxn>
              </a:cxnLst>
              <a:rect l="0" t="0" r="r" b="b"/>
              <a:pathLst>
                <a:path w="67" h="1">
                  <a:moveTo>
                    <a:pt x="67" y="0"/>
                  </a:moveTo>
                  <a:cubicBezTo>
                    <a:pt x="1" y="1"/>
                    <a:pt x="1" y="1"/>
                    <a:pt x="1" y="1"/>
                  </a:cubicBezTo>
                  <a:cubicBezTo>
                    <a:pt x="1" y="1"/>
                    <a:pt x="0" y="1"/>
                    <a:pt x="0" y="1"/>
                  </a:cubicBezTo>
                  <a:cubicBezTo>
                    <a:pt x="67" y="0"/>
                    <a:pt x="67" y="0"/>
                    <a:pt x="67" y="0"/>
                  </a:cubicBezTo>
                  <a:cubicBezTo>
                    <a:pt x="67" y="0"/>
                    <a:pt x="67" y="0"/>
                    <a:pt x="67" y="0"/>
                  </a:cubicBezTo>
                </a:path>
              </a:pathLst>
            </a:custGeom>
            <a:solidFill>
              <a:srgbClr val="D9D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Freeform 42"/>
            <p:cNvSpPr/>
            <p:nvPr/>
          </p:nvSpPr>
          <p:spPr bwMode="auto">
            <a:xfrm>
              <a:off x="3954463" y="4262438"/>
              <a:ext cx="279400" cy="93663"/>
            </a:xfrm>
            <a:custGeom>
              <a:avLst/>
              <a:gdLst>
                <a:gd name="T0" fmla="*/ 42 w 66"/>
                <a:gd name="T1" fmla="*/ 0 h 22"/>
                <a:gd name="T2" fmla="*/ 0 w 66"/>
                <a:gd name="T3" fmla="*/ 22 h 22"/>
                <a:gd name="T4" fmla="*/ 66 w 66"/>
                <a:gd name="T5" fmla="*/ 21 h 22"/>
                <a:gd name="T6" fmla="*/ 65 w 66"/>
                <a:gd name="T7" fmla="*/ 17 h 22"/>
                <a:gd name="T8" fmla="*/ 42 w 66"/>
                <a:gd name="T9" fmla="*/ 0 h 22"/>
              </a:gdLst>
              <a:ahLst/>
              <a:cxnLst>
                <a:cxn ang="0">
                  <a:pos x="T0" y="T1"/>
                </a:cxn>
                <a:cxn ang="0">
                  <a:pos x="T2" y="T3"/>
                </a:cxn>
                <a:cxn ang="0">
                  <a:pos x="T4" y="T5"/>
                </a:cxn>
                <a:cxn ang="0">
                  <a:pos x="T6" y="T7"/>
                </a:cxn>
                <a:cxn ang="0">
                  <a:pos x="T8" y="T9"/>
                </a:cxn>
              </a:cxnLst>
              <a:rect l="0" t="0" r="r" b="b"/>
              <a:pathLst>
                <a:path w="66" h="22">
                  <a:moveTo>
                    <a:pt x="42" y="0"/>
                  </a:moveTo>
                  <a:cubicBezTo>
                    <a:pt x="24" y="0"/>
                    <a:pt x="5" y="17"/>
                    <a:pt x="0" y="22"/>
                  </a:cubicBezTo>
                  <a:cubicBezTo>
                    <a:pt x="66" y="21"/>
                    <a:pt x="66" y="21"/>
                    <a:pt x="66" y="21"/>
                  </a:cubicBezTo>
                  <a:cubicBezTo>
                    <a:pt x="65" y="17"/>
                    <a:pt x="65" y="17"/>
                    <a:pt x="65" y="17"/>
                  </a:cubicBezTo>
                  <a:cubicBezTo>
                    <a:pt x="59" y="5"/>
                    <a:pt x="51" y="0"/>
                    <a:pt x="42" y="0"/>
                  </a:cubicBezTo>
                </a:path>
              </a:pathLst>
            </a:custGeom>
            <a:solidFill>
              <a:srgbClr val="D7C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Freeform 43"/>
            <p:cNvSpPr/>
            <p:nvPr/>
          </p:nvSpPr>
          <p:spPr bwMode="auto">
            <a:xfrm>
              <a:off x="3386138" y="4002088"/>
              <a:ext cx="373063" cy="136525"/>
            </a:xfrm>
            <a:custGeom>
              <a:avLst/>
              <a:gdLst>
                <a:gd name="T0" fmla="*/ 88 w 88"/>
                <a:gd name="T1" fmla="*/ 0 h 32"/>
                <a:gd name="T2" fmla="*/ 0 w 88"/>
                <a:gd name="T3" fmla="*/ 3 h 32"/>
                <a:gd name="T4" fmla="*/ 2 w 88"/>
                <a:gd name="T5" fmla="*/ 30 h 32"/>
                <a:gd name="T6" fmla="*/ 85 w 88"/>
                <a:gd name="T7" fmla="*/ 32 h 32"/>
                <a:gd name="T8" fmla="*/ 88 w 88"/>
                <a:gd name="T9" fmla="*/ 0 h 32"/>
              </a:gdLst>
              <a:ahLst/>
              <a:cxnLst>
                <a:cxn ang="0">
                  <a:pos x="T0" y="T1"/>
                </a:cxn>
                <a:cxn ang="0">
                  <a:pos x="T2" y="T3"/>
                </a:cxn>
                <a:cxn ang="0">
                  <a:pos x="T4" y="T5"/>
                </a:cxn>
                <a:cxn ang="0">
                  <a:pos x="T6" y="T7"/>
                </a:cxn>
                <a:cxn ang="0">
                  <a:pos x="T8" y="T9"/>
                </a:cxn>
              </a:cxnLst>
              <a:rect l="0" t="0" r="r" b="b"/>
              <a:pathLst>
                <a:path w="88" h="32">
                  <a:moveTo>
                    <a:pt x="88" y="0"/>
                  </a:moveTo>
                  <a:cubicBezTo>
                    <a:pt x="0" y="3"/>
                    <a:pt x="0" y="3"/>
                    <a:pt x="0" y="3"/>
                  </a:cubicBezTo>
                  <a:cubicBezTo>
                    <a:pt x="2" y="30"/>
                    <a:pt x="2" y="30"/>
                    <a:pt x="2" y="30"/>
                  </a:cubicBezTo>
                  <a:cubicBezTo>
                    <a:pt x="29" y="30"/>
                    <a:pt x="57" y="31"/>
                    <a:pt x="85" y="32"/>
                  </a:cubicBezTo>
                  <a:lnTo>
                    <a:pt x="88" y="0"/>
                  </a:lnTo>
                  <a:close/>
                </a:path>
              </a:pathLst>
            </a:custGeom>
            <a:solidFill>
              <a:srgbClr val="B1B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Freeform 44"/>
            <p:cNvSpPr/>
            <p:nvPr/>
          </p:nvSpPr>
          <p:spPr bwMode="auto">
            <a:xfrm>
              <a:off x="3394076" y="4130675"/>
              <a:ext cx="352425" cy="144463"/>
            </a:xfrm>
            <a:custGeom>
              <a:avLst/>
              <a:gdLst>
                <a:gd name="T0" fmla="*/ 83 w 83"/>
                <a:gd name="T1" fmla="*/ 2 h 34"/>
                <a:gd name="T2" fmla="*/ 0 w 83"/>
                <a:gd name="T3" fmla="*/ 0 h 34"/>
                <a:gd name="T4" fmla="*/ 0 w 83"/>
                <a:gd name="T5" fmla="*/ 2 h 34"/>
                <a:gd name="T6" fmla="*/ 79 w 83"/>
                <a:gd name="T7" fmla="*/ 34 h 34"/>
                <a:gd name="T8" fmla="*/ 83 w 83"/>
                <a:gd name="T9" fmla="*/ 2 h 34"/>
              </a:gdLst>
              <a:ahLst/>
              <a:cxnLst>
                <a:cxn ang="0">
                  <a:pos x="T0" y="T1"/>
                </a:cxn>
                <a:cxn ang="0">
                  <a:pos x="T2" y="T3"/>
                </a:cxn>
                <a:cxn ang="0">
                  <a:pos x="T4" y="T5"/>
                </a:cxn>
                <a:cxn ang="0">
                  <a:pos x="T6" y="T7"/>
                </a:cxn>
                <a:cxn ang="0">
                  <a:pos x="T8" y="T9"/>
                </a:cxn>
              </a:cxnLst>
              <a:rect l="0" t="0" r="r" b="b"/>
              <a:pathLst>
                <a:path w="83" h="34">
                  <a:moveTo>
                    <a:pt x="83" y="2"/>
                  </a:moveTo>
                  <a:cubicBezTo>
                    <a:pt x="55" y="1"/>
                    <a:pt x="27" y="0"/>
                    <a:pt x="0" y="0"/>
                  </a:cubicBezTo>
                  <a:cubicBezTo>
                    <a:pt x="0" y="2"/>
                    <a:pt x="0" y="2"/>
                    <a:pt x="0" y="2"/>
                  </a:cubicBezTo>
                  <a:cubicBezTo>
                    <a:pt x="26" y="14"/>
                    <a:pt x="53" y="23"/>
                    <a:pt x="79" y="34"/>
                  </a:cubicBezTo>
                  <a:lnTo>
                    <a:pt x="83" y="2"/>
                  </a:lnTo>
                  <a:close/>
                </a:path>
              </a:pathLst>
            </a:custGeom>
            <a:solidFill>
              <a:srgbClr val="E6DE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45"/>
            <p:cNvSpPr/>
            <p:nvPr/>
          </p:nvSpPr>
          <p:spPr bwMode="auto">
            <a:xfrm>
              <a:off x="3394076" y="4138613"/>
              <a:ext cx="334963" cy="209550"/>
            </a:xfrm>
            <a:custGeom>
              <a:avLst/>
              <a:gdLst>
                <a:gd name="T0" fmla="*/ 79 w 79"/>
                <a:gd name="T1" fmla="*/ 32 h 49"/>
                <a:gd name="T2" fmla="*/ 0 w 79"/>
                <a:gd name="T3" fmla="*/ 0 h 49"/>
                <a:gd name="T4" fmla="*/ 4 w 79"/>
                <a:gd name="T5" fmla="*/ 49 h 49"/>
                <a:gd name="T6" fmla="*/ 79 w 79"/>
                <a:gd name="T7" fmla="*/ 36 h 49"/>
                <a:gd name="T8" fmla="*/ 79 w 79"/>
                <a:gd name="T9" fmla="*/ 32 h 49"/>
              </a:gdLst>
              <a:ahLst/>
              <a:cxnLst>
                <a:cxn ang="0">
                  <a:pos x="T0" y="T1"/>
                </a:cxn>
                <a:cxn ang="0">
                  <a:pos x="T2" y="T3"/>
                </a:cxn>
                <a:cxn ang="0">
                  <a:pos x="T4" y="T5"/>
                </a:cxn>
                <a:cxn ang="0">
                  <a:pos x="T6" y="T7"/>
                </a:cxn>
                <a:cxn ang="0">
                  <a:pos x="T8" y="T9"/>
                </a:cxn>
              </a:cxnLst>
              <a:rect l="0" t="0" r="r" b="b"/>
              <a:pathLst>
                <a:path w="79" h="49">
                  <a:moveTo>
                    <a:pt x="79" y="32"/>
                  </a:moveTo>
                  <a:cubicBezTo>
                    <a:pt x="53" y="21"/>
                    <a:pt x="26" y="12"/>
                    <a:pt x="0" y="0"/>
                  </a:cubicBezTo>
                  <a:cubicBezTo>
                    <a:pt x="4" y="49"/>
                    <a:pt x="4" y="49"/>
                    <a:pt x="4" y="49"/>
                  </a:cubicBezTo>
                  <a:cubicBezTo>
                    <a:pt x="28" y="43"/>
                    <a:pt x="53" y="39"/>
                    <a:pt x="79" y="36"/>
                  </a:cubicBezTo>
                  <a:lnTo>
                    <a:pt x="79" y="32"/>
                  </a:lnTo>
                  <a:close/>
                </a:path>
              </a:pathLst>
            </a:custGeom>
            <a:solidFill>
              <a:srgbClr val="8651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Freeform 46"/>
            <p:cNvSpPr/>
            <p:nvPr/>
          </p:nvSpPr>
          <p:spPr bwMode="auto">
            <a:xfrm>
              <a:off x="3411538" y="4292600"/>
              <a:ext cx="317500" cy="71438"/>
            </a:xfrm>
            <a:custGeom>
              <a:avLst/>
              <a:gdLst>
                <a:gd name="T0" fmla="*/ 0 w 75"/>
                <a:gd name="T1" fmla="*/ 13 h 17"/>
                <a:gd name="T2" fmla="*/ 0 w 75"/>
                <a:gd name="T3" fmla="*/ 14 h 17"/>
                <a:gd name="T4" fmla="*/ 73 w 75"/>
                <a:gd name="T5" fmla="*/ 17 h 17"/>
                <a:gd name="T6" fmla="*/ 75 w 75"/>
                <a:gd name="T7" fmla="*/ 0 h 17"/>
                <a:gd name="T8" fmla="*/ 0 w 75"/>
                <a:gd name="T9" fmla="*/ 13 h 17"/>
              </a:gdLst>
              <a:ahLst/>
              <a:cxnLst>
                <a:cxn ang="0">
                  <a:pos x="T0" y="T1"/>
                </a:cxn>
                <a:cxn ang="0">
                  <a:pos x="T2" y="T3"/>
                </a:cxn>
                <a:cxn ang="0">
                  <a:pos x="T4" y="T5"/>
                </a:cxn>
                <a:cxn ang="0">
                  <a:pos x="T6" y="T7"/>
                </a:cxn>
                <a:cxn ang="0">
                  <a:pos x="T8" y="T9"/>
                </a:cxn>
              </a:cxnLst>
              <a:rect l="0" t="0" r="r" b="b"/>
              <a:pathLst>
                <a:path w="75" h="17">
                  <a:moveTo>
                    <a:pt x="0" y="13"/>
                  </a:moveTo>
                  <a:cubicBezTo>
                    <a:pt x="0" y="14"/>
                    <a:pt x="0" y="14"/>
                    <a:pt x="0" y="14"/>
                  </a:cubicBezTo>
                  <a:cubicBezTo>
                    <a:pt x="73" y="17"/>
                    <a:pt x="73" y="17"/>
                    <a:pt x="73" y="17"/>
                  </a:cubicBezTo>
                  <a:cubicBezTo>
                    <a:pt x="75" y="0"/>
                    <a:pt x="75" y="0"/>
                    <a:pt x="75" y="0"/>
                  </a:cubicBezTo>
                  <a:cubicBezTo>
                    <a:pt x="49" y="3"/>
                    <a:pt x="24" y="7"/>
                    <a:pt x="0" y="13"/>
                  </a:cubicBezTo>
                  <a:close/>
                </a:path>
              </a:pathLst>
            </a:custGeom>
            <a:solidFill>
              <a:srgbClr val="FF86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Freeform 47"/>
            <p:cNvSpPr/>
            <p:nvPr/>
          </p:nvSpPr>
          <p:spPr bwMode="auto">
            <a:xfrm>
              <a:off x="3416301" y="3878263"/>
              <a:ext cx="296863" cy="52388"/>
            </a:xfrm>
            <a:custGeom>
              <a:avLst/>
              <a:gdLst>
                <a:gd name="T0" fmla="*/ 24 w 187"/>
                <a:gd name="T1" fmla="*/ 0 h 33"/>
                <a:gd name="T2" fmla="*/ 0 w 187"/>
                <a:gd name="T3" fmla="*/ 33 h 33"/>
                <a:gd name="T4" fmla="*/ 187 w 187"/>
                <a:gd name="T5" fmla="*/ 27 h 33"/>
                <a:gd name="T6" fmla="*/ 165 w 187"/>
                <a:gd name="T7" fmla="*/ 3 h 33"/>
                <a:gd name="T8" fmla="*/ 24 w 187"/>
                <a:gd name="T9" fmla="*/ 0 h 33"/>
              </a:gdLst>
              <a:ahLst/>
              <a:cxnLst>
                <a:cxn ang="0">
                  <a:pos x="T0" y="T1"/>
                </a:cxn>
                <a:cxn ang="0">
                  <a:pos x="T2" y="T3"/>
                </a:cxn>
                <a:cxn ang="0">
                  <a:pos x="T4" y="T5"/>
                </a:cxn>
                <a:cxn ang="0">
                  <a:pos x="T6" y="T7"/>
                </a:cxn>
                <a:cxn ang="0">
                  <a:pos x="T8" y="T9"/>
                </a:cxn>
              </a:cxnLst>
              <a:rect l="0" t="0" r="r" b="b"/>
              <a:pathLst>
                <a:path w="187" h="33">
                  <a:moveTo>
                    <a:pt x="24" y="0"/>
                  </a:moveTo>
                  <a:lnTo>
                    <a:pt x="0" y="33"/>
                  </a:lnTo>
                  <a:lnTo>
                    <a:pt x="187" y="27"/>
                  </a:lnTo>
                  <a:lnTo>
                    <a:pt x="165" y="3"/>
                  </a:lnTo>
                  <a:lnTo>
                    <a:pt x="24" y="0"/>
                  </a:lnTo>
                  <a:close/>
                </a:path>
              </a:pathLst>
            </a:custGeom>
            <a:solidFill>
              <a:srgbClr val="FC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Freeform 48"/>
            <p:cNvSpPr/>
            <p:nvPr/>
          </p:nvSpPr>
          <p:spPr bwMode="auto">
            <a:xfrm>
              <a:off x="3517901" y="3733800"/>
              <a:ext cx="88900" cy="60325"/>
            </a:xfrm>
            <a:custGeom>
              <a:avLst/>
              <a:gdLst>
                <a:gd name="T0" fmla="*/ 27 w 56"/>
                <a:gd name="T1" fmla="*/ 0 h 38"/>
                <a:gd name="T2" fmla="*/ 0 w 56"/>
                <a:gd name="T3" fmla="*/ 38 h 38"/>
                <a:gd name="T4" fmla="*/ 56 w 56"/>
                <a:gd name="T5" fmla="*/ 38 h 38"/>
                <a:gd name="T6" fmla="*/ 27 w 56"/>
                <a:gd name="T7" fmla="*/ 0 h 38"/>
              </a:gdLst>
              <a:ahLst/>
              <a:cxnLst>
                <a:cxn ang="0">
                  <a:pos x="T0" y="T1"/>
                </a:cxn>
                <a:cxn ang="0">
                  <a:pos x="T2" y="T3"/>
                </a:cxn>
                <a:cxn ang="0">
                  <a:pos x="T4" y="T5"/>
                </a:cxn>
                <a:cxn ang="0">
                  <a:pos x="T6" y="T7"/>
                </a:cxn>
              </a:cxnLst>
              <a:rect l="0" t="0" r="r" b="b"/>
              <a:pathLst>
                <a:path w="56" h="38">
                  <a:moveTo>
                    <a:pt x="27" y="0"/>
                  </a:moveTo>
                  <a:lnTo>
                    <a:pt x="0" y="38"/>
                  </a:lnTo>
                  <a:lnTo>
                    <a:pt x="56" y="38"/>
                  </a:lnTo>
                  <a:lnTo>
                    <a:pt x="27" y="0"/>
                  </a:lnTo>
                  <a:close/>
                </a:path>
              </a:pathLst>
            </a:custGeom>
            <a:solidFill>
              <a:srgbClr val="FCD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Freeform 49"/>
            <p:cNvSpPr/>
            <p:nvPr/>
          </p:nvSpPr>
          <p:spPr bwMode="auto">
            <a:xfrm>
              <a:off x="3487738" y="3794125"/>
              <a:ext cx="152400" cy="41275"/>
            </a:xfrm>
            <a:custGeom>
              <a:avLst/>
              <a:gdLst>
                <a:gd name="T0" fmla="*/ 19 w 96"/>
                <a:gd name="T1" fmla="*/ 0 h 26"/>
                <a:gd name="T2" fmla="*/ 0 w 96"/>
                <a:gd name="T3" fmla="*/ 26 h 26"/>
                <a:gd name="T4" fmla="*/ 96 w 96"/>
                <a:gd name="T5" fmla="*/ 26 h 26"/>
                <a:gd name="T6" fmla="*/ 75 w 96"/>
                <a:gd name="T7" fmla="*/ 0 h 26"/>
                <a:gd name="T8" fmla="*/ 19 w 96"/>
                <a:gd name="T9" fmla="*/ 0 h 26"/>
              </a:gdLst>
              <a:ahLst/>
              <a:cxnLst>
                <a:cxn ang="0">
                  <a:pos x="T0" y="T1"/>
                </a:cxn>
                <a:cxn ang="0">
                  <a:pos x="T2" y="T3"/>
                </a:cxn>
                <a:cxn ang="0">
                  <a:pos x="T4" y="T5"/>
                </a:cxn>
                <a:cxn ang="0">
                  <a:pos x="T6" y="T7"/>
                </a:cxn>
                <a:cxn ang="0">
                  <a:pos x="T8" y="T9"/>
                </a:cxn>
              </a:cxnLst>
              <a:rect l="0" t="0" r="r" b="b"/>
              <a:pathLst>
                <a:path w="96" h="26">
                  <a:moveTo>
                    <a:pt x="19" y="0"/>
                  </a:moveTo>
                  <a:lnTo>
                    <a:pt x="0" y="26"/>
                  </a:lnTo>
                  <a:lnTo>
                    <a:pt x="96" y="26"/>
                  </a:lnTo>
                  <a:lnTo>
                    <a:pt x="75" y="0"/>
                  </a:lnTo>
                  <a:lnTo>
                    <a:pt x="19" y="0"/>
                  </a:lnTo>
                  <a:close/>
                </a:path>
              </a:pathLst>
            </a:custGeom>
            <a:solidFill>
              <a:srgbClr val="FC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50"/>
            <p:cNvSpPr/>
            <p:nvPr/>
          </p:nvSpPr>
          <p:spPr bwMode="auto">
            <a:xfrm>
              <a:off x="3454401" y="3835400"/>
              <a:ext cx="223838" cy="47625"/>
            </a:xfrm>
            <a:custGeom>
              <a:avLst/>
              <a:gdLst>
                <a:gd name="T0" fmla="*/ 21 w 141"/>
                <a:gd name="T1" fmla="*/ 0 h 30"/>
                <a:gd name="T2" fmla="*/ 0 w 141"/>
                <a:gd name="T3" fmla="*/ 27 h 30"/>
                <a:gd name="T4" fmla="*/ 141 w 141"/>
                <a:gd name="T5" fmla="*/ 30 h 30"/>
                <a:gd name="T6" fmla="*/ 117 w 141"/>
                <a:gd name="T7" fmla="*/ 0 h 30"/>
                <a:gd name="T8" fmla="*/ 21 w 141"/>
                <a:gd name="T9" fmla="*/ 0 h 30"/>
              </a:gdLst>
              <a:ahLst/>
              <a:cxnLst>
                <a:cxn ang="0">
                  <a:pos x="T0" y="T1"/>
                </a:cxn>
                <a:cxn ang="0">
                  <a:pos x="T2" y="T3"/>
                </a:cxn>
                <a:cxn ang="0">
                  <a:pos x="T4" y="T5"/>
                </a:cxn>
                <a:cxn ang="0">
                  <a:pos x="T6" y="T7"/>
                </a:cxn>
                <a:cxn ang="0">
                  <a:pos x="T8" y="T9"/>
                </a:cxn>
              </a:cxnLst>
              <a:rect l="0" t="0" r="r" b="b"/>
              <a:pathLst>
                <a:path w="141" h="30">
                  <a:moveTo>
                    <a:pt x="21" y="0"/>
                  </a:moveTo>
                  <a:lnTo>
                    <a:pt x="0" y="27"/>
                  </a:lnTo>
                  <a:lnTo>
                    <a:pt x="141" y="30"/>
                  </a:lnTo>
                  <a:lnTo>
                    <a:pt x="117" y="0"/>
                  </a:lnTo>
                  <a:lnTo>
                    <a:pt x="21" y="0"/>
                  </a:lnTo>
                  <a:close/>
                </a:path>
              </a:pathLst>
            </a:custGeom>
            <a:solidFill>
              <a:srgbClr val="FCD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51"/>
            <p:cNvSpPr/>
            <p:nvPr/>
          </p:nvSpPr>
          <p:spPr bwMode="auto">
            <a:xfrm>
              <a:off x="3381376" y="3921125"/>
              <a:ext cx="373063" cy="55563"/>
            </a:xfrm>
            <a:custGeom>
              <a:avLst/>
              <a:gdLst>
                <a:gd name="T0" fmla="*/ 22 w 235"/>
                <a:gd name="T1" fmla="*/ 6 h 35"/>
                <a:gd name="T2" fmla="*/ 0 w 235"/>
                <a:gd name="T3" fmla="*/ 32 h 35"/>
                <a:gd name="T4" fmla="*/ 235 w 235"/>
                <a:gd name="T5" fmla="*/ 35 h 35"/>
                <a:gd name="T6" fmla="*/ 209 w 235"/>
                <a:gd name="T7" fmla="*/ 0 h 35"/>
                <a:gd name="T8" fmla="*/ 22 w 235"/>
                <a:gd name="T9" fmla="*/ 6 h 35"/>
              </a:gdLst>
              <a:ahLst/>
              <a:cxnLst>
                <a:cxn ang="0">
                  <a:pos x="T0" y="T1"/>
                </a:cxn>
                <a:cxn ang="0">
                  <a:pos x="T2" y="T3"/>
                </a:cxn>
                <a:cxn ang="0">
                  <a:pos x="T4" y="T5"/>
                </a:cxn>
                <a:cxn ang="0">
                  <a:pos x="T6" y="T7"/>
                </a:cxn>
                <a:cxn ang="0">
                  <a:pos x="T8" y="T9"/>
                </a:cxn>
              </a:cxnLst>
              <a:rect l="0" t="0" r="r" b="b"/>
              <a:pathLst>
                <a:path w="235" h="35">
                  <a:moveTo>
                    <a:pt x="22" y="6"/>
                  </a:moveTo>
                  <a:lnTo>
                    <a:pt x="0" y="32"/>
                  </a:lnTo>
                  <a:lnTo>
                    <a:pt x="235" y="35"/>
                  </a:lnTo>
                  <a:lnTo>
                    <a:pt x="209" y="0"/>
                  </a:lnTo>
                  <a:lnTo>
                    <a:pt x="22" y="6"/>
                  </a:lnTo>
                  <a:close/>
                </a:path>
              </a:pathLst>
            </a:custGeom>
            <a:solidFill>
              <a:srgbClr val="FCD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52"/>
            <p:cNvSpPr/>
            <p:nvPr/>
          </p:nvSpPr>
          <p:spPr bwMode="auto">
            <a:xfrm>
              <a:off x="3348038" y="3971925"/>
              <a:ext cx="446088" cy="52388"/>
            </a:xfrm>
            <a:custGeom>
              <a:avLst/>
              <a:gdLst>
                <a:gd name="T0" fmla="*/ 21 w 281"/>
                <a:gd name="T1" fmla="*/ 0 h 33"/>
                <a:gd name="T2" fmla="*/ 0 w 281"/>
                <a:gd name="T3" fmla="*/ 33 h 33"/>
                <a:gd name="T4" fmla="*/ 281 w 281"/>
                <a:gd name="T5" fmla="*/ 33 h 33"/>
                <a:gd name="T6" fmla="*/ 256 w 281"/>
                <a:gd name="T7" fmla="*/ 3 h 33"/>
                <a:gd name="T8" fmla="*/ 21 w 281"/>
                <a:gd name="T9" fmla="*/ 0 h 33"/>
              </a:gdLst>
              <a:ahLst/>
              <a:cxnLst>
                <a:cxn ang="0">
                  <a:pos x="T0" y="T1"/>
                </a:cxn>
                <a:cxn ang="0">
                  <a:pos x="T2" y="T3"/>
                </a:cxn>
                <a:cxn ang="0">
                  <a:pos x="T4" y="T5"/>
                </a:cxn>
                <a:cxn ang="0">
                  <a:pos x="T6" y="T7"/>
                </a:cxn>
                <a:cxn ang="0">
                  <a:pos x="T8" y="T9"/>
                </a:cxn>
              </a:cxnLst>
              <a:rect l="0" t="0" r="r" b="b"/>
              <a:pathLst>
                <a:path w="281" h="33">
                  <a:moveTo>
                    <a:pt x="21" y="0"/>
                  </a:moveTo>
                  <a:lnTo>
                    <a:pt x="0" y="33"/>
                  </a:lnTo>
                  <a:lnTo>
                    <a:pt x="281" y="33"/>
                  </a:lnTo>
                  <a:lnTo>
                    <a:pt x="256" y="3"/>
                  </a:lnTo>
                  <a:lnTo>
                    <a:pt x="21" y="0"/>
                  </a:lnTo>
                  <a:close/>
                </a:path>
              </a:pathLst>
            </a:custGeom>
            <a:solidFill>
              <a:srgbClr val="FC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Rectangle 53"/>
            <p:cNvSpPr>
              <a:spLocks noChangeArrowheads="1"/>
            </p:cNvSpPr>
            <p:nvPr/>
          </p:nvSpPr>
          <p:spPr bwMode="auto">
            <a:xfrm>
              <a:off x="3444876" y="4070350"/>
              <a:ext cx="34925" cy="42863"/>
            </a:xfrm>
            <a:prstGeom prst="rect">
              <a:avLst/>
            </a:prstGeom>
            <a:solidFill>
              <a:srgbClr val="865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Rectangle 54"/>
            <p:cNvSpPr>
              <a:spLocks noChangeArrowheads="1"/>
            </p:cNvSpPr>
            <p:nvPr/>
          </p:nvSpPr>
          <p:spPr bwMode="auto">
            <a:xfrm>
              <a:off x="3538538" y="4070350"/>
              <a:ext cx="38100" cy="42863"/>
            </a:xfrm>
            <a:prstGeom prst="rect">
              <a:avLst/>
            </a:prstGeom>
            <a:solidFill>
              <a:srgbClr val="865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Rectangle 55"/>
            <p:cNvSpPr>
              <a:spLocks noChangeArrowheads="1"/>
            </p:cNvSpPr>
            <p:nvPr/>
          </p:nvSpPr>
          <p:spPr bwMode="auto">
            <a:xfrm>
              <a:off x="3644901" y="4070350"/>
              <a:ext cx="38100" cy="42863"/>
            </a:xfrm>
            <a:prstGeom prst="rect">
              <a:avLst/>
            </a:prstGeom>
            <a:solidFill>
              <a:srgbClr val="865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56"/>
            <p:cNvSpPr/>
            <p:nvPr/>
          </p:nvSpPr>
          <p:spPr bwMode="auto">
            <a:xfrm>
              <a:off x="4425951" y="3810000"/>
              <a:ext cx="300038" cy="171450"/>
            </a:xfrm>
            <a:custGeom>
              <a:avLst/>
              <a:gdLst>
                <a:gd name="T0" fmla="*/ 189 w 189"/>
                <a:gd name="T1" fmla="*/ 0 h 108"/>
                <a:gd name="T2" fmla="*/ 0 w 189"/>
                <a:gd name="T3" fmla="*/ 0 h 108"/>
                <a:gd name="T4" fmla="*/ 0 w 189"/>
                <a:gd name="T5" fmla="*/ 108 h 108"/>
                <a:gd name="T6" fmla="*/ 189 w 189"/>
                <a:gd name="T7" fmla="*/ 97 h 108"/>
                <a:gd name="T8" fmla="*/ 189 w 189"/>
                <a:gd name="T9" fmla="*/ 0 h 108"/>
              </a:gdLst>
              <a:ahLst/>
              <a:cxnLst>
                <a:cxn ang="0">
                  <a:pos x="T0" y="T1"/>
                </a:cxn>
                <a:cxn ang="0">
                  <a:pos x="T2" y="T3"/>
                </a:cxn>
                <a:cxn ang="0">
                  <a:pos x="T4" y="T5"/>
                </a:cxn>
                <a:cxn ang="0">
                  <a:pos x="T6" y="T7"/>
                </a:cxn>
                <a:cxn ang="0">
                  <a:pos x="T8" y="T9"/>
                </a:cxn>
              </a:cxnLst>
              <a:rect l="0" t="0" r="r" b="b"/>
              <a:pathLst>
                <a:path w="189" h="108">
                  <a:moveTo>
                    <a:pt x="189" y="0"/>
                  </a:moveTo>
                  <a:lnTo>
                    <a:pt x="0" y="0"/>
                  </a:lnTo>
                  <a:lnTo>
                    <a:pt x="0" y="108"/>
                  </a:lnTo>
                  <a:lnTo>
                    <a:pt x="189" y="97"/>
                  </a:lnTo>
                  <a:lnTo>
                    <a:pt x="189" y="0"/>
                  </a:lnTo>
                  <a:close/>
                </a:path>
              </a:pathLst>
            </a:custGeom>
            <a:solidFill>
              <a:srgbClr val="B7A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Freeform 57"/>
            <p:cNvSpPr/>
            <p:nvPr/>
          </p:nvSpPr>
          <p:spPr bwMode="auto">
            <a:xfrm>
              <a:off x="4425951" y="3963988"/>
              <a:ext cx="300038" cy="123825"/>
            </a:xfrm>
            <a:custGeom>
              <a:avLst/>
              <a:gdLst>
                <a:gd name="T0" fmla="*/ 189 w 189"/>
                <a:gd name="T1" fmla="*/ 0 h 78"/>
                <a:gd name="T2" fmla="*/ 0 w 189"/>
                <a:gd name="T3" fmla="*/ 11 h 78"/>
                <a:gd name="T4" fmla="*/ 0 w 189"/>
                <a:gd name="T5" fmla="*/ 59 h 78"/>
                <a:gd name="T6" fmla="*/ 189 w 189"/>
                <a:gd name="T7" fmla="*/ 78 h 78"/>
                <a:gd name="T8" fmla="*/ 189 w 189"/>
                <a:gd name="T9" fmla="*/ 0 h 78"/>
              </a:gdLst>
              <a:ahLst/>
              <a:cxnLst>
                <a:cxn ang="0">
                  <a:pos x="T0" y="T1"/>
                </a:cxn>
                <a:cxn ang="0">
                  <a:pos x="T2" y="T3"/>
                </a:cxn>
                <a:cxn ang="0">
                  <a:pos x="T4" y="T5"/>
                </a:cxn>
                <a:cxn ang="0">
                  <a:pos x="T6" y="T7"/>
                </a:cxn>
                <a:cxn ang="0">
                  <a:pos x="T8" y="T9"/>
                </a:cxn>
              </a:cxnLst>
              <a:rect l="0" t="0" r="r" b="b"/>
              <a:pathLst>
                <a:path w="189" h="78">
                  <a:moveTo>
                    <a:pt x="189" y="0"/>
                  </a:moveTo>
                  <a:lnTo>
                    <a:pt x="0" y="11"/>
                  </a:lnTo>
                  <a:lnTo>
                    <a:pt x="0" y="59"/>
                  </a:lnTo>
                  <a:lnTo>
                    <a:pt x="189" y="78"/>
                  </a:lnTo>
                  <a:lnTo>
                    <a:pt x="189" y="0"/>
                  </a:lnTo>
                  <a:close/>
                </a:path>
              </a:pathLst>
            </a:custGeom>
            <a:solidFill>
              <a:srgbClr val="FF9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Freeform 58"/>
            <p:cNvSpPr/>
            <p:nvPr/>
          </p:nvSpPr>
          <p:spPr bwMode="auto">
            <a:xfrm>
              <a:off x="4425951" y="4057650"/>
              <a:ext cx="300038" cy="76200"/>
            </a:xfrm>
            <a:custGeom>
              <a:avLst/>
              <a:gdLst>
                <a:gd name="T0" fmla="*/ 189 w 189"/>
                <a:gd name="T1" fmla="*/ 19 h 48"/>
                <a:gd name="T2" fmla="*/ 0 w 189"/>
                <a:gd name="T3" fmla="*/ 0 h 48"/>
                <a:gd name="T4" fmla="*/ 0 w 189"/>
                <a:gd name="T5" fmla="*/ 46 h 48"/>
                <a:gd name="T6" fmla="*/ 189 w 189"/>
                <a:gd name="T7" fmla="*/ 48 h 48"/>
                <a:gd name="T8" fmla="*/ 189 w 189"/>
                <a:gd name="T9" fmla="*/ 19 h 48"/>
              </a:gdLst>
              <a:ahLst/>
              <a:cxnLst>
                <a:cxn ang="0">
                  <a:pos x="T0" y="T1"/>
                </a:cxn>
                <a:cxn ang="0">
                  <a:pos x="T2" y="T3"/>
                </a:cxn>
                <a:cxn ang="0">
                  <a:pos x="T4" y="T5"/>
                </a:cxn>
                <a:cxn ang="0">
                  <a:pos x="T6" y="T7"/>
                </a:cxn>
                <a:cxn ang="0">
                  <a:pos x="T8" y="T9"/>
                </a:cxn>
              </a:cxnLst>
              <a:rect l="0" t="0" r="r" b="b"/>
              <a:pathLst>
                <a:path w="189" h="48">
                  <a:moveTo>
                    <a:pt x="189" y="19"/>
                  </a:moveTo>
                  <a:lnTo>
                    <a:pt x="0" y="0"/>
                  </a:lnTo>
                  <a:lnTo>
                    <a:pt x="0" y="46"/>
                  </a:lnTo>
                  <a:lnTo>
                    <a:pt x="189" y="48"/>
                  </a:lnTo>
                  <a:lnTo>
                    <a:pt x="189" y="19"/>
                  </a:lnTo>
                  <a:close/>
                </a:path>
              </a:pathLst>
            </a:custGeom>
            <a:solidFill>
              <a:srgbClr val="4579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Freeform 59"/>
            <p:cNvSpPr/>
            <p:nvPr/>
          </p:nvSpPr>
          <p:spPr bwMode="auto">
            <a:xfrm>
              <a:off x="4425951" y="4130675"/>
              <a:ext cx="300038" cy="101600"/>
            </a:xfrm>
            <a:custGeom>
              <a:avLst/>
              <a:gdLst>
                <a:gd name="T0" fmla="*/ 189 w 189"/>
                <a:gd name="T1" fmla="*/ 2 h 64"/>
                <a:gd name="T2" fmla="*/ 0 w 189"/>
                <a:gd name="T3" fmla="*/ 0 h 64"/>
                <a:gd name="T4" fmla="*/ 0 w 189"/>
                <a:gd name="T5" fmla="*/ 40 h 64"/>
                <a:gd name="T6" fmla="*/ 189 w 189"/>
                <a:gd name="T7" fmla="*/ 64 h 64"/>
                <a:gd name="T8" fmla="*/ 189 w 189"/>
                <a:gd name="T9" fmla="*/ 2 h 64"/>
              </a:gdLst>
              <a:ahLst/>
              <a:cxnLst>
                <a:cxn ang="0">
                  <a:pos x="T0" y="T1"/>
                </a:cxn>
                <a:cxn ang="0">
                  <a:pos x="T2" y="T3"/>
                </a:cxn>
                <a:cxn ang="0">
                  <a:pos x="T4" y="T5"/>
                </a:cxn>
                <a:cxn ang="0">
                  <a:pos x="T6" y="T7"/>
                </a:cxn>
                <a:cxn ang="0">
                  <a:pos x="T8" y="T9"/>
                </a:cxn>
              </a:cxnLst>
              <a:rect l="0" t="0" r="r" b="b"/>
              <a:pathLst>
                <a:path w="189" h="64">
                  <a:moveTo>
                    <a:pt x="189" y="2"/>
                  </a:moveTo>
                  <a:lnTo>
                    <a:pt x="0" y="0"/>
                  </a:lnTo>
                  <a:lnTo>
                    <a:pt x="0" y="40"/>
                  </a:lnTo>
                  <a:lnTo>
                    <a:pt x="189" y="64"/>
                  </a:lnTo>
                  <a:lnTo>
                    <a:pt x="189" y="2"/>
                  </a:lnTo>
                  <a:close/>
                </a:path>
              </a:pathLst>
            </a:custGeom>
            <a:solidFill>
              <a:srgbClr val="FFE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Freeform 60"/>
            <p:cNvSpPr/>
            <p:nvPr/>
          </p:nvSpPr>
          <p:spPr bwMode="auto">
            <a:xfrm>
              <a:off x="4425951" y="4194175"/>
              <a:ext cx="300038" cy="101600"/>
            </a:xfrm>
            <a:custGeom>
              <a:avLst/>
              <a:gdLst>
                <a:gd name="T0" fmla="*/ 189 w 189"/>
                <a:gd name="T1" fmla="*/ 24 h 64"/>
                <a:gd name="T2" fmla="*/ 0 w 189"/>
                <a:gd name="T3" fmla="*/ 0 h 64"/>
                <a:gd name="T4" fmla="*/ 0 w 189"/>
                <a:gd name="T5" fmla="*/ 64 h 64"/>
                <a:gd name="T6" fmla="*/ 189 w 189"/>
                <a:gd name="T7" fmla="*/ 64 h 64"/>
                <a:gd name="T8" fmla="*/ 189 w 189"/>
                <a:gd name="T9" fmla="*/ 24 h 64"/>
              </a:gdLst>
              <a:ahLst/>
              <a:cxnLst>
                <a:cxn ang="0">
                  <a:pos x="T0" y="T1"/>
                </a:cxn>
                <a:cxn ang="0">
                  <a:pos x="T2" y="T3"/>
                </a:cxn>
                <a:cxn ang="0">
                  <a:pos x="T4" y="T5"/>
                </a:cxn>
                <a:cxn ang="0">
                  <a:pos x="T6" y="T7"/>
                </a:cxn>
                <a:cxn ang="0">
                  <a:pos x="T8" y="T9"/>
                </a:cxn>
              </a:cxnLst>
              <a:rect l="0" t="0" r="r" b="b"/>
              <a:pathLst>
                <a:path w="189" h="64">
                  <a:moveTo>
                    <a:pt x="189" y="24"/>
                  </a:moveTo>
                  <a:lnTo>
                    <a:pt x="0" y="0"/>
                  </a:lnTo>
                  <a:lnTo>
                    <a:pt x="0" y="64"/>
                  </a:lnTo>
                  <a:lnTo>
                    <a:pt x="189" y="64"/>
                  </a:lnTo>
                  <a:lnTo>
                    <a:pt x="189" y="24"/>
                  </a:lnTo>
                  <a:close/>
                </a:path>
              </a:pathLst>
            </a:custGeom>
            <a:solidFill>
              <a:srgbClr val="95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61"/>
            <p:cNvSpPr/>
            <p:nvPr/>
          </p:nvSpPr>
          <p:spPr bwMode="auto">
            <a:xfrm>
              <a:off x="4425951" y="4295775"/>
              <a:ext cx="300038" cy="65088"/>
            </a:xfrm>
            <a:custGeom>
              <a:avLst/>
              <a:gdLst>
                <a:gd name="T0" fmla="*/ 0 w 189"/>
                <a:gd name="T1" fmla="*/ 0 h 41"/>
                <a:gd name="T2" fmla="*/ 0 w 189"/>
                <a:gd name="T3" fmla="*/ 35 h 41"/>
                <a:gd name="T4" fmla="*/ 189 w 189"/>
                <a:gd name="T5" fmla="*/ 41 h 41"/>
                <a:gd name="T6" fmla="*/ 189 w 189"/>
                <a:gd name="T7" fmla="*/ 0 h 41"/>
                <a:gd name="T8" fmla="*/ 0 w 189"/>
                <a:gd name="T9" fmla="*/ 0 h 41"/>
              </a:gdLst>
              <a:ahLst/>
              <a:cxnLst>
                <a:cxn ang="0">
                  <a:pos x="T0" y="T1"/>
                </a:cxn>
                <a:cxn ang="0">
                  <a:pos x="T2" y="T3"/>
                </a:cxn>
                <a:cxn ang="0">
                  <a:pos x="T4" y="T5"/>
                </a:cxn>
                <a:cxn ang="0">
                  <a:pos x="T6" y="T7"/>
                </a:cxn>
                <a:cxn ang="0">
                  <a:pos x="T8" y="T9"/>
                </a:cxn>
              </a:cxnLst>
              <a:rect l="0" t="0" r="r" b="b"/>
              <a:pathLst>
                <a:path w="189" h="41">
                  <a:moveTo>
                    <a:pt x="0" y="0"/>
                  </a:moveTo>
                  <a:lnTo>
                    <a:pt x="0" y="35"/>
                  </a:lnTo>
                  <a:lnTo>
                    <a:pt x="189" y="41"/>
                  </a:lnTo>
                  <a:lnTo>
                    <a:pt x="189" y="0"/>
                  </a:lnTo>
                  <a:lnTo>
                    <a:pt x="0" y="0"/>
                  </a:lnTo>
                  <a:close/>
                </a:path>
              </a:pathLst>
            </a:custGeom>
            <a:solidFill>
              <a:srgbClr val="ED8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Rectangle 62"/>
            <p:cNvSpPr>
              <a:spLocks noChangeArrowheads="1"/>
            </p:cNvSpPr>
            <p:nvPr/>
          </p:nvSpPr>
          <p:spPr bwMode="auto">
            <a:xfrm>
              <a:off x="4391026" y="3703638"/>
              <a:ext cx="369888" cy="146050"/>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Oval 63"/>
            <p:cNvSpPr>
              <a:spLocks noChangeArrowheads="1"/>
            </p:cNvSpPr>
            <p:nvPr/>
          </p:nvSpPr>
          <p:spPr bwMode="auto">
            <a:xfrm>
              <a:off x="4425951" y="3768725"/>
              <a:ext cx="38100" cy="33338"/>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Oval 64"/>
            <p:cNvSpPr>
              <a:spLocks noChangeArrowheads="1"/>
            </p:cNvSpPr>
            <p:nvPr/>
          </p:nvSpPr>
          <p:spPr bwMode="auto">
            <a:xfrm>
              <a:off x="4552951" y="3759200"/>
              <a:ext cx="38100" cy="34925"/>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Oval 65"/>
            <p:cNvSpPr>
              <a:spLocks noChangeArrowheads="1"/>
            </p:cNvSpPr>
            <p:nvPr/>
          </p:nvSpPr>
          <p:spPr bwMode="auto">
            <a:xfrm>
              <a:off x="4662488" y="3759200"/>
              <a:ext cx="33338" cy="34925"/>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Rectangle 66"/>
            <p:cNvSpPr>
              <a:spLocks noChangeArrowheads="1"/>
            </p:cNvSpPr>
            <p:nvPr/>
          </p:nvSpPr>
          <p:spPr bwMode="auto">
            <a:xfrm>
              <a:off x="4598988" y="3495675"/>
              <a:ext cx="80963" cy="207963"/>
            </a:xfrm>
            <a:prstGeom prst="rect">
              <a:avLst/>
            </a:prstGeom>
            <a:solidFill>
              <a:srgbClr val="BB92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Rectangle 67"/>
            <p:cNvSpPr>
              <a:spLocks noChangeArrowheads="1"/>
            </p:cNvSpPr>
            <p:nvPr/>
          </p:nvSpPr>
          <p:spPr bwMode="auto">
            <a:xfrm>
              <a:off x="4573588" y="3473450"/>
              <a:ext cx="136525" cy="47625"/>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Rectangle 68"/>
            <p:cNvSpPr>
              <a:spLocks noChangeArrowheads="1"/>
            </p:cNvSpPr>
            <p:nvPr/>
          </p:nvSpPr>
          <p:spPr bwMode="auto">
            <a:xfrm>
              <a:off x="4489451" y="3887788"/>
              <a:ext cx="38100" cy="63500"/>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Rectangle 69"/>
            <p:cNvSpPr>
              <a:spLocks noChangeArrowheads="1"/>
            </p:cNvSpPr>
            <p:nvPr/>
          </p:nvSpPr>
          <p:spPr bwMode="auto">
            <a:xfrm>
              <a:off x="4616451" y="3887788"/>
              <a:ext cx="38100" cy="63500"/>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Rectangle 70"/>
            <p:cNvSpPr>
              <a:spLocks noChangeArrowheads="1"/>
            </p:cNvSpPr>
            <p:nvPr/>
          </p:nvSpPr>
          <p:spPr bwMode="auto">
            <a:xfrm>
              <a:off x="4632326" y="4049713"/>
              <a:ext cx="38100" cy="63500"/>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Rectangle 71"/>
            <p:cNvSpPr>
              <a:spLocks noChangeArrowheads="1"/>
            </p:cNvSpPr>
            <p:nvPr/>
          </p:nvSpPr>
          <p:spPr bwMode="auto">
            <a:xfrm>
              <a:off x="4471988" y="4130675"/>
              <a:ext cx="38100" cy="63500"/>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Rectangle 72"/>
            <p:cNvSpPr>
              <a:spLocks noChangeArrowheads="1"/>
            </p:cNvSpPr>
            <p:nvPr/>
          </p:nvSpPr>
          <p:spPr bwMode="auto">
            <a:xfrm>
              <a:off x="4616451" y="4232275"/>
              <a:ext cx="38100" cy="63500"/>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73"/>
            <p:cNvSpPr/>
            <p:nvPr/>
          </p:nvSpPr>
          <p:spPr bwMode="auto">
            <a:xfrm>
              <a:off x="7453313" y="4279900"/>
              <a:ext cx="190500" cy="76200"/>
            </a:xfrm>
            <a:custGeom>
              <a:avLst/>
              <a:gdLst>
                <a:gd name="T0" fmla="*/ 2 w 45"/>
                <a:gd name="T1" fmla="*/ 0 h 18"/>
                <a:gd name="T2" fmla="*/ 45 w 45"/>
                <a:gd name="T3" fmla="*/ 18 h 18"/>
                <a:gd name="T4" fmla="*/ 0 w 45"/>
                <a:gd name="T5" fmla="*/ 18 h 18"/>
                <a:gd name="T6" fmla="*/ 2 w 45"/>
                <a:gd name="T7" fmla="*/ 0 h 18"/>
              </a:gdLst>
              <a:ahLst/>
              <a:cxnLst>
                <a:cxn ang="0">
                  <a:pos x="T0" y="T1"/>
                </a:cxn>
                <a:cxn ang="0">
                  <a:pos x="T2" y="T3"/>
                </a:cxn>
                <a:cxn ang="0">
                  <a:pos x="T4" y="T5"/>
                </a:cxn>
                <a:cxn ang="0">
                  <a:pos x="T6" y="T7"/>
                </a:cxn>
              </a:cxnLst>
              <a:rect l="0" t="0" r="r" b="b"/>
              <a:pathLst>
                <a:path w="45" h="18">
                  <a:moveTo>
                    <a:pt x="2" y="0"/>
                  </a:moveTo>
                  <a:cubicBezTo>
                    <a:pt x="45" y="18"/>
                    <a:pt x="45" y="18"/>
                    <a:pt x="45" y="18"/>
                  </a:cubicBezTo>
                  <a:cubicBezTo>
                    <a:pt x="0" y="18"/>
                    <a:pt x="0" y="18"/>
                    <a:pt x="0" y="18"/>
                  </a:cubicBezTo>
                  <a:cubicBezTo>
                    <a:pt x="0" y="18"/>
                    <a:pt x="0" y="2"/>
                    <a:pt x="2" y="0"/>
                  </a:cubicBezTo>
                  <a:close/>
                </a:path>
              </a:pathLst>
            </a:custGeom>
            <a:solidFill>
              <a:srgbClr val="886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74"/>
            <p:cNvSpPr/>
            <p:nvPr/>
          </p:nvSpPr>
          <p:spPr bwMode="auto">
            <a:xfrm>
              <a:off x="7186613" y="3022600"/>
              <a:ext cx="155575" cy="136525"/>
            </a:xfrm>
            <a:custGeom>
              <a:avLst/>
              <a:gdLst>
                <a:gd name="T0" fmla="*/ 0 w 37"/>
                <a:gd name="T1" fmla="*/ 20 h 32"/>
                <a:gd name="T2" fmla="*/ 24 w 37"/>
                <a:gd name="T3" fmla="*/ 32 h 32"/>
                <a:gd name="T4" fmla="*/ 21 w 37"/>
                <a:gd name="T5" fmla="*/ 3 h 32"/>
                <a:gd name="T6" fmla="*/ 0 w 37"/>
                <a:gd name="T7" fmla="*/ 20 h 32"/>
              </a:gdLst>
              <a:ahLst/>
              <a:cxnLst>
                <a:cxn ang="0">
                  <a:pos x="T0" y="T1"/>
                </a:cxn>
                <a:cxn ang="0">
                  <a:pos x="T2" y="T3"/>
                </a:cxn>
                <a:cxn ang="0">
                  <a:pos x="T4" y="T5"/>
                </a:cxn>
                <a:cxn ang="0">
                  <a:pos x="T6" y="T7"/>
                </a:cxn>
              </a:cxnLst>
              <a:rect l="0" t="0" r="r" b="b"/>
              <a:pathLst>
                <a:path w="37" h="32">
                  <a:moveTo>
                    <a:pt x="0" y="20"/>
                  </a:moveTo>
                  <a:cubicBezTo>
                    <a:pt x="24" y="32"/>
                    <a:pt x="24" y="32"/>
                    <a:pt x="24" y="32"/>
                  </a:cubicBezTo>
                  <a:cubicBezTo>
                    <a:pt x="24" y="32"/>
                    <a:pt x="37" y="7"/>
                    <a:pt x="21" y="3"/>
                  </a:cubicBezTo>
                  <a:cubicBezTo>
                    <a:pt x="6" y="0"/>
                    <a:pt x="0" y="20"/>
                    <a:pt x="0" y="2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75"/>
            <p:cNvSpPr/>
            <p:nvPr/>
          </p:nvSpPr>
          <p:spPr bwMode="auto">
            <a:xfrm>
              <a:off x="7483476" y="3136900"/>
              <a:ext cx="160338" cy="136525"/>
            </a:xfrm>
            <a:custGeom>
              <a:avLst/>
              <a:gdLst>
                <a:gd name="T0" fmla="*/ 0 w 38"/>
                <a:gd name="T1" fmla="*/ 21 h 32"/>
                <a:gd name="T2" fmla="*/ 25 w 38"/>
                <a:gd name="T3" fmla="*/ 32 h 32"/>
                <a:gd name="T4" fmla="*/ 22 w 38"/>
                <a:gd name="T5" fmla="*/ 4 h 32"/>
                <a:gd name="T6" fmla="*/ 0 w 38"/>
                <a:gd name="T7" fmla="*/ 21 h 32"/>
              </a:gdLst>
              <a:ahLst/>
              <a:cxnLst>
                <a:cxn ang="0">
                  <a:pos x="T0" y="T1"/>
                </a:cxn>
                <a:cxn ang="0">
                  <a:pos x="T2" y="T3"/>
                </a:cxn>
                <a:cxn ang="0">
                  <a:pos x="T4" y="T5"/>
                </a:cxn>
                <a:cxn ang="0">
                  <a:pos x="T6" y="T7"/>
                </a:cxn>
              </a:cxnLst>
              <a:rect l="0" t="0" r="r" b="b"/>
              <a:pathLst>
                <a:path w="38" h="32">
                  <a:moveTo>
                    <a:pt x="0" y="21"/>
                  </a:moveTo>
                  <a:cubicBezTo>
                    <a:pt x="25" y="32"/>
                    <a:pt x="25" y="32"/>
                    <a:pt x="25" y="32"/>
                  </a:cubicBezTo>
                  <a:cubicBezTo>
                    <a:pt x="25" y="32"/>
                    <a:pt x="38" y="7"/>
                    <a:pt x="22" y="4"/>
                  </a:cubicBezTo>
                  <a:cubicBezTo>
                    <a:pt x="6" y="0"/>
                    <a:pt x="0" y="21"/>
                    <a:pt x="0" y="21"/>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76"/>
            <p:cNvSpPr/>
            <p:nvPr/>
          </p:nvSpPr>
          <p:spPr bwMode="auto">
            <a:xfrm>
              <a:off x="7380288" y="3324225"/>
              <a:ext cx="157163" cy="136525"/>
            </a:xfrm>
            <a:custGeom>
              <a:avLst/>
              <a:gdLst>
                <a:gd name="T0" fmla="*/ 0 w 37"/>
                <a:gd name="T1" fmla="*/ 20 h 32"/>
                <a:gd name="T2" fmla="*/ 24 w 37"/>
                <a:gd name="T3" fmla="*/ 32 h 32"/>
                <a:gd name="T4" fmla="*/ 21 w 37"/>
                <a:gd name="T5" fmla="*/ 3 h 32"/>
                <a:gd name="T6" fmla="*/ 0 w 37"/>
                <a:gd name="T7" fmla="*/ 20 h 32"/>
              </a:gdLst>
              <a:ahLst/>
              <a:cxnLst>
                <a:cxn ang="0">
                  <a:pos x="T0" y="T1"/>
                </a:cxn>
                <a:cxn ang="0">
                  <a:pos x="T2" y="T3"/>
                </a:cxn>
                <a:cxn ang="0">
                  <a:pos x="T4" y="T5"/>
                </a:cxn>
                <a:cxn ang="0">
                  <a:pos x="T6" y="T7"/>
                </a:cxn>
              </a:cxnLst>
              <a:rect l="0" t="0" r="r" b="b"/>
              <a:pathLst>
                <a:path w="37" h="32">
                  <a:moveTo>
                    <a:pt x="0" y="20"/>
                  </a:moveTo>
                  <a:cubicBezTo>
                    <a:pt x="24" y="32"/>
                    <a:pt x="24" y="32"/>
                    <a:pt x="24" y="32"/>
                  </a:cubicBezTo>
                  <a:cubicBezTo>
                    <a:pt x="24" y="32"/>
                    <a:pt x="37" y="7"/>
                    <a:pt x="21" y="3"/>
                  </a:cubicBezTo>
                  <a:cubicBezTo>
                    <a:pt x="5" y="0"/>
                    <a:pt x="0" y="20"/>
                    <a:pt x="0" y="2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77"/>
            <p:cNvSpPr/>
            <p:nvPr/>
          </p:nvSpPr>
          <p:spPr bwMode="auto">
            <a:xfrm>
              <a:off x="7118351" y="3235325"/>
              <a:ext cx="157163" cy="136525"/>
            </a:xfrm>
            <a:custGeom>
              <a:avLst/>
              <a:gdLst>
                <a:gd name="T0" fmla="*/ 0 w 37"/>
                <a:gd name="T1" fmla="*/ 21 h 32"/>
                <a:gd name="T2" fmla="*/ 24 w 37"/>
                <a:gd name="T3" fmla="*/ 32 h 32"/>
                <a:gd name="T4" fmla="*/ 21 w 37"/>
                <a:gd name="T5" fmla="*/ 4 h 32"/>
                <a:gd name="T6" fmla="*/ 0 w 37"/>
                <a:gd name="T7" fmla="*/ 21 h 32"/>
              </a:gdLst>
              <a:ahLst/>
              <a:cxnLst>
                <a:cxn ang="0">
                  <a:pos x="T0" y="T1"/>
                </a:cxn>
                <a:cxn ang="0">
                  <a:pos x="T2" y="T3"/>
                </a:cxn>
                <a:cxn ang="0">
                  <a:pos x="T4" y="T5"/>
                </a:cxn>
                <a:cxn ang="0">
                  <a:pos x="T6" y="T7"/>
                </a:cxn>
              </a:cxnLst>
              <a:rect l="0" t="0" r="r" b="b"/>
              <a:pathLst>
                <a:path w="37" h="32">
                  <a:moveTo>
                    <a:pt x="0" y="21"/>
                  </a:moveTo>
                  <a:cubicBezTo>
                    <a:pt x="24" y="32"/>
                    <a:pt x="24" y="32"/>
                    <a:pt x="24" y="32"/>
                  </a:cubicBezTo>
                  <a:cubicBezTo>
                    <a:pt x="24" y="32"/>
                    <a:pt x="37" y="7"/>
                    <a:pt x="21" y="4"/>
                  </a:cubicBezTo>
                  <a:cubicBezTo>
                    <a:pt x="5" y="0"/>
                    <a:pt x="0" y="21"/>
                    <a:pt x="0" y="21"/>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78"/>
            <p:cNvSpPr/>
            <p:nvPr/>
          </p:nvSpPr>
          <p:spPr bwMode="auto">
            <a:xfrm>
              <a:off x="6116638" y="3640138"/>
              <a:ext cx="390525" cy="498475"/>
            </a:xfrm>
            <a:custGeom>
              <a:avLst/>
              <a:gdLst>
                <a:gd name="T0" fmla="*/ 92 w 92"/>
                <a:gd name="T1" fmla="*/ 115 h 117"/>
                <a:gd name="T2" fmla="*/ 65 w 92"/>
                <a:gd name="T3" fmla="*/ 4 h 117"/>
                <a:gd name="T4" fmla="*/ 0 w 92"/>
                <a:gd name="T5" fmla="*/ 13 h 117"/>
                <a:gd name="T6" fmla="*/ 16 w 92"/>
                <a:gd name="T7" fmla="*/ 117 h 117"/>
                <a:gd name="T8" fmla="*/ 92 w 92"/>
                <a:gd name="T9" fmla="*/ 115 h 117"/>
              </a:gdLst>
              <a:ahLst/>
              <a:cxnLst>
                <a:cxn ang="0">
                  <a:pos x="T0" y="T1"/>
                </a:cxn>
                <a:cxn ang="0">
                  <a:pos x="T2" y="T3"/>
                </a:cxn>
                <a:cxn ang="0">
                  <a:pos x="T4" y="T5"/>
                </a:cxn>
                <a:cxn ang="0">
                  <a:pos x="T6" y="T7"/>
                </a:cxn>
                <a:cxn ang="0">
                  <a:pos x="T8" y="T9"/>
                </a:cxn>
              </a:cxnLst>
              <a:rect l="0" t="0" r="r" b="b"/>
              <a:pathLst>
                <a:path w="92" h="117">
                  <a:moveTo>
                    <a:pt x="92" y="115"/>
                  </a:moveTo>
                  <a:cubicBezTo>
                    <a:pt x="85" y="59"/>
                    <a:pt x="65" y="4"/>
                    <a:pt x="65" y="4"/>
                  </a:cubicBezTo>
                  <a:cubicBezTo>
                    <a:pt x="39" y="0"/>
                    <a:pt x="0" y="13"/>
                    <a:pt x="0" y="13"/>
                  </a:cubicBezTo>
                  <a:cubicBezTo>
                    <a:pt x="15" y="43"/>
                    <a:pt x="17" y="83"/>
                    <a:pt x="16" y="117"/>
                  </a:cubicBezTo>
                  <a:cubicBezTo>
                    <a:pt x="41" y="112"/>
                    <a:pt x="67" y="112"/>
                    <a:pt x="92" y="115"/>
                  </a:cubicBezTo>
                  <a:close/>
                </a:path>
              </a:pathLst>
            </a:custGeom>
            <a:solidFill>
              <a:srgbClr val="D7C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79"/>
            <p:cNvSpPr/>
            <p:nvPr/>
          </p:nvSpPr>
          <p:spPr bwMode="auto">
            <a:xfrm>
              <a:off x="6180138" y="4117975"/>
              <a:ext cx="331788" cy="50800"/>
            </a:xfrm>
            <a:custGeom>
              <a:avLst/>
              <a:gdLst>
                <a:gd name="T0" fmla="*/ 77 w 78"/>
                <a:gd name="T1" fmla="*/ 3 h 12"/>
                <a:gd name="T2" fmla="*/ 1 w 78"/>
                <a:gd name="T3" fmla="*/ 5 h 12"/>
                <a:gd name="T4" fmla="*/ 0 w 78"/>
                <a:gd name="T5" fmla="*/ 12 h 12"/>
                <a:gd name="T6" fmla="*/ 78 w 78"/>
                <a:gd name="T7" fmla="*/ 10 h 12"/>
                <a:gd name="T8" fmla="*/ 77 w 78"/>
                <a:gd name="T9" fmla="*/ 3 h 12"/>
              </a:gdLst>
              <a:ahLst/>
              <a:cxnLst>
                <a:cxn ang="0">
                  <a:pos x="T0" y="T1"/>
                </a:cxn>
                <a:cxn ang="0">
                  <a:pos x="T2" y="T3"/>
                </a:cxn>
                <a:cxn ang="0">
                  <a:pos x="T4" y="T5"/>
                </a:cxn>
                <a:cxn ang="0">
                  <a:pos x="T6" y="T7"/>
                </a:cxn>
                <a:cxn ang="0">
                  <a:pos x="T8" y="T9"/>
                </a:cxn>
              </a:cxnLst>
              <a:rect l="0" t="0" r="r" b="b"/>
              <a:pathLst>
                <a:path w="78" h="12">
                  <a:moveTo>
                    <a:pt x="77" y="3"/>
                  </a:moveTo>
                  <a:cubicBezTo>
                    <a:pt x="52" y="0"/>
                    <a:pt x="26" y="0"/>
                    <a:pt x="1" y="5"/>
                  </a:cubicBezTo>
                  <a:cubicBezTo>
                    <a:pt x="1" y="7"/>
                    <a:pt x="0" y="9"/>
                    <a:pt x="0" y="12"/>
                  </a:cubicBezTo>
                  <a:cubicBezTo>
                    <a:pt x="25" y="7"/>
                    <a:pt x="52" y="6"/>
                    <a:pt x="78" y="10"/>
                  </a:cubicBezTo>
                  <a:cubicBezTo>
                    <a:pt x="78" y="8"/>
                    <a:pt x="77" y="5"/>
                    <a:pt x="77" y="3"/>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80"/>
            <p:cNvSpPr/>
            <p:nvPr/>
          </p:nvSpPr>
          <p:spPr bwMode="auto">
            <a:xfrm>
              <a:off x="6180138" y="4143375"/>
              <a:ext cx="334963" cy="71438"/>
            </a:xfrm>
            <a:custGeom>
              <a:avLst/>
              <a:gdLst>
                <a:gd name="T0" fmla="*/ 79 w 79"/>
                <a:gd name="T1" fmla="*/ 17 h 17"/>
                <a:gd name="T2" fmla="*/ 78 w 79"/>
                <a:gd name="T3" fmla="*/ 4 h 17"/>
                <a:gd name="T4" fmla="*/ 0 w 79"/>
                <a:gd name="T5" fmla="*/ 6 h 17"/>
                <a:gd name="T6" fmla="*/ 0 w 79"/>
                <a:gd name="T7" fmla="*/ 17 h 17"/>
                <a:gd name="T8" fmla="*/ 79 w 79"/>
                <a:gd name="T9" fmla="*/ 17 h 17"/>
              </a:gdLst>
              <a:ahLst/>
              <a:cxnLst>
                <a:cxn ang="0">
                  <a:pos x="T0" y="T1"/>
                </a:cxn>
                <a:cxn ang="0">
                  <a:pos x="T2" y="T3"/>
                </a:cxn>
                <a:cxn ang="0">
                  <a:pos x="T4" y="T5"/>
                </a:cxn>
                <a:cxn ang="0">
                  <a:pos x="T6" y="T7"/>
                </a:cxn>
                <a:cxn ang="0">
                  <a:pos x="T8" y="T9"/>
                </a:cxn>
              </a:cxnLst>
              <a:rect l="0" t="0" r="r" b="b"/>
              <a:pathLst>
                <a:path w="79" h="17">
                  <a:moveTo>
                    <a:pt x="79" y="17"/>
                  </a:moveTo>
                  <a:cubicBezTo>
                    <a:pt x="79" y="13"/>
                    <a:pt x="78" y="9"/>
                    <a:pt x="78" y="4"/>
                  </a:cubicBezTo>
                  <a:cubicBezTo>
                    <a:pt x="52" y="0"/>
                    <a:pt x="25" y="1"/>
                    <a:pt x="0" y="6"/>
                  </a:cubicBezTo>
                  <a:cubicBezTo>
                    <a:pt x="0" y="9"/>
                    <a:pt x="0" y="13"/>
                    <a:pt x="0" y="17"/>
                  </a:cubicBezTo>
                  <a:cubicBezTo>
                    <a:pt x="26" y="6"/>
                    <a:pt x="52" y="12"/>
                    <a:pt x="79" y="17"/>
                  </a:cubicBezTo>
                  <a:close/>
                </a:path>
              </a:pathLst>
            </a:custGeom>
            <a:solidFill>
              <a:srgbClr val="FF8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81"/>
            <p:cNvSpPr/>
            <p:nvPr/>
          </p:nvSpPr>
          <p:spPr bwMode="auto">
            <a:xfrm>
              <a:off x="6176963" y="4168775"/>
              <a:ext cx="338138" cy="93663"/>
            </a:xfrm>
            <a:custGeom>
              <a:avLst/>
              <a:gdLst>
                <a:gd name="T0" fmla="*/ 80 w 80"/>
                <a:gd name="T1" fmla="*/ 11 h 22"/>
                <a:gd name="T2" fmla="*/ 1 w 80"/>
                <a:gd name="T3" fmla="*/ 11 h 22"/>
                <a:gd name="T4" fmla="*/ 0 w 80"/>
                <a:gd name="T5" fmla="*/ 22 h 22"/>
                <a:gd name="T6" fmla="*/ 80 w 80"/>
                <a:gd name="T7" fmla="*/ 18 h 22"/>
                <a:gd name="T8" fmla="*/ 80 w 80"/>
                <a:gd name="T9" fmla="*/ 11 h 22"/>
              </a:gdLst>
              <a:ahLst/>
              <a:cxnLst>
                <a:cxn ang="0">
                  <a:pos x="T0" y="T1"/>
                </a:cxn>
                <a:cxn ang="0">
                  <a:pos x="T2" y="T3"/>
                </a:cxn>
                <a:cxn ang="0">
                  <a:pos x="T4" y="T5"/>
                </a:cxn>
                <a:cxn ang="0">
                  <a:pos x="T6" y="T7"/>
                </a:cxn>
                <a:cxn ang="0">
                  <a:pos x="T8" y="T9"/>
                </a:cxn>
              </a:cxnLst>
              <a:rect l="0" t="0" r="r" b="b"/>
              <a:pathLst>
                <a:path w="80" h="22">
                  <a:moveTo>
                    <a:pt x="80" y="11"/>
                  </a:moveTo>
                  <a:cubicBezTo>
                    <a:pt x="53" y="6"/>
                    <a:pt x="27" y="0"/>
                    <a:pt x="1" y="11"/>
                  </a:cubicBezTo>
                  <a:cubicBezTo>
                    <a:pt x="0" y="15"/>
                    <a:pt x="0" y="18"/>
                    <a:pt x="0" y="22"/>
                  </a:cubicBezTo>
                  <a:cubicBezTo>
                    <a:pt x="26" y="18"/>
                    <a:pt x="53" y="16"/>
                    <a:pt x="80" y="18"/>
                  </a:cubicBezTo>
                  <a:cubicBezTo>
                    <a:pt x="80" y="16"/>
                    <a:pt x="80" y="13"/>
                    <a:pt x="80" y="11"/>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82"/>
            <p:cNvSpPr/>
            <p:nvPr/>
          </p:nvSpPr>
          <p:spPr bwMode="auto">
            <a:xfrm>
              <a:off x="6164263" y="4287838"/>
              <a:ext cx="350838" cy="85725"/>
            </a:xfrm>
            <a:custGeom>
              <a:avLst/>
              <a:gdLst>
                <a:gd name="T0" fmla="*/ 83 w 83"/>
                <a:gd name="T1" fmla="*/ 5 h 20"/>
                <a:gd name="T2" fmla="*/ 1 w 83"/>
                <a:gd name="T3" fmla="*/ 6 h 20"/>
                <a:gd name="T4" fmla="*/ 0 w 83"/>
                <a:gd name="T5" fmla="*/ 17 h 20"/>
                <a:gd name="T6" fmla="*/ 82 w 83"/>
                <a:gd name="T7" fmla="*/ 20 h 20"/>
                <a:gd name="T8" fmla="*/ 83 w 83"/>
                <a:gd name="T9" fmla="*/ 5 h 20"/>
              </a:gdLst>
              <a:ahLst/>
              <a:cxnLst>
                <a:cxn ang="0">
                  <a:pos x="T0" y="T1"/>
                </a:cxn>
                <a:cxn ang="0">
                  <a:pos x="T2" y="T3"/>
                </a:cxn>
                <a:cxn ang="0">
                  <a:pos x="T4" y="T5"/>
                </a:cxn>
                <a:cxn ang="0">
                  <a:pos x="T6" y="T7"/>
                </a:cxn>
                <a:cxn ang="0">
                  <a:pos x="T8" y="T9"/>
                </a:cxn>
              </a:cxnLst>
              <a:rect l="0" t="0" r="r" b="b"/>
              <a:pathLst>
                <a:path w="83" h="20">
                  <a:moveTo>
                    <a:pt x="83" y="5"/>
                  </a:moveTo>
                  <a:cubicBezTo>
                    <a:pt x="56" y="2"/>
                    <a:pt x="29" y="0"/>
                    <a:pt x="1" y="6"/>
                  </a:cubicBezTo>
                  <a:cubicBezTo>
                    <a:pt x="1" y="10"/>
                    <a:pt x="0" y="14"/>
                    <a:pt x="0" y="17"/>
                  </a:cubicBezTo>
                  <a:cubicBezTo>
                    <a:pt x="27" y="16"/>
                    <a:pt x="55" y="16"/>
                    <a:pt x="82" y="20"/>
                  </a:cubicBezTo>
                  <a:cubicBezTo>
                    <a:pt x="83" y="15"/>
                    <a:pt x="83" y="10"/>
                    <a:pt x="83" y="5"/>
                  </a:cubicBezTo>
                  <a:close/>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83"/>
            <p:cNvSpPr/>
            <p:nvPr/>
          </p:nvSpPr>
          <p:spPr bwMode="auto">
            <a:xfrm>
              <a:off x="6167438" y="4237038"/>
              <a:ext cx="347663" cy="76200"/>
            </a:xfrm>
            <a:custGeom>
              <a:avLst/>
              <a:gdLst>
                <a:gd name="T0" fmla="*/ 82 w 82"/>
                <a:gd name="T1" fmla="*/ 17 h 18"/>
                <a:gd name="T2" fmla="*/ 82 w 82"/>
                <a:gd name="T3" fmla="*/ 2 h 18"/>
                <a:gd name="T4" fmla="*/ 2 w 82"/>
                <a:gd name="T5" fmla="*/ 6 h 18"/>
                <a:gd name="T6" fmla="*/ 0 w 82"/>
                <a:gd name="T7" fmla="*/ 18 h 18"/>
                <a:gd name="T8" fmla="*/ 82 w 82"/>
                <a:gd name="T9" fmla="*/ 17 h 18"/>
              </a:gdLst>
              <a:ahLst/>
              <a:cxnLst>
                <a:cxn ang="0">
                  <a:pos x="T0" y="T1"/>
                </a:cxn>
                <a:cxn ang="0">
                  <a:pos x="T2" y="T3"/>
                </a:cxn>
                <a:cxn ang="0">
                  <a:pos x="T4" y="T5"/>
                </a:cxn>
                <a:cxn ang="0">
                  <a:pos x="T6" y="T7"/>
                </a:cxn>
                <a:cxn ang="0">
                  <a:pos x="T8" y="T9"/>
                </a:cxn>
              </a:cxnLst>
              <a:rect l="0" t="0" r="r" b="b"/>
              <a:pathLst>
                <a:path w="82" h="18">
                  <a:moveTo>
                    <a:pt x="82" y="17"/>
                  </a:moveTo>
                  <a:cubicBezTo>
                    <a:pt x="82" y="12"/>
                    <a:pt x="82" y="7"/>
                    <a:pt x="82" y="2"/>
                  </a:cubicBezTo>
                  <a:cubicBezTo>
                    <a:pt x="55" y="0"/>
                    <a:pt x="28" y="2"/>
                    <a:pt x="2" y="6"/>
                  </a:cubicBezTo>
                  <a:cubicBezTo>
                    <a:pt x="1" y="10"/>
                    <a:pt x="1" y="15"/>
                    <a:pt x="0" y="18"/>
                  </a:cubicBezTo>
                  <a:cubicBezTo>
                    <a:pt x="28" y="12"/>
                    <a:pt x="55" y="14"/>
                    <a:pt x="82" y="17"/>
                  </a:cubicBezTo>
                  <a:close/>
                </a:path>
              </a:pathLst>
            </a:custGeom>
            <a:solidFill>
              <a:srgbClr val="FF8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84"/>
            <p:cNvSpPr/>
            <p:nvPr/>
          </p:nvSpPr>
          <p:spPr bwMode="auto">
            <a:xfrm>
              <a:off x="6049963" y="3457575"/>
              <a:ext cx="419100" cy="357188"/>
            </a:xfrm>
            <a:custGeom>
              <a:avLst/>
              <a:gdLst>
                <a:gd name="T0" fmla="*/ 0 w 264"/>
                <a:gd name="T1" fmla="*/ 225 h 225"/>
                <a:gd name="T2" fmla="*/ 264 w 264"/>
                <a:gd name="T3" fmla="*/ 158 h 225"/>
                <a:gd name="T4" fmla="*/ 104 w 264"/>
                <a:gd name="T5" fmla="*/ 0 h 225"/>
                <a:gd name="T6" fmla="*/ 0 w 264"/>
                <a:gd name="T7" fmla="*/ 225 h 225"/>
              </a:gdLst>
              <a:ahLst/>
              <a:cxnLst>
                <a:cxn ang="0">
                  <a:pos x="T0" y="T1"/>
                </a:cxn>
                <a:cxn ang="0">
                  <a:pos x="T2" y="T3"/>
                </a:cxn>
                <a:cxn ang="0">
                  <a:pos x="T4" y="T5"/>
                </a:cxn>
                <a:cxn ang="0">
                  <a:pos x="T6" y="T7"/>
                </a:cxn>
              </a:cxnLst>
              <a:rect l="0" t="0" r="r" b="b"/>
              <a:pathLst>
                <a:path w="264" h="225">
                  <a:moveTo>
                    <a:pt x="0" y="225"/>
                  </a:moveTo>
                  <a:lnTo>
                    <a:pt x="264" y="158"/>
                  </a:lnTo>
                  <a:lnTo>
                    <a:pt x="104" y="0"/>
                  </a:lnTo>
                  <a:lnTo>
                    <a:pt x="0" y="225"/>
                  </a:lnTo>
                  <a:close/>
                </a:path>
              </a:pathLst>
            </a:custGeom>
            <a:solidFill>
              <a:srgbClr val="3F7C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85"/>
            <p:cNvSpPr/>
            <p:nvPr/>
          </p:nvSpPr>
          <p:spPr bwMode="auto">
            <a:xfrm>
              <a:off x="6257926" y="3579813"/>
              <a:ext cx="46038" cy="52388"/>
            </a:xfrm>
            <a:custGeom>
              <a:avLst/>
              <a:gdLst>
                <a:gd name="T0" fmla="*/ 9 w 11"/>
                <a:gd name="T1" fmla="*/ 9 h 12"/>
                <a:gd name="T2" fmla="*/ 2 w 11"/>
                <a:gd name="T3" fmla="*/ 10 h 12"/>
                <a:gd name="T4" fmla="*/ 1 w 11"/>
                <a:gd name="T5" fmla="*/ 3 h 12"/>
                <a:gd name="T6" fmla="*/ 8 w 11"/>
                <a:gd name="T7" fmla="*/ 2 h 12"/>
                <a:gd name="T8" fmla="*/ 9 w 11"/>
                <a:gd name="T9" fmla="*/ 9 h 12"/>
              </a:gdLst>
              <a:ahLst/>
              <a:cxnLst>
                <a:cxn ang="0">
                  <a:pos x="T0" y="T1"/>
                </a:cxn>
                <a:cxn ang="0">
                  <a:pos x="T2" y="T3"/>
                </a:cxn>
                <a:cxn ang="0">
                  <a:pos x="T4" y="T5"/>
                </a:cxn>
                <a:cxn ang="0">
                  <a:pos x="T6" y="T7"/>
                </a:cxn>
                <a:cxn ang="0">
                  <a:pos x="T8" y="T9"/>
                </a:cxn>
              </a:cxnLst>
              <a:rect l="0" t="0" r="r" b="b"/>
              <a:pathLst>
                <a:path w="11" h="12">
                  <a:moveTo>
                    <a:pt x="9" y="9"/>
                  </a:moveTo>
                  <a:cubicBezTo>
                    <a:pt x="8" y="11"/>
                    <a:pt x="5" y="12"/>
                    <a:pt x="2" y="10"/>
                  </a:cubicBezTo>
                  <a:cubicBezTo>
                    <a:pt x="0" y="8"/>
                    <a:pt x="0" y="5"/>
                    <a:pt x="1" y="3"/>
                  </a:cubicBezTo>
                  <a:cubicBezTo>
                    <a:pt x="3" y="1"/>
                    <a:pt x="6" y="0"/>
                    <a:pt x="8" y="2"/>
                  </a:cubicBezTo>
                  <a:cubicBezTo>
                    <a:pt x="11" y="3"/>
                    <a:pt x="11" y="7"/>
                    <a:pt x="9" y="9"/>
                  </a:cubicBezTo>
                  <a:close/>
                </a:path>
              </a:pathLst>
            </a:custGeom>
            <a:solidFill>
              <a:srgbClr val="FF4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86"/>
            <p:cNvSpPr/>
            <p:nvPr/>
          </p:nvSpPr>
          <p:spPr bwMode="auto">
            <a:xfrm>
              <a:off x="6362701" y="3644900"/>
              <a:ext cx="47625" cy="46038"/>
            </a:xfrm>
            <a:custGeom>
              <a:avLst/>
              <a:gdLst>
                <a:gd name="T0" fmla="*/ 10 w 11"/>
                <a:gd name="T1" fmla="*/ 9 h 11"/>
                <a:gd name="T2" fmla="*/ 2 w 11"/>
                <a:gd name="T3" fmla="*/ 10 h 11"/>
                <a:gd name="T4" fmla="*/ 1 w 11"/>
                <a:gd name="T5" fmla="*/ 3 h 11"/>
                <a:gd name="T6" fmla="*/ 8 w 11"/>
                <a:gd name="T7" fmla="*/ 2 h 11"/>
                <a:gd name="T8" fmla="*/ 10 w 11"/>
                <a:gd name="T9" fmla="*/ 9 h 11"/>
              </a:gdLst>
              <a:ahLst/>
              <a:cxnLst>
                <a:cxn ang="0">
                  <a:pos x="T0" y="T1"/>
                </a:cxn>
                <a:cxn ang="0">
                  <a:pos x="T2" y="T3"/>
                </a:cxn>
                <a:cxn ang="0">
                  <a:pos x="T4" y="T5"/>
                </a:cxn>
                <a:cxn ang="0">
                  <a:pos x="T6" y="T7"/>
                </a:cxn>
                <a:cxn ang="0">
                  <a:pos x="T8" y="T9"/>
                </a:cxn>
              </a:cxnLst>
              <a:rect l="0" t="0" r="r" b="b"/>
              <a:pathLst>
                <a:path w="11" h="11">
                  <a:moveTo>
                    <a:pt x="10" y="9"/>
                  </a:moveTo>
                  <a:cubicBezTo>
                    <a:pt x="8" y="11"/>
                    <a:pt x="5" y="11"/>
                    <a:pt x="2" y="10"/>
                  </a:cubicBezTo>
                  <a:cubicBezTo>
                    <a:pt x="0" y="8"/>
                    <a:pt x="0" y="5"/>
                    <a:pt x="1" y="3"/>
                  </a:cubicBezTo>
                  <a:cubicBezTo>
                    <a:pt x="3" y="1"/>
                    <a:pt x="6" y="0"/>
                    <a:pt x="8" y="2"/>
                  </a:cubicBezTo>
                  <a:cubicBezTo>
                    <a:pt x="11" y="3"/>
                    <a:pt x="11" y="6"/>
                    <a:pt x="10" y="9"/>
                  </a:cubicBezTo>
                  <a:close/>
                </a:path>
              </a:pathLst>
            </a:custGeom>
            <a:solidFill>
              <a:srgbClr val="FF4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Freeform 87"/>
            <p:cNvSpPr/>
            <p:nvPr/>
          </p:nvSpPr>
          <p:spPr bwMode="auto">
            <a:xfrm>
              <a:off x="6240463" y="3683000"/>
              <a:ext cx="50800" cy="50800"/>
            </a:xfrm>
            <a:custGeom>
              <a:avLst/>
              <a:gdLst>
                <a:gd name="T0" fmla="*/ 10 w 12"/>
                <a:gd name="T1" fmla="*/ 9 h 12"/>
                <a:gd name="T2" fmla="*/ 3 w 12"/>
                <a:gd name="T3" fmla="*/ 10 h 12"/>
                <a:gd name="T4" fmla="*/ 2 w 12"/>
                <a:gd name="T5" fmla="*/ 3 h 12"/>
                <a:gd name="T6" fmla="*/ 9 w 12"/>
                <a:gd name="T7" fmla="*/ 2 h 12"/>
                <a:gd name="T8" fmla="*/ 10 w 12"/>
                <a:gd name="T9" fmla="*/ 9 h 12"/>
              </a:gdLst>
              <a:ahLst/>
              <a:cxnLst>
                <a:cxn ang="0">
                  <a:pos x="T0" y="T1"/>
                </a:cxn>
                <a:cxn ang="0">
                  <a:pos x="T2" y="T3"/>
                </a:cxn>
                <a:cxn ang="0">
                  <a:pos x="T4" y="T5"/>
                </a:cxn>
                <a:cxn ang="0">
                  <a:pos x="T6" y="T7"/>
                </a:cxn>
                <a:cxn ang="0">
                  <a:pos x="T8" y="T9"/>
                </a:cxn>
              </a:cxnLst>
              <a:rect l="0" t="0" r="r" b="b"/>
              <a:pathLst>
                <a:path w="12" h="12">
                  <a:moveTo>
                    <a:pt x="10" y="9"/>
                  </a:moveTo>
                  <a:cubicBezTo>
                    <a:pt x="9" y="11"/>
                    <a:pt x="5" y="12"/>
                    <a:pt x="3" y="10"/>
                  </a:cubicBezTo>
                  <a:cubicBezTo>
                    <a:pt x="1" y="8"/>
                    <a:pt x="0" y="5"/>
                    <a:pt x="2" y="3"/>
                  </a:cubicBezTo>
                  <a:cubicBezTo>
                    <a:pt x="4" y="1"/>
                    <a:pt x="7" y="0"/>
                    <a:pt x="9" y="2"/>
                  </a:cubicBezTo>
                  <a:cubicBezTo>
                    <a:pt x="11" y="3"/>
                    <a:pt x="12" y="7"/>
                    <a:pt x="10" y="9"/>
                  </a:cubicBezTo>
                  <a:close/>
                </a:path>
              </a:pathLst>
            </a:custGeom>
            <a:solidFill>
              <a:srgbClr val="FF4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Freeform 88"/>
            <p:cNvSpPr/>
            <p:nvPr/>
          </p:nvSpPr>
          <p:spPr bwMode="auto">
            <a:xfrm>
              <a:off x="6116638" y="3725863"/>
              <a:ext cx="50800" cy="50800"/>
            </a:xfrm>
            <a:custGeom>
              <a:avLst/>
              <a:gdLst>
                <a:gd name="T0" fmla="*/ 10 w 12"/>
                <a:gd name="T1" fmla="*/ 9 h 12"/>
                <a:gd name="T2" fmla="*/ 3 w 12"/>
                <a:gd name="T3" fmla="*/ 10 h 12"/>
                <a:gd name="T4" fmla="*/ 2 w 12"/>
                <a:gd name="T5" fmla="*/ 3 h 12"/>
                <a:gd name="T6" fmla="*/ 9 w 12"/>
                <a:gd name="T7" fmla="*/ 2 h 12"/>
                <a:gd name="T8" fmla="*/ 10 w 12"/>
                <a:gd name="T9" fmla="*/ 9 h 12"/>
              </a:gdLst>
              <a:ahLst/>
              <a:cxnLst>
                <a:cxn ang="0">
                  <a:pos x="T0" y="T1"/>
                </a:cxn>
                <a:cxn ang="0">
                  <a:pos x="T2" y="T3"/>
                </a:cxn>
                <a:cxn ang="0">
                  <a:pos x="T4" y="T5"/>
                </a:cxn>
                <a:cxn ang="0">
                  <a:pos x="T6" y="T7"/>
                </a:cxn>
                <a:cxn ang="0">
                  <a:pos x="T8" y="T9"/>
                </a:cxn>
              </a:cxnLst>
              <a:rect l="0" t="0" r="r" b="b"/>
              <a:pathLst>
                <a:path w="12" h="12">
                  <a:moveTo>
                    <a:pt x="10" y="9"/>
                  </a:moveTo>
                  <a:cubicBezTo>
                    <a:pt x="8" y="11"/>
                    <a:pt x="5" y="12"/>
                    <a:pt x="3" y="10"/>
                  </a:cubicBezTo>
                  <a:cubicBezTo>
                    <a:pt x="1" y="8"/>
                    <a:pt x="0" y="5"/>
                    <a:pt x="2" y="3"/>
                  </a:cubicBezTo>
                  <a:cubicBezTo>
                    <a:pt x="3" y="1"/>
                    <a:pt x="7" y="0"/>
                    <a:pt x="9" y="2"/>
                  </a:cubicBezTo>
                  <a:cubicBezTo>
                    <a:pt x="11" y="4"/>
                    <a:pt x="12" y="7"/>
                    <a:pt x="10" y="9"/>
                  </a:cubicBezTo>
                  <a:close/>
                </a:path>
              </a:pathLst>
            </a:custGeom>
            <a:solidFill>
              <a:srgbClr val="FF4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89"/>
            <p:cNvSpPr/>
            <p:nvPr/>
          </p:nvSpPr>
          <p:spPr bwMode="auto">
            <a:xfrm>
              <a:off x="6172201" y="3597275"/>
              <a:ext cx="46038" cy="50800"/>
            </a:xfrm>
            <a:custGeom>
              <a:avLst/>
              <a:gdLst>
                <a:gd name="T0" fmla="*/ 9 w 11"/>
                <a:gd name="T1" fmla="*/ 9 h 12"/>
                <a:gd name="T2" fmla="*/ 2 w 11"/>
                <a:gd name="T3" fmla="*/ 10 h 12"/>
                <a:gd name="T4" fmla="*/ 1 w 11"/>
                <a:gd name="T5" fmla="*/ 3 h 12"/>
                <a:gd name="T6" fmla="*/ 8 w 11"/>
                <a:gd name="T7" fmla="*/ 2 h 12"/>
                <a:gd name="T8" fmla="*/ 9 w 11"/>
                <a:gd name="T9" fmla="*/ 9 h 12"/>
              </a:gdLst>
              <a:ahLst/>
              <a:cxnLst>
                <a:cxn ang="0">
                  <a:pos x="T0" y="T1"/>
                </a:cxn>
                <a:cxn ang="0">
                  <a:pos x="T2" y="T3"/>
                </a:cxn>
                <a:cxn ang="0">
                  <a:pos x="T4" y="T5"/>
                </a:cxn>
                <a:cxn ang="0">
                  <a:pos x="T6" y="T7"/>
                </a:cxn>
                <a:cxn ang="0">
                  <a:pos x="T8" y="T9"/>
                </a:cxn>
              </a:cxnLst>
              <a:rect l="0" t="0" r="r" b="b"/>
              <a:pathLst>
                <a:path w="11" h="12">
                  <a:moveTo>
                    <a:pt x="9" y="9"/>
                  </a:moveTo>
                  <a:cubicBezTo>
                    <a:pt x="8" y="11"/>
                    <a:pt x="5" y="12"/>
                    <a:pt x="2" y="10"/>
                  </a:cubicBezTo>
                  <a:cubicBezTo>
                    <a:pt x="0" y="8"/>
                    <a:pt x="0" y="5"/>
                    <a:pt x="1" y="3"/>
                  </a:cubicBezTo>
                  <a:cubicBezTo>
                    <a:pt x="3" y="1"/>
                    <a:pt x="6" y="0"/>
                    <a:pt x="8" y="2"/>
                  </a:cubicBezTo>
                  <a:cubicBezTo>
                    <a:pt x="10" y="4"/>
                    <a:pt x="11" y="7"/>
                    <a:pt x="9" y="9"/>
                  </a:cubicBezTo>
                  <a:close/>
                </a:path>
              </a:pathLst>
            </a:custGeom>
            <a:solidFill>
              <a:srgbClr val="FF4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90"/>
            <p:cNvSpPr/>
            <p:nvPr/>
          </p:nvSpPr>
          <p:spPr bwMode="auto">
            <a:xfrm>
              <a:off x="6192838" y="3473450"/>
              <a:ext cx="47625" cy="50800"/>
            </a:xfrm>
            <a:custGeom>
              <a:avLst/>
              <a:gdLst>
                <a:gd name="T0" fmla="*/ 10 w 11"/>
                <a:gd name="T1" fmla="*/ 9 h 12"/>
                <a:gd name="T2" fmla="*/ 3 w 11"/>
                <a:gd name="T3" fmla="*/ 10 h 12"/>
                <a:gd name="T4" fmla="*/ 1 w 11"/>
                <a:gd name="T5" fmla="*/ 3 h 12"/>
                <a:gd name="T6" fmla="*/ 8 w 11"/>
                <a:gd name="T7" fmla="*/ 2 h 12"/>
                <a:gd name="T8" fmla="*/ 10 w 11"/>
                <a:gd name="T9" fmla="*/ 9 h 12"/>
              </a:gdLst>
              <a:ahLst/>
              <a:cxnLst>
                <a:cxn ang="0">
                  <a:pos x="T0" y="T1"/>
                </a:cxn>
                <a:cxn ang="0">
                  <a:pos x="T2" y="T3"/>
                </a:cxn>
                <a:cxn ang="0">
                  <a:pos x="T4" y="T5"/>
                </a:cxn>
                <a:cxn ang="0">
                  <a:pos x="T6" y="T7"/>
                </a:cxn>
                <a:cxn ang="0">
                  <a:pos x="T8" y="T9"/>
                </a:cxn>
              </a:cxnLst>
              <a:rect l="0" t="0" r="r" b="b"/>
              <a:pathLst>
                <a:path w="11" h="12">
                  <a:moveTo>
                    <a:pt x="10" y="9"/>
                  </a:moveTo>
                  <a:cubicBezTo>
                    <a:pt x="8" y="11"/>
                    <a:pt x="5" y="12"/>
                    <a:pt x="3" y="10"/>
                  </a:cubicBezTo>
                  <a:cubicBezTo>
                    <a:pt x="0" y="9"/>
                    <a:pt x="0" y="5"/>
                    <a:pt x="1" y="3"/>
                  </a:cubicBezTo>
                  <a:cubicBezTo>
                    <a:pt x="3" y="1"/>
                    <a:pt x="6" y="0"/>
                    <a:pt x="8" y="2"/>
                  </a:cubicBezTo>
                  <a:cubicBezTo>
                    <a:pt x="11" y="4"/>
                    <a:pt x="11" y="7"/>
                    <a:pt x="10" y="9"/>
                  </a:cubicBezTo>
                  <a:close/>
                </a:path>
              </a:pathLst>
            </a:custGeom>
            <a:solidFill>
              <a:srgbClr val="FF4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91"/>
            <p:cNvSpPr/>
            <p:nvPr/>
          </p:nvSpPr>
          <p:spPr bwMode="auto">
            <a:xfrm>
              <a:off x="6184901" y="3810000"/>
              <a:ext cx="76200" cy="103188"/>
            </a:xfrm>
            <a:custGeom>
              <a:avLst/>
              <a:gdLst>
                <a:gd name="T0" fmla="*/ 8 w 18"/>
                <a:gd name="T1" fmla="*/ 24 h 24"/>
                <a:gd name="T2" fmla="*/ 9 w 18"/>
                <a:gd name="T3" fmla="*/ 1 h 24"/>
                <a:gd name="T4" fmla="*/ 18 w 18"/>
                <a:gd name="T5" fmla="*/ 22 h 24"/>
                <a:gd name="T6" fmla="*/ 10 w 18"/>
                <a:gd name="T7" fmla="*/ 24 h 24"/>
              </a:gdLst>
              <a:ahLst/>
              <a:cxnLst>
                <a:cxn ang="0">
                  <a:pos x="T0" y="T1"/>
                </a:cxn>
                <a:cxn ang="0">
                  <a:pos x="T2" y="T3"/>
                </a:cxn>
                <a:cxn ang="0">
                  <a:pos x="T4" y="T5"/>
                </a:cxn>
                <a:cxn ang="0">
                  <a:pos x="T6" y="T7"/>
                </a:cxn>
              </a:cxnLst>
              <a:rect l="0" t="0" r="r" b="b"/>
              <a:pathLst>
                <a:path w="18" h="24">
                  <a:moveTo>
                    <a:pt x="8" y="24"/>
                  </a:moveTo>
                  <a:cubicBezTo>
                    <a:pt x="8" y="20"/>
                    <a:pt x="0" y="0"/>
                    <a:pt x="9" y="1"/>
                  </a:cubicBezTo>
                  <a:cubicBezTo>
                    <a:pt x="17" y="1"/>
                    <a:pt x="17" y="18"/>
                    <a:pt x="18" y="22"/>
                  </a:cubicBezTo>
                  <a:cubicBezTo>
                    <a:pt x="16" y="23"/>
                    <a:pt x="8" y="23"/>
                    <a:pt x="10" y="24"/>
                  </a:cubicBezTo>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92"/>
            <p:cNvSpPr/>
            <p:nvPr/>
          </p:nvSpPr>
          <p:spPr bwMode="auto">
            <a:xfrm>
              <a:off x="6337301" y="3784600"/>
              <a:ext cx="76200" cy="98425"/>
            </a:xfrm>
            <a:custGeom>
              <a:avLst/>
              <a:gdLst>
                <a:gd name="T0" fmla="*/ 7 w 18"/>
                <a:gd name="T1" fmla="*/ 23 h 23"/>
                <a:gd name="T2" fmla="*/ 9 w 18"/>
                <a:gd name="T3" fmla="*/ 0 h 23"/>
                <a:gd name="T4" fmla="*/ 18 w 18"/>
                <a:gd name="T5" fmla="*/ 22 h 23"/>
                <a:gd name="T6" fmla="*/ 10 w 18"/>
                <a:gd name="T7" fmla="*/ 23 h 23"/>
              </a:gdLst>
              <a:ahLst/>
              <a:cxnLst>
                <a:cxn ang="0">
                  <a:pos x="T0" y="T1"/>
                </a:cxn>
                <a:cxn ang="0">
                  <a:pos x="T2" y="T3"/>
                </a:cxn>
                <a:cxn ang="0">
                  <a:pos x="T4" y="T5"/>
                </a:cxn>
                <a:cxn ang="0">
                  <a:pos x="T6" y="T7"/>
                </a:cxn>
              </a:cxnLst>
              <a:rect l="0" t="0" r="r" b="b"/>
              <a:pathLst>
                <a:path w="18" h="23">
                  <a:moveTo>
                    <a:pt x="7" y="23"/>
                  </a:moveTo>
                  <a:cubicBezTo>
                    <a:pt x="8" y="19"/>
                    <a:pt x="0" y="0"/>
                    <a:pt x="9" y="0"/>
                  </a:cubicBezTo>
                  <a:cubicBezTo>
                    <a:pt x="17" y="0"/>
                    <a:pt x="17" y="17"/>
                    <a:pt x="18" y="22"/>
                  </a:cubicBezTo>
                  <a:cubicBezTo>
                    <a:pt x="16" y="22"/>
                    <a:pt x="8" y="23"/>
                    <a:pt x="10" y="23"/>
                  </a:cubicBezTo>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Freeform 93"/>
            <p:cNvSpPr/>
            <p:nvPr/>
          </p:nvSpPr>
          <p:spPr bwMode="auto">
            <a:xfrm>
              <a:off x="6189663" y="3989388"/>
              <a:ext cx="76200" cy="103188"/>
            </a:xfrm>
            <a:custGeom>
              <a:avLst/>
              <a:gdLst>
                <a:gd name="T0" fmla="*/ 7 w 18"/>
                <a:gd name="T1" fmla="*/ 24 h 24"/>
                <a:gd name="T2" fmla="*/ 9 w 18"/>
                <a:gd name="T3" fmla="*/ 1 h 24"/>
                <a:gd name="T4" fmla="*/ 18 w 18"/>
                <a:gd name="T5" fmla="*/ 23 h 24"/>
                <a:gd name="T6" fmla="*/ 10 w 18"/>
                <a:gd name="T7" fmla="*/ 24 h 24"/>
              </a:gdLst>
              <a:ahLst/>
              <a:cxnLst>
                <a:cxn ang="0">
                  <a:pos x="T0" y="T1"/>
                </a:cxn>
                <a:cxn ang="0">
                  <a:pos x="T2" y="T3"/>
                </a:cxn>
                <a:cxn ang="0">
                  <a:pos x="T4" y="T5"/>
                </a:cxn>
                <a:cxn ang="0">
                  <a:pos x="T6" y="T7"/>
                </a:cxn>
              </a:cxnLst>
              <a:rect l="0" t="0" r="r" b="b"/>
              <a:pathLst>
                <a:path w="18" h="24">
                  <a:moveTo>
                    <a:pt x="7" y="24"/>
                  </a:moveTo>
                  <a:cubicBezTo>
                    <a:pt x="7" y="20"/>
                    <a:pt x="0" y="0"/>
                    <a:pt x="9" y="1"/>
                  </a:cubicBezTo>
                  <a:cubicBezTo>
                    <a:pt x="17" y="1"/>
                    <a:pt x="17" y="18"/>
                    <a:pt x="18" y="23"/>
                  </a:cubicBezTo>
                  <a:cubicBezTo>
                    <a:pt x="16" y="23"/>
                    <a:pt x="8" y="23"/>
                    <a:pt x="10" y="24"/>
                  </a:cubicBezTo>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Freeform 94"/>
            <p:cNvSpPr/>
            <p:nvPr/>
          </p:nvSpPr>
          <p:spPr bwMode="auto">
            <a:xfrm>
              <a:off x="6375401" y="3968750"/>
              <a:ext cx="76200" cy="101600"/>
            </a:xfrm>
            <a:custGeom>
              <a:avLst/>
              <a:gdLst>
                <a:gd name="T0" fmla="*/ 8 w 18"/>
                <a:gd name="T1" fmla="*/ 24 h 24"/>
                <a:gd name="T2" fmla="*/ 9 w 18"/>
                <a:gd name="T3" fmla="*/ 0 h 24"/>
                <a:gd name="T4" fmla="*/ 18 w 18"/>
                <a:gd name="T5" fmla="*/ 22 h 24"/>
                <a:gd name="T6" fmla="*/ 10 w 18"/>
                <a:gd name="T7" fmla="*/ 23 h 24"/>
              </a:gdLst>
              <a:ahLst/>
              <a:cxnLst>
                <a:cxn ang="0">
                  <a:pos x="T0" y="T1"/>
                </a:cxn>
                <a:cxn ang="0">
                  <a:pos x="T2" y="T3"/>
                </a:cxn>
                <a:cxn ang="0">
                  <a:pos x="T4" y="T5"/>
                </a:cxn>
                <a:cxn ang="0">
                  <a:pos x="T6" y="T7"/>
                </a:cxn>
              </a:cxnLst>
              <a:rect l="0" t="0" r="r" b="b"/>
              <a:pathLst>
                <a:path w="18" h="24">
                  <a:moveTo>
                    <a:pt x="8" y="24"/>
                  </a:moveTo>
                  <a:cubicBezTo>
                    <a:pt x="8" y="19"/>
                    <a:pt x="0" y="0"/>
                    <a:pt x="9" y="0"/>
                  </a:cubicBezTo>
                  <a:cubicBezTo>
                    <a:pt x="17" y="0"/>
                    <a:pt x="17" y="17"/>
                    <a:pt x="18" y="22"/>
                  </a:cubicBezTo>
                  <a:cubicBezTo>
                    <a:pt x="16" y="22"/>
                    <a:pt x="8" y="23"/>
                    <a:pt x="10" y="23"/>
                  </a:cubicBezTo>
                </a:path>
              </a:pathLst>
            </a:custGeom>
            <a:solidFill>
              <a:srgbClr val="8657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95"/>
            <p:cNvSpPr/>
            <p:nvPr/>
          </p:nvSpPr>
          <p:spPr bwMode="auto">
            <a:xfrm>
              <a:off x="5276851" y="3733800"/>
              <a:ext cx="717550" cy="630238"/>
            </a:xfrm>
            <a:custGeom>
              <a:avLst/>
              <a:gdLst>
                <a:gd name="T0" fmla="*/ 0 w 169"/>
                <a:gd name="T1" fmla="*/ 146 h 148"/>
                <a:gd name="T2" fmla="*/ 75 w 169"/>
                <a:gd name="T3" fmla="*/ 15 h 148"/>
                <a:gd name="T4" fmla="*/ 163 w 169"/>
                <a:gd name="T5" fmla="*/ 148 h 148"/>
                <a:gd name="T6" fmla="*/ 0 w 169"/>
                <a:gd name="T7" fmla="*/ 146 h 148"/>
              </a:gdLst>
              <a:ahLst/>
              <a:cxnLst>
                <a:cxn ang="0">
                  <a:pos x="T0" y="T1"/>
                </a:cxn>
                <a:cxn ang="0">
                  <a:pos x="T2" y="T3"/>
                </a:cxn>
                <a:cxn ang="0">
                  <a:pos x="T4" y="T5"/>
                </a:cxn>
                <a:cxn ang="0">
                  <a:pos x="T6" y="T7"/>
                </a:cxn>
              </a:cxnLst>
              <a:rect l="0" t="0" r="r" b="b"/>
              <a:pathLst>
                <a:path w="169" h="148">
                  <a:moveTo>
                    <a:pt x="0" y="146"/>
                  </a:moveTo>
                  <a:cubicBezTo>
                    <a:pt x="0" y="146"/>
                    <a:pt x="7" y="30"/>
                    <a:pt x="75" y="15"/>
                  </a:cubicBezTo>
                  <a:cubicBezTo>
                    <a:pt x="144" y="0"/>
                    <a:pt x="169" y="94"/>
                    <a:pt x="163" y="148"/>
                  </a:cubicBezTo>
                  <a:lnTo>
                    <a:pt x="0" y="146"/>
                  </a:lnTo>
                  <a:close/>
                </a:path>
              </a:pathLst>
            </a:custGeom>
            <a:solidFill>
              <a:srgbClr val="F79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96"/>
            <p:cNvSpPr/>
            <p:nvPr/>
          </p:nvSpPr>
          <p:spPr bwMode="auto">
            <a:xfrm>
              <a:off x="5387976" y="3913188"/>
              <a:ext cx="492125" cy="450850"/>
            </a:xfrm>
            <a:custGeom>
              <a:avLst/>
              <a:gdLst>
                <a:gd name="T0" fmla="*/ 0 w 116"/>
                <a:gd name="T1" fmla="*/ 105 h 106"/>
                <a:gd name="T2" fmla="*/ 51 w 116"/>
                <a:gd name="T3" fmla="*/ 11 h 106"/>
                <a:gd name="T4" fmla="*/ 111 w 116"/>
                <a:gd name="T5" fmla="*/ 106 h 106"/>
                <a:gd name="T6" fmla="*/ 0 w 116"/>
                <a:gd name="T7" fmla="*/ 105 h 106"/>
              </a:gdLst>
              <a:ahLst/>
              <a:cxnLst>
                <a:cxn ang="0">
                  <a:pos x="T0" y="T1"/>
                </a:cxn>
                <a:cxn ang="0">
                  <a:pos x="T2" y="T3"/>
                </a:cxn>
                <a:cxn ang="0">
                  <a:pos x="T4" y="T5"/>
                </a:cxn>
                <a:cxn ang="0">
                  <a:pos x="T6" y="T7"/>
                </a:cxn>
              </a:cxnLst>
              <a:rect l="0" t="0" r="r" b="b"/>
              <a:pathLst>
                <a:path w="116" h="106">
                  <a:moveTo>
                    <a:pt x="0" y="105"/>
                  </a:moveTo>
                  <a:cubicBezTo>
                    <a:pt x="0" y="105"/>
                    <a:pt x="4" y="22"/>
                    <a:pt x="51" y="11"/>
                  </a:cubicBezTo>
                  <a:cubicBezTo>
                    <a:pt x="98" y="0"/>
                    <a:pt x="116" y="68"/>
                    <a:pt x="111" y="106"/>
                  </a:cubicBezTo>
                  <a:lnTo>
                    <a:pt x="0" y="105"/>
                  </a:lnTo>
                  <a:close/>
                </a:path>
              </a:pathLst>
            </a:custGeom>
            <a:solidFill>
              <a:srgbClr val="77B1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97"/>
            <p:cNvSpPr/>
            <p:nvPr/>
          </p:nvSpPr>
          <p:spPr bwMode="auto">
            <a:xfrm>
              <a:off x="5476876" y="4049713"/>
              <a:ext cx="322263" cy="311150"/>
            </a:xfrm>
            <a:custGeom>
              <a:avLst/>
              <a:gdLst>
                <a:gd name="T0" fmla="*/ 0 w 76"/>
                <a:gd name="T1" fmla="*/ 72 h 73"/>
                <a:gd name="T2" fmla="*/ 34 w 76"/>
                <a:gd name="T3" fmla="*/ 7 h 73"/>
                <a:gd name="T4" fmla="*/ 73 w 76"/>
                <a:gd name="T5" fmla="*/ 73 h 73"/>
                <a:gd name="T6" fmla="*/ 0 w 76"/>
                <a:gd name="T7" fmla="*/ 72 h 73"/>
              </a:gdLst>
              <a:ahLst/>
              <a:cxnLst>
                <a:cxn ang="0">
                  <a:pos x="T0" y="T1"/>
                </a:cxn>
                <a:cxn ang="0">
                  <a:pos x="T2" y="T3"/>
                </a:cxn>
                <a:cxn ang="0">
                  <a:pos x="T4" y="T5"/>
                </a:cxn>
                <a:cxn ang="0">
                  <a:pos x="T6" y="T7"/>
                </a:cxn>
              </a:cxnLst>
              <a:rect l="0" t="0" r="r" b="b"/>
              <a:pathLst>
                <a:path w="76" h="73">
                  <a:moveTo>
                    <a:pt x="0" y="72"/>
                  </a:moveTo>
                  <a:cubicBezTo>
                    <a:pt x="0" y="72"/>
                    <a:pt x="3" y="15"/>
                    <a:pt x="34" y="7"/>
                  </a:cubicBezTo>
                  <a:cubicBezTo>
                    <a:pt x="65" y="0"/>
                    <a:pt x="76" y="47"/>
                    <a:pt x="73" y="73"/>
                  </a:cubicBezTo>
                  <a:lnTo>
                    <a:pt x="0" y="72"/>
                  </a:lnTo>
                  <a:close/>
                </a:path>
              </a:pathLst>
            </a:custGeom>
            <a:solidFill>
              <a:srgbClr val="8B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98"/>
            <p:cNvSpPr/>
            <p:nvPr/>
          </p:nvSpPr>
          <p:spPr bwMode="auto">
            <a:xfrm>
              <a:off x="5548313" y="4176713"/>
              <a:ext cx="195263" cy="184150"/>
            </a:xfrm>
            <a:custGeom>
              <a:avLst/>
              <a:gdLst>
                <a:gd name="T0" fmla="*/ 0 w 46"/>
                <a:gd name="T1" fmla="*/ 43 h 43"/>
                <a:gd name="T2" fmla="*/ 20 w 46"/>
                <a:gd name="T3" fmla="*/ 4 h 43"/>
                <a:gd name="T4" fmla="*/ 44 w 46"/>
                <a:gd name="T5" fmla="*/ 43 h 43"/>
                <a:gd name="T6" fmla="*/ 0 w 46"/>
                <a:gd name="T7" fmla="*/ 43 h 43"/>
              </a:gdLst>
              <a:ahLst/>
              <a:cxnLst>
                <a:cxn ang="0">
                  <a:pos x="T0" y="T1"/>
                </a:cxn>
                <a:cxn ang="0">
                  <a:pos x="T2" y="T3"/>
                </a:cxn>
                <a:cxn ang="0">
                  <a:pos x="T4" y="T5"/>
                </a:cxn>
                <a:cxn ang="0">
                  <a:pos x="T6" y="T7"/>
                </a:cxn>
              </a:cxnLst>
              <a:rect l="0" t="0" r="r" b="b"/>
              <a:pathLst>
                <a:path w="46" h="43">
                  <a:moveTo>
                    <a:pt x="0" y="43"/>
                  </a:moveTo>
                  <a:cubicBezTo>
                    <a:pt x="0" y="43"/>
                    <a:pt x="2" y="9"/>
                    <a:pt x="20" y="4"/>
                  </a:cubicBezTo>
                  <a:cubicBezTo>
                    <a:pt x="39" y="0"/>
                    <a:pt x="46" y="28"/>
                    <a:pt x="44" y="43"/>
                  </a:cubicBezTo>
                  <a:lnTo>
                    <a:pt x="0" y="43"/>
                  </a:lnTo>
                  <a:close/>
                </a:path>
              </a:pathLst>
            </a:custGeom>
            <a:solidFill>
              <a:srgbClr val="E88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99"/>
            <p:cNvSpPr/>
            <p:nvPr/>
          </p:nvSpPr>
          <p:spPr bwMode="auto">
            <a:xfrm>
              <a:off x="5781676" y="4138613"/>
              <a:ext cx="496888" cy="222250"/>
            </a:xfrm>
            <a:custGeom>
              <a:avLst/>
              <a:gdLst>
                <a:gd name="T0" fmla="*/ 61 w 117"/>
                <a:gd name="T1" fmla="*/ 1 h 52"/>
                <a:gd name="T2" fmla="*/ 0 w 117"/>
                <a:gd name="T3" fmla="*/ 52 h 52"/>
                <a:gd name="T4" fmla="*/ 117 w 117"/>
                <a:gd name="T5" fmla="*/ 52 h 52"/>
                <a:gd name="T6" fmla="*/ 61 w 117"/>
                <a:gd name="T7" fmla="*/ 1 h 52"/>
              </a:gdLst>
              <a:ahLst/>
              <a:cxnLst>
                <a:cxn ang="0">
                  <a:pos x="T0" y="T1"/>
                </a:cxn>
                <a:cxn ang="0">
                  <a:pos x="T2" y="T3"/>
                </a:cxn>
                <a:cxn ang="0">
                  <a:pos x="T4" y="T5"/>
                </a:cxn>
                <a:cxn ang="0">
                  <a:pos x="T6" y="T7"/>
                </a:cxn>
              </a:cxnLst>
              <a:rect l="0" t="0" r="r" b="b"/>
              <a:pathLst>
                <a:path w="117" h="52">
                  <a:moveTo>
                    <a:pt x="61" y="1"/>
                  </a:moveTo>
                  <a:cubicBezTo>
                    <a:pt x="31" y="0"/>
                    <a:pt x="6" y="22"/>
                    <a:pt x="0" y="52"/>
                  </a:cubicBezTo>
                  <a:cubicBezTo>
                    <a:pt x="117" y="52"/>
                    <a:pt x="117" y="52"/>
                    <a:pt x="117" y="52"/>
                  </a:cubicBezTo>
                  <a:cubicBezTo>
                    <a:pt x="111" y="24"/>
                    <a:pt x="89" y="2"/>
                    <a:pt x="61" y="1"/>
                  </a:cubicBezTo>
                  <a:close/>
                </a:path>
              </a:pathLst>
            </a:custGeom>
            <a:solidFill>
              <a:srgbClr val="97B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100"/>
            <p:cNvSpPr/>
            <p:nvPr/>
          </p:nvSpPr>
          <p:spPr bwMode="auto">
            <a:xfrm>
              <a:off x="5854701" y="4202113"/>
              <a:ext cx="363538" cy="158750"/>
            </a:xfrm>
            <a:custGeom>
              <a:avLst/>
              <a:gdLst>
                <a:gd name="T0" fmla="*/ 45 w 86"/>
                <a:gd name="T1" fmla="*/ 1 h 37"/>
                <a:gd name="T2" fmla="*/ 0 w 86"/>
                <a:gd name="T3" fmla="*/ 37 h 37"/>
                <a:gd name="T4" fmla="*/ 86 w 86"/>
                <a:gd name="T5" fmla="*/ 37 h 37"/>
                <a:gd name="T6" fmla="*/ 45 w 86"/>
                <a:gd name="T7" fmla="*/ 1 h 37"/>
              </a:gdLst>
              <a:ahLst/>
              <a:cxnLst>
                <a:cxn ang="0">
                  <a:pos x="T0" y="T1"/>
                </a:cxn>
                <a:cxn ang="0">
                  <a:pos x="T2" y="T3"/>
                </a:cxn>
                <a:cxn ang="0">
                  <a:pos x="T4" y="T5"/>
                </a:cxn>
                <a:cxn ang="0">
                  <a:pos x="T6" y="T7"/>
                </a:cxn>
              </a:cxnLst>
              <a:rect l="0" t="0" r="r" b="b"/>
              <a:pathLst>
                <a:path w="86" h="37">
                  <a:moveTo>
                    <a:pt x="45" y="1"/>
                  </a:moveTo>
                  <a:cubicBezTo>
                    <a:pt x="24" y="0"/>
                    <a:pt x="5" y="16"/>
                    <a:pt x="0" y="37"/>
                  </a:cubicBezTo>
                  <a:cubicBezTo>
                    <a:pt x="86" y="37"/>
                    <a:pt x="86" y="37"/>
                    <a:pt x="86" y="37"/>
                  </a:cubicBezTo>
                  <a:cubicBezTo>
                    <a:pt x="81" y="17"/>
                    <a:pt x="65" y="2"/>
                    <a:pt x="45" y="1"/>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101"/>
            <p:cNvSpPr/>
            <p:nvPr/>
          </p:nvSpPr>
          <p:spPr bwMode="auto">
            <a:xfrm>
              <a:off x="5922963" y="4270375"/>
              <a:ext cx="244475" cy="90488"/>
            </a:xfrm>
            <a:custGeom>
              <a:avLst/>
              <a:gdLst>
                <a:gd name="T0" fmla="*/ 30 w 58"/>
                <a:gd name="T1" fmla="*/ 1 h 21"/>
                <a:gd name="T2" fmla="*/ 0 w 58"/>
                <a:gd name="T3" fmla="*/ 21 h 21"/>
                <a:gd name="T4" fmla="*/ 58 w 58"/>
                <a:gd name="T5" fmla="*/ 21 h 21"/>
                <a:gd name="T6" fmla="*/ 30 w 58"/>
                <a:gd name="T7" fmla="*/ 1 h 21"/>
              </a:gdLst>
              <a:ahLst/>
              <a:cxnLst>
                <a:cxn ang="0">
                  <a:pos x="T0" y="T1"/>
                </a:cxn>
                <a:cxn ang="0">
                  <a:pos x="T2" y="T3"/>
                </a:cxn>
                <a:cxn ang="0">
                  <a:pos x="T4" y="T5"/>
                </a:cxn>
                <a:cxn ang="0">
                  <a:pos x="T6" y="T7"/>
                </a:cxn>
              </a:cxnLst>
              <a:rect l="0" t="0" r="r" b="b"/>
              <a:pathLst>
                <a:path w="58" h="21">
                  <a:moveTo>
                    <a:pt x="30" y="1"/>
                  </a:moveTo>
                  <a:cubicBezTo>
                    <a:pt x="17" y="0"/>
                    <a:pt x="5" y="9"/>
                    <a:pt x="0" y="21"/>
                  </a:cubicBezTo>
                  <a:cubicBezTo>
                    <a:pt x="58" y="21"/>
                    <a:pt x="58" y="21"/>
                    <a:pt x="58" y="21"/>
                  </a:cubicBezTo>
                  <a:cubicBezTo>
                    <a:pt x="53" y="9"/>
                    <a:pt x="42" y="1"/>
                    <a:pt x="30" y="1"/>
                  </a:cubicBezTo>
                  <a:close/>
                </a:path>
              </a:pathLst>
            </a:custGeom>
            <a:solidFill>
              <a:srgbClr val="E88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102"/>
            <p:cNvSpPr/>
            <p:nvPr/>
          </p:nvSpPr>
          <p:spPr bwMode="auto">
            <a:xfrm>
              <a:off x="5994401" y="4318000"/>
              <a:ext cx="119063" cy="42863"/>
            </a:xfrm>
            <a:custGeom>
              <a:avLst/>
              <a:gdLst>
                <a:gd name="T0" fmla="*/ 15 w 28"/>
                <a:gd name="T1" fmla="*/ 0 h 10"/>
                <a:gd name="T2" fmla="*/ 0 w 28"/>
                <a:gd name="T3" fmla="*/ 10 h 10"/>
                <a:gd name="T4" fmla="*/ 28 w 28"/>
                <a:gd name="T5" fmla="*/ 10 h 10"/>
                <a:gd name="T6" fmla="*/ 15 w 28"/>
                <a:gd name="T7" fmla="*/ 0 h 10"/>
              </a:gdLst>
              <a:ahLst/>
              <a:cxnLst>
                <a:cxn ang="0">
                  <a:pos x="T0" y="T1"/>
                </a:cxn>
                <a:cxn ang="0">
                  <a:pos x="T2" y="T3"/>
                </a:cxn>
                <a:cxn ang="0">
                  <a:pos x="T4" y="T5"/>
                </a:cxn>
                <a:cxn ang="0">
                  <a:pos x="T6" y="T7"/>
                </a:cxn>
              </a:cxnLst>
              <a:rect l="0" t="0" r="r" b="b"/>
              <a:pathLst>
                <a:path w="28" h="10">
                  <a:moveTo>
                    <a:pt x="15" y="0"/>
                  </a:moveTo>
                  <a:cubicBezTo>
                    <a:pt x="9" y="0"/>
                    <a:pt x="4" y="4"/>
                    <a:pt x="0" y="10"/>
                  </a:cubicBezTo>
                  <a:cubicBezTo>
                    <a:pt x="28" y="10"/>
                    <a:pt x="28" y="10"/>
                    <a:pt x="28" y="10"/>
                  </a:cubicBezTo>
                  <a:cubicBezTo>
                    <a:pt x="26" y="4"/>
                    <a:pt x="21" y="0"/>
                    <a:pt x="15" y="0"/>
                  </a:cubicBezTo>
                  <a:close/>
                </a:path>
              </a:pathLst>
            </a:custGeom>
            <a:solidFill>
              <a:srgbClr val="83B3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103"/>
            <p:cNvSpPr/>
            <p:nvPr/>
          </p:nvSpPr>
          <p:spPr bwMode="auto">
            <a:xfrm>
              <a:off x="4611688" y="4148138"/>
              <a:ext cx="373063" cy="203200"/>
            </a:xfrm>
            <a:custGeom>
              <a:avLst/>
              <a:gdLst>
                <a:gd name="T0" fmla="*/ 46 w 88"/>
                <a:gd name="T1" fmla="*/ 1 h 48"/>
                <a:gd name="T2" fmla="*/ 0 w 88"/>
                <a:gd name="T3" fmla="*/ 48 h 48"/>
                <a:gd name="T4" fmla="*/ 88 w 88"/>
                <a:gd name="T5" fmla="*/ 48 h 48"/>
                <a:gd name="T6" fmla="*/ 46 w 88"/>
                <a:gd name="T7" fmla="*/ 1 h 48"/>
              </a:gdLst>
              <a:ahLst/>
              <a:cxnLst>
                <a:cxn ang="0">
                  <a:pos x="T0" y="T1"/>
                </a:cxn>
                <a:cxn ang="0">
                  <a:pos x="T2" y="T3"/>
                </a:cxn>
                <a:cxn ang="0">
                  <a:pos x="T4" y="T5"/>
                </a:cxn>
                <a:cxn ang="0">
                  <a:pos x="T6" y="T7"/>
                </a:cxn>
              </a:cxnLst>
              <a:rect l="0" t="0" r="r" b="b"/>
              <a:pathLst>
                <a:path w="88" h="48">
                  <a:moveTo>
                    <a:pt x="46" y="1"/>
                  </a:moveTo>
                  <a:cubicBezTo>
                    <a:pt x="23" y="0"/>
                    <a:pt x="4" y="20"/>
                    <a:pt x="0" y="48"/>
                  </a:cubicBezTo>
                  <a:cubicBezTo>
                    <a:pt x="88" y="48"/>
                    <a:pt x="88" y="48"/>
                    <a:pt x="88" y="48"/>
                  </a:cubicBezTo>
                  <a:cubicBezTo>
                    <a:pt x="84" y="22"/>
                    <a:pt x="67" y="2"/>
                    <a:pt x="46" y="1"/>
                  </a:cubicBezTo>
                  <a:close/>
                </a:path>
              </a:pathLst>
            </a:custGeom>
            <a:solidFill>
              <a:srgbClr val="E3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Freeform 104"/>
            <p:cNvSpPr/>
            <p:nvPr/>
          </p:nvSpPr>
          <p:spPr bwMode="auto">
            <a:xfrm>
              <a:off x="4667251" y="4206875"/>
              <a:ext cx="271463" cy="144463"/>
            </a:xfrm>
            <a:custGeom>
              <a:avLst/>
              <a:gdLst>
                <a:gd name="T0" fmla="*/ 33 w 64"/>
                <a:gd name="T1" fmla="*/ 1 h 34"/>
                <a:gd name="T2" fmla="*/ 0 w 64"/>
                <a:gd name="T3" fmla="*/ 34 h 34"/>
                <a:gd name="T4" fmla="*/ 64 w 64"/>
                <a:gd name="T5" fmla="*/ 34 h 34"/>
                <a:gd name="T6" fmla="*/ 33 w 64"/>
                <a:gd name="T7" fmla="*/ 1 h 34"/>
              </a:gdLst>
              <a:ahLst/>
              <a:cxnLst>
                <a:cxn ang="0">
                  <a:pos x="T0" y="T1"/>
                </a:cxn>
                <a:cxn ang="0">
                  <a:pos x="T2" y="T3"/>
                </a:cxn>
                <a:cxn ang="0">
                  <a:pos x="T4" y="T5"/>
                </a:cxn>
                <a:cxn ang="0">
                  <a:pos x="T6" y="T7"/>
                </a:cxn>
              </a:cxnLst>
              <a:rect l="0" t="0" r="r" b="b"/>
              <a:pathLst>
                <a:path w="64" h="34">
                  <a:moveTo>
                    <a:pt x="33" y="1"/>
                  </a:moveTo>
                  <a:cubicBezTo>
                    <a:pt x="17" y="0"/>
                    <a:pt x="3" y="14"/>
                    <a:pt x="0" y="34"/>
                  </a:cubicBezTo>
                  <a:cubicBezTo>
                    <a:pt x="64" y="34"/>
                    <a:pt x="64" y="34"/>
                    <a:pt x="64" y="34"/>
                  </a:cubicBezTo>
                  <a:cubicBezTo>
                    <a:pt x="61" y="16"/>
                    <a:pt x="49" y="1"/>
                    <a:pt x="33" y="1"/>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Freeform 105"/>
            <p:cNvSpPr/>
            <p:nvPr/>
          </p:nvSpPr>
          <p:spPr bwMode="auto">
            <a:xfrm>
              <a:off x="4713288" y="4270375"/>
              <a:ext cx="187325" cy="80963"/>
            </a:xfrm>
            <a:custGeom>
              <a:avLst/>
              <a:gdLst>
                <a:gd name="T0" fmla="*/ 23 w 44"/>
                <a:gd name="T1" fmla="*/ 0 h 19"/>
                <a:gd name="T2" fmla="*/ 0 w 44"/>
                <a:gd name="T3" fmla="*/ 19 h 19"/>
                <a:gd name="T4" fmla="*/ 44 w 44"/>
                <a:gd name="T5" fmla="*/ 19 h 19"/>
                <a:gd name="T6" fmla="*/ 23 w 44"/>
                <a:gd name="T7" fmla="*/ 0 h 19"/>
              </a:gdLst>
              <a:ahLst/>
              <a:cxnLst>
                <a:cxn ang="0">
                  <a:pos x="T0" y="T1"/>
                </a:cxn>
                <a:cxn ang="0">
                  <a:pos x="T2" y="T3"/>
                </a:cxn>
                <a:cxn ang="0">
                  <a:pos x="T4" y="T5"/>
                </a:cxn>
                <a:cxn ang="0">
                  <a:pos x="T6" y="T7"/>
                </a:cxn>
              </a:cxnLst>
              <a:rect l="0" t="0" r="r" b="b"/>
              <a:pathLst>
                <a:path w="44" h="19">
                  <a:moveTo>
                    <a:pt x="23" y="0"/>
                  </a:moveTo>
                  <a:cubicBezTo>
                    <a:pt x="13" y="0"/>
                    <a:pt x="4" y="8"/>
                    <a:pt x="0" y="19"/>
                  </a:cubicBezTo>
                  <a:cubicBezTo>
                    <a:pt x="44" y="19"/>
                    <a:pt x="44" y="19"/>
                    <a:pt x="44" y="19"/>
                  </a:cubicBezTo>
                  <a:cubicBezTo>
                    <a:pt x="41" y="9"/>
                    <a:pt x="33" y="1"/>
                    <a:pt x="23" y="0"/>
                  </a:cubicBezTo>
                  <a:close/>
                </a:path>
              </a:pathLst>
            </a:custGeom>
            <a:solidFill>
              <a:srgbClr val="799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106"/>
            <p:cNvSpPr/>
            <p:nvPr/>
          </p:nvSpPr>
          <p:spPr bwMode="auto">
            <a:xfrm>
              <a:off x="4768851" y="4313238"/>
              <a:ext cx="93663" cy="38100"/>
            </a:xfrm>
            <a:custGeom>
              <a:avLst/>
              <a:gdLst>
                <a:gd name="T0" fmla="*/ 12 w 22"/>
                <a:gd name="T1" fmla="*/ 0 h 9"/>
                <a:gd name="T2" fmla="*/ 0 w 22"/>
                <a:gd name="T3" fmla="*/ 9 h 9"/>
                <a:gd name="T4" fmla="*/ 22 w 22"/>
                <a:gd name="T5" fmla="*/ 9 h 9"/>
                <a:gd name="T6" fmla="*/ 12 w 22"/>
                <a:gd name="T7" fmla="*/ 0 h 9"/>
              </a:gdLst>
              <a:ahLst/>
              <a:cxnLst>
                <a:cxn ang="0">
                  <a:pos x="T0" y="T1"/>
                </a:cxn>
                <a:cxn ang="0">
                  <a:pos x="T2" y="T3"/>
                </a:cxn>
                <a:cxn ang="0">
                  <a:pos x="T4" y="T5"/>
                </a:cxn>
                <a:cxn ang="0">
                  <a:pos x="T6" y="T7"/>
                </a:cxn>
              </a:cxnLst>
              <a:rect l="0" t="0" r="r" b="b"/>
              <a:pathLst>
                <a:path w="22" h="9">
                  <a:moveTo>
                    <a:pt x="12" y="0"/>
                  </a:moveTo>
                  <a:cubicBezTo>
                    <a:pt x="7" y="0"/>
                    <a:pt x="3" y="4"/>
                    <a:pt x="0" y="9"/>
                  </a:cubicBezTo>
                  <a:cubicBezTo>
                    <a:pt x="22" y="9"/>
                    <a:pt x="22" y="9"/>
                    <a:pt x="22" y="9"/>
                  </a:cubicBezTo>
                  <a:cubicBezTo>
                    <a:pt x="20" y="4"/>
                    <a:pt x="16" y="0"/>
                    <a:pt x="12" y="0"/>
                  </a:cubicBezTo>
                  <a:close/>
                </a:path>
              </a:pathLst>
            </a:custGeom>
            <a:solidFill>
              <a:srgbClr val="A779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Freeform 107"/>
            <p:cNvSpPr/>
            <p:nvPr/>
          </p:nvSpPr>
          <p:spPr bwMode="auto">
            <a:xfrm>
              <a:off x="6550026" y="2855913"/>
              <a:ext cx="314325" cy="303213"/>
            </a:xfrm>
            <a:custGeom>
              <a:avLst/>
              <a:gdLst>
                <a:gd name="T0" fmla="*/ 0 w 198"/>
                <a:gd name="T1" fmla="*/ 191 h 191"/>
                <a:gd name="T2" fmla="*/ 198 w 198"/>
                <a:gd name="T3" fmla="*/ 150 h 191"/>
                <a:gd name="T4" fmla="*/ 61 w 198"/>
                <a:gd name="T5" fmla="*/ 0 h 191"/>
                <a:gd name="T6" fmla="*/ 0 w 198"/>
                <a:gd name="T7" fmla="*/ 191 h 191"/>
              </a:gdLst>
              <a:ahLst/>
              <a:cxnLst>
                <a:cxn ang="0">
                  <a:pos x="T0" y="T1"/>
                </a:cxn>
                <a:cxn ang="0">
                  <a:pos x="T2" y="T3"/>
                </a:cxn>
                <a:cxn ang="0">
                  <a:pos x="T4" y="T5"/>
                </a:cxn>
                <a:cxn ang="0">
                  <a:pos x="T6" y="T7"/>
                </a:cxn>
              </a:cxnLst>
              <a:rect l="0" t="0" r="r" b="b"/>
              <a:pathLst>
                <a:path w="198" h="191">
                  <a:moveTo>
                    <a:pt x="0" y="191"/>
                  </a:moveTo>
                  <a:lnTo>
                    <a:pt x="198" y="150"/>
                  </a:lnTo>
                  <a:lnTo>
                    <a:pt x="61" y="0"/>
                  </a:lnTo>
                  <a:lnTo>
                    <a:pt x="0" y="191"/>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Oval 108"/>
            <p:cNvSpPr>
              <a:spLocks noChangeArrowheads="1"/>
            </p:cNvSpPr>
            <p:nvPr/>
          </p:nvSpPr>
          <p:spPr bwMode="auto">
            <a:xfrm>
              <a:off x="6659563" y="2919413"/>
              <a:ext cx="25400" cy="22225"/>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Oval 109"/>
            <p:cNvSpPr>
              <a:spLocks noChangeArrowheads="1"/>
            </p:cNvSpPr>
            <p:nvPr/>
          </p:nvSpPr>
          <p:spPr bwMode="auto">
            <a:xfrm>
              <a:off x="6735763" y="2979738"/>
              <a:ext cx="25400" cy="25400"/>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Oval 110"/>
            <p:cNvSpPr>
              <a:spLocks noChangeArrowheads="1"/>
            </p:cNvSpPr>
            <p:nvPr/>
          </p:nvSpPr>
          <p:spPr bwMode="auto">
            <a:xfrm>
              <a:off x="6656388" y="3005138"/>
              <a:ext cx="25400" cy="20638"/>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Oval 111"/>
            <p:cNvSpPr>
              <a:spLocks noChangeArrowheads="1"/>
            </p:cNvSpPr>
            <p:nvPr/>
          </p:nvSpPr>
          <p:spPr bwMode="auto">
            <a:xfrm>
              <a:off x="6580188" y="3068638"/>
              <a:ext cx="25400" cy="22225"/>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Oval 112"/>
            <p:cNvSpPr>
              <a:spLocks noChangeArrowheads="1"/>
            </p:cNvSpPr>
            <p:nvPr/>
          </p:nvSpPr>
          <p:spPr bwMode="auto">
            <a:xfrm>
              <a:off x="6651626" y="3086100"/>
              <a:ext cx="25400" cy="25400"/>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Oval 113"/>
            <p:cNvSpPr>
              <a:spLocks noChangeArrowheads="1"/>
            </p:cNvSpPr>
            <p:nvPr/>
          </p:nvSpPr>
          <p:spPr bwMode="auto">
            <a:xfrm>
              <a:off x="6761163" y="3068638"/>
              <a:ext cx="22225" cy="22225"/>
            </a:xfrm>
            <a:prstGeom prst="ellipse">
              <a:avLst/>
            </a:prstGeom>
            <a:solidFill>
              <a:srgbClr val="F5A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Freeform 114"/>
            <p:cNvSpPr/>
            <p:nvPr/>
          </p:nvSpPr>
          <p:spPr bwMode="auto">
            <a:xfrm>
              <a:off x="6643688" y="3205163"/>
              <a:ext cx="46038" cy="60325"/>
            </a:xfrm>
            <a:custGeom>
              <a:avLst/>
              <a:gdLst>
                <a:gd name="T0" fmla="*/ 29 w 29"/>
                <a:gd name="T1" fmla="*/ 32 h 38"/>
                <a:gd name="T2" fmla="*/ 5 w 29"/>
                <a:gd name="T3" fmla="*/ 38 h 38"/>
                <a:gd name="T4" fmla="*/ 0 w 29"/>
                <a:gd name="T5" fmla="*/ 5 h 38"/>
                <a:gd name="T6" fmla="*/ 21 w 29"/>
                <a:gd name="T7" fmla="*/ 0 h 38"/>
                <a:gd name="T8" fmla="*/ 29 w 29"/>
                <a:gd name="T9" fmla="*/ 32 h 38"/>
              </a:gdLst>
              <a:ahLst/>
              <a:cxnLst>
                <a:cxn ang="0">
                  <a:pos x="T0" y="T1"/>
                </a:cxn>
                <a:cxn ang="0">
                  <a:pos x="T2" y="T3"/>
                </a:cxn>
                <a:cxn ang="0">
                  <a:pos x="T4" y="T5"/>
                </a:cxn>
                <a:cxn ang="0">
                  <a:pos x="T6" y="T7"/>
                </a:cxn>
                <a:cxn ang="0">
                  <a:pos x="T8" y="T9"/>
                </a:cxn>
              </a:cxnLst>
              <a:rect l="0" t="0" r="r" b="b"/>
              <a:pathLst>
                <a:path w="29" h="38">
                  <a:moveTo>
                    <a:pt x="29" y="32"/>
                  </a:moveTo>
                  <a:lnTo>
                    <a:pt x="5" y="38"/>
                  </a:lnTo>
                  <a:lnTo>
                    <a:pt x="0" y="5"/>
                  </a:lnTo>
                  <a:lnTo>
                    <a:pt x="21" y="0"/>
                  </a:lnTo>
                  <a:lnTo>
                    <a:pt x="29" y="32"/>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Freeform 115"/>
            <p:cNvSpPr/>
            <p:nvPr/>
          </p:nvSpPr>
          <p:spPr bwMode="auto">
            <a:xfrm>
              <a:off x="6757988" y="3362325"/>
              <a:ext cx="33338" cy="55563"/>
            </a:xfrm>
            <a:custGeom>
              <a:avLst/>
              <a:gdLst>
                <a:gd name="T0" fmla="*/ 21 w 21"/>
                <a:gd name="T1" fmla="*/ 35 h 35"/>
                <a:gd name="T2" fmla="*/ 0 w 21"/>
                <a:gd name="T3" fmla="*/ 33 h 35"/>
                <a:gd name="T4" fmla="*/ 0 w 21"/>
                <a:gd name="T5" fmla="*/ 0 h 35"/>
                <a:gd name="T6" fmla="*/ 21 w 21"/>
                <a:gd name="T7" fmla="*/ 0 h 35"/>
                <a:gd name="T8" fmla="*/ 21 w 21"/>
                <a:gd name="T9" fmla="*/ 35 h 35"/>
              </a:gdLst>
              <a:ahLst/>
              <a:cxnLst>
                <a:cxn ang="0">
                  <a:pos x="T0" y="T1"/>
                </a:cxn>
                <a:cxn ang="0">
                  <a:pos x="T2" y="T3"/>
                </a:cxn>
                <a:cxn ang="0">
                  <a:pos x="T4" y="T5"/>
                </a:cxn>
                <a:cxn ang="0">
                  <a:pos x="T6" y="T7"/>
                </a:cxn>
                <a:cxn ang="0">
                  <a:pos x="T8" y="T9"/>
                </a:cxn>
              </a:cxnLst>
              <a:rect l="0" t="0" r="r" b="b"/>
              <a:pathLst>
                <a:path w="21" h="35">
                  <a:moveTo>
                    <a:pt x="21" y="35"/>
                  </a:moveTo>
                  <a:lnTo>
                    <a:pt x="0" y="33"/>
                  </a:lnTo>
                  <a:lnTo>
                    <a:pt x="0" y="0"/>
                  </a:lnTo>
                  <a:lnTo>
                    <a:pt x="21" y="0"/>
                  </a:lnTo>
                  <a:lnTo>
                    <a:pt x="21" y="35"/>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Freeform 116"/>
            <p:cNvSpPr/>
            <p:nvPr/>
          </p:nvSpPr>
          <p:spPr bwMode="auto">
            <a:xfrm>
              <a:off x="6889751" y="3367088"/>
              <a:ext cx="38100" cy="55563"/>
            </a:xfrm>
            <a:custGeom>
              <a:avLst/>
              <a:gdLst>
                <a:gd name="T0" fmla="*/ 21 w 24"/>
                <a:gd name="T1" fmla="*/ 35 h 35"/>
                <a:gd name="T2" fmla="*/ 0 w 24"/>
                <a:gd name="T3" fmla="*/ 32 h 35"/>
                <a:gd name="T4" fmla="*/ 0 w 24"/>
                <a:gd name="T5" fmla="*/ 0 h 35"/>
                <a:gd name="T6" fmla="*/ 24 w 24"/>
                <a:gd name="T7" fmla="*/ 0 h 35"/>
                <a:gd name="T8" fmla="*/ 21 w 24"/>
                <a:gd name="T9" fmla="*/ 35 h 35"/>
              </a:gdLst>
              <a:ahLst/>
              <a:cxnLst>
                <a:cxn ang="0">
                  <a:pos x="T0" y="T1"/>
                </a:cxn>
                <a:cxn ang="0">
                  <a:pos x="T2" y="T3"/>
                </a:cxn>
                <a:cxn ang="0">
                  <a:pos x="T4" y="T5"/>
                </a:cxn>
                <a:cxn ang="0">
                  <a:pos x="T6" y="T7"/>
                </a:cxn>
                <a:cxn ang="0">
                  <a:pos x="T8" y="T9"/>
                </a:cxn>
              </a:cxnLst>
              <a:rect l="0" t="0" r="r" b="b"/>
              <a:pathLst>
                <a:path w="24" h="35">
                  <a:moveTo>
                    <a:pt x="21" y="35"/>
                  </a:moveTo>
                  <a:lnTo>
                    <a:pt x="0" y="32"/>
                  </a:lnTo>
                  <a:lnTo>
                    <a:pt x="0" y="0"/>
                  </a:lnTo>
                  <a:lnTo>
                    <a:pt x="24" y="0"/>
                  </a:lnTo>
                  <a:lnTo>
                    <a:pt x="21" y="35"/>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Freeform 117"/>
            <p:cNvSpPr/>
            <p:nvPr/>
          </p:nvSpPr>
          <p:spPr bwMode="auto">
            <a:xfrm>
              <a:off x="6892926" y="3490913"/>
              <a:ext cx="38100" cy="50800"/>
            </a:xfrm>
            <a:custGeom>
              <a:avLst/>
              <a:gdLst>
                <a:gd name="T0" fmla="*/ 22 w 24"/>
                <a:gd name="T1" fmla="*/ 32 h 32"/>
                <a:gd name="T2" fmla="*/ 0 w 24"/>
                <a:gd name="T3" fmla="*/ 32 h 32"/>
                <a:gd name="T4" fmla="*/ 0 w 24"/>
                <a:gd name="T5" fmla="*/ 0 h 32"/>
                <a:gd name="T6" fmla="*/ 24 w 24"/>
                <a:gd name="T7" fmla="*/ 0 h 32"/>
                <a:gd name="T8" fmla="*/ 22 w 24"/>
                <a:gd name="T9" fmla="*/ 32 h 32"/>
              </a:gdLst>
              <a:ahLst/>
              <a:cxnLst>
                <a:cxn ang="0">
                  <a:pos x="T0" y="T1"/>
                </a:cxn>
                <a:cxn ang="0">
                  <a:pos x="T2" y="T3"/>
                </a:cxn>
                <a:cxn ang="0">
                  <a:pos x="T4" y="T5"/>
                </a:cxn>
                <a:cxn ang="0">
                  <a:pos x="T6" y="T7"/>
                </a:cxn>
                <a:cxn ang="0">
                  <a:pos x="T8" y="T9"/>
                </a:cxn>
              </a:cxnLst>
              <a:rect l="0" t="0" r="r" b="b"/>
              <a:pathLst>
                <a:path w="24" h="32">
                  <a:moveTo>
                    <a:pt x="22" y="32"/>
                  </a:moveTo>
                  <a:lnTo>
                    <a:pt x="0" y="32"/>
                  </a:lnTo>
                  <a:lnTo>
                    <a:pt x="0" y="0"/>
                  </a:lnTo>
                  <a:lnTo>
                    <a:pt x="24" y="0"/>
                  </a:lnTo>
                  <a:lnTo>
                    <a:pt x="22" y="32"/>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Freeform 118"/>
            <p:cNvSpPr/>
            <p:nvPr/>
          </p:nvSpPr>
          <p:spPr bwMode="auto">
            <a:xfrm>
              <a:off x="6677026" y="3508375"/>
              <a:ext cx="33338" cy="55563"/>
            </a:xfrm>
            <a:custGeom>
              <a:avLst/>
              <a:gdLst>
                <a:gd name="T0" fmla="*/ 21 w 21"/>
                <a:gd name="T1" fmla="*/ 35 h 35"/>
                <a:gd name="T2" fmla="*/ 0 w 21"/>
                <a:gd name="T3" fmla="*/ 35 h 35"/>
                <a:gd name="T4" fmla="*/ 0 w 21"/>
                <a:gd name="T5" fmla="*/ 0 h 35"/>
                <a:gd name="T6" fmla="*/ 21 w 21"/>
                <a:gd name="T7" fmla="*/ 2 h 35"/>
                <a:gd name="T8" fmla="*/ 21 w 21"/>
                <a:gd name="T9" fmla="*/ 35 h 35"/>
              </a:gdLst>
              <a:ahLst/>
              <a:cxnLst>
                <a:cxn ang="0">
                  <a:pos x="T0" y="T1"/>
                </a:cxn>
                <a:cxn ang="0">
                  <a:pos x="T2" y="T3"/>
                </a:cxn>
                <a:cxn ang="0">
                  <a:pos x="T4" y="T5"/>
                </a:cxn>
                <a:cxn ang="0">
                  <a:pos x="T6" y="T7"/>
                </a:cxn>
                <a:cxn ang="0">
                  <a:pos x="T8" y="T9"/>
                </a:cxn>
              </a:cxnLst>
              <a:rect l="0" t="0" r="r" b="b"/>
              <a:pathLst>
                <a:path w="21" h="35">
                  <a:moveTo>
                    <a:pt x="21" y="35"/>
                  </a:moveTo>
                  <a:lnTo>
                    <a:pt x="0" y="35"/>
                  </a:lnTo>
                  <a:lnTo>
                    <a:pt x="0" y="0"/>
                  </a:lnTo>
                  <a:lnTo>
                    <a:pt x="21" y="2"/>
                  </a:lnTo>
                  <a:lnTo>
                    <a:pt x="21" y="35"/>
                  </a:lnTo>
                  <a:close/>
                </a:path>
              </a:pathLst>
            </a:custGeom>
            <a:solidFill>
              <a:srgbClr val="81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Freeform 119"/>
            <p:cNvSpPr/>
            <p:nvPr/>
          </p:nvSpPr>
          <p:spPr bwMode="auto">
            <a:xfrm>
              <a:off x="4954588" y="3187700"/>
              <a:ext cx="463550" cy="674688"/>
            </a:xfrm>
            <a:custGeom>
              <a:avLst/>
              <a:gdLst>
                <a:gd name="T0" fmla="*/ 91 w 109"/>
                <a:gd name="T1" fmla="*/ 0 h 158"/>
                <a:gd name="T2" fmla="*/ 67 w 109"/>
                <a:gd name="T3" fmla="*/ 7 h 158"/>
                <a:gd name="T4" fmla="*/ 36 w 109"/>
                <a:gd name="T5" fmla="*/ 8 h 158"/>
                <a:gd name="T6" fmla="*/ 0 w 109"/>
                <a:gd name="T7" fmla="*/ 10 h 158"/>
                <a:gd name="T8" fmla="*/ 9 w 109"/>
                <a:gd name="T9" fmla="*/ 138 h 158"/>
                <a:gd name="T10" fmla="*/ 4 w 109"/>
                <a:gd name="T11" fmla="*/ 152 h 158"/>
                <a:gd name="T12" fmla="*/ 63 w 109"/>
                <a:gd name="T13" fmla="*/ 158 h 158"/>
                <a:gd name="T14" fmla="*/ 91 w 10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58">
                  <a:moveTo>
                    <a:pt x="91" y="0"/>
                  </a:moveTo>
                  <a:cubicBezTo>
                    <a:pt x="83" y="1"/>
                    <a:pt x="76" y="6"/>
                    <a:pt x="67" y="7"/>
                  </a:cubicBezTo>
                  <a:cubicBezTo>
                    <a:pt x="57" y="8"/>
                    <a:pt x="47" y="8"/>
                    <a:pt x="36" y="8"/>
                  </a:cubicBezTo>
                  <a:cubicBezTo>
                    <a:pt x="33" y="8"/>
                    <a:pt x="2" y="12"/>
                    <a:pt x="0" y="10"/>
                  </a:cubicBezTo>
                  <a:cubicBezTo>
                    <a:pt x="0" y="10"/>
                    <a:pt x="37" y="70"/>
                    <a:pt x="9" y="138"/>
                  </a:cubicBezTo>
                  <a:cubicBezTo>
                    <a:pt x="7" y="143"/>
                    <a:pt x="5" y="147"/>
                    <a:pt x="4" y="152"/>
                  </a:cubicBezTo>
                  <a:cubicBezTo>
                    <a:pt x="63" y="158"/>
                    <a:pt x="63" y="158"/>
                    <a:pt x="63" y="158"/>
                  </a:cubicBezTo>
                  <a:cubicBezTo>
                    <a:pt x="82" y="110"/>
                    <a:pt x="109" y="52"/>
                    <a:pt x="91" y="0"/>
                  </a:cubicBezTo>
                  <a:close/>
                </a:path>
              </a:pathLst>
            </a:custGeom>
            <a:solidFill>
              <a:srgbClr val="A79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Freeform 120"/>
            <p:cNvSpPr/>
            <p:nvPr/>
          </p:nvSpPr>
          <p:spPr bwMode="auto">
            <a:xfrm>
              <a:off x="4946651" y="3835400"/>
              <a:ext cx="276225" cy="269875"/>
            </a:xfrm>
            <a:custGeom>
              <a:avLst/>
              <a:gdLst>
                <a:gd name="T0" fmla="*/ 63 w 65"/>
                <a:gd name="T1" fmla="*/ 10 h 63"/>
                <a:gd name="T2" fmla="*/ 65 w 65"/>
                <a:gd name="T3" fmla="*/ 6 h 63"/>
                <a:gd name="T4" fmla="*/ 6 w 65"/>
                <a:gd name="T5" fmla="*/ 0 h 63"/>
                <a:gd name="T6" fmla="*/ 6 w 65"/>
                <a:gd name="T7" fmla="*/ 63 h 63"/>
                <a:gd name="T8" fmla="*/ 54 w 65"/>
                <a:gd name="T9" fmla="*/ 55 h 63"/>
                <a:gd name="T10" fmla="*/ 63 w 65"/>
                <a:gd name="T11" fmla="*/ 10 h 63"/>
              </a:gdLst>
              <a:ahLst/>
              <a:cxnLst>
                <a:cxn ang="0">
                  <a:pos x="T0" y="T1"/>
                </a:cxn>
                <a:cxn ang="0">
                  <a:pos x="T2" y="T3"/>
                </a:cxn>
                <a:cxn ang="0">
                  <a:pos x="T4" y="T5"/>
                </a:cxn>
                <a:cxn ang="0">
                  <a:pos x="T6" y="T7"/>
                </a:cxn>
                <a:cxn ang="0">
                  <a:pos x="T8" y="T9"/>
                </a:cxn>
                <a:cxn ang="0">
                  <a:pos x="T10" y="T11"/>
                </a:cxn>
              </a:cxnLst>
              <a:rect l="0" t="0" r="r" b="b"/>
              <a:pathLst>
                <a:path w="65" h="63">
                  <a:moveTo>
                    <a:pt x="63" y="10"/>
                  </a:moveTo>
                  <a:cubicBezTo>
                    <a:pt x="64" y="9"/>
                    <a:pt x="64" y="7"/>
                    <a:pt x="65" y="6"/>
                  </a:cubicBezTo>
                  <a:cubicBezTo>
                    <a:pt x="6" y="0"/>
                    <a:pt x="6" y="0"/>
                    <a:pt x="6" y="0"/>
                  </a:cubicBezTo>
                  <a:cubicBezTo>
                    <a:pt x="0" y="22"/>
                    <a:pt x="1" y="44"/>
                    <a:pt x="6" y="63"/>
                  </a:cubicBezTo>
                  <a:cubicBezTo>
                    <a:pt x="54" y="55"/>
                    <a:pt x="54" y="55"/>
                    <a:pt x="54" y="55"/>
                  </a:cubicBezTo>
                  <a:cubicBezTo>
                    <a:pt x="54" y="42"/>
                    <a:pt x="57" y="27"/>
                    <a:pt x="63" y="10"/>
                  </a:cubicBezTo>
                  <a:close/>
                </a:path>
              </a:pathLst>
            </a:custGeom>
            <a:solidFill>
              <a:srgbClr val="A29F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Freeform 121"/>
            <p:cNvSpPr/>
            <p:nvPr/>
          </p:nvSpPr>
          <p:spPr bwMode="auto">
            <a:xfrm>
              <a:off x="4972051" y="4070350"/>
              <a:ext cx="304800" cy="290513"/>
            </a:xfrm>
            <a:custGeom>
              <a:avLst/>
              <a:gdLst>
                <a:gd name="T0" fmla="*/ 48 w 72"/>
                <a:gd name="T1" fmla="*/ 0 h 68"/>
                <a:gd name="T2" fmla="*/ 0 w 72"/>
                <a:gd name="T3" fmla="*/ 8 h 68"/>
                <a:gd name="T4" fmla="*/ 27 w 72"/>
                <a:gd name="T5" fmla="*/ 68 h 68"/>
                <a:gd name="T6" fmla="*/ 72 w 72"/>
                <a:gd name="T7" fmla="*/ 67 h 68"/>
                <a:gd name="T8" fmla="*/ 48 w 72"/>
                <a:gd name="T9" fmla="*/ 0 h 68"/>
              </a:gdLst>
              <a:ahLst/>
              <a:cxnLst>
                <a:cxn ang="0">
                  <a:pos x="T0" y="T1"/>
                </a:cxn>
                <a:cxn ang="0">
                  <a:pos x="T2" y="T3"/>
                </a:cxn>
                <a:cxn ang="0">
                  <a:pos x="T4" y="T5"/>
                </a:cxn>
                <a:cxn ang="0">
                  <a:pos x="T6" y="T7"/>
                </a:cxn>
                <a:cxn ang="0">
                  <a:pos x="T8" y="T9"/>
                </a:cxn>
              </a:cxnLst>
              <a:rect l="0" t="0" r="r" b="b"/>
              <a:pathLst>
                <a:path w="72" h="68">
                  <a:moveTo>
                    <a:pt x="48" y="0"/>
                  </a:moveTo>
                  <a:cubicBezTo>
                    <a:pt x="0" y="8"/>
                    <a:pt x="0" y="8"/>
                    <a:pt x="0" y="8"/>
                  </a:cubicBezTo>
                  <a:cubicBezTo>
                    <a:pt x="9" y="43"/>
                    <a:pt x="27" y="68"/>
                    <a:pt x="27" y="68"/>
                  </a:cubicBezTo>
                  <a:cubicBezTo>
                    <a:pt x="72" y="67"/>
                    <a:pt x="72" y="67"/>
                    <a:pt x="72" y="67"/>
                  </a:cubicBezTo>
                  <a:cubicBezTo>
                    <a:pt x="72" y="67"/>
                    <a:pt x="46" y="44"/>
                    <a:pt x="48" y="0"/>
                  </a:cubicBezTo>
                  <a:close/>
                </a:path>
              </a:pathLst>
            </a:custGeom>
            <a:solidFill>
              <a:srgbClr val="FF8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Freeform 122"/>
            <p:cNvSpPr/>
            <p:nvPr/>
          </p:nvSpPr>
          <p:spPr bwMode="auto">
            <a:xfrm>
              <a:off x="4972051" y="3081338"/>
              <a:ext cx="73025" cy="212725"/>
            </a:xfrm>
            <a:custGeom>
              <a:avLst/>
              <a:gdLst>
                <a:gd name="T0" fmla="*/ 0 w 17"/>
                <a:gd name="T1" fmla="*/ 2 h 50"/>
                <a:gd name="T2" fmla="*/ 1 w 17"/>
                <a:gd name="T3" fmla="*/ 50 h 50"/>
                <a:gd name="T4" fmla="*/ 17 w 17"/>
                <a:gd name="T5" fmla="*/ 47 h 50"/>
                <a:gd name="T6" fmla="*/ 10 w 17"/>
                <a:gd name="T7" fmla="*/ 0 h 50"/>
                <a:gd name="T8" fmla="*/ 0 w 17"/>
                <a:gd name="T9" fmla="*/ 2 h 50"/>
              </a:gdLst>
              <a:ahLst/>
              <a:cxnLst>
                <a:cxn ang="0">
                  <a:pos x="T0" y="T1"/>
                </a:cxn>
                <a:cxn ang="0">
                  <a:pos x="T2" y="T3"/>
                </a:cxn>
                <a:cxn ang="0">
                  <a:pos x="T4" y="T5"/>
                </a:cxn>
                <a:cxn ang="0">
                  <a:pos x="T6" y="T7"/>
                </a:cxn>
                <a:cxn ang="0">
                  <a:pos x="T8" y="T9"/>
                </a:cxn>
              </a:cxnLst>
              <a:rect l="0" t="0" r="r" b="b"/>
              <a:pathLst>
                <a:path w="17" h="50">
                  <a:moveTo>
                    <a:pt x="0" y="2"/>
                  </a:moveTo>
                  <a:cubicBezTo>
                    <a:pt x="1" y="18"/>
                    <a:pt x="1" y="34"/>
                    <a:pt x="1" y="50"/>
                  </a:cubicBezTo>
                  <a:cubicBezTo>
                    <a:pt x="17" y="47"/>
                    <a:pt x="17" y="47"/>
                    <a:pt x="17" y="47"/>
                  </a:cubicBezTo>
                  <a:cubicBezTo>
                    <a:pt x="15" y="31"/>
                    <a:pt x="12" y="15"/>
                    <a:pt x="10" y="0"/>
                  </a:cubicBezTo>
                  <a:lnTo>
                    <a:pt x="0" y="2"/>
                  </a:lnTo>
                  <a:close/>
                </a:path>
              </a:pathLst>
            </a:custGeom>
            <a:solidFill>
              <a:srgbClr val="CF6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Freeform 123"/>
            <p:cNvSpPr/>
            <p:nvPr/>
          </p:nvSpPr>
          <p:spPr bwMode="auto">
            <a:xfrm>
              <a:off x="5014913" y="3068638"/>
              <a:ext cx="84138" cy="212725"/>
            </a:xfrm>
            <a:custGeom>
              <a:avLst/>
              <a:gdLst>
                <a:gd name="T0" fmla="*/ 0 w 20"/>
                <a:gd name="T1" fmla="*/ 3 h 50"/>
                <a:gd name="T2" fmla="*/ 7 w 20"/>
                <a:gd name="T3" fmla="*/ 50 h 50"/>
                <a:gd name="T4" fmla="*/ 20 w 20"/>
                <a:gd name="T5" fmla="*/ 48 h 50"/>
                <a:gd name="T6" fmla="*/ 12 w 20"/>
                <a:gd name="T7" fmla="*/ 0 h 50"/>
                <a:gd name="T8" fmla="*/ 0 w 20"/>
                <a:gd name="T9" fmla="*/ 3 h 50"/>
              </a:gdLst>
              <a:ahLst/>
              <a:cxnLst>
                <a:cxn ang="0">
                  <a:pos x="T0" y="T1"/>
                </a:cxn>
                <a:cxn ang="0">
                  <a:pos x="T2" y="T3"/>
                </a:cxn>
                <a:cxn ang="0">
                  <a:pos x="T4" y="T5"/>
                </a:cxn>
                <a:cxn ang="0">
                  <a:pos x="T6" y="T7"/>
                </a:cxn>
                <a:cxn ang="0">
                  <a:pos x="T8" y="T9"/>
                </a:cxn>
              </a:cxnLst>
              <a:rect l="0" t="0" r="r" b="b"/>
              <a:pathLst>
                <a:path w="20" h="50">
                  <a:moveTo>
                    <a:pt x="0" y="3"/>
                  </a:moveTo>
                  <a:cubicBezTo>
                    <a:pt x="2" y="18"/>
                    <a:pt x="5" y="34"/>
                    <a:pt x="7" y="50"/>
                  </a:cubicBezTo>
                  <a:cubicBezTo>
                    <a:pt x="20" y="48"/>
                    <a:pt x="20" y="48"/>
                    <a:pt x="20" y="48"/>
                  </a:cubicBezTo>
                  <a:cubicBezTo>
                    <a:pt x="17" y="32"/>
                    <a:pt x="14" y="16"/>
                    <a:pt x="12" y="0"/>
                  </a:cubicBezTo>
                  <a:lnTo>
                    <a:pt x="0" y="3"/>
                  </a:lnTo>
                  <a:close/>
                </a:path>
              </a:pathLst>
            </a:custGeom>
            <a:solidFill>
              <a:srgbClr val="6265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Freeform 124"/>
            <p:cNvSpPr/>
            <p:nvPr/>
          </p:nvSpPr>
          <p:spPr bwMode="auto">
            <a:xfrm>
              <a:off x="5065713" y="3060700"/>
              <a:ext cx="101600" cy="212725"/>
            </a:xfrm>
            <a:custGeom>
              <a:avLst/>
              <a:gdLst>
                <a:gd name="T0" fmla="*/ 0 w 24"/>
                <a:gd name="T1" fmla="*/ 2 h 50"/>
                <a:gd name="T2" fmla="*/ 8 w 24"/>
                <a:gd name="T3" fmla="*/ 50 h 50"/>
                <a:gd name="T4" fmla="*/ 24 w 24"/>
                <a:gd name="T5" fmla="*/ 47 h 50"/>
                <a:gd name="T6" fmla="*/ 13 w 24"/>
                <a:gd name="T7" fmla="*/ 0 h 50"/>
                <a:gd name="T8" fmla="*/ 0 w 24"/>
                <a:gd name="T9" fmla="*/ 2 h 50"/>
              </a:gdLst>
              <a:ahLst/>
              <a:cxnLst>
                <a:cxn ang="0">
                  <a:pos x="T0" y="T1"/>
                </a:cxn>
                <a:cxn ang="0">
                  <a:pos x="T2" y="T3"/>
                </a:cxn>
                <a:cxn ang="0">
                  <a:pos x="T4" y="T5"/>
                </a:cxn>
                <a:cxn ang="0">
                  <a:pos x="T6" y="T7"/>
                </a:cxn>
                <a:cxn ang="0">
                  <a:pos x="T8" y="T9"/>
                </a:cxn>
              </a:cxnLst>
              <a:rect l="0" t="0" r="r" b="b"/>
              <a:pathLst>
                <a:path w="24" h="50">
                  <a:moveTo>
                    <a:pt x="0" y="2"/>
                  </a:moveTo>
                  <a:cubicBezTo>
                    <a:pt x="2" y="18"/>
                    <a:pt x="5" y="34"/>
                    <a:pt x="8" y="50"/>
                  </a:cubicBezTo>
                  <a:cubicBezTo>
                    <a:pt x="24" y="47"/>
                    <a:pt x="24" y="47"/>
                    <a:pt x="24" y="47"/>
                  </a:cubicBezTo>
                  <a:cubicBezTo>
                    <a:pt x="20" y="31"/>
                    <a:pt x="17" y="16"/>
                    <a:pt x="13" y="0"/>
                  </a:cubicBezTo>
                  <a:lnTo>
                    <a:pt x="0" y="2"/>
                  </a:lnTo>
                  <a:close/>
                </a:path>
              </a:pathLst>
            </a:custGeom>
            <a:solidFill>
              <a:srgbClr val="CF6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Freeform 125"/>
            <p:cNvSpPr/>
            <p:nvPr/>
          </p:nvSpPr>
          <p:spPr bwMode="auto">
            <a:xfrm>
              <a:off x="5121276" y="3051175"/>
              <a:ext cx="104775" cy="209550"/>
            </a:xfrm>
            <a:custGeom>
              <a:avLst/>
              <a:gdLst>
                <a:gd name="T0" fmla="*/ 0 w 25"/>
                <a:gd name="T1" fmla="*/ 2 h 49"/>
                <a:gd name="T2" fmla="*/ 11 w 25"/>
                <a:gd name="T3" fmla="*/ 49 h 49"/>
                <a:gd name="T4" fmla="*/ 25 w 25"/>
                <a:gd name="T5" fmla="*/ 46 h 49"/>
                <a:gd name="T6" fmla="*/ 13 w 25"/>
                <a:gd name="T7" fmla="*/ 0 h 49"/>
                <a:gd name="T8" fmla="*/ 0 w 25"/>
                <a:gd name="T9" fmla="*/ 2 h 49"/>
              </a:gdLst>
              <a:ahLst/>
              <a:cxnLst>
                <a:cxn ang="0">
                  <a:pos x="T0" y="T1"/>
                </a:cxn>
                <a:cxn ang="0">
                  <a:pos x="T2" y="T3"/>
                </a:cxn>
                <a:cxn ang="0">
                  <a:pos x="T4" y="T5"/>
                </a:cxn>
                <a:cxn ang="0">
                  <a:pos x="T6" y="T7"/>
                </a:cxn>
                <a:cxn ang="0">
                  <a:pos x="T8" y="T9"/>
                </a:cxn>
              </a:cxnLst>
              <a:rect l="0" t="0" r="r" b="b"/>
              <a:pathLst>
                <a:path w="25" h="49">
                  <a:moveTo>
                    <a:pt x="0" y="2"/>
                  </a:moveTo>
                  <a:cubicBezTo>
                    <a:pt x="4" y="18"/>
                    <a:pt x="7" y="33"/>
                    <a:pt x="11" y="49"/>
                  </a:cubicBezTo>
                  <a:cubicBezTo>
                    <a:pt x="25" y="46"/>
                    <a:pt x="25" y="46"/>
                    <a:pt x="25" y="46"/>
                  </a:cubicBezTo>
                  <a:cubicBezTo>
                    <a:pt x="22" y="30"/>
                    <a:pt x="18" y="15"/>
                    <a:pt x="13" y="0"/>
                  </a:cubicBezTo>
                  <a:lnTo>
                    <a:pt x="0" y="2"/>
                  </a:lnTo>
                  <a:close/>
                </a:path>
              </a:pathLst>
            </a:custGeom>
            <a:solidFill>
              <a:srgbClr val="6265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Freeform 126"/>
            <p:cNvSpPr/>
            <p:nvPr/>
          </p:nvSpPr>
          <p:spPr bwMode="auto">
            <a:xfrm>
              <a:off x="5175251" y="3038475"/>
              <a:ext cx="127000" cy="209550"/>
            </a:xfrm>
            <a:custGeom>
              <a:avLst/>
              <a:gdLst>
                <a:gd name="T0" fmla="*/ 0 w 30"/>
                <a:gd name="T1" fmla="*/ 3 h 49"/>
                <a:gd name="T2" fmla="*/ 12 w 30"/>
                <a:gd name="T3" fmla="*/ 49 h 49"/>
                <a:gd name="T4" fmla="*/ 30 w 30"/>
                <a:gd name="T5" fmla="*/ 46 h 49"/>
                <a:gd name="T6" fmla="*/ 13 w 30"/>
                <a:gd name="T7" fmla="*/ 0 h 49"/>
                <a:gd name="T8" fmla="*/ 0 w 30"/>
                <a:gd name="T9" fmla="*/ 3 h 49"/>
              </a:gdLst>
              <a:ahLst/>
              <a:cxnLst>
                <a:cxn ang="0">
                  <a:pos x="T0" y="T1"/>
                </a:cxn>
                <a:cxn ang="0">
                  <a:pos x="T2" y="T3"/>
                </a:cxn>
                <a:cxn ang="0">
                  <a:pos x="T4" y="T5"/>
                </a:cxn>
                <a:cxn ang="0">
                  <a:pos x="T6" y="T7"/>
                </a:cxn>
                <a:cxn ang="0">
                  <a:pos x="T8" y="T9"/>
                </a:cxn>
              </a:cxnLst>
              <a:rect l="0" t="0" r="r" b="b"/>
              <a:pathLst>
                <a:path w="30" h="49">
                  <a:moveTo>
                    <a:pt x="0" y="3"/>
                  </a:moveTo>
                  <a:cubicBezTo>
                    <a:pt x="5" y="18"/>
                    <a:pt x="9" y="33"/>
                    <a:pt x="12" y="49"/>
                  </a:cubicBezTo>
                  <a:cubicBezTo>
                    <a:pt x="30" y="46"/>
                    <a:pt x="30" y="46"/>
                    <a:pt x="30" y="46"/>
                  </a:cubicBezTo>
                  <a:cubicBezTo>
                    <a:pt x="24" y="30"/>
                    <a:pt x="18" y="15"/>
                    <a:pt x="13" y="0"/>
                  </a:cubicBezTo>
                  <a:lnTo>
                    <a:pt x="0" y="3"/>
                  </a:lnTo>
                  <a:close/>
                </a:path>
              </a:pathLst>
            </a:custGeom>
            <a:solidFill>
              <a:srgbClr val="CF6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Freeform 127"/>
            <p:cNvSpPr/>
            <p:nvPr/>
          </p:nvSpPr>
          <p:spPr bwMode="auto">
            <a:xfrm>
              <a:off x="5230813" y="3030538"/>
              <a:ext cx="152400" cy="204788"/>
            </a:xfrm>
            <a:custGeom>
              <a:avLst/>
              <a:gdLst>
                <a:gd name="T0" fmla="*/ 0 w 36"/>
                <a:gd name="T1" fmla="*/ 2 h 48"/>
                <a:gd name="T2" fmla="*/ 17 w 36"/>
                <a:gd name="T3" fmla="*/ 48 h 48"/>
                <a:gd name="T4" fmla="*/ 36 w 36"/>
                <a:gd name="T5" fmla="*/ 44 h 48"/>
                <a:gd name="T6" fmla="*/ 12 w 36"/>
                <a:gd name="T7" fmla="*/ 0 h 48"/>
                <a:gd name="T8" fmla="*/ 0 w 36"/>
                <a:gd name="T9" fmla="*/ 2 h 48"/>
              </a:gdLst>
              <a:ahLst/>
              <a:cxnLst>
                <a:cxn ang="0">
                  <a:pos x="T0" y="T1"/>
                </a:cxn>
                <a:cxn ang="0">
                  <a:pos x="T2" y="T3"/>
                </a:cxn>
                <a:cxn ang="0">
                  <a:pos x="T4" y="T5"/>
                </a:cxn>
                <a:cxn ang="0">
                  <a:pos x="T6" y="T7"/>
                </a:cxn>
                <a:cxn ang="0">
                  <a:pos x="T8" y="T9"/>
                </a:cxn>
              </a:cxnLst>
              <a:rect l="0" t="0" r="r" b="b"/>
              <a:pathLst>
                <a:path w="36" h="48">
                  <a:moveTo>
                    <a:pt x="0" y="2"/>
                  </a:moveTo>
                  <a:cubicBezTo>
                    <a:pt x="5" y="17"/>
                    <a:pt x="11" y="32"/>
                    <a:pt x="17" y="48"/>
                  </a:cubicBezTo>
                  <a:cubicBezTo>
                    <a:pt x="36" y="44"/>
                    <a:pt x="36" y="44"/>
                    <a:pt x="36" y="44"/>
                  </a:cubicBezTo>
                  <a:cubicBezTo>
                    <a:pt x="30" y="29"/>
                    <a:pt x="21" y="14"/>
                    <a:pt x="12" y="0"/>
                  </a:cubicBezTo>
                  <a:lnTo>
                    <a:pt x="0" y="2"/>
                  </a:lnTo>
                  <a:close/>
                </a:path>
              </a:pathLst>
            </a:custGeom>
            <a:solidFill>
              <a:srgbClr val="6265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Freeform 128"/>
            <p:cNvSpPr/>
            <p:nvPr/>
          </p:nvSpPr>
          <p:spPr bwMode="auto">
            <a:xfrm>
              <a:off x="5281613" y="3022600"/>
              <a:ext cx="169863" cy="195263"/>
            </a:xfrm>
            <a:custGeom>
              <a:avLst/>
              <a:gdLst>
                <a:gd name="T0" fmla="*/ 9 w 40"/>
                <a:gd name="T1" fmla="*/ 0 h 46"/>
                <a:gd name="T2" fmla="*/ 0 w 40"/>
                <a:gd name="T3" fmla="*/ 2 h 46"/>
                <a:gd name="T4" fmla="*/ 24 w 40"/>
                <a:gd name="T5" fmla="*/ 46 h 46"/>
                <a:gd name="T6" fmla="*/ 40 w 40"/>
                <a:gd name="T7" fmla="*/ 43 h 46"/>
                <a:gd name="T8" fmla="*/ 9 w 40"/>
                <a:gd name="T9" fmla="*/ 0 h 46"/>
              </a:gdLst>
              <a:ahLst/>
              <a:cxnLst>
                <a:cxn ang="0">
                  <a:pos x="T0" y="T1"/>
                </a:cxn>
                <a:cxn ang="0">
                  <a:pos x="T2" y="T3"/>
                </a:cxn>
                <a:cxn ang="0">
                  <a:pos x="T4" y="T5"/>
                </a:cxn>
                <a:cxn ang="0">
                  <a:pos x="T6" y="T7"/>
                </a:cxn>
                <a:cxn ang="0">
                  <a:pos x="T8" y="T9"/>
                </a:cxn>
              </a:cxnLst>
              <a:rect l="0" t="0" r="r" b="b"/>
              <a:pathLst>
                <a:path w="40" h="46">
                  <a:moveTo>
                    <a:pt x="9" y="0"/>
                  </a:moveTo>
                  <a:cubicBezTo>
                    <a:pt x="0" y="2"/>
                    <a:pt x="0" y="2"/>
                    <a:pt x="0" y="2"/>
                  </a:cubicBezTo>
                  <a:cubicBezTo>
                    <a:pt x="9" y="16"/>
                    <a:pt x="18" y="31"/>
                    <a:pt x="24" y="46"/>
                  </a:cubicBezTo>
                  <a:cubicBezTo>
                    <a:pt x="40" y="43"/>
                    <a:pt x="40" y="43"/>
                    <a:pt x="40" y="43"/>
                  </a:cubicBezTo>
                  <a:lnTo>
                    <a:pt x="9" y="0"/>
                  </a:lnTo>
                  <a:close/>
                </a:path>
              </a:pathLst>
            </a:custGeom>
            <a:solidFill>
              <a:srgbClr val="CF6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Freeform 129"/>
            <p:cNvSpPr/>
            <p:nvPr/>
          </p:nvSpPr>
          <p:spPr bwMode="auto">
            <a:xfrm>
              <a:off x="4900613" y="3090863"/>
              <a:ext cx="76200" cy="217488"/>
            </a:xfrm>
            <a:custGeom>
              <a:avLst/>
              <a:gdLst>
                <a:gd name="T0" fmla="*/ 17 w 18"/>
                <a:gd name="T1" fmla="*/ 0 h 51"/>
                <a:gd name="T2" fmla="*/ 7 w 18"/>
                <a:gd name="T3" fmla="*/ 1 h 51"/>
                <a:gd name="T4" fmla="*/ 0 w 18"/>
                <a:gd name="T5" fmla="*/ 51 h 51"/>
                <a:gd name="T6" fmla="*/ 18 w 18"/>
                <a:gd name="T7" fmla="*/ 48 h 51"/>
                <a:gd name="T8" fmla="*/ 17 w 18"/>
                <a:gd name="T9" fmla="*/ 0 h 51"/>
              </a:gdLst>
              <a:ahLst/>
              <a:cxnLst>
                <a:cxn ang="0">
                  <a:pos x="T0" y="T1"/>
                </a:cxn>
                <a:cxn ang="0">
                  <a:pos x="T2" y="T3"/>
                </a:cxn>
                <a:cxn ang="0">
                  <a:pos x="T4" y="T5"/>
                </a:cxn>
                <a:cxn ang="0">
                  <a:pos x="T6" y="T7"/>
                </a:cxn>
                <a:cxn ang="0">
                  <a:pos x="T8" y="T9"/>
                </a:cxn>
              </a:cxnLst>
              <a:rect l="0" t="0" r="r" b="b"/>
              <a:pathLst>
                <a:path w="18" h="51">
                  <a:moveTo>
                    <a:pt x="17" y="0"/>
                  </a:moveTo>
                  <a:cubicBezTo>
                    <a:pt x="7" y="1"/>
                    <a:pt x="7" y="1"/>
                    <a:pt x="7" y="1"/>
                  </a:cubicBezTo>
                  <a:cubicBezTo>
                    <a:pt x="0" y="51"/>
                    <a:pt x="0" y="51"/>
                    <a:pt x="0" y="51"/>
                  </a:cubicBezTo>
                  <a:cubicBezTo>
                    <a:pt x="18" y="48"/>
                    <a:pt x="18" y="48"/>
                    <a:pt x="18" y="48"/>
                  </a:cubicBezTo>
                  <a:cubicBezTo>
                    <a:pt x="18" y="32"/>
                    <a:pt x="18" y="16"/>
                    <a:pt x="17" y="0"/>
                  </a:cubicBezTo>
                  <a:close/>
                </a:path>
              </a:pathLst>
            </a:custGeom>
            <a:solidFill>
              <a:srgbClr val="6265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Freeform 130"/>
            <p:cNvSpPr/>
            <p:nvPr/>
          </p:nvSpPr>
          <p:spPr bwMode="auto">
            <a:xfrm>
              <a:off x="4916488" y="3789363"/>
              <a:ext cx="365125" cy="119063"/>
            </a:xfrm>
            <a:custGeom>
              <a:avLst/>
              <a:gdLst>
                <a:gd name="T0" fmla="*/ 6 w 230"/>
                <a:gd name="T1" fmla="*/ 0 h 75"/>
                <a:gd name="T2" fmla="*/ 230 w 230"/>
                <a:gd name="T3" fmla="*/ 38 h 75"/>
                <a:gd name="T4" fmla="*/ 219 w 230"/>
                <a:gd name="T5" fmla="*/ 75 h 75"/>
                <a:gd name="T6" fmla="*/ 0 w 230"/>
                <a:gd name="T7" fmla="*/ 38 h 75"/>
                <a:gd name="T8" fmla="*/ 6 w 230"/>
                <a:gd name="T9" fmla="*/ 0 h 75"/>
              </a:gdLst>
              <a:ahLst/>
              <a:cxnLst>
                <a:cxn ang="0">
                  <a:pos x="T0" y="T1"/>
                </a:cxn>
                <a:cxn ang="0">
                  <a:pos x="T2" y="T3"/>
                </a:cxn>
                <a:cxn ang="0">
                  <a:pos x="T4" y="T5"/>
                </a:cxn>
                <a:cxn ang="0">
                  <a:pos x="T6" y="T7"/>
                </a:cxn>
                <a:cxn ang="0">
                  <a:pos x="T8" y="T9"/>
                </a:cxn>
              </a:cxnLst>
              <a:rect l="0" t="0" r="r" b="b"/>
              <a:pathLst>
                <a:path w="230" h="75">
                  <a:moveTo>
                    <a:pt x="6" y="0"/>
                  </a:moveTo>
                  <a:lnTo>
                    <a:pt x="230" y="38"/>
                  </a:lnTo>
                  <a:lnTo>
                    <a:pt x="219" y="75"/>
                  </a:lnTo>
                  <a:lnTo>
                    <a:pt x="0" y="38"/>
                  </a:lnTo>
                  <a:lnTo>
                    <a:pt x="6" y="0"/>
                  </a:lnTo>
                  <a:close/>
                </a:path>
              </a:pathLst>
            </a:custGeom>
            <a:solidFill>
              <a:srgbClr val="6265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Freeform 131"/>
            <p:cNvSpPr/>
            <p:nvPr/>
          </p:nvSpPr>
          <p:spPr bwMode="auto">
            <a:xfrm>
              <a:off x="4895851" y="4024313"/>
              <a:ext cx="360363" cy="127000"/>
            </a:xfrm>
            <a:custGeom>
              <a:avLst/>
              <a:gdLst>
                <a:gd name="T0" fmla="*/ 0 w 227"/>
                <a:gd name="T1" fmla="*/ 43 h 80"/>
                <a:gd name="T2" fmla="*/ 224 w 227"/>
                <a:gd name="T3" fmla="*/ 0 h 80"/>
                <a:gd name="T4" fmla="*/ 227 w 227"/>
                <a:gd name="T5" fmla="*/ 40 h 80"/>
                <a:gd name="T6" fmla="*/ 11 w 227"/>
                <a:gd name="T7" fmla="*/ 80 h 80"/>
                <a:gd name="T8" fmla="*/ 0 w 227"/>
                <a:gd name="T9" fmla="*/ 43 h 80"/>
              </a:gdLst>
              <a:ahLst/>
              <a:cxnLst>
                <a:cxn ang="0">
                  <a:pos x="T0" y="T1"/>
                </a:cxn>
                <a:cxn ang="0">
                  <a:pos x="T2" y="T3"/>
                </a:cxn>
                <a:cxn ang="0">
                  <a:pos x="T4" y="T5"/>
                </a:cxn>
                <a:cxn ang="0">
                  <a:pos x="T6" y="T7"/>
                </a:cxn>
                <a:cxn ang="0">
                  <a:pos x="T8" y="T9"/>
                </a:cxn>
              </a:cxnLst>
              <a:rect l="0" t="0" r="r" b="b"/>
              <a:pathLst>
                <a:path w="227" h="80">
                  <a:moveTo>
                    <a:pt x="0" y="43"/>
                  </a:moveTo>
                  <a:lnTo>
                    <a:pt x="224" y="0"/>
                  </a:lnTo>
                  <a:lnTo>
                    <a:pt x="227" y="40"/>
                  </a:lnTo>
                  <a:lnTo>
                    <a:pt x="11" y="80"/>
                  </a:lnTo>
                  <a:lnTo>
                    <a:pt x="0" y="43"/>
                  </a:lnTo>
                  <a:close/>
                </a:path>
              </a:pathLst>
            </a:custGeom>
            <a:solidFill>
              <a:srgbClr val="8135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Freeform 132"/>
            <p:cNvSpPr/>
            <p:nvPr/>
          </p:nvSpPr>
          <p:spPr bwMode="auto">
            <a:xfrm>
              <a:off x="5111751" y="4198938"/>
              <a:ext cx="288925" cy="161925"/>
            </a:xfrm>
            <a:custGeom>
              <a:avLst/>
              <a:gdLst>
                <a:gd name="T0" fmla="*/ 35 w 68"/>
                <a:gd name="T1" fmla="*/ 1 h 38"/>
                <a:gd name="T2" fmla="*/ 0 w 68"/>
                <a:gd name="T3" fmla="*/ 38 h 38"/>
                <a:gd name="T4" fmla="*/ 68 w 68"/>
                <a:gd name="T5" fmla="*/ 38 h 38"/>
                <a:gd name="T6" fmla="*/ 35 w 68"/>
                <a:gd name="T7" fmla="*/ 1 h 38"/>
              </a:gdLst>
              <a:ahLst/>
              <a:cxnLst>
                <a:cxn ang="0">
                  <a:pos x="T0" y="T1"/>
                </a:cxn>
                <a:cxn ang="0">
                  <a:pos x="T2" y="T3"/>
                </a:cxn>
                <a:cxn ang="0">
                  <a:pos x="T4" y="T5"/>
                </a:cxn>
                <a:cxn ang="0">
                  <a:pos x="T6" y="T7"/>
                </a:cxn>
              </a:cxnLst>
              <a:rect l="0" t="0" r="r" b="b"/>
              <a:pathLst>
                <a:path w="68" h="38">
                  <a:moveTo>
                    <a:pt x="35" y="1"/>
                  </a:moveTo>
                  <a:cubicBezTo>
                    <a:pt x="18" y="0"/>
                    <a:pt x="3" y="16"/>
                    <a:pt x="0" y="38"/>
                  </a:cubicBezTo>
                  <a:cubicBezTo>
                    <a:pt x="68" y="38"/>
                    <a:pt x="68" y="38"/>
                    <a:pt x="68" y="38"/>
                  </a:cubicBezTo>
                  <a:cubicBezTo>
                    <a:pt x="65" y="18"/>
                    <a:pt x="52" y="2"/>
                    <a:pt x="35" y="1"/>
                  </a:cubicBezTo>
                  <a:close/>
                </a:path>
              </a:pathLst>
            </a:custGeom>
            <a:solidFill>
              <a:srgbClr val="69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Freeform 133"/>
            <p:cNvSpPr/>
            <p:nvPr/>
          </p:nvSpPr>
          <p:spPr bwMode="auto">
            <a:xfrm>
              <a:off x="5154613" y="4244975"/>
              <a:ext cx="212725" cy="115888"/>
            </a:xfrm>
            <a:custGeom>
              <a:avLst/>
              <a:gdLst>
                <a:gd name="T0" fmla="*/ 26 w 50"/>
                <a:gd name="T1" fmla="*/ 1 h 27"/>
                <a:gd name="T2" fmla="*/ 0 w 50"/>
                <a:gd name="T3" fmla="*/ 27 h 27"/>
                <a:gd name="T4" fmla="*/ 50 w 50"/>
                <a:gd name="T5" fmla="*/ 27 h 27"/>
                <a:gd name="T6" fmla="*/ 26 w 50"/>
                <a:gd name="T7" fmla="*/ 1 h 27"/>
              </a:gdLst>
              <a:ahLst/>
              <a:cxnLst>
                <a:cxn ang="0">
                  <a:pos x="T0" y="T1"/>
                </a:cxn>
                <a:cxn ang="0">
                  <a:pos x="T2" y="T3"/>
                </a:cxn>
                <a:cxn ang="0">
                  <a:pos x="T4" y="T5"/>
                </a:cxn>
                <a:cxn ang="0">
                  <a:pos x="T6" y="T7"/>
                </a:cxn>
              </a:cxnLst>
              <a:rect l="0" t="0" r="r" b="b"/>
              <a:pathLst>
                <a:path w="50" h="27">
                  <a:moveTo>
                    <a:pt x="26" y="1"/>
                  </a:moveTo>
                  <a:cubicBezTo>
                    <a:pt x="14" y="0"/>
                    <a:pt x="3" y="12"/>
                    <a:pt x="0" y="27"/>
                  </a:cubicBezTo>
                  <a:cubicBezTo>
                    <a:pt x="50" y="27"/>
                    <a:pt x="50" y="27"/>
                    <a:pt x="50" y="27"/>
                  </a:cubicBezTo>
                  <a:cubicBezTo>
                    <a:pt x="47" y="13"/>
                    <a:pt x="38" y="2"/>
                    <a:pt x="26" y="1"/>
                  </a:cubicBezTo>
                  <a:close/>
                </a:path>
              </a:pathLst>
            </a:custGeom>
            <a:solidFill>
              <a:srgbClr val="F0E1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Freeform 134"/>
            <p:cNvSpPr/>
            <p:nvPr/>
          </p:nvSpPr>
          <p:spPr bwMode="auto">
            <a:xfrm>
              <a:off x="5192713" y="4275138"/>
              <a:ext cx="144463" cy="80963"/>
            </a:xfrm>
            <a:custGeom>
              <a:avLst/>
              <a:gdLst>
                <a:gd name="T0" fmla="*/ 18 w 34"/>
                <a:gd name="T1" fmla="*/ 1 h 19"/>
                <a:gd name="T2" fmla="*/ 0 w 34"/>
                <a:gd name="T3" fmla="*/ 19 h 19"/>
                <a:gd name="T4" fmla="*/ 34 w 34"/>
                <a:gd name="T5" fmla="*/ 19 h 19"/>
                <a:gd name="T6" fmla="*/ 18 w 34"/>
                <a:gd name="T7" fmla="*/ 1 h 19"/>
              </a:gdLst>
              <a:ahLst/>
              <a:cxnLst>
                <a:cxn ang="0">
                  <a:pos x="T0" y="T1"/>
                </a:cxn>
                <a:cxn ang="0">
                  <a:pos x="T2" y="T3"/>
                </a:cxn>
                <a:cxn ang="0">
                  <a:pos x="T4" y="T5"/>
                </a:cxn>
                <a:cxn ang="0">
                  <a:pos x="T6" y="T7"/>
                </a:cxn>
              </a:cxnLst>
              <a:rect l="0" t="0" r="r" b="b"/>
              <a:pathLst>
                <a:path w="34" h="19">
                  <a:moveTo>
                    <a:pt x="18" y="1"/>
                  </a:moveTo>
                  <a:cubicBezTo>
                    <a:pt x="10" y="0"/>
                    <a:pt x="3" y="8"/>
                    <a:pt x="0" y="19"/>
                  </a:cubicBezTo>
                  <a:cubicBezTo>
                    <a:pt x="34" y="19"/>
                    <a:pt x="34" y="19"/>
                    <a:pt x="34" y="19"/>
                  </a:cubicBezTo>
                  <a:cubicBezTo>
                    <a:pt x="31" y="9"/>
                    <a:pt x="25" y="1"/>
                    <a:pt x="18" y="1"/>
                  </a:cubicBezTo>
                  <a:close/>
                </a:path>
              </a:pathLst>
            </a:custGeom>
            <a:solidFill>
              <a:srgbClr val="A983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Freeform 135"/>
            <p:cNvSpPr/>
            <p:nvPr/>
          </p:nvSpPr>
          <p:spPr bwMode="auto">
            <a:xfrm>
              <a:off x="5235576" y="4330700"/>
              <a:ext cx="71438" cy="30163"/>
            </a:xfrm>
            <a:custGeom>
              <a:avLst/>
              <a:gdLst>
                <a:gd name="T0" fmla="*/ 9 w 17"/>
                <a:gd name="T1" fmla="*/ 0 h 7"/>
                <a:gd name="T2" fmla="*/ 0 w 17"/>
                <a:gd name="T3" fmla="*/ 7 h 7"/>
                <a:gd name="T4" fmla="*/ 17 w 17"/>
                <a:gd name="T5" fmla="*/ 7 h 7"/>
                <a:gd name="T6" fmla="*/ 9 w 17"/>
                <a:gd name="T7" fmla="*/ 0 h 7"/>
              </a:gdLst>
              <a:ahLst/>
              <a:cxnLst>
                <a:cxn ang="0">
                  <a:pos x="T0" y="T1"/>
                </a:cxn>
                <a:cxn ang="0">
                  <a:pos x="T2" y="T3"/>
                </a:cxn>
                <a:cxn ang="0">
                  <a:pos x="T4" y="T5"/>
                </a:cxn>
                <a:cxn ang="0">
                  <a:pos x="T6" y="T7"/>
                </a:cxn>
              </a:cxnLst>
              <a:rect l="0" t="0" r="r" b="b"/>
              <a:pathLst>
                <a:path w="17" h="7">
                  <a:moveTo>
                    <a:pt x="9" y="0"/>
                  </a:moveTo>
                  <a:cubicBezTo>
                    <a:pt x="6" y="0"/>
                    <a:pt x="2" y="3"/>
                    <a:pt x="0" y="7"/>
                  </a:cubicBezTo>
                  <a:cubicBezTo>
                    <a:pt x="17" y="7"/>
                    <a:pt x="17" y="7"/>
                    <a:pt x="17" y="7"/>
                  </a:cubicBezTo>
                  <a:cubicBezTo>
                    <a:pt x="15" y="3"/>
                    <a:pt x="12" y="0"/>
                    <a:pt x="9" y="0"/>
                  </a:cubicBezTo>
                  <a:close/>
                </a:path>
              </a:pathLst>
            </a:custGeom>
            <a:solidFill>
              <a:srgbClr val="F78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Freeform 136"/>
            <p:cNvSpPr/>
            <p:nvPr/>
          </p:nvSpPr>
          <p:spPr bwMode="auto">
            <a:xfrm>
              <a:off x="5060951" y="3346450"/>
              <a:ext cx="42863" cy="68263"/>
            </a:xfrm>
            <a:custGeom>
              <a:avLst/>
              <a:gdLst>
                <a:gd name="T0" fmla="*/ 27 w 27"/>
                <a:gd name="T1" fmla="*/ 40 h 43"/>
                <a:gd name="T2" fmla="*/ 6 w 27"/>
                <a:gd name="T3" fmla="*/ 43 h 43"/>
                <a:gd name="T4" fmla="*/ 0 w 27"/>
                <a:gd name="T5" fmla="*/ 2 h 43"/>
                <a:gd name="T6" fmla="*/ 24 w 27"/>
                <a:gd name="T7" fmla="*/ 0 h 43"/>
                <a:gd name="T8" fmla="*/ 27 w 27"/>
                <a:gd name="T9" fmla="*/ 40 h 43"/>
              </a:gdLst>
              <a:ahLst/>
              <a:cxnLst>
                <a:cxn ang="0">
                  <a:pos x="T0" y="T1"/>
                </a:cxn>
                <a:cxn ang="0">
                  <a:pos x="T2" y="T3"/>
                </a:cxn>
                <a:cxn ang="0">
                  <a:pos x="T4" y="T5"/>
                </a:cxn>
                <a:cxn ang="0">
                  <a:pos x="T6" y="T7"/>
                </a:cxn>
                <a:cxn ang="0">
                  <a:pos x="T8" y="T9"/>
                </a:cxn>
              </a:cxnLst>
              <a:rect l="0" t="0" r="r" b="b"/>
              <a:pathLst>
                <a:path w="27" h="43">
                  <a:moveTo>
                    <a:pt x="27" y="40"/>
                  </a:moveTo>
                  <a:lnTo>
                    <a:pt x="6" y="43"/>
                  </a:lnTo>
                  <a:lnTo>
                    <a:pt x="0" y="2"/>
                  </a:lnTo>
                  <a:lnTo>
                    <a:pt x="24" y="0"/>
                  </a:lnTo>
                  <a:lnTo>
                    <a:pt x="27" y="4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Freeform 137"/>
            <p:cNvSpPr/>
            <p:nvPr/>
          </p:nvSpPr>
          <p:spPr bwMode="auto">
            <a:xfrm>
              <a:off x="5184776" y="3333750"/>
              <a:ext cx="41275" cy="63500"/>
            </a:xfrm>
            <a:custGeom>
              <a:avLst/>
              <a:gdLst>
                <a:gd name="T0" fmla="*/ 26 w 26"/>
                <a:gd name="T1" fmla="*/ 40 h 40"/>
                <a:gd name="T2" fmla="*/ 2 w 26"/>
                <a:gd name="T3" fmla="*/ 40 h 40"/>
                <a:gd name="T4" fmla="*/ 0 w 26"/>
                <a:gd name="T5" fmla="*/ 0 h 40"/>
                <a:gd name="T6" fmla="*/ 21 w 26"/>
                <a:gd name="T7" fmla="*/ 0 h 40"/>
                <a:gd name="T8" fmla="*/ 26 w 26"/>
                <a:gd name="T9" fmla="*/ 40 h 40"/>
              </a:gdLst>
              <a:ahLst/>
              <a:cxnLst>
                <a:cxn ang="0">
                  <a:pos x="T0" y="T1"/>
                </a:cxn>
                <a:cxn ang="0">
                  <a:pos x="T2" y="T3"/>
                </a:cxn>
                <a:cxn ang="0">
                  <a:pos x="T4" y="T5"/>
                </a:cxn>
                <a:cxn ang="0">
                  <a:pos x="T6" y="T7"/>
                </a:cxn>
                <a:cxn ang="0">
                  <a:pos x="T8" y="T9"/>
                </a:cxn>
              </a:cxnLst>
              <a:rect l="0" t="0" r="r" b="b"/>
              <a:pathLst>
                <a:path w="26" h="40">
                  <a:moveTo>
                    <a:pt x="26" y="40"/>
                  </a:moveTo>
                  <a:lnTo>
                    <a:pt x="2" y="40"/>
                  </a:lnTo>
                  <a:lnTo>
                    <a:pt x="0" y="0"/>
                  </a:lnTo>
                  <a:lnTo>
                    <a:pt x="21" y="0"/>
                  </a:lnTo>
                  <a:lnTo>
                    <a:pt x="26" y="4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Freeform 138"/>
            <p:cNvSpPr/>
            <p:nvPr/>
          </p:nvSpPr>
          <p:spPr bwMode="auto">
            <a:xfrm>
              <a:off x="5289551" y="3321050"/>
              <a:ext cx="42863" cy="68263"/>
            </a:xfrm>
            <a:custGeom>
              <a:avLst/>
              <a:gdLst>
                <a:gd name="T0" fmla="*/ 27 w 27"/>
                <a:gd name="T1" fmla="*/ 40 h 43"/>
                <a:gd name="T2" fmla="*/ 3 w 27"/>
                <a:gd name="T3" fmla="*/ 43 h 43"/>
                <a:gd name="T4" fmla="*/ 0 w 27"/>
                <a:gd name="T5" fmla="*/ 2 h 43"/>
                <a:gd name="T6" fmla="*/ 22 w 27"/>
                <a:gd name="T7" fmla="*/ 0 h 43"/>
                <a:gd name="T8" fmla="*/ 27 w 27"/>
                <a:gd name="T9" fmla="*/ 40 h 43"/>
              </a:gdLst>
              <a:ahLst/>
              <a:cxnLst>
                <a:cxn ang="0">
                  <a:pos x="T0" y="T1"/>
                </a:cxn>
                <a:cxn ang="0">
                  <a:pos x="T2" y="T3"/>
                </a:cxn>
                <a:cxn ang="0">
                  <a:pos x="T4" y="T5"/>
                </a:cxn>
                <a:cxn ang="0">
                  <a:pos x="T6" y="T7"/>
                </a:cxn>
                <a:cxn ang="0">
                  <a:pos x="T8" y="T9"/>
                </a:cxn>
              </a:cxnLst>
              <a:rect l="0" t="0" r="r" b="b"/>
              <a:pathLst>
                <a:path w="27" h="43">
                  <a:moveTo>
                    <a:pt x="27" y="40"/>
                  </a:moveTo>
                  <a:lnTo>
                    <a:pt x="3" y="43"/>
                  </a:lnTo>
                  <a:lnTo>
                    <a:pt x="0" y="2"/>
                  </a:lnTo>
                  <a:lnTo>
                    <a:pt x="22" y="0"/>
                  </a:lnTo>
                  <a:lnTo>
                    <a:pt x="27" y="4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Freeform 139"/>
            <p:cNvSpPr/>
            <p:nvPr/>
          </p:nvSpPr>
          <p:spPr bwMode="auto">
            <a:xfrm>
              <a:off x="5200651" y="3478213"/>
              <a:ext cx="38100" cy="68263"/>
            </a:xfrm>
            <a:custGeom>
              <a:avLst/>
              <a:gdLst>
                <a:gd name="T0" fmla="*/ 22 w 24"/>
                <a:gd name="T1" fmla="*/ 43 h 43"/>
                <a:gd name="T2" fmla="*/ 0 w 24"/>
                <a:gd name="T3" fmla="*/ 40 h 43"/>
                <a:gd name="T4" fmla="*/ 3 w 24"/>
                <a:gd name="T5" fmla="*/ 0 h 43"/>
                <a:gd name="T6" fmla="*/ 24 w 24"/>
                <a:gd name="T7" fmla="*/ 3 h 43"/>
                <a:gd name="T8" fmla="*/ 22 w 24"/>
                <a:gd name="T9" fmla="*/ 43 h 43"/>
              </a:gdLst>
              <a:ahLst/>
              <a:cxnLst>
                <a:cxn ang="0">
                  <a:pos x="T0" y="T1"/>
                </a:cxn>
                <a:cxn ang="0">
                  <a:pos x="T2" y="T3"/>
                </a:cxn>
                <a:cxn ang="0">
                  <a:pos x="T4" y="T5"/>
                </a:cxn>
                <a:cxn ang="0">
                  <a:pos x="T6" y="T7"/>
                </a:cxn>
                <a:cxn ang="0">
                  <a:pos x="T8" y="T9"/>
                </a:cxn>
              </a:cxnLst>
              <a:rect l="0" t="0" r="r" b="b"/>
              <a:pathLst>
                <a:path w="24" h="43">
                  <a:moveTo>
                    <a:pt x="22" y="43"/>
                  </a:moveTo>
                  <a:lnTo>
                    <a:pt x="0" y="40"/>
                  </a:lnTo>
                  <a:lnTo>
                    <a:pt x="3" y="0"/>
                  </a:lnTo>
                  <a:lnTo>
                    <a:pt x="24" y="3"/>
                  </a:lnTo>
                  <a:lnTo>
                    <a:pt x="22" y="43"/>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Freeform 140"/>
            <p:cNvSpPr/>
            <p:nvPr/>
          </p:nvSpPr>
          <p:spPr bwMode="auto">
            <a:xfrm>
              <a:off x="5065713" y="3614738"/>
              <a:ext cx="46038" cy="73025"/>
            </a:xfrm>
            <a:custGeom>
              <a:avLst/>
              <a:gdLst>
                <a:gd name="T0" fmla="*/ 24 w 29"/>
                <a:gd name="T1" fmla="*/ 46 h 46"/>
                <a:gd name="T2" fmla="*/ 0 w 29"/>
                <a:gd name="T3" fmla="*/ 40 h 46"/>
                <a:gd name="T4" fmla="*/ 8 w 29"/>
                <a:gd name="T5" fmla="*/ 0 h 46"/>
                <a:gd name="T6" fmla="*/ 29 w 29"/>
                <a:gd name="T7" fmla="*/ 5 h 46"/>
                <a:gd name="T8" fmla="*/ 24 w 29"/>
                <a:gd name="T9" fmla="*/ 46 h 46"/>
              </a:gdLst>
              <a:ahLst/>
              <a:cxnLst>
                <a:cxn ang="0">
                  <a:pos x="T0" y="T1"/>
                </a:cxn>
                <a:cxn ang="0">
                  <a:pos x="T2" y="T3"/>
                </a:cxn>
                <a:cxn ang="0">
                  <a:pos x="T4" y="T5"/>
                </a:cxn>
                <a:cxn ang="0">
                  <a:pos x="T6" y="T7"/>
                </a:cxn>
                <a:cxn ang="0">
                  <a:pos x="T8" y="T9"/>
                </a:cxn>
              </a:cxnLst>
              <a:rect l="0" t="0" r="r" b="b"/>
              <a:pathLst>
                <a:path w="29" h="46">
                  <a:moveTo>
                    <a:pt x="24" y="46"/>
                  </a:moveTo>
                  <a:lnTo>
                    <a:pt x="0" y="40"/>
                  </a:lnTo>
                  <a:lnTo>
                    <a:pt x="8" y="0"/>
                  </a:lnTo>
                  <a:lnTo>
                    <a:pt x="29" y="5"/>
                  </a:lnTo>
                  <a:lnTo>
                    <a:pt x="24" y="46"/>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Rectangle 141"/>
            <p:cNvSpPr>
              <a:spLocks noChangeArrowheads="1"/>
            </p:cNvSpPr>
            <p:nvPr/>
          </p:nvSpPr>
          <p:spPr bwMode="auto">
            <a:xfrm>
              <a:off x="4992688" y="3908425"/>
              <a:ext cx="34925" cy="63500"/>
            </a:xfrm>
            <a:prstGeom prst="rect">
              <a:avLst/>
            </a:prstGeom>
            <a:solidFill>
              <a:srgbClr val="743F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Freeform 142"/>
            <p:cNvSpPr/>
            <p:nvPr/>
          </p:nvSpPr>
          <p:spPr bwMode="auto">
            <a:xfrm>
              <a:off x="5108576" y="3933825"/>
              <a:ext cx="38100" cy="65088"/>
            </a:xfrm>
            <a:custGeom>
              <a:avLst/>
              <a:gdLst>
                <a:gd name="T0" fmla="*/ 24 w 24"/>
                <a:gd name="T1" fmla="*/ 41 h 41"/>
                <a:gd name="T2" fmla="*/ 0 w 24"/>
                <a:gd name="T3" fmla="*/ 41 h 41"/>
                <a:gd name="T4" fmla="*/ 0 w 24"/>
                <a:gd name="T5" fmla="*/ 0 h 41"/>
                <a:gd name="T6" fmla="*/ 21 w 24"/>
                <a:gd name="T7" fmla="*/ 0 h 41"/>
                <a:gd name="T8" fmla="*/ 24 w 24"/>
                <a:gd name="T9" fmla="*/ 41 h 41"/>
              </a:gdLst>
              <a:ahLst/>
              <a:cxnLst>
                <a:cxn ang="0">
                  <a:pos x="T0" y="T1"/>
                </a:cxn>
                <a:cxn ang="0">
                  <a:pos x="T2" y="T3"/>
                </a:cxn>
                <a:cxn ang="0">
                  <a:pos x="T4" y="T5"/>
                </a:cxn>
                <a:cxn ang="0">
                  <a:pos x="T6" y="T7"/>
                </a:cxn>
                <a:cxn ang="0">
                  <a:pos x="T8" y="T9"/>
                </a:cxn>
              </a:cxnLst>
              <a:rect l="0" t="0" r="r" b="b"/>
              <a:pathLst>
                <a:path w="24" h="41">
                  <a:moveTo>
                    <a:pt x="24" y="41"/>
                  </a:moveTo>
                  <a:lnTo>
                    <a:pt x="0" y="41"/>
                  </a:lnTo>
                  <a:lnTo>
                    <a:pt x="0" y="0"/>
                  </a:lnTo>
                  <a:lnTo>
                    <a:pt x="21" y="0"/>
                  </a:lnTo>
                  <a:lnTo>
                    <a:pt x="24" y="41"/>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Freeform 143"/>
            <p:cNvSpPr/>
            <p:nvPr/>
          </p:nvSpPr>
          <p:spPr bwMode="auto">
            <a:xfrm>
              <a:off x="5175251" y="3652838"/>
              <a:ext cx="47625" cy="68263"/>
            </a:xfrm>
            <a:custGeom>
              <a:avLst/>
              <a:gdLst>
                <a:gd name="T0" fmla="*/ 22 w 30"/>
                <a:gd name="T1" fmla="*/ 43 h 43"/>
                <a:gd name="T2" fmla="*/ 0 w 30"/>
                <a:gd name="T3" fmla="*/ 38 h 43"/>
                <a:gd name="T4" fmla="*/ 8 w 30"/>
                <a:gd name="T5" fmla="*/ 0 h 43"/>
                <a:gd name="T6" fmla="*/ 30 w 30"/>
                <a:gd name="T7" fmla="*/ 3 h 43"/>
                <a:gd name="T8" fmla="*/ 22 w 30"/>
                <a:gd name="T9" fmla="*/ 43 h 43"/>
              </a:gdLst>
              <a:ahLst/>
              <a:cxnLst>
                <a:cxn ang="0">
                  <a:pos x="T0" y="T1"/>
                </a:cxn>
                <a:cxn ang="0">
                  <a:pos x="T2" y="T3"/>
                </a:cxn>
                <a:cxn ang="0">
                  <a:pos x="T4" y="T5"/>
                </a:cxn>
                <a:cxn ang="0">
                  <a:pos x="T6" y="T7"/>
                </a:cxn>
                <a:cxn ang="0">
                  <a:pos x="T8" y="T9"/>
                </a:cxn>
              </a:cxnLst>
              <a:rect l="0" t="0" r="r" b="b"/>
              <a:pathLst>
                <a:path w="30" h="43">
                  <a:moveTo>
                    <a:pt x="22" y="43"/>
                  </a:moveTo>
                  <a:lnTo>
                    <a:pt x="0" y="38"/>
                  </a:lnTo>
                  <a:lnTo>
                    <a:pt x="8" y="0"/>
                  </a:lnTo>
                  <a:lnTo>
                    <a:pt x="30" y="3"/>
                  </a:lnTo>
                  <a:lnTo>
                    <a:pt x="22" y="43"/>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173" name="思想气泡: 云 172"/>
          <p:cNvSpPr/>
          <p:nvPr/>
        </p:nvSpPr>
        <p:spPr>
          <a:xfrm>
            <a:off x="604254" y="2135552"/>
            <a:ext cx="3291631" cy="1790669"/>
          </a:xfrm>
          <a:prstGeom prst="cloudCallout">
            <a:avLst>
              <a:gd name="adj1" fmla="val 12715"/>
              <a:gd name="adj2" fmla="val 83122"/>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74" name="文本框 173"/>
          <p:cNvSpPr txBox="1"/>
          <p:nvPr/>
        </p:nvSpPr>
        <p:spPr>
          <a:xfrm>
            <a:off x="972128" y="2474288"/>
            <a:ext cx="2818222" cy="1014730"/>
          </a:xfrm>
          <a:prstGeom prst="rect">
            <a:avLst/>
          </a:prstGeom>
          <a:noFill/>
        </p:spPr>
        <p:txBody>
          <a:bodyPr wrap="square" rtlCol="0">
            <a:spAutoFit/>
          </a:bodyPr>
          <a:lstStyle/>
          <a:p>
            <a:pPr>
              <a:lnSpc>
                <a:spcPct val="150000"/>
              </a:lnSpc>
            </a:pPr>
            <a:r>
              <a:rPr lang="zh-CN" altLang="en-US" sz="10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175" name="思想气泡: 云 174"/>
          <p:cNvSpPr/>
          <p:nvPr/>
        </p:nvSpPr>
        <p:spPr>
          <a:xfrm>
            <a:off x="4582862" y="1361749"/>
            <a:ext cx="3291631" cy="1790669"/>
          </a:xfrm>
          <a:prstGeom prst="cloudCallout">
            <a:avLst>
              <a:gd name="adj1" fmla="val 11097"/>
              <a:gd name="adj2" fmla="val 85601"/>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76" name="文本框 175"/>
          <p:cNvSpPr txBox="1"/>
          <p:nvPr/>
        </p:nvSpPr>
        <p:spPr>
          <a:xfrm>
            <a:off x="4950736" y="1700485"/>
            <a:ext cx="2818222" cy="1014730"/>
          </a:xfrm>
          <a:prstGeom prst="rect">
            <a:avLst/>
          </a:prstGeom>
          <a:noFill/>
        </p:spPr>
        <p:txBody>
          <a:bodyPr wrap="square" rtlCol="0">
            <a:spAutoFit/>
          </a:bodyPr>
          <a:lstStyle/>
          <a:p>
            <a:pPr>
              <a:lnSpc>
                <a:spcPct val="150000"/>
              </a:lnSpc>
            </a:pPr>
            <a:r>
              <a:rPr lang="zh-CN" altLang="en-US" sz="10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177" name="思想气泡: 云 176"/>
          <p:cNvSpPr/>
          <p:nvPr/>
        </p:nvSpPr>
        <p:spPr>
          <a:xfrm>
            <a:off x="7949750" y="1966915"/>
            <a:ext cx="3291631" cy="1790669"/>
          </a:xfrm>
          <a:prstGeom prst="cloudCallout">
            <a:avLst>
              <a:gd name="adj1" fmla="val 21346"/>
              <a:gd name="adj2" fmla="val 74198"/>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78" name="文本框 177"/>
          <p:cNvSpPr txBox="1"/>
          <p:nvPr/>
        </p:nvSpPr>
        <p:spPr>
          <a:xfrm>
            <a:off x="8317624" y="2305651"/>
            <a:ext cx="2818222" cy="1014730"/>
          </a:xfrm>
          <a:prstGeom prst="rect">
            <a:avLst/>
          </a:prstGeom>
          <a:noFill/>
        </p:spPr>
        <p:txBody>
          <a:bodyPr wrap="square" rtlCol="0">
            <a:spAutoFit/>
          </a:bodyPr>
          <a:lstStyle/>
          <a:p>
            <a:pPr>
              <a:lnSpc>
                <a:spcPct val="150000"/>
              </a:lnSpc>
            </a:pPr>
            <a:r>
              <a:rPr lang="zh-CN" altLang="en-US" sz="10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179" name="文本框 178"/>
          <p:cNvSpPr txBox="1"/>
          <p:nvPr/>
        </p:nvSpPr>
        <p:spPr>
          <a:xfrm>
            <a:off x="171523" y="112458"/>
            <a:ext cx="248856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1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151"/>
          <p:cNvGrpSpPr/>
          <p:nvPr/>
        </p:nvGrpSpPr>
        <p:grpSpPr>
          <a:xfrm>
            <a:off x="8878" y="4485893"/>
            <a:ext cx="12192000" cy="2398741"/>
            <a:chOff x="3070226" y="2833688"/>
            <a:chExt cx="6051550" cy="1190625"/>
          </a:xfrm>
        </p:grpSpPr>
        <p:sp>
          <p:nvSpPr>
            <p:cNvPr id="5" name="Freeform 5"/>
            <p:cNvSpPr/>
            <p:nvPr/>
          </p:nvSpPr>
          <p:spPr bwMode="auto">
            <a:xfrm>
              <a:off x="4495801" y="3502025"/>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4356101" y="3514725"/>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4445001" y="3214688"/>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4254501" y="3378200"/>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9"/>
            <p:cNvSpPr/>
            <p:nvPr/>
          </p:nvSpPr>
          <p:spPr bwMode="auto">
            <a:xfrm>
              <a:off x="4762501" y="3646488"/>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10"/>
            <p:cNvSpPr/>
            <p:nvPr/>
          </p:nvSpPr>
          <p:spPr bwMode="auto">
            <a:xfrm>
              <a:off x="4975226" y="3446463"/>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11"/>
            <p:cNvSpPr/>
            <p:nvPr/>
          </p:nvSpPr>
          <p:spPr bwMode="auto">
            <a:xfrm>
              <a:off x="5122863" y="3416300"/>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12"/>
            <p:cNvSpPr/>
            <p:nvPr/>
          </p:nvSpPr>
          <p:spPr bwMode="auto">
            <a:xfrm>
              <a:off x="5284788" y="3421063"/>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13"/>
            <p:cNvSpPr/>
            <p:nvPr/>
          </p:nvSpPr>
          <p:spPr bwMode="auto">
            <a:xfrm>
              <a:off x="5407026" y="3471863"/>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14"/>
            <p:cNvSpPr/>
            <p:nvPr/>
          </p:nvSpPr>
          <p:spPr bwMode="auto">
            <a:xfrm>
              <a:off x="5503863" y="3590925"/>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15"/>
            <p:cNvSpPr/>
            <p:nvPr/>
          </p:nvSpPr>
          <p:spPr bwMode="auto">
            <a:xfrm>
              <a:off x="5581651" y="3719513"/>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16"/>
            <p:cNvSpPr/>
            <p:nvPr/>
          </p:nvSpPr>
          <p:spPr bwMode="auto">
            <a:xfrm>
              <a:off x="5640388" y="3870325"/>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4856163" y="3535363"/>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4665663" y="3775075"/>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4622801" y="3929063"/>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Freeform 20"/>
            <p:cNvSpPr/>
            <p:nvPr/>
          </p:nvSpPr>
          <p:spPr bwMode="auto">
            <a:xfrm>
              <a:off x="4767263" y="3497263"/>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Freeform 21"/>
            <p:cNvSpPr/>
            <p:nvPr/>
          </p:nvSpPr>
          <p:spPr bwMode="auto">
            <a:xfrm>
              <a:off x="5703888" y="3827463"/>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Freeform 22"/>
            <p:cNvSpPr/>
            <p:nvPr/>
          </p:nvSpPr>
          <p:spPr bwMode="auto">
            <a:xfrm>
              <a:off x="5784851" y="3575050"/>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Freeform 23"/>
            <p:cNvSpPr/>
            <p:nvPr/>
          </p:nvSpPr>
          <p:spPr bwMode="auto">
            <a:xfrm>
              <a:off x="6170613" y="3240088"/>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24"/>
            <p:cNvSpPr/>
            <p:nvPr/>
          </p:nvSpPr>
          <p:spPr bwMode="auto">
            <a:xfrm>
              <a:off x="6378576" y="3151188"/>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25"/>
            <p:cNvSpPr/>
            <p:nvPr/>
          </p:nvSpPr>
          <p:spPr bwMode="auto">
            <a:xfrm>
              <a:off x="6581776" y="3090863"/>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Freeform 26"/>
            <p:cNvSpPr/>
            <p:nvPr/>
          </p:nvSpPr>
          <p:spPr bwMode="auto">
            <a:xfrm>
              <a:off x="6861176" y="3082925"/>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Freeform 27"/>
            <p:cNvSpPr/>
            <p:nvPr/>
          </p:nvSpPr>
          <p:spPr bwMode="auto">
            <a:xfrm>
              <a:off x="7102476" y="3121025"/>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28"/>
            <p:cNvSpPr/>
            <p:nvPr/>
          </p:nvSpPr>
          <p:spPr bwMode="auto">
            <a:xfrm>
              <a:off x="7221538" y="3279775"/>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29"/>
            <p:cNvSpPr/>
            <p:nvPr/>
          </p:nvSpPr>
          <p:spPr bwMode="auto">
            <a:xfrm>
              <a:off x="7353301" y="3459163"/>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30"/>
            <p:cNvSpPr/>
            <p:nvPr/>
          </p:nvSpPr>
          <p:spPr bwMode="auto">
            <a:xfrm>
              <a:off x="5962651" y="3378200"/>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31"/>
            <p:cNvSpPr/>
            <p:nvPr/>
          </p:nvSpPr>
          <p:spPr bwMode="auto">
            <a:xfrm>
              <a:off x="5945188" y="3262313"/>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32"/>
            <p:cNvSpPr/>
            <p:nvPr/>
          </p:nvSpPr>
          <p:spPr bwMode="auto">
            <a:xfrm>
              <a:off x="7323138" y="3227388"/>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33"/>
            <p:cNvSpPr/>
            <p:nvPr/>
          </p:nvSpPr>
          <p:spPr bwMode="auto">
            <a:xfrm>
              <a:off x="7620001" y="3506788"/>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34"/>
            <p:cNvSpPr/>
            <p:nvPr/>
          </p:nvSpPr>
          <p:spPr bwMode="auto">
            <a:xfrm>
              <a:off x="7951788" y="3736975"/>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35"/>
            <p:cNvSpPr/>
            <p:nvPr/>
          </p:nvSpPr>
          <p:spPr bwMode="auto">
            <a:xfrm>
              <a:off x="7475538" y="3411538"/>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Oval 36"/>
            <p:cNvSpPr>
              <a:spLocks noChangeArrowheads="1"/>
            </p:cNvSpPr>
            <p:nvPr/>
          </p:nvSpPr>
          <p:spPr bwMode="auto">
            <a:xfrm>
              <a:off x="8942388" y="3454400"/>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Oval 37"/>
            <p:cNvSpPr>
              <a:spLocks noChangeArrowheads="1"/>
            </p:cNvSpPr>
            <p:nvPr/>
          </p:nvSpPr>
          <p:spPr bwMode="auto">
            <a:xfrm>
              <a:off x="8710613" y="3446463"/>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Oval 38"/>
            <p:cNvSpPr>
              <a:spLocks noChangeArrowheads="1"/>
            </p:cNvSpPr>
            <p:nvPr/>
          </p:nvSpPr>
          <p:spPr bwMode="auto">
            <a:xfrm>
              <a:off x="8459788" y="3476625"/>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Oval 39"/>
            <p:cNvSpPr>
              <a:spLocks noChangeArrowheads="1"/>
            </p:cNvSpPr>
            <p:nvPr/>
          </p:nvSpPr>
          <p:spPr bwMode="auto">
            <a:xfrm>
              <a:off x="8226426" y="3519488"/>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40"/>
            <p:cNvSpPr>
              <a:spLocks noChangeArrowheads="1"/>
            </p:cNvSpPr>
            <p:nvPr/>
          </p:nvSpPr>
          <p:spPr bwMode="auto">
            <a:xfrm>
              <a:off x="7985126" y="360045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41"/>
            <p:cNvSpPr>
              <a:spLocks noChangeArrowheads="1"/>
            </p:cNvSpPr>
            <p:nvPr/>
          </p:nvSpPr>
          <p:spPr bwMode="auto">
            <a:xfrm>
              <a:off x="7807326" y="3681413"/>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Oval 42"/>
            <p:cNvSpPr>
              <a:spLocks noChangeArrowheads="1"/>
            </p:cNvSpPr>
            <p:nvPr/>
          </p:nvSpPr>
          <p:spPr bwMode="auto">
            <a:xfrm>
              <a:off x="7599363" y="3792538"/>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Oval 43"/>
            <p:cNvSpPr>
              <a:spLocks noChangeArrowheads="1"/>
            </p:cNvSpPr>
            <p:nvPr/>
          </p:nvSpPr>
          <p:spPr bwMode="auto">
            <a:xfrm>
              <a:off x="7404101" y="3925888"/>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Oval 44"/>
            <p:cNvSpPr>
              <a:spLocks noChangeArrowheads="1"/>
            </p:cNvSpPr>
            <p:nvPr/>
          </p:nvSpPr>
          <p:spPr bwMode="auto">
            <a:xfrm>
              <a:off x="8756651" y="3689350"/>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Oval 45"/>
            <p:cNvSpPr>
              <a:spLocks noChangeArrowheads="1"/>
            </p:cNvSpPr>
            <p:nvPr/>
          </p:nvSpPr>
          <p:spPr bwMode="auto">
            <a:xfrm>
              <a:off x="8531226" y="3719513"/>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Oval 46"/>
            <p:cNvSpPr>
              <a:spLocks noChangeArrowheads="1"/>
            </p:cNvSpPr>
            <p:nvPr/>
          </p:nvSpPr>
          <p:spPr bwMode="auto">
            <a:xfrm>
              <a:off x="8299451" y="3754438"/>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47"/>
            <p:cNvSpPr>
              <a:spLocks noChangeArrowheads="1"/>
            </p:cNvSpPr>
            <p:nvPr/>
          </p:nvSpPr>
          <p:spPr bwMode="auto">
            <a:xfrm>
              <a:off x="8081963" y="3827463"/>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48"/>
            <p:cNvSpPr>
              <a:spLocks noChangeArrowheads="1"/>
            </p:cNvSpPr>
            <p:nvPr/>
          </p:nvSpPr>
          <p:spPr bwMode="auto">
            <a:xfrm>
              <a:off x="7878763" y="3916363"/>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Freeform 49"/>
            <p:cNvSpPr/>
            <p:nvPr/>
          </p:nvSpPr>
          <p:spPr bwMode="auto">
            <a:xfrm>
              <a:off x="7756526" y="3330575"/>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50"/>
            <p:cNvSpPr/>
            <p:nvPr/>
          </p:nvSpPr>
          <p:spPr bwMode="auto">
            <a:xfrm>
              <a:off x="7751763" y="3360738"/>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51"/>
            <p:cNvSpPr/>
            <p:nvPr/>
          </p:nvSpPr>
          <p:spPr bwMode="auto">
            <a:xfrm>
              <a:off x="7785101" y="3027363"/>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52"/>
            <p:cNvSpPr/>
            <p:nvPr/>
          </p:nvSpPr>
          <p:spPr bwMode="auto">
            <a:xfrm>
              <a:off x="7620001" y="3267075"/>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Oval 53"/>
            <p:cNvSpPr>
              <a:spLocks noChangeArrowheads="1"/>
            </p:cNvSpPr>
            <p:nvPr/>
          </p:nvSpPr>
          <p:spPr bwMode="auto">
            <a:xfrm>
              <a:off x="7874001" y="3159125"/>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Oval 54"/>
            <p:cNvSpPr>
              <a:spLocks noChangeArrowheads="1"/>
            </p:cNvSpPr>
            <p:nvPr/>
          </p:nvSpPr>
          <p:spPr bwMode="auto">
            <a:xfrm>
              <a:off x="7972426" y="32067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Oval 55"/>
            <p:cNvSpPr>
              <a:spLocks noChangeArrowheads="1"/>
            </p:cNvSpPr>
            <p:nvPr/>
          </p:nvSpPr>
          <p:spPr bwMode="auto">
            <a:xfrm>
              <a:off x="7899401" y="32194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Oval 56"/>
            <p:cNvSpPr>
              <a:spLocks noChangeArrowheads="1"/>
            </p:cNvSpPr>
            <p:nvPr/>
          </p:nvSpPr>
          <p:spPr bwMode="auto">
            <a:xfrm>
              <a:off x="7797801" y="31940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Oval 57"/>
            <p:cNvSpPr>
              <a:spLocks noChangeArrowheads="1"/>
            </p:cNvSpPr>
            <p:nvPr/>
          </p:nvSpPr>
          <p:spPr bwMode="auto">
            <a:xfrm>
              <a:off x="7853363" y="33051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58"/>
            <p:cNvSpPr>
              <a:spLocks noChangeArrowheads="1"/>
            </p:cNvSpPr>
            <p:nvPr/>
          </p:nvSpPr>
          <p:spPr bwMode="auto">
            <a:xfrm>
              <a:off x="7696201" y="33178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59"/>
            <p:cNvSpPr>
              <a:spLocks noChangeArrowheads="1"/>
            </p:cNvSpPr>
            <p:nvPr/>
          </p:nvSpPr>
          <p:spPr bwMode="auto">
            <a:xfrm>
              <a:off x="7751763" y="3355975"/>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60"/>
            <p:cNvSpPr>
              <a:spLocks noChangeArrowheads="1"/>
            </p:cNvSpPr>
            <p:nvPr/>
          </p:nvSpPr>
          <p:spPr bwMode="auto">
            <a:xfrm>
              <a:off x="7947026" y="32956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61"/>
            <p:cNvSpPr/>
            <p:nvPr/>
          </p:nvSpPr>
          <p:spPr bwMode="auto">
            <a:xfrm>
              <a:off x="8099426" y="3163888"/>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Freeform 62"/>
            <p:cNvSpPr/>
            <p:nvPr/>
          </p:nvSpPr>
          <p:spPr bwMode="auto">
            <a:xfrm>
              <a:off x="8337551" y="3313113"/>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63"/>
            <p:cNvSpPr/>
            <p:nvPr/>
          </p:nvSpPr>
          <p:spPr bwMode="auto">
            <a:xfrm>
              <a:off x="8375651" y="3355975"/>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64"/>
            <p:cNvSpPr/>
            <p:nvPr/>
          </p:nvSpPr>
          <p:spPr bwMode="auto">
            <a:xfrm>
              <a:off x="8150226" y="3355975"/>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65"/>
            <p:cNvSpPr/>
            <p:nvPr/>
          </p:nvSpPr>
          <p:spPr bwMode="auto">
            <a:xfrm>
              <a:off x="8188326" y="3398838"/>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66"/>
            <p:cNvSpPr/>
            <p:nvPr/>
          </p:nvSpPr>
          <p:spPr bwMode="auto">
            <a:xfrm>
              <a:off x="8332788" y="3201988"/>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67"/>
            <p:cNvSpPr/>
            <p:nvPr/>
          </p:nvSpPr>
          <p:spPr bwMode="auto">
            <a:xfrm>
              <a:off x="8180388" y="3201988"/>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68"/>
            <p:cNvSpPr/>
            <p:nvPr/>
          </p:nvSpPr>
          <p:spPr bwMode="auto">
            <a:xfrm>
              <a:off x="6429376" y="2833688"/>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69"/>
            <p:cNvSpPr/>
            <p:nvPr/>
          </p:nvSpPr>
          <p:spPr bwMode="auto">
            <a:xfrm>
              <a:off x="6399213" y="3014663"/>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70"/>
            <p:cNvSpPr/>
            <p:nvPr/>
          </p:nvSpPr>
          <p:spPr bwMode="auto">
            <a:xfrm>
              <a:off x="6950076" y="3017838"/>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71"/>
            <p:cNvSpPr/>
            <p:nvPr/>
          </p:nvSpPr>
          <p:spPr bwMode="auto">
            <a:xfrm>
              <a:off x="6815138" y="3014663"/>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72"/>
            <p:cNvSpPr/>
            <p:nvPr/>
          </p:nvSpPr>
          <p:spPr bwMode="auto">
            <a:xfrm>
              <a:off x="6853238" y="3052763"/>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73"/>
            <p:cNvSpPr/>
            <p:nvPr/>
          </p:nvSpPr>
          <p:spPr bwMode="auto">
            <a:xfrm>
              <a:off x="6483351" y="3060700"/>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74"/>
            <p:cNvSpPr/>
            <p:nvPr/>
          </p:nvSpPr>
          <p:spPr bwMode="auto">
            <a:xfrm>
              <a:off x="6521451" y="3103563"/>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75"/>
            <p:cNvSpPr/>
            <p:nvPr/>
          </p:nvSpPr>
          <p:spPr bwMode="auto">
            <a:xfrm>
              <a:off x="4851401" y="3590925"/>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76"/>
            <p:cNvSpPr/>
            <p:nvPr/>
          </p:nvSpPr>
          <p:spPr bwMode="auto">
            <a:xfrm>
              <a:off x="5153026" y="3759200"/>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77"/>
            <p:cNvSpPr/>
            <p:nvPr/>
          </p:nvSpPr>
          <p:spPr bwMode="auto">
            <a:xfrm>
              <a:off x="5114926" y="3792538"/>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78"/>
            <p:cNvSpPr/>
            <p:nvPr/>
          </p:nvSpPr>
          <p:spPr bwMode="auto">
            <a:xfrm>
              <a:off x="5076826" y="3827463"/>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79"/>
            <p:cNvSpPr/>
            <p:nvPr/>
          </p:nvSpPr>
          <p:spPr bwMode="auto">
            <a:xfrm>
              <a:off x="5046663" y="3865563"/>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80"/>
            <p:cNvSpPr/>
            <p:nvPr/>
          </p:nvSpPr>
          <p:spPr bwMode="auto">
            <a:xfrm>
              <a:off x="5016501" y="3908425"/>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81"/>
            <p:cNvSpPr/>
            <p:nvPr/>
          </p:nvSpPr>
          <p:spPr bwMode="auto">
            <a:xfrm>
              <a:off x="5000626" y="3946525"/>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82"/>
            <p:cNvSpPr/>
            <p:nvPr/>
          </p:nvSpPr>
          <p:spPr bwMode="auto">
            <a:xfrm>
              <a:off x="4987926" y="3984625"/>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Oval 83"/>
            <p:cNvSpPr>
              <a:spLocks noChangeArrowheads="1"/>
            </p:cNvSpPr>
            <p:nvPr/>
          </p:nvSpPr>
          <p:spPr bwMode="auto">
            <a:xfrm>
              <a:off x="5513388" y="3938588"/>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Oval 84"/>
            <p:cNvSpPr>
              <a:spLocks noChangeArrowheads="1"/>
            </p:cNvSpPr>
            <p:nvPr/>
          </p:nvSpPr>
          <p:spPr bwMode="auto">
            <a:xfrm>
              <a:off x="5445126" y="3802063"/>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Oval 85"/>
            <p:cNvSpPr>
              <a:spLocks noChangeArrowheads="1"/>
            </p:cNvSpPr>
            <p:nvPr/>
          </p:nvSpPr>
          <p:spPr bwMode="auto">
            <a:xfrm>
              <a:off x="5318126" y="3706813"/>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Oval 86"/>
            <p:cNvSpPr>
              <a:spLocks noChangeArrowheads="1"/>
            </p:cNvSpPr>
            <p:nvPr/>
          </p:nvSpPr>
          <p:spPr bwMode="auto">
            <a:xfrm>
              <a:off x="5191126" y="3706813"/>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Oval 87"/>
            <p:cNvSpPr>
              <a:spLocks noChangeArrowheads="1"/>
            </p:cNvSpPr>
            <p:nvPr/>
          </p:nvSpPr>
          <p:spPr bwMode="auto">
            <a:xfrm>
              <a:off x="5059363" y="3779838"/>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Oval 88"/>
            <p:cNvSpPr>
              <a:spLocks noChangeArrowheads="1"/>
            </p:cNvSpPr>
            <p:nvPr/>
          </p:nvSpPr>
          <p:spPr bwMode="auto">
            <a:xfrm>
              <a:off x="4983163" y="388302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Oval 89"/>
            <p:cNvSpPr>
              <a:spLocks noChangeArrowheads="1"/>
            </p:cNvSpPr>
            <p:nvPr/>
          </p:nvSpPr>
          <p:spPr bwMode="auto">
            <a:xfrm>
              <a:off x="4919663" y="3963988"/>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90"/>
            <p:cNvSpPr/>
            <p:nvPr/>
          </p:nvSpPr>
          <p:spPr bwMode="auto">
            <a:xfrm>
              <a:off x="6886576" y="2859088"/>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91"/>
            <p:cNvSpPr/>
            <p:nvPr/>
          </p:nvSpPr>
          <p:spPr bwMode="auto">
            <a:xfrm>
              <a:off x="6797676" y="2863850"/>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92"/>
            <p:cNvSpPr/>
            <p:nvPr/>
          </p:nvSpPr>
          <p:spPr bwMode="auto">
            <a:xfrm>
              <a:off x="6700838" y="2868613"/>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Freeform 93"/>
            <p:cNvSpPr/>
            <p:nvPr/>
          </p:nvSpPr>
          <p:spPr bwMode="auto">
            <a:xfrm>
              <a:off x="6599238" y="2876550"/>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Freeform 94"/>
            <p:cNvSpPr/>
            <p:nvPr/>
          </p:nvSpPr>
          <p:spPr bwMode="auto">
            <a:xfrm>
              <a:off x="6450013" y="2889250"/>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95"/>
            <p:cNvSpPr/>
            <p:nvPr/>
          </p:nvSpPr>
          <p:spPr bwMode="auto">
            <a:xfrm>
              <a:off x="6437313" y="2979738"/>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96"/>
            <p:cNvSpPr/>
            <p:nvPr/>
          </p:nvSpPr>
          <p:spPr bwMode="auto">
            <a:xfrm>
              <a:off x="3070226" y="3014663"/>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97"/>
            <p:cNvSpPr/>
            <p:nvPr/>
          </p:nvSpPr>
          <p:spPr bwMode="auto">
            <a:xfrm>
              <a:off x="3290888" y="3895725"/>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98"/>
            <p:cNvSpPr/>
            <p:nvPr/>
          </p:nvSpPr>
          <p:spPr bwMode="auto">
            <a:xfrm>
              <a:off x="3397251" y="3805238"/>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99"/>
            <p:cNvSpPr/>
            <p:nvPr/>
          </p:nvSpPr>
          <p:spPr bwMode="auto">
            <a:xfrm>
              <a:off x="3871913" y="3681413"/>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100"/>
            <p:cNvSpPr/>
            <p:nvPr/>
          </p:nvSpPr>
          <p:spPr bwMode="auto">
            <a:xfrm>
              <a:off x="4003676" y="3719513"/>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101"/>
            <p:cNvSpPr/>
            <p:nvPr/>
          </p:nvSpPr>
          <p:spPr bwMode="auto">
            <a:xfrm>
              <a:off x="4292601" y="3938588"/>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102"/>
            <p:cNvSpPr/>
            <p:nvPr/>
          </p:nvSpPr>
          <p:spPr bwMode="auto">
            <a:xfrm>
              <a:off x="4148138" y="3810000"/>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103"/>
            <p:cNvSpPr/>
            <p:nvPr/>
          </p:nvSpPr>
          <p:spPr bwMode="auto">
            <a:xfrm>
              <a:off x="3689351" y="3686175"/>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Freeform 104"/>
            <p:cNvSpPr/>
            <p:nvPr/>
          </p:nvSpPr>
          <p:spPr bwMode="auto">
            <a:xfrm>
              <a:off x="3516313" y="3716338"/>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Freeform 105"/>
            <p:cNvSpPr/>
            <p:nvPr/>
          </p:nvSpPr>
          <p:spPr bwMode="auto">
            <a:xfrm>
              <a:off x="3546476" y="3565525"/>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106"/>
            <p:cNvSpPr/>
            <p:nvPr/>
          </p:nvSpPr>
          <p:spPr bwMode="auto">
            <a:xfrm>
              <a:off x="3681413" y="3744913"/>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Freeform 107"/>
            <p:cNvSpPr/>
            <p:nvPr/>
          </p:nvSpPr>
          <p:spPr bwMode="auto">
            <a:xfrm>
              <a:off x="5983288" y="3309938"/>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Freeform 108"/>
            <p:cNvSpPr/>
            <p:nvPr/>
          </p:nvSpPr>
          <p:spPr bwMode="auto">
            <a:xfrm>
              <a:off x="7099301" y="3732213"/>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Freeform 109"/>
            <p:cNvSpPr/>
            <p:nvPr/>
          </p:nvSpPr>
          <p:spPr bwMode="auto">
            <a:xfrm>
              <a:off x="6637338" y="3449638"/>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Freeform 110"/>
            <p:cNvSpPr/>
            <p:nvPr/>
          </p:nvSpPr>
          <p:spPr bwMode="auto">
            <a:xfrm>
              <a:off x="6419851" y="3497263"/>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Freeform 111"/>
            <p:cNvSpPr/>
            <p:nvPr/>
          </p:nvSpPr>
          <p:spPr bwMode="auto">
            <a:xfrm>
              <a:off x="6246813" y="3613150"/>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Freeform 112"/>
            <p:cNvSpPr/>
            <p:nvPr/>
          </p:nvSpPr>
          <p:spPr bwMode="auto">
            <a:xfrm>
              <a:off x="6122988" y="3784600"/>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Freeform 113"/>
            <p:cNvSpPr/>
            <p:nvPr/>
          </p:nvSpPr>
          <p:spPr bwMode="auto">
            <a:xfrm>
              <a:off x="6827838" y="3454400"/>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Freeform 114"/>
            <p:cNvSpPr/>
            <p:nvPr/>
          </p:nvSpPr>
          <p:spPr bwMode="auto">
            <a:xfrm>
              <a:off x="6919913" y="3557588"/>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Freeform 115"/>
            <p:cNvSpPr/>
            <p:nvPr/>
          </p:nvSpPr>
          <p:spPr bwMode="auto">
            <a:xfrm>
              <a:off x="6335713" y="3630613"/>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Freeform 116"/>
            <p:cNvSpPr/>
            <p:nvPr/>
          </p:nvSpPr>
          <p:spPr bwMode="auto">
            <a:xfrm>
              <a:off x="6492876" y="3762375"/>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Oval 117"/>
            <p:cNvSpPr>
              <a:spLocks noChangeArrowheads="1"/>
            </p:cNvSpPr>
            <p:nvPr/>
          </p:nvSpPr>
          <p:spPr bwMode="auto">
            <a:xfrm>
              <a:off x="6072188" y="395922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Oval 118"/>
            <p:cNvSpPr>
              <a:spLocks noChangeArrowheads="1"/>
            </p:cNvSpPr>
            <p:nvPr/>
          </p:nvSpPr>
          <p:spPr bwMode="auto">
            <a:xfrm>
              <a:off x="6161088" y="3805238"/>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Oval 119"/>
            <p:cNvSpPr>
              <a:spLocks noChangeArrowheads="1"/>
            </p:cNvSpPr>
            <p:nvPr/>
          </p:nvSpPr>
          <p:spPr bwMode="auto">
            <a:xfrm>
              <a:off x="6276976" y="3668713"/>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Oval 120"/>
            <p:cNvSpPr>
              <a:spLocks noChangeArrowheads="1"/>
            </p:cNvSpPr>
            <p:nvPr/>
          </p:nvSpPr>
          <p:spPr bwMode="auto">
            <a:xfrm>
              <a:off x="6407151" y="3557588"/>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Oval 121"/>
            <p:cNvSpPr>
              <a:spLocks noChangeArrowheads="1"/>
            </p:cNvSpPr>
            <p:nvPr/>
          </p:nvSpPr>
          <p:spPr bwMode="auto">
            <a:xfrm>
              <a:off x="6551613" y="34766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Oval 122"/>
            <p:cNvSpPr>
              <a:spLocks noChangeArrowheads="1"/>
            </p:cNvSpPr>
            <p:nvPr/>
          </p:nvSpPr>
          <p:spPr bwMode="auto">
            <a:xfrm>
              <a:off x="6696076" y="34210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Oval 123"/>
            <p:cNvSpPr>
              <a:spLocks noChangeArrowheads="1"/>
            </p:cNvSpPr>
            <p:nvPr/>
          </p:nvSpPr>
          <p:spPr bwMode="auto">
            <a:xfrm>
              <a:off x="6878638" y="3411538"/>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Oval 124"/>
            <p:cNvSpPr>
              <a:spLocks noChangeArrowheads="1"/>
            </p:cNvSpPr>
            <p:nvPr/>
          </p:nvSpPr>
          <p:spPr bwMode="auto">
            <a:xfrm>
              <a:off x="7023101" y="34464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Oval 125"/>
            <p:cNvSpPr>
              <a:spLocks noChangeArrowheads="1"/>
            </p:cNvSpPr>
            <p:nvPr/>
          </p:nvSpPr>
          <p:spPr bwMode="auto">
            <a:xfrm>
              <a:off x="7170738" y="351948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Oval 126"/>
            <p:cNvSpPr>
              <a:spLocks noChangeArrowheads="1"/>
            </p:cNvSpPr>
            <p:nvPr/>
          </p:nvSpPr>
          <p:spPr bwMode="auto">
            <a:xfrm>
              <a:off x="7294563" y="36512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Oval 127"/>
            <p:cNvSpPr>
              <a:spLocks noChangeArrowheads="1"/>
            </p:cNvSpPr>
            <p:nvPr/>
          </p:nvSpPr>
          <p:spPr bwMode="auto">
            <a:xfrm>
              <a:off x="7383463" y="377983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Oval 128"/>
            <p:cNvSpPr>
              <a:spLocks noChangeArrowheads="1"/>
            </p:cNvSpPr>
            <p:nvPr/>
          </p:nvSpPr>
          <p:spPr bwMode="auto">
            <a:xfrm>
              <a:off x="6234113" y="3916363"/>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Oval 129"/>
            <p:cNvSpPr>
              <a:spLocks noChangeArrowheads="1"/>
            </p:cNvSpPr>
            <p:nvPr/>
          </p:nvSpPr>
          <p:spPr bwMode="auto">
            <a:xfrm>
              <a:off x="6323013" y="3784600"/>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Oval 130"/>
            <p:cNvSpPr>
              <a:spLocks noChangeArrowheads="1"/>
            </p:cNvSpPr>
            <p:nvPr/>
          </p:nvSpPr>
          <p:spPr bwMode="auto">
            <a:xfrm>
              <a:off x="6470651" y="3668713"/>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Oval 131"/>
            <p:cNvSpPr>
              <a:spLocks noChangeArrowheads="1"/>
            </p:cNvSpPr>
            <p:nvPr/>
          </p:nvSpPr>
          <p:spPr bwMode="auto">
            <a:xfrm>
              <a:off x="6818313" y="354806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Oval 132"/>
            <p:cNvSpPr>
              <a:spLocks noChangeArrowheads="1"/>
            </p:cNvSpPr>
            <p:nvPr/>
          </p:nvSpPr>
          <p:spPr bwMode="auto">
            <a:xfrm>
              <a:off x="7031038" y="3605213"/>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Oval 133"/>
            <p:cNvSpPr>
              <a:spLocks noChangeArrowheads="1"/>
            </p:cNvSpPr>
            <p:nvPr/>
          </p:nvSpPr>
          <p:spPr bwMode="auto">
            <a:xfrm>
              <a:off x="7204076" y="373221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Oval 134"/>
            <p:cNvSpPr>
              <a:spLocks noChangeArrowheads="1"/>
            </p:cNvSpPr>
            <p:nvPr/>
          </p:nvSpPr>
          <p:spPr bwMode="auto">
            <a:xfrm>
              <a:off x="7267576" y="3903663"/>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Oval 135"/>
            <p:cNvSpPr>
              <a:spLocks noChangeArrowheads="1"/>
            </p:cNvSpPr>
            <p:nvPr/>
          </p:nvSpPr>
          <p:spPr bwMode="auto">
            <a:xfrm>
              <a:off x="6619876" y="3582988"/>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Oval 136"/>
            <p:cNvSpPr>
              <a:spLocks noChangeArrowheads="1"/>
            </p:cNvSpPr>
            <p:nvPr/>
          </p:nvSpPr>
          <p:spPr bwMode="auto">
            <a:xfrm>
              <a:off x="4605338" y="32575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Oval 137"/>
            <p:cNvSpPr>
              <a:spLocks noChangeArrowheads="1"/>
            </p:cNvSpPr>
            <p:nvPr/>
          </p:nvSpPr>
          <p:spPr bwMode="auto">
            <a:xfrm>
              <a:off x="4503738" y="33051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Oval 138"/>
            <p:cNvSpPr>
              <a:spLocks noChangeArrowheads="1"/>
            </p:cNvSpPr>
            <p:nvPr/>
          </p:nvSpPr>
          <p:spPr bwMode="auto">
            <a:xfrm>
              <a:off x="4572001" y="335121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Oval 139"/>
            <p:cNvSpPr>
              <a:spLocks noChangeArrowheads="1"/>
            </p:cNvSpPr>
            <p:nvPr/>
          </p:nvSpPr>
          <p:spPr bwMode="auto">
            <a:xfrm>
              <a:off x="4681538" y="333057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Oval 140"/>
            <p:cNvSpPr>
              <a:spLocks noChangeArrowheads="1"/>
            </p:cNvSpPr>
            <p:nvPr/>
          </p:nvSpPr>
          <p:spPr bwMode="auto">
            <a:xfrm>
              <a:off x="4643438" y="3421063"/>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Oval 141"/>
            <p:cNvSpPr>
              <a:spLocks noChangeArrowheads="1"/>
            </p:cNvSpPr>
            <p:nvPr/>
          </p:nvSpPr>
          <p:spPr bwMode="auto">
            <a:xfrm>
              <a:off x="4554538" y="346392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Oval 142"/>
            <p:cNvSpPr>
              <a:spLocks noChangeArrowheads="1"/>
            </p:cNvSpPr>
            <p:nvPr/>
          </p:nvSpPr>
          <p:spPr bwMode="auto">
            <a:xfrm>
              <a:off x="4491038" y="3386138"/>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Oval 143"/>
            <p:cNvSpPr>
              <a:spLocks noChangeArrowheads="1"/>
            </p:cNvSpPr>
            <p:nvPr/>
          </p:nvSpPr>
          <p:spPr bwMode="auto">
            <a:xfrm>
              <a:off x="4452938" y="347186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Oval 144"/>
            <p:cNvSpPr>
              <a:spLocks noChangeArrowheads="1"/>
            </p:cNvSpPr>
            <p:nvPr/>
          </p:nvSpPr>
          <p:spPr bwMode="auto">
            <a:xfrm>
              <a:off x="4521201" y="3535363"/>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Oval 145"/>
            <p:cNvSpPr>
              <a:spLocks noChangeArrowheads="1"/>
            </p:cNvSpPr>
            <p:nvPr/>
          </p:nvSpPr>
          <p:spPr bwMode="auto">
            <a:xfrm>
              <a:off x="4614863" y="3492500"/>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Oval 146"/>
            <p:cNvSpPr>
              <a:spLocks noChangeArrowheads="1"/>
            </p:cNvSpPr>
            <p:nvPr/>
          </p:nvSpPr>
          <p:spPr bwMode="auto">
            <a:xfrm>
              <a:off x="4356101" y="3449638"/>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Oval 147"/>
            <p:cNvSpPr>
              <a:spLocks noChangeArrowheads="1"/>
            </p:cNvSpPr>
            <p:nvPr/>
          </p:nvSpPr>
          <p:spPr bwMode="auto">
            <a:xfrm>
              <a:off x="4300538" y="347980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Oval 148"/>
            <p:cNvSpPr>
              <a:spLocks noChangeArrowheads="1"/>
            </p:cNvSpPr>
            <p:nvPr/>
          </p:nvSpPr>
          <p:spPr bwMode="auto">
            <a:xfrm>
              <a:off x="4351338" y="35147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Oval 149"/>
            <p:cNvSpPr>
              <a:spLocks noChangeArrowheads="1"/>
            </p:cNvSpPr>
            <p:nvPr/>
          </p:nvSpPr>
          <p:spPr bwMode="auto">
            <a:xfrm>
              <a:off x="4410076" y="3497263"/>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Oval 150"/>
            <p:cNvSpPr>
              <a:spLocks noChangeArrowheads="1"/>
            </p:cNvSpPr>
            <p:nvPr/>
          </p:nvSpPr>
          <p:spPr bwMode="auto">
            <a:xfrm>
              <a:off x="4376738" y="3575050"/>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Oval 151"/>
            <p:cNvSpPr>
              <a:spLocks noChangeArrowheads="1"/>
            </p:cNvSpPr>
            <p:nvPr/>
          </p:nvSpPr>
          <p:spPr bwMode="auto">
            <a:xfrm>
              <a:off x="4305301" y="3532188"/>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153" name="思想气泡: 云 152"/>
          <p:cNvSpPr/>
          <p:nvPr/>
        </p:nvSpPr>
        <p:spPr>
          <a:xfrm>
            <a:off x="1668806" y="1071691"/>
            <a:ext cx="5708690" cy="3105565"/>
          </a:xfrm>
          <a:prstGeom prst="cloudCallout">
            <a:avLst>
              <a:gd name="adj1" fmla="val 49312"/>
              <a:gd name="adj2" fmla="val 54327"/>
            </a:avLst>
          </a:prstGeom>
          <a:noFill/>
          <a:ln w="28575">
            <a:solidFill>
              <a:srgbClr val="F7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55" name="思想气泡: 云 154"/>
          <p:cNvSpPr/>
          <p:nvPr/>
        </p:nvSpPr>
        <p:spPr>
          <a:xfrm>
            <a:off x="8447712" y="2654423"/>
            <a:ext cx="2446893" cy="1331126"/>
          </a:xfrm>
          <a:prstGeom prst="cloudCallout">
            <a:avLst>
              <a:gd name="adj1" fmla="val 27388"/>
              <a:gd name="adj2" fmla="val 110343"/>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57" name="文本框 156"/>
          <p:cNvSpPr txBox="1"/>
          <p:nvPr/>
        </p:nvSpPr>
        <p:spPr>
          <a:xfrm>
            <a:off x="2419656" y="1645890"/>
            <a:ext cx="2614930" cy="521970"/>
          </a:xfrm>
          <a:prstGeom prst="rect">
            <a:avLst/>
          </a:prstGeom>
          <a:noFill/>
        </p:spPr>
        <p:txBody>
          <a:bodyPr wrap="none" rtlCol="0">
            <a:spAutoFit/>
          </a:bodyPr>
          <a:lstStyle/>
          <a:p>
            <a:r>
              <a:rPr lang="zh-CN" altLang="en-US" sz="2800" dirty="0">
                <a:solidFill>
                  <a:srgbClr val="F7A231"/>
                </a:solidFill>
                <a:cs typeface="Montserrat" panose="00000500000000000000" charset="0"/>
              </a:rPr>
              <a:t>Add title here</a:t>
            </a:r>
          </a:p>
        </p:txBody>
      </p:sp>
      <p:sp>
        <p:nvSpPr>
          <p:cNvPr id="158" name="文本框 157"/>
          <p:cNvSpPr txBox="1"/>
          <p:nvPr/>
        </p:nvSpPr>
        <p:spPr>
          <a:xfrm>
            <a:off x="2408387" y="2136179"/>
            <a:ext cx="4437746" cy="1060450"/>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159" name="文本框 158"/>
          <p:cNvSpPr txBox="1"/>
          <p:nvPr/>
        </p:nvSpPr>
        <p:spPr>
          <a:xfrm>
            <a:off x="8971133" y="2949627"/>
            <a:ext cx="1399742" cy="646331"/>
          </a:xfrm>
          <a:prstGeom prst="rect">
            <a:avLst/>
          </a:prstGeom>
          <a:noFill/>
        </p:spPr>
        <p:txBody>
          <a:bodyPr wrap="none" rtlCol="0">
            <a:spAutoFit/>
          </a:bodyPr>
          <a:lstStyle/>
          <a:p>
            <a:r>
              <a:rPr lang="en-US" altLang="zh-CN" sz="3600" dirty="0">
                <a:solidFill>
                  <a:srgbClr val="F7A231"/>
                </a:solidFill>
                <a:cs typeface="Montserrat" panose="00000500000000000000" charset="0"/>
              </a:rPr>
              <a:t>Part 2</a:t>
            </a:r>
            <a:endParaRPr lang="zh-CN" altLang="en-US" sz="3600" dirty="0">
              <a:solidFill>
                <a:srgbClr val="F7A231"/>
              </a:solidFill>
              <a:cs typeface="Montserrat" panose="00000500000000000000"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组合 314"/>
          <p:cNvGrpSpPr/>
          <p:nvPr/>
        </p:nvGrpSpPr>
        <p:grpSpPr>
          <a:xfrm>
            <a:off x="9229363" y="-26634"/>
            <a:ext cx="2378075" cy="6867526"/>
            <a:chOff x="4905375" y="-9525"/>
            <a:chExt cx="2378075" cy="6867526"/>
          </a:xfrm>
        </p:grpSpPr>
        <p:sp>
          <p:nvSpPr>
            <p:cNvPr id="168" name="Freeform 161"/>
            <p:cNvSpPr/>
            <p:nvPr/>
          </p:nvSpPr>
          <p:spPr bwMode="auto">
            <a:xfrm>
              <a:off x="5511800" y="0"/>
              <a:ext cx="641350" cy="1655763"/>
            </a:xfrm>
            <a:custGeom>
              <a:avLst/>
              <a:gdLst>
                <a:gd name="T0" fmla="*/ 0 w 198"/>
                <a:gd name="T1" fmla="*/ 391 h 512"/>
                <a:gd name="T2" fmla="*/ 70 w 198"/>
                <a:gd name="T3" fmla="*/ 284 h 512"/>
                <a:gd name="T4" fmla="*/ 118 w 198"/>
                <a:gd name="T5" fmla="*/ 173 h 512"/>
                <a:gd name="T6" fmla="*/ 151 w 198"/>
                <a:gd name="T7" fmla="*/ 85 h 512"/>
                <a:gd name="T8" fmla="*/ 176 w 198"/>
                <a:gd name="T9" fmla="*/ 0 h 512"/>
                <a:gd name="T10" fmla="*/ 198 w 198"/>
                <a:gd name="T11" fmla="*/ 2 h 512"/>
                <a:gd name="T12" fmla="*/ 194 w 198"/>
                <a:gd name="T13" fmla="*/ 26 h 512"/>
                <a:gd name="T14" fmla="*/ 183 w 198"/>
                <a:gd name="T15" fmla="*/ 71 h 512"/>
                <a:gd name="T16" fmla="*/ 164 w 198"/>
                <a:gd name="T17" fmla="*/ 143 h 512"/>
                <a:gd name="T18" fmla="*/ 123 w 198"/>
                <a:gd name="T19" fmla="*/ 279 h 512"/>
                <a:gd name="T20" fmla="*/ 61 w 198"/>
                <a:gd name="T21" fmla="*/ 444 h 512"/>
                <a:gd name="T22" fmla="*/ 25 w 198"/>
                <a:gd name="T23"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512">
                  <a:moveTo>
                    <a:pt x="0" y="391"/>
                  </a:moveTo>
                  <a:cubicBezTo>
                    <a:pt x="28" y="359"/>
                    <a:pt x="48" y="322"/>
                    <a:pt x="70" y="284"/>
                  </a:cubicBezTo>
                  <a:cubicBezTo>
                    <a:pt x="90" y="249"/>
                    <a:pt x="100" y="210"/>
                    <a:pt x="118" y="173"/>
                  </a:cubicBezTo>
                  <a:cubicBezTo>
                    <a:pt x="131" y="145"/>
                    <a:pt x="141" y="115"/>
                    <a:pt x="151" y="85"/>
                  </a:cubicBezTo>
                  <a:cubicBezTo>
                    <a:pt x="160" y="57"/>
                    <a:pt x="174" y="29"/>
                    <a:pt x="176" y="0"/>
                  </a:cubicBezTo>
                  <a:cubicBezTo>
                    <a:pt x="184" y="0"/>
                    <a:pt x="191" y="2"/>
                    <a:pt x="198" y="2"/>
                  </a:cubicBezTo>
                  <a:cubicBezTo>
                    <a:pt x="197" y="10"/>
                    <a:pt x="196" y="18"/>
                    <a:pt x="194" y="26"/>
                  </a:cubicBezTo>
                  <a:cubicBezTo>
                    <a:pt x="191" y="41"/>
                    <a:pt x="187" y="56"/>
                    <a:pt x="183" y="71"/>
                  </a:cubicBezTo>
                  <a:cubicBezTo>
                    <a:pt x="177" y="95"/>
                    <a:pt x="171" y="119"/>
                    <a:pt x="164" y="143"/>
                  </a:cubicBezTo>
                  <a:cubicBezTo>
                    <a:pt x="150" y="187"/>
                    <a:pt x="138" y="234"/>
                    <a:pt x="123" y="279"/>
                  </a:cubicBezTo>
                  <a:cubicBezTo>
                    <a:pt x="104" y="335"/>
                    <a:pt x="83" y="389"/>
                    <a:pt x="61" y="444"/>
                  </a:cubicBezTo>
                  <a:cubicBezTo>
                    <a:pt x="51" y="468"/>
                    <a:pt x="36" y="489"/>
                    <a:pt x="25" y="512"/>
                  </a:cubicBezTo>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Freeform 162"/>
            <p:cNvSpPr/>
            <p:nvPr/>
          </p:nvSpPr>
          <p:spPr bwMode="auto">
            <a:xfrm>
              <a:off x="6356350" y="15875"/>
              <a:ext cx="927100" cy="2228850"/>
            </a:xfrm>
            <a:custGeom>
              <a:avLst/>
              <a:gdLst>
                <a:gd name="T0" fmla="*/ 286 w 286"/>
                <a:gd name="T1" fmla="*/ 1 h 689"/>
                <a:gd name="T2" fmla="*/ 222 w 286"/>
                <a:gd name="T3" fmla="*/ 227 h 689"/>
                <a:gd name="T4" fmla="*/ 151 w 286"/>
                <a:gd name="T5" fmla="*/ 423 h 689"/>
                <a:gd name="T6" fmla="*/ 60 w 286"/>
                <a:gd name="T7" fmla="*/ 617 h 689"/>
                <a:gd name="T8" fmla="*/ 37 w 286"/>
                <a:gd name="T9" fmla="*/ 689 h 689"/>
                <a:gd name="T10" fmla="*/ 15 w 286"/>
                <a:gd name="T11" fmla="*/ 574 h 689"/>
                <a:gd name="T12" fmla="*/ 204 w 286"/>
                <a:gd name="T13" fmla="*/ 216 h 689"/>
                <a:gd name="T14" fmla="*/ 259 w 286"/>
                <a:gd name="T15" fmla="*/ 0 h 689"/>
                <a:gd name="T16" fmla="*/ 286 w 286"/>
                <a:gd name="T17" fmla="*/ 1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689">
                  <a:moveTo>
                    <a:pt x="286" y="1"/>
                  </a:moveTo>
                  <a:cubicBezTo>
                    <a:pt x="268" y="77"/>
                    <a:pt x="246" y="152"/>
                    <a:pt x="222" y="227"/>
                  </a:cubicBezTo>
                  <a:cubicBezTo>
                    <a:pt x="201" y="293"/>
                    <a:pt x="178" y="359"/>
                    <a:pt x="151" y="423"/>
                  </a:cubicBezTo>
                  <a:cubicBezTo>
                    <a:pt x="124" y="489"/>
                    <a:pt x="86" y="550"/>
                    <a:pt x="60" y="617"/>
                  </a:cubicBezTo>
                  <a:cubicBezTo>
                    <a:pt x="51" y="641"/>
                    <a:pt x="45" y="665"/>
                    <a:pt x="37" y="689"/>
                  </a:cubicBezTo>
                  <a:cubicBezTo>
                    <a:pt x="26" y="672"/>
                    <a:pt x="0" y="593"/>
                    <a:pt x="15" y="574"/>
                  </a:cubicBezTo>
                  <a:cubicBezTo>
                    <a:pt x="15" y="574"/>
                    <a:pt x="150" y="398"/>
                    <a:pt x="204" y="216"/>
                  </a:cubicBezTo>
                  <a:cubicBezTo>
                    <a:pt x="258" y="33"/>
                    <a:pt x="259" y="0"/>
                    <a:pt x="259" y="0"/>
                  </a:cubicBezTo>
                  <a:lnTo>
                    <a:pt x="286" y="1"/>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Freeform 163"/>
            <p:cNvSpPr/>
            <p:nvPr/>
          </p:nvSpPr>
          <p:spPr bwMode="auto">
            <a:xfrm>
              <a:off x="5511800" y="1539875"/>
              <a:ext cx="233363" cy="487363"/>
            </a:xfrm>
            <a:custGeom>
              <a:avLst/>
              <a:gdLst>
                <a:gd name="T0" fmla="*/ 38 w 72"/>
                <a:gd name="T1" fmla="*/ 0 h 151"/>
                <a:gd name="T2" fmla="*/ 11 w 72"/>
                <a:gd name="T3" fmla="*/ 3 h 151"/>
                <a:gd name="T4" fmla="*/ 19 w 72"/>
                <a:gd name="T5" fmla="*/ 151 h 151"/>
                <a:gd name="T6" fmla="*/ 72 w 72"/>
                <a:gd name="T7" fmla="*/ 151 h 151"/>
                <a:gd name="T8" fmla="*/ 38 w 72"/>
                <a:gd name="T9" fmla="*/ 0 h 151"/>
              </a:gdLst>
              <a:ahLst/>
              <a:cxnLst>
                <a:cxn ang="0">
                  <a:pos x="T0" y="T1"/>
                </a:cxn>
                <a:cxn ang="0">
                  <a:pos x="T2" y="T3"/>
                </a:cxn>
                <a:cxn ang="0">
                  <a:pos x="T4" y="T5"/>
                </a:cxn>
                <a:cxn ang="0">
                  <a:pos x="T6" y="T7"/>
                </a:cxn>
                <a:cxn ang="0">
                  <a:pos x="T8" y="T9"/>
                </a:cxn>
              </a:cxnLst>
              <a:rect l="0" t="0" r="r" b="b"/>
              <a:pathLst>
                <a:path w="72" h="151">
                  <a:moveTo>
                    <a:pt x="38" y="0"/>
                  </a:moveTo>
                  <a:cubicBezTo>
                    <a:pt x="11" y="3"/>
                    <a:pt x="11" y="3"/>
                    <a:pt x="11" y="3"/>
                  </a:cubicBezTo>
                  <a:cubicBezTo>
                    <a:pt x="0" y="49"/>
                    <a:pt x="10" y="103"/>
                    <a:pt x="19" y="151"/>
                  </a:cubicBezTo>
                  <a:cubicBezTo>
                    <a:pt x="72" y="151"/>
                    <a:pt x="72" y="151"/>
                    <a:pt x="72" y="151"/>
                  </a:cubicBezTo>
                  <a:cubicBezTo>
                    <a:pt x="62" y="101"/>
                    <a:pt x="51" y="50"/>
                    <a:pt x="38" y="0"/>
                  </a:cubicBez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1" name="Freeform 164"/>
            <p:cNvSpPr/>
            <p:nvPr/>
          </p:nvSpPr>
          <p:spPr bwMode="auto">
            <a:xfrm>
              <a:off x="5572125" y="2027238"/>
              <a:ext cx="195263" cy="136525"/>
            </a:xfrm>
            <a:custGeom>
              <a:avLst/>
              <a:gdLst>
                <a:gd name="T0" fmla="*/ 53 w 60"/>
                <a:gd name="T1" fmla="*/ 0 h 42"/>
                <a:gd name="T2" fmla="*/ 0 w 60"/>
                <a:gd name="T3" fmla="*/ 0 h 42"/>
                <a:gd name="T4" fmla="*/ 3 w 60"/>
                <a:gd name="T5" fmla="*/ 22 h 42"/>
                <a:gd name="T6" fmla="*/ 7 w 60"/>
                <a:gd name="T7" fmla="*/ 42 h 42"/>
                <a:gd name="T8" fmla="*/ 60 w 60"/>
                <a:gd name="T9" fmla="*/ 37 h 42"/>
                <a:gd name="T10" fmla="*/ 53 w 60"/>
                <a:gd name="T11" fmla="*/ 0 h 42"/>
              </a:gdLst>
              <a:ahLst/>
              <a:cxnLst>
                <a:cxn ang="0">
                  <a:pos x="T0" y="T1"/>
                </a:cxn>
                <a:cxn ang="0">
                  <a:pos x="T2" y="T3"/>
                </a:cxn>
                <a:cxn ang="0">
                  <a:pos x="T4" y="T5"/>
                </a:cxn>
                <a:cxn ang="0">
                  <a:pos x="T6" y="T7"/>
                </a:cxn>
                <a:cxn ang="0">
                  <a:pos x="T8" y="T9"/>
                </a:cxn>
                <a:cxn ang="0">
                  <a:pos x="T10" y="T11"/>
                </a:cxn>
              </a:cxnLst>
              <a:rect l="0" t="0" r="r" b="b"/>
              <a:pathLst>
                <a:path w="60" h="42">
                  <a:moveTo>
                    <a:pt x="53" y="0"/>
                  </a:moveTo>
                  <a:cubicBezTo>
                    <a:pt x="0" y="0"/>
                    <a:pt x="0" y="0"/>
                    <a:pt x="0" y="0"/>
                  </a:cubicBezTo>
                  <a:cubicBezTo>
                    <a:pt x="1" y="8"/>
                    <a:pt x="2" y="15"/>
                    <a:pt x="3" y="22"/>
                  </a:cubicBezTo>
                  <a:cubicBezTo>
                    <a:pt x="5" y="29"/>
                    <a:pt x="6" y="35"/>
                    <a:pt x="7" y="42"/>
                  </a:cubicBezTo>
                  <a:cubicBezTo>
                    <a:pt x="60" y="37"/>
                    <a:pt x="60" y="37"/>
                    <a:pt x="60" y="37"/>
                  </a:cubicBezTo>
                  <a:cubicBezTo>
                    <a:pt x="58" y="25"/>
                    <a:pt x="56" y="12"/>
                    <a:pt x="53"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2" name="Freeform 165"/>
            <p:cNvSpPr/>
            <p:nvPr/>
          </p:nvSpPr>
          <p:spPr bwMode="auto">
            <a:xfrm>
              <a:off x="5621338" y="2360613"/>
              <a:ext cx="214313" cy="361950"/>
            </a:xfrm>
            <a:custGeom>
              <a:avLst/>
              <a:gdLst>
                <a:gd name="T0" fmla="*/ 0 w 66"/>
                <a:gd name="T1" fmla="*/ 0 h 112"/>
                <a:gd name="T2" fmla="*/ 14 w 66"/>
                <a:gd name="T3" fmla="*/ 112 h 112"/>
                <a:gd name="T4" fmla="*/ 66 w 66"/>
                <a:gd name="T5" fmla="*/ 40 h 112"/>
                <a:gd name="T6" fmla="*/ 62 w 66"/>
                <a:gd name="T7" fmla="*/ 21 h 112"/>
                <a:gd name="T8" fmla="*/ 0 w 66"/>
                <a:gd name="T9" fmla="*/ 0 h 112"/>
              </a:gdLst>
              <a:ahLst/>
              <a:cxnLst>
                <a:cxn ang="0">
                  <a:pos x="T0" y="T1"/>
                </a:cxn>
                <a:cxn ang="0">
                  <a:pos x="T2" y="T3"/>
                </a:cxn>
                <a:cxn ang="0">
                  <a:pos x="T4" y="T5"/>
                </a:cxn>
                <a:cxn ang="0">
                  <a:pos x="T6" y="T7"/>
                </a:cxn>
                <a:cxn ang="0">
                  <a:pos x="T8" y="T9"/>
                </a:cxn>
              </a:cxnLst>
              <a:rect l="0" t="0" r="r" b="b"/>
              <a:pathLst>
                <a:path w="66" h="112">
                  <a:moveTo>
                    <a:pt x="0" y="0"/>
                  </a:moveTo>
                  <a:cubicBezTo>
                    <a:pt x="5" y="38"/>
                    <a:pt x="10" y="76"/>
                    <a:pt x="14" y="112"/>
                  </a:cubicBezTo>
                  <a:cubicBezTo>
                    <a:pt x="29" y="87"/>
                    <a:pt x="47" y="63"/>
                    <a:pt x="66" y="40"/>
                  </a:cubicBezTo>
                  <a:cubicBezTo>
                    <a:pt x="65" y="34"/>
                    <a:pt x="63" y="28"/>
                    <a:pt x="62" y="21"/>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3" name="Freeform 166"/>
            <p:cNvSpPr/>
            <p:nvPr/>
          </p:nvSpPr>
          <p:spPr bwMode="auto">
            <a:xfrm>
              <a:off x="5595938" y="2146300"/>
              <a:ext cx="227013" cy="282575"/>
            </a:xfrm>
            <a:custGeom>
              <a:avLst/>
              <a:gdLst>
                <a:gd name="T0" fmla="*/ 70 w 70"/>
                <a:gd name="T1" fmla="*/ 85 h 87"/>
                <a:gd name="T2" fmla="*/ 53 w 70"/>
                <a:gd name="T3" fmla="*/ 0 h 87"/>
                <a:gd name="T4" fmla="*/ 0 w 70"/>
                <a:gd name="T5" fmla="*/ 5 h 87"/>
                <a:gd name="T6" fmla="*/ 8 w 70"/>
                <a:gd name="T7" fmla="*/ 66 h 87"/>
                <a:gd name="T8" fmla="*/ 70 w 70"/>
                <a:gd name="T9" fmla="*/ 87 h 87"/>
                <a:gd name="T10" fmla="*/ 70 w 70"/>
                <a:gd name="T11" fmla="*/ 85 h 87"/>
              </a:gdLst>
              <a:ahLst/>
              <a:cxnLst>
                <a:cxn ang="0">
                  <a:pos x="T0" y="T1"/>
                </a:cxn>
                <a:cxn ang="0">
                  <a:pos x="T2" y="T3"/>
                </a:cxn>
                <a:cxn ang="0">
                  <a:pos x="T4" y="T5"/>
                </a:cxn>
                <a:cxn ang="0">
                  <a:pos x="T6" y="T7"/>
                </a:cxn>
                <a:cxn ang="0">
                  <a:pos x="T8" y="T9"/>
                </a:cxn>
                <a:cxn ang="0">
                  <a:pos x="T10" y="T11"/>
                </a:cxn>
              </a:cxnLst>
              <a:rect l="0" t="0" r="r" b="b"/>
              <a:pathLst>
                <a:path w="70" h="87">
                  <a:moveTo>
                    <a:pt x="70" y="85"/>
                  </a:moveTo>
                  <a:cubicBezTo>
                    <a:pt x="64" y="56"/>
                    <a:pt x="59" y="28"/>
                    <a:pt x="53" y="0"/>
                  </a:cubicBezTo>
                  <a:cubicBezTo>
                    <a:pt x="0" y="5"/>
                    <a:pt x="0" y="5"/>
                    <a:pt x="0" y="5"/>
                  </a:cubicBezTo>
                  <a:cubicBezTo>
                    <a:pt x="3" y="25"/>
                    <a:pt x="6" y="46"/>
                    <a:pt x="8" y="66"/>
                  </a:cubicBezTo>
                  <a:cubicBezTo>
                    <a:pt x="70" y="87"/>
                    <a:pt x="70" y="87"/>
                    <a:pt x="70" y="87"/>
                  </a:cubicBezTo>
                  <a:cubicBezTo>
                    <a:pt x="70" y="86"/>
                    <a:pt x="70" y="86"/>
                    <a:pt x="70" y="85"/>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4" name="Freeform 167"/>
            <p:cNvSpPr/>
            <p:nvPr/>
          </p:nvSpPr>
          <p:spPr bwMode="auto">
            <a:xfrm>
              <a:off x="5667375" y="2489200"/>
              <a:ext cx="236538" cy="298450"/>
            </a:xfrm>
            <a:custGeom>
              <a:avLst/>
              <a:gdLst>
                <a:gd name="T0" fmla="*/ 0 w 73"/>
                <a:gd name="T1" fmla="*/ 72 h 92"/>
                <a:gd name="T2" fmla="*/ 0 w 73"/>
                <a:gd name="T3" fmla="*/ 76 h 92"/>
                <a:gd name="T4" fmla="*/ 73 w 73"/>
                <a:gd name="T5" fmla="*/ 92 h 92"/>
                <a:gd name="T6" fmla="*/ 52 w 73"/>
                <a:gd name="T7" fmla="*/ 0 h 92"/>
                <a:gd name="T8" fmla="*/ 0 w 73"/>
                <a:gd name="T9" fmla="*/ 72 h 92"/>
              </a:gdLst>
              <a:ahLst/>
              <a:cxnLst>
                <a:cxn ang="0">
                  <a:pos x="T0" y="T1"/>
                </a:cxn>
                <a:cxn ang="0">
                  <a:pos x="T2" y="T3"/>
                </a:cxn>
                <a:cxn ang="0">
                  <a:pos x="T4" y="T5"/>
                </a:cxn>
                <a:cxn ang="0">
                  <a:pos x="T6" y="T7"/>
                </a:cxn>
                <a:cxn ang="0">
                  <a:pos x="T8" y="T9"/>
                </a:cxn>
              </a:cxnLst>
              <a:rect l="0" t="0" r="r" b="b"/>
              <a:pathLst>
                <a:path w="73" h="92">
                  <a:moveTo>
                    <a:pt x="0" y="72"/>
                  </a:moveTo>
                  <a:cubicBezTo>
                    <a:pt x="0" y="73"/>
                    <a:pt x="0" y="75"/>
                    <a:pt x="0" y="76"/>
                  </a:cubicBezTo>
                  <a:cubicBezTo>
                    <a:pt x="73" y="92"/>
                    <a:pt x="73" y="92"/>
                    <a:pt x="73" y="92"/>
                  </a:cubicBezTo>
                  <a:cubicBezTo>
                    <a:pt x="69" y="72"/>
                    <a:pt x="61" y="40"/>
                    <a:pt x="52" y="0"/>
                  </a:cubicBezTo>
                  <a:cubicBezTo>
                    <a:pt x="33" y="23"/>
                    <a:pt x="15" y="47"/>
                    <a:pt x="0" y="7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5" name="Freeform 168"/>
            <p:cNvSpPr/>
            <p:nvPr/>
          </p:nvSpPr>
          <p:spPr bwMode="auto">
            <a:xfrm>
              <a:off x="5673725" y="2735263"/>
              <a:ext cx="280988" cy="381000"/>
            </a:xfrm>
            <a:custGeom>
              <a:avLst/>
              <a:gdLst>
                <a:gd name="T0" fmla="*/ 73 w 87"/>
                <a:gd name="T1" fmla="*/ 36 h 118"/>
                <a:gd name="T2" fmla="*/ 71 w 87"/>
                <a:gd name="T3" fmla="*/ 15 h 118"/>
                <a:gd name="T4" fmla="*/ 1 w 87"/>
                <a:gd name="T5" fmla="*/ 0 h 118"/>
                <a:gd name="T6" fmla="*/ 0 w 87"/>
                <a:gd name="T7" fmla="*/ 14 h 118"/>
                <a:gd name="T8" fmla="*/ 3 w 87"/>
                <a:gd name="T9" fmla="*/ 115 h 118"/>
                <a:gd name="T10" fmla="*/ 87 w 87"/>
                <a:gd name="T11" fmla="*/ 118 h 118"/>
                <a:gd name="T12" fmla="*/ 73 w 87"/>
                <a:gd name="T13" fmla="*/ 36 h 118"/>
              </a:gdLst>
              <a:ahLst/>
              <a:cxnLst>
                <a:cxn ang="0">
                  <a:pos x="T0" y="T1"/>
                </a:cxn>
                <a:cxn ang="0">
                  <a:pos x="T2" y="T3"/>
                </a:cxn>
                <a:cxn ang="0">
                  <a:pos x="T4" y="T5"/>
                </a:cxn>
                <a:cxn ang="0">
                  <a:pos x="T6" y="T7"/>
                </a:cxn>
                <a:cxn ang="0">
                  <a:pos x="T8" y="T9"/>
                </a:cxn>
                <a:cxn ang="0">
                  <a:pos x="T10" y="T11"/>
                </a:cxn>
                <a:cxn ang="0">
                  <a:pos x="T12" y="T13"/>
                </a:cxn>
              </a:cxnLst>
              <a:rect l="0" t="0" r="r" b="b"/>
              <a:pathLst>
                <a:path w="87" h="118">
                  <a:moveTo>
                    <a:pt x="73" y="36"/>
                  </a:moveTo>
                  <a:cubicBezTo>
                    <a:pt x="72" y="28"/>
                    <a:pt x="72" y="23"/>
                    <a:pt x="71" y="15"/>
                  </a:cubicBezTo>
                  <a:cubicBezTo>
                    <a:pt x="1" y="0"/>
                    <a:pt x="1" y="0"/>
                    <a:pt x="1" y="0"/>
                  </a:cubicBezTo>
                  <a:cubicBezTo>
                    <a:pt x="2" y="6"/>
                    <a:pt x="0" y="8"/>
                    <a:pt x="0" y="14"/>
                  </a:cubicBezTo>
                  <a:cubicBezTo>
                    <a:pt x="3" y="40"/>
                    <a:pt x="1" y="77"/>
                    <a:pt x="3" y="115"/>
                  </a:cubicBezTo>
                  <a:cubicBezTo>
                    <a:pt x="87" y="118"/>
                    <a:pt x="87" y="118"/>
                    <a:pt x="87" y="118"/>
                  </a:cubicBezTo>
                  <a:cubicBezTo>
                    <a:pt x="80" y="92"/>
                    <a:pt x="77" y="65"/>
                    <a:pt x="73" y="36"/>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6" name="Freeform 169"/>
            <p:cNvSpPr/>
            <p:nvPr/>
          </p:nvSpPr>
          <p:spPr bwMode="auto">
            <a:xfrm>
              <a:off x="5683250" y="3106738"/>
              <a:ext cx="323850" cy="204788"/>
            </a:xfrm>
            <a:custGeom>
              <a:avLst/>
              <a:gdLst>
                <a:gd name="T0" fmla="*/ 98 w 100"/>
                <a:gd name="T1" fmla="*/ 49 h 63"/>
                <a:gd name="T2" fmla="*/ 84 w 100"/>
                <a:gd name="T3" fmla="*/ 3 h 63"/>
                <a:gd name="T4" fmla="*/ 0 w 100"/>
                <a:gd name="T5" fmla="*/ 0 h 63"/>
                <a:gd name="T6" fmla="*/ 7 w 100"/>
                <a:gd name="T7" fmla="*/ 63 h 63"/>
                <a:gd name="T8" fmla="*/ 100 w 100"/>
                <a:gd name="T9" fmla="*/ 54 h 63"/>
                <a:gd name="T10" fmla="*/ 98 w 100"/>
                <a:gd name="T11" fmla="*/ 49 h 63"/>
              </a:gdLst>
              <a:ahLst/>
              <a:cxnLst>
                <a:cxn ang="0">
                  <a:pos x="T0" y="T1"/>
                </a:cxn>
                <a:cxn ang="0">
                  <a:pos x="T2" y="T3"/>
                </a:cxn>
                <a:cxn ang="0">
                  <a:pos x="T4" y="T5"/>
                </a:cxn>
                <a:cxn ang="0">
                  <a:pos x="T6" y="T7"/>
                </a:cxn>
                <a:cxn ang="0">
                  <a:pos x="T8" y="T9"/>
                </a:cxn>
                <a:cxn ang="0">
                  <a:pos x="T10" y="T11"/>
                </a:cxn>
              </a:cxnLst>
              <a:rect l="0" t="0" r="r" b="b"/>
              <a:pathLst>
                <a:path w="100" h="63">
                  <a:moveTo>
                    <a:pt x="98" y="49"/>
                  </a:moveTo>
                  <a:cubicBezTo>
                    <a:pt x="93" y="36"/>
                    <a:pt x="87" y="16"/>
                    <a:pt x="84" y="3"/>
                  </a:cubicBezTo>
                  <a:cubicBezTo>
                    <a:pt x="0" y="0"/>
                    <a:pt x="0" y="0"/>
                    <a:pt x="0" y="0"/>
                  </a:cubicBezTo>
                  <a:cubicBezTo>
                    <a:pt x="1" y="22"/>
                    <a:pt x="3" y="43"/>
                    <a:pt x="7" y="63"/>
                  </a:cubicBezTo>
                  <a:cubicBezTo>
                    <a:pt x="100" y="54"/>
                    <a:pt x="100" y="54"/>
                    <a:pt x="100" y="54"/>
                  </a:cubicBezTo>
                  <a:cubicBezTo>
                    <a:pt x="100" y="54"/>
                    <a:pt x="98" y="49"/>
                    <a:pt x="98" y="49"/>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7" name="Freeform 170"/>
            <p:cNvSpPr/>
            <p:nvPr/>
          </p:nvSpPr>
          <p:spPr bwMode="auto">
            <a:xfrm>
              <a:off x="5708650" y="3252788"/>
              <a:ext cx="311150" cy="115888"/>
            </a:xfrm>
            <a:custGeom>
              <a:avLst/>
              <a:gdLst>
                <a:gd name="T0" fmla="*/ 93 w 96"/>
                <a:gd name="T1" fmla="*/ 24 h 36"/>
                <a:gd name="T2" fmla="*/ 96 w 96"/>
                <a:gd name="T3" fmla="*/ 0 h 36"/>
                <a:gd name="T4" fmla="*/ 92 w 96"/>
                <a:gd name="T5" fmla="*/ 3 h 36"/>
                <a:gd name="T6" fmla="*/ 0 w 96"/>
                <a:gd name="T7" fmla="*/ 21 h 36"/>
                <a:gd name="T8" fmla="*/ 4 w 96"/>
                <a:gd name="T9" fmla="*/ 36 h 36"/>
                <a:gd name="T10" fmla="*/ 93 w 96"/>
                <a:gd name="T11" fmla="*/ 24 h 36"/>
              </a:gdLst>
              <a:ahLst/>
              <a:cxnLst>
                <a:cxn ang="0">
                  <a:pos x="T0" y="T1"/>
                </a:cxn>
                <a:cxn ang="0">
                  <a:pos x="T2" y="T3"/>
                </a:cxn>
                <a:cxn ang="0">
                  <a:pos x="T4" y="T5"/>
                </a:cxn>
                <a:cxn ang="0">
                  <a:pos x="T6" y="T7"/>
                </a:cxn>
                <a:cxn ang="0">
                  <a:pos x="T8" y="T9"/>
                </a:cxn>
                <a:cxn ang="0">
                  <a:pos x="T10" y="T11"/>
                </a:cxn>
              </a:cxnLst>
              <a:rect l="0" t="0" r="r" b="b"/>
              <a:pathLst>
                <a:path w="96" h="36">
                  <a:moveTo>
                    <a:pt x="93" y="24"/>
                  </a:moveTo>
                  <a:cubicBezTo>
                    <a:pt x="95" y="15"/>
                    <a:pt x="96" y="6"/>
                    <a:pt x="96" y="0"/>
                  </a:cubicBezTo>
                  <a:cubicBezTo>
                    <a:pt x="94" y="0"/>
                    <a:pt x="94" y="3"/>
                    <a:pt x="92" y="3"/>
                  </a:cubicBezTo>
                  <a:cubicBezTo>
                    <a:pt x="0" y="21"/>
                    <a:pt x="0" y="21"/>
                    <a:pt x="0" y="21"/>
                  </a:cubicBezTo>
                  <a:cubicBezTo>
                    <a:pt x="1" y="26"/>
                    <a:pt x="2" y="31"/>
                    <a:pt x="4" y="36"/>
                  </a:cubicBezTo>
                  <a:lnTo>
                    <a:pt x="93" y="24"/>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8" name="Freeform 171"/>
            <p:cNvSpPr/>
            <p:nvPr/>
          </p:nvSpPr>
          <p:spPr bwMode="auto">
            <a:xfrm>
              <a:off x="5715000" y="3327400"/>
              <a:ext cx="307975" cy="96838"/>
            </a:xfrm>
            <a:custGeom>
              <a:avLst/>
              <a:gdLst>
                <a:gd name="T0" fmla="*/ 94 w 95"/>
                <a:gd name="T1" fmla="*/ 0 h 30"/>
                <a:gd name="T2" fmla="*/ 0 w 95"/>
                <a:gd name="T3" fmla="*/ 12 h 30"/>
                <a:gd name="T4" fmla="*/ 7 w 95"/>
                <a:gd name="T5" fmla="*/ 30 h 30"/>
                <a:gd name="T6" fmla="*/ 93 w 95"/>
                <a:gd name="T7" fmla="*/ 19 h 30"/>
                <a:gd name="T8" fmla="*/ 94 w 95"/>
                <a:gd name="T9" fmla="*/ 0 h 30"/>
              </a:gdLst>
              <a:ahLst/>
              <a:cxnLst>
                <a:cxn ang="0">
                  <a:pos x="T0" y="T1"/>
                </a:cxn>
                <a:cxn ang="0">
                  <a:pos x="T2" y="T3"/>
                </a:cxn>
                <a:cxn ang="0">
                  <a:pos x="T4" y="T5"/>
                </a:cxn>
                <a:cxn ang="0">
                  <a:pos x="T6" y="T7"/>
                </a:cxn>
                <a:cxn ang="0">
                  <a:pos x="T8" y="T9"/>
                </a:cxn>
              </a:cxnLst>
              <a:rect l="0" t="0" r="r" b="b"/>
              <a:pathLst>
                <a:path w="95" h="30">
                  <a:moveTo>
                    <a:pt x="94" y="0"/>
                  </a:moveTo>
                  <a:cubicBezTo>
                    <a:pt x="0" y="12"/>
                    <a:pt x="0" y="12"/>
                    <a:pt x="0" y="12"/>
                  </a:cubicBezTo>
                  <a:cubicBezTo>
                    <a:pt x="1" y="17"/>
                    <a:pt x="5" y="25"/>
                    <a:pt x="7" y="30"/>
                  </a:cubicBezTo>
                  <a:cubicBezTo>
                    <a:pt x="93" y="19"/>
                    <a:pt x="93" y="19"/>
                    <a:pt x="93" y="19"/>
                  </a:cubicBezTo>
                  <a:cubicBezTo>
                    <a:pt x="95" y="13"/>
                    <a:pt x="93" y="5"/>
                    <a:pt x="94"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9" name="Freeform 172"/>
            <p:cNvSpPr/>
            <p:nvPr/>
          </p:nvSpPr>
          <p:spPr bwMode="auto">
            <a:xfrm>
              <a:off x="5737225" y="3389313"/>
              <a:ext cx="257175" cy="93663"/>
            </a:xfrm>
            <a:custGeom>
              <a:avLst/>
              <a:gdLst>
                <a:gd name="T0" fmla="*/ 79 w 79"/>
                <a:gd name="T1" fmla="*/ 0 h 29"/>
                <a:gd name="T2" fmla="*/ 0 w 79"/>
                <a:gd name="T3" fmla="*/ 12 h 29"/>
                <a:gd name="T4" fmla="*/ 11 w 79"/>
                <a:gd name="T5" fmla="*/ 29 h 29"/>
                <a:gd name="T6" fmla="*/ 67 w 79"/>
                <a:gd name="T7" fmla="*/ 23 h 29"/>
                <a:gd name="T8" fmla="*/ 79 w 79"/>
                <a:gd name="T9" fmla="*/ 0 h 29"/>
              </a:gdLst>
              <a:ahLst/>
              <a:cxnLst>
                <a:cxn ang="0">
                  <a:pos x="T0" y="T1"/>
                </a:cxn>
                <a:cxn ang="0">
                  <a:pos x="T2" y="T3"/>
                </a:cxn>
                <a:cxn ang="0">
                  <a:pos x="T4" y="T5"/>
                </a:cxn>
                <a:cxn ang="0">
                  <a:pos x="T6" y="T7"/>
                </a:cxn>
                <a:cxn ang="0">
                  <a:pos x="T8" y="T9"/>
                </a:cxn>
              </a:cxnLst>
              <a:rect l="0" t="0" r="r" b="b"/>
              <a:pathLst>
                <a:path w="79" h="29">
                  <a:moveTo>
                    <a:pt x="79" y="0"/>
                  </a:moveTo>
                  <a:cubicBezTo>
                    <a:pt x="0" y="12"/>
                    <a:pt x="0" y="12"/>
                    <a:pt x="0" y="12"/>
                  </a:cubicBezTo>
                  <a:cubicBezTo>
                    <a:pt x="3" y="21"/>
                    <a:pt x="6" y="22"/>
                    <a:pt x="11" y="29"/>
                  </a:cubicBezTo>
                  <a:cubicBezTo>
                    <a:pt x="67" y="23"/>
                    <a:pt x="67" y="23"/>
                    <a:pt x="67" y="23"/>
                  </a:cubicBezTo>
                  <a:cubicBezTo>
                    <a:pt x="72" y="14"/>
                    <a:pt x="76" y="9"/>
                    <a:pt x="79"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0" name="Freeform 173"/>
            <p:cNvSpPr/>
            <p:nvPr/>
          </p:nvSpPr>
          <p:spPr bwMode="auto">
            <a:xfrm>
              <a:off x="5773738" y="3462338"/>
              <a:ext cx="180975" cy="107950"/>
            </a:xfrm>
            <a:custGeom>
              <a:avLst/>
              <a:gdLst>
                <a:gd name="T0" fmla="*/ 0 w 56"/>
                <a:gd name="T1" fmla="*/ 6 h 33"/>
                <a:gd name="T2" fmla="*/ 11 w 56"/>
                <a:gd name="T3" fmla="*/ 18 h 33"/>
                <a:gd name="T4" fmla="*/ 56 w 56"/>
                <a:gd name="T5" fmla="*/ 0 h 33"/>
                <a:gd name="T6" fmla="*/ 0 w 56"/>
                <a:gd name="T7" fmla="*/ 6 h 33"/>
              </a:gdLst>
              <a:ahLst/>
              <a:cxnLst>
                <a:cxn ang="0">
                  <a:pos x="T0" y="T1"/>
                </a:cxn>
                <a:cxn ang="0">
                  <a:pos x="T2" y="T3"/>
                </a:cxn>
                <a:cxn ang="0">
                  <a:pos x="T4" y="T5"/>
                </a:cxn>
                <a:cxn ang="0">
                  <a:pos x="T6" y="T7"/>
                </a:cxn>
              </a:cxnLst>
              <a:rect l="0" t="0" r="r" b="b"/>
              <a:pathLst>
                <a:path w="56" h="33">
                  <a:moveTo>
                    <a:pt x="0" y="6"/>
                  </a:moveTo>
                  <a:cubicBezTo>
                    <a:pt x="3" y="10"/>
                    <a:pt x="7" y="14"/>
                    <a:pt x="11" y="18"/>
                  </a:cubicBezTo>
                  <a:cubicBezTo>
                    <a:pt x="29" y="33"/>
                    <a:pt x="45" y="20"/>
                    <a:pt x="56" y="0"/>
                  </a:cubicBezTo>
                  <a:lnTo>
                    <a:pt x="0" y="6"/>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1" name="Freeform 174"/>
            <p:cNvSpPr/>
            <p:nvPr/>
          </p:nvSpPr>
          <p:spPr bwMode="auto">
            <a:xfrm>
              <a:off x="5449888" y="2347913"/>
              <a:ext cx="19050" cy="57150"/>
            </a:xfrm>
            <a:custGeom>
              <a:avLst/>
              <a:gdLst>
                <a:gd name="T0" fmla="*/ 1 w 6"/>
                <a:gd name="T1" fmla="*/ 18 h 18"/>
                <a:gd name="T2" fmla="*/ 6 w 6"/>
                <a:gd name="T3" fmla="*/ 2 h 18"/>
                <a:gd name="T4" fmla="*/ 4 w 6"/>
                <a:gd name="T5" fmla="*/ 0 h 18"/>
                <a:gd name="T6" fmla="*/ 1 w 6"/>
                <a:gd name="T7" fmla="*/ 18 h 18"/>
              </a:gdLst>
              <a:ahLst/>
              <a:cxnLst>
                <a:cxn ang="0">
                  <a:pos x="T0" y="T1"/>
                </a:cxn>
                <a:cxn ang="0">
                  <a:pos x="T2" y="T3"/>
                </a:cxn>
                <a:cxn ang="0">
                  <a:pos x="T4" y="T5"/>
                </a:cxn>
                <a:cxn ang="0">
                  <a:pos x="T6" y="T7"/>
                </a:cxn>
              </a:cxnLst>
              <a:rect l="0" t="0" r="r" b="b"/>
              <a:pathLst>
                <a:path w="6" h="18">
                  <a:moveTo>
                    <a:pt x="1" y="18"/>
                  </a:moveTo>
                  <a:cubicBezTo>
                    <a:pt x="2" y="17"/>
                    <a:pt x="6" y="2"/>
                    <a:pt x="6" y="2"/>
                  </a:cubicBezTo>
                  <a:cubicBezTo>
                    <a:pt x="6" y="2"/>
                    <a:pt x="5" y="1"/>
                    <a:pt x="4" y="0"/>
                  </a:cubicBezTo>
                  <a:cubicBezTo>
                    <a:pt x="1" y="14"/>
                    <a:pt x="0" y="18"/>
                    <a:pt x="1"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2" name="Freeform 175"/>
            <p:cNvSpPr/>
            <p:nvPr/>
          </p:nvSpPr>
          <p:spPr bwMode="auto">
            <a:xfrm>
              <a:off x="5300663" y="6362700"/>
              <a:ext cx="498475" cy="495300"/>
            </a:xfrm>
            <a:custGeom>
              <a:avLst/>
              <a:gdLst>
                <a:gd name="T0" fmla="*/ 15 w 154"/>
                <a:gd name="T1" fmla="*/ 0 h 153"/>
                <a:gd name="T2" fmla="*/ 13 w 154"/>
                <a:gd name="T3" fmla="*/ 1 h 153"/>
                <a:gd name="T4" fmla="*/ 0 w 154"/>
                <a:gd name="T5" fmla="*/ 153 h 153"/>
                <a:gd name="T6" fmla="*/ 3 w 154"/>
                <a:gd name="T7" fmla="*/ 153 h 153"/>
                <a:gd name="T8" fmla="*/ 154 w 154"/>
                <a:gd name="T9" fmla="*/ 25 h 153"/>
                <a:gd name="T10" fmla="*/ 15 w 154"/>
                <a:gd name="T11" fmla="*/ 0 h 153"/>
              </a:gdLst>
              <a:ahLst/>
              <a:cxnLst>
                <a:cxn ang="0">
                  <a:pos x="T0" y="T1"/>
                </a:cxn>
                <a:cxn ang="0">
                  <a:pos x="T2" y="T3"/>
                </a:cxn>
                <a:cxn ang="0">
                  <a:pos x="T4" y="T5"/>
                </a:cxn>
                <a:cxn ang="0">
                  <a:pos x="T6" y="T7"/>
                </a:cxn>
                <a:cxn ang="0">
                  <a:pos x="T8" y="T9"/>
                </a:cxn>
                <a:cxn ang="0">
                  <a:pos x="T10" y="T11"/>
                </a:cxn>
              </a:cxnLst>
              <a:rect l="0" t="0" r="r" b="b"/>
              <a:pathLst>
                <a:path w="154" h="153">
                  <a:moveTo>
                    <a:pt x="15" y="0"/>
                  </a:moveTo>
                  <a:cubicBezTo>
                    <a:pt x="13" y="1"/>
                    <a:pt x="13" y="1"/>
                    <a:pt x="13" y="1"/>
                  </a:cubicBezTo>
                  <a:cubicBezTo>
                    <a:pt x="5" y="93"/>
                    <a:pt x="0" y="153"/>
                    <a:pt x="0" y="153"/>
                  </a:cubicBezTo>
                  <a:cubicBezTo>
                    <a:pt x="3" y="153"/>
                    <a:pt x="3" y="153"/>
                    <a:pt x="3" y="153"/>
                  </a:cubicBezTo>
                  <a:cubicBezTo>
                    <a:pt x="154" y="25"/>
                    <a:pt x="154" y="25"/>
                    <a:pt x="154" y="25"/>
                  </a:cubicBezTo>
                  <a:lnTo>
                    <a:pt x="15" y="0"/>
                  </a:lnTo>
                  <a:close/>
                </a:path>
              </a:pathLst>
            </a:custGeom>
            <a:solidFill>
              <a:srgbClr val="FFB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3" name="Freeform 176"/>
            <p:cNvSpPr/>
            <p:nvPr/>
          </p:nvSpPr>
          <p:spPr bwMode="auto">
            <a:xfrm>
              <a:off x="5822950" y="6450013"/>
              <a:ext cx="327025" cy="333375"/>
            </a:xfrm>
            <a:custGeom>
              <a:avLst/>
              <a:gdLst>
                <a:gd name="T0" fmla="*/ 124 w 206"/>
                <a:gd name="T1" fmla="*/ 23 h 210"/>
                <a:gd name="T2" fmla="*/ 0 w 206"/>
                <a:gd name="T3" fmla="*/ 0 h 210"/>
                <a:gd name="T4" fmla="*/ 206 w 206"/>
                <a:gd name="T5" fmla="*/ 210 h 210"/>
                <a:gd name="T6" fmla="*/ 124 w 206"/>
                <a:gd name="T7" fmla="*/ 23 h 210"/>
              </a:gdLst>
              <a:ahLst/>
              <a:cxnLst>
                <a:cxn ang="0">
                  <a:pos x="T0" y="T1"/>
                </a:cxn>
                <a:cxn ang="0">
                  <a:pos x="T2" y="T3"/>
                </a:cxn>
                <a:cxn ang="0">
                  <a:pos x="T4" y="T5"/>
                </a:cxn>
                <a:cxn ang="0">
                  <a:pos x="T6" y="T7"/>
                </a:cxn>
              </a:cxnLst>
              <a:rect l="0" t="0" r="r" b="b"/>
              <a:pathLst>
                <a:path w="206" h="210">
                  <a:moveTo>
                    <a:pt x="124" y="23"/>
                  </a:moveTo>
                  <a:lnTo>
                    <a:pt x="0" y="0"/>
                  </a:lnTo>
                  <a:lnTo>
                    <a:pt x="206" y="210"/>
                  </a:lnTo>
                  <a:lnTo>
                    <a:pt x="124" y="23"/>
                  </a:lnTo>
                  <a:close/>
                </a:path>
              </a:pathLst>
            </a:custGeom>
            <a:solidFill>
              <a:srgbClr val="6D9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4" name="Freeform 177"/>
            <p:cNvSpPr/>
            <p:nvPr/>
          </p:nvSpPr>
          <p:spPr bwMode="auto">
            <a:xfrm>
              <a:off x="5310188" y="6443663"/>
              <a:ext cx="842963" cy="414338"/>
            </a:xfrm>
            <a:custGeom>
              <a:avLst/>
              <a:gdLst>
                <a:gd name="T0" fmla="*/ 323 w 531"/>
                <a:gd name="T1" fmla="*/ 4 h 261"/>
                <a:gd name="T2" fmla="*/ 308 w 531"/>
                <a:gd name="T3" fmla="*/ 0 h 261"/>
                <a:gd name="T4" fmla="*/ 0 w 531"/>
                <a:gd name="T5" fmla="*/ 261 h 261"/>
                <a:gd name="T6" fmla="*/ 531 w 531"/>
                <a:gd name="T7" fmla="*/ 220 h 261"/>
                <a:gd name="T8" fmla="*/ 529 w 531"/>
                <a:gd name="T9" fmla="*/ 214 h 261"/>
                <a:gd name="T10" fmla="*/ 323 w 531"/>
                <a:gd name="T11" fmla="*/ 4 h 261"/>
              </a:gdLst>
              <a:ahLst/>
              <a:cxnLst>
                <a:cxn ang="0">
                  <a:pos x="T0" y="T1"/>
                </a:cxn>
                <a:cxn ang="0">
                  <a:pos x="T2" y="T3"/>
                </a:cxn>
                <a:cxn ang="0">
                  <a:pos x="T4" y="T5"/>
                </a:cxn>
                <a:cxn ang="0">
                  <a:pos x="T6" y="T7"/>
                </a:cxn>
                <a:cxn ang="0">
                  <a:pos x="T8" y="T9"/>
                </a:cxn>
                <a:cxn ang="0">
                  <a:pos x="T10" y="T11"/>
                </a:cxn>
              </a:cxnLst>
              <a:rect l="0" t="0" r="r" b="b"/>
              <a:pathLst>
                <a:path w="531" h="261">
                  <a:moveTo>
                    <a:pt x="323" y="4"/>
                  </a:moveTo>
                  <a:lnTo>
                    <a:pt x="308" y="0"/>
                  </a:lnTo>
                  <a:lnTo>
                    <a:pt x="0" y="261"/>
                  </a:lnTo>
                  <a:lnTo>
                    <a:pt x="531" y="220"/>
                  </a:lnTo>
                  <a:lnTo>
                    <a:pt x="529" y="214"/>
                  </a:lnTo>
                  <a:lnTo>
                    <a:pt x="323" y="4"/>
                  </a:lnTo>
                  <a:close/>
                </a:path>
              </a:pathLst>
            </a:custGeom>
            <a:solidFill>
              <a:srgbClr val="74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5" name="Freeform 178"/>
            <p:cNvSpPr/>
            <p:nvPr/>
          </p:nvSpPr>
          <p:spPr bwMode="auto">
            <a:xfrm>
              <a:off x="5349875" y="6059488"/>
              <a:ext cx="669925" cy="427038"/>
            </a:xfrm>
            <a:custGeom>
              <a:avLst/>
              <a:gdLst>
                <a:gd name="T0" fmla="*/ 149 w 207"/>
                <a:gd name="T1" fmla="*/ 0 h 132"/>
                <a:gd name="T2" fmla="*/ 122 w 207"/>
                <a:gd name="T3" fmla="*/ 1 h 132"/>
                <a:gd name="T4" fmla="*/ 0 w 207"/>
                <a:gd name="T5" fmla="*/ 94 h 132"/>
                <a:gd name="T6" fmla="*/ 207 w 207"/>
                <a:gd name="T7" fmla="*/ 132 h 132"/>
                <a:gd name="T8" fmla="*/ 149 w 207"/>
                <a:gd name="T9" fmla="*/ 0 h 132"/>
              </a:gdLst>
              <a:ahLst/>
              <a:cxnLst>
                <a:cxn ang="0">
                  <a:pos x="T0" y="T1"/>
                </a:cxn>
                <a:cxn ang="0">
                  <a:pos x="T2" y="T3"/>
                </a:cxn>
                <a:cxn ang="0">
                  <a:pos x="T4" y="T5"/>
                </a:cxn>
                <a:cxn ang="0">
                  <a:pos x="T6" y="T7"/>
                </a:cxn>
                <a:cxn ang="0">
                  <a:pos x="T8" y="T9"/>
                </a:cxn>
              </a:cxnLst>
              <a:rect l="0" t="0" r="r" b="b"/>
              <a:pathLst>
                <a:path w="207" h="132">
                  <a:moveTo>
                    <a:pt x="149" y="0"/>
                  </a:moveTo>
                  <a:cubicBezTo>
                    <a:pt x="140" y="0"/>
                    <a:pt x="131" y="1"/>
                    <a:pt x="122" y="1"/>
                  </a:cubicBezTo>
                  <a:cubicBezTo>
                    <a:pt x="0" y="94"/>
                    <a:pt x="0" y="94"/>
                    <a:pt x="0" y="94"/>
                  </a:cubicBezTo>
                  <a:cubicBezTo>
                    <a:pt x="207" y="132"/>
                    <a:pt x="207" y="132"/>
                    <a:pt x="207" y="132"/>
                  </a:cubicBezTo>
                  <a:lnTo>
                    <a:pt x="149" y="0"/>
                  </a:lnTo>
                  <a:close/>
                </a:path>
              </a:pathLst>
            </a:custGeom>
            <a:solidFill>
              <a:srgbClr val="936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6" name="Freeform 179"/>
            <p:cNvSpPr/>
            <p:nvPr/>
          </p:nvSpPr>
          <p:spPr bwMode="auto">
            <a:xfrm>
              <a:off x="5832475" y="6030913"/>
              <a:ext cx="371475" cy="762000"/>
            </a:xfrm>
            <a:custGeom>
              <a:avLst/>
              <a:gdLst>
                <a:gd name="T0" fmla="*/ 115 w 115"/>
                <a:gd name="T1" fmla="*/ 235 h 236"/>
                <a:gd name="T2" fmla="*/ 97 w 115"/>
                <a:gd name="T3" fmla="*/ 0 h 236"/>
                <a:gd name="T4" fmla="*/ 69 w 115"/>
                <a:gd name="T5" fmla="*/ 3 h 236"/>
                <a:gd name="T6" fmla="*/ 0 w 115"/>
                <a:gd name="T7" fmla="*/ 9 h 236"/>
                <a:gd name="T8" fmla="*/ 99 w 115"/>
                <a:gd name="T9" fmla="*/ 236 h 236"/>
                <a:gd name="T10" fmla="*/ 115 w 115"/>
                <a:gd name="T11" fmla="*/ 235 h 236"/>
              </a:gdLst>
              <a:ahLst/>
              <a:cxnLst>
                <a:cxn ang="0">
                  <a:pos x="T0" y="T1"/>
                </a:cxn>
                <a:cxn ang="0">
                  <a:pos x="T2" y="T3"/>
                </a:cxn>
                <a:cxn ang="0">
                  <a:pos x="T4" y="T5"/>
                </a:cxn>
                <a:cxn ang="0">
                  <a:pos x="T6" y="T7"/>
                </a:cxn>
                <a:cxn ang="0">
                  <a:pos x="T8" y="T9"/>
                </a:cxn>
                <a:cxn ang="0">
                  <a:pos x="T10" y="T11"/>
                </a:cxn>
              </a:cxnLst>
              <a:rect l="0" t="0" r="r" b="b"/>
              <a:pathLst>
                <a:path w="115" h="236">
                  <a:moveTo>
                    <a:pt x="115" y="235"/>
                  </a:moveTo>
                  <a:cubicBezTo>
                    <a:pt x="115" y="235"/>
                    <a:pt x="106" y="131"/>
                    <a:pt x="97" y="0"/>
                  </a:cubicBezTo>
                  <a:cubicBezTo>
                    <a:pt x="88" y="1"/>
                    <a:pt x="79" y="2"/>
                    <a:pt x="69" y="3"/>
                  </a:cubicBezTo>
                  <a:cubicBezTo>
                    <a:pt x="46" y="5"/>
                    <a:pt x="23" y="7"/>
                    <a:pt x="0" y="9"/>
                  </a:cubicBezTo>
                  <a:cubicBezTo>
                    <a:pt x="99" y="236"/>
                    <a:pt x="99" y="236"/>
                    <a:pt x="99" y="236"/>
                  </a:cubicBezTo>
                  <a:lnTo>
                    <a:pt x="115" y="235"/>
                  </a:lnTo>
                  <a:close/>
                </a:path>
              </a:pathLst>
            </a:custGeom>
            <a:solidFill>
              <a:srgbClr val="A4B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7" name="Freeform 180"/>
            <p:cNvSpPr/>
            <p:nvPr/>
          </p:nvSpPr>
          <p:spPr bwMode="auto">
            <a:xfrm>
              <a:off x="5341938" y="6062663"/>
              <a:ext cx="403225" cy="303213"/>
            </a:xfrm>
            <a:custGeom>
              <a:avLst/>
              <a:gdLst>
                <a:gd name="T0" fmla="*/ 7 w 124"/>
                <a:gd name="T1" fmla="*/ 10 h 94"/>
                <a:gd name="T2" fmla="*/ 0 w 124"/>
                <a:gd name="T3" fmla="*/ 94 h 94"/>
                <a:gd name="T4" fmla="*/ 124 w 124"/>
                <a:gd name="T5" fmla="*/ 0 h 94"/>
                <a:gd name="T6" fmla="*/ 7 w 124"/>
                <a:gd name="T7" fmla="*/ 10 h 94"/>
              </a:gdLst>
              <a:ahLst/>
              <a:cxnLst>
                <a:cxn ang="0">
                  <a:pos x="T0" y="T1"/>
                </a:cxn>
                <a:cxn ang="0">
                  <a:pos x="T2" y="T3"/>
                </a:cxn>
                <a:cxn ang="0">
                  <a:pos x="T4" y="T5"/>
                </a:cxn>
                <a:cxn ang="0">
                  <a:pos x="T6" y="T7"/>
                </a:cxn>
              </a:cxnLst>
              <a:rect l="0" t="0" r="r" b="b"/>
              <a:pathLst>
                <a:path w="124" h="94">
                  <a:moveTo>
                    <a:pt x="7" y="10"/>
                  </a:moveTo>
                  <a:cubicBezTo>
                    <a:pt x="5" y="40"/>
                    <a:pt x="2" y="69"/>
                    <a:pt x="0" y="94"/>
                  </a:cubicBezTo>
                  <a:cubicBezTo>
                    <a:pt x="124" y="0"/>
                    <a:pt x="124" y="0"/>
                    <a:pt x="124" y="0"/>
                  </a:cubicBezTo>
                  <a:cubicBezTo>
                    <a:pt x="85" y="3"/>
                    <a:pt x="46" y="5"/>
                    <a:pt x="7" y="10"/>
                  </a:cubicBezTo>
                  <a:close/>
                </a:path>
              </a:pathLst>
            </a:custGeom>
            <a:solidFill>
              <a:srgbClr val="FF88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8" name="Freeform 181"/>
            <p:cNvSpPr/>
            <p:nvPr/>
          </p:nvSpPr>
          <p:spPr bwMode="auto">
            <a:xfrm>
              <a:off x="5365750" y="5738813"/>
              <a:ext cx="781050" cy="355600"/>
            </a:xfrm>
            <a:custGeom>
              <a:avLst/>
              <a:gdLst>
                <a:gd name="T0" fmla="*/ 0 w 241"/>
                <a:gd name="T1" fmla="*/ 110 h 110"/>
                <a:gd name="T2" fmla="*/ 213 w 241"/>
                <a:gd name="T3" fmla="*/ 93 h 110"/>
                <a:gd name="T4" fmla="*/ 241 w 241"/>
                <a:gd name="T5" fmla="*/ 90 h 110"/>
                <a:gd name="T6" fmla="*/ 237 w 241"/>
                <a:gd name="T7" fmla="*/ 20 h 110"/>
                <a:gd name="T8" fmla="*/ 9 w 241"/>
                <a:gd name="T9" fmla="*/ 0 h 110"/>
                <a:gd name="T10" fmla="*/ 0 w 241"/>
                <a:gd name="T11" fmla="*/ 110 h 110"/>
              </a:gdLst>
              <a:ahLst/>
              <a:cxnLst>
                <a:cxn ang="0">
                  <a:pos x="T0" y="T1"/>
                </a:cxn>
                <a:cxn ang="0">
                  <a:pos x="T2" y="T3"/>
                </a:cxn>
                <a:cxn ang="0">
                  <a:pos x="T4" y="T5"/>
                </a:cxn>
                <a:cxn ang="0">
                  <a:pos x="T6" y="T7"/>
                </a:cxn>
                <a:cxn ang="0">
                  <a:pos x="T8" y="T9"/>
                </a:cxn>
                <a:cxn ang="0">
                  <a:pos x="T10" y="T11"/>
                </a:cxn>
              </a:cxnLst>
              <a:rect l="0" t="0" r="r" b="b"/>
              <a:pathLst>
                <a:path w="241" h="110">
                  <a:moveTo>
                    <a:pt x="0" y="110"/>
                  </a:moveTo>
                  <a:cubicBezTo>
                    <a:pt x="72" y="101"/>
                    <a:pt x="141" y="101"/>
                    <a:pt x="213" y="93"/>
                  </a:cubicBezTo>
                  <a:cubicBezTo>
                    <a:pt x="223" y="92"/>
                    <a:pt x="232" y="91"/>
                    <a:pt x="241" y="90"/>
                  </a:cubicBezTo>
                  <a:cubicBezTo>
                    <a:pt x="240" y="67"/>
                    <a:pt x="238" y="44"/>
                    <a:pt x="237" y="20"/>
                  </a:cubicBezTo>
                  <a:cubicBezTo>
                    <a:pt x="161" y="15"/>
                    <a:pt x="85" y="7"/>
                    <a:pt x="9" y="0"/>
                  </a:cubicBezTo>
                  <a:cubicBezTo>
                    <a:pt x="6" y="38"/>
                    <a:pt x="3" y="75"/>
                    <a:pt x="0" y="11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9" name="Freeform 182"/>
            <p:cNvSpPr/>
            <p:nvPr/>
          </p:nvSpPr>
          <p:spPr bwMode="auto">
            <a:xfrm>
              <a:off x="5500688" y="4297363"/>
              <a:ext cx="590550" cy="138113"/>
            </a:xfrm>
            <a:custGeom>
              <a:avLst/>
              <a:gdLst>
                <a:gd name="T0" fmla="*/ 182 w 182"/>
                <a:gd name="T1" fmla="*/ 29 h 43"/>
                <a:gd name="T2" fmla="*/ 1 w 182"/>
                <a:gd name="T3" fmla="*/ 0 h 43"/>
                <a:gd name="T4" fmla="*/ 0 w 182"/>
                <a:gd name="T5" fmla="*/ 20 h 43"/>
                <a:gd name="T6" fmla="*/ 181 w 182"/>
                <a:gd name="T7" fmla="*/ 43 h 43"/>
                <a:gd name="T8" fmla="*/ 182 w 182"/>
                <a:gd name="T9" fmla="*/ 29 h 43"/>
              </a:gdLst>
              <a:ahLst/>
              <a:cxnLst>
                <a:cxn ang="0">
                  <a:pos x="T0" y="T1"/>
                </a:cxn>
                <a:cxn ang="0">
                  <a:pos x="T2" y="T3"/>
                </a:cxn>
                <a:cxn ang="0">
                  <a:pos x="T4" y="T5"/>
                </a:cxn>
                <a:cxn ang="0">
                  <a:pos x="T6" y="T7"/>
                </a:cxn>
                <a:cxn ang="0">
                  <a:pos x="T8" y="T9"/>
                </a:cxn>
              </a:cxnLst>
              <a:rect l="0" t="0" r="r" b="b"/>
              <a:pathLst>
                <a:path w="182" h="43">
                  <a:moveTo>
                    <a:pt x="182" y="29"/>
                  </a:moveTo>
                  <a:cubicBezTo>
                    <a:pt x="1" y="0"/>
                    <a:pt x="1" y="0"/>
                    <a:pt x="1" y="0"/>
                  </a:cubicBezTo>
                  <a:cubicBezTo>
                    <a:pt x="1" y="6"/>
                    <a:pt x="0" y="13"/>
                    <a:pt x="0" y="20"/>
                  </a:cubicBezTo>
                  <a:cubicBezTo>
                    <a:pt x="181" y="43"/>
                    <a:pt x="181" y="43"/>
                    <a:pt x="181" y="43"/>
                  </a:cubicBezTo>
                  <a:cubicBezTo>
                    <a:pt x="182" y="38"/>
                    <a:pt x="182" y="33"/>
                    <a:pt x="182" y="29"/>
                  </a:cubicBez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0" name="Freeform 183"/>
            <p:cNvSpPr/>
            <p:nvPr/>
          </p:nvSpPr>
          <p:spPr bwMode="auto">
            <a:xfrm>
              <a:off x="5494338" y="4362450"/>
              <a:ext cx="593725" cy="112713"/>
            </a:xfrm>
            <a:custGeom>
              <a:avLst/>
              <a:gdLst>
                <a:gd name="T0" fmla="*/ 183 w 183"/>
                <a:gd name="T1" fmla="*/ 23 h 35"/>
                <a:gd name="T2" fmla="*/ 2 w 183"/>
                <a:gd name="T3" fmla="*/ 0 h 35"/>
                <a:gd name="T4" fmla="*/ 0 w 183"/>
                <a:gd name="T5" fmla="*/ 25 h 35"/>
                <a:gd name="T6" fmla="*/ 183 w 183"/>
                <a:gd name="T7" fmla="*/ 35 h 35"/>
                <a:gd name="T8" fmla="*/ 183 w 183"/>
                <a:gd name="T9" fmla="*/ 23 h 35"/>
              </a:gdLst>
              <a:ahLst/>
              <a:cxnLst>
                <a:cxn ang="0">
                  <a:pos x="T0" y="T1"/>
                </a:cxn>
                <a:cxn ang="0">
                  <a:pos x="T2" y="T3"/>
                </a:cxn>
                <a:cxn ang="0">
                  <a:pos x="T4" y="T5"/>
                </a:cxn>
                <a:cxn ang="0">
                  <a:pos x="T6" y="T7"/>
                </a:cxn>
                <a:cxn ang="0">
                  <a:pos x="T8" y="T9"/>
                </a:cxn>
              </a:cxnLst>
              <a:rect l="0" t="0" r="r" b="b"/>
              <a:pathLst>
                <a:path w="183" h="35">
                  <a:moveTo>
                    <a:pt x="183" y="23"/>
                  </a:moveTo>
                  <a:cubicBezTo>
                    <a:pt x="2" y="0"/>
                    <a:pt x="2" y="0"/>
                    <a:pt x="2" y="0"/>
                  </a:cubicBezTo>
                  <a:cubicBezTo>
                    <a:pt x="1" y="8"/>
                    <a:pt x="1" y="17"/>
                    <a:pt x="0" y="25"/>
                  </a:cubicBezTo>
                  <a:cubicBezTo>
                    <a:pt x="183" y="35"/>
                    <a:pt x="183" y="35"/>
                    <a:pt x="183" y="35"/>
                  </a:cubicBezTo>
                  <a:cubicBezTo>
                    <a:pt x="183" y="31"/>
                    <a:pt x="183" y="27"/>
                    <a:pt x="183" y="2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1" name="Freeform 184"/>
            <p:cNvSpPr/>
            <p:nvPr/>
          </p:nvSpPr>
          <p:spPr bwMode="auto">
            <a:xfrm>
              <a:off x="5487988" y="4443413"/>
              <a:ext cx="600075" cy="73025"/>
            </a:xfrm>
            <a:custGeom>
              <a:avLst/>
              <a:gdLst>
                <a:gd name="T0" fmla="*/ 2 w 185"/>
                <a:gd name="T1" fmla="*/ 0 h 23"/>
                <a:gd name="T2" fmla="*/ 0 w 185"/>
                <a:gd name="T3" fmla="*/ 23 h 23"/>
                <a:gd name="T4" fmla="*/ 184 w 185"/>
                <a:gd name="T5" fmla="*/ 20 h 23"/>
                <a:gd name="T6" fmla="*/ 185 w 185"/>
                <a:gd name="T7" fmla="*/ 10 h 23"/>
                <a:gd name="T8" fmla="*/ 2 w 185"/>
                <a:gd name="T9" fmla="*/ 0 h 23"/>
              </a:gdLst>
              <a:ahLst/>
              <a:cxnLst>
                <a:cxn ang="0">
                  <a:pos x="T0" y="T1"/>
                </a:cxn>
                <a:cxn ang="0">
                  <a:pos x="T2" y="T3"/>
                </a:cxn>
                <a:cxn ang="0">
                  <a:pos x="T4" y="T5"/>
                </a:cxn>
                <a:cxn ang="0">
                  <a:pos x="T6" y="T7"/>
                </a:cxn>
                <a:cxn ang="0">
                  <a:pos x="T8" y="T9"/>
                </a:cxn>
              </a:cxnLst>
              <a:rect l="0" t="0" r="r" b="b"/>
              <a:pathLst>
                <a:path w="185" h="23">
                  <a:moveTo>
                    <a:pt x="2" y="0"/>
                  </a:moveTo>
                  <a:cubicBezTo>
                    <a:pt x="1" y="8"/>
                    <a:pt x="1" y="15"/>
                    <a:pt x="0" y="23"/>
                  </a:cubicBezTo>
                  <a:cubicBezTo>
                    <a:pt x="62" y="21"/>
                    <a:pt x="123" y="21"/>
                    <a:pt x="184" y="20"/>
                  </a:cubicBezTo>
                  <a:cubicBezTo>
                    <a:pt x="184" y="16"/>
                    <a:pt x="185" y="13"/>
                    <a:pt x="185" y="10"/>
                  </a:cubicBezTo>
                  <a:lnTo>
                    <a:pt x="2" y="0"/>
                  </a:ln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2" name="Freeform 185"/>
            <p:cNvSpPr/>
            <p:nvPr/>
          </p:nvSpPr>
          <p:spPr bwMode="auto">
            <a:xfrm>
              <a:off x="5484813" y="4506913"/>
              <a:ext cx="600075" cy="61913"/>
            </a:xfrm>
            <a:custGeom>
              <a:avLst/>
              <a:gdLst>
                <a:gd name="T0" fmla="*/ 1 w 185"/>
                <a:gd name="T1" fmla="*/ 3 h 19"/>
                <a:gd name="T2" fmla="*/ 0 w 185"/>
                <a:gd name="T3" fmla="*/ 19 h 19"/>
                <a:gd name="T4" fmla="*/ 185 w 185"/>
                <a:gd name="T5" fmla="*/ 11 h 19"/>
                <a:gd name="T6" fmla="*/ 185 w 185"/>
                <a:gd name="T7" fmla="*/ 7 h 19"/>
                <a:gd name="T8" fmla="*/ 185 w 185"/>
                <a:gd name="T9" fmla="*/ 0 h 19"/>
                <a:gd name="T10" fmla="*/ 1 w 185"/>
                <a:gd name="T11" fmla="*/ 3 h 19"/>
              </a:gdLst>
              <a:ahLst/>
              <a:cxnLst>
                <a:cxn ang="0">
                  <a:pos x="T0" y="T1"/>
                </a:cxn>
                <a:cxn ang="0">
                  <a:pos x="T2" y="T3"/>
                </a:cxn>
                <a:cxn ang="0">
                  <a:pos x="T4" y="T5"/>
                </a:cxn>
                <a:cxn ang="0">
                  <a:pos x="T6" y="T7"/>
                </a:cxn>
                <a:cxn ang="0">
                  <a:pos x="T8" y="T9"/>
                </a:cxn>
                <a:cxn ang="0">
                  <a:pos x="T10" y="T11"/>
                </a:cxn>
              </a:cxnLst>
              <a:rect l="0" t="0" r="r" b="b"/>
              <a:pathLst>
                <a:path w="185" h="19">
                  <a:moveTo>
                    <a:pt x="1" y="3"/>
                  </a:moveTo>
                  <a:cubicBezTo>
                    <a:pt x="1" y="8"/>
                    <a:pt x="1" y="13"/>
                    <a:pt x="0" y="19"/>
                  </a:cubicBezTo>
                  <a:cubicBezTo>
                    <a:pt x="185" y="11"/>
                    <a:pt x="185" y="11"/>
                    <a:pt x="185" y="11"/>
                  </a:cubicBezTo>
                  <a:cubicBezTo>
                    <a:pt x="185" y="10"/>
                    <a:pt x="185" y="9"/>
                    <a:pt x="185" y="7"/>
                  </a:cubicBezTo>
                  <a:cubicBezTo>
                    <a:pt x="185" y="5"/>
                    <a:pt x="185" y="2"/>
                    <a:pt x="185" y="0"/>
                  </a:cubicBezTo>
                  <a:cubicBezTo>
                    <a:pt x="124" y="1"/>
                    <a:pt x="63" y="1"/>
                    <a:pt x="1" y="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3" name="Freeform 186"/>
            <p:cNvSpPr/>
            <p:nvPr/>
          </p:nvSpPr>
          <p:spPr bwMode="auto">
            <a:xfrm>
              <a:off x="5505450" y="4238625"/>
              <a:ext cx="592138" cy="152400"/>
            </a:xfrm>
            <a:custGeom>
              <a:avLst/>
              <a:gdLst>
                <a:gd name="T0" fmla="*/ 183 w 183"/>
                <a:gd name="T1" fmla="*/ 31 h 47"/>
                <a:gd name="T2" fmla="*/ 1 w 183"/>
                <a:gd name="T3" fmla="*/ 0 h 47"/>
                <a:gd name="T4" fmla="*/ 0 w 183"/>
                <a:gd name="T5" fmla="*/ 18 h 47"/>
                <a:gd name="T6" fmla="*/ 181 w 183"/>
                <a:gd name="T7" fmla="*/ 47 h 47"/>
                <a:gd name="T8" fmla="*/ 183 w 183"/>
                <a:gd name="T9" fmla="*/ 31 h 47"/>
              </a:gdLst>
              <a:ahLst/>
              <a:cxnLst>
                <a:cxn ang="0">
                  <a:pos x="T0" y="T1"/>
                </a:cxn>
                <a:cxn ang="0">
                  <a:pos x="T2" y="T3"/>
                </a:cxn>
                <a:cxn ang="0">
                  <a:pos x="T4" y="T5"/>
                </a:cxn>
                <a:cxn ang="0">
                  <a:pos x="T6" y="T7"/>
                </a:cxn>
                <a:cxn ang="0">
                  <a:pos x="T8" y="T9"/>
                </a:cxn>
              </a:cxnLst>
              <a:rect l="0" t="0" r="r" b="b"/>
              <a:pathLst>
                <a:path w="183" h="47">
                  <a:moveTo>
                    <a:pt x="183" y="31"/>
                  </a:moveTo>
                  <a:cubicBezTo>
                    <a:pt x="1" y="0"/>
                    <a:pt x="1" y="0"/>
                    <a:pt x="1" y="0"/>
                  </a:cubicBezTo>
                  <a:cubicBezTo>
                    <a:pt x="1" y="6"/>
                    <a:pt x="1" y="12"/>
                    <a:pt x="0" y="18"/>
                  </a:cubicBezTo>
                  <a:cubicBezTo>
                    <a:pt x="181" y="47"/>
                    <a:pt x="181" y="47"/>
                    <a:pt x="181" y="47"/>
                  </a:cubicBezTo>
                  <a:cubicBezTo>
                    <a:pt x="182" y="41"/>
                    <a:pt x="182" y="36"/>
                    <a:pt x="183" y="31"/>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4" name="Freeform 187"/>
            <p:cNvSpPr/>
            <p:nvPr/>
          </p:nvSpPr>
          <p:spPr bwMode="auto">
            <a:xfrm>
              <a:off x="5537200" y="3663950"/>
              <a:ext cx="673100" cy="268288"/>
            </a:xfrm>
            <a:custGeom>
              <a:avLst/>
              <a:gdLst>
                <a:gd name="T0" fmla="*/ 0 w 208"/>
                <a:gd name="T1" fmla="*/ 29 h 83"/>
                <a:gd name="T2" fmla="*/ 192 w 208"/>
                <a:gd name="T3" fmla="*/ 83 h 83"/>
                <a:gd name="T4" fmla="*/ 208 w 208"/>
                <a:gd name="T5" fmla="*/ 18 h 83"/>
                <a:gd name="T6" fmla="*/ 1 w 208"/>
                <a:gd name="T7" fmla="*/ 0 h 83"/>
                <a:gd name="T8" fmla="*/ 0 w 208"/>
                <a:gd name="T9" fmla="*/ 29 h 83"/>
              </a:gdLst>
              <a:ahLst/>
              <a:cxnLst>
                <a:cxn ang="0">
                  <a:pos x="T0" y="T1"/>
                </a:cxn>
                <a:cxn ang="0">
                  <a:pos x="T2" y="T3"/>
                </a:cxn>
                <a:cxn ang="0">
                  <a:pos x="T4" y="T5"/>
                </a:cxn>
                <a:cxn ang="0">
                  <a:pos x="T6" y="T7"/>
                </a:cxn>
                <a:cxn ang="0">
                  <a:pos x="T8" y="T9"/>
                </a:cxn>
              </a:cxnLst>
              <a:rect l="0" t="0" r="r" b="b"/>
              <a:pathLst>
                <a:path w="208" h="83">
                  <a:moveTo>
                    <a:pt x="0" y="29"/>
                  </a:moveTo>
                  <a:cubicBezTo>
                    <a:pt x="192" y="83"/>
                    <a:pt x="192" y="83"/>
                    <a:pt x="192" y="83"/>
                  </a:cubicBezTo>
                  <a:cubicBezTo>
                    <a:pt x="197" y="61"/>
                    <a:pt x="202" y="39"/>
                    <a:pt x="208" y="18"/>
                  </a:cubicBezTo>
                  <a:cubicBezTo>
                    <a:pt x="1" y="0"/>
                    <a:pt x="1" y="0"/>
                    <a:pt x="1" y="0"/>
                  </a:cubicBezTo>
                  <a:cubicBezTo>
                    <a:pt x="1" y="9"/>
                    <a:pt x="1" y="19"/>
                    <a:pt x="0" y="29"/>
                  </a:cubicBezTo>
                  <a:close/>
                </a:path>
              </a:pathLst>
            </a:custGeom>
            <a:solidFill>
              <a:srgbClr val="FFD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5" name="Freeform 188"/>
            <p:cNvSpPr/>
            <p:nvPr/>
          </p:nvSpPr>
          <p:spPr bwMode="auto">
            <a:xfrm>
              <a:off x="4905375" y="1103313"/>
              <a:ext cx="106363" cy="536575"/>
            </a:xfrm>
            <a:custGeom>
              <a:avLst/>
              <a:gdLst>
                <a:gd name="T0" fmla="*/ 33 w 33"/>
                <a:gd name="T1" fmla="*/ 162 h 166"/>
                <a:gd name="T2" fmla="*/ 0 w 33"/>
                <a:gd name="T3" fmla="*/ 0 h 166"/>
                <a:gd name="T4" fmla="*/ 0 w 33"/>
                <a:gd name="T5" fmla="*/ 138 h 166"/>
                <a:gd name="T6" fmla="*/ 7 w 33"/>
                <a:gd name="T7" fmla="*/ 166 h 166"/>
                <a:gd name="T8" fmla="*/ 33 w 33"/>
                <a:gd name="T9" fmla="*/ 162 h 166"/>
              </a:gdLst>
              <a:ahLst/>
              <a:cxnLst>
                <a:cxn ang="0">
                  <a:pos x="T0" y="T1"/>
                </a:cxn>
                <a:cxn ang="0">
                  <a:pos x="T2" y="T3"/>
                </a:cxn>
                <a:cxn ang="0">
                  <a:pos x="T4" y="T5"/>
                </a:cxn>
                <a:cxn ang="0">
                  <a:pos x="T6" y="T7"/>
                </a:cxn>
                <a:cxn ang="0">
                  <a:pos x="T8" y="T9"/>
                </a:cxn>
              </a:cxnLst>
              <a:rect l="0" t="0" r="r" b="b"/>
              <a:pathLst>
                <a:path w="33" h="166">
                  <a:moveTo>
                    <a:pt x="33" y="162"/>
                  </a:moveTo>
                  <a:cubicBezTo>
                    <a:pt x="12" y="92"/>
                    <a:pt x="0" y="0"/>
                    <a:pt x="0" y="0"/>
                  </a:cubicBezTo>
                  <a:cubicBezTo>
                    <a:pt x="0" y="138"/>
                    <a:pt x="0" y="138"/>
                    <a:pt x="0" y="138"/>
                  </a:cubicBezTo>
                  <a:cubicBezTo>
                    <a:pt x="2" y="147"/>
                    <a:pt x="4" y="156"/>
                    <a:pt x="7" y="166"/>
                  </a:cubicBezTo>
                  <a:lnTo>
                    <a:pt x="33" y="162"/>
                  </a:lnTo>
                  <a:close/>
                </a:path>
              </a:pathLst>
            </a:custGeom>
            <a:solidFill>
              <a:srgbClr val="FF97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6" name="Freeform 189"/>
            <p:cNvSpPr/>
            <p:nvPr/>
          </p:nvSpPr>
          <p:spPr bwMode="auto">
            <a:xfrm>
              <a:off x="4927600" y="1627188"/>
              <a:ext cx="288925" cy="434975"/>
            </a:xfrm>
            <a:custGeom>
              <a:avLst/>
              <a:gdLst>
                <a:gd name="T0" fmla="*/ 26 w 89"/>
                <a:gd name="T1" fmla="*/ 0 h 135"/>
                <a:gd name="T2" fmla="*/ 0 w 89"/>
                <a:gd name="T3" fmla="*/ 4 h 135"/>
                <a:gd name="T4" fmla="*/ 37 w 89"/>
                <a:gd name="T5" fmla="*/ 135 h 135"/>
                <a:gd name="T6" fmla="*/ 89 w 89"/>
                <a:gd name="T7" fmla="*/ 133 h 135"/>
                <a:gd name="T8" fmla="*/ 69 w 89"/>
                <a:gd name="T9" fmla="*/ 101 h 135"/>
                <a:gd name="T10" fmla="*/ 26 w 89"/>
                <a:gd name="T11" fmla="*/ 0 h 135"/>
              </a:gdLst>
              <a:ahLst/>
              <a:cxnLst>
                <a:cxn ang="0">
                  <a:pos x="T0" y="T1"/>
                </a:cxn>
                <a:cxn ang="0">
                  <a:pos x="T2" y="T3"/>
                </a:cxn>
                <a:cxn ang="0">
                  <a:pos x="T4" y="T5"/>
                </a:cxn>
                <a:cxn ang="0">
                  <a:pos x="T6" y="T7"/>
                </a:cxn>
                <a:cxn ang="0">
                  <a:pos x="T8" y="T9"/>
                </a:cxn>
                <a:cxn ang="0">
                  <a:pos x="T10" y="T11"/>
                </a:cxn>
              </a:cxnLst>
              <a:rect l="0" t="0" r="r" b="b"/>
              <a:pathLst>
                <a:path w="89" h="135">
                  <a:moveTo>
                    <a:pt x="26" y="0"/>
                  </a:moveTo>
                  <a:cubicBezTo>
                    <a:pt x="0" y="4"/>
                    <a:pt x="0" y="4"/>
                    <a:pt x="0" y="4"/>
                  </a:cubicBezTo>
                  <a:cubicBezTo>
                    <a:pt x="10" y="45"/>
                    <a:pt x="23" y="92"/>
                    <a:pt x="37" y="135"/>
                  </a:cubicBezTo>
                  <a:cubicBezTo>
                    <a:pt x="89" y="133"/>
                    <a:pt x="89" y="133"/>
                    <a:pt x="89" y="133"/>
                  </a:cubicBezTo>
                  <a:cubicBezTo>
                    <a:pt x="83" y="123"/>
                    <a:pt x="76" y="112"/>
                    <a:pt x="69" y="101"/>
                  </a:cubicBezTo>
                  <a:cubicBezTo>
                    <a:pt x="50" y="68"/>
                    <a:pt x="36" y="32"/>
                    <a:pt x="26" y="0"/>
                  </a:cubicBezTo>
                  <a:close/>
                </a:path>
              </a:pathLst>
            </a:custGeom>
            <a:solidFill>
              <a:srgbClr val="7C74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7" name="Freeform 190"/>
            <p:cNvSpPr/>
            <p:nvPr/>
          </p:nvSpPr>
          <p:spPr bwMode="auto">
            <a:xfrm>
              <a:off x="5048250" y="2055813"/>
              <a:ext cx="271463" cy="168275"/>
            </a:xfrm>
            <a:custGeom>
              <a:avLst/>
              <a:gdLst>
                <a:gd name="T0" fmla="*/ 0 w 84"/>
                <a:gd name="T1" fmla="*/ 2 h 52"/>
                <a:gd name="T2" fmla="*/ 18 w 84"/>
                <a:gd name="T3" fmla="*/ 52 h 52"/>
                <a:gd name="T4" fmla="*/ 84 w 84"/>
                <a:gd name="T5" fmla="*/ 44 h 52"/>
                <a:gd name="T6" fmla="*/ 52 w 84"/>
                <a:gd name="T7" fmla="*/ 0 h 52"/>
                <a:gd name="T8" fmla="*/ 0 w 84"/>
                <a:gd name="T9" fmla="*/ 2 h 52"/>
              </a:gdLst>
              <a:ahLst/>
              <a:cxnLst>
                <a:cxn ang="0">
                  <a:pos x="T0" y="T1"/>
                </a:cxn>
                <a:cxn ang="0">
                  <a:pos x="T2" y="T3"/>
                </a:cxn>
                <a:cxn ang="0">
                  <a:pos x="T4" y="T5"/>
                </a:cxn>
                <a:cxn ang="0">
                  <a:pos x="T6" y="T7"/>
                </a:cxn>
                <a:cxn ang="0">
                  <a:pos x="T8" y="T9"/>
                </a:cxn>
              </a:cxnLst>
              <a:rect l="0" t="0" r="r" b="b"/>
              <a:pathLst>
                <a:path w="84" h="52">
                  <a:moveTo>
                    <a:pt x="0" y="2"/>
                  </a:moveTo>
                  <a:cubicBezTo>
                    <a:pt x="6" y="19"/>
                    <a:pt x="12" y="37"/>
                    <a:pt x="18" y="52"/>
                  </a:cubicBezTo>
                  <a:cubicBezTo>
                    <a:pt x="84" y="44"/>
                    <a:pt x="84" y="44"/>
                    <a:pt x="84" y="44"/>
                  </a:cubicBezTo>
                  <a:cubicBezTo>
                    <a:pt x="74" y="33"/>
                    <a:pt x="64" y="18"/>
                    <a:pt x="52" y="0"/>
                  </a:cubicBezTo>
                  <a:lnTo>
                    <a:pt x="0" y="2"/>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8" name="Freeform 191"/>
            <p:cNvSpPr/>
            <p:nvPr/>
          </p:nvSpPr>
          <p:spPr bwMode="auto">
            <a:xfrm>
              <a:off x="5368925" y="1138238"/>
              <a:ext cx="236538" cy="87313"/>
            </a:xfrm>
            <a:custGeom>
              <a:avLst/>
              <a:gdLst>
                <a:gd name="T0" fmla="*/ 0 w 73"/>
                <a:gd name="T1" fmla="*/ 0 h 27"/>
                <a:gd name="T2" fmla="*/ 2 w 73"/>
                <a:gd name="T3" fmla="*/ 26 h 27"/>
                <a:gd name="T4" fmla="*/ 73 w 73"/>
                <a:gd name="T5" fmla="*/ 27 h 27"/>
                <a:gd name="T6" fmla="*/ 70 w 73"/>
                <a:gd name="T7" fmla="*/ 9 h 27"/>
                <a:gd name="T8" fmla="*/ 0 w 73"/>
                <a:gd name="T9" fmla="*/ 0 h 27"/>
              </a:gdLst>
              <a:ahLst/>
              <a:cxnLst>
                <a:cxn ang="0">
                  <a:pos x="T0" y="T1"/>
                </a:cxn>
                <a:cxn ang="0">
                  <a:pos x="T2" y="T3"/>
                </a:cxn>
                <a:cxn ang="0">
                  <a:pos x="T4" y="T5"/>
                </a:cxn>
                <a:cxn ang="0">
                  <a:pos x="T6" y="T7"/>
                </a:cxn>
                <a:cxn ang="0">
                  <a:pos x="T8" y="T9"/>
                </a:cxn>
              </a:cxnLst>
              <a:rect l="0" t="0" r="r" b="b"/>
              <a:pathLst>
                <a:path w="73" h="27">
                  <a:moveTo>
                    <a:pt x="0" y="0"/>
                  </a:moveTo>
                  <a:cubicBezTo>
                    <a:pt x="0" y="8"/>
                    <a:pt x="1" y="17"/>
                    <a:pt x="2" y="26"/>
                  </a:cubicBezTo>
                  <a:cubicBezTo>
                    <a:pt x="73" y="27"/>
                    <a:pt x="73" y="27"/>
                    <a:pt x="73" y="27"/>
                  </a:cubicBezTo>
                  <a:cubicBezTo>
                    <a:pt x="72" y="21"/>
                    <a:pt x="71" y="15"/>
                    <a:pt x="70" y="9"/>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9" name="Freeform 192"/>
            <p:cNvSpPr/>
            <p:nvPr/>
          </p:nvSpPr>
          <p:spPr bwMode="auto">
            <a:xfrm>
              <a:off x="5346700" y="657225"/>
              <a:ext cx="249238" cy="509588"/>
            </a:xfrm>
            <a:custGeom>
              <a:avLst/>
              <a:gdLst>
                <a:gd name="T0" fmla="*/ 63 w 77"/>
                <a:gd name="T1" fmla="*/ 0 h 158"/>
                <a:gd name="T2" fmla="*/ 5 w 77"/>
                <a:gd name="T3" fmla="*/ 20 h 158"/>
                <a:gd name="T4" fmla="*/ 1 w 77"/>
                <a:gd name="T5" fmla="*/ 64 h 158"/>
                <a:gd name="T6" fmla="*/ 7 w 77"/>
                <a:gd name="T7" fmla="*/ 149 h 158"/>
                <a:gd name="T8" fmla="*/ 77 w 77"/>
                <a:gd name="T9" fmla="*/ 158 h 158"/>
                <a:gd name="T10" fmla="*/ 63 w 77"/>
                <a:gd name="T11" fmla="*/ 0 h 158"/>
              </a:gdLst>
              <a:ahLst/>
              <a:cxnLst>
                <a:cxn ang="0">
                  <a:pos x="T0" y="T1"/>
                </a:cxn>
                <a:cxn ang="0">
                  <a:pos x="T2" y="T3"/>
                </a:cxn>
                <a:cxn ang="0">
                  <a:pos x="T4" y="T5"/>
                </a:cxn>
                <a:cxn ang="0">
                  <a:pos x="T6" y="T7"/>
                </a:cxn>
                <a:cxn ang="0">
                  <a:pos x="T8" y="T9"/>
                </a:cxn>
                <a:cxn ang="0">
                  <a:pos x="T10" y="T11"/>
                </a:cxn>
              </a:cxnLst>
              <a:rect l="0" t="0" r="r" b="b"/>
              <a:pathLst>
                <a:path w="77" h="158">
                  <a:moveTo>
                    <a:pt x="63" y="0"/>
                  </a:moveTo>
                  <a:cubicBezTo>
                    <a:pt x="5" y="20"/>
                    <a:pt x="5" y="20"/>
                    <a:pt x="5" y="20"/>
                  </a:cubicBezTo>
                  <a:cubicBezTo>
                    <a:pt x="4" y="38"/>
                    <a:pt x="3" y="54"/>
                    <a:pt x="1" y="64"/>
                  </a:cubicBezTo>
                  <a:cubicBezTo>
                    <a:pt x="0" y="77"/>
                    <a:pt x="2" y="108"/>
                    <a:pt x="7" y="149"/>
                  </a:cubicBezTo>
                  <a:cubicBezTo>
                    <a:pt x="77" y="158"/>
                    <a:pt x="77" y="158"/>
                    <a:pt x="77" y="158"/>
                  </a:cubicBezTo>
                  <a:cubicBezTo>
                    <a:pt x="70" y="98"/>
                    <a:pt x="65" y="42"/>
                    <a:pt x="63" y="0"/>
                  </a:cubicBezTo>
                  <a:close/>
                </a:path>
              </a:pathLst>
            </a:custGeom>
            <a:solidFill>
              <a:srgbClr val="FFB3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0" name="Freeform 193"/>
            <p:cNvSpPr/>
            <p:nvPr/>
          </p:nvSpPr>
          <p:spPr bwMode="auto">
            <a:xfrm>
              <a:off x="5362575" y="374650"/>
              <a:ext cx="187325" cy="346075"/>
            </a:xfrm>
            <a:custGeom>
              <a:avLst/>
              <a:gdLst>
                <a:gd name="T0" fmla="*/ 57 w 58"/>
                <a:gd name="T1" fmla="*/ 2 h 107"/>
                <a:gd name="T2" fmla="*/ 3 w 58"/>
                <a:gd name="T3" fmla="*/ 0 h 107"/>
                <a:gd name="T4" fmla="*/ 0 w 58"/>
                <a:gd name="T5" fmla="*/ 107 h 107"/>
                <a:gd name="T6" fmla="*/ 58 w 58"/>
                <a:gd name="T7" fmla="*/ 87 h 107"/>
                <a:gd name="T8" fmla="*/ 58 w 58"/>
                <a:gd name="T9" fmla="*/ 62 h 107"/>
                <a:gd name="T10" fmla="*/ 57 w 58"/>
                <a:gd name="T11" fmla="*/ 2 h 107"/>
              </a:gdLst>
              <a:ahLst/>
              <a:cxnLst>
                <a:cxn ang="0">
                  <a:pos x="T0" y="T1"/>
                </a:cxn>
                <a:cxn ang="0">
                  <a:pos x="T2" y="T3"/>
                </a:cxn>
                <a:cxn ang="0">
                  <a:pos x="T4" y="T5"/>
                </a:cxn>
                <a:cxn ang="0">
                  <a:pos x="T6" y="T7"/>
                </a:cxn>
                <a:cxn ang="0">
                  <a:pos x="T8" y="T9"/>
                </a:cxn>
                <a:cxn ang="0">
                  <a:pos x="T10" y="T11"/>
                </a:cxn>
              </a:cxnLst>
              <a:rect l="0" t="0" r="r" b="b"/>
              <a:pathLst>
                <a:path w="58" h="107">
                  <a:moveTo>
                    <a:pt x="57" y="2"/>
                  </a:moveTo>
                  <a:cubicBezTo>
                    <a:pt x="3" y="0"/>
                    <a:pt x="3" y="0"/>
                    <a:pt x="3" y="0"/>
                  </a:cubicBezTo>
                  <a:cubicBezTo>
                    <a:pt x="2" y="36"/>
                    <a:pt x="1" y="75"/>
                    <a:pt x="0" y="107"/>
                  </a:cubicBezTo>
                  <a:cubicBezTo>
                    <a:pt x="58" y="87"/>
                    <a:pt x="58" y="87"/>
                    <a:pt x="58" y="87"/>
                  </a:cubicBezTo>
                  <a:cubicBezTo>
                    <a:pt x="58" y="78"/>
                    <a:pt x="58" y="69"/>
                    <a:pt x="58" y="62"/>
                  </a:cubicBezTo>
                  <a:cubicBezTo>
                    <a:pt x="58" y="39"/>
                    <a:pt x="57" y="19"/>
                    <a:pt x="57"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1" name="Freeform 194"/>
            <p:cNvSpPr/>
            <p:nvPr/>
          </p:nvSpPr>
          <p:spPr bwMode="auto">
            <a:xfrm>
              <a:off x="5372100" y="-9525"/>
              <a:ext cx="174625" cy="390525"/>
            </a:xfrm>
            <a:custGeom>
              <a:avLst/>
              <a:gdLst>
                <a:gd name="T0" fmla="*/ 49 w 54"/>
                <a:gd name="T1" fmla="*/ 10 h 121"/>
                <a:gd name="T2" fmla="*/ 6 w 54"/>
                <a:gd name="T3" fmla="*/ 25 h 121"/>
                <a:gd name="T4" fmla="*/ 0 w 54"/>
                <a:gd name="T5" fmla="*/ 119 h 121"/>
                <a:gd name="T6" fmla="*/ 54 w 54"/>
                <a:gd name="T7" fmla="*/ 121 h 121"/>
                <a:gd name="T8" fmla="*/ 49 w 54"/>
                <a:gd name="T9" fmla="*/ 10 h 121"/>
              </a:gdLst>
              <a:ahLst/>
              <a:cxnLst>
                <a:cxn ang="0">
                  <a:pos x="T0" y="T1"/>
                </a:cxn>
                <a:cxn ang="0">
                  <a:pos x="T2" y="T3"/>
                </a:cxn>
                <a:cxn ang="0">
                  <a:pos x="T4" y="T5"/>
                </a:cxn>
                <a:cxn ang="0">
                  <a:pos x="T6" y="T7"/>
                </a:cxn>
                <a:cxn ang="0">
                  <a:pos x="T8" y="T9"/>
                </a:cxn>
              </a:cxnLst>
              <a:rect l="0" t="0" r="r" b="b"/>
              <a:pathLst>
                <a:path w="54" h="121">
                  <a:moveTo>
                    <a:pt x="49" y="10"/>
                  </a:moveTo>
                  <a:cubicBezTo>
                    <a:pt x="49" y="10"/>
                    <a:pt x="12" y="0"/>
                    <a:pt x="6" y="25"/>
                  </a:cubicBezTo>
                  <a:cubicBezTo>
                    <a:pt x="3" y="36"/>
                    <a:pt x="2" y="75"/>
                    <a:pt x="0" y="119"/>
                  </a:cubicBezTo>
                  <a:cubicBezTo>
                    <a:pt x="54" y="121"/>
                    <a:pt x="54" y="121"/>
                    <a:pt x="54" y="121"/>
                  </a:cubicBezTo>
                  <a:cubicBezTo>
                    <a:pt x="53" y="39"/>
                    <a:pt x="49" y="10"/>
                    <a:pt x="49" y="10"/>
                  </a:cubicBezTo>
                  <a:close/>
                </a:path>
              </a:pathLst>
            </a:custGeom>
            <a:solidFill>
              <a:srgbClr val="B6B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2" name="Freeform 195"/>
            <p:cNvSpPr/>
            <p:nvPr/>
          </p:nvSpPr>
          <p:spPr bwMode="auto">
            <a:xfrm>
              <a:off x="5375275" y="1222375"/>
              <a:ext cx="265113" cy="336550"/>
            </a:xfrm>
            <a:custGeom>
              <a:avLst/>
              <a:gdLst>
                <a:gd name="T0" fmla="*/ 0 w 82"/>
                <a:gd name="T1" fmla="*/ 0 h 104"/>
                <a:gd name="T2" fmla="*/ 13 w 82"/>
                <a:gd name="T3" fmla="*/ 104 h 104"/>
                <a:gd name="T4" fmla="*/ 82 w 82"/>
                <a:gd name="T5" fmla="*/ 92 h 104"/>
                <a:gd name="T6" fmla="*/ 71 w 82"/>
                <a:gd name="T7" fmla="*/ 1 h 104"/>
                <a:gd name="T8" fmla="*/ 0 w 82"/>
                <a:gd name="T9" fmla="*/ 0 h 104"/>
              </a:gdLst>
              <a:ahLst/>
              <a:cxnLst>
                <a:cxn ang="0">
                  <a:pos x="T0" y="T1"/>
                </a:cxn>
                <a:cxn ang="0">
                  <a:pos x="T2" y="T3"/>
                </a:cxn>
                <a:cxn ang="0">
                  <a:pos x="T4" y="T5"/>
                </a:cxn>
                <a:cxn ang="0">
                  <a:pos x="T6" y="T7"/>
                </a:cxn>
                <a:cxn ang="0">
                  <a:pos x="T8" y="T9"/>
                </a:cxn>
              </a:cxnLst>
              <a:rect l="0" t="0" r="r" b="b"/>
              <a:pathLst>
                <a:path w="82" h="104">
                  <a:moveTo>
                    <a:pt x="0" y="0"/>
                  </a:moveTo>
                  <a:cubicBezTo>
                    <a:pt x="4" y="32"/>
                    <a:pt x="8" y="68"/>
                    <a:pt x="13" y="104"/>
                  </a:cubicBezTo>
                  <a:cubicBezTo>
                    <a:pt x="82" y="92"/>
                    <a:pt x="82" y="92"/>
                    <a:pt x="82" y="92"/>
                  </a:cubicBezTo>
                  <a:cubicBezTo>
                    <a:pt x="78" y="62"/>
                    <a:pt x="74" y="31"/>
                    <a:pt x="71" y="1"/>
                  </a:cubicBezTo>
                  <a:lnTo>
                    <a:pt x="0" y="0"/>
                  </a:ln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3" name="Freeform 196"/>
            <p:cNvSpPr/>
            <p:nvPr/>
          </p:nvSpPr>
          <p:spPr bwMode="auto">
            <a:xfrm>
              <a:off x="5416550" y="1519238"/>
              <a:ext cx="288925" cy="523875"/>
            </a:xfrm>
            <a:custGeom>
              <a:avLst/>
              <a:gdLst>
                <a:gd name="T0" fmla="*/ 0 w 89"/>
                <a:gd name="T1" fmla="*/ 12 h 162"/>
                <a:gd name="T2" fmla="*/ 15 w 89"/>
                <a:gd name="T3" fmla="*/ 162 h 162"/>
                <a:gd name="T4" fmla="*/ 89 w 89"/>
                <a:gd name="T5" fmla="*/ 159 h 162"/>
                <a:gd name="T6" fmla="*/ 69 w 89"/>
                <a:gd name="T7" fmla="*/ 0 h 162"/>
                <a:gd name="T8" fmla="*/ 0 w 89"/>
                <a:gd name="T9" fmla="*/ 12 h 162"/>
              </a:gdLst>
              <a:ahLst/>
              <a:cxnLst>
                <a:cxn ang="0">
                  <a:pos x="T0" y="T1"/>
                </a:cxn>
                <a:cxn ang="0">
                  <a:pos x="T2" y="T3"/>
                </a:cxn>
                <a:cxn ang="0">
                  <a:pos x="T4" y="T5"/>
                </a:cxn>
                <a:cxn ang="0">
                  <a:pos x="T6" y="T7"/>
                </a:cxn>
                <a:cxn ang="0">
                  <a:pos x="T8" y="T9"/>
                </a:cxn>
              </a:cxnLst>
              <a:rect l="0" t="0" r="r" b="b"/>
              <a:pathLst>
                <a:path w="89" h="162">
                  <a:moveTo>
                    <a:pt x="0" y="12"/>
                  </a:moveTo>
                  <a:cubicBezTo>
                    <a:pt x="6" y="65"/>
                    <a:pt x="12" y="119"/>
                    <a:pt x="15" y="162"/>
                  </a:cubicBezTo>
                  <a:cubicBezTo>
                    <a:pt x="89" y="159"/>
                    <a:pt x="89" y="159"/>
                    <a:pt x="89" y="159"/>
                  </a:cubicBezTo>
                  <a:cubicBezTo>
                    <a:pt x="84" y="114"/>
                    <a:pt x="77" y="58"/>
                    <a:pt x="69" y="0"/>
                  </a:cubicBezTo>
                  <a:lnTo>
                    <a:pt x="0" y="12"/>
                  </a:ln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4" name="Freeform 197"/>
            <p:cNvSpPr/>
            <p:nvPr/>
          </p:nvSpPr>
          <p:spPr bwMode="auto">
            <a:xfrm>
              <a:off x="5465763" y="2033588"/>
              <a:ext cx="252413" cy="149225"/>
            </a:xfrm>
            <a:custGeom>
              <a:avLst/>
              <a:gdLst>
                <a:gd name="T0" fmla="*/ 0 w 78"/>
                <a:gd name="T1" fmla="*/ 3 h 46"/>
                <a:gd name="T2" fmla="*/ 3 w 78"/>
                <a:gd name="T3" fmla="*/ 46 h 46"/>
                <a:gd name="T4" fmla="*/ 78 w 78"/>
                <a:gd name="T5" fmla="*/ 37 h 46"/>
                <a:gd name="T6" fmla="*/ 74 w 78"/>
                <a:gd name="T7" fmla="*/ 0 h 46"/>
                <a:gd name="T8" fmla="*/ 0 w 78"/>
                <a:gd name="T9" fmla="*/ 3 h 46"/>
              </a:gdLst>
              <a:ahLst/>
              <a:cxnLst>
                <a:cxn ang="0">
                  <a:pos x="T0" y="T1"/>
                </a:cxn>
                <a:cxn ang="0">
                  <a:pos x="T2" y="T3"/>
                </a:cxn>
                <a:cxn ang="0">
                  <a:pos x="T4" y="T5"/>
                </a:cxn>
                <a:cxn ang="0">
                  <a:pos x="T6" y="T7"/>
                </a:cxn>
                <a:cxn ang="0">
                  <a:pos x="T8" y="T9"/>
                </a:cxn>
              </a:cxnLst>
              <a:rect l="0" t="0" r="r" b="b"/>
              <a:pathLst>
                <a:path w="78" h="46">
                  <a:moveTo>
                    <a:pt x="0" y="3"/>
                  </a:moveTo>
                  <a:cubicBezTo>
                    <a:pt x="2" y="19"/>
                    <a:pt x="2" y="33"/>
                    <a:pt x="3" y="46"/>
                  </a:cubicBezTo>
                  <a:cubicBezTo>
                    <a:pt x="78" y="37"/>
                    <a:pt x="78" y="37"/>
                    <a:pt x="78" y="37"/>
                  </a:cubicBezTo>
                  <a:cubicBezTo>
                    <a:pt x="77" y="26"/>
                    <a:pt x="76" y="13"/>
                    <a:pt x="74" y="0"/>
                  </a:cubicBezTo>
                  <a:lnTo>
                    <a:pt x="0" y="3"/>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5" name="Freeform 198"/>
            <p:cNvSpPr/>
            <p:nvPr/>
          </p:nvSpPr>
          <p:spPr bwMode="auto">
            <a:xfrm>
              <a:off x="5106988" y="2198688"/>
              <a:ext cx="246063" cy="303213"/>
            </a:xfrm>
            <a:custGeom>
              <a:avLst/>
              <a:gdLst>
                <a:gd name="T0" fmla="*/ 76 w 76"/>
                <a:gd name="T1" fmla="*/ 14 h 94"/>
                <a:gd name="T2" fmla="*/ 66 w 76"/>
                <a:gd name="T3" fmla="*/ 0 h 94"/>
                <a:gd name="T4" fmla="*/ 0 w 76"/>
                <a:gd name="T5" fmla="*/ 8 h 94"/>
                <a:gd name="T6" fmla="*/ 8 w 76"/>
                <a:gd name="T7" fmla="*/ 28 h 94"/>
                <a:gd name="T8" fmla="*/ 43 w 76"/>
                <a:gd name="T9" fmla="*/ 94 h 94"/>
                <a:gd name="T10" fmla="*/ 71 w 76"/>
                <a:gd name="T11" fmla="*/ 26 h 94"/>
                <a:gd name="T12" fmla="*/ 76 w 76"/>
                <a:gd name="T13" fmla="*/ 14 h 94"/>
              </a:gdLst>
              <a:ahLst/>
              <a:cxnLst>
                <a:cxn ang="0">
                  <a:pos x="T0" y="T1"/>
                </a:cxn>
                <a:cxn ang="0">
                  <a:pos x="T2" y="T3"/>
                </a:cxn>
                <a:cxn ang="0">
                  <a:pos x="T4" y="T5"/>
                </a:cxn>
                <a:cxn ang="0">
                  <a:pos x="T6" y="T7"/>
                </a:cxn>
                <a:cxn ang="0">
                  <a:pos x="T8" y="T9"/>
                </a:cxn>
                <a:cxn ang="0">
                  <a:pos x="T10" y="T11"/>
                </a:cxn>
                <a:cxn ang="0">
                  <a:pos x="T12" y="T13"/>
                </a:cxn>
              </a:cxnLst>
              <a:rect l="0" t="0" r="r" b="b"/>
              <a:pathLst>
                <a:path w="76" h="94">
                  <a:moveTo>
                    <a:pt x="76" y="14"/>
                  </a:moveTo>
                  <a:cubicBezTo>
                    <a:pt x="72" y="9"/>
                    <a:pt x="69" y="5"/>
                    <a:pt x="66" y="0"/>
                  </a:cubicBezTo>
                  <a:cubicBezTo>
                    <a:pt x="0" y="8"/>
                    <a:pt x="0" y="8"/>
                    <a:pt x="0" y="8"/>
                  </a:cubicBezTo>
                  <a:cubicBezTo>
                    <a:pt x="3" y="15"/>
                    <a:pt x="5" y="22"/>
                    <a:pt x="8" y="28"/>
                  </a:cubicBezTo>
                  <a:cubicBezTo>
                    <a:pt x="19" y="52"/>
                    <a:pt x="31" y="73"/>
                    <a:pt x="43" y="94"/>
                  </a:cubicBezTo>
                  <a:cubicBezTo>
                    <a:pt x="51" y="71"/>
                    <a:pt x="59" y="48"/>
                    <a:pt x="71" y="26"/>
                  </a:cubicBezTo>
                  <a:cubicBezTo>
                    <a:pt x="73" y="22"/>
                    <a:pt x="75" y="18"/>
                    <a:pt x="76" y="14"/>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6" name="Freeform 199"/>
            <p:cNvSpPr/>
            <p:nvPr/>
          </p:nvSpPr>
          <p:spPr bwMode="auto">
            <a:xfrm>
              <a:off x="5245100" y="2244725"/>
              <a:ext cx="174625" cy="439738"/>
            </a:xfrm>
            <a:custGeom>
              <a:avLst/>
              <a:gdLst>
                <a:gd name="T0" fmla="*/ 33 w 54"/>
                <a:gd name="T1" fmla="*/ 0 h 136"/>
                <a:gd name="T2" fmla="*/ 28 w 54"/>
                <a:gd name="T3" fmla="*/ 12 h 136"/>
                <a:gd name="T4" fmla="*/ 0 w 54"/>
                <a:gd name="T5" fmla="*/ 80 h 136"/>
                <a:gd name="T6" fmla="*/ 31 w 54"/>
                <a:gd name="T7" fmla="*/ 131 h 136"/>
                <a:gd name="T8" fmla="*/ 54 w 54"/>
                <a:gd name="T9" fmla="*/ 136 h 136"/>
                <a:gd name="T10" fmla="*/ 52 w 54"/>
                <a:gd name="T11" fmla="*/ 22 h 136"/>
                <a:gd name="T12" fmla="*/ 33 w 54"/>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54" h="136">
                  <a:moveTo>
                    <a:pt x="33" y="0"/>
                  </a:moveTo>
                  <a:cubicBezTo>
                    <a:pt x="32" y="4"/>
                    <a:pt x="30" y="8"/>
                    <a:pt x="28" y="12"/>
                  </a:cubicBezTo>
                  <a:cubicBezTo>
                    <a:pt x="16" y="34"/>
                    <a:pt x="8" y="57"/>
                    <a:pt x="0" y="80"/>
                  </a:cubicBezTo>
                  <a:cubicBezTo>
                    <a:pt x="11" y="97"/>
                    <a:pt x="21" y="113"/>
                    <a:pt x="31" y="131"/>
                  </a:cubicBezTo>
                  <a:cubicBezTo>
                    <a:pt x="54" y="136"/>
                    <a:pt x="54" y="136"/>
                    <a:pt x="54" y="136"/>
                  </a:cubicBezTo>
                  <a:cubicBezTo>
                    <a:pt x="54" y="98"/>
                    <a:pt x="54" y="60"/>
                    <a:pt x="52" y="22"/>
                  </a:cubicBezTo>
                  <a:cubicBezTo>
                    <a:pt x="45" y="15"/>
                    <a:pt x="39" y="8"/>
                    <a:pt x="33" y="0"/>
                  </a:cubicBezTo>
                  <a:close/>
                </a:path>
              </a:pathLst>
            </a:custGeom>
            <a:solidFill>
              <a:srgbClr val="9ACD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7" name="Freeform 200"/>
            <p:cNvSpPr/>
            <p:nvPr/>
          </p:nvSpPr>
          <p:spPr bwMode="auto">
            <a:xfrm>
              <a:off x="5659438" y="2606675"/>
              <a:ext cx="95250" cy="147638"/>
            </a:xfrm>
            <a:custGeom>
              <a:avLst/>
              <a:gdLst>
                <a:gd name="T0" fmla="*/ 29 w 29"/>
                <a:gd name="T1" fmla="*/ 46 h 46"/>
                <a:gd name="T2" fmla="*/ 26 w 29"/>
                <a:gd name="T3" fmla="*/ 0 h 46"/>
                <a:gd name="T4" fmla="*/ 0 w 29"/>
                <a:gd name="T5" fmla="*/ 40 h 46"/>
                <a:gd name="T6" fmla="*/ 29 w 29"/>
                <a:gd name="T7" fmla="*/ 46 h 46"/>
              </a:gdLst>
              <a:ahLst/>
              <a:cxnLst>
                <a:cxn ang="0">
                  <a:pos x="T0" y="T1"/>
                </a:cxn>
                <a:cxn ang="0">
                  <a:pos x="T2" y="T3"/>
                </a:cxn>
                <a:cxn ang="0">
                  <a:pos x="T4" y="T5"/>
                </a:cxn>
                <a:cxn ang="0">
                  <a:pos x="T6" y="T7"/>
                </a:cxn>
              </a:cxnLst>
              <a:rect l="0" t="0" r="r" b="b"/>
              <a:pathLst>
                <a:path w="29" h="46">
                  <a:moveTo>
                    <a:pt x="29" y="46"/>
                  </a:moveTo>
                  <a:cubicBezTo>
                    <a:pt x="27" y="30"/>
                    <a:pt x="27" y="15"/>
                    <a:pt x="26" y="0"/>
                  </a:cubicBezTo>
                  <a:cubicBezTo>
                    <a:pt x="16" y="13"/>
                    <a:pt x="8" y="26"/>
                    <a:pt x="0" y="40"/>
                  </a:cubicBezTo>
                  <a:lnTo>
                    <a:pt x="29" y="46"/>
                  </a:ln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8" name="Freeform 201"/>
            <p:cNvSpPr/>
            <p:nvPr/>
          </p:nvSpPr>
          <p:spPr bwMode="auto">
            <a:xfrm>
              <a:off x="5468938" y="2154238"/>
              <a:ext cx="265113" cy="244475"/>
            </a:xfrm>
            <a:custGeom>
              <a:avLst/>
              <a:gdLst>
                <a:gd name="T0" fmla="*/ 3 w 82"/>
                <a:gd name="T1" fmla="*/ 42 h 76"/>
                <a:gd name="T2" fmla="*/ 3 w 82"/>
                <a:gd name="T3" fmla="*/ 49 h 76"/>
                <a:gd name="T4" fmla="*/ 82 w 82"/>
                <a:gd name="T5" fmla="*/ 76 h 76"/>
                <a:gd name="T6" fmla="*/ 81 w 82"/>
                <a:gd name="T7" fmla="*/ 48 h 76"/>
                <a:gd name="T8" fmla="*/ 77 w 82"/>
                <a:gd name="T9" fmla="*/ 0 h 76"/>
                <a:gd name="T10" fmla="*/ 2 w 82"/>
                <a:gd name="T11" fmla="*/ 9 h 76"/>
                <a:gd name="T12" fmla="*/ 0 w 82"/>
                <a:gd name="T13" fmla="*/ 48 h 76"/>
                <a:gd name="T14" fmla="*/ 3 w 82"/>
                <a:gd name="T15" fmla="*/ 49 h 76"/>
                <a:gd name="T16" fmla="*/ 3 w 82"/>
                <a:gd name="T17"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6">
                  <a:moveTo>
                    <a:pt x="3" y="42"/>
                  </a:moveTo>
                  <a:cubicBezTo>
                    <a:pt x="3" y="45"/>
                    <a:pt x="3" y="47"/>
                    <a:pt x="3" y="49"/>
                  </a:cubicBezTo>
                  <a:cubicBezTo>
                    <a:pt x="82" y="76"/>
                    <a:pt x="82" y="76"/>
                    <a:pt x="82" y="76"/>
                  </a:cubicBezTo>
                  <a:cubicBezTo>
                    <a:pt x="81" y="65"/>
                    <a:pt x="81" y="55"/>
                    <a:pt x="81" y="48"/>
                  </a:cubicBezTo>
                  <a:cubicBezTo>
                    <a:pt x="81" y="36"/>
                    <a:pt x="79" y="20"/>
                    <a:pt x="77" y="0"/>
                  </a:cubicBezTo>
                  <a:cubicBezTo>
                    <a:pt x="77" y="0"/>
                    <a:pt x="2" y="9"/>
                    <a:pt x="2" y="9"/>
                  </a:cubicBezTo>
                  <a:cubicBezTo>
                    <a:pt x="2" y="9"/>
                    <a:pt x="1" y="32"/>
                    <a:pt x="0" y="48"/>
                  </a:cubicBezTo>
                  <a:cubicBezTo>
                    <a:pt x="3" y="49"/>
                    <a:pt x="3" y="49"/>
                    <a:pt x="3" y="49"/>
                  </a:cubicBezTo>
                  <a:cubicBezTo>
                    <a:pt x="3" y="47"/>
                    <a:pt x="3" y="45"/>
                    <a:pt x="3" y="4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9" name="Freeform 202"/>
            <p:cNvSpPr/>
            <p:nvPr/>
          </p:nvSpPr>
          <p:spPr bwMode="auto">
            <a:xfrm>
              <a:off x="5413375" y="2308225"/>
              <a:ext cx="188913" cy="414338"/>
            </a:xfrm>
            <a:custGeom>
              <a:avLst/>
              <a:gdLst>
                <a:gd name="T0" fmla="*/ 30 w 58"/>
                <a:gd name="T1" fmla="*/ 41 h 128"/>
                <a:gd name="T2" fmla="*/ 20 w 58"/>
                <a:gd name="T3" fmla="*/ 1 h 128"/>
                <a:gd name="T4" fmla="*/ 17 w 58"/>
                <a:gd name="T5" fmla="*/ 0 h 128"/>
                <a:gd name="T6" fmla="*/ 16 w 58"/>
                <a:gd name="T7" fmla="*/ 14 h 128"/>
                <a:gd name="T8" fmla="*/ 0 w 58"/>
                <a:gd name="T9" fmla="*/ 2 h 128"/>
                <a:gd name="T10" fmla="*/ 2 w 58"/>
                <a:gd name="T11" fmla="*/ 116 h 128"/>
                <a:gd name="T12" fmla="*/ 58 w 58"/>
                <a:gd name="T13" fmla="*/ 128 h 128"/>
                <a:gd name="T14" fmla="*/ 36 w 58"/>
                <a:gd name="T15" fmla="*/ 61 h 128"/>
                <a:gd name="T16" fmla="*/ 30 w 58"/>
                <a:gd name="T1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28">
                  <a:moveTo>
                    <a:pt x="30" y="41"/>
                  </a:moveTo>
                  <a:cubicBezTo>
                    <a:pt x="25" y="29"/>
                    <a:pt x="20" y="15"/>
                    <a:pt x="20" y="1"/>
                  </a:cubicBezTo>
                  <a:cubicBezTo>
                    <a:pt x="17" y="0"/>
                    <a:pt x="17" y="0"/>
                    <a:pt x="17" y="0"/>
                  </a:cubicBezTo>
                  <a:cubicBezTo>
                    <a:pt x="17" y="7"/>
                    <a:pt x="16" y="13"/>
                    <a:pt x="16" y="14"/>
                  </a:cubicBezTo>
                  <a:cubicBezTo>
                    <a:pt x="10" y="11"/>
                    <a:pt x="5" y="7"/>
                    <a:pt x="0" y="2"/>
                  </a:cubicBezTo>
                  <a:cubicBezTo>
                    <a:pt x="2" y="40"/>
                    <a:pt x="2" y="78"/>
                    <a:pt x="2" y="116"/>
                  </a:cubicBezTo>
                  <a:cubicBezTo>
                    <a:pt x="58" y="128"/>
                    <a:pt x="58" y="128"/>
                    <a:pt x="58" y="128"/>
                  </a:cubicBezTo>
                  <a:cubicBezTo>
                    <a:pt x="51" y="106"/>
                    <a:pt x="43" y="84"/>
                    <a:pt x="36" y="61"/>
                  </a:cubicBezTo>
                  <a:cubicBezTo>
                    <a:pt x="34" y="55"/>
                    <a:pt x="32" y="47"/>
                    <a:pt x="30" y="41"/>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0" name="Freeform 203"/>
            <p:cNvSpPr/>
            <p:nvPr/>
          </p:nvSpPr>
          <p:spPr bwMode="auto">
            <a:xfrm>
              <a:off x="5478463" y="2311400"/>
              <a:ext cx="266700" cy="423863"/>
            </a:xfrm>
            <a:custGeom>
              <a:avLst/>
              <a:gdLst>
                <a:gd name="T0" fmla="*/ 0 w 82"/>
                <a:gd name="T1" fmla="*/ 0 h 131"/>
                <a:gd name="T2" fmla="*/ 10 w 82"/>
                <a:gd name="T3" fmla="*/ 40 h 131"/>
                <a:gd name="T4" fmla="*/ 16 w 82"/>
                <a:gd name="T5" fmla="*/ 60 h 131"/>
                <a:gd name="T6" fmla="*/ 38 w 82"/>
                <a:gd name="T7" fmla="*/ 127 h 131"/>
                <a:gd name="T8" fmla="*/ 56 w 82"/>
                <a:gd name="T9" fmla="*/ 131 h 131"/>
                <a:gd name="T10" fmla="*/ 82 w 82"/>
                <a:gd name="T11" fmla="*/ 91 h 131"/>
                <a:gd name="T12" fmla="*/ 79 w 82"/>
                <a:gd name="T13" fmla="*/ 27 h 131"/>
                <a:gd name="T14" fmla="*/ 0 w 82"/>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1">
                  <a:moveTo>
                    <a:pt x="0" y="0"/>
                  </a:moveTo>
                  <a:cubicBezTo>
                    <a:pt x="0" y="14"/>
                    <a:pt x="5" y="28"/>
                    <a:pt x="10" y="40"/>
                  </a:cubicBezTo>
                  <a:cubicBezTo>
                    <a:pt x="12" y="46"/>
                    <a:pt x="14" y="54"/>
                    <a:pt x="16" y="60"/>
                  </a:cubicBezTo>
                  <a:cubicBezTo>
                    <a:pt x="23" y="83"/>
                    <a:pt x="31" y="105"/>
                    <a:pt x="38" y="127"/>
                  </a:cubicBezTo>
                  <a:cubicBezTo>
                    <a:pt x="56" y="131"/>
                    <a:pt x="56" y="131"/>
                    <a:pt x="56" y="131"/>
                  </a:cubicBezTo>
                  <a:cubicBezTo>
                    <a:pt x="64" y="117"/>
                    <a:pt x="72" y="104"/>
                    <a:pt x="82" y="91"/>
                  </a:cubicBezTo>
                  <a:cubicBezTo>
                    <a:pt x="80" y="67"/>
                    <a:pt x="79" y="45"/>
                    <a:pt x="79" y="27"/>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1" name="Freeform 204"/>
            <p:cNvSpPr/>
            <p:nvPr/>
          </p:nvSpPr>
          <p:spPr bwMode="auto">
            <a:xfrm>
              <a:off x="5346700" y="2667000"/>
              <a:ext cx="436563" cy="439738"/>
            </a:xfrm>
            <a:custGeom>
              <a:avLst/>
              <a:gdLst>
                <a:gd name="T0" fmla="*/ 0 w 135"/>
                <a:gd name="T1" fmla="*/ 0 h 136"/>
                <a:gd name="T2" fmla="*/ 51 w 135"/>
                <a:gd name="T3" fmla="*/ 135 h 136"/>
                <a:gd name="T4" fmla="*/ 135 w 135"/>
                <a:gd name="T5" fmla="*/ 136 h 136"/>
                <a:gd name="T6" fmla="*/ 126 w 135"/>
                <a:gd name="T7" fmla="*/ 27 h 136"/>
                <a:gd name="T8" fmla="*/ 0 w 135"/>
                <a:gd name="T9" fmla="*/ 0 h 136"/>
              </a:gdLst>
              <a:ahLst/>
              <a:cxnLst>
                <a:cxn ang="0">
                  <a:pos x="T0" y="T1"/>
                </a:cxn>
                <a:cxn ang="0">
                  <a:pos x="T2" y="T3"/>
                </a:cxn>
                <a:cxn ang="0">
                  <a:pos x="T4" y="T5"/>
                </a:cxn>
                <a:cxn ang="0">
                  <a:pos x="T6" y="T7"/>
                </a:cxn>
                <a:cxn ang="0">
                  <a:pos x="T8" y="T9"/>
                </a:cxn>
              </a:cxnLst>
              <a:rect l="0" t="0" r="r" b="b"/>
              <a:pathLst>
                <a:path w="135" h="136">
                  <a:moveTo>
                    <a:pt x="0" y="0"/>
                  </a:moveTo>
                  <a:cubicBezTo>
                    <a:pt x="21" y="36"/>
                    <a:pt x="39" y="76"/>
                    <a:pt x="51" y="135"/>
                  </a:cubicBezTo>
                  <a:cubicBezTo>
                    <a:pt x="135" y="136"/>
                    <a:pt x="135" y="136"/>
                    <a:pt x="135" y="136"/>
                  </a:cubicBezTo>
                  <a:cubicBezTo>
                    <a:pt x="131" y="102"/>
                    <a:pt x="128" y="63"/>
                    <a:pt x="126" y="27"/>
                  </a:cubicBezTo>
                  <a:lnTo>
                    <a:pt x="0" y="0"/>
                  </a:ln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2" name="Freeform 205"/>
            <p:cNvSpPr/>
            <p:nvPr/>
          </p:nvSpPr>
          <p:spPr bwMode="auto">
            <a:xfrm>
              <a:off x="5511800" y="3103563"/>
              <a:ext cx="296863" cy="242888"/>
            </a:xfrm>
            <a:custGeom>
              <a:avLst/>
              <a:gdLst>
                <a:gd name="T0" fmla="*/ 0 w 92"/>
                <a:gd name="T1" fmla="*/ 0 h 75"/>
                <a:gd name="T2" fmla="*/ 9 w 92"/>
                <a:gd name="T3" fmla="*/ 75 h 75"/>
                <a:gd name="T4" fmla="*/ 92 w 92"/>
                <a:gd name="T5" fmla="*/ 61 h 75"/>
                <a:gd name="T6" fmla="*/ 84 w 92"/>
                <a:gd name="T7" fmla="*/ 1 h 75"/>
                <a:gd name="T8" fmla="*/ 0 w 92"/>
                <a:gd name="T9" fmla="*/ 0 h 75"/>
              </a:gdLst>
              <a:ahLst/>
              <a:cxnLst>
                <a:cxn ang="0">
                  <a:pos x="T0" y="T1"/>
                </a:cxn>
                <a:cxn ang="0">
                  <a:pos x="T2" y="T3"/>
                </a:cxn>
                <a:cxn ang="0">
                  <a:pos x="T4" y="T5"/>
                </a:cxn>
                <a:cxn ang="0">
                  <a:pos x="T6" y="T7"/>
                </a:cxn>
                <a:cxn ang="0">
                  <a:pos x="T8" y="T9"/>
                </a:cxn>
              </a:cxnLst>
              <a:rect l="0" t="0" r="r" b="b"/>
              <a:pathLst>
                <a:path w="92" h="75">
                  <a:moveTo>
                    <a:pt x="0" y="0"/>
                  </a:moveTo>
                  <a:cubicBezTo>
                    <a:pt x="4" y="22"/>
                    <a:pt x="7" y="47"/>
                    <a:pt x="9" y="75"/>
                  </a:cubicBezTo>
                  <a:cubicBezTo>
                    <a:pt x="92" y="61"/>
                    <a:pt x="92" y="61"/>
                    <a:pt x="92" y="61"/>
                  </a:cubicBezTo>
                  <a:cubicBezTo>
                    <a:pt x="89" y="43"/>
                    <a:pt x="86" y="23"/>
                    <a:pt x="84" y="1"/>
                  </a:cubicBezTo>
                  <a:lnTo>
                    <a:pt x="0"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3" name="Freeform 206"/>
            <p:cNvSpPr/>
            <p:nvPr/>
          </p:nvSpPr>
          <p:spPr bwMode="auto">
            <a:xfrm>
              <a:off x="6059488" y="2838450"/>
              <a:ext cx="336550" cy="282575"/>
            </a:xfrm>
            <a:custGeom>
              <a:avLst/>
              <a:gdLst>
                <a:gd name="T0" fmla="*/ 27 w 104"/>
                <a:gd name="T1" fmla="*/ 0 h 87"/>
                <a:gd name="T2" fmla="*/ 0 w 104"/>
                <a:gd name="T3" fmla="*/ 85 h 87"/>
                <a:gd name="T4" fmla="*/ 94 w 104"/>
                <a:gd name="T5" fmla="*/ 87 h 87"/>
                <a:gd name="T6" fmla="*/ 104 w 104"/>
                <a:gd name="T7" fmla="*/ 17 h 87"/>
                <a:gd name="T8" fmla="*/ 27 w 104"/>
                <a:gd name="T9" fmla="*/ 0 h 87"/>
              </a:gdLst>
              <a:ahLst/>
              <a:cxnLst>
                <a:cxn ang="0">
                  <a:pos x="T0" y="T1"/>
                </a:cxn>
                <a:cxn ang="0">
                  <a:pos x="T2" y="T3"/>
                </a:cxn>
                <a:cxn ang="0">
                  <a:pos x="T4" y="T5"/>
                </a:cxn>
                <a:cxn ang="0">
                  <a:pos x="T6" y="T7"/>
                </a:cxn>
                <a:cxn ang="0">
                  <a:pos x="T8" y="T9"/>
                </a:cxn>
              </a:cxnLst>
              <a:rect l="0" t="0" r="r" b="b"/>
              <a:pathLst>
                <a:path w="104" h="87">
                  <a:moveTo>
                    <a:pt x="27" y="0"/>
                  </a:moveTo>
                  <a:cubicBezTo>
                    <a:pt x="18" y="29"/>
                    <a:pt x="9" y="58"/>
                    <a:pt x="0" y="85"/>
                  </a:cubicBezTo>
                  <a:cubicBezTo>
                    <a:pt x="94" y="87"/>
                    <a:pt x="94" y="87"/>
                    <a:pt x="94" y="87"/>
                  </a:cubicBezTo>
                  <a:cubicBezTo>
                    <a:pt x="98" y="67"/>
                    <a:pt x="101" y="43"/>
                    <a:pt x="104" y="17"/>
                  </a:cubicBezTo>
                  <a:lnTo>
                    <a:pt x="27" y="0"/>
                  </a:lnTo>
                  <a:close/>
                </a:path>
              </a:pathLst>
            </a:custGeom>
            <a:solidFill>
              <a:srgbClr val="A26D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4" name="Freeform 207"/>
            <p:cNvSpPr/>
            <p:nvPr/>
          </p:nvSpPr>
          <p:spPr bwMode="auto">
            <a:xfrm>
              <a:off x="6359525" y="1487488"/>
              <a:ext cx="176213" cy="520700"/>
            </a:xfrm>
            <a:custGeom>
              <a:avLst/>
              <a:gdLst>
                <a:gd name="T0" fmla="*/ 52 w 54"/>
                <a:gd name="T1" fmla="*/ 34 h 161"/>
                <a:gd name="T2" fmla="*/ 13 w 54"/>
                <a:gd name="T3" fmla="*/ 0 h 161"/>
                <a:gd name="T4" fmla="*/ 0 w 54"/>
                <a:gd name="T5" fmla="*/ 160 h 161"/>
                <a:gd name="T6" fmla="*/ 46 w 54"/>
                <a:gd name="T7" fmla="*/ 161 h 161"/>
                <a:gd name="T8" fmla="*/ 52 w 54"/>
                <a:gd name="T9" fmla="*/ 34 h 161"/>
              </a:gdLst>
              <a:ahLst/>
              <a:cxnLst>
                <a:cxn ang="0">
                  <a:pos x="T0" y="T1"/>
                </a:cxn>
                <a:cxn ang="0">
                  <a:pos x="T2" y="T3"/>
                </a:cxn>
                <a:cxn ang="0">
                  <a:pos x="T4" y="T5"/>
                </a:cxn>
                <a:cxn ang="0">
                  <a:pos x="T6" y="T7"/>
                </a:cxn>
                <a:cxn ang="0">
                  <a:pos x="T8" y="T9"/>
                </a:cxn>
              </a:cxnLst>
              <a:rect l="0" t="0" r="r" b="b"/>
              <a:pathLst>
                <a:path w="54" h="161">
                  <a:moveTo>
                    <a:pt x="52" y="34"/>
                  </a:moveTo>
                  <a:cubicBezTo>
                    <a:pt x="46" y="19"/>
                    <a:pt x="13" y="0"/>
                    <a:pt x="13" y="0"/>
                  </a:cubicBezTo>
                  <a:cubicBezTo>
                    <a:pt x="13" y="0"/>
                    <a:pt x="9" y="86"/>
                    <a:pt x="0" y="160"/>
                  </a:cubicBezTo>
                  <a:cubicBezTo>
                    <a:pt x="46" y="161"/>
                    <a:pt x="46" y="161"/>
                    <a:pt x="46" y="161"/>
                  </a:cubicBezTo>
                  <a:cubicBezTo>
                    <a:pt x="50" y="93"/>
                    <a:pt x="54" y="39"/>
                    <a:pt x="52" y="34"/>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5" name="Freeform 208"/>
            <p:cNvSpPr/>
            <p:nvPr/>
          </p:nvSpPr>
          <p:spPr bwMode="auto">
            <a:xfrm>
              <a:off x="6350000" y="1892300"/>
              <a:ext cx="255588" cy="184150"/>
            </a:xfrm>
            <a:custGeom>
              <a:avLst/>
              <a:gdLst>
                <a:gd name="T0" fmla="*/ 3 w 79"/>
                <a:gd name="T1" fmla="*/ 35 h 57"/>
                <a:gd name="T2" fmla="*/ 0 w 79"/>
                <a:gd name="T3" fmla="*/ 57 h 57"/>
                <a:gd name="T4" fmla="*/ 46 w 79"/>
                <a:gd name="T5" fmla="*/ 54 h 57"/>
                <a:gd name="T6" fmla="*/ 79 w 79"/>
                <a:gd name="T7" fmla="*/ 0 h 57"/>
                <a:gd name="T8" fmla="*/ 3 w 79"/>
                <a:gd name="T9" fmla="*/ 35 h 57"/>
              </a:gdLst>
              <a:ahLst/>
              <a:cxnLst>
                <a:cxn ang="0">
                  <a:pos x="T0" y="T1"/>
                </a:cxn>
                <a:cxn ang="0">
                  <a:pos x="T2" y="T3"/>
                </a:cxn>
                <a:cxn ang="0">
                  <a:pos x="T4" y="T5"/>
                </a:cxn>
                <a:cxn ang="0">
                  <a:pos x="T6" y="T7"/>
                </a:cxn>
                <a:cxn ang="0">
                  <a:pos x="T8" y="T9"/>
                </a:cxn>
              </a:cxnLst>
              <a:rect l="0" t="0" r="r" b="b"/>
              <a:pathLst>
                <a:path w="79" h="57">
                  <a:moveTo>
                    <a:pt x="3" y="35"/>
                  </a:moveTo>
                  <a:cubicBezTo>
                    <a:pt x="2" y="43"/>
                    <a:pt x="1" y="50"/>
                    <a:pt x="0" y="57"/>
                  </a:cubicBezTo>
                  <a:cubicBezTo>
                    <a:pt x="46" y="54"/>
                    <a:pt x="46" y="54"/>
                    <a:pt x="46" y="54"/>
                  </a:cubicBezTo>
                  <a:cubicBezTo>
                    <a:pt x="46" y="48"/>
                    <a:pt x="79" y="6"/>
                    <a:pt x="79" y="0"/>
                  </a:cubicBezTo>
                  <a:lnTo>
                    <a:pt x="3" y="35"/>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6" name="Freeform 209"/>
            <p:cNvSpPr/>
            <p:nvPr/>
          </p:nvSpPr>
          <p:spPr bwMode="auto">
            <a:xfrm>
              <a:off x="6224588" y="2463800"/>
              <a:ext cx="230188" cy="427038"/>
            </a:xfrm>
            <a:custGeom>
              <a:avLst/>
              <a:gdLst>
                <a:gd name="T0" fmla="*/ 0 w 71"/>
                <a:gd name="T1" fmla="*/ 37 h 132"/>
                <a:gd name="T2" fmla="*/ 53 w 71"/>
                <a:gd name="T3" fmla="*/ 132 h 132"/>
                <a:gd name="T4" fmla="*/ 71 w 71"/>
                <a:gd name="T5" fmla="*/ 14 h 132"/>
                <a:gd name="T6" fmla="*/ 10 w 71"/>
                <a:gd name="T7" fmla="*/ 0 h 132"/>
                <a:gd name="T8" fmla="*/ 0 w 71"/>
                <a:gd name="T9" fmla="*/ 37 h 132"/>
              </a:gdLst>
              <a:ahLst/>
              <a:cxnLst>
                <a:cxn ang="0">
                  <a:pos x="T0" y="T1"/>
                </a:cxn>
                <a:cxn ang="0">
                  <a:pos x="T2" y="T3"/>
                </a:cxn>
                <a:cxn ang="0">
                  <a:pos x="T4" y="T5"/>
                </a:cxn>
                <a:cxn ang="0">
                  <a:pos x="T6" y="T7"/>
                </a:cxn>
                <a:cxn ang="0">
                  <a:pos x="T8" y="T9"/>
                </a:cxn>
              </a:cxnLst>
              <a:rect l="0" t="0" r="r" b="b"/>
              <a:pathLst>
                <a:path w="71" h="132">
                  <a:moveTo>
                    <a:pt x="0" y="37"/>
                  </a:moveTo>
                  <a:cubicBezTo>
                    <a:pt x="53" y="132"/>
                    <a:pt x="53" y="132"/>
                    <a:pt x="53" y="132"/>
                  </a:cubicBezTo>
                  <a:cubicBezTo>
                    <a:pt x="57" y="93"/>
                    <a:pt x="64" y="53"/>
                    <a:pt x="71" y="14"/>
                  </a:cubicBezTo>
                  <a:cubicBezTo>
                    <a:pt x="10" y="0"/>
                    <a:pt x="10" y="0"/>
                    <a:pt x="10" y="0"/>
                  </a:cubicBezTo>
                  <a:cubicBezTo>
                    <a:pt x="7" y="11"/>
                    <a:pt x="3" y="24"/>
                    <a:pt x="0" y="37"/>
                  </a:cubicBezTo>
                  <a:close/>
                </a:path>
              </a:pathLst>
            </a:custGeom>
            <a:solidFill>
              <a:srgbClr val="D77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7" name="Freeform 210"/>
            <p:cNvSpPr/>
            <p:nvPr/>
          </p:nvSpPr>
          <p:spPr bwMode="auto">
            <a:xfrm>
              <a:off x="6324600" y="2114550"/>
              <a:ext cx="206375" cy="258763"/>
            </a:xfrm>
            <a:custGeom>
              <a:avLst/>
              <a:gdLst>
                <a:gd name="T0" fmla="*/ 3 w 64"/>
                <a:gd name="T1" fmla="*/ 15 h 80"/>
                <a:gd name="T2" fmla="*/ 0 w 64"/>
                <a:gd name="T3" fmla="*/ 31 h 80"/>
                <a:gd name="T4" fmla="*/ 48 w 64"/>
                <a:gd name="T5" fmla="*/ 80 h 80"/>
                <a:gd name="T6" fmla="*/ 64 w 64"/>
                <a:gd name="T7" fmla="*/ 0 h 80"/>
                <a:gd name="T8" fmla="*/ 3 w 64"/>
                <a:gd name="T9" fmla="*/ 15 h 80"/>
              </a:gdLst>
              <a:ahLst/>
              <a:cxnLst>
                <a:cxn ang="0">
                  <a:pos x="T0" y="T1"/>
                </a:cxn>
                <a:cxn ang="0">
                  <a:pos x="T2" y="T3"/>
                </a:cxn>
                <a:cxn ang="0">
                  <a:pos x="T4" y="T5"/>
                </a:cxn>
                <a:cxn ang="0">
                  <a:pos x="T6" y="T7"/>
                </a:cxn>
                <a:cxn ang="0">
                  <a:pos x="T8" y="T9"/>
                </a:cxn>
              </a:cxnLst>
              <a:rect l="0" t="0" r="r" b="b"/>
              <a:pathLst>
                <a:path w="64" h="80">
                  <a:moveTo>
                    <a:pt x="3" y="15"/>
                  </a:moveTo>
                  <a:cubicBezTo>
                    <a:pt x="2" y="21"/>
                    <a:pt x="1" y="26"/>
                    <a:pt x="0" y="31"/>
                  </a:cubicBezTo>
                  <a:cubicBezTo>
                    <a:pt x="48" y="80"/>
                    <a:pt x="48" y="80"/>
                    <a:pt x="48" y="80"/>
                  </a:cubicBezTo>
                  <a:cubicBezTo>
                    <a:pt x="54" y="53"/>
                    <a:pt x="59" y="27"/>
                    <a:pt x="64" y="0"/>
                  </a:cubicBezTo>
                  <a:lnTo>
                    <a:pt x="3" y="15"/>
                  </a:lnTo>
                  <a:close/>
                </a:path>
              </a:pathLst>
            </a:custGeom>
            <a:solidFill>
              <a:srgbClr val="D77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8" name="Freeform 211"/>
            <p:cNvSpPr/>
            <p:nvPr/>
          </p:nvSpPr>
          <p:spPr bwMode="auto">
            <a:xfrm>
              <a:off x="6334125" y="1939925"/>
              <a:ext cx="233363" cy="223838"/>
            </a:xfrm>
            <a:custGeom>
              <a:avLst/>
              <a:gdLst>
                <a:gd name="T0" fmla="*/ 72 w 72"/>
                <a:gd name="T1" fmla="*/ 0 h 69"/>
                <a:gd name="T2" fmla="*/ 5 w 72"/>
                <a:gd name="T3" fmla="*/ 42 h 69"/>
                <a:gd name="T4" fmla="*/ 0 w 72"/>
                <a:gd name="T5" fmla="*/ 69 h 69"/>
                <a:gd name="T6" fmla="*/ 61 w 72"/>
                <a:gd name="T7" fmla="*/ 54 h 69"/>
                <a:gd name="T8" fmla="*/ 72 w 72"/>
                <a:gd name="T9" fmla="*/ 0 h 69"/>
              </a:gdLst>
              <a:ahLst/>
              <a:cxnLst>
                <a:cxn ang="0">
                  <a:pos x="T0" y="T1"/>
                </a:cxn>
                <a:cxn ang="0">
                  <a:pos x="T2" y="T3"/>
                </a:cxn>
                <a:cxn ang="0">
                  <a:pos x="T4" y="T5"/>
                </a:cxn>
                <a:cxn ang="0">
                  <a:pos x="T6" y="T7"/>
                </a:cxn>
                <a:cxn ang="0">
                  <a:pos x="T8" y="T9"/>
                </a:cxn>
              </a:cxnLst>
              <a:rect l="0" t="0" r="r" b="b"/>
              <a:pathLst>
                <a:path w="72" h="69">
                  <a:moveTo>
                    <a:pt x="72" y="0"/>
                  </a:moveTo>
                  <a:cubicBezTo>
                    <a:pt x="67" y="24"/>
                    <a:pt x="23" y="35"/>
                    <a:pt x="5" y="42"/>
                  </a:cubicBezTo>
                  <a:cubicBezTo>
                    <a:pt x="4" y="52"/>
                    <a:pt x="2" y="61"/>
                    <a:pt x="0" y="69"/>
                  </a:cubicBezTo>
                  <a:cubicBezTo>
                    <a:pt x="61" y="54"/>
                    <a:pt x="61" y="54"/>
                    <a:pt x="61" y="54"/>
                  </a:cubicBezTo>
                  <a:cubicBezTo>
                    <a:pt x="65" y="36"/>
                    <a:pt x="68" y="18"/>
                    <a:pt x="72" y="0"/>
                  </a:cubicBezTo>
                  <a:close/>
                </a:path>
              </a:pathLst>
            </a:custGeom>
            <a:solidFill>
              <a:srgbClr val="B1CA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9" name="Freeform 212"/>
            <p:cNvSpPr/>
            <p:nvPr/>
          </p:nvSpPr>
          <p:spPr bwMode="auto">
            <a:xfrm>
              <a:off x="6256338" y="2214563"/>
              <a:ext cx="223838" cy="295275"/>
            </a:xfrm>
            <a:custGeom>
              <a:avLst/>
              <a:gdLst>
                <a:gd name="T0" fmla="*/ 21 w 69"/>
                <a:gd name="T1" fmla="*/ 0 h 91"/>
                <a:gd name="T2" fmla="*/ 20 w 69"/>
                <a:gd name="T3" fmla="*/ 3 h 91"/>
                <a:gd name="T4" fmla="*/ 0 w 69"/>
                <a:gd name="T5" fmla="*/ 77 h 91"/>
                <a:gd name="T6" fmla="*/ 61 w 69"/>
                <a:gd name="T7" fmla="*/ 91 h 91"/>
                <a:gd name="T8" fmla="*/ 69 w 69"/>
                <a:gd name="T9" fmla="*/ 49 h 91"/>
                <a:gd name="T10" fmla="*/ 21 w 69"/>
                <a:gd name="T11" fmla="*/ 0 h 91"/>
              </a:gdLst>
              <a:ahLst/>
              <a:cxnLst>
                <a:cxn ang="0">
                  <a:pos x="T0" y="T1"/>
                </a:cxn>
                <a:cxn ang="0">
                  <a:pos x="T2" y="T3"/>
                </a:cxn>
                <a:cxn ang="0">
                  <a:pos x="T4" y="T5"/>
                </a:cxn>
                <a:cxn ang="0">
                  <a:pos x="T6" y="T7"/>
                </a:cxn>
                <a:cxn ang="0">
                  <a:pos x="T8" y="T9"/>
                </a:cxn>
                <a:cxn ang="0">
                  <a:pos x="T10" y="T11"/>
                </a:cxn>
              </a:cxnLst>
              <a:rect l="0" t="0" r="r" b="b"/>
              <a:pathLst>
                <a:path w="69" h="91">
                  <a:moveTo>
                    <a:pt x="21" y="0"/>
                  </a:moveTo>
                  <a:cubicBezTo>
                    <a:pt x="21" y="1"/>
                    <a:pt x="20" y="2"/>
                    <a:pt x="20" y="3"/>
                  </a:cubicBezTo>
                  <a:cubicBezTo>
                    <a:pt x="17" y="18"/>
                    <a:pt x="9" y="45"/>
                    <a:pt x="0" y="77"/>
                  </a:cubicBezTo>
                  <a:cubicBezTo>
                    <a:pt x="61" y="91"/>
                    <a:pt x="61" y="91"/>
                    <a:pt x="61" y="91"/>
                  </a:cubicBezTo>
                  <a:cubicBezTo>
                    <a:pt x="64" y="77"/>
                    <a:pt x="67" y="63"/>
                    <a:pt x="69" y="49"/>
                  </a:cubicBezTo>
                  <a:lnTo>
                    <a:pt x="21" y="0"/>
                  </a:lnTo>
                  <a:close/>
                </a:path>
              </a:pathLst>
            </a:custGeom>
            <a:solidFill>
              <a:srgbClr val="B1CA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0" name="Freeform 213"/>
            <p:cNvSpPr/>
            <p:nvPr/>
          </p:nvSpPr>
          <p:spPr bwMode="auto">
            <a:xfrm>
              <a:off x="6146800" y="2582863"/>
              <a:ext cx="249238" cy="311150"/>
            </a:xfrm>
            <a:custGeom>
              <a:avLst/>
              <a:gdLst>
                <a:gd name="T0" fmla="*/ 0 w 77"/>
                <a:gd name="T1" fmla="*/ 79 h 96"/>
                <a:gd name="T2" fmla="*/ 77 w 77"/>
                <a:gd name="T3" fmla="*/ 96 h 96"/>
                <a:gd name="T4" fmla="*/ 77 w 77"/>
                <a:gd name="T5" fmla="*/ 95 h 96"/>
                <a:gd name="T6" fmla="*/ 24 w 77"/>
                <a:gd name="T7" fmla="*/ 0 h 96"/>
                <a:gd name="T8" fmla="*/ 0 w 77"/>
                <a:gd name="T9" fmla="*/ 79 h 96"/>
              </a:gdLst>
              <a:ahLst/>
              <a:cxnLst>
                <a:cxn ang="0">
                  <a:pos x="T0" y="T1"/>
                </a:cxn>
                <a:cxn ang="0">
                  <a:pos x="T2" y="T3"/>
                </a:cxn>
                <a:cxn ang="0">
                  <a:pos x="T4" y="T5"/>
                </a:cxn>
                <a:cxn ang="0">
                  <a:pos x="T6" y="T7"/>
                </a:cxn>
                <a:cxn ang="0">
                  <a:pos x="T8" y="T9"/>
                </a:cxn>
              </a:cxnLst>
              <a:rect l="0" t="0" r="r" b="b"/>
              <a:pathLst>
                <a:path w="77" h="96">
                  <a:moveTo>
                    <a:pt x="0" y="79"/>
                  </a:moveTo>
                  <a:cubicBezTo>
                    <a:pt x="77" y="96"/>
                    <a:pt x="77" y="96"/>
                    <a:pt x="77" y="96"/>
                  </a:cubicBezTo>
                  <a:cubicBezTo>
                    <a:pt x="77" y="96"/>
                    <a:pt x="77" y="96"/>
                    <a:pt x="77" y="95"/>
                  </a:cubicBezTo>
                  <a:cubicBezTo>
                    <a:pt x="24" y="0"/>
                    <a:pt x="24" y="0"/>
                    <a:pt x="24" y="0"/>
                  </a:cubicBezTo>
                  <a:cubicBezTo>
                    <a:pt x="16" y="25"/>
                    <a:pt x="8" y="52"/>
                    <a:pt x="0" y="79"/>
                  </a:cubicBezTo>
                  <a:close/>
                </a:path>
              </a:pathLst>
            </a:custGeom>
            <a:solidFill>
              <a:srgbClr val="B1CA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1" name="Freeform 214"/>
            <p:cNvSpPr/>
            <p:nvPr/>
          </p:nvSpPr>
          <p:spPr bwMode="auto">
            <a:xfrm>
              <a:off x="6000750" y="3113088"/>
              <a:ext cx="361950" cy="155575"/>
            </a:xfrm>
            <a:custGeom>
              <a:avLst/>
              <a:gdLst>
                <a:gd name="T0" fmla="*/ 18 w 112"/>
                <a:gd name="T1" fmla="*/ 0 h 48"/>
                <a:gd name="T2" fmla="*/ 0 w 112"/>
                <a:gd name="T3" fmla="*/ 48 h 48"/>
                <a:gd name="T4" fmla="*/ 107 w 112"/>
                <a:gd name="T5" fmla="*/ 29 h 48"/>
                <a:gd name="T6" fmla="*/ 112 w 112"/>
                <a:gd name="T7" fmla="*/ 2 h 48"/>
                <a:gd name="T8" fmla="*/ 18 w 112"/>
                <a:gd name="T9" fmla="*/ 0 h 48"/>
              </a:gdLst>
              <a:ahLst/>
              <a:cxnLst>
                <a:cxn ang="0">
                  <a:pos x="T0" y="T1"/>
                </a:cxn>
                <a:cxn ang="0">
                  <a:pos x="T2" y="T3"/>
                </a:cxn>
                <a:cxn ang="0">
                  <a:pos x="T4" y="T5"/>
                </a:cxn>
                <a:cxn ang="0">
                  <a:pos x="T6" y="T7"/>
                </a:cxn>
                <a:cxn ang="0">
                  <a:pos x="T8" y="T9"/>
                </a:cxn>
              </a:cxnLst>
              <a:rect l="0" t="0" r="r" b="b"/>
              <a:pathLst>
                <a:path w="112" h="48">
                  <a:moveTo>
                    <a:pt x="18" y="0"/>
                  </a:moveTo>
                  <a:cubicBezTo>
                    <a:pt x="12" y="17"/>
                    <a:pt x="6" y="33"/>
                    <a:pt x="0" y="48"/>
                  </a:cubicBezTo>
                  <a:cubicBezTo>
                    <a:pt x="107" y="29"/>
                    <a:pt x="107" y="29"/>
                    <a:pt x="107" y="29"/>
                  </a:cubicBezTo>
                  <a:cubicBezTo>
                    <a:pt x="109" y="21"/>
                    <a:pt x="111" y="12"/>
                    <a:pt x="112" y="2"/>
                  </a:cubicBezTo>
                  <a:lnTo>
                    <a:pt x="18"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2" name="Freeform 215"/>
            <p:cNvSpPr/>
            <p:nvPr/>
          </p:nvSpPr>
          <p:spPr bwMode="auto">
            <a:xfrm>
              <a:off x="5540375" y="3302000"/>
              <a:ext cx="274638" cy="90488"/>
            </a:xfrm>
            <a:custGeom>
              <a:avLst/>
              <a:gdLst>
                <a:gd name="T0" fmla="*/ 85 w 85"/>
                <a:gd name="T1" fmla="*/ 16 h 28"/>
                <a:gd name="T2" fmla="*/ 83 w 85"/>
                <a:gd name="T3" fmla="*/ 0 h 28"/>
                <a:gd name="T4" fmla="*/ 0 w 85"/>
                <a:gd name="T5" fmla="*/ 14 h 28"/>
                <a:gd name="T6" fmla="*/ 0 w 85"/>
                <a:gd name="T7" fmla="*/ 28 h 28"/>
                <a:gd name="T8" fmla="*/ 85 w 85"/>
                <a:gd name="T9" fmla="*/ 16 h 28"/>
              </a:gdLst>
              <a:ahLst/>
              <a:cxnLst>
                <a:cxn ang="0">
                  <a:pos x="T0" y="T1"/>
                </a:cxn>
                <a:cxn ang="0">
                  <a:pos x="T2" y="T3"/>
                </a:cxn>
                <a:cxn ang="0">
                  <a:pos x="T4" y="T5"/>
                </a:cxn>
                <a:cxn ang="0">
                  <a:pos x="T6" y="T7"/>
                </a:cxn>
                <a:cxn ang="0">
                  <a:pos x="T8" y="T9"/>
                </a:cxn>
              </a:cxnLst>
              <a:rect l="0" t="0" r="r" b="b"/>
              <a:pathLst>
                <a:path w="85" h="28">
                  <a:moveTo>
                    <a:pt x="85" y="16"/>
                  </a:moveTo>
                  <a:cubicBezTo>
                    <a:pt x="84" y="11"/>
                    <a:pt x="83" y="6"/>
                    <a:pt x="83" y="0"/>
                  </a:cubicBezTo>
                  <a:cubicBezTo>
                    <a:pt x="0" y="14"/>
                    <a:pt x="0" y="14"/>
                    <a:pt x="0" y="14"/>
                  </a:cubicBezTo>
                  <a:cubicBezTo>
                    <a:pt x="0" y="19"/>
                    <a:pt x="0" y="23"/>
                    <a:pt x="0" y="28"/>
                  </a:cubicBezTo>
                  <a:lnTo>
                    <a:pt x="85" y="16"/>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3" name="Freeform 216"/>
            <p:cNvSpPr/>
            <p:nvPr/>
          </p:nvSpPr>
          <p:spPr bwMode="auto">
            <a:xfrm>
              <a:off x="5948363" y="3281363"/>
              <a:ext cx="382588" cy="117475"/>
            </a:xfrm>
            <a:custGeom>
              <a:avLst/>
              <a:gdLst>
                <a:gd name="T0" fmla="*/ 118 w 118"/>
                <a:gd name="T1" fmla="*/ 0 h 36"/>
                <a:gd name="T2" fmla="*/ 9 w 118"/>
                <a:gd name="T3" fmla="*/ 15 h 36"/>
                <a:gd name="T4" fmla="*/ 0 w 118"/>
                <a:gd name="T5" fmla="*/ 36 h 36"/>
                <a:gd name="T6" fmla="*/ 112 w 118"/>
                <a:gd name="T7" fmla="*/ 23 h 36"/>
                <a:gd name="T8" fmla="*/ 118 w 118"/>
                <a:gd name="T9" fmla="*/ 0 h 36"/>
              </a:gdLst>
              <a:ahLst/>
              <a:cxnLst>
                <a:cxn ang="0">
                  <a:pos x="T0" y="T1"/>
                </a:cxn>
                <a:cxn ang="0">
                  <a:pos x="T2" y="T3"/>
                </a:cxn>
                <a:cxn ang="0">
                  <a:pos x="T4" y="T5"/>
                </a:cxn>
                <a:cxn ang="0">
                  <a:pos x="T6" y="T7"/>
                </a:cxn>
                <a:cxn ang="0">
                  <a:pos x="T8" y="T9"/>
                </a:cxn>
              </a:cxnLst>
              <a:rect l="0" t="0" r="r" b="b"/>
              <a:pathLst>
                <a:path w="118" h="36">
                  <a:moveTo>
                    <a:pt x="118" y="0"/>
                  </a:moveTo>
                  <a:cubicBezTo>
                    <a:pt x="9" y="15"/>
                    <a:pt x="9" y="15"/>
                    <a:pt x="9" y="15"/>
                  </a:cubicBezTo>
                  <a:cubicBezTo>
                    <a:pt x="6" y="23"/>
                    <a:pt x="3" y="30"/>
                    <a:pt x="0" y="36"/>
                  </a:cubicBezTo>
                  <a:cubicBezTo>
                    <a:pt x="112" y="23"/>
                    <a:pt x="112" y="23"/>
                    <a:pt x="112" y="23"/>
                  </a:cubicBezTo>
                  <a:cubicBezTo>
                    <a:pt x="114" y="15"/>
                    <a:pt x="116" y="8"/>
                    <a:pt x="118"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4" name="Freeform 217"/>
            <p:cNvSpPr/>
            <p:nvPr/>
          </p:nvSpPr>
          <p:spPr bwMode="auto">
            <a:xfrm>
              <a:off x="5540375" y="3352800"/>
              <a:ext cx="288925" cy="93663"/>
            </a:xfrm>
            <a:custGeom>
              <a:avLst/>
              <a:gdLst>
                <a:gd name="T0" fmla="*/ 89 w 89"/>
                <a:gd name="T1" fmla="*/ 19 h 29"/>
                <a:gd name="T2" fmla="*/ 85 w 89"/>
                <a:gd name="T3" fmla="*/ 0 h 29"/>
                <a:gd name="T4" fmla="*/ 0 w 89"/>
                <a:gd name="T5" fmla="*/ 12 h 29"/>
                <a:gd name="T6" fmla="*/ 1 w 89"/>
                <a:gd name="T7" fmla="*/ 29 h 29"/>
                <a:gd name="T8" fmla="*/ 89 w 89"/>
                <a:gd name="T9" fmla="*/ 19 h 29"/>
              </a:gdLst>
              <a:ahLst/>
              <a:cxnLst>
                <a:cxn ang="0">
                  <a:pos x="T0" y="T1"/>
                </a:cxn>
                <a:cxn ang="0">
                  <a:pos x="T2" y="T3"/>
                </a:cxn>
                <a:cxn ang="0">
                  <a:pos x="T4" y="T5"/>
                </a:cxn>
                <a:cxn ang="0">
                  <a:pos x="T6" y="T7"/>
                </a:cxn>
                <a:cxn ang="0">
                  <a:pos x="T8" y="T9"/>
                </a:cxn>
              </a:cxnLst>
              <a:rect l="0" t="0" r="r" b="b"/>
              <a:pathLst>
                <a:path w="89" h="29">
                  <a:moveTo>
                    <a:pt x="89" y="19"/>
                  </a:moveTo>
                  <a:cubicBezTo>
                    <a:pt x="88" y="13"/>
                    <a:pt x="86" y="7"/>
                    <a:pt x="85" y="0"/>
                  </a:cubicBezTo>
                  <a:cubicBezTo>
                    <a:pt x="0" y="12"/>
                    <a:pt x="0" y="12"/>
                    <a:pt x="0" y="12"/>
                  </a:cubicBezTo>
                  <a:cubicBezTo>
                    <a:pt x="1" y="17"/>
                    <a:pt x="1" y="23"/>
                    <a:pt x="1" y="29"/>
                  </a:cubicBezTo>
                  <a:lnTo>
                    <a:pt x="89" y="19"/>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5" name="Freeform 218"/>
            <p:cNvSpPr/>
            <p:nvPr/>
          </p:nvSpPr>
          <p:spPr bwMode="auto">
            <a:xfrm>
              <a:off x="5543550" y="3414713"/>
              <a:ext cx="301625" cy="77788"/>
            </a:xfrm>
            <a:custGeom>
              <a:avLst/>
              <a:gdLst>
                <a:gd name="T0" fmla="*/ 88 w 93"/>
                <a:gd name="T1" fmla="*/ 0 h 24"/>
                <a:gd name="T2" fmla="*/ 0 w 93"/>
                <a:gd name="T3" fmla="*/ 10 h 24"/>
                <a:gd name="T4" fmla="*/ 0 w 93"/>
                <a:gd name="T5" fmla="*/ 24 h 24"/>
                <a:gd name="T6" fmla="*/ 93 w 93"/>
                <a:gd name="T7" fmla="*/ 18 h 24"/>
                <a:gd name="T8" fmla="*/ 88 w 93"/>
                <a:gd name="T9" fmla="*/ 0 h 24"/>
              </a:gdLst>
              <a:ahLst/>
              <a:cxnLst>
                <a:cxn ang="0">
                  <a:pos x="T0" y="T1"/>
                </a:cxn>
                <a:cxn ang="0">
                  <a:pos x="T2" y="T3"/>
                </a:cxn>
                <a:cxn ang="0">
                  <a:pos x="T4" y="T5"/>
                </a:cxn>
                <a:cxn ang="0">
                  <a:pos x="T6" y="T7"/>
                </a:cxn>
                <a:cxn ang="0">
                  <a:pos x="T8" y="T9"/>
                </a:cxn>
              </a:cxnLst>
              <a:rect l="0" t="0" r="r" b="b"/>
              <a:pathLst>
                <a:path w="93" h="24">
                  <a:moveTo>
                    <a:pt x="88" y="0"/>
                  </a:moveTo>
                  <a:cubicBezTo>
                    <a:pt x="0" y="10"/>
                    <a:pt x="0" y="10"/>
                    <a:pt x="0" y="10"/>
                  </a:cubicBezTo>
                  <a:cubicBezTo>
                    <a:pt x="0" y="15"/>
                    <a:pt x="0" y="19"/>
                    <a:pt x="0" y="24"/>
                  </a:cubicBezTo>
                  <a:cubicBezTo>
                    <a:pt x="93" y="18"/>
                    <a:pt x="93" y="18"/>
                    <a:pt x="93" y="18"/>
                  </a:cubicBezTo>
                  <a:cubicBezTo>
                    <a:pt x="92" y="13"/>
                    <a:pt x="90" y="7"/>
                    <a:pt x="88"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6" name="Freeform 219"/>
            <p:cNvSpPr/>
            <p:nvPr/>
          </p:nvSpPr>
          <p:spPr bwMode="auto">
            <a:xfrm>
              <a:off x="5913438" y="3355975"/>
              <a:ext cx="398463" cy="109538"/>
            </a:xfrm>
            <a:custGeom>
              <a:avLst/>
              <a:gdLst>
                <a:gd name="T0" fmla="*/ 123 w 123"/>
                <a:gd name="T1" fmla="*/ 0 h 34"/>
                <a:gd name="T2" fmla="*/ 11 w 123"/>
                <a:gd name="T3" fmla="*/ 13 h 34"/>
                <a:gd name="T4" fmla="*/ 0 w 123"/>
                <a:gd name="T5" fmla="*/ 34 h 34"/>
                <a:gd name="T6" fmla="*/ 115 w 123"/>
                <a:gd name="T7" fmla="*/ 26 h 34"/>
                <a:gd name="T8" fmla="*/ 123 w 123"/>
                <a:gd name="T9" fmla="*/ 0 h 34"/>
              </a:gdLst>
              <a:ahLst/>
              <a:cxnLst>
                <a:cxn ang="0">
                  <a:pos x="T0" y="T1"/>
                </a:cxn>
                <a:cxn ang="0">
                  <a:pos x="T2" y="T3"/>
                </a:cxn>
                <a:cxn ang="0">
                  <a:pos x="T4" y="T5"/>
                </a:cxn>
                <a:cxn ang="0">
                  <a:pos x="T6" y="T7"/>
                </a:cxn>
                <a:cxn ang="0">
                  <a:pos x="T8" y="T9"/>
                </a:cxn>
              </a:cxnLst>
              <a:rect l="0" t="0" r="r" b="b"/>
              <a:pathLst>
                <a:path w="123" h="34">
                  <a:moveTo>
                    <a:pt x="123" y="0"/>
                  </a:moveTo>
                  <a:cubicBezTo>
                    <a:pt x="11" y="13"/>
                    <a:pt x="11" y="13"/>
                    <a:pt x="11" y="13"/>
                  </a:cubicBezTo>
                  <a:cubicBezTo>
                    <a:pt x="7" y="22"/>
                    <a:pt x="4" y="29"/>
                    <a:pt x="0" y="34"/>
                  </a:cubicBezTo>
                  <a:cubicBezTo>
                    <a:pt x="115" y="26"/>
                    <a:pt x="115" y="26"/>
                    <a:pt x="115" y="26"/>
                  </a:cubicBezTo>
                  <a:cubicBezTo>
                    <a:pt x="118" y="17"/>
                    <a:pt x="120" y="8"/>
                    <a:pt x="123"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7" name="Freeform 220"/>
            <p:cNvSpPr/>
            <p:nvPr/>
          </p:nvSpPr>
          <p:spPr bwMode="auto">
            <a:xfrm>
              <a:off x="5543550" y="3440113"/>
              <a:ext cx="741363" cy="96838"/>
            </a:xfrm>
            <a:custGeom>
              <a:avLst/>
              <a:gdLst>
                <a:gd name="T0" fmla="*/ 229 w 229"/>
                <a:gd name="T1" fmla="*/ 0 h 30"/>
                <a:gd name="T2" fmla="*/ 114 w 229"/>
                <a:gd name="T3" fmla="*/ 8 h 30"/>
                <a:gd name="T4" fmla="*/ 100 w 229"/>
                <a:gd name="T5" fmla="*/ 20 h 30"/>
                <a:gd name="T6" fmla="*/ 93 w 229"/>
                <a:gd name="T7" fmla="*/ 10 h 30"/>
                <a:gd name="T8" fmla="*/ 0 w 229"/>
                <a:gd name="T9" fmla="*/ 16 h 30"/>
                <a:gd name="T10" fmla="*/ 0 w 229"/>
                <a:gd name="T11" fmla="*/ 27 h 30"/>
                <a:gd name="T12" fmla="*/ 221 w 229"/>
                <a:gd name="T13" fmla="*/ 30 h 30"/>
                <a:gd name="T14" fmla="*/ 229 w 22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30">
                  <a:moveTo>
                    <a:pt x="229" y="0"/>
                  </a:moveTo>
                  <a:cubicBezTo>
                    <a:pt x="114" y="8"/>
                    <a:pt x="114" y="8"/>
                    <a:pt x="114" y="8"/>
                  </a:cubicBezTo>
                  <a:cubicBezTo>
                    <a:pt x="108" y="19"/>
                    <a:pt x="103" y="23"/>
                    <a:pt x="100" y="20"/>
                  </a:cubicBezTo>
                  <a:cubicBezTo>
                    <a:pt x="97" y="19"/>
                    <a:pt x="95" y="15"/>
                    <a:pt x="93" y="10"/>
                  </a:cubicBezTo>
                  <a:cubicBezTo>
                    <a:pt x="0" y="16"/>
                    <a:pt x="0" y="16"/>
                    <a:pt x="0" y="16"/>
                  </a:cubicBezTo>
                  <a:cubicBezTo>
                    <a:pt x="0" y="20"/>
                    <a:pt x="0" y="24"/>
                    <a:pt x="0" y="27"/>
                  </a:cubicBezTo>
                  <a:cubicBezTo>
                    <a:pt x="221" y="30"/>
                    <a:pt x="221" y="30"/>
                    <a:pt x="221" y="30"/>
                  </a:cubicBezTo>
                  <a:cubicBezTo>
                    <a:pt x="224" y="20"/>
                    <a:pt x="227" y="10"/>
                    <a:pt x="229"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8" name="Freeform 221"/>
            <p:cNvSpPr/>
            <p:nvPr/>
          </p:nvSpPr>
          <p:spPr bwMode="auto">
            <a:xfrm>
              <a:off x="5543550" y="3527425"/>
              <a:ext cx="715963" cy="93663"/>
            </a:xfrm>
            <a:custGeom>
              <a:avLst/>
              <a:gdLst>
                <a:gd name="T0" fmla="*/ 221 w 221"/>
                <a:gd name="T1" fmla="*/ 3 h 29"/>
                <a:gd name="T2" fmla="*/ 0 w 221"/>
                <a:gd name="T3" fmla="*/ 0 h 29"/>
                <a:gd name="T4" fmla="*/ 0 w 221"/>
                <a:gd name="T5" fmla="*/ 14 h 29"/>
                <a:gd name="T6" fmla="*/ 214 w 221"/>
                <a:gd name="T7" fmla="*/ 29 h 29"/>
                <a:gd name="T8" fmla="*/ 221 w 221"/>
                <a:gd name="T9" fmla="*/ 3 h 29"/>
              </a:gdLst>
              <a:ahLst/>
              <a:cxnLst>
                <a:cxn ang="0">
                  <a:pos x="T0" y="T1"/>
                </a:cxn>
                <a:cxn ang="0">
                  <a:pos x="T2" y="T3"/>
                </a:cxn>
                <a:cxn ang="0">
                  <a:pos x="T4" y="T5"/>
                </a:cxn>
                <a:cxn ang="0">
                  <a:pos x="T6" y="T7"/>
                </a:cxn>
                <a:cxn ang="0">
                  <a:pos x="T8" y="T9"/>
                </a:cxn>
              </a:cxnLst>
              <a:rect l="0" t="0" r="r" b="b"/>
              <a:pathLst>
                <a:path w="221" h="29">
                  <a:moveTo>
                    <a:pt x="221" y="3"/>
                  </a:moveTo>
                  <a:cubicBezTo>
                    <a:pt x="0" y="0"/>
                    <a:pt x="0" y="0"/>
                    <a:pt x="0" y="0"/>
                  </a:cubicBezTo>
                  <a:cubicBezTo>
                    <a:pt x="0" y="5"/>
                    <a:pt x="0" y="9"/>
                    <a:pt x="0" y="14"/>
                  </a:cubicBezTo>
                  <a:cubicBezTo>
                    <a:pt x="214" y="29"/>
                    <a:pt x="214" y="29"/>
                    <a:pt x="214" y="29"/>
                  </a:cubicBezTo>
                  <a:cubicBezTo>
                    <a:pt x="216" y="20"/>
                    <a:pt x="219" y="11"/>
                    <a:pt x="221" y="3"/>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9" name="Freeform 222"/>
            <p:cNvSpPr/>
            <p:nvPr/>
          </p:nvSpPr>
          <p:spPr bwMode="auto">
            <a:xfrm>
              <a:off x="5543550" y="3573463"/>
              <a:ext cx="693738" cy="106363"/>
            </a:xfrm>
            <a:custGeom>
              <a:avLst/>
              <a:gdLst>
                <a:gd name="T0" fmla="*/ 214 w 214"/>
                <a:gd name="T1" fmla="*/ 15 h 33"/>
                <a:gd name="T2" fmla="*/ 0 w 214"/>
                <a:gd name="T3" fmla="*/ 0 h 33"/>
                <a:gd name="T4" fmla="*/ 0 w 214"/>
                <a:gd name="T5" fmla="*/ 15 h 33"/>
                <a:gd name="T6" fmla="*/ 209 w 214"/>
                <a:gd name="T7" fmla="*/ 33 h 33"/>
                <a:gd name="T8" fmla="*/ 214 w 214"/>
                <a:gd name="T9" fmla="*/ 15 h 33"/>
              </a:gdLst>
              <a:ahLst/>
              <a:cxnLst>
                <a:cxn ang="0">
                  <a:pos x="T0" y="T1"/>
                </a:cxn>
                <a:cxn ang="0">
                  <a:pos x="T2" y="T3"/>
                </a:cxn>
                <a:cxn ang="0">
                  <a:pos x="T4" y="T5"/>
                </a:cxn>
                <a:cxn ang="0">
                  <a:pos x="T6" y="T7"/>
                </a:cxn>
                <a:cxn ang="0">
                  <a:pos x="T8" y="T9"/>
                </a:cxn>
              </a:cxnLst>
              <a:rect l="0" t="0" r="r" b="b"/>
              <a:pathLst>
                <a:path w="214" h="33">
                  <a:moveTo>
                    <a:pt x="214" y="15"/>
                  </a:moveTo>
                  <a:cubicBezTo>
                    <a:pt x="0" y="0"/>
                    <a:pt x="0" y="0"/>
                    <a:pt x="0" y="0"/>
                  </a:cubicBezTo>
                  <a:cubicBezTo>
                    <a:pt x="0" y="5"/>
                    <a:pt x="0" y="10"/>
                    <a:pt x="0" y="15"/>
                  </a:cubicBezTo>
                  <a:cubicBezTo>
                    <a:pt x="209" y="33"/>
                    <a:pt x="209" y="33"/>
                    <a:pt x="209" y="33"/>
                  </a:cubicBezTo>
                  <a:cubicBezTo>
                    <a:pt x="211" y="27"/>
                    <a:pt x="212" y="21"/>
                    <a:pt x="214" y="15"/>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0" name="Freeform 223"/>
            <p:cNvSpPr/>
            <p:nvPr/>
          </p:nvSpPr>
          <p:spPr bwMode="auto">
            <a:xfrm>
              <a:off x="5540375" y="3621088"/>
              <a:ext cx="681038" cy="100013"/>
            </a:xfrm>
            <a:custGeom>
              <a:avLst/>
              <a:gdLst>
                <a:gd name="T0" fmla="*/ 1 w 210"/>
                <a:gd name="T1" fmla="*/ 0 h 31"/>
                <a:gd name="T2" fmla="*/ 1 w 210"/>
                <a:gd name="T3" fmla="*/ 8 h 31"/>
                <a:gd name="T4" fmla="*/ 0 w 210"/>
                <a:gd name="T5" fmla="*/ 13 h 31"/>
                <a:gd name="T6" fmla="*/ 207 w 210"/>
                <a:gd name="T7" fmla="*/ 31 h 31"/>
                <a:gd name="T8" fmla="*/ 210 w 210"/>
                <a:gd name="T9" fmla="*/ 18 h 31"/>
                <a:gd name="T10" fmla="*/ 1 w 210"/>
                <a:gd name="T11" fmla="*/ 0 h 31"/>
              </a:gdLst>
              <a:ahLst/>
              <a:cxnLst>
                <a:cxn ang="0">
                  <a:pos x="T0" y="T1"/>
                </a:cxn>
                <a:cxn ang="0">
                  <a:pos x="T2" y="T3"/>
                </a:cxn>
                <a:cxn ang="0">
                  <a:pos x="T4" y="T5"/>
                </a:cxn>
                <a:cxn ang="0">
                  <a:pos x="T6" y="T7"/>
                </a:cxn>
                <a:cxn ang="0">
                  <a:pos x="T8" y="T9"/>
                </a:cxn>
                <a:cxn ang="0">
                  <a:pos x="T10" y="T11"/>
                </a:cxn>
              </a:cxnLst>
              <a:rect l="0" t="0" r="r" b="b"/>
              <a:pathLst>
                <a:path w="210" h="31">
                  <a:moveTo>
                    <a:pt x="1" y="0"/>
                  </a:moveTo>
                  <a:cubicBezTo>
                    <a:pt x="1" y="2"/>
                    <a:pt x="1" y="5"/>
                    <a:pt x="1" y="8"/>
                  </a:cubicBezTo>
                  <a:cubicBezTo>
                    <a:pt x="0" y="10"/>
                    <a:pt x="0" y="11"/>
                    <a:pt x="0" y="13"/>
                  </a:cubicBezTo>
                  <a:cubicBezTo>
                    <a:pt x="207" y="31"/>
                    <a:pt x="207" y="31"/>
                    <a:pt x="207" y="31"/>
                  </a:cubicBezTo>
                  <a:cubicBezTo>
                    <a:pt x="208" y="27"/>
                    <a:pt x="209" y="22"/>
                    <a:pt x="210" y="18"/>
                  </a:cubicBezTo>
                  <a:lnTo>
                    <a:pt x="1" y="0"/>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1" name="Freeform 224"/>
            <p:cNvSpPr/>
            <p:nvPr/>
          </p:nvSpPr>
          <p:spPr bwMode="auto">
            <a:xfrm>
              <a:off x="5978525" y="3208338"/>
              <a:ext cx="368300" cy="122238"/>
            </a:xfrm>
            <a:custGeom>
              <a:avLst/>
              <a:gdLst>
                <a:gd name="T0" fmla="*/ 112 w 114"/>
                <a:gd name="T1" fmla="*/ 8 h 38"/>
                <a:gd name="T2" fmla="*/ 114 w 114"/>
                <a:gd name="T3" fmla="*/ 0 h 38"/>
                <a:gd name="T4" fmla="*/ 7 w 114"/>
                <a:gd name="T5" fmla="*/ 19 h 38"/>
                <a:gd name="T6" fmla="*/ 0 w 114"/>
                <a:gd name="T7" fmla="*/ 38 h 38"/>
                <a:gd name="T8" fmla="*/ 109 w 114"/>
                <a:gd name="T9" fmla="*/ 23 h 38"/>
                <a:gd name="T10" fmla="*/ 112 w 114"/>
                <a:gd name="T11" fmla="*/ 8 h 38"/>
              </a:gdLst>
              <a:ahLst/>
              <a:cxnLst>
                <a:cxn ang="0">
                  <a:pos x="T0" y="T1"/>
                </a:cxn>
                <a:cxn ang="0">
                  <a:pos x="T2" y="T3"/>
                </a:cxn>
                <a:cxn ang="0">
                  <a:pos x="T4" y="T5"/>
                </a:cxn>
                <a:cxn ang="0">
                  <a:pos x="T6" y="T7"/>
                </a:cxn>
                <a:cxn ang="0">
                  <a:pos x="T8" y="T9"/>
                </a:cxn>
                <a:cxn ang="0">
                  <a:pos x="T10" y="T11"/>
                </a:cxn>
              </a:cxnLst>
              <a:rect l="0" t="0" r="r" b="b"/>
              <a:pathLst>
                <a:path w="114" h="38">
                  <a:moveTo>
                    <a:pt x="112" y="8"/>
                  </a:moveTo>
                  <a:cubicBezTo>
                    <a:pt x="113" y="6"/>
                    <a:pt x="114" y="3"/>
                    <a:pt x="114" y="0"/>
                  </a:cubicBezTo>
                  <a:cubicBezTo>
                    <a:pt x="7" y="19"/>
                    <a:pt x="7" y="19"/>
                    <a:pt x="7" y="19"/>
                  </a:cubicBezTo>
                  <a:cubicBezTo>
                    <a:pt x="5" y="26"/>
                    <a:pt x="2" y="32"/>
                    <a:pt x="0" y="38"/>
                  </a:cubicBezTo>
                  <a:cubicBezTo>
                    <a:pt x="109" y="23"/>
                    <a:pt x="109" y="23"/>
                    <a:pt x="109" y="23"/>
                  </a:cubicBezTo>
                  <a:cubicBezTo>
                    <a:pt x="110" y="18"/>
                    <a:pt x="111" y="13"/>
                    <a:pt x="112" y="8"/>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2" name="Freeform 225"/>
            <p:cNvSpPr/>
            <p:nvPr/>
          </p:nvSpPr>
          <p:spPr bwMode="auto">
            <a:xfrm>
              <a:off x="5530850" y="3757613"/>
              <a:ext cx="90488" cy="122238"/>
            </a:xfrm>
            <a:custGeom>
              <a:avLst/>
              <a:gdLst>
                <a:gd name="T0" fmla="*/ 2 w 28"/>
                <a:gd name="T1" fmla="*/ 0 h 38"/>
                <a:gd name="T2" fmla="*/ 0 w 28"/>
                <a:gd name="T3" fmla="*/ 32 h 38"/>
                <a:gd name="T4" fmla="*/ 24 w 28"/>
                <a:gd name="T5" fmla="*/ 38 h 38"/>
                <a:gd name="T6" fmla="*/ 28 w 28"/>
                <a:gd name="T7" fmla="*/ 7 h 38"/>
                <a:gd name="T8" fmla="*/ 2 w 28"/>
                <a:gd name="T9" fmla="*/ 0 h 38"/>
              </a:gdLst>
              <a:ahLst/>
              <a:cxnLst>
                <a:cxn ang="0">
                  <a:pos x="T0" y="T1"/>
                </a:cxn>
                <a:cxn ang="0">
                  <a:pos x="T2" y="T3"/>
                </a:cxn>
                <a:cxn ang="0">
                  <a:pos x="T4" y="T5"/>
                </a:cxn>
                <a:cxn ang="0">
                  <a:pos x="T6" y="T7"/>
                </a:cxn>
                <a:cxn ang="0">
                  <a:pos x="T8" y="T9"/>
                </a:cxn>
              </a:cxnLst>
              <a:rect l="0" t="0" r="r" b="b"/>
              <a:pathLst>
                <a:path w="28" h="38">
                  <a:moveTo>
                    <a:pt x="2" y="0"/>
                  </a:moveTo>
                  <a:cubicBezTo>
                    <a:pt x="2" y="10"/>
                    <a:pt x="1" y="21"/>
                    <a:pt x="0" y="32"/>
                  </a:cubicBezTo>
                  <a:cubicBezTo>
                    <a:pt x="24" y="38"/>
                    <a:pt x="24" y="38"/>
                    <a:pt x="24" y="38"/>
                  </a:cubicBezTo>
                  <a:cubicBezTo>
                    <a:pt x="28" y="7"/>
                    <a:pt x="28" y="7"/>
                    <a:pt x="28" y="7"/>
                  </a:cubicBezTo>
                  <a:lnTo>
                    <a:pt x="2"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3" name="Freeform 226"/>
            <p:cNvSpPr/>
            <p:nvPr/>
          </p:nvSpPr>
          <p:spPr bwMode="auto">
            <a:xfrm>
              <a:off x="5608638" y="3779838"/>
              <a:ext cx="115888" cy="125413"/>
            </a:xfrm>
            <a:custGeom>
              <a:avLst/>
              <a:gdLst>
                <a:gd name="T0" fmla="*/ 8 w 73"/>
                <a:gd name="T1" fmla="*/ 0 h 79"/>
                <a:gd name="T2" fmla="*/ 0 w 73"/>
                <a:gd name="T3" fmla="*/ 63 h 79"/>
                <a:gd name="T4" fmla="*/ 65 w 73"/>
                <a:gd name="T5" fmla="*/ 79 h 79"/>
                <a:gd name="T6" fmla="*/ 73 w 73"/>
                <a:gd name="T7" fmla="*/ 18 h 79"/>
                <a:gd name="T8" fmla="*/ 8 w 73"/>
                <a:gd name="T9" fmla="*/ 0 h 79"/>
              </a:gdLst>
              <a:ahLst/>
              <a:cxnLst>
                <a:cxn ang="0">
                  <a:pos x="T0" y="T1"/>
                </a:cxn>
                <a:cxn ang="0">
                  <a:pos x="T2" y="T3"/>
                </a:cxn>
                <a:cxn ang="0">
                  <a:pos x="T4" y="T5"/>
                </a:cxn>
                <a:cxn ang="0">
                  <a:pos x="T6" y="T7"/>
                </a:cxn>
                <a:cxn ang="0">
                  <a:pos x="T8" y="T9"/>
                </a:cxn>
              </a:cxnLst>
              <a:rect l="0" t="0" r="r" b="b"/>
              <a:pathLst>
                <a:path w="73" h="79">
                  <a:moveTo>
                    <a:pt x="8" y="0"/>
                  </a:moveTo>
                  <a:lnTo>
                    <a:pt x="0" y="63"/>
                  </a:lnTo>
                  <a:lnTo>
                    <a:pt x="65" y="79"/>
                  </a:lnTo>
                  <a:lnTo>
                    <a:pt x="73" y="18"/>
                  </a:lnTo>
                  <a:lnTo>
                    <a:pt x="8"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4" name="Freeform 227"/>
            <p:cNvSpPr/>
            <p:nvPr/>
          </p:nvSpPr>
          <p:spPr bwMode="auto">
            <a:xfrm>
              <a:off x="5711825" y="3808413"/>
              <a:ext cx="106363" cy="123825"/>
            </a:xfrm>
            <a:custGeom>
              <a:avLst/>
              <a:gdLst>
                <a:gd name="T0" fmla="*/ 8 w 67"/>
                <a:gd name="T1" fmla="*/ 0 h 78"/>
                <a:gd name="T2" fmla="*/ 0 w 67"/>
                <a:gd name="T3" fmla="*/ 61 h 78"/>
                <a:gd name="T4" fmla="*/ 61 w 67"/>
                <a:gd name="T5" fmla="*/ 78 h 78"/>
                <a:gd name="T6" fmla="*/ 67 w 67"/>
                <a:gd name="T7" fmla="*/ 19 h 78"/>
                <a:gd name="T8" fmla="*/ 8 w 67"/>
                <a:gd name="T9" fmla="*/ 0 h 78"/>
              </a:gdLst>
              <a:ahLst/>
              <a:cxnLst>
                <a:cxn ang="0">
                  <a:pos x="T0" y="T1"/>
                </a:cxn>
                <a:cxn ang="0">
                  <a:pos x="T2" y="T3"/>
                </a:cxn>
                <a:cxn ang="0">
                  <a:pos x="T4" y="T5"/>
                </a:cxn>
                <a:cxn ang="0">
                  <a:pos x="T6" y="T7"/>
                </a:cxn>
                <a:cxn ang="0">
                  <a:pos x="T8" y="T9"/>
                </a:cxn>
              </a:cxnLst>
              <a:rect l="0" t="0" r="r" b="b"/>
              <a:pathLst>
                <a:path w="67" h="78">
                  <a:moveTo>
                    <a:pt x="8" y="0"/>
                  </a:moveTo>
                  <a:lnTo>
                    <a:pt x="0" y="61"/>
                  </a:lnTo>
                  <a:lnTo>
                    <a:pt x="61" y="78"/>
                  </a:lnTo>
                  <a:lnTo>
                    <a:pt x="67" y="19"/>
                  </a:lnTo>
                  <a:lnTo>
                    <a:pt x="8"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5" name="Freeform 228"/>
            <p:cNvSpPr/>
            <p:nvPr/>
          </p:nvSpPr>
          <p:spPr bwMode="auto">
            <a:xfrm>
              <a:off x="5922963" y="3867150"/>
              <a:ext cx="131763" cy="122238"/>
            </a:xfrm>
            <a:custGeom>
              <a:avLst/>
              <a:gdLst>
                <a:gd name="T0" fmla="*/ 6 w 83"/>
                <a:gd name="T1" fmla="*/ 0 h 77"/>
                <a:gd name="T2" fmla="*/ 0 w 83"/>
                <a:gd name="T3" fmla="*/ 57 h 77"/>
                <a:gd name="T4" fmla="*/ 75 w 83"/>
                <a:gd name="T5" fmla="*/ 77 h 77"/>
                <a:gd name="T6" fmla="*/ 83 w 83"/>
                <a:gd name="T7" fmla="*/ 22 h 77"/>
                <a:gd name="T8" fmla="*/ 6 w 83"/>
                <a:gd name="T9" fmla="*/ 0 h 77"/>
              </a:gdLst>
              <a:ahLst/>
              <a:cxnLst>
                <a:cxn ang="0">
                  <a:pos x="T0" y="T1"/>
                </a:cxn>
                <a:cxn ang="0">
                  <a:pos x="T2" y="T3"/>
                </a:cxn>
                <a:cxn ang="0">
                  <a:pos x="T4" y="T5"/>
                </a:cxn>
                <a:cxn ang="0">
                  <a:pos x="T6" y="T7"/>
                </a:cxn>
                <a:cxn ang="0">
                  <a:pos x="T8" y="T9"/>
                </a:cxn>
              </a:cxnLst>
              <a:rect l="0" t="0" r="r" b="b"/>
              <a:pathLst>
                <a:path w="83" h="77">
                  <a:moveTo>
                    <a:pt x="6" y="0"/>
                  </a:moveTo>
                  <a:lnTo>
                    <a:pt x="0" y="57"/>
                  </a:lnTo>
                  <a:lnTo>
                    <a:pt x="75" y="77"/>
                  </a:lnTo>
                  <a:lnTo>
                    <a:pt x="83" y="22"/>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6" name="Freeform 229"/>
            <p:cNvSpPr/>
            <p:nvPr/>
          </p:nvSpPr>
          <p:spPr bwMode="auto">
            <a:xfrm>
              <a:off x="6042025" y="3902075"/>
              <a:ext cx="117475" cy="114300"/>
            </a:xfrm>
            <a:custGeom>
              <a:avLst/>
              <a:gdLst>
                <a:gd name="T0" fmla="*/ 36 w 36"/>
                <a:gd name="T1" fmla="*/ 9 h 35"/>
                <a:gd name="T2" fmla="*/ 4 w 36"/>
                <a:gd name="T3" fmla="*/ 0 h 35"/>
                <a:gd name="T4" fmla="*/ 0 w 36"/>
                <a:gd name="T5" fmla="*/ 27 h 35"/>
                <a:gd name="T6" fmla="*/ 31 w 36"/>
                <a:gd name="T7" fmla="*/ 35 h 35"/>
                <a:gd name="T8" fmla="*/ 36 w 36"/>
                <a:gd name="T9" fmla="*/ 9 h 35"/>
              </a:gdLst>
              <a:ahLst/>
              <a:cxnLst>
                <a:cxn ang="0">
                  <a:pos x="T0" y="T1"/>
                </a:cxn>
                <a:cxn ang="0">
                  <a:pos x="T2" y="T3"/>
                </a:cxn>
                <a:cxn ang="0">
                  <a:pos x="T4" y="T5"/>
                </a:cxn>
                <a:cxn ang="0">
                  <a:pos x="T6" y="T7"/>
                </a:cxn>
                <a:cxn ang="0">
                  <a:pos x="T8" y="T9"/>
                </a:cxn>
              </a:cxnLst>
              <a:rect l="0" t="0" r="r" b="b"/>
              <a:pathLst>
                <a:path w="36" h="35">
                  <a:moveTo>
                    <a:pt x="36" y="9"/>
                  </a:moveTo>
                  <a:cubicBezTo>
                    <a:pt x="4" y="0"/>
                    <a:pt x="4" y="0"/>
                    <a:pt x="4" y="0"/>
                  </a:cubicBezTo>
                  <a:cubicBezTo>
                    <a:pt x="0" y="27"/>
                    <a:pt x="0" y="27"/>
                    <a:pt x="0" y="27"/>
                  </a:cubicBezTo>
                  <a:cubicBezTo>
                    <a:pt x="31" y="35"/>
                    <a:pt x="31" y="35"/>
                    <a:pt x="31" y="35"/>
                  </a:cubicBezTo>
                  <a:cubicBezTo>
                    <a:pt x="33" y="26"/>
                    <a:pt x="35" y="18"/>
                    <a:pt x="36" y="9"/>
                  </a:cubicBez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7" name="Freeform 230"/>
            <p:cNvSpPr/>
            <p:nvPr/>
          </p:nvSpPr>
          <p:spPr bwMode="auto">
            <a:xfrm>
              <a:off x="5808663" y="3838575"/>
              <a:ext cx="123825" cy="119063"/>
            </a:xfrm>
            <a:custGeom>
              <a:avLst/>
              <a:gdLst>
                <a:gd name="T0" fmla="*/ 6 w 78"/>
                <a:gd name="T1" fmla="*/ 0 h 75"/>
                <a:gd name="T2" fmla="*/ 0 w 78"/>
                <a:gd name="T3" fmla="*/ 59 h 75"/>
                <a:gd name="T4" fmla="*/ 72 w 78"/>
                <a:gd name="T5" fmla="*/ 75 h 75"/>
                <a:gd name="T6" fmla="*/ 78 w 78"/>
                <a:gd name="T7" fmla="*/ 18 h 75"/>
                <a:gd name="T8" fmla="*/ 6 w 78"/>
                <a:gd name="T9" fmla="*/ 0 h 75"/>
              </a:gdLst>
              <a:ahLst/>
              <a:cxnLst>
                <a:cxn ang="0">
                  <a:pos x="T0" y="T1"/>
                </a:cxn>
                <a:cxn ang="0">
                  <a:pos x="T2" y="T3"/>
                </a:cxn>
                <a:cxn ang="0">
                  <a:pos x="T4" y="T5"/>
                </a:cxn>
                <a:cxn ang="0">
                  <a:pos x="T6" y="T7"/>
                </a:cxn>
                <a:cxn ang="0">
                  <a:pos x="T8" y="T9"/>
                </a:cxn>
              </a:cxnLst>
              <a:rect l="0" t="0" r="r" b="b"/>
              <a:pathLst>
                <a:path w="78" h="75">
                  <a:moveTo>
                    <a:pt x="6" y="0"/>
                  </a:moveTo>
                  <a:lnTo>
                    <a:pt x="0" y="59"/>
                  </a:lnTo>
                  <a:lnTo>
                    <a:pt x="72" y="75"/>
                  </a:lnTo>
                  <a:lnTo>
                    <a:pt x="78" y="18"/>
                  </a:lnTo>
                  <a:lnTo>
                    <a:pt x="6"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8" name="Freeform 231"/>
            <p:cNvSpPr/>
            <p:nvPr/>
          </p:nvSpPr>
          <p:spPr bwMode="auto">
            <a:xfrm>
              <a:off x="5527675" y="3860800"/>
              <a:ext cx="615950" cy="227013"/>
            </a:xfrm>
            <a:custGeom>
              <a:avLst/>
              <a:gdLst>
                <a:gd name="T0" fmla="*/ 190 w 190"/>
                <a:gd name="T1" fmla="*/ 48 h 70"/>
                <a:gd name="T2" fmla="*/ 1 w 190"/>
                <a:gd name="T3" fmla="*/ 0 h 70"/>
                <a:gd name="T4" fmla="*/ 0 w 190"/>
                <a:gd name="T5" fmla="*/ 23 h 70"/>
                <a:gd name="T6" fmla="*/ 186 w 190"/>
                <a:gd name="T7" fmla="*/ 70 h 70"/>
                <a:gd name="T8" fmla="*/ 190 w 190"/>
                <a:gd name="T9" fmla="*/ 48 h 70"/>
              </a:gdLst>
              <a:ahLst/>
              <a:cxnLst>
                <a:cxn ang="0">
                  <a:pos x="T0" y="T1"/>
                </a:cxn>
                <a:cxn ang="0">
                  <a:pos x="T2" y="T3"/>
                </a:cxn>
                <a:cxn ang="0">
                  <a:pos x="T4" y="T5"/>
                </a:cxn>
                <a:cxn ang="0">
                  <a:pos x="T6" y="T7"/>
                </a:cxn>
                <a:cxn ang="0">
                  <a:pos x="T8" y="T9"/>
                </a:cxn>
              </a:cxnLst>
              <a:rect l="0" t="0" r="r" b="b"/>
              <a:pathLst>
                <a:path w="190" h="70">
                  <a:moveTo>
                    <a:pt x="190" y="48"/>
                  </a:moveTo>
                  <a:cubicBezTo>
                    <a:pt x="1" y="0"/>
                    <a:pt x="1" y="0"/>
                    <a:pt x="1" y="0"/>
                  </a:cubicBezTo>
                  <a:cubicBezTo>
                    <a:pt x="1" y="7"/>
                    <a:pt x="1" y="15"/>
                    <a:pt x="0" y="23"/>
                  </a:cubicBezTo>
                  <a:cubicBezTo>
                    <a:pt x="186" y="70"/>
                    <a:pt x="186" y="70"/>
                    <a:pt x="186" y="70"/>
                  </a:cubicBezTo>
                  <a:cubicBezTo>
                    <a:pt x="188" y="62"/>
                    <a:pt x="189" y="55"/>
                    <a:pt x="190" y="48"/>
                  </a:cubicBezTo>
                  <a:close/>
                </a:path>
              </a:pathLst>
            </a:custGeom>
            <a:solidFill>
              <a:srgbClr val="5B8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9" name="Freeform 232"/>
            <p:cNvSpPr/>
            <p:nvPr/>
          </p:nvSpPr>
          <p:spPr bwMode="auto">
            <a:xfrm>
              <a:off x="5514975" y="3935413"/>
              <a:ext cx="614363" cy="319088"/>
            </a:xfrm>
            <a:custGeom>
              <a:avLst/>
              <a:gdLst>
                <a:gd name="T0" fmla="*/ 4 w 190"/>
                <a:gd name="T1" fmla="*/ 0 h 99"/>
                <a:gd name="T2" fmla="*/ 0 w 190"/>
                <a:gd name="T3" fmla="*/ 63 h 99"/>
                <a:gd name="T4" fmla="*/ 183 w 190"/>
                <a:gd name="T5" fmla="*/ 99 h 99"/>
                <a:gd name="T6" fmla="*/ 190 w 190"/>
                <a:gd name="T7" fmla="*/ 47 h 99"/>
                <a:gd name="T8" fmla="*/ 4 w 190"/>
                <a:gd name="T9" fmla="*/ 0 h 99"/>
              </a:gdLst>
              <a:ahLst/>
              <a:cxnLst>
                <a:cxn ang="0">
                  <a:pos x="T0" y="T1"/>
                </a:cxn>
                <a:cxn ang="0">
                  <a:pos x="T2" y="T3"/>
                </a:cxn>
                <a:cxn ang="0">
                  <a:pos x="T4" y="T5"/>
                </a:cxn>
                <a:cxn ang="0">
                  <a:pos x="T6" y="T7"/>
                </a:cxn>
                <a:cxn ang="0">
                  <a:pos x="T8" y="T9"/>
                </a:cxn>
              </a:cxnLst>
              <a:rect l="0" t="0" r="r" b="b"/>
              <a:pathLst>
                <a:path w="190" h="99">
                  <a:moveTo>
                    <a:pt x="4" y="0"/>
                  </a:moveTo>
                  <a:cubicBezTo>
                    <a:pt x="3" y="20"/>
                    <a:pt x="2" y="41"/>
                    <a:pt x="0" y="63"/>
                  </a:cubicBezTo>
                  <a:cubicBezTo>
                    <a:pt x="183" y="99"/>
                    <a:pt x="183" y="99"/>
                    <a:pt x="183" y="99"/>
                  </a:cubicBezTo>
                  <a:cubicBezTo>
                    <a:pt x="185" y="81"/>
                    <a:pt x="187" y="64"/>
                    <a:pt x="190" y="47"/>
                  </a:cubicBezTo>
                  <a:lnTo>
                    <a:pt x="4" y="0"/>
                  </a:lnTo>
                  <a:close/>
                </a:path>
              </a:pathLst>
            </a:custGeom>
            <a:solidFill>
              <a:srgbClr val="746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0" name="Freeform 233"/>
            <p:cNvSpPr/>
            <p:nvPr/>
          </p:nvSpPr>
          <p:spPr bwMode="auto">
            <a:xfrm>
              <a:off x="5508625" y="4138613"/>
              <a:ext cx="96838" cy="115888"/>
            </a:xfrm>
            <a:custGeom>
              <a:avLst/>
              <a:gdLst>
                <a:gd name="T0" fmla="*/ 2 w 30"/>
                <a:gd name="T1" fmla="*/ 0 h 36"/>
                <a:gd name="T2" fmla="*/ 0 w 30"/>
                <a:gd name="T3" fmla="*/ 31 h 36"/>
                <a:gd name="T4" fmla="*/ 30 w 30"/>
                <a:gd name="T5" fmla="*/ 36 h 36"/>
                <a:gd name="T6" fmla="*/ 30 w 30"/>
                <a:gd name="T7" fmla="*/ 6 h 36"/>
                <a:gd name="T8" fmla="*/ 2 w 30"/>
                <a:gd name="T9" fmla="*/ 0 h 36"/>
              </a:gdLst>
              <a:ahLst/>
              <a:cxnLst>
                <a:cxn ang="0">
                  <a:pos x="T0" y="T1"/>
                </a:cxn>
                <a:cxn ang="0">
                  <a:pos x="T2" y="T3"/>
                </a:cxn>
                <a:cxn ang="0">
                  <a:pos x="T4" y="T5"/>
                </a:cxn>
                <a:cxn ang="0">
                  <a:pos x="T6" y="T7"/>
                </a:cxn>
                <a:cxn ang="0">
                  <a:pos x="T8" y="T9"/>
                </a:cxn>
              </a:cxnLst>
              <a:rect l="0" t="0" r="r" b="b"/>
              <a:pathLst>
                <a:path w="30" h="36">
                  <a:moveTo>
                    <a:pt x="2" y="0"/>
                  </a:moveTo>
                  <a:cubicBezTo>
                    <a:pt x="2" y="10"/>
                    <a:pt x="1" y="20"/>
                    <a:pt x="0" y="31"/>
                  </a:cubicBezTo>
                  <a:cubicBezTo>
                    <a:pt x="30" y="36"/>
                    <a:pt x="30" y="36"/>
                    <a:pt x="30" y="36"/>
                  </a:cubicBezTo>
                  <a:cubicBezTo>
                    <a:pt x="30" y="6"/>
                    <a:pt x="30" y="6"/>
                    <a:pt x="30" y="6"/>
                  </a:cubicBezTo>
                  <a:lnTo>
                    <a:pt x="2"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1" name="Freeform 234"/>
            <p:cNvSpPr/>
            <p:nvPr/>
          </p:nvSpPr>
          <p:spPr bwMode="auto">
            <a:xfrm>
              <a:off x="5605463" y="4157663"/>
              <a:ext cx="109538" cy="114300"/>
            </a:xfrm>
            <a:custGeom>
              <a:avLst/>
              <a:gdLst>
                <a:gd name="T0" fmla="*/ 0 w 69"/>
                <a:gd name="T1" fmla="*/ 0 h 72"/>
                <a:gd name="T2" fmla="*/ 0 w 69"/>
                <a:gd name="T3" fmla="*/ 61 h 72"/>
                <a:gd name="T4" fmla="*/ 65 w 69"/>
                <a:gd name="T5" fmla="*/ 72 h 72"/>
                <a:gd name="T6" fmla="*/ 69 w 69"/>
                <a:gd name="T7" fmla="*/ 15 h 72"/>
                <a:gd name="T8" fmla="*/ 0 w 69"/>
                <a:gd name="T9" fmla="*/ 0 h 72"/>
              </a:gdLst>
              <a:ahLst/>
              <a:cxnLst>
                <a:cxn ang="0">
                  <a:pos x="T0" y="T1"/>
                </a:cxn>
                <a:cxn ang="0">
                  <a:pos x="T2" y="T3"/>
                </a:cxn>
                <a:cxn ang="0">
                  <a:pos x="T4" y="T5"/>
                </a:cxn>
                <a:cxn ang="0">
                  <a:pos x="T6" y="T7"/>
                </a:cxn>
                <a:cxn ang="0">
                  <a:pos x="T8" y="T9"/>
                </a:cxn>
              </a:cxnLst>
              <a:rect l="0" t="0" r="r" b="b"/>
              <a:pathLst>
                <a:path w="69" h="72">
                  <a:moveTo>
                    <a:pt x="0" y="0"/>
                  </a:moveTo>
                  <a:lnTo>
                    <a:pt x="0" y="61"/>
                  </a:lnTo>
                  <a:lnTo>
                    <a:pt x="65" y="72"/>
                  </a:lnTo>
                  <a:lnTo>
                    <a:pt x="69" y="15"/>
                  </a:lnTo>
                  <a:lnTo>
                    <a:pt x="0"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2" name="Freeform 235"/>
            <p:cNvSpPr/>
            <p:nvPr/>
          </p:nvSpPr>
          <p:spPr bwMode="auto">
            <a:xfrm>
              <a:off x="5708650" y="4181475"/>
              <a:ext cx="106363" cy="109538"/>
            </a:xfrm>
            <a:custGeom>
              <a:avLst/>
              <a:gdLst>
                <a:gd name="T0" fmla="*/ 4 w 67"/>
                <a:gd name="T1" fmla="*/ 0 h 69"/>
                <a:gd name="T2" fmla="*/ 0 w 67"/>
                <a:gd name="T3" fmla="*/ 57 h 69"/>
                <a:gd name="T4" fmla="*/ 61 w 67"/>
                <a:gd name="T5" fmla="*/ 69 h 69"/>
                <a:gd name="T6" fmla="*/ 67 w 67"/>
                <a:gd name="T7" fmla="*/ 12 h 69"/>
                <a:gd name="T8" fmla="*/ 4 w 67"/>
                <a:gd name="T9" fmla="*/ 0 h 69"/>
              </a:gdLst>
              <a:ahLst/>
              <a:cxnLst>
                <a:cxn ang="0">
                  <a:pos x="T0" y="T1"/>
                </a:cxn>
                <a:cxn ang="0">
                  <a:pos x="T2" y="T3"/>
                </a:cxn>
                <a:cxn ang="0">
                  <a:pos x="T4" y="T5"/>
                </a:cxn>
                <a:cxn ang="0">
                  <a:pos x="T6" y="T7"/>
                </a:cxn>
                <a:cxn ang="0">
                  <a:pos x="T8" y="T9"/>
                </a:cxn>
              </a:cxnLst>
              <a:rect l="0" t="0" r="r" b="b"/>
              <a:pathLst>
                <a:path w="67" h="69">
                  <a:moveTo>
                    <a:pt x="4" y="0"/>
                  </a:moveTo>
                  <a:lnTo>
                    <a:pt x="0" y="57"/>
                  </a:lnTo>
                  <a:lnTo>
                    <a:pt x="61" y="69"/>
                  </a:lnTo>
                  <a:lnTo>
                    <a:pt x="67" y="12"/>
                  </a:lnTo>
                  <a:lnTo>
                    <a:pt x="4"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3" name="Freeform 236"/>
            <p:cNvSpPr/>
            <p:nvPr/>
          </p:nvSpPr>
          <p:spPr bwMode="auto">
            <a:xfrm>
              <a:off x="5805488" y="4200525"/>
              <a:ext cx="120650" cy="106363"/>
            </a:xfrm>
            <a:custGeom>
              <a:avLst/>
              <a:gdLst>
                <a:gd name="T0" fmla="*/ 6 w 76"/>
                <a:gd name="T1" fmla="*/ 0 h 67"/>
                <a:gd name="T2" fmla="*/ 0 w 76"/>
                <a:gd name="T3" fmla="*/ 57 h 67"/>
                <a:gd name="T4" fmla="*/ 72 w 76"/>
                <a:gd name="T5" fmla="*/ 67 h 67"/>
                <a:gd name="T6" fmla="*/ 76 w 76"/>
                <a:gd name="T7" fmla="*/ 12 h 67"/>
                <a:gd name="T8" fmla="*/ 6 w 76"/>
                <a:gd name="T9" fmla="*/ 0 h 67"/>
              </a:gdLst>
              <a:ahLst/>
              <a:cxnLst>
                <a:cxn ang="0">
                  <a:pos x="T0" y="T1"/>
                </a:cxn>
                <a:cxn ang="0">
                  <a:pos x="T2" y="T3"/>
                </a:cxn>
                <a:cxn ang="0">
                  <a:pos x="T4" y="T5"/>
                </a:cxn>
                <a:cxn ang="0">
                  <a:pos x="T6" y="T7"/>
                </a:cxn>
                <a:cxn ang="0">
                  <a:pos x="T8" y="T9"/>
                </a:cxn>
              </a:cxnLst>
              <a:rect l="0" t="0" r="r" b="b"/>
              <a:pathLst>
                <a:path w="76" h="67">
                  <a:moveTo>
                    <a:pt x="6" y="0"/>
                  </a:moveTo>
                  <a:lnTo>
                    <a:pt x="0" y="57"/>
                  </a:lnTo>
                  <a:lnTo>
                    <a:pt x="72" y="67"/>
                  </a:lnTo>
                  <a:lnTo>
                    <a:pt x="76" y="12"/>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4" name="Freeform 237"/>
            <p:cNvSpPr/>
            <p:nvPr/>
          </p:nvSpPr>
          <p:spPr bwMode="auto">
            <a:xfrm>
              <a:off x="6016625" y="4238625"/>
              <a:ext cx="90488" cy="100013"/>
            </a:xfrm>
            <a:custGeom>
              <a:avLst/>
              <a:gdLst>
                <a:gd name="T0" fmla="*/ 28 w 28"/>
                <a:gd name="T1" fmla="*/ 5 h 31"/>
                <a:gd name="T2" fmla="*/ 3 w 28"/>
                <a:gd name="T3" fmla="*/ 0 h 31"/>
                <a:gd name="T4" fmla="*/ 0 w 28"/>
                <a:gd name="T5" fmla="*/ 27 h 31"/>
                <a:gd name="T6" fmla="*/ 25 w 28"/>
                <a:gd name="T7" fmla="*/ 31 h 31"/>
                <a:gd name="T8" fmla="*/ 28 w 28"/>
                <a:gd name="T9" fmla="*/ 5 h 31"/>
              </a:gdLst>
              <a:ahLst/>
              <a:cxnLst>
                <a:cxn ang="0">
                  <a:pos x="T0" y="T1"/>
                </a:cxn>
                <a:cxn ang="0">
                  <a:pos x="T2" y="T3"/>
                </a:cxn>
                <a:cxn ang="0">
                  <a:pos x="T4" y="T5"/>
                </a:cxn>
                <a:cxn ang="0">
                  <a:pos x="T6" y="T7"/>
                </a:cxn>
                <a:cxn ang="0">
                  <a:pos x="T8" y="T9"/>
                </a:cxn>
              </a:cxnLst>
              <a:rect l="0" t="0" r="r" b="b"/>
              <a:pathLst>
                <a:path w="28" h="31">
                  <a:moveTo>
                    <a:pt x="28" y="5"/>
                  </a:moveTo>
                  <a:cubicBezTo>
                    <a:pt x="3" y="0"/>
                    <a:pt x="3" y="0"/>
                    <a:pt x="3" y="0"/>
                  </a:cubicBezTo>
                  <a:cubicBezTo>
                    <a:pt x="0" y="27"/>
                    <a:pt x="0" y="27"/>
                    <a:pt x="0" y="27"/>
                  </a:cubicBezTo>
                  <a:cubicBezTo>
                    <a:pt x="25" y="31"/>
                    <a:pt x="25" y="31"/>
                    <a:pt x="25" y="31"/>
                  </a:cubicBezTo>
                  <a:cubicBezTo>
                    <a:pt x="26" y="22"/>
                    <a:pt x="27" y="14"/>
                    <a:pt x="28" y="5"/>
                  </a:cubicBez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5" name="Freeform 238"/>
            <p:cNvSpPr/>
            <p:nvPr/>
          </p:nvSpPr>
          <p:spPr bwMode="auto">
            <a:xfrm>
              <a:off x="5919788" y="4219575"/>
              <a:ext cx="106363" cy="106363"/>
            </a:xfrm>
            <a:custGeom>
              <a:avLst/>
              <a:gdLst>
                <a:gd name="T0" fmla="*/ 4 w 67"/>
                <a:gd name="T1" fmla="*/ 0 h 67"/>
                <a:gd name="T2" fmla="*/ 0 w 67"/>
                <a:gd name="T3" fmla="*/ 55 h 67"/>
                <a:gd name="T4" fmla="*/ 61 w 67"/>
                <a:gd name="T5" fmla="*/ 67 h 67"/>
                <a:gd name="T6" fmla="*/ 67 w 67"/>
                <a:gd name="T7" fmla="*/ 12 h 67"/>
                <a:gd name="T8" fmla="*/ 4 w 67"/>
                <a:gd name="T9" fmla="*/ 0 h 67"/>
              </a:gdLst>
              <a:ahLst/>
              <a:cxnLst>
                <a:cxn ang="0">
                  <a:pos x="T0" y="T1"/>
                </a:cxn>
                <a:cxn ang="0">
                  <a:pos x="T2" y="T3"/>
                </a:cxn>
                <a:cxn ang="0">
                  <a:pos x="T4" y="T5"/>
                </a:cxn>
                <a:cxn ang="0">
                  <a:pos x="T6" y="T7"/>
                </a:cxn>
                <a:cxn ang="0">
                  <a:pos x="T8" y="T9"/>
                </a:cxn>
              </a:cxnLst>
              <a:rect l="0" t="0" r="r" b="b"/>
              <a:pathLst>
                <a:path w="67" h="67">
                  <a:moveTo>
                    <a:pt x="4" y="0"/>
                  </a:moveTo>
                  <a:lnTo>
                    <a:pt x="0" y="55"/>
                  </a:lnTo>
                  <a:lnTo>
                    <a:pt x="61" y="67"/>
                  </a:lnTo>
                  <a:lnTo>
                    <a:pt x="67" y="12"/>
                  </a:lnTo>
                  <a:lnTo>
                    <a:pt x="4"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6" name="Freeform 239"/>
            <p:cNvSpPr/>
            <p:nvPr/>
          </p:nvSpPr>
          <p:spPr bwMode="auto">
            <a:xfrm>
              <a:off x="5468938" y="4543425"/>
              <a:ext cx="615950" cy="241300"/>
            </a:xfrm>
            <a:custGeom>
              <a:avLst/>
              <a:gdLst>
                <a:gd name="T0" fmla="*/ 190 w 190"/>
                <a:gd name="T1" fmla="*/ 0 h 75"/>
                <a:gd name="T2" fmla="*/ 5 w 190"/>
                <a:gd name="T3" fmla="*/ 8 h 75"/>
                <a:gd name="T4" fmla="*/ 0 w 190"/>
                <a:gd name="T5" fmla="*/ 75 h 75"/>
                <a:gd name="T6" fmla="*/ 190 w 190"/>
                <a:gd name="T7" fmla="*/ 72 h 75"/>
                <a:gd name="T8" fmla="*/ 190 w 190"/>
                <a:gd name="T9" fmla="*/ 0 h 75"/>
              </a:gdLst>
              <a:ahLst/>
              <a:cxnLst>
                <a:cxn ang="0">
                  <a:pos x="T0" y="T1"/>
                </a:cxn>
                <a:cxn ang="0">
                  <a:pos x="T2" y="T3"/>
                </a:cxn>
                <a:cxn ang="0">
                  <a:pos x="T4" y="T5"/>
                </a:cxn>
                <a:cxn ang="0">
                  <a:pos x="T6" y="T7"/>
                </a:cxn>
                <a:cxn ang="0">
                  <a:pos x="T8" y="T9"/>
                </a:cxn>
              </a:cxnLst>
              <a:rect l="0" t="0" r="r" b="b"/>
              <a:pathLst>
                <a:path w="190" h="75">
                  <a:moveTo>
                    <a:pt x="190" y="0"/>
                  </a:moveTo>
                  <a:cubicBezTo>
                    <a:pt x="5" y="8"/>
                    <a:pt x="5" y="8"/>
                    <a:pt x="5" y="8"/>
                  </a:cubicBezTo>
                  <a:cubicBezTo>
                    <a:pt x="4" y="30"/>
                    <a:pt x="2" y="52"/>
                    <a:pt x="0" y="75"/>
                  </a:cubicBezTo>
                  <a:cubicBezTo>
                    <a:pt x="190" y="72"/>
                    <a:pt x="190" y="72"/>
                    <a:pt x="190" y="72"/>
                  </a:cubicBezTo>
                  <a:cubicBezTo>
                    <a:pt x="189" y="45"/>
                    <a:pt x="189" y="20"/>
                    <a:pt x="190" y="0"/>
                  </a:cubicBez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7" name="Freeform 240"/>
            <p:cNvSpPr/>
            <p:nvPr/>
          </p:nvSpPr>
          <p:spPr bwMode="auto">
            <a:xfrm>
              <a:off x="5459413" y="4775200"/>
              <a:ext cx="631825" cy="298450"/>
            </a:xfrm>
            <a:custGeom>
              <a:avLst/>
              <a:gdLst>
                <a:gd name="T0" fmla="*/ 193 w 195"/>
                <a:gd name="T1" fmla="*/ 0 h 92"/>
                <a:gd name="T2" fmla="*/ 3 w 195"/>
                <a:gd name="T3" fmla="*/ 3 h 92"/>
                <a:gd name="T4" fmla="*/ 0 w 195"/>
                <a:gd name="T5" fmla="*/ 47 h 92"/>
                <a:gd name="T6" fmla="*/ 195 w 195"/>
                <a:gd name="T7" fmla="*/ 92 h 92"/>
                <a:gd name="T8" fmla="*/ 193 w 195"/>
                <a:gd name="T9" fmla="*/ 0 h 92"/>
              </a:gdLst>
              <a:ahLst/>
              <a:cxnLst>
                <a:cxn ang="0">
                  <a:pos x="T0" y="T1"/>
                </a:cxn>
                <a:cxn ang="0">
                  <a:pos x="T2" y="T3"/>
                </a:cxn>
                <a:cxn ang="0">
                  <a:pos x="T4" y="T5"/>
                </a:cxn>
                <a:cxn ang="0">
                  <a:pos x="T6" y="T7"/>
                </a:cxn>
                <a:cxn ang="0">
                  <a:pos x="T8" y="T9"/>
                </a:cxn>
              </a:cxnLst>
              <a:rect l="0" t="0" r="r" b="b"/>
              <a:pathLst>
                <a:path w="195" h="92">
                  <a:moveTo>
                    <a:pt x="193" y="0"/>
                  </a:moveTo>
                  <a:cubicBezTo>
                    <a:pt x="3" y="3"/>
                    <a:pt x="3" y="3"/>
                    <a:pt x="3" y="3"/>
                  </a:cubicBezTo>
                  <a:cubicBezTo>
                    <a:pt x="2" y="17"/>
                    <a:pt x="1" y="32"/>
                    <a:pt x="0" y="47"/>
                  </a:cubicBezTo>
                  <a:cubicBezTo>
                    <a:pt x="195" y="92"/>
                    <a:pt x="195" y="92"/>
                    <a:pt x="195" y="92"/>
                  </a:cubicBezTo>
                  <a:cubicBezTo>
                    <a:pt x="194" y="59"/>
                    <a:pt x="193" y="28"/>
                    <a:pt x="193" y="0"/>
                  </a:cubicBezTo>
                  <a:close/>
                </a:path>
              </a:pathLst>
            </a:cu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8" name="Freeform 241"/>
            <p:cNvSpPr/>
            <p:nvPr/>
          </p:nvSpPr>
          <p:spPr bwMode="auto">
            <a:xfrm>
              <a:off x="5446713" y="4927600"/>
              <a:ext cx="660400" cy="461963"/>
            </a:xfrm>
            <a:custGeom>
              <a:avLst/>
              <a:gdLst>
                <a:gd name="T0" fmla="*/ 4 w 204"/>
                <a:gd name="T1" fmla="*/ 0 h 143"/>
                <a:gd name="T2" fmla="*/ 0 w 204"/>
                <a:gd name="T3" fmla="*/ 52 h 143"/>
                <a:gd name="T4" fmla="*/ 204 w 204"/>
                <a:gd name="T5" fmla="*/ 143 h 143"/>
                <a:gd name="T6" fmla="*/ 199 w 204"/>
                <a:gd name="T7" fmla="*/ 45 h 143"/>
                <a:gd name="T8" fmla="*/ 4 w 204"/>
                <a:gd name="T9" fmla="*/ 0 h 143"/>
              </a:gdLst>
              <a:ahLst/>
              <a:cxnLst>
                <a:cxn ang="0">
                  <a:pos x="T0" y="T1"/>
                </a:cxn>
                <a:cxn ang="0">
                  <a:pos x="T2" y="T3"/>
                </a:cxn>
                <a:cxn ang="0">
                  <a:pos x="T4" y="T5"/>
                </a:cxn>
                <a:cxn ang="0">
                  <a:pos x="T6" y="T7"/>
                </a:cxn>
                <a:cxn ang="0">
                  <a:pos x="T8" y="T9"/>
                </a:cxn>
              </a:cxnLst>
              <a:rect l="0" t="0" r="r" b="b"/>
              <a:pathLst>
                <a:path w="204" h="143">
                  <a:moveTo>
                    <a:pt x="4" y="0"/>
                  </a:moveTo>
                  <a:cubicBezTo>
                    <a:pt x="3" y="18"/>
                    <a:pt x="1" y="35"/>
                    <a:pt x="0" y="52"/>
                  </a:cubicBezTo>
                  <a:cubicBezTo>
                    <a:pt x="204" y="143"/>
                    <a:pt x="204" y="143"/>
                    <a:pt x="204" y="143"/>
                  </a:cubicBezTo>
                  <a:cubicBezTo>
                    <a:pt x="202" y="109"/>
                    <a:pt x="201" y="76"/>
                    <a:pt x="199" y="45"/>
                  </a:cubicBezTo>
                  <a:lnTo>
                    <a:pt x="4" y="0"/>
                  </a:ln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9" name="Freeform 242"/>
            <p:cNvSpPr/>
            <p:nvPr/>
          </p:nvSpPr>
          <p:spPr bwMode="auto">
            <a:xfrm>
              <a:off x="5394325" y="5095875"/>
              <a:ext cx="738188" cy="708025"/>
            </a:xfrm>
            <a:custGeom>
              <a:avLst/>
              <a:gdLst>
                <a:gd name="T0" fmla="*/ 16 w 228"/>
                <a:gd name="T1" fmla="*/ 0 h 219"/>
                <a:gd name="T2" fmla="*/ 0 w 228"/>
                <a:gd name="T3" fmla="*/ 199 h 219"/>
                <a:gd name="T4" fmla="*/ 228 w 228"/>
                <a:gd name="T5" fmla="*/ 219 h 219"/>
                <a:gd name="T6" fmla="*/ 220 w 228"/>
                <a:gd name="T7" fmla="*/ 91 h 219"/>
                <a:gd name="T8" fmla="*/ 16 w 228"/>
                <a:gd name="T9" fmla="*/ 0 h 219"/>
              </a:gdLst>
              <a:ahLst/>
              <a:cxnLst>
                <a:cxn ang="0">
                  <a:pos x="T0" y="T1"/>
                </a:cxn>
                <a:cxn ang="0">
                  <a:pos x="T2" y="T3"/>
                </a:cxn>
                <a:cxn ang="0">
                  <a:pos x="T4" y="T5"/>
                </a:cxn>
                <a:cxn ang="0">
                  <a:pos x="T6" y="T7"/>
                </a:cxn>
                <a:cxn ang="0">
                  <a:pos x="T8" y="T9"/>
                </a:cxn>
              </a:cxnLst>
              <a:rect l="0" t="0" r="r" b="b"/>
              <a:pathLst>
                <a:path w="228" h="219">
                  <a:moveTo>
                    <a:pt x="16" y="0"/>
                  </a:moveTo>
                  <a:cubicBezTo>
                    <a:pt x="11" y="68"/>
                    <a:pt x="5" y="135"/>
                    <a:pt x="0" y="199"/>
                  </a:cubicBezTo>
                  <a:cubicBezTo>
                    <a:pt x="76" y="206"/>
                    <a:pt x="152" y="214"/>
                    <a:pt x="228" y="219"/>
                  </a:cubicBezTo>
                  <a:cubicBezTo>
                    <a:pt x="225" y="177"/>
                    <a:pt x="222" y="133"/>
                    <a:pt x="220" y="91"/>
                  </a:cubicBezTo>
                  <a:lnTo>
                    <a:pt x="16" y="0"/>
                  </a:ln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0" name="Freeform 243"/>
            <p:cNvSpPr/>
            <p:nvPr/>
          </p:nvSpPr>
          <p:spPr bwMode="auto">
            <a:xfrm>
              <a:off x="5407025" y="5186363"/>
              <a:ext cx="198438" cy="358775"/>
            </a:xfrm>
            <a:custGeom>
              <a:avLst/>
              <a:gdLst>
                <a:gd name="T0" fmla="*/ 10 w 61"/>
                <a:gd name="T1" fmla="*/ 0 h 111"/>
                <a:gd name="T2" fmla="*/ 9 w 61"/>
                <a:gd name="T3" fmla="*/ 0 h 111"/>
                <a:gd name="T4" fmla="*/ 0 w 61"/>
                <a:gd name="T5" fmla="*/ 110 h 111"/>
                <a:gd name="T6" fmla="*/ 10 w 61"/>
                <a:gd name="T7" fmla="*/ 111 h 111"/>
                <a:gd name="T8" fmla="*/ 61 w 61"/>
                <a:gd name="T9" fmla="*/ 56 h 111"/>
                <a:gd name="T10" fmla="*/ 10 w 61"/>
                <a:gd name="T11" fmla="*/ 0 h 111"/>
              </a:gdLst>
              <a:ahLst/>
              <a:cxnLst>
                <a:cxn ang="0">
                  <a:pos x="T0" y="T1"/>
                </a:cxn>
                <a:cxn ang="0">
                  <a:pos x="T2" y="T3"/>
                </a:cxn>
                <a:cxn ang="0">
                  <a:pos x="T4" y="T5"/>
                </a:cxn>
                <a:cxn ang="0">
                  <a:pos x="T6" y="T7"/>
                </a:cxn>
                <a:cxn ang="0">
                  <a:pos x="T8" y="T9"/>
                </a:cxn>
                <a:cxn ang="0">
                  <a:pos x="T10" y="T11"/>
                </a:cxn>
              </a:cxnLst>
              <a:rect l="0" t="0" r="r" b="b"/>
              <a:pathLst>
                <a:path w="61" h="111">
                  <a:moveTo>
                    <a:pt x="10" y="0"/>
                  </a:moveTo>
                  <a:cubicBezTo>
                    <a:pt x="10" y="0"/>
                    <a:pt x="10" y="0"/>
                    <a:pt x="9" y="0"/>
                  </a:cubicBezTo>
                  <a:cubicBezTo>
                    <a:pt x="0" y="110"/>
                    <a:pt x="0" y="110"/>
                    <a:pt x="0" y="110"/>
                  </a:cubicBezTo>
                  <a:cubicBezTo>
                    <a:pt x="3" y="111"/>
                    <a:pt x="7" y="111"/>
                    <a:pt x="10" y="111"/>
                  </a:cubicBezTo>
                  <a:cubicBezTo>
                    <a:pt x="38" y="111"/>
                    <a:pt x="61" y="87"/>
                    <a:pt x="61" y="56"/>
                  </a:cubicBezTo>
                  <a:cubicBezTo>
                    <a:pt x="61" y="25"/>
                    <a:pt x="38" y="0"/>
                    <a:pt x="10"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1" name="Freeform 244"/>
            <p:cNvSpPr/>
            <p:nvPr/>
          </p:nvSpPr>
          <p:spPr bwMode="auto">
            <a:xfrm>
              <a:off x="5443538" y="5651500"/>
              <a:ext cx="293688" cy="120650"/>
            </a:xfrm>
            <a:custGeom>
              <a:avLst/>
              <a:gdLst>
                <a:gd name="T0" fmla="*/ 44 w 91"/>
                <a:gd name="T1" fmla="*/ 0 h 37"/>
                <a:gd name="T2" fmla="*/ 0 w 91"/>
                <a:gd name="T3" fmla="*/ 28 h 37"/>
                <a:gd name="T4" fmla="*/ 91 w 91"/>
                <a:gd name="T5" fmla="*/ 37 h 37"/>
                <a:gd name="T6" fmla="*/ 44 w 91"/>
                <a:gd name="T7" fmla="*/ 0 h 37"/>
              </a:gdLst>
              <a:ahLst/>
              <a:cxnLst>
                <a:cxn ang="0">
                  <a:pos x="T0" y="T1"/>
                </a:cxn>
                <a:cxn ang="0">
                  <a:pos x="T2" y="T3"/>
                </a:cxn>
                <a:cxn ang="0">
                  <a:pos x="T4" y="T5"/>
                </a:cxn>
                <a:cxn ang="0">
                  <a:pos x="T6" y="T7"/>
                </a:cxn>
              </a:cxnLst>
              <a:rect l="0" t="0" r="r" b="b"/>
              <a:pathLst>
                <a:path w="91" h="37">
                  <a:moveTo>
                    <a:pt x="44" y="0"/>
                  </a:moveTo>
                  <a:cubicBezTo>
                    <a:pt x="25" y="0"/>
                    <a:pt x="8" y="11"/>
                    <a:pt x="0" y="28"/>
                  </a:cubicBezTo>
                  <a:cubicBezTo>
                    <a:pt x="91" y="37"/>
                    <a:pt x="91" y="37"/>
                    <a:pt x="91" y="37"/>
                  </a:cubicBezTo>
                  <a:cubicBezTo>
                    <a:pt x="84" y="15"/>
                    <a:pt x="66" y="0"/>
                    <a:pt x="44"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2" name="Freeform 245"/>
            <p:cNvSpPr/>
            <p:nvPr/>
          </p:nvSpPr>
          <p:spPr bwMode="auto">
            <a:xfrm>
              <a:off x="5792788" y="5254625"/>
              <a:ext cx="298450" cy="206375"/>
            </a:xfrm>
            <a:custGeom>
              <a:avLst/>
              <a:gdLst>
                <a:gd name="T0" fmla="*/ 92 w 92"/>
                <a:gd name="T1" fmla="*/ 40 h 64"/>
                <a:gd name="T2" fmla="*/ 1 w 92"/>
                <a:gd name="T3" fmla="*/ 0 h 64"/>
                <a:gd name="T4" fmla="*/ 0 w 92"/>
                <a:gd name="T5" fmla="*/ 9 h 64"/>
                <a:gd name="T6" fmla="*/ 51 w 92"/>
                <a:gd name="T7" fmla="*/ 64 h 64"/>
                <a:gd name="T8" fmla="*/ 92 w 92"/>
                <a:gd name="T9" fmla="*/ 41 h 64"/>
                <a:gd name="T10" fmla="*/ 92 w 92"/>
                <a:gd name="T11" fmla="*/ 40 h 64"/>
              </a:gdLst>
              <a:ahLst/>
              <a:cxnLst>
                <a:cxn ang="0">
                  <a:pos x="T0" y="T1"/>
                </a:cxn>
                <a:cxn ang="0">
                  <a:pos x="T2" y="T3"/>
                </a:cxn>
                <a:cxn ang="0">
                  <a:pos x="T4" y="T5"/>
                </a:cxn>
                <a:cxn ang="0">
                  <a:pos x="T6" y="T7"/>
                </a:cxn>
                <a:cxn ang="0">
                  <a:pos x="T8" y="T9"/>
                </a:cxn>
                <a:cxn ang="0">
                  <a:pos x="T10" y="T11"/>
                </a:cxn>
              </a:cxnLst>
              <a:rect l="0" t="0" r="r" b="b"/>
              <a:pathLst>
                <a:path w="92" h="64">
                  <a:moveTo>
                    <a:pt x="92" y="40"/>
                  </a:moveTo>
                  <a:cubicBezTo>
                    <a:pt x="1" y="0"/>
                    <a:pt x="1" y="0"/>
                    <a:pt x="1" y="0"/>
                  </a:cubicBezTo>
                  <a:cubicBezTo>
                    <a:pt x="0" y="3"/>
                    <a:pt x="0" y="6"/>
                    <a:pt x="0" y="9"/>
                  </a:cubicBezTo>
                  <a:cubicBezTo>
                    <a:pt x="0" y="39"/>
                    <a:pt x="23" y="64"/>
                    <a:pt x="51" y="64"/>
                  </a:cubicBezTo>
                  <a:cubicBezTo>
                    <a:pt x="68" y="64"/>
                    <a:pt x="83" y="55"/>
                    <a:pt x="92" y="41"/>
                  </a:cubicBezTo>
                  <a:lnTo>
                    <a:pt x="92" y="40"/>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3" name="Oval 246"/>
            <p:cNvSpPr>
              <a:spLocks noChangeArrowheads="1"/>
            </p:cNvSpPr>
            <p:nvPr/>
          </p:nvSpPr>
          <p:spPr bwMode="auto">
            <a:xfrm>
              <a:off x="5676900" y="5448300"/>
              <a:ext cx="180975" cy="203200"/>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4" name="Freeform 247"/>
            <p:cNvSpPr/>
            <p:nvPr/>
          </p:nvSpPr>
          <p:spPr bwMode="auto">
            <a:xfrm>
              <a:off x="5932488" y="5567363"/>
              <a:ext cx="193675" cy="239713"/>
            </a:xfrm>
            <a:custGeom>
              <a:avLst/>
              <a:gdLst>
                <a:gd name="T0" fmla="*/ 50 w 60"/>
                <a:gd name="T1" fmla="*/ 0 h 74"/>
                <a:gd name="T2" fmla="*/ 0 w 60"/>
                <a:gd name="T3" fmla="*/ 55 h 74"/>
                <a:gd name="T4" fmla="*/ 1 w 60"/>
                <a:gd name="T5" fmla="*/ 68 h 74"/>
                <a:gd name="T6" fmla="*/ 60 w 60"/>
                <a:gd name="T7" fmla="*/ 74 h 74"/>
                <a:gd name="T8" fmla="*/ 54 w 60"/>
                <a:gd name="T9" fmla="*/ 0 h 74"/>
                <a:gd name="T10" fmla="*/ 50 w 60"/>
                <a:gd name="T11" fmla="*/ 0 h 74"/>
              </a:gdLst>
              <a:ahLst/>
              <a:cxnLst>
                <a:cxn ang="0">
                  <a:pos x="T0" y="T1"/>
                </a:cxn>
                <a:cxn ang="0">
                  <a:pos x="T2" y="T3"/>
                </a:cxn>
                <a:cxn ang="0">
                  <a:pos x="T4" y="T5"/>
                </a:cxn>
                <a:cxn ang="0">
                  <a:pos x="T6" y="T7"/>
                </a:cxn>
                <a:cxn ang="0">
                  <a:pos x="T8" y="T9"/>
                </a:cxn>
                <a:cxn ang="0">
                  <a:pos x="T10" y="T11"/>
                </a:cxn>
              </a:cxnLst>
              <a:rect l="0" t="0" r="r" b="b"/>
              <a:pathLst>
                <a:path w="60" h="74">
                  <a:moveTo>
                    <a:pt x="50" y="0"/>
                  </a:moveTo>
                  <a:cubicBezTo>
                    <a:pt x="22" y="0"/>
                    <a:pt x="0" y="24"/>
                    <a:pt x="0" y="55"/>
                  </a:cubicBezTo>
                  <a:cubicBezTo>
                    <a:pt x="0" y="60"/>
                    <a:pt x="0" y="64"/>
                    <a:pt x="1" y="68"/>
                  </a:cubicBezTo>
                  <a:cubicBezTo>
                    <a:pt x="60" y="74"/>
                    <a:pt x="60" y="74"/>
                    <a:pt x="60" y="74"/>
                  </a:cubicBezTo>
                  <a:cubicBezTo>
                    <a:pt x="54" y="0"/>
                    <a:pt x="54" y="0"/>
                    <a:pt x="54" y="0"/>
                  </a:cubicBezTo>
                  <a:cubicBezTo>
                    <a:pt x="53" y="0"/>
                    <a:pt x="51" y="0"/>
                    <a:pt x="50"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5" name="Oval 248"/>
            <p:cNvSpPr>
              <a:spLocks noChangeArrowheads="1"/>
            </p:cNvSpPr>
            <p:nvPr/>
          </p:nvSpPr>
          <p:spPr bwMode="auto">
            <a:xfrm>
              <a:off x="5430838" y="5781675"/>
              <a:ext cx="44450" cy="4445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6" name="Oval 249"/>
            <p:cNvSpPr>
              <a:spLocks noChangeArrowheads="1"/>
            </p:cNvSpPr>
            <p:nvPr/>
          </p:nvSpPr>
          <p:spPr bwMode="auto">
            <a:xfrm>
              <a:off x="5783263" y="5838825"/>
              <a:ext cx="46038" cy="49213"/>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7" name="Oval 250"/>
            <p:cNvSpPr>
              <a:spLocks noChangeArrowheads="1"/>
            </p:cNvSpPr>
            <p:nvPr/>
          </p:nvSpPr>
          <p:spPr bwMode="auto">
            <a:xfrm>
              <a:off x="5614988" y="5819775"/>
              <a:ext cx="44450" cy="46038"/>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8" name="Oval 251"/>
            <p:cNvSpPr>
              <a:spLocks noChangeArrowheads="1"/>
            </p:cNvSpPr>
            <p:nvPr/>
          </p:nvSpPr>
          <p:spPr bwMode="auto">
            <a:xfrm>
              <a:off x="5481638" y="5894388"/>
              <a:ext cx="46038" cy="46038"/>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9" name="Oval 252"/>
            <p:cNvSpPr>
              <a:spLocks noChangeArrowheads="1"/>
            </p:cNvSpPr>
            <p:nvPr/>
          </p:nvSpPr>
          <p:spPr bwMode="auto">
            <a:xfrm>
              <a:off x="5646738" y="5984875"/>
              <a:ext cx="46038" cy="46038"/>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0" name="Oval 253"/>
            <p:cNvSpPr>
              <a:spLocks noChangeArrowheads="1"/>
            </p:cNvSpPr>
            <p:nvPr/>
          </p:nvSpPr>
          <p:spPr bwMode="auto">
            <a:xfrm>
              <a:off x="5384800" y="6003925"/>
              <a:ext cx="46038" cy="46038"/>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1" name="Oval 254"/>
            <p:cNvSpPr>
              <a:spLocks noChangeArrowheads="1"/>
            </p:cNvSpPr>
            <p:nvPr/>
          </p:nvSpPr>
          <p:spPr bwMode="auto">
            <a:xfrm>
              <a:off x="5861050" y="5965825"/>
              <a:ext cx="49213" cy="4445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2" name="Oval 255"/>
            <p:cNvSpPr>
              <a:spLocks noChangeArrowheads="1"/>
            </p:cNvSpPr>
            <p:nvPr/>
          </p:nvSpPr>
          <p:spPr bwMode="auto">
            <a:xfrm>
              <a:off x="6013450" y="5826125"/>
              <a:ext cx="46038" cy="49213"/>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3" name="Oval 256"/>
            <p:cNvSpPr>
              <a:spLocks noChangeArrowheads="1"/>
            </p:cNvSpPr>
            <p:nvPr/>
          </p:nvSpPr>
          <p:spPr bwMode="auto">
            <a:xfrm>
              <a:off x="6078538" y="5984875"/>
              <a:ext cx="44450" cy="46038"/>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4" name="Oval 257"/>
            <p:cNvSpPr>
              <a:spLocks noChangeArrowheads="1"/>
            </p:cNvSpPr>
            <p:nvPr/>
          </p:nvSpPr>
          <p:spPr bwMode="auto">
            <a:xfrm>
              <a:off x="5537200" y="4649788"/>
              <a:ext cx="55563" cy="5080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5" name="Oval 258"/>
            <p:cNvSpPr>
              <a:spLocks noChangeArrowheads="1"/>
            </p:cNvSpPr>
            <p:nvPr/>
          </p:nvSpPr>
          <p:spPr bwMode="auto">
            <a:xfrm>
              <a:off x="5537200" y="4843463"/>
              <a:ext cx="55563" cy="52388"/>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6" name="Oval 259"/>
            <p:cNvSpPr>
              <a:spLocks noChangeArrowheads="1"/>
            </p:cNvSpPr>
            <p:nvPr/>
          </p:nvSpPr>
          <p:spPr bwMode="auto">
            <a:xfrm>
              <a:off x="5670550" y="4862513"/>
              <a:ext cx="50800" cy="55563"/>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7" name="Oval 260"/>
            <p:cNvSpPr>
              <a:spLocks noChangeArrowheads="1"/>
            </p:cNvSpPr>
            <p:nvPr/>
          </p:nvSpPr>
          <p:spPr bwMode="auto">
            <a:xfrm>
              <a:off x="5811838" y="4868863"/>
              <a:ext cx="55563" cy="55563"/>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8" name="Oval 261"/>
            <p:cNvSpPr>
              <a:spLocks noChangeArrowheads="1"/>
            </p:cNvSpPr>
            <p:nvPr/>
          </p:nvSpPr>
          <p:spPr bwMode="auto">
            <a:xfrm>
              <a:off x="5970588" y="4895850"/>
              <a:ext cx="52388" cy="53975"/>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9" name="Oval 262"/>
            <p:cNvSpPr>
              <a:spLocks noChangeArrowheads="1"/>
            </p:cNvSpPr>
            <p:nvPr/>
          </p:nvSpPr>
          <p:spPr bwMode="auto">
            <a:xfrm>
              <a:off x="5689600" y="4643438"/>
              <a:ext cx="52388" cy="5080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0" name="Oval 263"/>
            <p:cNvSpPr>
              <a:spLocks noChangeArrowheads="1"/>
            </p:cNvSpPr>
            <p:nvPr/>
          </p:nvSpPr>
          <p:spPr bwMode="auto">
            <a:xfrm>
              <a:off x="5832475" y="4643438"/>
              <a:ext cx="53975" cy="5080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1" name="Oval 264"/>
            <p:cNvSpPr>
              <a:spLocks noChangeArrowheads="1"/>
            </p:cNvSpPr>
            <p:nvPr/>
          </p:nvSpPr>
          <p:spPr bwMode="auto">
            <a:xfrm>
              <a:off x="6003925" y="4630738"/>
              <a:ext cx="50800" cy="5080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2" name="Oval 265"/>
            <p:cNvSpPr>
              <a:spLocks noChangeArrowheads="1"/>
            </p:cNvSpPr>
            <p:nvPr/>
          </p:nvSpPr>
          <p:spPr bwMode="auto">
            <a:xfrm>
              <a:off x="5491163" y="5008563"/>
              <a:ext cx="55563" cy="52388"/>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3" name="Oval 266"/>
            <p:cNvSpPr>
              <a:spLocks noChangeArrowheads="1"/>
            </p:cNvSpPr>
            <p:nvPr/>
          </p:nvSpPr>
          <p:spPr bwMode="auto">
            <a:xfrm>
              <a:off x="5643563" y="5073650"/>
              <a:ext cx="52388" cy="5080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4" name="Oval 267"/>
            <p:cNvSpPr>
              <a:spLocks noChangeArrowheads="1"/>
            </p:cNvSpPr>
            <p:nvPr/>
          </p:nvSpPr>
          <p:spPr bwMode="auto">
            <a:xfrm>
              <a:off x="5818188" y="5145088"/>
              <a:ext cx="55563" cy="5080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5" name="Oval 268"/>
            <p:cNvSpPr>
              <a:spLocks noChangeArrowheads="1"/>
            </p:cNvSpPr>
            <p:nvPr/>
          </p:nvSpPr>
          <p:spPr bwMode="auto">
            <a:xfrm>
              <a:off x="6003925" y="5195888"/>
              <a:ext cx="50800" cy="55563"/>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6" name="Freeform 269"/>
            <p:cNvSpPr/>
            <p:nvPr/>
          </p:nvSpPr>
          <p:spPr bwMode="auto">
            <a:xfrm>
              <a:off x="5537200" y="3648075"/>
              <a:ext cx="622300" cy="284163"/>
            </a:xfrm>
            <a:custGeom>
              <a:avLst/>
              <a:gdLst>
                <a:gd name="T0" fmla="*/ 4 w 392"/>
                <a:gd name="T1" fmla="*/ 0 h 179"/>
                <a:gd name="T2" fmla="*/ 49 w 392"/>
                <a:gd name="T3" fmla="*/ 85 h 179"/>
                <a:gd name="T4" fmla="*/ 118 w 392"/>
                <a:gd name="T5" fmla="*/ 10 h 179"/>
                <a:gd name="T6" fmla="*/ 161 w 392"/>
                <a:gd name="T7" fmla="*/ 109 h 179"/>
                <a:gd name="T8" fmla="*/ 241 w 392"/>
                <a:gd name="T9" fmla="*/ 30 h 179"/>
                <a:gd name="T10" fmla="*/ 278 w 392"/>
                <a:gd name="T11" fmla="*/ 146 h 179"/>
                <a:gd name="T12" fmla="*/ 371 w 392"/>
                <a:gd name="T13" fmla="*/ 42 h 179"/>
                <a:gd name="T14" fmla="*/ 392 w 392"/>
                <a:gd name="T15" fmla="*/ 179 h 179"/>
                <a:gd name="T16" fmla="*/ 0 w 392"/>
                <a:gd name="T17" fmla="*/ 69 h 179"/>
                <a:gd name="T18" fmla="*/ 4 w 392"/>
                <a:gd name="T1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179">
                  <a:moveTo>
                    <a:pt x="4" y="0"/>
                  </a:moveTo>
                  <a:lnTo>
                    <a:pt x="49" y="85"/>
                  </a:lnTo>
                  <a:lnTo>
                    <a:pt x="118" y="10"/>
                  </a:lnTo>
                  <a:lnTo>
                    <a:pt x="161" y="109"/>
                  </a:lnTo>
                  <a:lnTo>
                    <a:pt x="241" y="30"/>
                  </a:lnTo>
                  <a:lnTo>
                    <a:pt x="278" y="146"/>
                  </a:lnTo>
                  <a:lnTo>
                    <a:pt x="371" y="42"/>
                  </a:lnTo>
                  <a:lnTo>
                    <a:pt x="392" y="179"/>
                  </a:lnTo>
                  <a:lnTo>
                    <a:pt x="0" y="69"/>
                  </a:lnTo>
                  <a:lnTo>
                    <a:pt x="4" y="0"/>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7" name="Freeform 270"/>
            <p:cNvSpPr/>
            <p:nvPr/>
          </p:nvSpPr>
          <p:spPr bwMode="auto">
            <a:xfrm>
              <a:off x="5527675" y="3860800"/>
              <a:ext cx="601663" cy="236538"/>
            </a:xfrm>
            <a:custGeom>
              <a:avLst/>
              <a:gdLst>
                <a:gd name="T0" fmla="*/ 165 w 186"/>
                <a:gd name="T1" fmla="*/ 42 h 73"/>
                <a:gd name="T2" fmla="*/ 158 w 186"/>
                <a:gd name="T3" fmla="*/ 40 h 73"/>
                <a:gd name="T4" fmla="*/ 125 w 186"/>
                <a:gd name="T5" fmla="*/ 50 h 73"/>
                <a:gd name="T6" fmla="*/ 114 w 186"/>
                <a:gd name="T7" fmla="*/ 28 h 73"/>
                <a:gd name="T8" fmla="*/ 111 w 186"/>
                <a:gd name="T9" fmla="*/ 28 h 73"/>
                <a:gd name="T10" fmla="*/ 82 w 186"/>
                <a:gd name="T11" fmla="*/ 38 h 73"/>
                <a:gd name="T12" fmla="*/ 62 w 186"/>
                <a:gd name="T13" fmla="*/ 15 h 73"/>
                <a:gd name="T14" fmla="*/ 56 w 186"/>
                <a:gd name="T15" fmla="*/ 14 h 73"/>
                <a:gd name="T16" fmla="*/ 26 w 186"/>
                <a:gd name="T17" fmla="*/ 25 h 73"/>
                <a:gd name="T18" fmla="*/ 2 w 186"/>
                <a:gd name="T19" fmla="*/ 0 h 73"/>
                <a:gd name="T20" fmla="*/ 2 w 186"/>
                <a:gd name="T21" fmla="*/ 0 h 73"/>
                <a:gd name="T22" fmla="*/ 0 w 186"/>
                <a:gd name="T23" fmla="*/ 23 h 73"/>
                <a:gd name="T24" fmla="*/ 28 w 186"/>
                <a:gd name="T25" fmla="*/ 38 h 73"/>
                <a:gd name="T26" fmla="*/ 55 w 186"/>
                <a:gd name="T27" fmla="*/ 26 h 73"/>
                <a:gd name="T28" fmla="*/ 77 w 186"/>
                <a:gd name="T29" fmla="*/ 51 h 73"/>
                <a:gd name="T30" fmla="*/ 106 w 186"/>
                <a:gd name="T31" fmla="*/ 40 h 73"/>
                <a:gd name="T32" fmla="*/ 127 w 186"/>
                <a:gd name="T33" fmla="*/ 61 h 73"/>
                <a:gd name="T34" fmla="*/ 159 w 186"/>
                <a:gd name="T35" fmla="*/ 51 h 73"/>
                <a:gd name="T36" fmla="*/ 185 w 186"/>
                <a:gd name="T37" fmla="*/ 73 h 73"/>
                <a:gd name="T38" fmla="*/ 186 w 186"/>
                <a:gd name="T39" fmla="*/ 62 h 73"/>
                <a:gd name="T40" fmla="*/ 165 w 186"/>
                <a:gd name="T41"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73">
                  <a:moveTo>
                    <a:pt x="165" y="42"/>
                  </a:moveTo>
                  <a:cubicBezTo>
                    <a:pt x="158" y="40"/>
                    <a:pt x="158" y="40"/>
                    <a:pt x="158" y="40"/>
                  </a:cubicBezTo>
                  <a:cubicBezTo>
                    <a:pt x="150" y="47"/>
                    <a:pt x="137" y="56"/>
                    <a:pt x="125" y="50"/>
                  </a:cubicBezTo>
                  <a:cubicBezTo>
                    <a:pt x="115" y="44"/>
                    <a:pt x="113" y="35"/>
                    <a:pt x="114" y="28"/>
                  </a:cubicBezTo>
                  <a:cubicBezTo>
                    <a:pt x="111" y="28"/>
                    <a:pt x="111" y="28"/>
                    <a:pt x="111" y="28"/>
                  </a:cubicBezTo>
                  <a:cubicBezTo>
                    <a:pt x="105" y="33"/>
                    <a:pt x="96" y="40"/>
                    <a:pt x="82" y="38"/>
                  </a:cubicBezTo>
                  <a:cubicBezTo>
                    <a:pt x="68" y="36"/>
                    <a:pt x="63" y="24"/>
                    <a:pt x="62" y="15"/>
                  </a:cubicBezTo>
                  <a:cubicBezTo>
                    <a:pt x="56" y="14"/>
                    <a:pt x="56" y="14"/>
                    <a:pt x="56" y="14"/>
                  </a:cubicBezTo>
                  <a:cubicBezTo>
                    <a:pt x="51" y="20"/>
                    <a:pt x="42" y="26"/>
                    <a:pt x="26" y="25"/>
                  </a:cubicBezTo>
                  <a:cubicBezTo>
                    <a:pt x="9" y="23"/>
                    <a:pt x="4" y="9"/>
                    <a:pt x="2" y="0"/>
                  </a:cubicBezTo>
                  <a:cubicBezTo>
                    <a:pt x="2" y="0"/>
                    <a:pt x="2" y="0"/>
                    <a:pt x="2" y="0"/>
                  </a:cubicBezTo>
                  <a:cubicBezTo>
                    <a:pt x="0" y="23"/>
                    <a:pt x="0" y="23"/>
                    <a:pt x="0" y="23"/>
                  </a:cubicBezTo>
                  <a:cubicBezTo>
                    <a:pt x="0" y="23"/>
                    <a:pt x="9" y="39"/>
                    <a:pt x="28" y="38"/>
                  </a:cubicBezTo>
                  <a:cubicBezTo>
                    <a:pt x="47" y="36"/>
                    <a:pt x="55" y="26"/>
                    <a:pt x="55" y="26"/>
                  </a:cubicBezTo>
                  <a:cubicBezTo>
                    <a:pt x="55" y="26"/>
                    <a:pt x="57" y="48"/>
                    <a:pt x="77" y="51"/>
                  </a:cubicBezTo>
                  <a:cubicBezTo>
                    <a:pt x="96" y="54"/>
                    <a:pt x="106" y="40"/>
                    <a:pt x="106" y="40"/>
                  </a:cubicBezTo>
                  <a:cubicBezTo>
                    <a:pt x="106" y="40"/>
                    <a:pt x="110" y="57"/>
                    <a:pt x="127" y="61"/>
                  </a:cubicBezTo>
                  <a:cubicBezTo>
                    <a:pt x="144" y="65"/>
                    <a:pt x="159" y="51"/>
                    <a:pt x="159" y="51"/>
                  </a:cubicBezTo>
                  <a:cubicBezTo>
                    <a:pt x="166" y="69"/>
                    <a:pt x="185" y="73"/>
                    <a:pt x="185" y="73"/>
                  </a:cubicBezTo>
                  <a:cubicBezTo>
                    <a:pt x="186" y="62"/>
                    <a:pt x="186" y="62"/>
                    <a:pt x="186" y="62"/>
                  </a:cubicBezTo>
                  <a:cubicBezTo>
                    <a:pt x="173" y="59"/>
                    <a:pt x="167" y="49"/>
                    <a:pt x="165" y="42"/>
                  </a:cubicBezTo>
                  <a:close/>
                </a:path>
              </a:pathLst>
            </a:cu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8" name="Freeform 271"/>
            <p:cNvSpPr/>
            <p:nvPr/>
          </p:nvSpPr>
          <p:spPr bwMode="auto">
            <a:xfrm>
              <a:off x="5524500" y="3863975"/>
              <a:ext cx="601663" cy="261938"/>
            </a:xfrm>
            <a:custGeom>
              <a:avLst/>
              <a:gdLst>
                <a:gd name="T0" fmla="*/ 170 w 186"/>
                <a:gd name="T1" fmla="*/ 60 h 81"/>
                <a:gd name="T2" fmla="*/ 163 w 186"/>
                <a:gd name="T3" fmla="*/ 42 h 81"/>
                <a:gd name="T4" fmla="*/ 126 w 186"/>
                <a:gd name="T5" fmla="*/ 58 h 81"/>
                <a:gd name="T6" fmla="*/ 115 w 186"/>
                <a:gd name="T7" fmla="*/ 48 h 81"/>
                <a:gd name="T8" fmla="*/ 110 w 186"/>
                <a:gd name="T9" fmla="*/ 34 h 81"/>
                <a:gd name="T10" fmla="*/ 83 w 186"/>
                <a:gd name="T11" fmla="*/ 47 h 81"/>
                <a:gd name="T12" fmla="*/ 60 w 186"/>
                <a:gd name="T13" fmla="*/ 18 h 81"/>
                <a:gd name="T14" fmla="*/ 46 w 186"/>
                <a:gd name="T15" fmla="*/ 30 h 81"/>
                <a:gd name="T16" fmla="*/ 27 w 186"/>
                <a:gd name="T17" fmla="*/ 33 h 81"/>
                <a:gd name="T18" fmla="*/ 2 w 186"/>
                <a:gd name="T19" fmla="*/ 0 h 81"/>
                <a:gd name="T20" fmla="*/ 0 w 186"/>
                <a:gd name="T21" fmla="*/ 31 h 81"/>
                <a:gd name="T22" fmla="*/ 28 w 186"/>
                <a:gd name="T23" fmla="*/ 46 h 81"/>
                <a:gd name="T24" fmla="*/ 56 w 186"/>
                <a:gd name="T25" fmla="*/ 35 h 81"/>
                <a:gd name="T26" fmla="*/ 77 w 186"/>
                <a:gd name="T27" fmla="*/ 60 h 81"/>
                <a:gd name="T28" fmla="*/ 106 w 186"/>
                <a:gd name="T29" fmla="*/ 49 h 81"/>
                <a:gd name="T30" fmla="*/ 127 w 186"/>
                <a:gd name="T31" fmla="*/ 70 h 81"/>
                <a:gd name="T32" fmla="*/ 159 w 186"/>
                <a:gd name="T33" fmla="*/ 60 h 81"/>
                <a:gd name="T34" fmla="*/ 186 w 186"/>
                <a:gd name="T35" fmla="*/ 81 h 81"/>
                <a:gd name="T36" fmla="*/ 186 w 186"/>
                <a:gd name="T37" fmla="*/ 70 h 81"/>
                <a:gd name="T38" fmla="*/ 170 w 186"/>
                <a:gd name="T39" fmla="*/ 6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81">
                  <a:moveTo>
                    <a:pt x="170" y="60"/>
                  </a:moveTo>
                  <a:cubicBezTo>
                    <a:pt x="166" y="54"/>
                    <a:pt x="163" y="49"/>
                    <a:pt x="163" y="42"/>
                  </a:cubicBezTo>
                  <a:cubicBezTo>
                    <a:pt x="154" y="52"/>
                    <a:pt x="141" y="66"/>
                    <a:pt x="126" y="58"/>
                  </a:cubicBezTo>
                  <a:cubicBezTo>
                    <a:pt x="122" y="56"/>
                    <a:pt x="117" y="52"/>
                    <a:pt x="115" y="48"/>
                  </a:cubicBezTo>
                  <a:cubicBezTo>
                    <a:pt x="113" y="46"/>
                    <a:pt x="108" y="36"/>
                    <a:pt x="110" y="34"/>
                  </a:cubicBezTo>
                  <a:cubicBezTo>
                    <a:pt x="104" y="44"/>
                    <a:pt x="94" y="48"/>
                    <a:pt x="83" y="47"/>
                  </a:cubicBezTo>
                  <a:cubicBezTo>
                    <a:pt x="69" y="45"/>
                    <a:pt x="61" y="31"/>
                    <a:pt x="60" y="18"/>
                  </a:cubicBezTo>
                  <a:cubicBezTo>
                    <a:pt x="55" y="22"/>
                    <a:pt x="52" y="27"/>
                    <a:pt x="46" y="30"/>
                  </a:cubicBezTo>
                  <a:cubicBezTo>
                    <a:pt x="40" y="33"/>
                    <a:pt x="33" y="34"/>
                    <a:pt x="27" y="33"/>
                  </a:cubicBezTo>
                  <a:cubicBezTo>
                    <a:pt x="3" y="31"/>
                    <a:pt x="2" y="7"/>
                    <a:pt x="2" y="0"/>
                  </a:cubicBezTo>
                  <a:cubicBezTo>
                    <a:pt x="0" y="31"/>
                    <a:pt x="0" y="31"/>
                    <a:pt x="0" y="31"/>
                  </a:cubicBezTo>
                  <a:cubicBezTo>
                    <a:pt x="0" y="31"/>
                    <a:pt x="9" y="47"/>
                    <a:pt x="28" y="46"/>
                  </a:cubicBezTo>
                  <a:cubicBezTo>
                    <a:pt x="47" y="45"/>
                    <a:pt x="56" y="35"/>
                    <a:pt x="56" y="35"/>
                  </a:cubicBezTo>
                  <a:cubicBezTo>
                    <a:pt x="56" y="35"/>
                    <a:pt x="58" y="57"/>
                    <a:pt x="77" y="60"/>
                  </a:cubicBezTo>
                  <a:cubicBezTo>
                    <a:pt x="97" y="62"/>
                    <a:pt x="106" y="49"/>
                    <a:pt x="106" y="49"/>
                  </a:cubicBezTo>
                  <a:cubicBezTo>
                    <a:pt x="106" y="49"/>
                    <a:pt x="110" y="66"/>
                    <a:pt x="127" y="70"/>
                  </a:cubicBezTo>
                  <a:cubicBezTo>
                    <a:pt x="144" y="74"/>
                    <a:pt x="159" y="60"/>
                    <a:pt x="159" y="60"/>
                  </a:cubicBezTo>
                  <a:cubicBezTo>
                    <a:pt x="166" y="77"/>
                    <a:pt x="186" y="81"/>
                    <a:pt x="186" y="81"/>
                  </a:cubicBezTo>
                  <a:cubicBezTo>
                    <a:pt x="186" y="70"/>
                    <a:pt x="186" y="70"/>
                    <a:pt x="186" y="70"/>
                  </a:cubicBezTo>
                  <a:cubicBezTo>
                    <a:pt x="186" y="72"/>
                    <a:pt x="171" y="61"/>
                    <a:pt x="170" y="60"/>
                  </a:cubicBezTo>
                  <a:close/>
                </a:path>
              </a:pathLst>
            </a:custGeom>
            <a:solidFill>
              <a:srgbClr val="D4D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9" name="Oval 272"/>
            <p:cNvSpPr>
              <a:spLocks noChangeArrowheads="1"/>
            </p:cNvSpPr>
            <p:nvPr/>
          </p:nvSpPr>
          <p:spPr bwMode="auto">
            <a:xfrm>
              <a:off x="5592763" y="3883025"/>
              <a:ext cx="25400" cy="25400"/>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0" name="Oval 273"/>
            <p:cNvSpPr>
              <a:spLocks noChangeArrowheads="1"/>
            </p:cNvSpPr>
            <p:nvPr/>
          </p:nvSpPr>
          <p:spPr bwMode="auto">
            <a:xfrm>
              <a:off x="5792788" y="3938588"/>
              <a:ext cx="25400" cy="25400"/>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1" name="Oval 274"/>
            <p:cNvSpPr>
              <a:spLocks noChangeArrowheads="1"/>
            </p:cNvSpPr>
            <p:nvPr/>
          </p:nvSpPr>
          <p:spPr bwMode="auto">
            <a:xfrm>
              <a:off x="5942013" y="3979863"/>
              <a:ext cx="25400" cy="26988"/>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2" name="Oval 275"/>
            <p:cNvSpPr>
              <a:spLocks noChangeArrowheads="1"/>
            </p:cNvSpPr>
            <p:nvPr/>
          </p:nvSpPr>
          <p:spPr bwMode="auto">
            <a:xfrm>
              <a:off x="6113463" y="4016375"/>
              <a:ext cx="26988" cy="25400"/>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3" name="Oval 276"/>
            <p:cNvSpPr>
              <a:spLocks noChangeArrowheads="1"/>
            </p:cNvSpPr>
            <p:nvPr/>
          </p:nvSpPr>
          <p:spPr bwMode="auto">
            <a:xfrm>
              <a:off x="5659438" y="4029075"/>
              <a:ext cx="26988" cy="25400"/>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4" name="Oval 277"/>
            <p:cNvSpPr>
              <a:spLocks noChangeArrowheads="1"/>
            </p:cNvSpPr>
            <p:nvPr/>
          </p:nvSpPr>
          <p:spPr bwMode="auto">
            <a:xfrm>
              <a:off x="5842000" y="4070350"/>
              <a:ext cx="25400" cy="26988"/>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5" name="Oval 278"/>
            <p:cNvSpPr>
              <a:spLocks noChangeArrowheads="1"/>
            </p:cNvSpPr>
            <p:nvPr/>
          </p:nvSpPr>
          <p:spPr bwMode="auto">
            <a:xfrm>
              <a:off x="6000750" y="4103688"/>
              <a:ext cx="25400" cy="25400"/>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6" name="Oval 279"/>
            <p:cNvSpPr>
              <a:spLocks noChangeArrowheads="1"/>
            </p:cNvSpPr>
            <p:nvPr/>
          </p:nvSpPr>
          <p:spPr bwMode="auto">
            <a:xfrm>
              <a:off x="5416550" y="2722563"/>
              <a:ext cx="42863" cy="4127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7" name="Oval 280"/>
            <p:cNvSpPr>
              <a:spLocks noChangeArrowheads="1"/>
            </p:cNvSpPr>
            <p:nvPr/>
          </p:nvSpPr>
          <p:spPr bwMode="auto">
            <a:xfrm>
              <a:off x="5692775" y="2760663"/>
              <a:ext cx="41275" cy="46038"/>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8" name="Oval 281"/>
            <p:cNvSpPr>
              <a:spLocks noChangeArrowheads="1"/>
            </p:cNvSpPr>
            <p:nvPr/>
          </p:nvSpPr>
          <p:spPr bwMode="auto">
            <a:xfrm>
              <a:off x="5553075" y="2790825"/>
              <a:ext cx="46038" cy="44450"/>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9" name="Oval 282"/>
            <p:cNvSpPr>
              <a:spLocks noChangeArrowheads="1"/>
            </p:cNvSpPr>
            <p:nvPr/>
          </p:nvSpPr>
          <p:spPr bwMode="auto">
            <a:xfrm>
              <a:off x="5643563" y="2887663"/>
              <a:ext cx="42863" cy="44450"/>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0" name="Oval 283"/>
            <p:cNvSpPr>
              <a:spLocks noChangeArrowheads="1"/>
            </p:cNvSpPr>
            <p:nvPr/>
          </p:nvSpPr>
          <p:spPr bwMode="auto">
            <a:xfrm>
              <a:off x="5829300" y="2859088"/>
              <a:ext cx="44450" cy="44450"/>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1" name="Oval 284"/>
            <p:cNvSpPr>
              <a:spLocks noChangeArrowheads="1"/>
            </p:cNvSpPr>
            <p:nvPr/>
          </p:nvSpPr>
          <p:spPr bwMode="auto">
            <a:xfrm>
              <a:off x="5848350" y="3025775"/>
              <a:ext cx="44450" cy="42863"/>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2" name="Oval 285"/>
            <p:cNvSpPr>
              <a:spLocks noChangeArrowheads="1"/>
            </p:cNvSpPr>
            <p:nvPr/>
          </p:nvSpPr>
          <p:spPr bwMode="auto">
            <a:xfrm>
              <a:off x="5543550" y="3006725"/>
              <a:ext cx="46038" cy="42863"/>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3" name="Oval 286"/>
            <p:cNvSpPr>
              <a:spLocks noChangeArrowheads="1"/>
            </p:cNvSpPr>
            <p:nvPr/>
          </p:nvSpPr>
          <p:spPr bwMode="auto">
            <a:xfrm>
              <a:off x="5683250" y="3025775"/>
              <a:ext cx="41275" cy="42863"/>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4" name="Oval 287"/>
            <p:cNvSpPr>
              <a:spLocks noChangeArrowheads="1"/>
            </p:cNvSpPr>
            <p:nvPr/>
          </p:nvSpPr>
          <p:spPr bwMode="auto">
            <a:xfrm>
              <a:off x="6162675" y="2887663"/>
              <a:ext cx="44450" cy="44450"/>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5" name="Oval 288"/>
            <p:cNvSpPr>
              <a:spLocks noChangeArrowheads="1"/>
            </p:cNvSpPr>
            <p:nvPr/>
          </p:nvSpPr>
          <p:spPr bwMode="auto">
            <a:xfrm>
              <a:off x="6230938" y="2978150"/>
              <a:ext cx="44450" cy="4127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6" name="Oval 289"/>
            <p:cNvSpPr>
              <a:spLocks noChangeArrowheads="1"/>
            </p:cNvSpPr>
            <p:nvPr/>
          </p:nvSpPr>
          <p:spPr bwMode="auto">
            <a:xfrm>
              <a:off x="6321425" y="3065463"/>
              <a:ext cx="41275" cy="4127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7" name="Oval 290"/>
            <p:cNvSpPr>
              <a:spLocks noChangeArrowheads="1"/>
            </p:cNvSpPr>
            <p:nvPr/>
          </p:nvSpPr>
          <p:spPr bwMode="auto">
            <a:xfrm>
              <a:off x="6340475" y="2906713"/>
              <a:ext cx="42863" cy="46038"/>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8" name="Oval 291"/>
            <p:cNvSpPr>
              <a:spLocks noChangeArrowheads="1"/>
            </p:cNvSpPr>
            <p:nvPr/>
          </p:nvSpPr>
          <p:spPr bwMode="auto">
            <a:xfrm>
              <a:off x="6113463" y="3046413"/>
              <a:ext cx="46038" cy="4127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9" name="Freeform 292"/>
            <p:cNvSpPr/>
            <p:nvPr/>
          </p:nvSpPr>
          <p:spPr bwMode="auto">
            <a:xfrm>
              <a:off x="6262688" y="0"/>
              <a:ext cx="285750" cy="1606550"/>
            </a:xfrm>
            <a:custGeom>
              <a:avLst/>
              <a:gdLst>
                <a:gd name="T0" fmla="*/ 43 w 88"/>
                <a:gd name="T1" fmla="*/ 497 h 497"/>
                <a:gd name="T2" fmla="*/ 0 w 88"/>
                <a:gd name="T3" fmla="*/ 0 h 497"/>
                <a:gd name="T4" fmla="*/ 24 w 88"/>
                <a:gd name="T5" fmla="*/ 3 h 497"/>
                <a:gd name="T6" fmla="*/ 82 w 88"/>
                <a:gd name="T7" fmla="*/ 491 h 497"/>
                <a:gd name="T8" fmla="*/ 43 w 88"/>
                <a:gd name="T9" fmla="*/ 497 h 497"/>
              </a:gdLst>
              <a:ahLst/>
              <a:cxnLst>
                <a:cxn ang="0">
                  <a:pos x="T0" y="T1"/>
                </a:cxn>
                <a:cxn ang="0">
                  <a:pos x="T2" y="T3"/>
                </a:cxn>
                <a:cxn ang="0">
                  <a:pos x="T4" y="T5"/>
                </a:cxn>
                <a:cxn ang="0">
                  <a:pos x="T6" y="T7"/>
                </a:cxn>
                <a:cxn ang="0">
                  <a:pos x="T8" y="T9"/>
                </a:cxn>
              </a:cxnLst>
              <a:rect l="0" t="0" r="r" b="b"/>
              <a:pathLst>
                <a:path w="88" h="497">
                  <a:moveTo>
                    <a:pt x="43" y="497"/>
                  </a:moveTo>
                  <a:cubicBezTo>
                    <a:pt x="43" y="497"/>
                    <a:pt x="12" y="33"/>
                    <a:pt x="0" y="0"/>
                  </a:cubicBezTo>
                  <a:cubicBezTo>
                    <a:pt x="24" y="3"/>
                    <a:pt x="24" y="3"/>
                    <a:pt x="24" y="3"/>
                  </a:cubicBezTo>
                  <a:cubicBezTo>
                    <a:pt x="24" y="3"/>
                    <a:pt x="88" y="383"/>
                    <a:pt x="82" y="491"/>
                  </a:cubicBezTo>
                  <a:lnTo>
                    <a:pt x="43" y="497"/>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0" name="Line 293"/>
            <p:cNvSpPr>
              <a:spLocks noChangeShapeType="1"/>
            </p:cNvSpPr>
            <p:nvPr/>
          </p:nvSpPr>
          <p:spPr bwMode="auto">
            <a:xfrm>
              <a:off x="6069013" y="59785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1" name="Line 294"/>
            <p:cNvSpPr>
              <a:spLocks noChangeShapeType="1"/>
            </p:cNvSpPr>
            <p:nvPr/>
          </p:nvSpPr>
          <p:spPr bwMode="auto">
            <a:xfrm>
              <a:off x="6069013" y="59785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2" name="Freeform 295"/>
            <p:cNvSpPr/>
            <p:nvPr/>
          </p:nvSpPr>
          <p:spPr bwMode="auto">
            <a:xfrm>
              <a:off x="5440363" y="1519238"/>
              <a:ext cx="304800" cy="508000"/>
            </a:xfrm>
            <a:custGeom>
              <a:avLst/>
              <a:gdLst>
                <a:gd name="T0" fmla="*/ 126 w 192"/>
                <a:gd name="T1" fmla="*/ 0 h 320"/>
                <a:gd name="T2" fmla="*/ 0 w 192"/>
                <a:gd name="T3" fmla="*/ 92 h 320"/>
                <a:gd name="T4" fmla="*/ 141 w 192"/>
                <a:gd name="T5" fmla="*/ 92 h 320"/>
                <a:gd name="T6" fmla="*/ 12 w 192"/>
                <a:gd name="T7" fmla="*/ 173 h 320"/>
                <a:gd name="T8" fmla="*/ 159 w 192"/>
                <a:gd name="T9" fmla="*/ 198 h 320"/>
                <a:gd name="T10" fmla="*/ 18 w 192"/>
                <a:gd name="T11" fmla="*/ 253 h 320"/>
                <a:gd name="T12" fmla="*/ 192 w 192"/>
                <a:gd name="T13" fmla="*/ 320 h 320"/>
                <a:gd name="T14" fmla="*/ 126 w 192"/>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20">
                  <a:moveTo>
                    <a:pt x="126" y="0"/>
                  </a:moveTo>
                  <a:lnTo>
                    <a:pt x="0" y="92"/>
                  </a:lnTo>
                  <a:lnTo>
                    <a:pt x="141" y="92"/>
                  </a:lnTo>
                  <a:lnTo>
                    <a:pt x="12" y="173"/>
                  </a:lnTo>
                  <a:lnTo>
                    <a:pt x="159" y="198"/>
                  </a:lnTo>
                  <a:lnTo>
                    <a:pt x="18" y="253"/>
                  </a:lnTo>
                  <a:lnTo>
                    <a:pt x="192" y="320"/>
                  </a:lnTo>
                  <a:lnTo>
                    <a:pt x="126"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3" name="Freeform 296"/>
            <p:cNvSpPr/>
            <p:nvPr/>
          </p:nvSpPr>
          <p:spPr bwMode="auto">
            <a:xfrm>
              <a:off x="5546725" y="6172200"/>
              <a:ext cx="333375" cy="227013"/>
            </a:xfrm>
            <a:custGeom>
              <a:avLst/>
              <a:gdLst>
                <a:gd name="T0" fmla="*/ 149 w 210"/>
                <a:gd name="T1" fmla="*/ 0 h 143"/>
                <a:gd name="T2" fmla="*/ 0 w 210"/>
                <a:gd name="T3" fmla="*/ 94 h 143"/>
                <a:gd name="T4" fmla="*/ 210 w 210"/>
                <a:gd name="T5" fmla="*/ 143 h 143"/>
                <a:gd name="T6" fmla="*/ 149 w 210"/>
                <a:gd name="T7" fmla="*/ 0 h 143"/>
              </a:gdLst>
              <a:ahLst/>
              <a:cxnLst>
                <a:cxn ang="0">
                  <a:pos x="T0" y="T1"/>
                </a:cxn>
                <a:cxn ang="0">
                  <a:pos x="T2" y="T3"/>
                </a:cxn>
                <a:cxn ang="0">
                  <a:pos x="T4" y="T5"/>
                </a:cxn>
                <a:cxn ang="0">
                  <a:pos x="T6" y="T7"/>
                </a:cxn>
              </a:cxnLst>
              <a:rect l="0" t="0" r="r" b="b"/>
              <a:pathLst>
                <a:path w="210" h="143">
                  <a:moveTo>
                    <a:pt x="149" y="0"/>
                  </a:moveTo>
                  <a:lnTo>
                    <a:pt x="0" y="94"/>
                  </a:lnTo>
                  <a:lnTo>
                    <a:pt x="210" y="143"/>
                  </a:lnTo>
                  <a:lnTo>
                    <a:pt x="149"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4" name="Freeform 297"/>
            <p:cNvSpPr/>
            <p:nvPr/>
          </p:nvSpPr>
          <p:spPr bwMode="auto">
            <a:xfrm>
              <a:off x="5556250" y="6611938"/>
              <a:ext cx="431800" cy="177800"/>
            </a:xfrm>
            <a:custGeom>
              <a:avLst/>
              <a:gdLst>
                <a:gd name="T0" fmla="*/ 0 w 272"/>
                <a:gd name="T1" fmla="*/ 112 h 112"/>
                <a:gd name="T2" fmla="*/ 161 w 272"/>
                <a:gd name="T3" fmla="*/ 0 h 112"/>
                <a:gd name="T4" fmla="*/ 272 w 272"/>
                <a:gd name="T5" fmla="*/ 100 h 112"/>
                <a:gd name="T6" fmla="*/ 0 w 272"/>
                <a:gd name="T7" fmla="*/ 112 h 112"/>
              </a:gdLst>
              <a:ahLst/>
              <a:cxnLst>
                <a:cxn ang="0">
                  <a:pos x="T0" y="T1"/>
                </a:cxn>
                <a:cxn ang="0">
                  <a:pos x="T2" y="T3"/>
                </a:cxn>
                <a:cxn ang="0">
                  <a:pos x="T4" y="T5"/>
                </a:cxn>
                <a:cxn ang="0">
                  <a:pos x="T6" y="T7"/>
                </a:cxn>
              </a:cxnLst>
              <a:rect l="0" t="0" r="r" b="b"/>
              <a:pathLst>
                <a:path w="272" h="112">
                  <a:moveTo>
                    <a:pt x="0" y="112"/>
                  </a:moveTo>
                  <a:lnTo>
                    <a:pt x="161" y="0"/>
                  </a:lnTo>
                  <a:lnTo>
                    <a:pt x="272" y="100"/>
                  </a:lnTo>
                  <a:lnTo>
                    <a:pt x="0" y="112"/>
                  </a:lnTo>
                  <a:close/>
                </a:path>
              </a:pathLst>
            </a:custGeom>
            <a:solidFill>
              <a:srgbClr val="A7C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5" name="Freeform 298"/>
            <p:cNvSpPr/>
            <p:nvPr/>
          </p:nvSpPr>
          <p:spPr bwMode="auto">
            <a:xfrm>
              <a:off x="5391150" y="6456363"/>
              <a:ext cx="233363" cy="227013"/>
            </a:xfrm>
            <a:custGeom>
              <a:avLst/>
              <a:gdLst>
                <a:gd name="T0" fmla="*/ 0 w 147"/>
                <a:gd name="T1" fmla="*/ 0 h 143"/>
                <a:gd name="T2" fmla="*/ 147 w 147"/>
                <a:gd name="T3" fmla="*/ 37 h 143"/>
                <a:gd name="T4" fmla="*/ 6 w 147"/>
                <a:gd name="T5" fmla="*/ 143 h 143"/>
                <a:gd name="T6" fmla="*/ 0 w 147"/>
                <a:gd name="T7" fmla="*/ 0 h 143"/>
              </a:gdLst>
              <a:ahLst/>
              <a:cxnLst>
                <a:cxn ang="0">
                  <a:pos x="T0" y="T1"/>
                </a:cxn>
                <a:cxn ang="0">
                  <a:pos x="T2" y="T3"/>
                </a:cxn>
                <a:cxn ang="0">
                  <a:pos x="T4" y="T5"/>
                </a:cxn>
                <a:cxn ang="0">
                  <a:pos x="T6" y="T7"/>
                </a:cxn>
              </a:cxnLst>
              <a:rect l="0" t="0" r="r" b="b"/>
              <a:pathLst>
                <a:path w="147" h="143">
                  <a:moveTo>
                    <a:pt x="0" y="0"/>
                  </a:moveTo>
                  <a:lnTo>
                    <a:pt x="147" y="37"/>
                  </a:lnTo>
                  <a:lnTo>
                    <a:pt x="6" y="143"/>
                  </a:lnTo>
                  <a:lnTo>
                    <a:pt x="0" y="0"/>
                  </a:lnTo>
                  <a:close/>
                </a:path>
              </a:pathLst>
            </a:custGeom>
            <a:solidFill>
              <a:srgbClr val="5D90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6" name="Freeform 299"/>
            <p:cNvSpPr/>
            <p:nvPr/>
          </p:nvSpPr>
          <p:spPr bwMode="auto">
            <a:xfrm>
              <a:off x="5967413" y="6103938"/>
              <a:ext cx="217488" cy="508000"/>
            </a:xfrm>
            <a:custGeom>
              <a:avLst/>
              <a:gdLst>
                <a:gd name="T0" fmla="*/ 119 w 137"/>
                <a:gd name="T1" fmla="*/ 0 h 320"/>
                <a:gd name="T2" fmla="*/ 0 w 137"/>
                <a:gd name="T3" fmla="*/ 25 h 320"/>
                <a:gd name="T4" fmla="*/ 137 w 137"/>
                <a:gd name="T5" fmla="*/ 320 h 320"/>
                <a:gd name="T6" fmla="*/ 119 w 137"/>
                <a:gd name="T7" fmla="*/ 0 h 320"/>
              </a:gdLst>
              <a:ahLst/>
              <a:cxnLst>
                <a:cxn ang="0">
                  <a:pos x="T0" y="T1"/>
                </a:cxn>
                <a:cxn ang="0">
                  <a:pos x="T2" y="T3"/>
                </a:cxn>
                <a:cxn ang="0">
                  <a:pos x="T4" y="T5"/>
                </a:cxn>
                <a:cxn ang="0">
                  <a:pos x="T6" y="T7"/>
                </a:cxn>
              </a:cxnLst>
              <a:rect l="0" t="0" r="r" b="b"/>
              <a:pathLst>
                <a:path w="137" h="320">
                  <a:moveTo>
                    <a:pt x="119" y="0"/>
                  </a:moveTo>
                  <a:lnTo>
                    <a:pt x="0" y="25"/>
                  </a:lnTo>
                  <a:lnTo>
                    <a:pt x="137" y="320"/>
                  </a:lnTo>
                  <a:lnTo>
                    <a:pt x="119" y="0"/>
                  </a:ln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7" name="Freeform 300"/>
            <p:cNvSpPr/>
            <p:nvPr/>
          </p:nvSpPr>
          <p:spPr bwMode="auto">
            <a:xfrm>
              <a:off x="5575300" y="2422525"/>
              <a:ext cx="179388" cy="184150"/>
            </a:xfrm>
            <a:custGeom>
              <a:avLst/>
              <a:gdLst>
                <a:gd name="T0" fmla="*/ 0 w 113"/>
                <a:gd name="T1" fmla="*/ 0 h 116"/>
                <a:gd name="T2" fmla="*/ 43 w 113"/>
                <a:gd name="T3" fmla="*/ 116 h 116"/>
                <a:gd name="T4" fmla="*/ 113 w 113"/>
                <a:gd name="T5" fmla="*/ 48 h 116"/>
                <a:gd name="T6" fmla="*/ 0 w 113"/>
                <a:gd name="T7" fmla="*/ 0 h 116"/>
              </a:gdLst>
              <a:ahLst/>
              <a:cxnLst>
                <a:cxn ang="0">
                  <a:pos x="T0" y="T1"/>
                </a:cxn>
                <a:cxn ang="0">
                  <a:pos x="T2" y="T3"/>
                </a:cxn>
                <a:cxn ang="0">
                  <a:pos x="T4" y="T5"/>
                </a:cxn>
                <a:cxn ang="0">
                  <a:pos x="T6" y="T7"/>
                </a:cxn>
              </a:cxnLst>
              <a:rect l="0" t="0" r="r" b="b"/>
              <a:pathLst>
                <a:path w="113" h="116">
                  <a:moveTo>
                    <a:pt x="0" y="0"/>
                  </a:moveTo>
                  <a:lnTo>
                    <a:pt x="43" y="116"/>
                  </a:lnTo>
                  <a:lnTo>
                    <a:pt x="113" y="48"/>
                  </a:lnTo>
                  <a:lnTo>
                    <a:pt x="0" y="0"/>
                  </a:lnTo>
                  <a:close/>
                </a:path>
              </a:pathLst>
            </a:custGeom>
            <a:solidFill>
              <a:srgbClr val="885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8" name="Oval 301"/>
            <p:cNvSpPr>
              <a:spLocks noChangeArrowheads="1"/>
            </p:cNvSpPr>
            <p:nvPr/>
          </p:nvSpPr>
          <p:spPr bwMode="auto">
            <a:xfrm>
              <a:off x="5419725" y="1274763"/>
              <a:ext cx="39688" cy="38100"/>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9" name="Oval 302"/>
            <p:cNvSpPr>
              <a:spLocks noChangeArrowheads="1"/>
            </p:cNvSpPr>
            <p:nvPr/>
          </p:nvSpPr>
          <p:spPr bwMode="auto">
            <a:xfrm>
              <a:off x="5537200" y="1284288"/>
              <a:ext cx="38100" cy="38100"/>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0" name="Oval 303"/>
            <p:cNvSpPr>
              <a:spLocks noChangeArrowheads="1"/>
            </p:cNvSpPr>
            <p:nvPr/>
          </p:nvSpPr>
          <p:spPr bwMode="auto">
            <a:xfrm>
              <a:off x="5478463" y="1371600"/>
              <a:ext cx="39688" cy="38100"/>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1" name="Oval 304"/>
            <p:cNvSpPr>
              <a:spLocks noChangeArrowheads="1"/>
            </p:cNvSpPr>
            <p:nvPr/>
          </p:nvSpPr>
          <p:spPr bwMode="auto">
            <a:xfrm>
              <a:off x="5575300" y="1422400"/>
              <a:ext cx="39688" cy="39688"/>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2" name="Oval 305"/>
            <p:cNvSpPr>
              <a:spLocks noChangeArrowheads="1"/>
            </p:cNvSpPr>
            <p:nvPr/>
          </p:nvSpPr>
          <p:spPr bwMode="auto">
            <a:xfrm>
              <a:off x="5440363" y="1481138"/>
              <a:ext cx="38100" cy="38100"/>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3" name="Freeform 306"/>
            <p:cNvSpPr/>
            <p:nvPr/>
          </p:nvSpPr>
          <p:spPr bwMode="auto">
            <a:xfrm>
              <a:off x="5310188" y="2320925"/>
              <a:ext cx="58738" cy="295275"/>
            </a:xfrm>
            <a:custGeom>
              <a:avLst/>
              <a:gdLst>
                <a:gd name="T0" fmla="*/ 0 w 37"/>
                <a:gd name="T1" fmla="*/ 119 h 186"/>
                <a:gd name="T2" fmla="*/ 31 w 37"/>
                <a:gd name="T3" fmla="*/ 0 h 186"/>
                <a:gd name="T4" fmla="*/ 37 w 37"/>
                <a:gd name="T5" fmla="*/ 186 h 186"/>
                <a:gd name="T6" fmla="*/ 6 w 37"/>
                <a:gd name="T7" fmla="*/ 137 h 186"/>
                <a:gd name="T8" fmla="*/ 0 w 37"/>
                <a:gd name="T9" fmla="*/ 119 h 186"/>
              </a:gdLst>
              <a:ahLst/>
              <a:cxnLst>
                <a:cxn ang="0">
                  <a:pos x="T0" y="T1"/>
                </a:cxn>
                <a:cxn ang="0">
                  <a:pos x="T2" y="T3"/>
                </a:cxn>
                <a:cxn ang="0">
                  <a:pos x="T4" y="T5"/>
                </a:cxn>
                <a:cxn ang="0">
                  <a:pos x="T6" y="T7"/>
                </a:cxn>
                <a:cxn ang="0">
                  <a:pos x="T8" y="T9"/>
                </a:cxn>
              </a:cxnLst>
              <a:rect l="0" t="0" r="r" b="b"/>
              <a:pathLst>
                <a:path w="37" h="186">
                  <a:moveTo>
                    <a:pt x="0" y="119"/>
                  </a:moveTo>
                  <a:lnTo>
                    <a:pt x="31" y="0"/>
                  </a:lnTo>
                  <a:lnTo>
                    <a:pt x="37" y="186"/>
                  </a:lnTo>
                  <a:lnTo>
                    <a:pt x="6" y="137"/>
                  </a:lnTo>
                  <a:lnTo>
                    <a:pt x="0" y="119"/>
                  </a:lnTo>
                  <a:close/>
                </a:path>
              </a:pathLst>
            </a:custGeom>
            <a:solidFill>
              <a:srgbClr val="9062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4" name="Freeform 307"/>
            <p:cNvSpPr/>
            <p:nvPr/>
          </p:nvSpPr>
          <p:spPr bwMode="auto">
            <a:xfrm>
              <a:off x="5310188" y="2320925"/>
              <a:ext cx="58738" cy="295275"/>
            </a:xfrm>
            <a:custGeom>
              <a:avLst/>
              <a:gdLst>
                <a:gd name="T0" fmla="*/ 0 w 37"/>
                <a:gd name="T1" fmla="*/ 119 h 186"/>
                <a:gd name="T2" fmla="*/ 31 w 37"/>
                <a:gd name="T3" fmla="*/ 0 h 186"/>
                <a:gd name="T4" fmla="*/ 37 w 37"/>
                <a:gd name="T5" fmla="*/ 186 h 186"/>
                <a:gd name="T6" fmla="*/ 6 w 37"/>
                <a:gd name="T7" fmla="*/ 137 h 186"/>
              </a:gdLst>
              <a:ahLst/>
              <a:cxnLst>
                <a:cxn ang="0">
                  <a:pos x="T0" y="T1"/>
                </a:cxn>
                <a:cxn ang="0">
                  <a:pos x="T2" y="T3"/>
                </a:cxn>
                <a:cxn ang="0">
                  <a:pos x="T4" y="T5"/>
                </a:cxn>
                <a:cxn ang="0">
                  <a:pos x="T6" y="T7"/>
                </a:cxn>
              </a:cxnLst>
              <a:rect l="0" t="0" r="r" b="b"/>
              <a:pathLst>
                <a:path w="37" h="186">
                  <a:moveTo>
                    <a:pt x="0" y="119"/>
                  </a:moveTo>
                  <a:lnTo>
                    <a:pt x="31" y="0"/>
                  </a:lnTo>
                  <a:lnTo>
                    <a:pt x="37" y="186"/>
                  </a:lnTo>
                  <a:lnTo>
                    <a:pt x="6"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151" name="组合 150"/>
          <p:cNvGrpSpPr/>
          <p:nvPr/>
        </p:nvGrpSpPr>
        <p:grpSpPr>
          <a:xfrm>
            <a:off x="0" y="4450602"/>
            <a:ext cx="12360729" cy="2750298"/>
            <a:chOff x="2636838" y="2563813"/>
            <a:chExt cx="6913563" cy="1538288"/>
          </a:xfrm>
        </p:grpSpPr>
        <p:sp>
          <p:nvSpPr>
            <p:cNvPr id="152" name="Freeform 273"/>
            <p:cNvSpPr/>
            <p:nvPr/>
          </p:nvSpPr>
          <p:spPr bwMode="auto">
            <a:xfrm>
              <a:off x="2636838" y="2563813"/>
              <a:ext cx="6913563" cy="1538288"/>
            </a:xfrm>
            <a:custGeom>
              <a:avLst/>
              <a:gdLst>
                <a:gd name="T0" fmla="*/ 0 w 1631"/>
                <a:gd name="T1" fmla="*/ 59 h 360"/>
                <a:gd name="T2" fmla="*/ 520 w 1631"/>
                <a:gd name="T3" fmla="*/ 122 h 360"/>
                <a:gd name="T4" fmla="*/ 1631 w 1631"/>
                <a:gd name="T5" fmla="*/ 285 h 360"/>
                <a:gd name="T6" fmla="*/ 1631 w 1631"/>
                <a:gd name="T7" fmla="*/ 360 h 360"/>
                <a:gd name="T8" fmla="*/ 0 w 1631"/>
                <a:gd name="T9" fmla="*/ 360 h 360"/>
                <a:gd name="T10" fmla="*/ 0 w 1631"/>
                <a:gd name="T11" fmla="*/ 59 h 360"/>
              </a:gdLst>
              <a:ahLst/>
              <a:cxnLst>
                <a:cxn ang="0">
                  <a:pos x="T0" y="T1"/>
                </a:cxn>
                <a:cxn ang="0">
                  <a:pos x="T2" y="T3"/>
                </a:cxn>
                <a:cxn ang="0">
                  <a:pos x="T4" y="T5"/>
                </a:cxn>
                <a:cxn ang="0">
                  <a:pos x="T6" y="T7"/>
                </a:cxn>
                <a:cxn ang="0">
                  <a:pos x="T8" y="T9"/>
                </a:cxn>
                <a:cxn ang="0">
                  <a:pos x="T10" y="T11"/>
                </a:cxn>
              </a:cxnLst>
              <a:rect l="0" t="0" r="r" b="b"/>
              <a:pathLst>
                <a:path w="1631" h="360">
                  <a:moveTo>
                    <a:pt x="0" y="59"/>
                  </a:moveTo>
                  <a:cubicBezTo>
                    <a:pt x="0" y="59"/>
                    <a:pt x="225" y="0"/>
                    <a:pt x="520" y="122"/>
                  </a:cubicBezTo>
                  <a:cubicBezTo>
                    <a:pt x="814" y="244"/>
                    <a:pt x="1278" y="294"/>
                    <a:pt x="1631" y="285"/>
                  </a:cubicBezTo>
                  <a:cubicBezTo>
                    <a:pt x="1631" y="360"/>
                    <a:pt x="1631" y="360"/>
                    <a:pt x="1631" y="360"/>
                  </a:cubicBezTo>
                  <a:cubicBezTo>
                    <a:pt x="0" y="360"/>
                    <a:pt x="0" y="360"/>
                    <a:pt x="0" y="360"/>
                  </a:cubicBezTo>
                  <a:lnTo>
                    <a:pt x="0" y="59"/>
                  </a:lnTo>
                  <a:close/>
                </a:path>
              </a:pathLst>
            </a:custGeom>
            <a:solidFill>
              <a:srgbClr val="58A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Freeform 274"/>
            <p:cNvSpPr/>
            <p:nvPr/>
          </p:nvSpPr>
          <p:spPr bwMode="auto">
            <a:xfrm>
              <a:off x="2636838" y="2859088"/>
              <a:ext cx="6884988" cy="1243013"/>
            </a:xfrm>
            <a:custGeom>
              <a:avLst/>
              <a:gdLst>
                <a:gd name="T0" fmla="*/ 0 w 1624"/>
                <a:gd name="T1" fmla="*/ 47 h 291"/>
                <a:gd name="T2" fmla="*/ 585 w 1624"/>
                <a:gd name="T3" fmla="*/ 122 h 291"/>
                <a:gd name="T4" fmla="*/ 1624 w 1624"/>
                <a:gd name="T5" fmla="*/ 250 h 291"/>
                <a:gd name="T6" fmla="*/ 1624 w 1624"/>
                <a:gd name="T7" fmla="*/ 291 h 291"/>
                <a:gd name="T8" fmla="*/ 0 w 1624"/>
                <a:gd name="T9" fmla="*/ 291 h 291"/>
                <a:gd name="T10" fmla="*/ 0 w 1624"/>
                <a:gd name="T11" fmla="*/ 47 h 291"/>
              </a:gdLst>
              <a:ahLst/>
              <a:cxnLst>
                <a:cxn ang="0">
                  <a:pos x="T0" y="T1"/>
                </a:cxn>
                <a:cxn ang="0">
                  <a:pos x="T2" y="T3"/>
                </a:cxn>
                <a:cxn ang="0">
                  <a:pos x="T4" y="T5"/>
                </a:cxn>
                <a:cxn ang="0">
                  <a:pos x="T6" y="T7"/>
                </a:cxn>
                <a:cxn ang="0">
                  <a:pos x="T8" y="T9"/>
                </a:cxn>
                <a:cxn ang="0">
                  <a:pos x="T10" y="T11"/>
                </a:cxn>
              </a:cxnLst>
              <a:rect l="0" t="0" r="r" b="b"/>
              <a:pathLst>
                <a:path w="1624" h="291">
                  <a:moveTo>
                    <a:pt x="0" y="47"/>
                  </a:moveTo>
                  <a:cubicBezTo>
                    <a:pt x="0" y="47"/>
                    <a:pt x="261" y="0"/>
                    <a:pt x="585" y="122"/>
                  </a:cubicBezTo>
                  <a:cubicBezTo>
                    <a:pt x="909" y="244"/>
                    <a:pt x="1435" y="288"/>
                    <a:pt x="1624" y="250"/>
                  </a:cubicBezTo>
                  <a:cubicBezTo>
                    <a:pt x="1624" y="291"/>
                    <a:pt x="1624" y="291"/>
                    <a:pt x="1624" y="291"/>
                  </a:cubicBezTo>
                  <a:cubicBezTo>
                    <a:pt x="0" y="291"/>
                    <a:pt x="0" y="291"/>
                    <a:pt x="0" y="291"/>
                  </a:cubicBezTo>
                  <a:lnTo>
                    <a:pt x="0" y="47"/>
                  </a:lnTo>
                  <a:close/>
                </a:path>
              </a:pathLst>
            </a:custGeom>
            <a:solidFill>
              <a:srgbClr val="DDC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Freeform 275"/>
            <p:cNvSpPr/>
            <p:nvPr/>
          </p:nvSpPr>
          <p:spPr bwMode="auto">
            <a:xfrm>
              <a:off x="2636838" y="3084513"/>
              <a:ext cx="4510088" cy="1004888"/>
            </a:xfrm>
            <a:custGeom>
              <a:avLst/>
              <a:gdLst>
                <a:gd name="T0" fmla="*/ 585 w 1064"/>
                <a:gd name="T1" fmla="*/ 122 h 235"/>
                <a:gd name="T2" fmla="*/ 0 w 1064"/>
                <a:gd name="T3" fmla="*/ 47 h 235"/>
                <a:gd name="T4" fmla="*/ 0 w 1064"/>
                <a:gd name="T5" fmla="*/ 235 h 235"/>
                <a:gd name="T6" fmla="*/ 1064 w 1064"/>
                <a:gd name="T7" fmla="*/ 235 h 235"/>
                <a:gd name="T8" fmla="*/ 585 w 1064"/>
                <a:gd name="T9" fmla="*/ 122 h 235"/>
              </a:gdLst>
              <a:ahLst/>
              <a:cxnLst>
                <a:cxn ang="0">
                  <a:pos x="T0" y="T1"/>
                </a:cxn>
                <a:cxn ang="0">
                  <a:pos x="T2" y="T3"/>
                </a:cxn>
                <a:cxn ang="0">
                  <a:pos x="T4" y="T5"/>
                </a:cxn>
                <a:cxn ang="0">
                  <a:pos x="T6" y="T7"/>
                </a:cxn>
                <a:cxn ang="0">
                  <a:pos x="T8" y="T9"/>
                </a:cxn>
              </a:cxnLst>
              <a:rect l="0" t="0" r="r" b="b"/>
              <a:pathLst>
                <a:path w="1064" h="235">
                  <a:moveTo>
                    <a:pt x="585" y="122"/>
                  </a:moveTo>
                  <a:cubicBezTo>
                    <a:pt x="261" y="0"/>
                    <a:pt x="0" y="47"/>
                    <a:pt x="0" y="47"/>
                  </a:cubicBezTo>
                  <a:cubicBezTo>
                    <a:pt x="0" y="235"/>
                    <a:pt x="0" y="235"/>
                    <a:pt x="0" y="235"/>
                  </a:cubicBezTo>
                  <a:cubicBezTo>
                    <a:pt x="1064" y="235"/>
                    <a:pt x="1064" y="235"/>
                    <a:pt x="1064" y="235"/>
                  </a:cubicBezTo>
                  <a:cubicBezTo>
                    <a:pt x="895" y="211"/>
                    <a:pt x="722" y="174"/>
                    <a:pt x="585" y="122"/>
                  </a:cubicBezTo>
                  <a:close/>
                </a:path>
              </a:pathLst>
            </a:custGeom>
            <a:solidFill>
              <a:srgbClr val="F6A6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Freeform 276"/>
            <p:cNvSpPr/>
            <p:nvPr/>
          </p:nvSpPr>
          <p:spPr bwMode="auto">
            <a:xfrm>
              <a:off x="2636838" y="3379788"/>
              <a:ext cx="3733800" cy="704850"/>
            </a:xfrm>
            <a:custGeom>
              <a:avLst/>
              <a:gdLst>
                <a:gd name="T0" fmla="*/ 484 w 881"/>
                <a:gd name="T1" fmla="*/ 86 h 165"/>
                <a:gd name="T2" fmla="*/ 0 w 881"/>
                <a:gd name="T3" fmla="*/ 33 h 165"/>
                <a:gd name="T4" fmla="*/ 0 w 881"/>
                <a:gd name="T5" fmla="*/ 165 h 165"/>
                <a:gd name="T6" fmla="*/ 881 w 881"/>
                <a:gd name="T7" fmla="*/ 165 h 165"/>
                <a:gd name="T8" fmla="*/ 484 w 881"/>
                <a:gd name="T9" fmla="*/ 86 h 165"/>
              </a:gdLst>
              <a:ahLst/>
              <a:cxnLst>
                <a:cxn ang="0">
                  <a:pos x="T0" y="T1"/>
                </a:cxn>
                <a:cxn ang="0">
                  <a:pos x="T2" y="T3"/>
                </a:cxn>
                <a:cxn ang="0">
                  <a:pos x="T4" y="T5"/>
                </a:cxn>
                <a:cxn ang="0">
                  <a:pos x="T6" y="T7"/>
                </a:cxn>
                <a:cxn ang="0">
                  <a:pos x="T8" y="T9"/>
                </a:cxn>
              </a:cxnLst>
              <a:rect l="0" t="0" r="r" b="b"/>
              <a:pathLst>
                <a:path w="881" h="165">
                  <a:moveTo>
                    <a:pt x="484" y="86"/>
                  </a:moveTo>
                  <a:cubicBezTo>
                    <a:pt x="216" y="0"/>
                    <a:pt x="0" y="33"/>
                    <a:pt x="0" y="33"/>
                  </a:cubicBezTo>
                  <a:cubicBezTo>
                    <a:pt x="0" y="165"/>
                    <a:pt x="0" y="165"/>
                    <a:pt x="0" y="165"/>
                  </a:cubicBezTo>
                  <a:cubicBezTo>
                    <a:pt x="881" y="165"/>
                    <a:pt x="881" y="165"/>
                    <a:pt x="881" y="165"/>
                  </a:cubicBezTo>
                  <a:cubicBezTo>
                    <a:pt x="741" y="148"/>
                    <a:pt x="598" y="122"/>
                    <a:pt x="484" y="86"/>
                  </a:cubicBezTo>
                  <a:close/>
                </a:path>
              </a:pathLst>
            </a:custGeom>
            <a:solidFill>
              <a:srgbClr val="9568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Freeform 277"/>
            <p:cNvSpPr/>
            <p:nvPr/>
          </p:nvSpPr>
          <p:spPr bwMode="auto">
            <a:xfrm>
              <a:off x="2636838" y="3594100"/>
              <a:ext cx="2624138" cy="495300"/>
            </a:xfrm>
            <a:custGeom>
              <a:avLst/>
              <a:gdLst>
                <a:gd name="T0" fmla="*/ 340 w 619"/>
                <a:gd name="T1" fmla="*/ 61 h 116"/>
                <a:gd name="T2" fmla="*/ 0 w 619"/>
                <a:gd name="T3" fmla="*/ 24 h 116"/>
                <a:gd name="T4" fmla="*/ 0 w 619"/>
                <a:gd name="T5" fmla="*/ 116 h 116"/>
                <a:gd name="T6" fmla="*/ 619 w 619"/>
                <a:gd name="T7" fmla="*/ 116 h 116"/>
                <a:gd name="T8" fmla="*/ 340 w 619"/>
                <a:gd name="T9" fmla="*/ 61 h 116"/>
              </a:gdLst>
              <a:ahLst/>
              <a:cxnLst>
                <a:cxn ang="0">
                  <a:pos x="T0" y="T1"/>
                </a:cxn>
                <a:cxn ang="0">
                  <a:pos x="T2" y="T3"/>
                </a:cxn>
                <a:cxn ang="0">
                  <a:pos x="T4" y="T5"/>
                </a:cxn>
                <a:cxn ang="0">
                  <a:pos x="T6" y="T7"/>
                </a:cxn>
                <a:cxn ang="0">
                  <a:pos x="T8" y="T9"/>
                </a:cxn>
              </a:cxnLst>
              <a:rect l="0" t="0" r="r" b="b"/>
              <a:pathLst>
                <a:path w="619" h="116">
                  <a:moveTo>
                    <a:pt x="340" y="61"/>
                  </a:moveTo>
                  <a:cubicBezTo>
                    <a:pt x="152" y="0"/>
                    <a:pt x="0" y="24"/>
                    <a:pt x="0" y="24"/>
                  </a:cubicBezTo>
                  <a:cubicBezTo>
                    <a:pt x="0" y="116"/>
                    <a:pt x="0" y="116"/>
                    <a:pt x="0" y="116"/>
                  </a:cubicBezTo>
                  <a:cubicBezTo>
                    <a:pt x="619" y="116"/>
                    <a:pt x="619" y="116"/>
                    <a:pt x="619" y="116"/>
                  </a:cubicBezTo>
                  <a:cubicBezTo>
                    <a:pt x="521" y="104"/>
                    <a:pt x="420" y="86"/>
                    <a:pt x="340" y="61"/>
                  </a:cubicBezTo>
                  <a:close/>
                </a:path>
              </a:pathLst>
            </a:custGeom>
            <a:solidFill>
              <a:srgbClr val="FFF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364" name="组合 363"/>
          <p:cNvGrpSpPr/>
          <p:nvPr/>
        </p:nvGrpSpPr>
        <p:grpSpPr>
          <a:xfrm>
            <a:off x="712894" y="2887762"/>
            <a:ext cx="2406015" cy="2269490"/>
            <a:chOff x="546328" y="637094"/>
            <a:chExt cx="3158391" cy="2979173"/>
          </a:xfrm>
        </p:grpSpPr>
        <p:grpSp>
          <p:nvGrpSpPr>
            <p:cNvPr id="342" name="组合 341"/>
            <p:cNvGrpSpPr/>
            <p:nvPr/>
          </p:nvGrpSpPr>
          <p:grpSpPr>
            <a:xfrm rot="21448583">
              <a:off x="546328" y="637094"/>
              <a:ext cx="3037319" cy="2907992"/>
              <a:chOff x="742951" y="1223372"/>
              <a:chExt cx="2228850" cy="2367553"/>
            </a:xfrm>
            <a:solidFill>
              <a:srgbClr val="74A492"/>
            </a:solidFill>
          </p:grpSpPr>
          <p:sp>
            <p:nvSpPr>
              <p:cNvPr id="345"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grpFill/>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346" name="矩形 345"/>
              <p:cNvSpPr/>
              <p:nvPr/>
            </p:nvSpPr>
            <p:spPr>
              <a:xfrm flipH="1">
                <a:off x="742951" y="1295400"/>
                <a:ext cx="2228850" cy="2295525"/>
              </a:xfrm>
              <a:prstGeom prst="rect">
                <a:avLst/>
              </a:prstGeom>
              <a:grp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grpSp>
        <p:sp>
          <p:nvSpPr>
            <p:cNvPr id="343" name="文本框 342"/>
            <p:cNvSpPr txBox="1"/>
            <p:nvPr/>
          </p:nvSpPr>
          <p:spPr>
            <a:xfrm rot="21100959">
              <a:off x="793898" y="2931074"/>
              <a:ext cx="2910821" cy="685193"/>
            </a:xfrm>
            <a:prstGeom prst="rect">
              <a:avLst/>
            </a:prstGeom>
            <a:noFill/>
          </p:spPr>
          <p:txBody>
            <a:bodyPr wrap="square" rtlCol="0">
              <a:spAutoFit/>
            </a:bodyPr>
            <a:lstStyle/>
            <a:p>
              <a:pPr algn="ctr"/>
              <a:r>
                <a:rPr lang="zh-CN" altLang="en-US" sz="1400" dirty="0">
                  <a:solidFill>
                    <a:schemeClr val="bg1"/>
                  </a:solidFill>
                  <a:latin typeface="+mn-ea"/>
                  <a:cs typeface="Montserrat" panose="00000500000000000000" charset="0"/>
                </a:rPr>
                <a:t>Parents actively cooperate</a:t>
              </a:r>
            </a:p>
          </p:txBody>
        </p:sp>
        <p:pic>
          <p:nvPicPr>
            <p:cNvPr id="344" name="图片 3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11085">
              <a:off x="598831" y="888320"/>
              <a:ext cx="2800898" cy="1988162"/>
            </a:xfrm>
            <a:prstGeom prst="rect">
              <a:avLst/>
            </a:prstGeom>
            <a:ln>
              <a:noFill/>
            </a:ln>
            <a:effectLst>
              <a:outerShdw blurRad="190500" algn="tl" rotWithShape="0">
                <a:srgbClr val="000000">
                  <a:alpha val="70000"/>
                </a:srgbClr>
              </a:outerShdw>
            </a:effectLst>
          </p:spPr>
        </p:pic>
      </p:grpSp>
      <p:grpSp>
        <p:nvGrpSpPr>
          <p:cNvPr id="365" name="组合 364"/>
          <p:cNvGrpSpPr/>
          <p:nvPr/>
        </p:nvGrpSpPr>
        <p:grpSpPr>
          <a:xfrm>
            <a:off x="6226376" y="3018479"/>
            <a:ext cx="2350753" cy="2118738"/>
            <a:chOff x="4751568" y="931446"/>
            <a:chExt cx="3338596" cy="3009083"/>
          </a:xfrm>
        </p:grpSpPr>
        <p:grpSp>
          <p:nvGrpSpPr>
            <p:cNvPr id="348" name="组合 347"/>
            <p:cNvGrpSpPr/>
            <p:nvPr/>
          </p:nvGrpSpPr>
          <p:grpSpPr>
            <a:xfrm rot="1115461">
              <a:off x="5050980" y="931446"/>
              <a:ext cx="3039184" cy="3009083"/>
              <a:chOff x="742951" y="1223372"/>
              <a:chExt cx="2228850" cy="2409996"/>
            </a:xfrm>
            <a:solidFill>
              <a:srgbClr val="FF5879"/>
            </a:solidFill>
          </p:grpSpPr>
          <p:sp>
            <p:nvSpPr>
              <p:cNvPr id="351"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grpFill/>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352" name="梯形 5"/>
              <p:cNvSpPr/>
              <p:nvPr/>
            </p:nvSpPr>
            <p:spPr>
              <a:xfrm rot="21272080">
                <a:off x="822154" y="2670172"/>
                <a:ext cx="1424631" cy="963196"/>
              </a:xfrm>
              <a:custGeom>
                <a:avLst/>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1" fmla="*/ 0 w 1347169"/>
                  <a:gd name="connsiteY0-2" fmla="*/ 835166 h 835166"/>
                  <a:gd name="connsiteX1-3" fmla="*/ 5292 w 1347169"/>
                  <a:gd name="connsiteY1-4" fmla="*/ 0 h 835166"/>
                  <a:gd name="connsiteX2-5" fmla="*/ 1149980 w 1347169"/>
                  <a:gd name="connsiteY2-6" fmla="*/ 46409 h 835166"/>
                  <a:gd name="connsiteX3-7" fmla="*/ 1347169 w 1347169"/>
                  <a:gd name="connsiteY3-8" fmla="*/ 835166 h 835166"/>
                  <a:gd name="connsiteX4-9" fmla="*/ 0 w 1347169"/>
                  <a:gd name="connsiteY4-10" fmla="*/ 835166 h 835166"/>
                  <a:gd name="connsiteX0-11" fmla="*/ 0 w 1364390"/>
                  <a:gd name="connsiteY0-12" fmla="*/ 835166 h 835166"/>
                  <a:gd name="connsiteX1-13" fmla="*/ 5292 w 1364390"/>
                  <a:gd name="connsiteY1-14" fmla="*/ 0 h 835166"/>
                  <a:gd name="connsiteX2-15" fmla="*/ 1149980 w 1364390"/>
                  <a:gd name="connsiteY2-16" fmla="*/ 46409 h 835166"/>
                  <a:gd name="connsiteX3-17" fmla="*/ 1364390 w 1364390"/>
                  <a:gd name="connsiteY3-18" fmla="*/ 801753 h 835166"/>
                  <a:gd name="connsiteX4-19" fmla="*/ 0 w 1364390"/>
                  <a:gd name="connsiteY4-20" fmla="*/ 835166 h 835166"/>
                  <a:gd name="connsiteX0-21" fmla="*/ 0 w 1415023"/>
                  <a:gd name="connsiteY0-22" fmla="*/ 835166 h 835166"/>
                  <a:gd name="connsiteX1-23" fmla="*/ 5292 w 1415023"/>
                  <a:gd name="connsiteY1-24" fmla="*/ 0 h 835166"/>
                  <a:gd name="connsiteX2-25" fmla="*/ 1149980 w 1415023"/>
                  <a:gd name="connsiteY2-26" fmla="*/ 46409 h 835166"/>
                  <a:gd name="connsiteX3-27" fmla="*/ 1415023 w 1415023"/>
                  <a:gd name="connsiteY3-28" fmla="*/ 785562 h 835166"/>
                  <a:gd name="connsiteX4-29" fmla="*/ 0 w 1415023"/>
                  <a:gd name="connsiteY4-30" fmla="*/ 835166 h 835166"/>
                  <a:gd name="connsiteX0-31" fmla="*/ 0 w 1424631"/>
                  <a:gd name="connsiteY0-32" fmla="*/ 835166 h 835166"/>
                  <a:gd name="connsiteX1-33" fmla="*/ 5292 w 1424631"/>
                  <a:gd name="connsiteY1-34" fmla="*/ 0 h 835166"/>
                  <a:gd name="connsiteX2-35" fmla="*/ 1149980 w 1424631"/>
                  <a:gd name="connsiteY2-36" fmla="*/ 46409 h 835166"/>
                  <a:gd name="connsiteX3-37" fmla="*/ 1424631 w 1424631"/>
                  <a:gd name="connsiteY3-38" fmla="*/ 758433 h 835166"/>
                  <a:gd name="connsiteX4-39" fmla="*/ 0 w 1424631"/>
                  <a:gd name="connsiteY4-40" fmla="*/ 835166 h 835166"/>
                  <a:gd name="connsiteX0-41" fmla="*/ 0 w 1424631"/>
                  <a:gd name="connsiteY0-42" fmla="*/ 882475 h 882475"/>
                  <a:gd name="connsiteX1-43" fmla="*/ 23844 w 1424631"/>
                  <a:gd name="connsiteY1-44" fmla="*/ 0 h 882475"/>
                  <a:gd name="connsiteX2-45" fmla="*/ 1149980 w 1424631"/>
                  <a:gd name="connsiteY2-46" fmla="*/ 93718 h 882475"/>
                  <a:gd name="connsiteX3-47" fmla="*/ 1424631 w 1424631"/>
                  <a:gd name="connsiteY3-48" fmla="*/ 805742 h 882475"/>
                  <a:gd name="connsiteX4-49" fmla="*/ 0 w 1424631"/>
                  <a:gd name="connsiteY4-50" fmla="*/ 882475 h 882475"/>
                  <a:gd name="connsiteX0-51" fmla="*/ 0 w 1424631"/>
                  <a:gd name="connsiteY0-52" fmla="*/ 923500 h 923500"/>
                  <a:gd name="connsiteX1-53" fmla="*/ 34781 w 1424631"/>
                  <a:gd name="connsiteY1-54" fmla="*/ 0 h 923500"/>
                  <a:gd name="connsiteX2-55" fmla="*/ 1149980 w 1424631"/>
                  <a:gd name="connsiteY2-56" fmla="*/ 134743 h 923500"/>
                  <a:gd name="connsiteX3-57" fmla="*/ 1424631 w 1424631"/>
                  <a:gd name="connsiteY3-58" fmla="*/ 846767 h 923500"/>
                  <a:gd name="connsiteX4-59" fmla="*/ 0 w 1424631"/>
                  <a:gd name="connsiteY4-60" fmla="*/ 923500 h 923500"/>
                  <a:gd name="connsiteX0-61" fmla="*/ 0 w 1424631"/>
                  <a:gd name="connsiteY0-62" fmla="*/ 943016 h 943016"/>
                  <a:gd name="connsiteX1-63" fmla="*/ 50672 w 1424631"/>
                  <a:gd name="connsiteY1-64" fmla="*/ 0 h 943016"/>
                  <a:gd name="connsiteX2-65" fmla="*/ 1149980 w 1424631"/>
                  <a:gd name="connsiteY2-66" fmla="*/ 154259 h 943016"/>
                  <a:gd name="connsiteX3-67" fmla="*/ 1424631 w 1424631"/>
                  <a:gd name="connsiteY3-68" fmla="*/ 866283 h 943016"/>
                  <a:gd name="connsiteX4-69" fmla="*/ 0 w 1424631"/>
                  <a:gd name="connsiteY4-70" fmla="*/ 943016 h 943016"/>
                  <a:gd name="connsiteX0-71" fmla="*/ 0 w 1424631"/>
                  <a:gd name="connsiteY0-72" fmla="*/ 963196 h 963196"/>
                  <a:gd name="connsiteX1-73" fmla="*/ 59615 w 1424631"/>
                  <a:gd name="connsiteY1-74" fmla="*/ 0 h 963196"/>
                  <a:gd name="connsiteX2-75" fmla="*/ 1149980 w 1424631"/>
                  <a:gd name="connsiteY2-76" fmla="*/ 174439 h 963196"/>
                  <a:gd name="connsiteX3-77" fmla="*/ 1424631 w 1424631"/>
                  <a:gd name="connsiteY3-78" fmla="*/ 886463 h 963196"/>
                  <a:gd name="connsiteX4-79" fmla="*/ 0 w 1424631"/>
                  <a:gd name="connsiteY4-80" fmla="*/ 963196 h 9631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4631" h="963196">
                    <a:moveTo>
                      <a:pt x="0" y="963196"/>
                    </a:moveTo>
                    <a:lnTo>
                      <a:pt x="59615" y="0"/>
                    </a:lnTo>
                    <a:lnTo>
                      <a:pt x="1149980" y="174439"/>
                    </a:lnTo>
                    <a:lnTo>
                      <a:pt x="1424631" y="886463"/>
                    </a:lnTo>
                    <a:lnTo>
                      <a:pt x="0" y="963196"/>
                    </a:lnTo>
                    <a:close/>
                  </a:path>
                </a:pathLst>
              </a:custGeom>
              <a:grpFill/>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353" name="矩形 352"/>
              <p:cNvSpPr/>
              <p:nvPr/>
            </p:nvSpPr>
            <p:spPr>
              <a:xfrm flipH="1">
                <a:off x="742951" y="1295400"/>
                <a:ext cx="2228850" cy="2295525"/>
              </a:xfrm>
              <a:prstGeom prst="rect">
                <a:avLst/>
              </a:prstGeom>
              <a:grp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grpSp>
        <p:sp>
          <p:nvSpPr>
            <p:cNvPr id="349" name="文本框 348"/>
            <p:cNvSpPr txBox="1"/>
            <p:nvPr/>
          </p:nvSpPr>
          <p:spPr>
            <a:xfrm rot="777718">
              <a:off x="4751568" y="3195972"/>
              <a:ext cx="3074380" cy="478878"/>
            </a:xfrm>
            <a:prstGeom prst="rect">
              <a:avLst/>
            </a:prstGeom>
            <a:noFill/>
          </p:spPr>
          <p:txBody>
            <a:bodyPr wrap="square" rtlCol="0">
              <a:spAutoFit/>
            </a:bodyPr>
            <a:lstStyle/>
            <a:p>
              <a:r>
                <a:rPr lang="zh-CN" altLang="en-US" sz="1600" dirty="0">
                  <a:solidFill>
                    <a:schemeClr val="bg1"/>
                  </a:solidFill>
                  <a:latin typeface="+mn-ea"/>
                  <a:cs typeface="Montserrat" panose="00000500000000000000" charset="0"/>
                </a:rPr>
                <a:t>Teacher education</a:t>
              </a:r>
            </a:p>
          </p:txBody>
        </p:sp>
        <p:pic>
          <p:nvPicPr>
            <p:cNvPr id="350" name="图片 3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53481">
              <a:off x="5205526" y="1221188"/>
              <a:ext cx="2853373" cy="1904497"/>
            </a:xfrm>
            <a:prstGeom prst="rect">
              <a:avLst/>
            </a:prstGeom>
            <a:ln>
              <a:noFill/>
            </a:ln>
            <a:effectLst>
              <a:outerShdw blurRad="190500" algn="tl" rotWithShape="0">
                <a:srgbClr val="000000">
                  <a:alpha val="70000"/>
                </a:srgbClr>
              </a:outerShdw>
            </a:effectLst>
          </p:spPr>
        </p:pic>
      </p:grpSp>
      <p:grpSp>
        <p:nvGrpSpPr>
          <p:cNvPr id="366" name="组合 365"/>
          <p:cNvGrpSpPr/>
          <p:nvPr/>
        </p:nvGrpSpPr>
        <p:grpSpPr>
          <a:xfrm>
            <a:off x="3686386" y="2474255"/>
            <a:ext cx="2327280" cy="2243351"/>
            <a:chOff x="2813720" y="3374852"/>
            <a:chExt cx="3115030" cy="3002692"/>
          </a:xfrm>
        </p:grpSpPr>
        <p:grpSp>
          <p:nvGrpSpPr>
            <p:cNvPr id="355" name="组合 354"/>
            <p:cNvGrpSpPr/>
            <p:nvPr/>
          </p:nvGrpSpPr>
          <p:grpSpPr>
            <a:xfrm rot="617299">
              <a:off x="2882565" y="3374852"/>
              <a:ext cx="3046185" cy="3002692"/>
              <a:chOff x="742950" y="1223372"/>
              <a:chExt cx="2228850" cy="2409996"/>
            </a:xfrm>
            <a:solidFill>
              <a:srgbClr val="B18374"/>
            </a:solidFill>
          </p:grpSpPr>
          <p:sp>
            <p:nvSpPr>
              <p:cNvPr id="358"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grpFill/>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ontserrat" panose="00000500000000000000" charset="0"/>
                </a:endParaRPr>
              </a:p>
            </p:txBody>
          </p:sp>
          <p:sp>
            <p:nvSpPr>
              <p:cNvPr id="359" name="梯形 5"/>
              <p:cNvSpPr/>
              <p:nvPr/>
            </p:nvSpPr>
            <p:spPr>
              <a:xfrm rot="21272080">
                <a:off x="822154" y="2670172"/>
                <a:ext cx="1424631" cy="963196"/>
              </a:xfrm>
              <a:custGeom>
                <a:avLst/>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1" fmla="*/ 0 w 1347169"/>
                  <a:gd name="connsiteY0-2" fmla="*/ 835166 h 835166"/>
                  <a:gd name="connsiteX1-3" fmla="*/ 5292 w 1347169"/>
                  <a:gd name="connsiteY1-4" fmla="*/ 0 h 835166"/>
                  <a:gd name="connsiteX2-5" fmla="*/ 1149980 w 1347169"/>
                  <a:gd name="connsiteY2-6" fmla="*/ 46409 h 835166"/>
                  <a:gd name="connsiteX3-7" fmla="*/ 1347169 w 1347169"/>
                  <a:gd name="connsiteY3-8" fmla="*/ 835166 h 835166"/>
                  <a:gd name="connsiteX4-9" fmla="*/ 0 w 1347169"/>
                  <a:gd name="connsiteY4-10" fmla="*/ 835166 h 835166"/>
                  <a:gd name="connsiteX0-11" fmla="*/ 0 w 1364390"/>
                  <a:gd name="connsiteY0-12" fmla="*/ 835166 h 835166"/>
                  <a:gd name="connsiteX1-13" fmla="*/ 5292 w 1364390"/>
                  <a:gd name="connsiteY1-14" fmla="*/ 0 h 835166"/>
                  <a:gd name="connsiteX2-15" fmla="*/ 1149980 w 1364390"/>
                  <a:gd name="connsiteY2-16" fmla="*/ 46409 h 835166"/>
                  <a:gd name="connsiteX3-17" fmla="*/ 1364390 w 1364390"/>
                  <a:gd name="connsiteY3-18" fmla="*/ 801753 h 835166"/>
                  <a:gd name="connsiteX4-19" fmla="*/ 0 w 1364390"/>
                  <a:gd name="connsiteY4-20" fmla="*/ 835166 h 835166"/>
                  <a:gd name="connsiteX0-21" fmla="*/ 0 w 1415023"/>
                  <a:gd name="connsiteY0-22" fmla="*/ 835166 h 835166"/>
                  <a:gd name="connsiteX1-23" fmla="*/ 5292 w 1415023"/>
                  <a:gd name="connsiteY1-24" fmla="*/ 0 h 835166"/>
                  <a:gd name="connsiteX2-25" fmla="*/ 1149980 w 1415023"/>
                  <a:gd name="connsiteY2-26" fmla="*/ 46409 h 835166"/>
                  <a:gd name="connsiteX3-27" fmla="*/ 1415023 w 1415023"/>
                  <a:gd name="connsiteY3-28" fmla="*/ 785562 h 835166"/>
                  <a:gd name="connsiteX4-29" fmla="*/ 0 w 1415023"/>
                  <a:gd name="connsiteY4-30" fmla="*/ 835166 h 835166"/>
                  <a:gd name="connsiteX0-31" fmla="*/ 0 w 1424631"/>
                  <a:gd name="connsiteY0-32" fmla="*/ 835166 h 835166"/>
                  <a:gd name="connsiteX1-33" fmla="*/ 5292 w 1424631"/>
                  <a:gd name="connsiteY1-34" fmla="*/ 0 h 835166"/>
                  <a:gd name="connsiteX2-35" fmla="*/ 1149980 w 1424631"/>
                  <a:gd name="connsiteY2-36" fmla="*/ 46409 h 835166"/>
                  <a:gd name="connsiteX3-37" fmla="*/ 1424631 w 1424631"/>
                  <a:gd name="connsiteY3-38" fmla="*/ 758433 h 835166"/>
                  <a:gd name="connsiteX4-39" fmla="*/ 0 w 1424631"/>
                  <a:gd name="connsiteY4-40" fmla="*/ 835166 h 835166"/>
                  <a:gd name="connsiteX0-41" fmla="*/ 0 w 1424631"/>
                  <a:gd name="connsiteY0-42" fmla="*/ 882475 h 882475"/>
                  <a:gd name="connsiteX1-43" fmla="*/ 23844 w 1424631"/>
                  <a:gd name="connsiteY1-44" fmla="*/ 0 h 882475"/>
                  <a:gd name="connsiteX2-45" fmla="*/ 1149980 w 1424631"/>
                  <a:gd name="connsiteY2-46" fmla="*/ 93718 h 882475"/>
                  <a:gd name="connsiteX3-47" fmla="*/ 1424631 w 1424631"/>
                  <a:gd name="connsiteY3-48" fmla="*/ 805742 h 882475"/>
                  <a:gd name="connsiteX4-49" fmla="*/ 0 w 1424631"/>
                  <a:gd name="connsiteY4-50" fmla="*/ 882475 h 882475"/>
                  <a:gd name="connsiteX0-51" fmla="*/ 0 w 1424631"/>
                  <a:gd name="connsiteY0-52" fmla="*/ 923500 h 923500"/>
                  <a:gd name="connsiteX1-53" fmla="*/ 34781 w 1424631"/>
                  <a:gd name="connsiteY1-54" fmla="*/ 0 h 923500"/>
                  <a:gd name="connsiteX2-55" fmla="*/ 1149980 w 1424631"/>
                  <a:gd name="connsiteY2-56" fmla="*/ 134743 h 923500"/>
                  <a:gd name="connsiteX3-57" fmla="*/ 1424631 w 1424631"/>
                  <a:gd name="connsiteY3-58" fmla="*/ 846767 h 923500"/>
                  <a:gd name="connsiteX4-59" fmla="*/ 0 w 1424631"/>
                  <a:gd name="connsiteY4-60" fmla="*/ 923500 h 923500"/>
                  <a:gd name="connsiteX0-61" fmla="*/ 0 w 1424631"/>
                  <a:gd name="connsiteY0-62" fmla="*/ 943016 h 943016"/>
                  <a:gd name="connsiteX1-63" fmla="*/ 50672 w 1424631"/>
                  <a:gd name="connsiteY1-64" fmla="*/ 0 h 943016"/>
                  <a:gd name="connsiteX2-65" fmla="*/ 1149980 w 1424631"/>
                  <a:gd name="connsiteY2-66" fmla="*/ 154259 h 943016"/>
                  <a:gd name="connsiteX3-67" fmla="*/ 1424631 w 1424631"/>
                  <a:gd name="connsiteY3-68" fmla="*/ 866283 h 943016"/>
                  <a:gd name="connsiteX4-69" fmla="*/ 0 w 1424631"/>
                  <a:gd name="connsiteY4-70" fmla="*/ 943016 h 943016"/>
                  <a:gd name="connsiteX0-71" fmla="*/ 0 w 1424631"/>
                  <a:gd name="connsiteY0-72" fmla="*/ 963196 h 963196"/>
                  <a:gd name="connsiteX1-73" fmla="*/ 59615 w 1424631"/>
                  <a:gd name="connsiteY1-74" fmla="*/ 0 h 963196"/>
                  <a:gd name="connsiteX2-75" fmla="*/ 1149980 w 1424631"/>
                  <a:gd name="connsiteY2-76" fmla="*/ 174439 h 963196"/>
                  <a:gd name="connsiteX3-77" fmla="*/ 1424631 w 1424631"/>
                  <a:gd name="connsiteY3-78" fmla="*/ 886463 h 963196"/>
                  <a:gd name="connsiteX4-79" fmla="*/ 0 w 1424631"/>
                  <a:gd name="connsiteY4-80" fmla="*/ 963196 h 9631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4631" h="963196">
                    <a:moveTo>
                      <a:pt x="0" y="963196"/>
                    </a:moveTo>
                    <a:lnTo>
                      <a:pt x="59615" y="0"/>
                    </a:lnTo>
                    <a:lnTo>
                      <a:pt x="1149980" y="174439"/>
                    </a:lnTo>
                    <a:lnTo>
                      <a:pt x="1424631" y="886463"/>
                    </a:lnTo>
                    <a:lnTo>
                      <a:pt x="0" y="963196"/>
                    </a:lnTo>
                    <a:close/>
                  </a:path>
                </a:pathLst>
              </a:custGeom>
              <a:grpFill/>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ontserrat" panose="00000500000000000000" charset="0"/>
                </a:endParaRPr>
              </a:p>
            </p:txBody>
          </p:sp>
          <p:sp>
            <p:nvSpPr>
              <p:cNvPr id="360" name="矩形 359"/>
              <p:cNvSpPr/>
              <p:nvPr/>
            </p:nvSpPr>
            <p:spPr>
              <a:xfrm flipH="1">
                <a:off x="742950" y="1304375"/>
                <a:ext cx="2228850" cy="2295525"/>
              </a:xfrm>
              <a:prstGeom prst="rect">
                <a:avLst/>
              </a:prstGeom>
              <a:grp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ontserrat" panose="00000500000000000000" charset="0"/>
                </a:endParaRPr>
              </a:p>
            </p:txBody>
          </p:sp>
        </p:grpSp>
        <p:sp>
          <p:nvSpPr>
            <p:cNvPr id="356" name="文本框 355"/>
            <p:cNvSpPr txBox="1"/>
            <p:nvPr/>
          </p:nvSpPr>
          <p:spPr>
            <a:xfrm rot="282621">
              <a:off x="2813720" y="5582141"/>
              <a:ext cx="3078476" cy="698649"/>
            </a:xfrm>
            <a:prstGeom prst="rect">
              <a:avLst/>
            </a:prstGeom>
            <a:noFill/>
          </p:spPr>
          <p:txBody>
            <a:bodyPr wrap="square" rtlCol="0">
              <a:spAutoFit/>
            </a:bodyPr>
            <a:lstStyle/>
            <a:p>
              <a:pPr algn="ctr"/>
              <a:r>
                <a:rPr lang="zh-CN" altLang="en-US" sz="1400" dirty="0">
                  <a:solidFill>
                    <a:schemeClr val="bg1"/>
                  </a:solidFill>
                  <a:latin typeface="+mn-ea"/>
                  <a:cs typeface="Montserrat" panose="00000500000000000000" charset="0"/>
                </a:rPr>
                <a:t>Healthy growth of children</a:t>
              </a:r>
            </a:p>
          </p:txBody>
        </p:sp>
        <p:pic>
          <p:nvPicPr>
            <p:cNvPr id="357" name="图片 356"/>
            <p:cNvPicPr>
              <a:picLocks noChangeAspect="1"/>
            </p:cNvPicPr>
            <p:nvPr/>
          </p:nvPicPr>
          <p:blipFill rotWithShape="1">
            <a:blip r:embed="rId4" cstate="print">
              <a:extLst>
                <a:ext uri="{28A0092B-C50C-407E-A947-70E740481C1C}">
                  <a14:useLocalDpi xmlns:a14="http://schemas.microsoft.com/office/drawing/2010/main" val="0"/>
                </a:ext>
              </a:extLst>
            </a:blip>
            <a:srcRect l="6793" r="5980"/>
            <a:stretch>
              <a:fillRect/>
            </a:stretch>
          </p:blipFill>
          <p:spPr>
            <a:xfrm rot="247052">
              <a:off x="3002447" y="3619130"/>
              <a:ext cx="2843565" cy="1988573"/>
            </a:xfrm>
            <a:prstGeom prst="rect">
              <a:avLst/>
            </a:prstGeom>
            <a:ln>
              <a:noFill/>
            </a:ln>
            <a:effectLst>
              <a:outerShdw blurRad="190500" algn="tl" rotWithShape="0">
                <a:srgbClr val="000000">
                  <a:alpha val="70000"/>
                </a:srgbClr>
              </a:outerShdw>
            </a:effectLst>
          </p:spPr>
        </p:pic>
      </p:grpSp>
      <p:sp>
        <p:nvSpPr>
          <p:cNvPr id="368" name="文本框 367"/>
          <p:cNvSpPr txBox="1"/>
          <p:nvPr/>
        </p:nvSpPr>
        <p:spPr>
          <a:xfrm>
            <a:off x="859492" y="1066741"/>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369" name="文本框 368"/>
          <p:cNvSpPr txBox="1"/>
          <p:nvPr/>
        </p:nvSpPr>
        <p:spPr>
          <a:xfrm>
            <a:off x="859492" y="1496034"/>
            <a:ext cx="7886697" cy="73723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sp>
        <p:nvSpPr>
          <p:cNvPr id="316" name="文本框 315"/>
          <p:cNvSpPr txBox="1"/>
          <p:nvPr/>
        </p:nvSpPr>
        <p:spPr>
          <a:xfrm>
            <a:off x="171523" y="112458"/>
            <a:ext cx="253555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2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17756" y="3721927"/>
            <a:ext cx="12200878" cy="3189342"/>
            <a:chOff x="-758239" y="2576513"/>
            <a:chExt cx="6473825" cy="1692275"/>
          </a:xfrm>
        </p:grpSpPr>
        <p:sp>
          <p:nvSpPr>
            <p:cNvPr id="5" name="Freeform 5"/>
            <p:cNvSpPr/>
            <p:nvPr/>
          </p:nvSpPr>
          <p:spPr bwMode="auto">
            <a:xfrm>
              <a:off x="3997911" y="3297238"/>
              <a:ext cx="1717675" cy="950913"/>
            </a:xfrm>
            <a:custGeom>
              <a:avLst/>
              <a:gdLst>
                <a:gd name="T0" fmla="*/ 0 w 405"/>
                <a:gd name="T1" fmla="*/ 221 h 223"/>
                <a:gd name="T2" fmla="*/ 166 w 405"/>
                <a:gd name="T3" fmla="*/ 25 h 223"/>
                <a:gd name="T4" fmla="*/ 405 w 405"/>
                <a:gd name="T5" fmla="*/ 223 h 223"/>
                <a:gd name="T6" fmla="*/ 0 w 405"/>
                <a:gd name="T7" fmla="*/ 221 h 223"/>
              </a:gdLst>
              <a:ahLst/>
              <a:cxnLst>
                <a:cxn ang="0">
                  <a:pos x="T0" y="T1"/>
                </a:cxn>
                <a:cxn ang="0">
                  <a:pos x="T2" y="T3"/>
                </a:cxn>
                <a:cxn ang="0">
                  <a:pos x="T4" y="T5"/>
                </a:cxn>
                <a:cxn ang="0">
                  <a:pos x="T6" y="T7"/>
                </a:cxn>
              </a:cxnLst>
              <a:rect l="0" t="0" r="r" b="b"/>
              <a:pathLst>
                <a:path w="405" h="223">
                  <a:moveTo>
                    <a:pt x="0" y="221"/>
                  </a:moveTo>
                  <a:cubicBezTo>
                    <a:pt x="0" y="221"/>
                    <a:pt x="28" y="49"/>
                    <a:pt x="166" y="25"/>
                  </a:cubicBezTo>
                  <a:cubicBezTo>
                    <a:pt x="304" y="0"/>
                    <a:pt x="405" y="223"/>
                    <a:pt x="405" y="223"/>
                  </a:cubicBezTo>
                  <a:lnTo>
                    <a:pt x="0" y="221"/>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 name="Freeform 6"/>
            <p:cNvSpPr/>
            <p:nvPr/>
          </p:nvSpPr>
          <p:spPr bwMode="auto">
            <a:xfrm>
              <a:off x="899111" y="2865438"/>
              <a:ext cx="3260725" cy="1377950"/>
            </a:xfrm>
            <a:custGeom>
              <a:avLst/>
              <a:gdLst>
                <a:gd name="T0" fmla="*/ 0 w 769"/>
                <a:gd name="T1" fmla="*/ 323 h 323"/>
                <a:gd name="T2" fmla="*/ 363 w 769"/>
                <a:gd name="T3" fmla="*/ 18 h 323"/>
                <a:gd name="T4" fmla="*/ 769 w 769"/>
                <a:gd name="T5" fmla="*/ 323 h 323"/>
                <a:gd name="T6" fmla="*/ 0 w 769"/>
                <a:gd name="T7" fmla="*/ 323 h 323"/>
              </a:gdLst>
              <a:ahLst/>
              <a:cxnLst>
                <a:cxn ang="0">
                  <a:pos x="T0" y="T1"/>
                </a:cxn>
                <a:cxn ang="0">
                  <a:pos x="T2" y="T3"/>
                </a:cxn>
                <a:cxn ang="0">
                  <a:pos x="T4" y="T5"/>
                </a:cxn>
                <a:cxn ang="0">
                  <a:pos x="T6" y="T7"/>
                </a:cxn>
              </a:cxnLst>
              <a:rect l="0" t="0" r="r" b="b"/>
              <a:pathLst>
                <a:path w="769" h="323">
                  <a:moveTo>
                    <a:pt x="0" y="323"/>
                  </a:moveTo>
                  <a:cubicBezTo>
                    <a:pt x="0" y="323"/>
                    <a:pt x="127" y="0"/>
                    <a:pt x="363" y="18"/>
                  </a:cubicBezTo>
                  <a:cubicBezTo>
                    <a:pt x="600" y="37"/>
                    <a:pt x="734" y="222"/>
                    <a:pt x="769" y="323"/>
                  </a:cubicBezTo>
                  <a:lnTo>
                    <a:pt x="0" y="323"/>
                  </a:lnTo>
                  <a:close/>
                </a:path>
              </a:pathLst>
            </a:custGeom>
            <a:solidFill>
              <a:srgbClr val="B895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 name="Freeform 7"/>
            <p:cNvSpPr/>
            <p:nvPr/>
          </p:nvSpPr>
          <p:spPr bwMode="auto">
            <a:xfrm>
              <a:off x="1373773" y="3259138"/>
              <a:ext cx="2335213" cy="984250"/>
            </a:xfrm>
            <a:custGeom>
              <a:avLst/>
              <a:gdLst>
                <a:gd name="T0" fmla="*/ 0 w 551"/>
                <a:gd name="T1" fmla="*/ 231 h 231"/>
                <a:gd name="T2" fmla="*/ 261 w 551"/>
                <a:gd name="T3" fmla="*/ 13 h 231"/>
                <a:gd name="T4" fmla="*/ 551 w 551"/>
                <a:gd name="T5" fmla="*/ 231 h 231"/>
                <a:gd name="T6" fmla="*/ 0 w 551"/>
                <a:gd name="T7" fmla="*/ 231 h 231"/>
              </a:gdLst>
              <a:ahLst/>
              <a:cxnLst>
                <a:cxn ang="0">
                  <a:pos x="T0" y="T1"/>
                </a:cxn>
                <a:cxn ang="0">
                  <a:pos x="T2" y="T3"/>
                </a:cxn>
                <a:cxn ang="0">
                  <a:pos x="T4" y="T5"/>
                </a:cxn>
                <a:cxn ang="0">
                  <a:pos x="T6" y="T7"/>
                </a:cxn>
              </a:cxnLst>
              <a:rect l="0" t="0" r="r" b="b"/>
              <a:pathLst>
                <a:path w="551" h="231">
                  <a:moveTo>
                    <a:pt x="0" y="231"/>
                  </a:moveTo>
                  <a:cubicBezTo>
                    <a:pt x="0" y="231"/>
                    <a:pt x="91" y="0"/>
                    <a:pt x="261" y="13"/>
                  </a:cubicBezTo>
                  <a:cubicBezTo>
                    <a:pt x="430" y="27"/>
                    <a:pt x="526" y="159"/>
                    <a:pt x="551" y="231"/>
                  </a:cubicBezTo>
                  <a:lnTo>
                    <a:pt x="0" y="231"/>
                  </a:lnTo>
                  <a:close/>
                </a:path>
              </a:pathLst>
            </a:custGeom>
            <a:solidFill>
              <a:srgbClr val="B8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 name="Freeform 8"/>
            <p:cNvSpPr/>
            <p:nvPr/>
          </p:nvSpPr>
          <p:spPr bwMode="auto">
            <a:xfrm>
              <a:off x="1607136" y="3846513"/>
              <a:ext cx="546100" cy="388938"/>
            </a:xfrm>
            <a:custGeom>
              <a:avLst/>
              <a:gdLst>
                <a:gd name="T0" fmla="*/ 0 w 129"/>
                <a:gd name="T1" fmla="*/ 91 h 91"/>
                <a:gd name="T2" fmla="*/ 129 w 129"/>
                <a:gd name="T3" fmla="*/ 91 h 91"/>
                <a:gd name="T4" fmla="*/ 52 w 129"/>
                <a:gd name="T5" fmla="*/ 0 h 91"/>
                <a:gd name="T6" fmla="*/ 0 w 129"/>
                <a:gd name="T7" fmla="*/ 91 h 91"/>
              </a:gdLst>
              <a:ahLst/>
              <a:cxnLst>
                <a:cxn ang="0">
                  <a:pos x="T0" y="T1"/>
                </a:cxn>
                <a:cxn ang="0">
                  <a:pos x="T2" y="T3"/>
                </a:cxn>
                <a:cxn ang="0">
                  <a:pos x="T4" y="T5"/>
                </a:cxn>
                <a:cxn ang="0">
                  <a:pos x="T6" y="T7"/>
                </a:cxn>
              </a:cxnLst>
              <a:rect l="0" t="0" r="r" b="b"/>
              <a:pathLst>
                <a:path w="129" h="91">
                  <a:moveTo>
                    <a:pt x="0" y="91"/>
                  </a:moveTo>
                  <a:cubicBezTo>
                    <a:pt x="129" y="91"/>
                    <a:pt x="129" y="91"/>
                    <a:pt x="129" y="91"/>
                  </a:cubicBezTo>
                  <a:cubicBezTo>
                    <a:pt x="52" y="0"/>
                    <a:pt x="52" y="0"/>
                    <a:pt x="52" y="0"/>
                  </a:cubicBezTo>
                  <a:cubicBezTo>
                    <a:pt x="18" y="46"/>
                    <a:pt x="0" y="91"/>
                    <a:pt x="0" y="91"/>
                  </a:cubicBezTo>
                  <a:close/>
                </a:path>
              </a:pathLst>
            </a:custGeom>
            <a:solidFill>
              <a:srgbClr val="FF6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 name="Freeform 9"/>
            <p:cNvSpPr/>
            <p:nvPr/>
          </p:nvSpPr>
          <p:spPr bwMode="auto">
            <a:xfrm>
              <a:off x="2437398" y="3454400"/>
              <a:ext cx="377825" cy="781050"/>
            </a:xfrm>
            <a:custGeom>
              <a:avLst/>
              <a:gdLst>
                <a:gd name="T0" fmla="*/ 21 w 89"/>
                <a:gd name="T1" fmla="*/ 1 h 183"/>
                <a:gd name="T2" fmla="*/ 0 w 89"/>
                <a:gd name="T3" fmla="*/ 1 h 183"/>
                <a:gd name="T4" fmla="*/ 25 w 89"/>
                <a:gd name="T5" fmla="*/ 183 h 183"/>
                <a:gd name="T6" fmla="*/ 60 w 89"/>
                <a:gd name="T7" fmla="*/ 183 h 183"/>
                <a:gd name="T8" fmla="*/ 89 w 89"/>
                <a:gd name="T9" fmla="*/ 15 h 183"/>
                <a:gd name="T10" fmla="*/ 21 w 89"/>
                <a:gd name="T11" fmla="*/ 1 h 183"/>
              </a:gdLst>
              <a:ahLst/>
              <a:cxnLst>
                <a:cxn ang="0">
                  <a:pos x="T0" y="T1"/>
                </a:cxn>
                <a:cxn ang="0">
                  <a:pos x="T2" y="T3"/>
                </a:cxn>
                <a:cxn ang="0">
                  <a:pos x="T4" y="T5"/>
                </a:cxn>
                <a:cxn ang="0">
                  <a:pos x="T6" y="T7"/>
                </a:cxn>
                <a:cxn ang="0">
                  <a:pos x="T8" y="T9"/>
                </a:cxn>
                <a:cxn ang="0">
                  <a:pos x="T10" y="T11"/>
                </a:cxn>
              </a:cxnLst>
              <a:rect l="0" t="0" r="r" b="b"/>
              <a:pathLst>
                <a:path w="89" h="183">
                  <a:moveTo>
                    <a:pt x="21" y="1"/>
                  </a:moveTo>
                  <a:cubicBezTo>
                    <a:pt x="14" y="0"/>
                    <a:pt x="7" y="0"/>
                    <a:pt x="0" y="1"/>
                  </a:cubicBezTo>
                  <a:cubicBezTo>
                    <a:pt x="25" y="183"/>
                    <a:pt x="25" y="183"/>
                    <a:pt x="25" y="183"/>
                  </a:cubicBezTo>
                  <a:cubicBezTo>
                    <a:pt x="60" y="183"/>
                    <a:pt x="60" y="183"/>
                    <a:pt x="60" y="183"/>
                  </a:cubicBezTo>
                  <a:cubicBezTo>
                    <a:pt x="89" y="15"/>
                    <a:pt x="89" y="15"/>
                    <a:pt x="89" y="15"/>
                  </a:cubicBezTo>
                  <a:cubicBezTo>
                    <a:pt x="68" y="8"/>
                    <a:pt x="46" y="3"/>
                    <a:pt x="21" y="1"/>
                  </a:cubicBezTo>
                  <a:close/>
                </a:path>
              </a:pathLst>
            </a:custGeom>
            <a:solidFill>
              <a:srgbClr val="81AE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 name="Freeform 10"/>
            <p:cNvSpPr/>
            <p:nvPr/>
          </p:nvSpPr>
          <p:spPr bwMode="auto">
            <a:xfrm>
              <a:off x="2692986" y="3517900"/>
              <a:ext cx="431800" cy="717550"/>
            </a:xfrm>
            <a:custGeom>
              <a:avLst/>
              <a:gdLst>
                <a:gd name="T0" fmla="*/ 29 w 102"/>
                <a:gd name="T1" fmla="*/ 0 h 168"/>
                <a:gd name="T2" fmla="*/ 0 w 102"/>
                <a:gd name="T3" fmla="*/ 168 h 168"/>
                <a:gd name="T4" fmla="*/ 48 w 102"/>
                <a:gd name="T5" fmla="*/ 168 h 168"/>
                <a:gd name="T6" fmla="*/ 102 w 102"/>
                <a:gd name="T7" fmla="*/ 38 h 168"/>
                <a:gd name="T8" fmla="*/ 29 w 102"/>
                <a:gd name="T9" fmla="*/ 0 h 168"/>
              </a:gdLst>
              <a:ahLst/>
              <a:cxnLst>
                <a:cxn ang="0">
                  <a:pos x="T0" y="T1"/>
                </a:cxn>
                <a:cxn ang="0">
                  <a:pos x="T2" y="T3"/>
                </a:cxn>
                <a:cxn ang="0">
                  <a:pos x="T4" y="T5"/>
                </a:cxn>
                <a:cxn ang="0">
                  <a:pos x="T6" y="T7"/>
                </a:cxn>
                <a:cxn ang="0">
                  <a:pos x="T8" y="T9"/>
                </a:cxn>
              </a:cxnLst>
              <a:rect l="0" t="0" r="r" b="b"/>
              <a:pathLst>
                <a:path w="102" h="168">
                  <a:moveTo>
                    <a:pt x="29" y="0"/>
                  </a:moveTo>
                  <a:cubicBezTo>
                    <a:pt x="0" y="168"/>
                    <a:pt x="0" y="168"/>
                    <a:pt x="0" y="168"/>
                  </a:cubicBezTo>
                  <a:cubicBezTo>
                    <a:pt x="48" y="168"/>
                    <a:pt x="48" y="168"/>
                    <a:pt x="48" y="168"/>
                  </a:cubicBezTo>
                  <a:cubicBezTo>
                    <a:pt x="102" y="38"/>
                    <a:pt x="102" y="38"/>
                    <a:pt x="102" y="38"/>
                  </a:cubicBezTo>
                  <a:cubicBezTo>
                    <a:pt x="81" y="22"/>
                    <a:pt x="57" y="9"/>
                    <a:pt x="29" y="0"/>
                  </a:cubicBezTo>
                  <a:close/>
                </a:path>
              </a:pathLst>
            </a:custGeom>
            <a:solidFill>
              <a:srgbClr val="FF6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 name="Freeform 11"/>
            <p:cNvSpPr/>
            <p:nvPr/>
          </p:nvSpPr>
          <p:spPr bwMode="auto">
            <a:xfrm>
              <a:off x="2896186" y="3681413"/>
              <a:ext cx="482600" cy="554038"/>
            </a:xfrm>
            <a:custGeom>
              <a:avLst/>
              <a:gdLst>
                <a:gd name="T0" fmla="*/ 54 w 114"/>
                <a:gd name="T1" fmla="*/ 0 h 130"/>
                <a:gd name="T2" fmla="*/ 0 w 114"/>
                <a:gd name="T3" fmla="*/ 130 h 130"/>
                <a:gd name="T4" fmla="*/ 57 w 114"/>
                <a:gd name="T5" fmla="*/ 130 h 130"/>
                <a:gd name="T6" fmla="*/ 114 w 114"/>
                <a:gd name="T7" fmla="*/ 57 h 130"/>
                <a:gd name="T8" fmla="*/ 54 w 114"/>
                <a:gd name="T9" fmla="*/ 0 h 130"/>
              </a:gdLst>
              <a:ahLst/>
              <a:cxnLst>
                <a:cxn ang="0">
                  <a:pos x="T0" y="T1"/>
                </a:cxn>
                <a:cxn ang="0">
                  <a:pos x="T2" y="T3"/>
                </a:cxn>
                <a:cxn ang="0">
                  <a:pos x="T4" y="T5"/>
                </a:cxn>
                <a:cxn ang="0">
                  <a:pos x="T6" y="T7"/>
                </a:cxn>
                <a:cxn ang="0">
                  <a:pos x="T8" y="T9"/>
                </a:cxn>
              </a:cxnLst>
              <a:rect l="0" t="0" r="r" b="b"/>
              <a:pathLst>
                <a:path w="114" h="130">
                  <a:moveTo>
                    <a:pt x="54" y="0"/>
                  </a:moveTo>
                  <a:cubicBezTo>
                    <a:pt x="0" y="130"/>
                    <a:pt x="0" y="130"/>
                    <a:pt x="0" y="130"/>
                  </a:cubicBezTo>
                  <a:cubicBezTo>
                    <a:pt x="57" y="130"/>
                    <a:pt x="57" y="130"/>
                    <a:pt x="57" y="130"/>
                  </a:cubicBezTo>
                  <a:cubicBezTo>
                    <a:pt x="114" y="57"/>
                    <a:pt x="114" y="57"/>
                    <a:pt x="114" y="57"/>
                  </a:cubicBezTo>
                  <a:cubicBezTo>
                    <a:pt x="98" y="37"/>
                    <a:pt x="78" y="17"/>
                    <a:pt x="54" y="0"/>
                  </a:cubicBezTo>
                  <a:close/>
                </a:path>
              </a:pathLst>
            </a:custGeom>
            <a:solidFill>
              <a:srgbClr val="81AE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 name="Freeform 12"/>
            <p:cNvSpPr/>
            <p:nvPr/>
          </p:nvSpPr>
          <p:spPr bwMode="auto">
            <a:xfrm>
              <a:off x="3137486" y="3924300"/>
              <a:ext cx="419100" cy="311150"/>
            </a:xfrm>
            <a:custGeom>
              <a:avLst/>
              <a:gdLst>
                <a:gd name="T0" fmla="*/ 57 w 99"/>
                <a:gd name="T1" fmla="*/ 0 h 73"/>
                <a:gd name="T2" fmla="*/ 0 w 99"/>
                <a:gd name="T3" fmla="*/ 73 h 73"/>
                <a:gd name="T4" fmla="*/ 99 w 99"/>
                <a:gd name="T5" fmla="*/ 73 h 73"/>
                <a:gd name="T6" fmla="*/ 57 w 99"/>
                <a:gd name="T7" fmla="*/ 0 h 73"/>
              </a:gdLst>
              <a:ahLst/>
              <a:cxnLst>
                <a:cxn ang="0">
                  <a:pos x="T0" y="T1"/>
                </a:cxn>
                <a:cxn ang="0">
                  <a:pos x="T2" y="T3"/>
                </a:cxn>
                <a:cxn ang="0">
                  <a:pos x="T4" y="T5"/>
                </a:cxn>
                <a:cxn ang="0">
                  <a:pos x="T6" y="T7"/>
                </a:cxn>
              </a:cxnLst>
              <a:rect l="0" t="0" r="r" b="b"/>
              <a:pathLst>
                <a:path w="99" h="73">
                  <a:moveTo>
                    <a:pt x="57" y="0"/>
                  </a:moveTo>
                  <a:cubicBezTo>
                    <a:pt x="0" y="73"/>
                    <a:pt x="0" y="73"/>
                    <a:pt x="0" y="73"/>
                  </a:cubicBezTo>
                  <a:cubicBezTo>
                    <a:pt x="99" y="73"/>
                    <a:pt x="99" y="73"/>
                    <a:pt x="99" y="73"/>
                  </a:cubicBezTo>
                  <a:cubicBezTo>
                    <a:pt x="92" y="52"/>
                    <a:pt x="78" y="26"/>
                    <a:pt x="57" y="0"/>
                  </a:cubicBezTo>
                  <a:close/>
                </a:path>
              </a:pathLst>
            </a:custGeom>
            <a:solidFill>
              <a:srgbClr val="FF6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 name="Freeform 13"/>
            <p:cNvSpPr/>
            <p:nvPr/>
          </p:nvSpPr>
          <p:spPr bwMode="auto">
            <a:xfrm>
              <a:off x="2064336" y="3459163"/>
              <a:ext cx="479425" cy="776288"/>
            </a:xfrm>
            <a:custGeom>
              <a:avLst/>
              <a:gdLst>
                <a:gd name="T0" fmla="*/ 0 w 113"/>
                <a:gd name="T1" fmla="*/ 34 h 182"/>
                <a:gd name="T2" fmla="*/ 81 w 113"/>
                <a:gd name="T3" fmla="*/ 182 h 182"/>
                <a:gd name="T4" fmla="*/ 113 w 113"/>
                <a:gd name="T5" fmla="*/ 182 h 182"/>
                <a:gd name="T6" fmla="*/ 88 w 113"/>
                <a:gd name="T7" fmla="*/ 0 h 182"/>
                <a:gd name="T8" fmla="*/ 0 w 113"/>
                <a:gd name="T9" fmla="*/ 34 h 182"/>
              </a:gdLst>
              <a:ahLst/>
              <a:cxnLst>
                <a:cxn ang="0">
                  <a:pos x="T0" y="T1"/>
                </a:cxn>
                <a:cxn ang="0">
                  <a:pos x="T2" y="T3"/>
                </a:cxn>
                <a:cxn ang="0">
                  <a:pos x="T4" y="T5"/>
                </a:cxn>
                <a:cxn ang="0">
                  <a:pos x="T6" y="T7"/>
                </a:cxn>
                <a:cxn ang="0">
                  <a:pos x="T8" y="T9"/>
                </a:cxn>
              </a:cxnLst>
              <a:rect l="0" t="0" r="r" b="b"/>
              <a:pathLst>
                <a:path w="113" h="182">
                  <a:moveTo>
                    <a:pt x="0" y="34"/>
                  </a:moveTo>
                  <a:cubicBezTo>
                    <a:pt x="81" y="182"/>
                    <a:pt x="81" y="182"/>
                    <a:pt x="81" y="182"/>
                  </a:cubicBezTo>
                  <a:cubicBezTo>
                    <a:pt x="113" y="182"/>
                    <a:pt x="113" y="182"/>
                    <a:pt x="113" y="182"/>
                  </a:cubicBezTo>
                  <a:cubicBezTo>
                    <a:pt x="88" y="0"/>
                    <a:pt x="88" y="0"/>
                    <a:pt x="88" y="0"/>
                  </a:cubicBezTo>
                  <a:cubicBezTo>
                    <a:pt x="55" y="2"/>
                    <a:pt x="25" y="15"/>
                    <a:pt x="0" y="34"/>
                  </a:cubicBezTo>
                  <a:close/>
                </a:path>
              </a:pathLst>
            </a:custGeom>
            <a:solidFill>
              <a:srgbClr val="FF6D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 name="Freeform 14"/>
            <p:cNvSpPr/>
            <p:nvPr/>
          </p:nvSpPr>
          <p:spPr bwMode="auto">
            <a:xfrm>
              <a:off x="1827798" y="3603625"/>
              <a:ext cx="581025" cy="631825"/>
            </a:xfrm>
            <a:custGeom>
              <a:avLst/>
              <a:gdLst>
                <a:gd name="T0" fmla="*/ 0 w 137"/>
                <a:gd name="T1" fmla="*/ 57 h 148"/>
                <a:gd name="T2" fmla="*/ 77 w 137"/>
                <a:gd name="T3" fmla="*/ 148 h 148"/>
                <a:gd name="T4" fmla="*/ 137 w 137"/>
                <a:gd name="T5" fmla="*/ 148 h 148"/>
                <a:gd name="T6" fmla="*/ 56 w 137"/>
                <a:gd name="T7" fmla="*/ 0 h 148"/>
                <a:gd name="T8" fmla="*/ 0 w 137"/>
                <a:gd name="T9" fmla="*/ 57 h 148"/>
              </a:gdLst>
              <a:ahLst/>
              <a:cxnLst>
                <a:cxn ang="0">
                  <a:pos x="T0" y="T1"/>
                </a:cxn>
                <a:cxn ang="0">
                  <a:pos x="T2" y="T3"/>
                </a:cxn>
                <a:cxn ang="0">
                  <a:pos x="T4" y="T5"/>
                </a:cxn>
                <a:cxn ang="0">
                  <a:pos x="T6" y="T7"/>
                </a:cxn>
                <a:cxn ang="0">
                  <a:pos x="T8" y="T9"/>
                </a:cxn>
              </a:cxnLst>
              <a:rect l="0" t="0" r="r" b="b"/>
              <a:pathLst>
                <a:path w="137" h="148">
                  <a:moveTo>
                    <a:pt x="0" y="57"/>
                  </a:moveTo>
                  <a:cubicBezTo>
                    <a:pt x="77" y="148"/>
                    <a:pt x="77" y="148"/>
                    <a:pt x="77" y="148"/>
                  </a:cubicBezTo>
                  <a:cubicBezTo>
                    <a:pt x="137" y="148"/>
                    <a:pt x="137" y="148"/>
                    <a:pt x="137" y="148"/>
                  </a:cubicBezTo>
                  <a:cubicBezTo>
                    <a:pt x="56" y="0"/>
                    <a:pt x="56" y="0"/>
                    <a:pt x="56" y="0"/>
                  </a:cubicBezTo>
                  <a:cubicBezTo>
                    <a:pt x="34" y="17"/>
                    <a:pt x="16" y="37"/>
                    <a:pt x="0" y="57"/>
                  </a:cubicBezTo>
                  <a:close/>
                </a:path>
              </a:pathLst>
            </a:custGeom>
            <a:solidFill>
              <a:srgbClr val="81AE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15"/>
            <p:cNvSpPr/>
            <p:nvPr/>
          </p:nvSpPr>
          <p:spPr bwMode="auto">
            <a:xfrm>
              <a:off x="1972261" y="3706813"/>
              <a:ext cx="1279525" cy="541338"/>
            </a:xfrm>
            <a:custGeom>
              <a:avLst/>
              <a:gdLst>
                <a:gd name="T0" fmla="*/ 0 w 302"/>
                <a:gd name="T1" fmla="*/ 127 h 127"/>
                <a:gd name="T2" fmla="*/ 142 w 302"/>
                <a:gd name="T3" fmla="*/ 7 h 127"/>
                <a:gd name="T4" fmla="*/ 302 w 302"/>
                <a:gd name="T5" fmla="*/ 127 h 127"/>
                <a:gd name="T6" fmla="*/ 0 w 302"/>
                <a:gd name="T7" fmla="*/ 127 h 127"/>
              </a:gdLst>
              <a:ahLst/>
              <a:cxnLst>
                <a:cxn ang="0">
                  <a:pos x="T0" y="T1"/>
                </a:cxn>
                <a:cxn ang="0">
                  <a:pos x="T2" y="T3"/>
                </a:cxn>
                <a:cxn ang="0">
                  <a:pos x="T4" y="T5"/>
                </a:cxn>
                <a:cxn ang="0">
                  <a:pos x="T6" y="T7"/>
                </a:cxn>
              </a:cxnLst>
              <a:rect l="0" t="0" r="r" b="b"/>
              <a:pathLst>
                <a:path w="302" h="127">
                  <a:moveTo>
                    <a:pt x="0" y="127"/>
                  </a:moveTo>
                  <a:cubicBezTo>
                    <a:pt x="0" y="127"/>
                    <a:pt x="49" y="0"/>
                    <a:pt x="142" y="7"/>
                  </a:cubicBezTo>
                  <a:cubicBezTo>
                    <a:pt x="235" y="15"/>
                    <a:pt x="288" y="87"/>
                    <a:pt x="302" y="127"/>
                  </a:cubicBezTo>
                  <a:lnTo>
                    <a:pt x="0" y="127"/>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 name="Freeform 16"/>
            <p:cNvSpPr/>
            <p:nvPr/>
          </p:nvSpPr>
          <p:spPr bwMode="auto">
            <a:xfrm>
              <a:off x="-750302" y="3143250"/>
              <a:ext cx="2581275" cy="1087438"/>
            </a:xfrm>
            <a:custGeom>
              <a:avLst/>
              <a:gdLst>
                <a:gd name="T0" fmla="*/ 0 w 609"/>
                <a:gd name="T1" fmla="*/ 69 h 255"/>
                <a:gd name="T2" fmla="*/ 609 w 609"/>
                <a:gd name="T3" fmla="*/ 255 h 255"/>
                <a:gd name="T4" fmla="*/ 0 w 609"/>
                <a:gd name="T5" fmla="*/ 255 h 255"/>
                <a:gd name="T6" fmla="*/ 0 w 609"/>
                <a:gd name="T7" fmla="*/ 69 h 255"/>
              </a:gdLst>
              <a:ahLst/>
              <a:cxnLst>
                <a:cxn ang="0">
                  <a:pos x="T0" y="T1"/>
                </a:cxn>
                <a:cxn ang="0">
                  <a:pos x="T2" y="T3"/>
                </a:cxn>
                <a:cxn ang="0">
                  <a:pos x="T4" y="T5"/>
                </a:cxn>
                <a:cxn ang="0">
                  <a:pos x="T6" y="T7"/>
                </a:cxn>
              </a:cxnLst>
              <a:rect l="0" t="0" r="r" b="b"/>
              <a:pathLst>
                <a:path w="609" h="255">
                  <a:moveTo>
                    <a:pt x="0" y="69"/>
                  </a:moveTo>
                  <a:cubicBezTo>
                    <a:pt x="0" y="69"/>
                    <a:pt x="374" y="0"/>
                    <a:pt x="609" y="255"/>
                  </a:cubicBezTo>
                  <a:cubicBezTo>
                    <a:pt x="0" y="255"/>
                    <a:pt x="0" y="255"/>
                    <a:pt x="0" y="255"/>
                  </a:cubicBezTo>
                  <a:lnTo>
                    <a:pt x="0" y="69"/>
                  </a:lnTo>
                  <a:close/>
                </a:path>
              </a:pathLst>
            </a:custGeom>
            <a:solidFill>
              <a:srgbClr val="6F9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 name="Freeform 17"/>
            <p:cNvSpPr/>
            <p:nvPr/>
          </p:nvSpPr>
          <p:spPr bwMode="auto">
            <a:xfrm>
              <a:off x="-758239" y="3540125"/>
              <a:ext cx="2157413" cy="708025"/>
            </a:xfrm>
            <a:custGeom>
              <a:avLst/>
              <a:gdLst>
                <a:gd name="T0" fmla="*/ 0 w 509"/>
                <a:gd name="T1" fmla="*/ 45 h 166"/>
                <a:gd name="T2" fmla="*/ 509 w 509"/>
                <a:gd name="T3" fmla="*/ 166 h 166"/>
                <a:gd name="T4" fmla="*/ 2 w 509"/>
                <a:gd name="T5" fmla="*/ 166 h 166"/>
                <a:gd name="T6" fmla="*/ 0 w 509"/>
                <a:gd name="T7" fmla="*/ 45 h 166"/>
              </a:gdLst>
              <a:ahLst/>
              <a:cxnLst>
                <a:cxn ang="0">
                  <a:pos x="T0" y="T1"/>
                </a:cxn>
                <a:cxn ang="0">
                  <a:pos x="T2" y="T3"/>
                </a:cxn>
                <a:cxn ang="0">
                  <a:pos x="T4" y="T5"/>
                </a:cxn>
                <a:cxn ang="0">
                  <a:pos x="T6" y="T7"/>
                </a:cxn>
              </a:cxnLst>
              <a:rect l="0" t="0" r="r" b="b"/>
              <a:pathLst>
                <a:path w="509" h="166">
                  <a:moveTo>
                    <a:pt x="0" y="45"/>
                  </a:moveTo>
                  <a:cubicBezTo>
                    <a:pt x="0" y="45"/>
                    <a:pt x="266" y="0"/>
                    <a:pt x="509" y="166"/>
                  </a:cubicBezTo>
                  <a:cubicBezTo>
                    <a:pt x="2" y="166"/>
                    <a:pt x="2" y="166"/>
                    <a:pt x="2" y="166"/>
                  </a:cubicBezTo>
                  <a:lnTo>
                    <a:pt x="0" y="45"/>
                  </a:ln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8" name="Freeform 18"/>
            <p:cNvSpPr/>
            <p:nvPr/>
          </p:nvSpPr>
          <p:spPr bwMode="auto">
            <a:xfrm>
              <a:off x="-742364" y="3859213"/>
              <a:ext cx="1679575" cy="401638"/>
            </a:xfrm>
            <a:custGeom>
              <a:avLst/>
              <a:gdLst>
                <a:gd name="T0" fmla="*/ 0 w 396"/>
                <a:gd name="T1" fmla="*/ 25 h 94"/>
                <a:gd name="T2" fmla="*/ 396 w 396"/>
                <a:gd name="T3" fmla="*/ 94 h 94"/>
                <a:gd name="T4" fmla="*/ 1 w 396"/>
                <a:gd name="T5" fmla="*/ 94 h 94"/>
                <a:gd name="T6" fmla="*/ 0 w 396"/>
                <a:gd name="T7" fmla="*/ 25 h 94"/>
              </a:gdLst>
              <a:ahLst/>
              <a:cxnLst>
                <a:cxn ang="0">
                  <a:pos x="T0" y="T1"/>
                </a:cxn>
                <a:cxn ang="0">
                  <a:pos x="T2" y="T3"/>
                </a:cxn>
                <a:cxn ang="0">
                  <a:pos x="T4" y="T5"/>
                </a:cxn>
                <a:cxn ang="0">
                  <a:pos x="T6" y="T7"/>
                </a:cxn>
              </a:cxnLst>
              <a:rect l="0" t="0" r="r" b="b"/>
              <a:pathLst>
                <a:path w="396" h="94">
                  <a:moveTo>
                    <a:pt x="0" y="25"/>
                  </a:moveTo>
                  <a:cubicBezTo>
                    <a:pt x="0" y="25"/>
                    <a:pt x="206" y="0"/>
                    <a:pt x="396" y="94"/>
                  </a:cubicBezTo>
                  <a:cubicBezTo>
                    <a:pt x="1" y="94"/>
                    <a:pt x="1" y="94"/>
                    <a:pt x="1" y="94"/>
                  </a:cubicBezTo>
                  <a:lnTo>
                    <a:pt x="0" y="25"/>
                  </a:lnTo>
                  <a:close/>
                </a:path>
              </a:pathLst>
            </a:custGeom>
            <a:solidFill>
              <a:srgbClr val="FFF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9" name="Freeform 19"/>
            <p:cNvSpPr/>
            <p:nvPr/>
          </p:nvSpPr>
          <p:spPr bwMode="auto">
            <a:xfrm>
              <a:off x="-758239" y="3411538"/>
              <a:ext cx="2365375" cy="828675"/>
            </a:xfrm>
            <a:custGeom>
              <a:avLst/>
              <a:gdLst>
                <a:gd name="T0" fmla="*/ 2 w 558"/>
                <a:gd name="T1" fmla="*/ 6 h 194"/>
                <a:gd name="T2" fmla="*/ 65 w 558"/>
                <a:gd name="T3" fmla="*/ 71 h 194"/>
                <a:gd name="T4" fmla="*/ 100 w 558"/>
                <a:gd name="T5" fmla="*/ 2 h 194"/>
                <a:gd name="T6" fmla="*/ 130 w 558"/>
                <a:gd name="T7" fmla="*/ 67 h 194"/>
                <a:gd name="T8" fmla="*/ 175 w 558"/>
                <a:gd name="T9" fmla="*/ 0 h 194"/>
                <a:gd name="T10" fmla="*/ 205 w 558"/>
                <a:gd name="T11" fmla="*/ 77 h 194"/>
                <a:gd name="T12" fmla="*/ 254 w 558"/>
                <a:gd name="T13" fmla="*/ 10 h 194"/>
                <a:gd name="T14" fmla="*/ 280 w 558"/>
                <a:gd name="T15" fmla="*/ 95 h 194"/>
                <a:gd name="T16" fmla="*/ 347 w 558"/>
                <a:gd name="T17" fmla="*/ 32 h 194"/>
                <a:gd name="T18" fmla="*/ 355 w 558"/>
                <a:gd name="T19" fmla="*/ 115 h 194"/>
                <a:gd name="T20" fmla="*/ 424 w 558"/>
                <a:gd name="T21" fmla="*/ 65 h 194"/>
                <a:gd name="T22" fmla="*/ 414 w 558"/>
                <a:gd name="T23" fmla="*/ 140 h 194"/>
                <a:gd name="T24" fmla="*/ 491 w 558"/>
                <a:gd name="T25" fmla="*/ 93 h 194"/>
                <a:gd name="T26" fmla="*/ 483 w 558"/>
                <a:gd name="T27" fmla="*/ 172 h 194"/>
                <a:gd name="T28" fmla="*/ 558 w 558"/>
                <a:gd name="T29" fmla="*/ 144 h 194"/>
                <a:gd name="T30" fmla="*/ 554 w 558"/>
                <a:gd name="T31" fmla="*/ 194 h 194"/>
                <a:gd name="T32" fmla="*/ 509 w 558"/>
                <a:gd name="T33" fmla="*/ 194 h 194"/>
                <a:gd name="T34" fmla="*/ 0 w 558"/>
                <a:gd name="T35" fmla="*/ 75 h 194"/>
                <a:gd name="T36" fmla="*/ 2 w 558"/>
                <a:gd name="T37" fmla="*/ 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8" h="194">
                  <a:moveTo>
                    <a:pt x="2" y="6"/>
                  </a:moveTo>
                  <a:cubicBezTo>
                    <a:pt x="65" y="71"/>
                    <a:pt x="65" y="71"/>
                    <a:pt x="65" y="71"/>
                  </a:cubicBezTo>
                  <a:cubicBezTo>
                    <a:pt x="100" y="2"/>
                    <a:pt x="100" y="2"/>
                    <a:pt x="100" y="2"/>
                  </a:cubicBezTo>
                  <a:cubicBezTo>
                    <a:pt x="130" y="67"/>
                    <a:pt x="130" y="67"/>
                    <a:pt x="130" y="67"/>
                  </a:cubicBezTo>
                  <a:cubicBezTo>
                    <a:pt x="175" y="0"/>
                    <a:pt x="175" y="0"/>
                    <a:pt x="175" y="0"/>
                  </a:cubicBezTo>
                  <a:cubicBezTo>
                    <a:pt x="205" y="77"/>
                    <a:pt x="205" y="77"/>
                    <a:pt x="205" y="77"/>
                  </a:cubicBezTo>
                  <a:cubicBezTo>
                    <a:pt x="254" y="10"/>
                    <a:pt x="254" y="10"/>
                    <a:pt x="254" y="10"/>
                  </a:cubicBezTo>
                  <a:cubicBezTo>
                    <a:pt x="280" y="95"/>
                    <a:pt x="280" y="95"/>
                    <a:pt x="280" y="95"/>
                  </a:cubicBezTo>
                  <a:cubicBezTo>
                    <a:pt x="347" y="32"/>
                    <a:pt x="347" y="32"/>
                    <a:pt x="347" y="32"/>
                  </a:cubicBezTo>
                  <a:cubicBezTo>
                    <a:pt x="355" y="115"/>
                    <a:pt x="355" y="115"/>
                    <a:pt x="355" y="115"/>
                  </a:cubicBezTo>
                  <a:cubicBezTo>
                    <a:pt x="424" y="65"/>
                    <a:pt x="424" y="65"/>
                    <a:pt x="424" y="65"/>
                  </a:cubicBezTo>
                  <a:cubicBezTo>
                    <a:pt x="414" y="140"/>
                    <a:pt x="414" y="140"/>
                    <a:pt x="414" y="140"/>
                  </a:cubicBezTo>
                  <a:cubicBezTo>
                    <a:pt x="491" y="93"/>
                    <a:pt x="491" y="93"/>
                    <a:pt x="491" y="93"/>
                  </a:cubicBezTo>
                  <a:cubicBezTo>
                    <a:pt x="483" y="172"/>
                    <a:pt x="483" y="172"/>
                    <a:pt x="483" y="172"/>
                  </a:cubicBezTo>
                  <a:cubicBezTo>
                    <a:pt x="558" y="144"/>
                    <a:pt x="558" y="144"/>
                    <a:pt x="558" y="144"/>
                  </a:cubicBezTo>
                  <a:cubicBezTo>
                    <a:pt x="554" y="194"/>
                    <a:pt x="554" y="194"/>
                    <a:pt x="554" y="194"/>
                  </a:cubicBezTo>
                  <a:cubicBezTo>
                    <a:pt x="509" y="194"/>
                    <a:pt x="509" y="194"/>
                    <a:pt x="509" y="194"/>
                  </a:cubicBezTo>
                  <a:cubicBezTo>
                    <a:pt x="509" y="194"/>
                    <a:pt x="292" y="38"/>
                    <a:pt x="0" y="75"/>
                  </a:cubicBezTo>
                  <a:lnTo>
                    <a:pt x="2" y="6"/>
                  </a:lnTo>
                  <a:close/>
                </a:path>
              </a:pathLst>
            </a:custGeom>
            <a:solidFill>
              <a:srgbClr val="F08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0" name="Oval 20"/>
            <p:cNvSpPr>
              <a:spLocks noChangeArrowheads="1"/>
            </p:cNvSpPr>
            <p:nvPr/>
          </p:nvSpPr>
          <p:spPr bwMode="auto">
            <a:xfrm>
              <a:off x="-631239" y="3808413"/>
              <a:ext cx="63500" cy="63500"/>
            </a:xfrm>
            <a:prstGeom prst="ellipse">
              <a:avLst/>
            </a:prstGeom>
            <a:solidFill>
              <a:srgbClr val="FF68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1" name="Oval 21"/>
            <p:cNvSpPr>
              <a:spLocks noChangeArrowheads="1"/>
            </p:cNvSpPr>
            <p:nvPr/>
          </p:nvSpPr>
          <p:spPr bwMode="auto">
            <a:xfrm>
              <a:off x="-567739" y="3471863"/>
              <a:ext cx="63500" cy="63500"/>
            </a:xfrm>
            <a:prstGeom prst="ellipse">
              <a:avLst/>
            </a:prstGeom>
            <a:solidFill>
              <a:srgbClr val="C7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2" name="Oval 22"/>
            <p:cNvSpPr>
              <a:spLocks noChangeArrowheads="1"/>
            </p:cNvSpPr>
            <p:nvPr/>
          </p:nvSpPr>
          <p:spPr bwMode="auto">
            <a:xfrm>
              <a:off x="-232777" y="3459163"/>
              <a:ext cx="63500" cy="63500"/>
            </a:xfrm>
            <a:prstGeom prst="ellipse">
              <a:avLst/>
            </a:prstGeom>
            <a:solidFill>
              <a:srgbClr val="C7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3" name="Oval 23"/>
            <p:cNvSpPr>
              <a:spLocks noChangeArrowheads="1"/>
            </p:cNvSpPr>
            <p:nvPr/>
          </p:nvSpPr>
          <p:spPr bwMode="auto">
            <a:xfrm>
              <a:off x="127586" y="3497263"/>
              <a:ext cx="63500" cy="63500"/>
            </a:xfrm>
            <a:prstGeom prst="ellipse">
              <a:avLst/>
            </a:prstGeom>
            <a:solidFill>
              <a:srgbClr val="C7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Oval 24"/>
            <p:cNvSpPr>
              <a:spLocks noChangeArrowheads="1"/>
            </p:cNvSpPr>
            <p:nvPr/>
          </p:nvSpPr>
          <p:spPr bwMode="auto">
            <a:xfrm>
              <a:off x="462548" y="3560763"/>
              <a:ext cx="68263" cy="68263"/>
            </a:xfrm>
            <a:prstGeom prst="ellipse">
              <a:avLst/>
            </a:prstGeom>
            <a:solidFill>
              <a:srgbClr val="C7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Oval 25"/>
            <p:cNvSpPr>
              <a:spLocks noChangeArrowheads="1"/>
            </p:cNvSpPr>
            <p:nvPr/>
          </p:nvSpPr>
          <p:spPr bwMode="auto">
            <a:xfrm>
              <a:off x="810211" y="3681413"/>
              <a:ext cx="68263" cy="63500"/>
            </a:xfrm>
            <a:prstGeom prst="ellipse">
              <a:avLst/>
            </a:prstGeom>
            <a:solidFill>
              <a:srgbClr val="C7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6" name="Oval 26"/>
            <p:cNvSpPr>
              <a:spLocks noChangeArrowheads="1"/>
            </p:cNvSpPr>
            <p:nvPr/>
          </p:nvSpPr>
          <p:spPr bwMode="auto">
            <a:xfrm>
              <a:off x="1068973" y="3795713"/>
              <a:ext cx="63500" cy="63500"/>
            </a:xfrm>
            <a:prstGeom prst="ellipse">
              <a:avLst/>
            </a:prstGeom>
            <a:solidFill>
              <a:srgbClr val="C7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7" name="Oval 27"/>
            <p:cNvSpPr>
              <a:spLocks noChangeArrowheads="1"/>
            </p:cNvSpPr>
            <p:nvPr/>
          </p:nvSpPr>
          <p:spPr bwMode="auto">
            <a:xfrm>
              <a:off x="1365836" y="3952875"/>
              <a:ext cx="63500" cy="65088"/>
            </a:xfrm>
            <a:prstGeom prst="ellipse">
              <a:avLst/>
            </a:prstGeom>
            <a:solidFill>
              <a:srgbClr val="C7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Oval 28"/>
            <p:cNvSpPr>
              <a:spLocks noChangeArrowheads="1"/>
            </p:cNvSpPr>
            <p:nvPr/>
          </p:nvSpPr>
          <p:spPr bwMode="auto">
            <a:xfrm>
              <a:off x="1649998" y="4144963"/>
              <a:ext cx="63500" cy="65088"/>
            </a:xfrm>
            <a:prstGeom prst="ellipse">
              <a:avLst/>
            </a:prstGeom>
            <a:solidFill>
              <a:srgbClr val="C7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Oval 29"/>
            <p:cNvSpPr>
              <a:spLocks noChangeArrowheads="1"/>
            </p:cNvSpPr>
            <p:nvPr/>
          </p:nvSpPr>
          <p:spPr bwMode="auto">
            <a:xfrm>
              <a:off x="-296277" y="3808413"/>
              <a:ext cx="63500" cy="63500"/>
            </a:xfrm>
            <a:prstGeom prst="ellipse">
              <a:avLst/>
            </a:prstGeom>
            <a:solidFill>
              <a:srgbClr val="FF68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Oval 30"/>
            <p:cNvSpPr>
              <a:spLocks noChangeArrowheads="1"/>
            </p:cNvSpPr>
            <p:nvPr/>
          </p:nvSpPr>
          <p:spPr bwMode="auto">
            <a:xfrm>
              <a:off x="25986" y="3846513"/>
              <a:ext cx="63500" cy="65088"/>
            </a:xfrm>
            <a:prstGeom prst="ellipse">
              <a:avLst/>
            </a:prstGeom>
            <a:solidFill>
              <a:srgbClr val="FF68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Oval 31"/>
            <p:cNvSpPr>
              <a:spLocks noChangeArrowheads="1"/>
            </p:cNvSpPr>
            <p:nvPr/>
          </p:nvSpPr>
          <p:spPr bwMode="auto">
            <a:xfrm>
              <a:off x="360948" y="3898900"/>
              <a:ext cx="63500" cy="68263"/>
            </a:xfrm>
            <a:prstGeom prst="ellipse">
              <a:avLst/>
            </a:prstGeom>
            <a:solidFill>
              <a:srgbClr val="FF68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Oval 32"/>
            <p:cNvSpPr>
              <a:spLocks noChangeArrowheads="1"/>
            </p:cNvSpPr>
            <p:nvPr/>
          </p:nvSpPr>
          <p:spPr bwMode="auto">
            <a:xfrm>
              <a:off x="670511" y="4005263"/>
              <a:ext cx="63500" cy="63500"/>
            </a:xfrm>
            <a:prstGeom prst="ellipse">
              <a:avLst/>
            </a:prstGeom>
            <a:solidFill>
              <a:srgbClr val="FF68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Oval 33"/>
            <p:cNvSpPr>
              <a:spLocks noChangeArrowheads="1"/>
            </p:cNvSpPr>
            <p:nvPr/>
          </p:nvSpPr>
          <p:spPr bwMode="auto">
            <a:xfrm>
              <a:off x="967373" y="4132263"/>
              <a:ext cx="63500" cy="65088"/>
            </a:xfrm>
            <a:prstGeom prst="ellipse">
              <a:avLst/>
            </a:prstGeom>
            <a:solidFill>
              <a:srgbClr val="FF68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Oval 34"/>
            <p:cNvSpPr>
              <a:spLocks noChangeArrowheads="1"/>
            </p:cNvSpPr>
            <p:nvPr/>
          </p:nvSpPr>
          <p:spPr bwMode="auto">
            <a:xfrm>
              <a:off x="1386473" y="3671888"/>
              <a:ext cx="76200" cy="77788"/>
            </a:xfrm>
            <a:prstGeom prst="ellipse">
              <a:avLst/>
            </a:prstGeom>
            <a:solidFill>
              <a:srgbClr val="B8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Oval 35"/>
            <p:cNvSpPr>
              <a:spLocks noChangeArrowheads="1"/>
            </p:cNvSpPr>
            <p:nvPr/>
          </p:nvSpPr>
          <p:spPr bwMode="auto">
            <a:xfrm>
              <a:off x="1632536" y="3411538"/>
              <a:ext cx="76200" cy="80963"/>
            </a:xfrm>
            <a:prstGeom prst="ellipse">
              <a:avLst/>
            </a:prstGeom>
            <a:solidFill>
              <a:srgbClr val="B8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Oval 36"/>
            <p:cNvSpPr>
              <a:spLocks noChangeArrowheads="1"/>
            </p:cNvSpPr>
            <p:nvPr/>
          </p:nvSpPr>
          <p:spPr bwMode="auto">
            <a:xfrm>
              <a:off x="1911936" y="3219450"/>
              <a:ext cx="80963" cy="77788"/>
            </a:xfrm>
            <a:prstGeom prst="ellipse">
              <a:avLst/>
            </a:prstGeom>
            <a:solidFill>
              <a:srgbClr val="B8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Oval 37"/>
            <p:cNvSpPr>
              <a:spLocks noChangeArrowheads="1"/>
            </p:cNvSpPr>
            <p:nvPr/>
          </p:nvSpPr>
          <p:spPr bwMode="auto">
            <a:xfrm>
              <a:off x="2289761" y="3087688"/>
              <a:ext cx="76200" cy="80963"/>
            </a:xfrm>
            <a:prstGeom prst="ellipse">
              <a:avLst/>
            </a:prstGeom>
            <a:solidFill>
              <a:srgbClr val="B8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Oval 38"/>
            <p:cNvSpPr>
              <a:spLocks noChangeArrowheads="1"/>
            </p:cNvSpPr>
            <p:nvPr/>
          </p:nvSpPr>
          <p:spPr bwMode="auto">
            <a:xfrm>
              <a:off x="2751723" y="3155950"/>
              <a:ext cx="76200" cy="76200"/>
            </a:xfrm>
            <a:prstGeom prst="ellipse">
              <a:avLst/>
            </a:prstGeom>
            <a:solidFill>
              <a:srgbClr val="B8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Oval 39"/>
            <p:cNvSpPr>
              <a:spLocks noChangeArrowheads="1"/>
            </p:cNvSpPr>
            <p:nvPr/>
          </p:nvSpPr>
          <p:spPr bwMode="auto">
            <a:xfrm>
              <a:off x="3137486" y="3335338"/>
              <a:ext cx="80963" cy="76200"/>
            </a:xfrm>
            <a:prstGeom prst="ellipse">
              <a:avLst/>
            </a:prstGeom>
            <a:solidFill>
              <a:srgbClr val="B8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Oval 40"/>
            <p:cNvSpPr>
              <a:spLocks noChangeArrowheads="1"/>
            </p:cNvSpPr>
            <p:nvPr/>
          </p:nvSpPr>
          <p:spPr bwMode="auto">
            <a:xfrm>
              <a:off x="3485148" y="3608388"/>
              <a:ext cx="80963" cy="76200"/>
            </a:xfrm>
            <a:prstGeom prst="ellipse">
              <a:avLst/>
            </a:prstGeom>
            <a:solidFill>
              <a:srgbClr val="B8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Oval 41"/>
            <p:cNvSpPr>
              <a:spLocks noChangeArrowheads="1"/>
            </p:cNvSpPr>
            <p:nvPr/>
          </p:nvSpPr>
          <p:spPr bwMode="auto">
            <a:xfrm>
              <a:off x="3756611" y="3932238"/>
              <a:ext cx="80963" cy="76200"/>
            </a:xfrm>
            <a:prstGeom prst="ellipse">
              <a:avLst/>
            </a:prstGeom>
            <a:solidFill>
              <a:srgbClr val="B8D4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Freeform 42"/>
            <p:cNvSpPr/>
            <p:nvPr/>
          </p:nvSpPr>
          <p:spPr bwMode="auto">
            <a:xfrm>
              <a:off x="1013411" y="3292475"/>
              <a:ext cx="190500" cy="490538"/>
            </a:xfrm>
            <a:custGeom>
              <a:avLst/>
              <a:gdLst>
                <a:gd name="T0" fmla="*/ 18 w 45"/>
                <a:gd name="T1" fmla="*/ 95 h 115"/>
                <a:gd name="T2" fmla="*/ 2 w 45"/>
                <a:gd name="T3" fmla="*/ 0 h 115"/>
                <a:gd name="T4" fmla="*/ 8 w 45"/>
                <a:gd name="T5" fmla="*/ 0 h 115"/>
                <a:gd name="T6" fmla="*/ 45 w 45"/>
                <a:gd name="T7" fmla="*/ 115 h 115"/>
              </a:gdLst>
              <a:ahLst/>
              <a:cxnLst>
                <a:cxn ang="0">
                  <a:pos x="T0" y="T1"/>
                </a:cxn>
                <a:cxn ang="0">
                  <a:pos x="T2" y="T3"/>
                </a:cxn>
                <a:cxn ang="0">
                  <a:pos x="T4" y="T5"/>
                </a:cxn>
                <a:cxn ang="0">
                  <a:pos x="T6" y="T7"/>
                </a:cxn>
              </a:cxnLst>
              <a:rect l="0" t="0" r="r" b="b"/>
              <a:pathLst>
                <a:path w="45" h="115">
                  <a:moveTo>
                    <a:pt x="18" y="95"/>
                  </a:moveTo>
                  <a:cubicBezTo>
                    <a:pt x="12" y="65"/>
                    <a:pt x="0" y="32"/>
                    <a:pt x="2" y="0"/>
                  </a:cubicBezTo>
                  <a:cubicBezTo>
                    <a:pt x="4" y="0"/>
                    <a:pt x="6" y="0"/>
                    <a:pt x="8" y="0"/>
                  </a:cubicBezTo>
                  <a:cubicBezTo>
                    <a:pt x="12" y="38"/>
                    <a:pt x="31" y="84"/>
                    <a:pt x="45"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Freeform 43"/>
            <p:cNvSpPr/>
            <p:nvPr/>
          </p:nvSpPr>
          <p:spPr bwMode="auto">
            <a:xfrm>
              <a:off x="1089611" y="3330575"/>
              <a:ext cx="119063" cy="227013"/>
            </a:xfrm>
            <a:custGeom>
              <a:avLst/>
              <a:gdLst>
                <a:gd name="T0" fmla="*/ 0 w 28"/>
                <a:gd name="T1" fmla="*/ 37 h 53"/>
                <a:gd name="T2" fmla="*/ 23 w 28"/>
                <a:gd name="T3" fmla="*/ 0 h 53"/>
                <a:gd name="T4" fmla="*/ 0 w 28"/>
                <a:gd name="T5" fmla="*/ 53 h 53"/>
              </a:gdLst>
              <a:ahLst/>
              <a:cxnLst>
                <a:cxn ang="0">
                  <a:pos x="T0" y="T1"/>
                </a:cxn>
                <a:cxn ang="0">
                  <a:pos x="T2" y="T3"/>
                </a:cxn>
                <a:cxn ang="0">
                  <a:pos x="T4" y="T5"/>
                </a:cxn>
              </a:cxnLst>
              <a:rect l="0" t="0" r="r" b="b"/>
              <a:pathLst>
                <a:path w="28" h="53">
                  <a:moveTo>
                    <a:pt x="0" y="37"/>
                  </a:moveTo>
                  <a:cubicBezTo>
                    <a:pt x="8" y="25"/>
                    <a:pt x="15" y="11"/>
                    <a:pt x="23" y="0"/>
                  </a:cubicBezTo>
                  <a:cubicBezTo>
                    <a:pt x="28" y="10"/>
                    <a:pt x="10" y="45"/>
                    <a:pt x="0" y="53"/>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Freeform 44"/>
            <p:cNvSpPr/>
            <p:nvPr/>
          </p:nvSpPr>
          <p:spPr bwMode="auto">
            <a:xfrm>
              <a:off x="767348" y="2852738"/>
              <a:ext cx="398463" cy="563563"/>
            </a:xfrm>
            <a:custGeom>
              <a:avLst/>
              <a:gdLst>
                <a:gd name="T0" fmla="*/ 72 w 94"/>
                <a:gd name="T1" fmla="*/ 33 h 132"/>
                <a:gd name="T2" fmla="*/ 35 w 94"/>
                <a:gd name="T3" fmla="*/ 111 h 132"/>
                <a:gd name="T4" fmla="*/ 91 w 94"/>
                <a:gd name="T5" fmla="*/ 86 h 132"/>
                <a:gd name="T6" fmla="*/ 72 w 94"/>
                <a:gd name="T7" fmla="*/ 33 h 132"/>
              </a:gdLst>
              <a:ahLst/>
              <a:cxnLst>
                <a:cxn ang="0">
                  <a:pos x="T0" y="T1"/>
                </a:cxn>
                <a:cxn ang="0">
                  <a:pos x="T2" y="T3"/>
                </a:cxn>
                <a:cxn ang="0">
                  <a:pos x="T4" y="T5"/>
                </a:cxn>
                <a:cxn ang="0">
                  <a:pos x="T6" y="T7"/>
                </a:cxn>
              </a:cxnLst>
              <a:rect l="0" t="0" r="r" b="b"/>
              <a:pathLst>
                <a:path w="94" h="132">
                  <a:moveTo>
                    <a:pt x="72" y="33"/>
                  </a:moveTo>
                  <a:cubicBezTo>
                    <a:pt x="20" y="0"/>
                    <a:pt x="0" y="84"/>
                    <a:pt x="35" y="111"/>
                  </a:cubicBezTo>
                  <a:cubicBezTo>
                    <a:pt x="60" y="132"/>
                    <a:pt x="86" y="116"/>
                    <a:pt x="91" y="86"/>
                  </a:cubicBezTo>
                  <a:cubicBezTo>
                    <a:pt x="94" y="65"/>
                    <a:pt x="93" y="46"/>
                    <a:pt x="72" y="33"/>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45"/>
            <p:cNvSpPr/>
            <p:nvPr/>
          </p:nvSpPr>
          <p:spPr bwMode="auto">
            <a:xfrm>
              <a:off x="1157873" y="3198813"/>
              <a:ext cx="241300" cy="260350"/>
            </a:xfrm>
            <a:custGeom>
              <a:avLst/>
              <a:gdLst>
                <a:gd name="T0" fmla="*/ 35 w 57"/>
                <a:gd name="T1" fmla="*/ 15 h 61"/>
                <a:gd name="T2" fmla="*/ 1 w 57"/>
                <a:gd name="T3" fmla="*/ 32 h 61"/>
                <a:gd name="T4" fmla="*/ 35 w 57"/>
                <a:gd name="T5" fmla="*/ 15 h 61"/>
              </a:gdLst>
              <a:ahLst/>
              <a:cxnLst>
                <a:cxn ang="0">
                  <a:pos x="T0" y="T1"/>
                </a:cxn>
                <a:cxn ang="0">
                  <a:pos x="T2" y="T3"/>
                </a:cxn>
                <a:cxn ang="0">
                  <a:pos x="T4" y="T5"/>
                </a:cxn>
              </a:cxnLst>
              <a:rect l="0" t="0" r="r" b="b"/>
              <a:pathLst>
                <a:path w="57" h="61">
                  <a:moveTo>
                    <a:pt x="35" y="15"/>
                  </a:moveTo>
                  <a:cubicBezTo>
                    <a:pt x="57" y="44"/>
                    <a:pt x="4" y="61"/>
                    <a:pt x="1" y="32"/>
                  </a:cubicBezTo>
                  <a:cubicBezTo>
                    <a:pt x="0" y="14"/>
                    <a:pt x="23" y="0"/>
                    <a:pt x="35" y="15"/>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Oval 46"/>
            <p:cNvSpPr>
              <a:spLocks noChangeArrowheads="1"/>
            </p:cNvSpPr>
            <p:nvPr/>
          </p:nvSpPr>
          <p:spPr bwMode="auto">
            <a:xfrm>
              <a:off x="995948" y="3044825"/>
              <a:ext cx="38100" cy="381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Oval 47"/>
            <p:cNvSpPr>
              <a:spLocks noChangeArrowheads="1"/>
            </p:cNvSpPr>
            <p:nvPr/>
          </p:nvSpPr>
          <p:spPr bwMode="auto">
            <a:xfrm>
              <a:off x="856248" y="3113088"/>
              <a:ext cx="38100" cy="381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Oval 48"/>
            <p:cNvSpPr>
              <a:spLocks noChangeArrowheads="1"/>
            </p:cNvSpPr>
            <p:nvPr/>
          </p:nvSpPr>
          <p:spPr bwMode="auto">
            <a:xfrm>
              <a:off x="957848" y="3130550"/>
              <a:ext cx="42863" cy="381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Oval 49"/>
            <p:cNvSpPr>
              <a:spLocks noChangeArrowheads="1"/>
            </p:cNvSpPr>
            <p:nvPr/>
          </p:nvSpPr>
          <p:spPr bwMode="auto">
            <a:xfrm>
              <a:off x="1107073" y="3095625"/>
              <a:ext cx="38100" cy="39688"/>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Oval 50"/>
            <p:cNvSpPr>
              <a:spLocks noChangeArrowheads="1"/>
            </p:cNvSpPr>
            <p:nvPr/>
          </p:nvSpPr>
          <p:spPr bwMode="auto">
            <a:xfrm>
              <a:off x="1030873" y="3254375"/>
              <a:ext cx="38100" cy="381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Oval 51"/>
            <p:cNvSpPr>
              <a:spLocks noChangeArrowheads="1"/>
            </p:cNvSpPr>
            <p:nvPr/>
          </p:nvSpPr>
          <p:spPr bwMode="auto">
            <a:xfrm>
              <a:off x="1251536" y="3271838"/>
              <a:ext cx="38100" cy="381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Oval 52"/>
            <p:cNvSpPr>
              <a:spLocks noChangeArrowheads="1"/>
            </p:cNvSpPr>
            <p:nvPr/>
          </p:nvSpPr>
          <p:spPr bwMode="auto">
            <a:xfrm>
              <a:off x="1175336" y="3330575"/>
              <a:ext cx="38100" cy="381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Oval 53"/>
            <p:cNvSpPr>
              <a:spLocks noChangeArrowheads="1"/>
            </p:cNvSpPr>
            <p:nvPr/>
          </p:nvSpPr>
          <p:spPr bwMode="auto">
            <a:xfrm>
              <a:off x="891173" y="3244850"/>
              <a:ext cx="38100" cy="39688"/>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Freeform 54"/>
            <p:cNvSpPr/>
            <p:nvPr/>
          </p:nvSpPr>
          <p:spPr bwMode="auto">
            <a:xfrm>
              <a:off x="68848" y="3054350"/>
              <a:ext cx="639763" cy="392113"/>
            </a:xfrm>
            <a:custGeom>
              <a:avLst/>
              <a:gdLst>
                <a:gd name="T0" fmla="*/ 126 w 151"/>
                <a:gd name="T1" fmla="*/ 18 h 92"/>
                <a:gd name="T2" fmla="*/ 127 w 151"/>
                <a:gd name="T3" fmla="*/ 57 h 92"/>
                <a:gd name="T4" fmla="*/ 140 w 151"/>
                <a:gd name="T5" fmla="*/ 61 h 92"/>
                <a:gd name="T6" fmla="*/ 151 w 151"/>
                <a:gd name="T7" fmla="*/ 66 h 92"/>
                <a:gd name="T8" fmla="*/ 150 w 151"/>
                <a:gd name="T9" fmla="*/ 92 h 92"/>
                <a:gd name="T10" fmla="*/ 136 w 151"/>
                <a:gd name="T11" fmla="*/ 89 h 92"/>
                <a:gd name="T12" fmla="*/ 92 w 151"/>
                <a:gd name="T13" fmla="*/ 83 h 92"/>
                <a:gd name="T14" fmla="*/ 41 w 151"/>
                <a:gd name="T15" fmla="*/ 74 h 92"/>
                <a:gd name="T16" fmla="*/ 2 w 151"/>
                <a:gd name="T17" fmla="*/ 65 h 92"/>
                <a:gd name="T18" fmla="*/ 1 w 151"/>
                <a:gd name="T19" fmla="*/ 54 h 92"/>
                <a:gd name="T20" fmla="*/ 6 w 151"/>
                <a:gd name="T21" fmla="*/ 44 h 92"/>
                <a:gd name="T22" fmla="*/ 21 w 151"/>
                <a:gd name="T23" fmla="*/ 44 h 92"/>
                <a:gd name="T24" fmla="*/ 31 w 151"/>
                <a:gd name="T25" fmla="*/ 42 h 92"/>
                <a:gd name="T26" fmla="*/ 36 w 151"/>
                <a:gd name="T27" fmla="*/ 7 h 92"/>
                <a:gd name="T28" fmla="*/ 47 w 151"/>
                <a:gd name="T29" fmla="*/ 1 h 92"/>
                <a:gd name="T30" fmla="*/ 97 w 151"/>
                <a:gd name="T31" fmla="*/ 9 h 92"/>
                <a:gd name="T32" fmla="*/ 112 w 151"/>
                <a:gd name="T33" fmla="*/ 13 h 92"/>
                <a:gd name="T34" fmla="*/ 126 w 151"/>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92">
                  <a:moveTo>
                    <a:pt x="126" y="18"/>
                  </a:moveTo>
                  <a:cubicBezTo>
                    <a:pt x="140" y="25"/>
                    <a:pt x="128" y="46"/>
                    <a:pt x="127" y="57"/>
                  </a:cubicBezTo>
                  <a:cubicBezTo>
                    <a:pt x="131" y="59"/>
                    <a:pt x="136" y="60"/>
                    <a:pt x="140" y="61"/>
                  </a:cubicBezTo>
                  <a:cubicBezTo>
                    <a:pt x="144" y="63"/>
                    <a:pt x="147" y="66"/>
                    <a:pt x="151" y="66"/>
                  </a:cubicBezTo>
                  <a:cubicBezTo>
                    <a:pt x="151" y="68"/>
                    <a:pt x="149" y="91"/>
                    <a:pt x="150" y="92"/>
                  </a:cubicBezTo>
                  <a:cubicBezTo>
                    <a:pt x="145" y="90"/>
                    <a:pt x="141" y="90"/>
                    <a:pt x="136" y="89"/>
                  </a:cubicBezTo>
                  <a:cubicBezTo>
                    <a:pt x="121" y="86"/>
                    <a:pt x="106" y="85"/>
                    <a:pt x="92" y="83"/>
                  </a:cubicBezTo>
                  <a:cubicBezTo>
                    <a:pt x="75" y="80"/>
                    <a:pt x="58" y="76"/>
                    <a:pt x="41" y="74"/>
                  </a:cubicBezTo>
                  <a:cubicBezTo>
                    <a:pt x="29" y="72"/>
                    <a:pt x="14" y="70"/>
                    <a:pt x="2" y="65"/>
                  </a:cubicBezTo>
                  <a:cubicBezTo>
                    <a:pt x="1" y="62"/>
                    <a:pt x="1" y="57"/>
                    <a:pt x="1" y="54"/>
                  </a:cubicBezTo>
                  <a:cubicBezTo>
                    <a:pt x="1" y="47"/>
                    <a:pt x="0" y="45"/>
                    <a:pt x="6" y="44"/>
                  </a:cubicBezTo>
                  <a:cubicBezTo>
                    <a:pt x="11" y="43"/>
                    <a:pt x="16" y="44"/>
                    <a:pt x="21" y="44"/>
                  </a:cubicBezTo>
                  <a:cubicBezTo>
                    <a:pt x="24" y="43"/>
                    <a:pt x="28" y="42"/>
                    <a:pt x="31" y="42"/>
                  </a:cubicBezTo>
                  <a:cubicBezTo>
                    <a:pt x="30" y="42"/>
                    <a:pt x="35" y="10"/>
                    <a:pt x="36" y="7"/>
                  </a:cubicBezTo>
                  <a:cubicBezTo>
                    <a:pt x="37" y="1"/>
                    <a:pt x="41" y="0"/>
                    <a:pt x="47" y="1"/>
                  </a:cubicBezTo>
                  <a:cubicBezTo>
                    <a:pt x="64" y="2"/>
                    <a:pt x="80" y="6"/>
                    <a:pt x="97" y="9"/>
                  </a:cubicBezTo>
                  <a:cubicBezTo>
                    <a:pt x="102" y="10"/>
                    <a:pt x="107" y="12"/>
                    <a:pt x="112" y="13"/>
                  </a:cubicBezTo>
                  <a:cubicBezTo>
                    <a:pt x="117" y="15"/>
                    <a:pt x="121" y="16"/>
                    <a:pt x="126" y="18"/>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55"/>
            <p:cNvSpPr/>
            <p:nvPr/>
          </p:nvSpPr>
          <p:spPr bwMode="auto">
            <a:xfrm>
              <a:off x="203786" y="3267075"/>
              <a:ext cx="165100" cy="192088"/>
            </a:xfrm>
            <a:custGeom>
              <a:avLst/>
              <a:gdLst>
                <a:gd name="T0" fmla="*/ 29 w 39"/>
                <a:gd name="T1" fmla="*/ 39 h 45"/>
                <a:gd name="T2" fmla="*/ 36 w 39"/>
                <a:gd name="T3" fmla="*/ 29 h 45"/>
                <a:gd name="T4" fmla="*/ 4 w 39"/>
                <a:gd name="T5" fmla="*/ 13 h 45"/>
                <a:gd name="T6" fmla="*/ 1 w 39"/>
                <a:gd name="T7" fmla="*/ 32 h 45"/>
                <a:gd name="T8" fmla="*/ 29 w 39"/>
                <a:gd name="T9" fmla="*/ 39 h 45"/>
              </a:gdLst>
              <a:ahLst/>
              <a:cxnLst>
                <a:cxn ang="0">
                  <a:pos x="T0" y="T1"/>
                </a:cxn>
                <a:cxn ang="0">
                  <a:pos x="T2" y="T3"/>
                </a:cxn>
                <a:cxn ang="0">
                  <a:pos x="T4" y="T5"/>
                </a:cxn>
                <a:cxn ang="0">
                  <a:pos x="T6" y="T7"/>
                </a:cxn>
                <a:cxn ang="0">
                  <a:pos x="T8" y="T9"/>
                </a:cxn>
              </a:cxnLst>
              <a:rect l="0" t="0" r="r" b="b"/>
              <a:pathLst>
                <a:path w="39" h="45">
                  <a:moveTo>
                    <a:pt x="29" y="39"/>
                  </a:moveTo>
                  <a:cubicBezTo>
                    <a:pt x="32" y="37"/>
                    <a:pt x="35" y="33"/>
                    <a:pt x="36" y="29"/>
                  </a:cubicBezTo>
                  <a:cubicBezTo>
                    <a:pt x="39" y="11"/>
                    <a:pt x="17" y="0"/>
                    <a:pt x="4" y="13"/>
                  </a:cubicBezTo>
                  <a:cubicBezTo>
                    <a:pt x="1" y="18"/>
                    <a:pt x="0" y="26"/>
                    <a:pt x="1" y="32"/>
                  </a:cubicBezTo>
                  <a:cubicBezTo>
                    <a:pt x="5" y="43"/>
                    <a:pt x="20" y="45"/>
                    <a:pt x="29" y="39"/>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56"/>
            <p:cNvSpPr/>
            <p:nvPr/>
          </p:nvSpPr>
          <p:spPr bwMode="auto">
            <a:xfrm>
              <a:off x="249823" y="3327400"/>
              <a:ext cx="63500" cy="71438"/>
            </a:xfrm>
            <a:custGeom>
              <a:avLst/>
              <a:gdLst>
                <a:gd name="T0" fmla="*/ 11 w 15"/>
                <a:gd name="T1" fmla="*/ 15 h 17"/>
                <a:gd name="T2" fmla="*/ 14 w 15"/>
                <a:gd name="T3" fmla="*/ 11 h 17"/>
                <a:gd name="T4" fmla="*/ 2 w 15"/>
                <a:gd name="T5" fmla="*/ 5 h 17"/>
                <a:gd name="T6" fmla="*/ 1 w 15"/>
                <a:gd name="T7" fmla="*/ 12 h 17"/>
                <a:gd name="T8" fmla="*/ 11 w 15"/>
                <a:gd name="T9" fmla="*/ 15 h 17"/>
              </a:gdLst>
              <a:ahLst/>
              <a:cxnLst>
                <a:cxn ang="0">
                  <a:pos x="T0" y="T1"/>
                </a:cxn>
                <a:cxn ang="0">
                  <a:pos x="T2" y="T3"/>
                </a:cxn>
                <a:cxn ang="0">
                  <a:pos x="T4" y="T5"/>
                </a:cxn>
                <a:cxn ang="0">
                  <a:pos x="T6" y="T7"/>
                </a:cxn>
                <a:cxn ang="0">
                  <a:pos x="T8" y="T9"/>
                </a:cxn>
              </a:cxnLst>
              <a:rect l="0" t="0" r="r" b="b"/>
              <a:pathLst>
                <a:path w="15" h="17">
                  <a:moveTo>
                    <a:pt x="11" y="15"/>
                  </a:moveTo>
                  <a:cubicBezTo>
                    <a:pt x="13" y="14"/>
                    <a:pt x="13" y="13"/>
                    <a:pt x="14" y="11"/>
                  </a:cubicBezTo>
                  <a:cubicBezTo>
                    <a:pt x="15" y="4"/>
                    <a:pt x="7" y="0"/>
                    <a:pt x="2" y="5"/>
                  </a:cubicBezTo>
                  <a:cubicBezTo>
                    <a:pt x="1" y="7"/>
                    <a:pt x="0" y="10"/>
                    <a:pt x="1" y="12"/>
                  </a:cubicBezTo>
                  <a:cubicBezTo>
                    <a:pt x="2" y="17"/>
                    <a:pt x="8" y="17"/>
                    <a:pt x="11" y="15"/>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Freeform 57"/>
            <p:cNvSpPr/>
            <p:nvPr/>
          </p:nvSpPr>
          <p:spPr bwMode="auto">
            <a:xfrm>
              <a:off x="470486" y="3327400"/>
              <a:ext cx="169863" cy="190500"/>
            </a:xfrm>
            <a:custGeom>
              <a:avLst/>
              <a:gdLst>
                <a:gd name="T0" fmla="*/ 29 w 40"/>
                <a:gd name="T1" fmla="*/ 39 h 45"/>
                <a:gd name="T2" fmla="*/ 36 w 40"/>
                <a:gd name="T3" fmla="*/ 29 h 45"/>
                <a:gd name="T4" fmla="*/ 5 w 40"/>
                <a:gd name="T5" fmla="*/ 14 h 45"/>
                <a:gd name="T6" fmla="*/ 2 w 40"/>
                <a:gd name="T7" fmla="*/ 32 h 45"/>
                <a:gd name="T8" fmla="*/ 29 w 40"/>
                <a:gd name="T9" fmla="*/ 39 h 45"/>
              </a:gdLst>
              <a:ahLst/>
              <a:cxnLst>
                <a:cxn ang="0">
                  <a:pos x="T0" y="T1"/>
                </a:cxn>
                <a:cxn ang="0">
                  <a:pos x="T2" y="T3"/>
                </a:cxn>
                <a:cxn ang="0">
                  <a:pos x="T4" y="T5"/>
                </a:cxn>
                <a:cxn ang="0">
                  <a:pos x="T6" y="T7"/>
                </a:cxn>
                <a:cxn ang="0">
                  <a:pos x="T8" y="T9"/>
                </a:cxn>
              </a:cxnLst>
              <a:rect l="0" t="0" r="r" b="b"/>
              <a:pathLst>
                <a:path w="40" h="45">
                  <a:moveTo>
                    <a:pt x="29" y="39"/>
                  </a:moveTo>
                  <a:cubicBezTo>
                    <a:pt x="33" y="37"/>
                    <a:pt x="35" y="34"/>
                    <a:pt x="36" y="29"/>
                  </a:cubicBezTo>
                  <a:cubicBezTo>
                    <a:pt x="40" y="11"/>
                    <a:pt x="18" y="0"/>
                    <a:pt x="5" y="14"/>
                  </a:cubicBezTo>
                  <a:cubicBezTo>
                    <a:pt x="1" y="18"/>
                    <a:pt x="0" y="27"/>
                    <a:pt x="2" y="32"/>
                  </a:cubicBezTo>
                  <a:cubicBezTo>
                    <a:pt x="6" y="44"/>
                    <a:pt x="20" y="45"/>
                    <a:pt x="29" y="39"/>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Freeform 58"/>
            <p:cNvSpPr/>
            <p:nvPr/>
          </p:nvSpPr>
          <p:spPr bwMode="auto">
            <a:xfrm>
              <a:off x="521286" y="3386138"/>
              <a:ext cx="63500" cy="77788"/>
            </a:xfrm>
            <a:custGeom>
              <a:avLst/>
              <a:gdLst>
                <a:gd name="T0" fmla="*/ 11 w 15"/>
                <a:gd name="T1" fmla="*/ 15 h 18"/>
                <a:gd name="T2" fmla="*/ 13 w 15"/>
                <a:gd name="T3" fmla="*/ 11 h 18"/>
                <a:gd name="T4" fmla="*/ 2 w 15"/>
                <a:gd name="T5" fmla="*/ 5 h 18"/>
                <a:gd name="T6" fmla="*/ 0 w 15"/>
                <a:gd name="T7" fmla="*/ 12 h 18"/>
                <a:gd name="T8" fmla="*/ 11 w 15"/>
                <a:gd name="T9" fmla="*/ 15 h 18"/>
              </a:gdLst>
              <a:ahLst/>
              <a:cxnLst>
                <a:cxn ang="0">
                  <a:pos x="T0" y="T1"/>
                </a:cxn>
                <a:cxn ang="0">
                  <a:pos x="T2" y="T3"/>
                </a:cxn>
                <a:cxn ang="0">
                  <a:pos x="T4" y="T5"/>
                </a:cxn>
                <a:cxn ang="0">
                  <a:pos x="T6" y="T7"/>
                </a:cxn>
                <a:cxn ang="0">
                  <a:pos x="T8" y="T9"/>
                </a:cxn>
              </a:cxnLst>
              <a:rect l="0" t="0" r="r" b="b"/>
              <a:pathLst>
                <a:path w="15" h="18">
                  <a:moveTo>
                    <a:pt x="11" y="15"/>
                  </a:moveTo>
                  <a:cubicBezTo>
                    <a:pt x="12" y="14"/>
                    <a:pt x="13" y="13"/>
                    <a:pt x="13" y="11"/>
                  </a:cubicBezTo>
                  <a:cubicBezTo>
                    <a:pt x="15" y="4"/>
                    <a:pt x="6" y="0"/>
                    <a:pt x="2" y="5"/>
                  </a:cubicBezTo>
                  <a:cubicBezTo>
                    <a:pt x="0" y="7"/>
                    <a:pt x="0" y="10"/>
                    <a:pt x="0" y="12"/>
                  </a:cubicBezTo>
                  <a:cubicBezTo>
                    <a:pt x="2" y="17"/>
                    <a:pt x="7" y="18"/>
                    <a:pt x="11" y="15"/>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Freeform 59"/>
            <p:cNvSpPr/>
            <p:nvPr/>
          </p:nvSpPr>
          <p:spPr bwMode="auto">
            <a:xfrm>
              <a:off x="246648" y="3105150"/>
              <a:ext cx="130175" cy="127000"/>
            </a:xfrm>
            <a:custGeom>
              <a:avLst/>
              <a:gdLst>
                <a:gd name="T0" fmla="*/ 4 w 31"/>
                <a:gd name="T1" fmla="*/ 3 h 30"/>
                <a:gd name="T2" fmla="*/ 1 w 31"/>
                <a:gd name="T3" fmla="*/ 26 h 30"/>
                <a:gd name="T4" fmla="*/ 13 w 31"/>
                <a:gd name="T5" fmla="*/ 28 h 30"/>
                <a:gd name="T6" fmla="*/ 25 w 31"/>
                <a:gd name="T7" fmla="*/ 30 h 30"/>
                <a:gd name="T8" fmla="*/ 29 w 31"/>
                <a:gd name="T9" fmla="*/ 17 h 30"/>
                <a:gd name="T10" fmla="*/ 31 w 31"/>
                <a:gd name="T11" fmla="*/ 4 h 30"/>
                <a:gd name="T12" fmla="*/ 4 w 3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4" y="3"/>
                  </a:moveTo>
                  <a:cubicBezTo>
                    <a:pt x="2" y="8"/>
                    <a:pt x="0" y="20"/>
                    <a:pt x="1" y="26"/>
                  </a:cubicBezTo>
                  <a:cubicBezTo>
                    <a:pt x="4" y="27"/>
                    <a:pt x="9" y="28"/>
                    <a:pt x="13" y="28"/>
                  </a:cubicBezTo>
                  <a:cubicBezTo>
                    <a:pt x="16" y="29"/>
                    <a:pt x="22" y="30"/>
                    <a:pt x="25" y="30"/>
                  </a:cubicBezTo>
                  <a:cubicBezTo>
                    <a:pt x="30" y="29"/>
                    <a:pt x="29" y="22"/>
                    <a:pt x="29" y="17"/>
                  </a:cubicBezTo>
                  <a:cubicBezTo>
                    <a:pt x="29" y="13"/>
                    <a:pt x="30" y="8"/>
                    <a:pt x="31" y="4"/>
                  </a:cubicBezTo>
                  <a:cubicBezTo>
                    <a:pt x="23" y="0"/>
                    <a:pt x="12" y="1"/>
                    <a:pt x="4"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Freeform 60"/>
            <p:cNvSpPr/>
            <p:nvPr/>
          </p:nvSpPr>
          <p:spPr bwMode="auto">
            <a:xfrm>
              <a:off x="394286" y="3108325"/>
              <a:ext cx="200025" cy="171450"/>
            </a:xfrm>
            <a:custGeom>
              <a:avLst/>
              <a:gdLst>
                <a:gd name="T0" fmla="*/ 2 w 47"/>
                <a:gd name="T1" fmla="*/ 5 h 40"/>
                <a:gd name="T2" fmla="*/ 1 w 47"/>
                <a:gd name="T3" fmla="*/ 31 h 40"/>
                <a:gd name="T4" fmla="*/ 44 w 47"/>
                <a:gd name="T5" fmla="*/ 40 h 40"/>
                <a:gd name="T6" fmla="*/ 47 w 47"/>
                <a:gd name="T7" fmla="*/ 24 h 40"/>
                <a:gd name="T8" fmla="*/ 39 w 47"/>
                <a:gd name="T9" fmla="*/ 10 h 40"/>
                <a:gd name="T10" fmla="*/ 4 w 47"/>
                <a:gd name="T11" fmla="*/ 4 h 40"/>
              </a:gdLst>
              <a:ahLst/>
              <a:cxnLst>
                <a:cxn ang="0">
                  <a:pos x="T0" y="T1"/>
                </a:cxn>
                <a:cxn ang="0">
                  <a:pos x="T2" y="T3"/>
                </a:cxn>
                <a:cxn ang="0">
                  <a:pos x="T4" y="T5"/>
                </a:cxn>
                <a:cxn ang="0">
                  <a:pos x="T6" y="T7"/>
                </a:cxn>
                <a:cxn ang="0">
                  <a:pos x="T8" y="T9"/>
                </a:cxn>
                <a:cxn ang="0">
                  <a:pos x="T10" y="T11"/>
                </a:cxn>
              </a:cxnLst>
              <a:rect l="0" t="0" r="r" b="b"/>
              <a:pathLst>
                <a:path w="47" h="40">
                  <a:moveTo>
                    <a:pt x="2" y="5"/>
                  </a:moveTo>
                  <a:cubicBezTo>
                    <a:pt x="2" y="14"/>
                    <a:pt x="0" y="22"/>
                    <a:pt x="1" y="31"/>
                  </a:cubicBezTo>
                  <a:cubicBezTo>
                    <a:pt x="14" y="34"/>
                    <a:pt x="30" y="40"/>
                    <a:pt x="44" y="40"/>
                  </a:cubicBezTo>
                  <a:cubicBezTo>
                    <a:pt x="45" y="35"/>
                    <a:pt x="47" y="29"/>
                    <a:pt x="47" y="24"/>
                  </a:cubicBezTo>
                  <a:cubicBezTo>
                    <a:pt x="47" y="17"/>
                    <a:pt x="46" y="13"/>
                    <a:pt x="39" y="10"/>
                  </a:cubicBezTo>
                  <a:cubicBezTo>
                    <a:pt x="33" y="8"/>
                    <a:pt x="7" y="0"/>
                    <a:pt x="4"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Freeform 61"/>
            <p:cNvSpPr/>
            <p:nvPr/>
          </p:nvSpPr>
          <p:spPr bwMode="auto">
            <a:xfrm>
              <a:off x="2345323" y="2576513"/>
              <a:ext cx="766763" cy="349250"/>
            </a:xfrm>
            <a:custGeom>
              <a:avLst/>
              <a:gdLst>
                <a:gd name="T0" fmla="*/ 180 w 181"/>
                <a:gd name="T1" fmla="*/ 46 h 82"/>
                <a:gd name="T2" fmla="*/ 179 w 181"/>
                <a:gd name="T3" fmla="*/ 33 h 82"/>
                <a:gd name="T4" fmla="*/ 178 w 181"/>
                <a:gd name="T5" fmla="*/ 25 h 82"/>
                <a:gd name="T6" fmla="*/ 158 w 181"/>
                <a:gd name="T7" fmla="*/ 16 h 82"/>
                <a:gd name="T8" fmla="*/ 140 w 181"/>
                <a:gd name="T9" fmla="*/ 12 h 82"/>
                <a:gd name="T10" fmla="*/ 76 w 181"/>
                <a:gd name="T11" fmla="*/ 4 h 82"/>
                <a:gd name="T12" fmla="*/ 32 w 181"/>
                <a:gd name="T13" fmla="*/ 3 h 82"/>
                <a:gd name="T14" fmla="*/ 3 w 181"/>
                <a:gd name="T15" fmla="*/ 9 h 82"/>
                <a:gd name="T16" fmla="*/ 1 w 181"/>
                <a:gd name="T17" fmla="*/ 17 h 82"/>
                <a:gd name="T18" fmla="*/ 0 w 181"/>
                <a:gd name="T19" fmla="*/ 32 h 82"/>
                <a:gd name="T20" fmla="*/ 1 w 181"/>
                <a:gd name="T21" fmla="*/ 61 h 82"/>
                <a:gd name="T22" fmla="*/ 19 w 181"/>
                <a:gd name="T23" fmla="*/ 64 h 82"/>
                <a:gd name="T24" fmla="*/ 36 w 181"/>
                <a:gd name="T25" fmla="*/ 66 h 82"/>
                <a:gd name="T26" fmla="*/ 71 w 181"/>
                <a:gd name="T27" fmla="*/ 69 h 82"/>
                <a:gd name="T28" fmla="*/ 137 w 181"/>
                <a:gd name="T29" fmla="*/ 76 h 82"/>
                <a:gd name="T30" fmla="*/ 169 w 181"/>
                <a:gd name="T31" fmla="*/ 79 h 82"/>
                <a:gd name="T32" fmla="*/ 178 w 181"/>
                <a:gd name="T33" fmla="*/ 80 h 82"/>
                <a:gd name="T34" fmla="*/ 180 w 181"/>
                <a:gd name="T35" fmla="*/ 67 h 82"/>
                <a:gd name="T36" fmla="*/ 180 w 181"/>
                <a:gd name="T37" fmla="*/ 49 h 82"/>
                <a:gd name="T38" fmla="*/ 180 w 181"/>
                <a:gd name="T3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82">
                  <a:moveTo>
                    <a:pt x="180" y="46"/>
                  </a:moveTo>
                  <a:cubicBezTo>
                    <a:pt x="180" y="41"/>
                    <a:pt x="179" y="37"/>
                    <a:pt x="179" y="33"/>
                  </a:cubicBezTo>
                  <a:cubicBezTo>
                    <a:pt x="179" y="30"/>
                    <a:pt x="180" y="28"/>
                    <a:pt x="178" y="25"/>
                  </a:cubicBezTo>
                  <a:cubicBezTo>
                    <a:pt x="173" y="19"/>
                    <a:pt x="166" y="18"/>
                    <a:pt x="158" y="16"/>
                  </a:cubicBezTo>
                  <a:cubicBezTo>
                    <a:pt x="152" y="14"/>
                    <a:pt x="146" y="12"/>
                    <a:pt x="140" y="12"/>
                  </a:cubicBezTo>
                  <a:cubicBezTo>
                    <a:pt x="118" y="9"/>
                    <a:pt x="97" y="6"/>
                    <a:pt x="76" y="4"/>
                  </a:cubicBezTo>
                  <a:cubicBezTo>
                    <a:pt x="62" y="3"/>
                    <a:pt x="47" y="2"/>
                    <a:pt x="32" y="3"/>
                  </a:cubicBezTo>
                  <a:cubicBezTo>
                    <a:pt x="23" y="3"/>
                    <a:pt x="9" y="0"/>
                    <a:pt x="3" y="9"/>
                  </a:cubicBezTo>
                  <a:cubicBezTo>
                    <a:pt x="1" y="11"/>
                    <a:pt x="1" y="15"/>
                    <a:pt x="1" y="17"/>
                  </a:cubicBezTo>
                  <a:cubicBezTo>
                    <a:pt x="1" y="22"/>
                    <a:pt x="0" y="27"/>
                    <a:pt x="0" y="32"/>
                  </a:cubicBezTo>
                  <a:cubicBezTo>
                    <a:pt x="0" y="42"/>
                    <a:pt x="0" y="52"/>
                    <a:pt x="1" y="61"/>
                  </a:cubicBezTo>
                  <a:cubicBezTo>
                    <a:pt x="2" y="62"/>
                    <a:pt x="17" y="63"/>
                    <a:pt x="19" y="64"/>
                  </a:cubicBezTo>
                  <a:cubicBezTo>
                    <a:pt x="24" y="64"/>
                    <a:pt x="30" y="65"/>
                    <a:pt x="36" y="66"/>
                  </a:cubicBezTo>
                  <a:cubicBezTo>
                    <a:pt x="47" y="67"/>
                    <a:pt x="59" y="68"/>
                    <a:pt x="71" y="69"/>
                  </a:cubicBezTo>
                  <a:cubicBezTo>
                    <a:pt x="93" y="72"/>
                    <a:pt x="115" y="73"/>
                    <a:pt x="137" y="76"/>
                  </a:cubicBezTo>
                  <a:cubicBezTo>
                    <a:pt x="148" y="77"/>
                    <a:pt x="159" y="78"/>
                    <a:pt x="169" y="79"/>
                  </a:cubicBezTo>
                  <a:cubicBezTo>
                    <a:pt x="172" y="80"/>
                    <a:pt x="176" y="82"/>
                    <a:pt x="178" y="80"/>
                  </a:cubicBezTo>
                  <a:cubicBezTo>
                    <a:pt x="181" y="78"/>
                    <a:pt x="180" y="70"/>
                    <a:pt x="180" y="67"/>
                  </a:cubicBezTo>
                  <a:cubicBezTo>
                    <a:pt x="180" y="61"/>
                    <a:pt x="180" y="55"/>
                    <a:pt x="180" y="49"/>
                  </a:cubicBezTo>
                  <a:cubicBezTo>
                    <a:pt x="180" y="48"/>
                    <a:pt x="180" y="47"/>
                    <a:pt x="180" y="46"/>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Freeform 62"/>
            <p:cNvSpPr/>
            <p:nvPr/>
          </p:nvSpPr>
          <p:spPr bwMode="auto">
            <a:xfrm>
              <a:off x="2302461" y="2836863"/>
              <a:ext cx="855663" cy="157163"/>
            </a:xfrm>
            <a:custGeom>
              <a:avLst/>
              <a:gdLst>
                <a:gd name="T0" fmla="*/ 191 w 202"/>
                <a:gd name="T1" fmla="*/ 19 h 37"/>
                <a:gd name="T2" fmla="*/ 187 w 202"/>
                <a:gd name="T3" fmla="*/ 19 h 37"/>
                <a:gd name="T4" fmla="*/ 176 w 202"/>
                <a:gd name="T5" fmla="*/ 18 h 37"/>
                <a:gd name="T6" fmla="*/ 159 w 202"/>
                <a:gd name="T7" fmla="*/ 16 h 37"/>
                <a:gd name="T8" fmla="*/ 126 w 202"/>
                <a:gd name="T9" fmla="*/ 13 h 37"/>
                <a:gd name="T10" fmla="*/ 59 w 202"/>
                <a:gd name="T11" fmla="*/ 6 h 37"/>
                <a:gd name="T12" fmla="*/ 33 w 202"/>
                <a:gd name="T13" fmla="*/ 3 h 37"/>
                <a:gd name="T14" fmla="*/ 7 w 202"/>
                <a:gd name="T15" fmla="*/ 0 h 37"/>
                <a:gd name="T16" fmla="*/ 3 w 202"/>
                <a:gd name="T17" fmla="*/ 2 h 37"/>
                <a:gd name="T18" fmla="*/ 3 w 202"/>
                <a:gd name="T19" fmla="*/ 15 h 37"/>
                <a:gd name="T20" fmla="*/ 16 w 202"/>
                <a:gd name="T21" fmla="*/ 17 h 37"/>
                <a:gd name="T22" fmla="*/ 50 w 202"/>
                <a:gd name="T23" fmla="*/ 20 h 37"/>
                <a:gd name="T24" fmla="*/ 100 w 202"/>
                <a:gd name="T25" fmla="*/ 27 h 37"/>
                <a:gd name="T26" fmla="*/ 138 w 202"/>
                <a:gd name="T27" fmla="*/ 32 h 37"/>
                <a:gd name="T28" fmla="*/ 173 w 202"/>
                <a:gd name="T29" fmla="*/ 34 h 37"/>
                <a:gd name="T30" fmla="*/ 190 w 202"/>
                <a:gd name="T31" fmla="*/ 35 h 37"/>
                <a:gd name="T32" fmla="*/ 200 w 202"/>
                <a:gd name="T33" fmla="*/ 36 h 37"/>
                <a:gd name="T34" fmla="*/ 201 w 202"/>
                <a:gd name="T35" fmla="*/ 28 h 37"/>
                <a:gd name="T36" fmla="*/ 199 w 202"/>
                <a:gd name="T37" fmla="*/ 21 h 37"/>
                <a:gd name="T38" fmla="*/ 191 w 202"/>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37">
                  <a:moveTo>
                    <a:pt x="191" y="19"/>
                  </a:moveTo>
                  <a:cubicBezTo>
                    <a:pt x="190" y="19"/>
                    <a:pt x="188" y="19"/>
                    <a:pt x="187" y="19"/>
                  </a:cubicBezTo>
                  <a:cubicBezTo>
                    <a:pt x="183" y="18"/>
                    <a:pt x="180" y="18"/>
                    <a:pt x="176" y="18"/>
                  </a:cubicBezTo>
                  <a:cubicBezTo>
                    <a:pt x="170" y="17"/>
                    <a:pt x="165" y="17"/>
                    <a:pt x="159" y="16"/>
                  </a:cubicBezTo>
                  <a:cubicBezTo>
                    <a:pt x="148" y="15"/>
                    <a:pt x="137" y="14"/>
                    <a:pt x="126" y="13"/>
                  </a:cubicBezTo>
                  <a:cubicBezTo>
                    <a:pt x="104" y="11"/>
                    <a:pt x="81" y="9"/>
                    <a:pt x="59" y="6"/>
                  </a:cubicBezTo>
                  <a:cubicBezTo>
                    <a:pt x="51" y="5"/>
                    <a:pt x="42" y="4"/>
                    <a:pt x="33" y="3"/>
                  </a:cubicBezTo>
                  <a:cubicBezTo>
                    <a:pt x="25" y="2"/>
                    <a:pt x="16" y="0"/>
                    <a:pt x="7" y="0"/>
                  </a:cubicBezTo>
                  <a:cubicBezTo>
                    <a:pt x="5" y="0"/>
                    <a:pt x="4" y="0"/>
                    <a:pt x="3" y="2"/>
                  </a:cubicBezTo>
                  <a:cubicBezTo>
                    <a:pt x="0" y="6"/>
                    <a:pt x="3" y="10"/>
                    <a:pt x="3" y="15"/>
                  </a:cubicBezTo>
                  <a:cubicBezTo>
                    <a:pt x="7" y="16"/>
                    <a:pt x="11" y="17"/>
                    <a:pt x="16" y="17"/>
                  </a:cubicBezTo>
                  <a:cubicBezTo>
                    <a:pt x="27" y="17"/>
                    <a:pt x="38" y="18"/>
                    <a:pt x="50" y="20"/>
                  </a:cubicBezTo>
                  <a:cubicBezTo>
                    <a:pt x="66" y="23"/>
                    <a:pt x="83" y="26"/>
                    <a:pt x="100" y="27"/>
                  </a:cubicBezTo>
                  <a:cubicBezTo>
                    <a:pt x="112" y="28"/>
                    <a:pt x="125" y="30"/>
                    <a:pt x="138" y="32"/>
                  </a:cubicBezTo>
                  <a:cubicBezTo>
                    <a:pt x="150" y="33"/>
                    <a:pt x="161" y="34"/>
                    <a:pt x="173" y="34"/>
                  </a:cubicBezTo>
                  <a:cubicBezTo>
                    <a:pt x="178" y="35"/>
                    <a:pt x="184" y="35"/>
                    <a:pt x="190" y="35"/>
                  </a:cubicBezTo>
                  <a:cubicBezTo>
                    <a:pt x="192" y="35"/>
                    <a:pt x="198" y="37"/>
                    <a:pt x="200" y="36"/>
                  </a:cubicBezTo>
                  <a:cubicBezTo>
                    <a:pt x="202" y="35"/>
                    <a:pt x="201" y="30"/>
                    <a:pt x="201" y="28"/>
                  </a:cubicBezTo>
                  <a:cubicBezTo>
                    <a:pt x="201" y="25"/>
                    <a:pt x="201" y="22"/>
                    <a:pt x="199" y="21"/>
                  </a:cubicBezTo>
                  <a:cubicBezTo>
                    <a:pt x="196" y="19"/>
                    <a:pt x="194" y="19"/>
                    <a:pt x="191" y="19"/>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Freeform 63"/>
            <p:cNvSpPr/>
            <p:nvPr/>
          </p:nvSpPr>
          <p:spPr bwMode="auto">
            <a:xfrm>
              <a:off x="2353261" y="2844800"/>
              <a:ext cx="7938" cy="12700"/>
            </a:xfrm>
            <a:custGeom>
              <a:avLst/>
              <a:gdLst>
                <a:gd name="T0" fmla="*/ 2 w 2"/>
                <a:gd name="T1" fmla="*/ 1 h 3"/>
                <a:gd name="T2" fmla="*/ 0 w 2"/>
                <a:gd name="T3" fmla="*/ 0 h 3"/>
                <a:gd name="T4" fmla="*/ 0 w 2"/>
                <a:gd name="T5" fmla="*/ 3 h 3"/>
                <a:gd name="T6" fmla="*/ 2 w 2"/>
                <a:gd name="T7" fmla="*/ 1 h 3"/>
              </a:gdLst>
              <a:ahLst/>
              <a:cxnLst>
                <a:cxn ang="0">
                  <a:pos x="T0" y="T1"/>
                </a:cxn>
                <a:cxn ang="0">
                  <a:pos x="T2" y="T3"/>
                </a:cxn>
                <a:cxn ang="0">
                  <a:pos x="T4" y="T5"/>
                </a:cxn>
                <a:cxn ang="0">
                  <a:pos x="T6" y="T7"/>
                </a:cxn>
              </a:cxnLst>
              <a:rect l="0" t="0" r="r" b="b"/>
              <a:pathLst>
                <a:path w="2" h="3">
                  <a:moveTo>
                    <a:pt x="2" y="1"/>
                  </a:moveTo>
                  <a:cubicBezTo>
                    <a:pt x="2" y="0"/>
                    <a:pt x="1" y="0"/>
                    <a:pt x="0" y="0"/>
                  </a:cubicBezTo>
                  <a:cubicBezTo>
                    <a:pt x="0" y="1"/>
                    <a:pt x="0" y="2"/>
                    <a:pt x="0" y="3"/>
                  </a:cubicBezTo>
                  <a:lnTo>
                    <a:pt x="2"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64"/>
            <p:cNvSpPr/>
            <p:nvPr/>
          </p:nvSpPr>
          <p:spPr bwMode="auto">
            <a:xfrm>
              <a:off x="2391361" y="2836863"/>
              <a:ext cx="169863" cy="190500"/>
            </a:xfrm>
            <a:custGeom>
              <a:avLst/>
              <a:gdLst>
                <a:gd name="T0" fmla="*/ 30 w 40"/>
                <a:gd name="T1" fmla="*/ 39 h 45"/>
                <a:gd name="T2" fmla="*/ 37 w 40"/>
                <a:gd name="T3" fmla="*/ 29 h 45"/>
                <a:gd name="T4" fmla="*/ 5 w 40"/>
                <a:gd name="T5" fmla="*/ 13 h 45"/>
                <a:gd name="T6" fmla="*/ 2 w 40"/>
                <a:gd name="T7" fmla="*/ 31 h 45"/>
                <a:gd name="T8" fmla="*/ 30 w 40"/>
                <a:gd name="T9" fmla="*/ 39 h 45"/>
              </a:gdLst>
              <a:ahLst/>
              <a:cxnLst>
                <a:cxn ang="0">
                  <a:pos x="T0" y="T1"/>
                </a:cxn>
                <a:cxn ang="0">
                  <a:pos x="T2" y="T3"/>
                </a:cxn>
                <a:cxn ang="0">
                  <a:pos x="T4" y="T5"/>
                </a:cxn>
                <a:cxn ang="0">
                  <a:pos x="T6" y="T7"/>
                </a:cxn>
                <a:cxn ang="0">
                  <a:pos x="T8" y="T9"/>
                </a:cxn>
              </a:cxnLst>
              <a:rect l="0" t="0" r="r" b="b"/>
              <a:pathLst>
                <a:path w="40" h="45">
                  <a:moveTo>
                    <a:pt x="30" y="39"/>
                  </a:moveTo>
                  <a:cubicBezTo>
                    <a:pt x="33" y="36"/>
                    <a:pt x="36" y="33"/>
                    <a:pt x="37" y="29"/>
                  </a:cubicBezTo>
                  <a:cubicBezTo>
                    <a:pt x="40" y="10"/>
                    <a:pt x="18" y="0"/>
                    <a:pt x="5" y="13"/>
                  </a:cubicBezTo>
                  <a:cubicBezTo>
                    <a:pt x="2" y="17"/>
                    <a:pt x="0" y="26"/>
                    <a:pt x="2" y="31"/>
                  </a:cubicBezTo>
                  <a:cubicBezTo>
                    <a:pt x="6" y="43"/>
                    <a:pt x="21" y="45"/>
                    <a:pt x="30" y="39"/>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65"/>
            <p:cNvSpPr/>
            <p:nvPr/>
          </p:nvSpPr>
          <p:spPr bwMode="auto">
            <a:xfrm>
              <a:off x="2442161" y="2895600"/>
              <a:ext cx="63500" cy="73025"/>
            </a:xfrm>
            <a:custGeom>
              <a:avLst/>
              <a:gdLst>
                <a:gd name="T0" fmla="*/ 11 w 15"/>
                <a:gd name="T1" fmla="*/ 15 h 17"/>
                <a:gd name="T2" fmla="*/ 14 w 15"/>
                <a:gd name="T3" fmla="*/ 11 h 17"/>
                <a:gd name="T4" fmla="*/ 2 w 15"/>
                <a:gd name="T5" fmla="*/ 5 h 17"/>
                <a:gd name="T6" fmla="*/ 1 w 15"/>
                <a:gd name="T7" fmla="*/ 12 h 17"/>
                <a:gd name="T8" fmla="*/ 11 w 15"/>
                <a:gd name="T9" fmla="*/ 15 h 17"/>
              </a:gdLst>
              <a:ahLst/>
              <a:cxnLst>
                <a:cxn ang="0">
                  <a:pos x="T0" y="T1"/>
                </a:cxn>
                <a:cxn ang="0">
                  <a:pos x="T2" y="T3"/>
                </a:cxn>
                <a:cxn ang="0">
                  <a:pos x="T4" y="T5"/>
                </a:cxn>
                <a:cxn ang="0">
                  <a:pos x="T6" y="T7"/>
                </a:cxn>
                <a:cxn ang="0">
                  <a:pos x="T8" y="T9"/>
                </a:cxn>
              </a:cxnLst>
              <a:rect l="0" t="0" r="r" b="b"/>
              <a:pathLst>
                <a:path w="15" h="17">
                  <a:moveTo>
                    <a:pt x="11" y="15"/>
                  </a:moveTo>
                  <a:cubicBezTo>
                    <a:pt x="13" y="14"/>
                    <a:pt x="13" y="12"/>
                    <a:pt x="14" y="11"/>
                  </a:cubicBezTo>
                  <a:cubicBezTo>
                    <a:pt x="15" y="4"/>
                    <a:pt x="7" y="0"/>
                    <a:pt x="2" y="5"/>
                  </a:cubicBezTo>
                  <a:cubicBezTo>
                    <a:pt x="1" y="6"/>
                    <a:pt x="0" y="10"/>
                    <a:pt x="1" y="12"/>
                  </a:cubicBezTo>
                  <a:cubicBezTo>
                    <a:pt x="2" y="16"/>
                    <a:pt x="8" y="17"/>
                    <a:pt x="11" y="15"/>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66"/>
            <p:cNvSpPr/>
            <p:nvPr/>
          </p:nvSpPr>
          <p:spPr bwMode="auto">
            <a:xfrm>
              <a:off x="2866023" y="2905125"/>
              <a:ext cx="169863" cy="190500"/>
            </a:xfrm>
            <a:custGeom>
              <a:avLst/>
              <a:gdLst>
                <a:gd name="T0" fmla="*/ 29 w 40"/>
                <a:gd name="T1" fmla="*/ 39 h 45"/>
                <a:gd name="T2" fmla="*/ 36 w 40"/>
                <a:gd name="T3" fmla="*/ 29 h 45"/>
                <a:gd name="T4" fmla="*/ 5 w 40"/>
                <a:gd name="T5" fmla="*/ 13 h 45"/>
                <a:gd name="T6" fmla="*/ 2 w 40"/>
                <a:gd name="T7" fmla="*/ 31 h 45"/>
                <a:gd name="T8" fmla="*/ 29 w 40"/>
                <a:gd name="T9" fmla="*/ 39 h 45"/>
              </a:gdLst>
              <a:ahLst/>
              <a:cxnLst>
                <a:cxn ang="0">
                  <a:pos x="T0" y="T1"/>
                </a:cxn>
                <a:cxn ang="0">
                  <a:pos x="T2" y="T3"/>
                </a:cxn>
                <a:cxn ang="0">
                  <a:pos x="T4" y="T5"/>
                </a:cxn>
                <a:cxn ang="0">
                  <a:pos x="T6" y="T7"/>
                </a:cxn>
                <a:cxn ang="0">
                  <a:pos x="T8" y="T9"/>
                </a:cxn>
              </a:cxnLst>
              <a:rect l="0" t="0" r="r" b="b"/>
              <a:pathLst>
                <a:path w="40" h="45">
                  <a:moveTo>
                    <a:pt x="29" y="39"/>
                  </a:moveTo>
                  <a:cubicBezTo>
                    <a:pt x="33" y="37"/>
                    <a:pt x="35" y="33"/>
                    <a:pt x="36" y="29"/>
                  </a:cubicBezTo>
                  <a:cubicBezTo>
                    <a:pt x="40" y="11"/>
                    <a:pt x="18" y="0"/>
                    <a:pt x="5" y="13"/>
                  </a:cubicBezTo>
                  <a:cubicBezTo>
                    <a:pt x="1" y="17"/>
                    <a:pt x="0" y="26"/>
                    <a:pt x="2" y="31"/>
                  </a:cubicBezTo>
                  <a:cubicBezTo>
                    <a:pt x="6" y="43"/>
                    <a:pt x="20" y="45"/>
                    <a:pt x="29" y="39"/>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67"/>
            <p:cNvSpPr/>
            <p:nvPr/>
          </p:nvSpPr>
          <p:spPr bwMode="auto">
            <a:xfrm>
              <a:off x="2916823" y="2963863"/>
              <a:ext cx="63500" cy="73025"/>
            </a:xfrm>
            <a:custGeom>
              <a:avLst/>
              <a:gdLst>
                <a:gd name="T0" fmla="*/ 11 w 15"/>
                <a:gd name="T1" fmla="*/ 15 h 17"/>
                <a:gd name="T2" fmla="*/ 13 w 15"/>
                <a:gd name="T3" fmla="*/ 11 h 17"/>
                <a:gd name="T4" fmla="*/ 1 w 15"/>
                <a:gd name="T5" fmla="*/ 5 h 17"/>
                <a:gd name="T6" fmla="*/ 0 w 15"/>
                <a:gd name="T7" fmla="*/ 12 h 17"/>
                <a:gd name="T8" fmla="*/ 11 w 15"/>
                <a:gd name="T9" fmla="*/ 15 h 17"/>
              </a:gdLst>
              <a:ahLst/>
              <a:cxnLst>
                <a:cxn ang="0">
                  <a:pos x="T0" y="T1"/>
                </a:cxn>
                <a:cxn ang="0">
                  <a:pos x="T2" y="T3"/>
                </a:cxn>
                <a:cxn ang="0">
                  <a:pos x="T4" y="T5"/>
                </a:cxn>
                <a:cxn ang="0">
                  <a:pos x="T6" y="T7"/>
                </a:cxn>
                <a:cxn ang="0">
                  <a:pos x="T8" y="T9"/>
                </a:cxn>
              </a:cxnLst>
              <a:rect l="0" t="0" r="r" b="b"/>
              <a:pathLst>
                <a:path w="15" h="17">
                  <a:moveTo>
                    <a:pt x="11" y="15"/>
                  </a:moveTo>
                  <a:cubicBezTo>
                    <a:pt x="12" y="14"/>
                    <a:pt x="13" y="13"/>
                    <a:pt x="13" y="11"/>
                  </a:cubicBezTo>
                  <a:cubicBezTo>
                    <a:pt x="15" y="4"/>
                    <a:pt x="6" y="0"/>
                    <a:pt x="1" y="5"/>
                  </a:cubicBezTo>
                  <a:cubicBezTo>
                    <a:pt x="0" y="7"/>
                    <a:pt x="0" y="10"/>
                    <a:pt x="0" y="12"/>
                  </a:cubicBezTo>
                  <a:cubicBezTo>
                    <a:pt x="2" y="16"/>
                    <a:pt x="7" y="17"/>
                    <a:pt x="11" y="15"/>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68"/>
            <p:cNvSpPr/>
            <p:nvPr/>
          </p:nvSpPr>
          <p:spPr bwMode="auto">
            <a:xfrm>
              <a:off x="4066173" y="3390900"/>
              <a:ext cx="1573213" cy="877888"/>
            </a:xfrm>
            <a:custGeom>
              <a:avLst/>
              <a:gdLst>
                <a:gd name="T0" fmla="*/ 193 w 371"/>
                <a:gd name="T1" fmla="*/ 4 h 206"/>
                <a:gd name="T2" fmla="*/ 158 w 371"/>
                <a:gd name="T3" fmla="*/ 65 h 206"/>
                <a:gd name="T4" fmla="*/ 104 w 371"/>
                <a:gd name="T5" fmla="*/ 16 h 206"/>
                <a:gd name="T6" fmla="*/ 97 w 371"/>
                <a:gd name="T7" fmla="*/ 15 h 206"/>
                <a:gd name="T8" fmla="*/ 94 w 371"/>
                <a:gd name="T9" fmla="*/ 20 h 206"/>
                <a:gd name="T10" fmla="*/ 94 w 371"/>
                <a:gd name="T11" fmla="*/ 21 h 206"/>
                <a:gd name="T12" fmla="*/ 100 w 371"/>
                <a:gd name="T13" fmla="*/ 92 h 206"/>
                <a:gd name="T14" fmla="*/ 35 w 371"/>
                <a:gd name="T15" fmla="*/ 75 h 206"/>
                <a:gd name="T16" fmla="*/ 29 w 371"/>
                <a:gd name="T17" fmla="*/ 77 h 206"/>
                <a:gd name="T18" fmla="*/ 28 w 371"/>
                <a:gd name="T19" fmla="*/ 81 h 206"/>
                <a:gd name="T20" fmla="*/ 28 w 371"/>
                <a:gd name="T21" fmla="*/ 84 h 206"/>
                <a:gd name="T22" fmla="*/ 59 w 371"/>
                <a:gd name="T23" fmla="*/ 145 h 206"/>
                <a:gd name="T24" fmla="*/ 2 w 371"/>
                <a:gd name="T25" fmla="*/ 136 h 206"/>
                <a:gd name="T26" fmla="*/ 0 w 371"/>
                <a:gd name="T27" fmla="*/ 148 h 206"/>
                <a:gd name="T28" fmla="*/ 69 w 371"/>
                <a:gd name="T29" fmla="*/ 159 h 206"/>
                <a:gd name="T30" fmla="*/ 75 w 371"/>
                <a:gd name="T31" fmla="*/ 156 h 206"/>
                <a:gd name="T32" fmla="*/ 76 w 371"/>
                <a:gd name="T33" fmla="*/ 153 h 206"/>
                <a:gd name="T34" fmla="*/ 76 w 371"/>
                <a:gd name="T35" fmla="*/ 150 h 206"/>
                <a:gd name="T36" fmla="*/ 45 w 371"/>
                <a:gd name="T37" fmla="*/ 90 h 206"/>
                <a:gd name="T38" fmla="*/ 105 w 371"/>
                <a:gd name="T39" fmla="*/ 106 h 206"/>
                <a:gd name="T40" fmla="*/ 111 w 371"/>
                <a:gd name="T41" fmla="*/ 105 h 206"/>
                <a:gd name="T42" fmla="*/ 113 w 371"/>
                <a:gd name="T43" fmla="*/ 100 h 206"/>
                <a:gd name="T44" fmla="*/ 113 w 371"/>
                <a:gd name="T45" fmla="*/ 100 h 206"/>
                <a:gd name="T46" fmla="*/ 107 w 371"/>
                <a:gd name="T47" fmla="*/ 35 h 206"/>
                <a:gd name="T48" fmla="*/ 155 w 371"/>
                <a:gd name="T49" fmla="*/ 79 h 206"/>
                <a:gd name="T50" fmla="*/ 160 w 371"/>
                <a:gd name="T51" fmla="*/ 81 h 206"/>
                <a:gd name="T52" fmla="*/ 165 w 371"/>
                <a:gd name="T53" fmla="*/ 78 h 206"/>
                <a:gd name="T54" fmla="*/ 195 w 371"/>
                <a:gd name="T55" fmla="*/ 25 h 206"/>
                <a:gd name="T56" fmla="*/ 205 w 371"/>
                <a:gd name="T57" fmla="*/ 83 h 206"/>
                <a:gd name="T58" fmla="*/ 208 w 371"/>
                <a:gd name="T59" fmla="*/ 88 h 206"/>
                <a:gd name="T60" fmla="*/ 214 w 371"/>
                <a:gd name="T61" fmla="*/ 88 h 206"/>
                <a:gd name="T62" fmla="*/ 263 w 371"/>
                <a:gd name="T63" fmla="*/ 55 h 206"/>
                <a:gd name="T64" fmla="*/ 252 w 371"/>
                <a:gd name="T65" fmla="*/ 114 h 206"/>
                <a:gd name="T66" fmla="*/ 252 w 371"/>
                <a:gd name="T67" fmla="*/ 115 h 206"/>
                <a:gd name="T68" fmla="*/ 254 w 371"/>
                <a:gd name="T69" fmla="*/ 119 h 206"/>
                <a:gd name="T70" fmla="*/ 259 w 371"/>
                <a:gd name="T71" fmla="*/ 121 h 206"/>
                <a:gd name="T72" fmla="*/ 313 w 371"/>
                <a:gd name="T73" fmla="*/ 109 h 206"/>
                <a:gd name="T74" fmla="*/ 288 w 371"/>
                <a:gd name="T75" fmla="*/ 161 h 206"/>
                <a:gd name="T76" fmla="*/ 287 w 371"/>
                <a:gd name="T77" fmla="*/ 164 h 206"/>
                <a:gd name="T78" fmla="*/ 288 w 371"/>
                <a:gd name="T79" fmla="*/ 167 h 206"/>
                <a:gd name="T80" fmla="*/ 294 w 371"/>
                <a:gd name="T81" fmla="*/ 170 h 206"/>
                <a:gd name="T82" fmla="*/ 348 w 371"/>
                <a:gd name="T83" fmla="*/ 164 h 206"/>
                <a:gd name="T84" fmla="*/ 315 w 371"/>
                <a:gd name="T85" fmla="*/ 197 h 206"/>
                <a:gd name="T86" fmla="*/ 323 w 371"/>
                <a:gd name="T87" fmla="*/ 206 h 206"/>
                <a:gd name="T88" fmla="*/ 369 w 371"/>
                <a:gd name="T89" fmla="*/ 161 h 206"/>
                <a:gd name="T90" fmla="*/ 370 w 371"/>
                <a:gd name="T91" fmla="*/ 154 h 206"/>
                <a:gd name="T92" fmla="*/ 364 w 371"/>
                <a:gd name="T93" fmla="*/ 151 h 206"/>
                <a:gd name="T94" fmla="*/ 303 w 371"/>
                <a:gd name="T95" fmla="*/ 156 h 206"/>
                <a:gd name="T96" fmla="*/ 330 w 371"/>
                <a:gd name="T97" fmla="*/ 103 h 206"/>
                <a:gd name="T98" fmla="*/ 330 w 371"/>
                <a:gd name="T99" fmla="*/ 100 h 206"/>
                <a:gd name="T100" fmla="*/ 329 w 371"/>
                <a:gd name="T101" fmla="*/ 96 h 206"/>
                <a:gd name="T102" fmla="*/ 323 w 371"/>
                <a:gd name="T103" fmla="*/ 94 h 206"/>
                <a:gd name="T104" fmla="*/ 266 w 371"/>
                <a:gd name="T105" fmla="*/ 107 h 206"/>
                <a:gd name="T106" fmla="*/ 277 w 371"/>
                <a:gd name="T107" fmla="*/ 43 h 206"/>
                <a:gd name="T108" fmla="*/ 278 w 371"/>
                <a:gd name="T109" fmla="*/ 42 h 206"/>
                <a:gd name="T110" fmla="*/ 275 w 371"/>
                <a:gd name="T111" fmla="*/ 37 h 206"/>
                <a:gd name="T112" fmla="*/ 268 w 371"/>
                <a:gd name="T113" fmla="*/ 37 h 206"/>
                <a:gd name="T114" fmla="*/ 215 w 371"/>
                <a:gd name="T115" fmla="*/ 72 h 206"/>
                <a:gd name="T116" fmla="*/ 205 w 371"/>
                <a:gd name="T117" fmla="*/ 6 h 206"/>
                <a:gd name="T118" fmla="*/ 200 w 371"/>
                <a:gd name="T119" fmla="*/ 1 h 206"/>
                <a:gd name="T120" fmla="*/ 193 w 371"/>
                <a:gd name="T121" fmla="*/ 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 h="206">
                  <a:moveTo>
                    <a:pt x="193" y="4"/>
                  </a:moveTo>
                  <a:cubicBezTo>
                    <a:pt x="193" y="4"/>
                    <a:pt x="164" y="54"/>
                    <a:pt x="158" y="65"/>
                  </a:cubicBezTo>
                  <a:cubicBezTo>
                    <a:pt x="149" y="57"/>
                    <a:pt x="104" y="16"/>
                    <a:pt x="104" y="16"/>
                  </a:cubicBezTo>
                  <a:cubicBezTo>
                    <a:pt x="102" y="14"/>
                    <a:pt x="99" y="14"/>
                    <a:pt x="97" y="15"/>
                  </a:cubicBezTo>
                  <a:cubicBezTo>
                    <a:pt x="95" y="16"/>
                    <a:pt x="94" y="18"/>
                    <a:pt x="94" y="20"/>
                  </a:cubicBezTo>
                  <a:cubicBezTo>
                    <a:pt x="94" y="20"/>
                    <a:pt x="94" y="21"/>
                    <a:pt x="94" y="21"/>
                  </a:cubicBezTo>
                  <a:cubicBezTo>
                    <a:pt x="94" y="21"/>
                    <a:pt x="99" y="78"/>
                    <a:pt x="100" y="92"/>
                  </a:cubicBezTo>
                  <a:cubicBezTo>
                    <a:pt x="87" y="89"/>
                    <a:pt x="35" y="75"/>
                    <a:pt x="35" y="75"/>
                  </a:cubicBezTo>
                  <a:cubicBezTo>
                    <a:pt x="33" y="75"/>
                    <a:pt x="30" y="75"/>
                    <a:pt x="29" y="77"/>
                  </a:cubicBezTo>
                  <a:cubicBezTo>
                    <a:pt x="28" y="78"/>
                    <a:pt x="28" y="80"/>
                    <a:pt x="28" y="81"/>
                  </a:cubicBezTo>
                  <a:cubicBezTo>
                    <a:pt x="28" y="82"/>
                    <a:pt x="28" y="83"/>
                    <a:pt x="28" y="84"/>
                  </a:cubicBezTo>
                  <a:cubicBezTo>
                    <a:pt x="28" y="84"/>
                    <a:pt x="51" y="129"/>
                    <a:pt x="59" y="145"/>
                  </a:cubicBezTo>
                  <a:cubicBezTo>
                    <a:pt x="43" y="142"/>
                    <a:pt x="2" y="136"/>
                    <a:pt x="2" y="136"/>
                  </a:cubicBezTo>
                  <a:cubicBezTo>
                    <a:pt x="0" y="148"/>
                    <a:pt x="0" y="148"/>
                    <a:pt x="0" y="148"/>
                  </a:cubicBezTo>
                  <a:cubicBezTo>
                    <a:pt x="69" y="159"/>
                    <a:pt x="69" y="159"/>
                    <a:pt x="69" y="159"/>
                  </a:cubicBezTo>
                  <a:cubicBezTo>
                    <a:pt x="71" y="159"/>
                    <a:pt x="74" y="158"/>
                    <a:pt x="75" y="156"/>
                  </a:cubicBezTo>
                  <a:cubicBezTo>
                    <a:pt x="76" y="155"/>
                    <a:pt x="76" y="154"/>
                    <a:pt x="76" y="153"/>
                  </a:cubicBezTo>
                  <a:cubicBezTo>
                    <a:pt x="76" y="152"/>
                    <a:pt x="76" y="151"/>
                    <a:pt x="76" y="150"/>
                  </a:cubicBezTo>
                  <a:cubicBezTo>
                    <a:pt x="76" y="150"/>
                    <a:pt x="54" y="107"/>
                    <a:pt x="45" y="90"/>
                  </a:cubicBezTo>
                  <a:cubicBezTo>
                    <a:pt x="63" y="95"/>
                    <a:pt x="105" y="106"/>
                    <a:pt x="105" y="106"/>
                  </a:cubicBezTo>
                  <a:cubicBezTo>
                    <a:pt x="107" y="106"/>
                    <a:pt x="109" y="106"/>
                    <a:pt x="111" y="105"/>
                  </a:cubicBezTo>
                  <a:cubicBezTo>
                    <a:pt x="112" y="104"/>
                    <a:pt x="113" y="102"/>
                    <a:pt x="113" y="100"/>
                  </a:cubicBezTo>
                  <a:cubicBezTo>
                    <a:pt x="113" y="100"/>
                    <a:pt x="113" y="100"/>
                    <a:pt x="113" y="100"/>
                  </a:cubicBezTo>
                  <a:cubicBezTo>
                    <a:pt x="113" y="100"/>
                    <a:pt x="109" y="55"/>
                    <a:pt x="107" y="35"/>
                  </a:cubicBezTo>
                  <a:cubicBezTo>
                    <a:pt x="122" y="49"/>
                    <a:pt x="155" y="79"/>
                    <a:pt x="155" y="79"/>
                  </a:cubicBezTo>
                  <a:cubicBezTo>
                    <a:pt x="157" y="80"/>
                    <a:pt x="159" y="81"/>
                    <a:pt x="160" y="81"/>
                  </a:cubicBezTo>
                  <a:cubicBezTo>
                    <a:pt x="162" y="80"/>
                    <a:pt x="164" y="79"/>
                    <a:pt x="165" y="78"/>
                  </a:cubicBezTo>
                  <a:cubicBezTo>
                    <a:pt x="165" y="78"/>
                    <a:pt x="185" y="43"/>
                    <a:pt x="195" y="25"/>
                  </a:cubicBezTo>
                  <a:cubicBezTo>
                    <a:pt x="199" y="45"/>
                    <a:pt x="205" y="83"/>
                    <a:pt x="205" y="83"/>
                  </a:cubicBezTo>
                  <a:cubicBezTo>
                    <a:pt x="205" y="85"/>
                    <a:pt x="206" y="87"/>
                    <a:pt x="208" y="88"/>
                  </a:cubicBezTo>
                  <a:cubicBezTo>
                    <a:pt x="210" y="89"/>
                    <a:pt x="212" y="89"/>
                    <a:pt x="214" y="88"/>
                  </a:cubicBezTo>
                  <a:cubicBezTo>
                    <a:pt x="214" y="88"/>
                    <a:pt x="247" y="65"/>
                    <a:pt x="263" y="55"/>
                  </a:cubicBezTo>
                  <a:cubicBezTo>
                    <a:pt x="259" y="73"/>
                    <a:pt x="252" y="114"/>
                    <a:pt x="252" y="114"/>
                  </a:cubicBezTo>
                  <a:cubicBezTo>
                    <a:pt x="252" y="114"/>
                    <a:pt x="252" y="115"/>
                    <a:pt x="252" y="115"/>
                  </a:cubicBezTo>
                  <a:cubicBezTo>
                    <a:pt x="252" y="117"/>
                    <a:pt x="253" y="118"/>
                    <a:pt x="254" y="119"/>
                  </a:cubicBezTo>
                  <a:cubicBezTo>
                    <a:pt x="255" y="121"/>
                    <a:pt x="257" y="121"/>
                    <a:pt x="259" y="121"/>
                  </a:cubicBezTo>
                  <a:cubicBezTo>
                    <a:pt x="259" y="121"/>
                    <a:pt x="297" y="112"/>
                    <a:pt x="313" y="109"/>
                  </a:cubicBezTo>
                  <a:cubicBezTo>
                    <a:pt x="306" y="124"/>
                    <a:pt x="288" y="161"/>
                    <a:pt x="288" y="161"/>
                  </a:cubicBezTo>
                  <a:cubicBezTo>
                    <a:pt x="287" y="162"/>
                    <a:pt x="287" y="163"/>
                    <a:pt x="287" y="164"/>
                  </a:cubicBezTo>
                  <a:cubicBezTo>
                    <a:pt x="287" y="165"/>
                    <a:pt x="287" y="166"/>
                    <a:pt x="288" y="167"/>
                  </a:cubicBezTo>
                  <a:cubicBezTo>
                    <a:pt x="289" y="169"/>
                    <a:pt x="292" y="170"/>
                    <a:pt x="294" y="170"/>
                  </a:cubicBezTo>
                  <a:cubicBezTo>
                    <a:pt x="294" y="170"/>
                    <a:pt x="328" y="166"/>
                    <a:pt x="348" y="164"/>
                  </a:cubicBezTo>
                  <a:cubicBezTo>
                    <a:pt x="335" y="177"/>
                    <a:pt x="315" y="197"/>
                    <a:pt x="315" y="197"/>
                  </a:cubicBezTo>
                  <a:cubicBezTo>
                    <a:pt x="323" y="206"/>
                    <a:pt x="323" y="206"/>
                    <a:pt x="323" y="206"/>
                  </a:cubicBezTo>
                  <a:cubicBezTo>
                    <a:pt x="369" y="161"/>
                    <a:pt x="369" y="161"/>
                    <a:pt x="369" y="161"/>
                  </a:cubicBezTo>
                  <a:cubicBezTo>
                    <a:pt x="371" y="159"/>
                    <a:pt x="371" y="157"/>
                    <a:pt x="370" y="154"/>
                  </a:cubicBezTo>
                  <a:cubicBezTo>
                    <a:pt x="369" y="152"/>
                    <a:pt x="367" y="151"/>
                    <a:pt x="364" y="151"/>
                  </a:cubicBezTo>
                  <a:cubicBezTo>
                    <a:pt x="364" y="151"/>
                    <a:pt x="319" y="155"/>
                    <a:pt x="303" y="156"/>
                  </a:cubicBezTo>
                  <a:cubicBezTo>
                    <a:pt x="310" y="143"/>
                    <a:pt x="330" y="103"/>
                    <a:pt x="330" y="103"/>
                  </a:cubicBezTo>
                  <a:cubicBezTo>
                    <a:pt x="330" y="102"/>
                    <a:pt x="330" y="101"/>
                    <a:pt x="330" y="100"/>
                  </a:cubicBezTo>
                  <a:cubicBezTo>
                    <a:pt x="330" y="99"/>
                    <a:pt x="330" y="97"/>
                    <a:pt x="329" y="96"/>
                  </a:cubicBezTo>
                  <a:cubicBezTo>
                    <a:pt x="328" y="94"/>
                    <a:pt x="325" y="94"/>
                    <a:pt x="323" y="94"/>
                  </a:cubicBezTo>
                  <a:cubicBezTo>
                    <a:pt x="323" y="94"/>
                    <a:pt x="279" y="104"/>
                    <a:pt x="266" y="107"/>
                  </a:cubicBezTo>
                  <a:cubicBezTo>
                    <a:pt x="268" y="93"/>
                    <a:pt x="277" y="43"/>
                    <a:pt x="277" y="43"/>
                  </a:cubicBezTo>
                  <a:cubicBezTo>
                    <a:pt x="278" y="43"/>
                    <a:pt x="278" y="42"/>
                    <a:pt x="278" y="42"/>
                  </a:cubicBezTo>
                  <a:cubicBezTo>
                    <a:pt x="278" y="40"/>
                    <a:pt x="277" y="38"/>
                    <a:pt x="275" y="37"/>
                  </a:cubicBezTo>
                  <a:cubicBezTo>
                    <a:pt x="273" y="36"/>
                    <a:pt x="270" y="36"/>
                    <a:pt x="268" y="37"/>
                  </a:cubicBezTo>
                  <a:cubicBezTo>
                    <a:pt x="268" y="37"/>
                    <a:pt x="227" y="64"/>
                    <a:pt x="215" y="72"/>
                  </a:cubicBezTo>
                  <a:cubicBezTo>
                    <a:pt x="213" y="58"/>
                    <a:pt x="205" y="6"/>
                    <a:pt x="205" y="6"/>
                  </a:cubicBezTo>
                  <a:cubicBezTo>
                    <a:pt x="204" y="3"/>
                    <a:pt x="202" y="1"/>
                    <a:pt x="200" y="1"/>
                  </a:cubicBezTo>
                  <a:cubicBezTo>
                    <a:pt x="197" y="0"/>
                    <a:pt x="195" y="2"/>
                    <a:pt x="193" y="4"/>
                  </a:cubicBezTo>
                  <a:close/>
                </a:path>
              </a:pathLst>
            </a:custGeom>
            <a:solidFill>
              <a:srgbClr val="EDE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69"/>
            <p:cNvSpPr/>
            <p:nvPr/>
          </p:nvSpPr>
          <p:spPr bwMode="auto">
            <a:xfrm>
              <a:off x="4294773" y="3641725"/>
              <a:ext cx="1089025" cy="611188"/>
            </a:xfrm>
            <a:custGeom>
              <a:avLst/>
              <a:gdLst>
                <a:gd name="T0" fmla="*/ 0 w 257"/>
                <a:gd name="T1" fmla="*/ 142 h 143"/>
                <a:gd name="T2" fmla="*/ 105 w 257"/>
                <a:gd name="T3" fmla="*/ 16 h 143"/>
                <a:gd name="T4" fmla="*/ 257 w 257"/>
                <a:gd name="T5" fmla="*/ 143 h 143"/>
                <a:gd name="T6" fmla="*/ 0 w 257"/>
                <a:gd name="T7" fmla="*/ 142 h 143"/>
              </a:gdLst>
              <a:ahLst/>
              <a:cxnLst>
                <a:cxn ang="0">
                  <a:pos x="T0" y="T1"/>
                </a:cxn>
                <a:cxn ang="0">
                  <a:pos x="T2" y="T3"/>
                </a:cxn>
                <a:cxn ang="0">
                  <a:pos x="T4" y="T5"/>
                </a:cxn>
                <a:cxn ang="0">
                  <a:pos x="T6" y="T7"/>
                </a:cxn>
              </a:cxnLst>
              <a:rect l="0" t="0" r="r" b="b"/>
              <a:pathLst>
                <a:path w="257" h="143">
                  <a:moveTo>
                    <a:pt x="0" y="142"/>
                  </a:moveTo>
                  <a:cubicBezTo>
                    <a:pt x="0" y="142"/>
                    <a:pt x="18" y="31"/>
                    <a:pt x="105" y="16"/>
                  </a:cubicBezTo>
                  <a:cubicBezTo>
                    <a:pt x="193" y="0"/>
                    <a:pt x="257" y="143"/>
                    <a:pt x="257" y="143"/>
                  </a:cubicBezTo>
                  <a:lnTo>
                    <a:pt x="0" y="142"/>
                  </a:lnTo>
                  <a:close/>
                </a:path>
              </a:pathLst>
            </a:custGeom>
            <a:solidFill>
              <a:srgbClr val="9A90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70"/>
            <p:cNvSpPr/>
            <p:nvPr/>
          </p:nvSpPr>
          <p:spPr bwMode="auto">
            <a:xfrm>
              <a:off x="4672598" y="3881438"/>
              <a:ext cx="279400" cy="58738"/>
            </a:xfrm>
            <a:custGeom>
              <a:avLst/>
              <a:gdLst>
                <a:gd name="T0" fmla="*/ 23 w 66"/>
                <a:gd name="T1" fmla="*/ 3 h 14"/>
                <a:gd name="T2" fmla="*/ 0 w 66"/>
                <a:gd name="T3" fmla="*/ 12 h 14"/>
                <a:gd name="T4" fmla="*/ 66 w 66"/>
                <a:gd name="T5" fmla="*/ 14 h 14"/>
                <a:gd name="T6" fmla="*/ 23 w 66"/>
                <a:gd name="T7" fmla="*/ 3 h 14"/>
              </a:gdLst>
              <a:ahLst/>
              <a:cxnLst>
                <a:cxn ang="0">
                  <a:pos x="T0" y="T1"/>
                </a:cxn>
                <a:cxn ang="0">
                  <a:pos x="T2" y="T3"/>
                </a:cxn>
                <a:cxn ang="0">
                  <a:pos x="T4" y="T5"/>
                </a:cxn>
                <a:cxn ang="0">
                  <a:pos x="T6" y="T7"/>
                </a:cxn>
              </a:cxnLst>
              <a:rect l="0" t="0" r="r" b="b"/>
              <a:pathLst>
                <a:path w="66" h="14">
                  <a:moveTo>
                    <a:pt x="23" y="3"/>
                  </a:moveTo>
                  <a:cubicBezTo>
                    <a:pt x="14" y="5"/>
                    <a:pt x="7" y="8"/>
                    <a:pt x="0" y="12"/>
                  </a:cubicBezTo>
                  <a:cubicBezTo>
                    <a:pt x="66" y="14"/>
                    <a:pt x="66" y="14"/>
                    <a:pt x="66" y="14"/>
                  </a:cubicBezTo>
                  <a:cubicBezTo>
                    <a:pt x="53" y="5"/>
                    <a:pt x="39" y="0"/>
                    <a:pt x="23" y="3"/>
                  </a:cubicBezTo>
                  <a:close/>
                </a:path>
              </a:pathLst>
            </a:custGeom>
            <a:solidFill>
              <a:srgbClr val="FF90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71"/>
            <p:cNvSpPr/>
            <p:nvPr/>
          </p:nvSpPr>
          <p:spPr bwMode="auto">
            <a:xfrm>
              <a:off x="4609098" y="3932238"/>
              <a:ext cx="393700" cy="50800"/>
            </a:xfrm>
            <a:custGeom>
              <a:avLst/>
              <a:gdLst>
                <a:gd name="T0" fmla="*/ 15 w 93"/>
                <a:gd name="T1" fmla="*/ 0 h 12"/>
                <a:gd name="T2" fmla="*/ 0 w 93"/>
                <a:gd name="T3" fmla="*/ 11 h 12"/>
                <a:gd name="T4" fmla="*/ 93 w 93"/>
                <a:gd name="T5" fmla="*/ 12 h 12"/>
                <a:gd name="T6" fmla="*/ 81 w 93"/>
                <a:gd name="T7" fmla="*/ 2 h 12"/>
                <a:gd name="T8" fmla="*/ 15 w 93"/>
                <a:gd name="T9" fmla="*/ 0 h 12"/>
              </a:gdLst>
              <a:ahLst/>
              <a:cxnLst>
                <a:cxn ang="0">
                  <a:pos x="T0" y="T1"/>
                </a:cxn>
                <a:cxn ang="0">
                  <a:pos x="T2" y="T3"/>
                </a:cxn>
                <a:cxn ang="0">
                  <a:pos x="T4" y="T5"/>
                </a:cxn>
                <a:cxn ang="0">
                  <a:pos x="T6" y="T7"/>
                </a:cxn>
                <a:cxn ang="0">
                  <a:pos x="T8" y="T9"/>
                </a:cxn>
              </a:cxnLst>
              <a:rect l="0" t="0" r="r" b="b"/>
              <a:pathLst>
                <a:path w="93" h="12">
                  <a:moveTo>
                    <a:pt x="15" y="0"/>
                  </a:moveTo>
                  <a:cubicBezTo>
                    <a:pt x="9" y="3"/>
                    <a:pt x="5" y="7"/>
                    <a:pt x="0" y="11"/>
                  </a:cubicBezTo>
                  <a:cubicBezTo>
                    <a:pt x="93" y="12"/>
                    <a:pt x="93" y="12"/>
                    <a:pt x="93" y="12"/>
                  </a:cubicBezTo>
                  <a:cubicBezTo>
                    <a:pt x="89" y="8"/>
                    <a:pt x="85" y="5"/>
                    <a:pt x="81" y="2"/>
                  </a:cubicBezTo>
                  <a:lnTo>
                    <a:pt x="1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72"/>
            <p:cNvSpPr/>
            <p:nvPr/>
          </p:nvSpPr>
          <p:spPr bwMode="auto">
            <a:xfrm>
              <a:off x="4561473" y="3979863"/>
              <a:ext cx="496888" cy="63500"/>
            </a:xfrm>
            <a:custGeom>
              <a:avLst/>
              <a:gdLst>
                <a:gd name="T0" fmla="*/ 104 w 117"/>
                <a:gd name="T1" fmla="*/ 1 h 15"/>
                <a:gd name="T2" fmla="*/ 11 w 117"/>
                <a:gd name="T3" fmla="*/ 0 h 15"/>
                <a:gd name="T4" fmla="*/ 0 w 117"/>
                <a:gd name="T5" fmla="*/ 14 h 15"/>
                <a:gd name="T6" fmla="*/ 117 w 117"/>
                <a:gd name="T7" fmla="*/ 15 h 15"/>
                <a:gd name="T8" fmla="*/ 104 w 117"/>
                <a:gd name="T9" fmla="*/ 1 h 15"/>
              </a:gdLst>
              <a:ahLst/>
              <a:cxnLst>
                <a:cxn ang="0">
                  <a:pos x="T0" y="T1"/>
                </a:cxn>
                <a:cxn ang="0">
                  <a:pos x="T2" y="T3"/>
                </a:cxn>
                <a:cxn ang="0">
                  <a:pos x="T4" y="T5"/>
                </a:cxn>
                <a:cxn ang="0">
                  <a:pos x="T6" y="T7"/>
                </a:cxn>
                <a:cxn ang="0">
                  <a:pos x="T8" y="T9"/>
                </a:cxn>
              </a:cxnLst>
              <a:rect l="0" t="0" r="r" b="b"/>
              <a:pathLst>
                <a:path w="117" h="15">
                  <a:moveTo>
                    <a:pt x="104" y="1"/>
                  </a:moveTo>
                  <a:cubicBezTo>
                    <a:pt x="11" y="0"/>
                    <a:pt x="11" y="0"/>
                    <a:pt x="11" y="0"/>
                  </a:cubicBezTo>
                  <a:cubicBezTo>
                    <a:pt x="7" y="4"/>
                    <a:pt x="3" y="9"/>
                    <a:pt x="0" y="14"/>
                  </a:cubicBezTo>
                  <a:cubicBezTo>
                    <a:pt x="117" y="15"/>
                    <a:pt x="117" y="15"/>
                    <a:pt x="117" y="15"/>
                  </a:cubicBezTo>
                  <a:cubicBezTo>
                    <a:pt x="113" y="10"/>
                    <a:pt x="109" y="5"/>
                    <a:pt x="104" y="1"/>
                  </a:cubicBezTo>
                  <a:close/>
                </a:path>
              </a:pathLst>
            </a:custGeom>
            <a:solidFill>
              <a:srgbClr val="FF90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73"/>
            <p:cNvSpPr/>
            <p:nvPr/>
          </p:nvSpPr>
          <p:spPr bwMode="auto">
            <a:xfrm>
              <a:off x="4528136" y="4038600"/>
              <a:ext cx="576263" cy="65088"/>
            </a:xfrm>
            <a:custGeom>
              <a:avLst/>
              <a:gdLst>
                <a:gd name="T0" fmla="*/ 125 w 136"/>
                <a:gd name="T1" fmla="*/ 1 h 15"/>
                <a:gd name="T2" fmla="*/ 8 w 136"/>
                <a:gd name="T3" fmla="*/ 0 h 15"/>
                <a:gd name="T4" fmla="*/ 0 w 136"/>
                <a:gd name="T5" fmla="*/ 14 h 15"/>
                <a:gd name="T6" fmla="*/ 136 w 136"/>
                <a:gd name="T7" fmla="*/ 15 h 15"/>
                <a:gd name="T8" fmla="*/ 125 w 136"/>
                <a:gd name="T9" fmla="*/ 1 h 15"/>
              </a:gdLst>
              <a:ahLst/>
              <a:cxnLst>
                <a:cxn ang="0">
                  <a:pos x="T0" y="T1"/>
                </a:cxn>
                <a:cxn ang="0">
                  <a:pos x="T2" y="T3"/>
                </a:cxn>
                <a:cxn ang="0">
                  <a:pos x="T4" y="T5"/>
                </a:cxn>
                <a:cxn ang="0">
                  <a:pos x="T6" y="T7"/>
                </a:cxn>
                <a:cxn ang="0">
                  <a:pos x="T8" y="T9"/>
                </a:cxn>
              </a:cxnLst>
              <a:rect l="0" t="0" r="r" b="b"/>
              <a:pathLst>
                <a:path w="136" h="15">
                  <a:moveTo>
                    <a:pt x="125" y="1"/>
                  </a:moveTo>
                  <a:cubicBezTo>
                    <a:pt x="8" y="0"/>
                    <a:pt x="8" y="0"/>
                    <a:pt x="8" y="0"/>
                  </a:cubicBezTo>
                  <a:cubicBezTo>
                    <a:pt x="5" y="5"/>
                    <a:pt x="2" y="9"/>
                    <a:pt x="0" y="14"/>
                  </a:cubicBezTo>
                  <a:cubicBezTo>
                    <a:pt x="136" y="15"/>
                    <a:pt x="136" y="15"/>
                    <a:pt x="136" y="15"/>
                  </a:cubicBezTo>
                  <a:cubicBezTo>
                    <a:pt x="133" y="10"/>
                    <a:pt x="129" y="5"/>
                    <a:pt x="125"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74"/>
            <p:cNvSpPr/>
            <p:nvPr/>
          </p:nvSpPr>
          <p:spPr bwMode="auto">
            <a:xfrm>
              <a:off x="4502736" y="4098925"/>
              <a:ext cx="644525" cy="68263"/>
            </a:xfrm>
            <a:custGeom>
              <a:avLst/>
              <a:gdLst>
                <a:gd name="T0" fmla="*/ 142 w 152"/>
                <a:gd name="T1" fmla="*/ 1 h 16"/>
                <a:gd name="T2" fmla="*/ 6 w 152"/>
                <a:gd name="T3" fmla="*/ 0 h 16"/>
                <a:gd name="T4" fmla="*/ 0 w 152"/>
                <a:gd name="T5" fmla="*/ 12 h 16"/>
                <a:gd name="T6" fmla="*/ 152 w 152"/>
                <a:gd name="T7" fmla="*/ 16 h 16"/>
                <a:gd name="T8" fmla="*/ 142 w 152"/>
                <a:gd name="T9" fmla="*/ 1 h 16"/>
              </a:gdLst>
              <a:ahLst/>
              <a:cxnLst>
                <a:cxn ang="0">
                  <a:pos x="T0" y="T1"/>
                </a:cxn>
                <a:cxn ang="0">
                  <a:pos x="T2" y="T3"/>
                </a:cxn>
                <a:cxn ang="0">
                  <a:pos x="T4" y="T5"/>
                </a:cxn>
                <a:cxn ang="0">
                  <a:pos x="T6" y="T7"/>
                </a:cxn>
                <a:cxn ang="0">
                  <a:pos x="T8" y="T9"/>
                </a:cxn>
              </a:cxnLst>
              <a:rect l="0" t="0" r="r" b="b"/>
              <a:pathLst>
                <a:path w="152" h="16">
                  <a:moveTo>
                    <a:pt x="142" y="1"/>
                  </a:moveTo>
                  <a:cubicBezTo>
                    <a:pt x="6" y="0"/>
                    <a:pt x="6" y="0"/>
                    <a:pt x="6" y="0"/>
                  </a:cubicBezTo>
                  <a:cubicBezTo>
                    <a:pt x="4" y="4"/>
                    <a:pt x="2" y="9"/>
                    <a:pt x="0" y="12"/>
                  </a:cubicBezTo>
                  <a:cubicBezTo>
                    <a:pt x="152" y="16"/>
                    <a:pt x="152" y="16"/>
                    <a:pt x="152" y="16"/>
                  </a:cubicBezTo>
                  <a:cubicBezTo>
                    <a:pt x="149" y="12"/>
                    <a:pt x="146" y="6"/>
                    <a:pt x="142" y="1"/>
                  </a:cubicBezTo>
                  <a:close/>
                </a:path>
              </a:pathLst>
            </a:custGeom>
            <a:solidFill>
              <a:srgbClr val="FF90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75"/>
            <p:cNvSpPr/>
            <p:nvPr/>
          </p:nvSpPr>
          <p:spPr bwMode="auto">
            <a:xfrm>
              <a:off x="4485273" y="4149725"/>
              <a:ext cx="687388" cy="63500"/>
            </a:xfrm>
            <a:custGeom>
              <a:avLst/>
              <a:gdLst>
                <a:gd name="T0" fmla="*/ 156 w 162"/>
                <a:gd name="T1" fmla="*/ 4 h 15"/>
                <a:gd name="T2" fmla="*/ 4 w 162"/>
                <a:gd name="T3" fmla="*/ 0 h 15"/>
                <a:gd name="T4" fmla="*/ 0 w 162"/>
                <a:gd name="T5" fmla="*/ 13 h 15"/>
                <a:gd name="T6" fmla="*/ 162 w 162"/>
                <a:gd name="T7" fmla="*/ 15 h 15"/>
                <a:gd name="T8" fmla="*/ 156 w 162"/>
                <a:gd name="T9" fmla="*/ 4 h 15"/>
              </a:gdLst>
              <a:ahLst/>
              <a:cxnLst>
                <a:cxn ang="0">
                  <a:pos x="T0" y="T1"/>
                </a:cxn>
                <a:cxn ang="0">
                  <a:pos x="T2" y="T3"/>
                </a:cxn>
                <a:cxn ang="0">
                  <a:pos x="T4" y="T5"/>
                </a:cxn>
                <a:cxn ang="0">
                  <a:pos x="T6" y="T7"/>
                </a:cxn>
                <a:cxn ang="0">
                  <a:pos x="T8" y="T9"/>
                </a:cxn>
              </a:cxnLst>
              <a:rect l="0" t="0" r="r" b="b"/>
              <a:pathLst>
                <a:path w="162" h="15">
                  <a:moveTo>
                    <a:pt x="156" y="4"/>
                  </a:moveTo>
                  <a:cubicBezTo>
                    <a:pt x="4" y="0"/>
                    <a:pt x="4" y="0"/>
                    <a:pt x="4" y="0"/>
                  </a:cubicBezTo>
                  <a:cubicBezTo>
                    <a:pt x="3" y="5"/>
                    <a:pt x="1" y="10"/>
                    <a:pt x="0" y="13"/>
                  </a:cubicBezTo>
                  <a:cubicBezTo>
                    <a:pt x="162" y="15"/>
                    <a:pt x="162" y="15"/>
                    <a:pt x="162" y="15"/>
                  </a:cubicBezTo>
                  <a:cubicBezTo>
                    <a:pt x="161" y="12"/>
                    <a:pt x="159" y="8"/>
                    <a:pt x="156" y="4"/>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76"/>
            <p:cNvSpPr/>
            <p:nvPr/>
          </p:nvSpPr>
          <p:spPr bwMode="auto">
            <a:xfrm>
              <a:off x="4477336" y="4205288"/>
              <a:ext cx="711200" cy="42863"/>
            </a:xfrm>
            <a:custGeom>
              <a:avLst/>
              <a:gdLst>
                <a:gd name="T0" fmla="*/ 2 w 168"/>
                <a:gd name="T1" fmla="*/ 0 h 10"/>
                <a:gd name="T2" fmla="*/ 0 w 168"/>
                <a:gd name="T3" fmla="*/ 9 h 10"/>
                <a:gd name="T4" fmla="*/ 168 w 168"/>
                <a:gd name="T5" fmla="*/ 10 h 10"/>
                <a:gd name="T6" fmla="*/ 164 w 168"/>
                <a:gd name="T7" fmla="*/ 2 h 10"/>
                <a:gd name="T8" fmla="*/ 2 w 168"/>
                <a:gd name="T9" fmla="*/ 0 h 10"/>
              </a:gdLst>
              <a:ahLst/>
              <a:cxnLst>
                <a:cxn ang="0">
                  <a:pos x="T0" y="T1"/>
                </a:cxn>
                <a:cxn ang="0">
                  <a:pos x="T2" y="T3"/>
                </a:cxn>
                <a:cxn ang="0">
                  <a:pos x="T4" y="T5"/>
                </a:cxn>
                <a:cxn ang="0">
                  <a:pos x="T6" y="T7"/>
                </a:cxn>
                <a:cxn ang="0">
                  <a:pos x="T8" y="T9"/>
                </a:cxn>
              </a:cxnLst>
              <a:rect l="0" t="0" r="r" b="b"/>
              <a:pathLst>
                <a:path w="168" h="10">
                  <a:moveTo>
                    <a:pt x="2" y="0"/>
                  </a:moveTo>
                  <a:cubicBezTo>
                    <a:pt x="1" y="6"/>
                    <a:pt x="0" y="9"/>
                    <a:pt x="0" y="9"/>
                  </a:cubicBezTo>
                  <a:cubicBezTo>
                    <a:pt x="168" y="10"/>
                    <a:pt x="168" y="10"/>
                    <a:pt x="168" y="10"/>
                  </a:cubicBezTo>
                  <a:cubicBezTo>
                    <a:pt x="168" y="10"/>
                    <a:pt x="167" y="7"/>
                    <a:pt x="164" y="2"/>
                  </a:cubicBezTo>
                  <a:lnTo>
                    <a:pt x="2" y="0"/>
                  </a:lnTo>
                  <a:close/>
                </a:path>
              </a:pathLst>
            </a:custGeom>
            <a:solidFill>
              <a:srgbClr val="FF90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Oval 77"/>
            <p:cNvSpPr>
              <a:spLocks noChangeArrowheads="1"/>
            </p:cNvSpPr>
            <p:nvPr/>
          </p:nvSpPr>
          <p:spPr bwMode="auto">
            <a:xfrm>
              <a:off x="4401136" y="4137025"/>
              <a:ext cx="33338" cy="34925"/>
            </a:xfrm>
            <a:prstGeom prst="ellipse">
              <a:avLst/>
            </a:prstGeom>
            <a:solidFill>
              <a:srgbClr val="FFE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Oval 78"/>
            <p:cNvSpPr>
              <a:spLocks noChangeArrowheads="1"/>
            </p:cNvSpPr>
            <p:nvPr/>
          </p:nvSpPr>
          <p:spPr bwMode="auto">
            <a:xfrm>
              <a:off x="4493211" y="3940175"/>
              <a:ext cx="34925" cy="39688"/>
            </a:xfrm>
            <a:prstGeom prst="ellipse">
              <a:avLst/>
            </a:prstGeom>
            <a:solidFill>
              <a:srgbClr val="FFE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Oval 79"/>
            <p:cNvSpPr>
              <a:spLocks noChangeArrowheads="1"/>
            </p:cNvSpPr>
            <p:nvPr/>
          </p:nvSpPr>
          <p:spPr bwMode="auto">
            <a:xfrm>
              <a:off x="4680536" y="3808413"/>
              <a:ext cx="33338" cy="34925"/>
            </a:xfrm>
            <a:prstGeom prst="ellipse">
              <a:avLst/>
            </a:prstGeom>
            <a:solidFill>
              <a:srgbClr val="FFE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Oval 80"/>
            <p:cNvSpPr>
              <a:spLocks noChangeArrowheads="1"/>
            </p:cNvSpPr>
            <p:nvPr/>
          </p:nvSpPr>
          <p:spPr bwMode="auto">
            <a:xfrm>
              <a:off x="4863098" y="3808413"/>
              <a:ext cx="33338" cy="34925"/>
            </a:xfrm>
            <a:prstGeom prst="ellipse">
              <a:avLst/>
            </a:prstGeom>
            <a:solidFill>
              <a:srgbClr val="FFE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Oval 81"/>
            <p:cNvSpPr>
              <a:spLocks noChangeArrowheads="1"/>
            </p:cNvSpPr>
            <p:nvPr/>
          </p:nvSpPr>
          <p:spPr bwMode="auto">
            <a:xfrm>
              <a:off x="5048836" y="3911600"/>
              <a:ext cx="34925" cy="33338"/>
            </a:xfrm>
            <a:prstGeom prst="ellipse">
              <a:avLst/>
            </a:prstGeom>
            <a:solidFill>
              <a:srgbClr val="FFE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Oval 82"/>
            <p:cNvSpPr>
              <a:spLocks noChangeArrowheads="1"/>
            </p:cNvSpPr>
            <p:nvPr/>
          </p:nvSpPr>
          <p:spPr bwMode="auto">
            <a:xfrm>
              <a:off x="5159961" y="4060825"/>
              <a:ext cx="33338" cy="33338"/>
            </a:xfrm>
            <a:prstGeom prst="ellipse">
              <a:avLst/>
            </a:prstGeom>
            <a:solidFill>
              <a:srgbClr val="FFE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Oval 83"/>
            <p:cNvSpPr>
              <a:spLocks noChangeArrowheads="1"/>
            </p:cNvSpPr>
            <p:nvPr/>
          </p:nvSpPr>
          <p:spPr bwMode="auto">
            <a:xfrm>
              <a:off x="5252036" y="4175125"/>
              <a:ext cx="34925" cy="34925"/>
            </a:xfrm>
            <a:prstGeom prst="ellipse">
              <a:avLst/>
            </a:prstGeom>
            <a:solidFill>
              <a:srgbClr val="FFE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84"/>
            <p:cNvSpPr/>
            <p:nvPr/>
          </p:nvSpPr>
          <p:spPr bwMode="auto">
            <a:xfrm>
              <a:off x="2373898" y="2619375"/>
              <a:ext cx="80963" cy="134938"/>
            </a:xfrm>
            <a:custGeom>
              <a:avLst/>
              <a:gdLst>
                <a:gd name="T0" fmla="*/ 19 w 19"/>
                <a:gd name="T1" fmla="*/ 0 h 32"/>
                <a:gd name="T2" fmla="*/ 1 w 19"/>
                <a:gd name="T3" fmla="*/ 5 h 32"/>
                <a:gd name="T4" fmla="*/ 0 w 19"/>
                <a:gd name="T5" fmla="*/ 30 h 32"/>
                <a:gd name="T6" fmla="*/ 19 w 19"/>
                <a:gd name="T7" fmla="*/ 32 h 32"/>
                <a:gd name="T8" fmla="*/ 19 w 19"/>
                <a:gd name="T9" fmla="*/ 0 h 32"/>
              </a:gdLst>
              <a:ahLst/>
              <a:cxnLst>
                <a:cxn ang="0">
                  <a:pos x="T0" y="T1"/>
                </a:cxn>
                <a:cxn ang="0">
                  <a:pos x="T2" y="T3"/>
                </a:cxn>
                <a:cxn ang="0">
                  <a:pos x="T4" y="T5"/>
                </a:cxn>
                <a:cxn ang="0">
                  <a:pos x="T6" y="T7"/>
                </a:cxn>
                <a:cxn ang="0">
                  <a:pos x="T8" y="T9"/>
                </a:cxn>
              </a:cxnLst>
              <a:rect l="0" t="0" r="r" b="b"/>
              <a:pathLst>
                <a:path w="19" h="32">
                  <a:moveTo>
                    <a:pt x="19" y="0"/>
                  </a:moveTo>
                  <a:cubicBezTo>
                    <a:pt x="19" y="0"/>
                    <a:pt x="3" y="2"/>
                    <a:pt x="1" y="5"/>
                  </a:cubicBezTo>
                  <a:cubicBezTo>
                    <a:pt x="0" y="9"/>
                    <a:pt x="0" y="30"/>
                    <a:pt x="0" y="30"/>
                  </a:cubicBezTo>
                  <a:cubicBezTo>
                    <a:pt x="0" y="30"/>
                    <a:pt x="17" y="32"/>
                    <a:pt x="19" y="32"/>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85"/>
            <p:cNvSpPr/>
            <p:nvPr/>
          </p:nvSpPr>
          <p:spPr bwMode="auto">
            <a:xfrm>
              <a:off x="2485023" y="2622550"/>
              <a:ext cx="101600" cy="141288"/>
            </a:xfrm>
            <a:custGeom>
              <a:avLst/>
              <a:gdLst>
                <a:gd name="T0" fmla="*/ 1 w 24"/>
                <a:gd name="T1" fmla="*/ 0 h 33"/>
                <a:gd name="T2" fmla="*/ 0 w 24"/>
                <a:gd name="T3" fmla="*/ 31 h 33"/>
                <a:gd name="T4" fmla="*/ 24 w 24"/>
                <a:gd name="T5" fmla="*/ 33 h 33"/>
                <a:gd name="T6" fmla="*/ 24 w 24"/>
                <a:gd name="T7" fmla="*/ 2 h 33"/>
                <a:gd name="T8" fmla="*/ 1 w 24"/>
                <a:gd name="T9" fmla="*/ 0 h 33"/>
              </a:gdLst>
              <a:ahLst/>
              <a:cxnLst>
                <a:cxn ang="0">
                  <a:pos x="T0" y="T1"/>
                </a:cxn>
                <a:cxn ang="0">
                  <a:pos x="T2" y="T3"/>
                </a:cxn>
                <a:cxn ang="0">
                  <a:pos x="T4" y="T5"/>
                </a:cxn>
                <a:cxn ang="0">
                  <a:pos x="T6" y="T7"/>
                </a:cxn>
                <a:cxn ang="0">
                  <a:pos x="T8" y="T9"/>
                </a:cxn>
              </a:cxnLst>
              <a:rect l="0" t="0" r="r" b="b"/>
              <a:pathLst>
                <a:path w="24" h="33">
                  <a:moveTo>
                    <a:pt x="1" y="0"/>
                  </a:moveTo>
                  <a:cubicBezTo>
                    <a:pt x="0" y="31"/>
                    <a:pt x="0" y="31"/>
                    <a:pt x="0" y="31"/>
                  </a:cubicBezTo>
                  <a:cubicBezTo>
                    <a:pt x="24" y="33"/>
                    <a:pt x="24" y="33"/>
                    <a:pt x="24" y="33"/>
                  </a:cubicBezTo>
                  <a:cubicBezTo>
                    <a:pt x="24" y="2"/>
                    <a:pt x="24" y="2"/>
                    <a:pt x="24" y="2"/>
                  </a:cubicBezTo>
                  <a:cubicBezTo>
                    <a:pt x="24" y="2"/>
                    <a:pt x="14"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86"/>
            <p:cNvSpPr/>
            <p:nvPr/>
          </p:nvSpPr>
          <p:spPr bwMode="auto">
            <a:xfrm>
              <a:off x="2619961" y="2632075"/>
              <a:ext cx="101600" cy="139700"/>
            </a:xfrm>
            <a:custGeom>
              <a:avLst/>
              <a:gdLst>
                <a:gd name="T0" fmla="*/ 1 w 24"/>
                <a:gd name="T1" fmla="*/ 1 h 33"/>
                <a:gd name="T2" fmla="*/ 0 w 24"/>
                <a:gd name="T3" fmla="*/ 31 h 33"/>
                <a:gd name="T4" fmla="*/ 24 w 24"/>
                <a:gd name="T5" fmla="*/ 33 h 33"/>
                <a:gd name="T6" fmla="*/ 24 w 24"/>
                <a:gd name="T7" fmla="*/ 3 h 33"/>
                <a:gd name="T8" fmla="*/ 1 w 24"/>
                <a:gd name="T9" fmla="*/ 1 h 33"/>
              </a:gdLst>
              <a:ahLst/>
              <a:cxnLst>
                <a:cxn ang="0">
                  <a:pos x="T0" y="T1"/>
                </a:cxn>
                <a:cxn ang="0">
                  <a:pos x="T2" y="T3"/>
                </a:cxn>
                <a:cxn ang="0">
                  <a:pos x="T4" y="T5"/>
                </a:cxn>
                <a:cxn ang="0">
                  <a:pos x="T6" y="T7"/>
                </a:cxn>
                <a:cxn ang="0">
                  <a:pos x="T8" y="T9"/>
                </a:cxn>
              </a:cxnLst>
              <a:rect l="0" t="0" r="r" b="b"/>
              <a:pathLst>
                <a:path w="24" h="33">
                  <a:moveTo>
                    <a:pt x="1" y="1"/>
                  </a:moveTo>
                  <a:cubicBezTo>
                    <a:pt x="0" y="31"/>
                    <a:pt x="0" y="31"/>
                    <a:pt x="0" y="31"/>
                  </a:cubicBezTo>
                  <a:cubicBezTo>
                    <a:pt x="24" y="33"/>
                    <a:pt x="24" y="33"/>
                    <a:pt x="24" y="33"/>
                  </a:cubicBezTo>
                  <a:cubicBezTo>
                    <a:pt x="24" y="3"/>
                    <a:pt x="24" y="3"/>
                    <a:pt x="24" y="3"/>
                  </a:cubicBezTo>
                  <a:cubicBezTo>
                    <a:pt x="24" y="3"/>
                    <a:pt x="15"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Freeform 87"/>
            <p:cNvSpPr/>
            <p:nvPr/>
          </p:nvSpPr>
          <p:spPr bwMode="auto">
            <a:xfrm>
              <a:off x="2769186" y="2644775"/>
              <a:ext cx="101600" cy="139700"/>
            </a:xfrm>
            <a:custGeom>
              <a:avLst/>
              <a:gdLst>
                <a:gd name="T0" fmla="*/ 1 w 24"/>
                <a:gd name="T1" fmla="*/ 1 h 33"/>
                <a:gd name="T2" fmla="*/ 0 w 24"/>
                <a:gd name="T3" fmla="*/ 31 h 33"/>
                <a:gd name="T4" fmla="*/ 24 w 24"/>
                <a:gd name="T5" fmla="*/ 33 h 33"/>
                <a:gd name="T6" fmla="*/ 24 w 24"/>
                <a:gd name="T7" fmla="*/ 2 h 33"/>
                <a:gd name="T8" fmla="*/ 1 w 24"/>
                <a:gd name="T9" fmla="*/ 1 h 33"/>
              </a:gdLst>
              <a:ahLst/>
              <a:cxnLst>
                <a:cxn ang="0">
                  <a:pos x="T0" y="T1"/>
                </a:cxn>
                <a:cxn ang="0">
                  <a:pos x="T2" y="T3"/>
                </a:cxn>
                <a:cxn ang="0">
                  <a:pos x="T4" y="T5"/>
                </a:cxn>
                <a:cxn ang="0">
                  <a:pos x="T6" y="T7"/>
                </a:cxn>
                <a:cxn ang="0">
                  <a:pos x="T8" y="T9"/>
                </a:cxn>
              </a:cxnLst>
              <a:rect l="0" t="0" r="r" b="b"/>
              <a:pathLst>
                <a:path w="24" h="33">
                  <a:moveTo>
                    <a:pt x="1" y="1"/>
                  </a:moveTo>
                  <a:cubicBezTo>
                    <a:pt x="0" y="31"/>
                    <a:pt x="0" y="31"/>
                    <a:pt x="0" y="31"/>
                  </a:cubicBezTo>
                  <a:cubicBezTo>
                    <a:pt x="24" y="33"/>
                    <a:pt x="24" y="33"/>
                    <a:pt x="24" y="33"/>
                  </a:cubicBezTo>
                  <a:cubicBezTo>
                    <a:pt x="24" y="2"/>
                    <a:pt x="24" y="2"/>
                    <a:pt x="24" y="2"/>
                  </a:cubicBezTo>
                  <a:cubicBezTo>
                    <a:pt x="24" y="2"/>
                    <a:pt x="15"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Freeform 88"/>
            <p:cNvSpPr/>
            <p:nvPr/>
          </p:nvSpPr>
          <p:spPr bwMode="auto">
            <a:xfrm>
              <a:off x="2908886" y="2660650"/>
              <a:ext cx="177800" cy="141288"/>
            </a:xfrm>
            <a:custGeom>
              <a:avLst/>
              <a:gdLst>
                <a:gd name="T0" fmla="*/ 1 w 42"/>
                <a:gd name="T1" fmla="*/ 0 h 33"/>
                <a:gd name="T2" fmla="*/ 0 w 42"/>
                <a:gd name="T3" fmla="*/ 29 h 33"/>
                <a:gd name="T4" fmla="*/ 40 w 42"/>
                <a:gd name="T5" fmla="*/ 33 h 33"/>
                <a:gd name="T6" fmla="*/ 38 w 42"/>
                <a:gd name="T7" fmla="*/ 8 h 33"/>
                <a:gd name="T8" fmla="*/ 1 w 42"/>
                <a:gd name="T9" fmla="*/ 0 h 33"/>
              </a:gdLst>
              <a:ahLst/>
              <a:cxnLst>
                <a:cxn ang="0">
                  <a:pos x="T0" y="T1"/>
                </a:cxn>
                <a:cxn ang="0">
                  <a:pos x="T2" y="T3"/>
                </a:cxn>
                <a:cxn ang="0">
                  <a:pos x="T4" y="T5"/>
                </a:cxn>
                <a:cxn ang="0">
                  <a:pos x="T6" y="T7"/>
                </a:cxn>
                <a:cxn ang="0">
                  <a:pos x="T8" y="T9"/>
                </a:cxn>
              </a:cxnLst>
              <a:rect l="0" t="0" r="r" b="b"/>
              <a:pathLst>
                <a:path w="42" h="33">
                  <a:moveTo>
                    <a:pt x="1" y="0"/>
                  </a:moveTo>
                  <a:cubicBezTo>
                    <a:pt x="0" y="29"/>
                    <a:pt x="0" y="29"/>
                    <a:pt x="0" y="29"/>
                  </a:cubicBezTo>
                  <a:cubicBezTo>
                    <a:pt x="40" y="33"/>
                    <a:pt x="40" y="33"/>
                    <a:pt x="40" y="33"/>
                  </a:cubicBezTo>
                  <a:cubicBezTo>
                    <a:pt x="40" y="33"/>
                    <a:pt x="42" y="11"/>
                    <a:pt x="38" y="8"/>
                  </a:cubicBezTo>
                  <a:cubicBezTo>
                    <a:pt x="34" y="5"/>
                    <a:pt x="8"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89"/>
            <p:cNvSpPr/>
            <p:nvPr/>
          </p:nvSpPr>
          <p:spPr bwMode="auto">
            <a:xfrm>
              <a:off x="2353261" y="2784475"/>
              <a:ext cx="750888" cy="98425"/>
            </a:xfrm>
            <a:custGeom>
              <a:avLst/>
              <a:gdLst>
                <a:gd name="T0" fmla="*/ 5 w 473"/>
                <a:gd name="T1" fmla="*/ 0 h 62"/>
                <a:gd name="T2" fmla="*/ 473 w 473"/>
                <a:gd name="T3" fmla="*/ 38 h 62"/>
                <a:gd name="T4" fmla="*/ 473 w 473"/>
                <a:gd name="T5" fmla="*/ 62 h 62"/>
                <a:gd name="T6" fmla="*/ 0 w 473"/>
                <a:gd name="T7" fmla="*/ 19 h 62"/>
                <a:gd name="T8" fmla="*/ 5 w 473"/>
                <a:gd name="T9" fmla="*/ 0 h 62"/>
              </a:gdLst>
              <a:ahLst/>
              <a:cxnLst>
                <a:cxn ang="0">
                  <a:pos x="T0" y="T1"/>
                </a:cxn>
                <a:cxn ang="0">
                  <a:pos x="T2" y="T3"/>
                </a:cxn>
                <a:cxn ang="0">
                  <a:pos x="T4" y="T5"/>
                </a:cxn>
                <a:cxn ang="0">
                  <a:pos x="T6" y="T7"/>
                </a:cxn>
                <a:cxn ang="0">
                  <a:pos x="T8" y="T9"/>
                </a:cxn>
              </a:cxnLst>
              <a:rect l="0" t="0" r="r" b="b"/>
              <a:pathLst>
                <a:path w="473" h="62">
                  <a:moveTo>
                    <a:pt x="5" y="0"/>
                  </a:moveTo>
                  <a:lnTo>
                    <a:pt x="473" y="38"/>
                  </a:lnTo>
                  <a:lnTo>
                    <a:pt x="473" y="62"/>
                  </a:lnTo>
                  <a:lnTo>
                    <a:pt x="0" y="19"/>
                  </a:lnTo>
                  <a:lnTo>
                    <a:pt x="5"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92" name="文本框 91"/>
          <p:cNvSpPr txBox="1"/>
          <p:nvPr/>
        </p:nvSpPr>
        <p:spPr>
          <a:xfrm>
            <a:off x="808858" y="2049559"/>
            <a:ext cx="1920240" cy="398780"/>
          </a:xfrm>
          <a:prstGeom prst="rect">
            <a:avLst/>
          </a:prstGeom>
          <a:noFill/>
        </p:spPr>
        <p:txBody>
          <a:bodyPr wrap="none" rtlCol="0">
            <a:spAutoFit/>
          </a:bodyPr>
          <a:lstStyle/>
          <a:p>
            <a:r>
              <a:rPr lang="zh-CN" altLang="en-US" sz="2000" dirty="0">
                <a:solidFill>
                  <a:srgbClr val="F7A231"/>
                </a:solidFill>
                <a:cs typeface="Montserrat" panose="00000500000000000000" charset="0"/>
              </a:rPr>
              <a:t>Add title here</a:t>
            </a:r>
          </a:p>
        </p:txBody>
      </p:sp>
      <p:sp>
        <p:nvSpPr>
          <p:cNvPr id="93" name="文本框 92"/>
          <p:cNvSpPr txBox="1"/>
          <p:nvPr/>
        </p:nvSpPr>
        <p:spPr>
          <a:xfrm>
            <a:off x="808858" y="2478852"/>
            <a:ext cx="7170675" cy="737235"/>
          </a:xfrm>
          <a:prstGeom prst="rect">
            <a:avLst/>
          </a:prstGeom>
          <a:noFill/>
        </p:spPr>
        <p:txBody>
          <a:bodyPr wrap="square" rtlCol="0">
            <a:spAutoFit/>
          </a:bodyPr>
          <a:lstStyle/>
          <a:p>
            <a:pPr>
              <a:lnSpc>
                <a:spcPct val="150000"/>
              </a:lnSpc>
            </a:pPr>
            <a:r>
              <a:rPr lang="zh-CN" altLang="en-US" sz="1400" dirty="0">
                <a:solidFill>
                  <a:srgbClr val="74A492"/>
                </a:solidFill>
                <a:cs typeface="Montserrat" panose="00000500000000000000" charset="0"/>
              </a:rPr>
              <a:t>He wants to find a job when he grows up. He came to the barber shop and waved his pincers to cut the hair for the customers.</a:t>
            </a:r>
          </a:p>
        </p:txBody>
      </p:sp>
      <p:grpSp>
        <p:nvGrpSpPr>
          <p:cNvPr id="94" name="组合 93"/>
          <p:cNvGrpSpPr/>
          <p:nvPr/>
        </p:nvGrpSpPr>
        <p:grpSpPr>
          <a:xfrm>
            <a:off x="8982236" y="1863481"/>
            <a:ext cx="2327258" cy="2118738"/>
            <a:chOff x="4784937" y="931446"/>
            <a:chExt cx="3305227" cy="3009083"/>
          </a:xfrm>
        </p:grpSpPr>
        <p:grpSp>
          <p:nvGrpSpPr>
            <p:cNvPr id="95" name="组合 94"/>
            <p:cNvGrpSpPr/>
            <p:nvPr/>
          </p:nvGrpSpPr>
          <p:grpSpPr>
            <a:xfrm rot="1115461">
              <a:off x="5050980" y="931446"/>
              <a:ext cx="3039184" cy="3009083"/>
              <a:chOff x="742951" y="1223372"/>
              <a:chExt cx="2228850" cy="2409996"/>
            </a:xfrm>
            <a:solidFill>
              <a:srgbClr val="FF5879"/>
            </a:solidFill>
          </p:grpSpPr>
          <p:sp>
            <p:nvSpPr>
              <p:cNvPr id="98"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grpFill/>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99" name="梯形 5"/>
              <p:cNvSpPr/>
              <p:nvPr/>
            </p:nvSpPr>
            <p:spPr>
              <a:xfrm rot="21272080">
                <a:off x="822154" y="2670172"/>
                <a:ext cx="1424631" cy="963196"/>
              </a:xfrm>
              <a:custGeom>
                <a:avLst/>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1" fmla="*/ 0 w 1347169"/>
                  <a:gd name="connsiteY0-2" fmla="*/ 835166 h 835166"/>
                  <a:gd name="connsiteX1-3" fmla="*/ 5292 w 1347169"/>
                  <a:gd name="connsiteY1-4" fmla="*/ 0 h 835166"/>
                  <a:gd name="connsiteX2-5" fmla="*/ 1149980 w 1347169"/>
                  <a:gd name="connsiteY2-6" fmla="*/ 46409 h 835166"/>
                  <a:gd name="connsiteX3-7" fmla="*/ 1347169 w 1347169"/>
                  <a:gd name="connsiteY3-8" fmla="*/ 835166 h 835166"/>
                  <a:gd name="connsiteX4-9" fmla="*/ 0 w 1347169"/>
                  <a:gd name="connsiteY4-10" fmla="*/ 835166 h 835166"/>
                  <a:gd name="connsiteX0-11" fmla="*/ 0 w 1364390"/>
                  <a:gd name="connsiteY0-12" fmla="*/ 835166 h 835166"/>
                  <a:gd name="connsiteX1-13" fmla="*/ 5292 w 1364390"/>
                  <a:gd name="connsiteY1-14" fmla="*/ 0 h 835166"/>
                  <a:gd name="connsiteX2-15" fmla="*/ 1149980 w 1364390"/>
                  <a:gd name="connsiteY2-16" fmla="*/ 46409 h 835166"/>
                  <a:gd name="connsiteX3-17" fmla="*/ 1364390 w 1364390"/>
                  <a:gd name="connsiteY3-18" fmla="*/ 801753 h 835166"/>
                  <a:gd name="connsiteX4-19" fmla="*/ 0 w 1364390"/>
                  <a:gd name="connsiteY4-20" fmla="*/ 835166 h 835166"/>
                  <a:gd name="connsiteX0-21" fmla="*/ 0 w 1415023"/>
                  <a:gd name="connsiteY0-22" fmla="*/ 835166 h 835166"/>
                  <a:gd name="connsiteX1-23" fmla="*/ 5292 w 1415023"/>
                  <a:gd name="connsiteY1-24" fmla="*/ 0 h 835166"/>
                  <a:gd name="connsiteX2-25" fmla="*/ 1149980 w 1415023"/>
                  <a:gd name="connsiteY2-26" fmla="*/ 46409 h 835166"/>
                  <a:gd name="connsiteX3-27" fmla="*/ 1415023 w 1415023"/>
                  <a:gd name="connsiteY3-28" fmla="*/ 785562 h 835166"/>
                  <a:gd name="connsiteX4-29" fmla="*/ 0 w 1415023"/>
                  <a:gd name="connsiteY4-30" fmla="*/ 835166 h 835166"/>
                  <a:gd name="connsiteX0-31" fmla="*/ 0 w 1424631"/>
                  <a:gd name="connsiteY0-32" fmla="*/ 835166 h 835166"/>
                  <a:gd name="connsiteX1-33" fmla="*/ 5292 w 1424631"/>
                  <a:gd name="connsiteY1-34" fmla="*/ 0 h 835166"/>
                  <a:gd name="connsiteX2-35" fmla="*/ 1149980 w 1424631"/>
                  <a:gd name="connsiteY2-36" fmla="*/ 46409 h 835166"/>
                  <a:gd name="connsiteX3-37" fmla="*/ 1424631 w 1424631"/>
                  <a:gd name="connsiteY3-38" fmla="*/ 758433 h 835166"/>
                  <a:gd name="connsiteX4-39" fmla="*/ 0 w 1424631"/>
                  <a:gd name="connsiteY4-40" fmla="*/ 835166 h 835166"/>
                  <a:gd name="connsiteX0-41" fmla="*/ 0 w 1424631"/>
                  <a:gd name="connsiteY0-42" fmla="*/ 882475 h 882475"/>
                  <a:gd name="connsiteX1-43" fmla="*/ 23844 w 1424631"/>
                  <a:gd name="connsiteY1-44" fmla="*/ 0 h 882475"/>
                  <a:gd name="connsiteX2-45" fmla="*/ 1149980 w 1424631"/>
                  <a:gd name="connsiteY2-46" fmla="*/ 93718 h 882475"/>
                  <a:gd name="connsiteX3-47" fmla="*/ 1424631 w 1424631"/>
                  <a:gd name="connsiteY3-48" fmla="*/ 805742 h 882475"/>
                  <a:gd name="connsiteX4-49" fmla="*/ 0 w 1424631"/>
                  <a:gd name="connsiteY4-50" fmla="*/ 882475 h 882475"/>
                  <a:gd name="connsiteX0-51" fmla="*/ 0 w 1424631"/>
                  <a:gd name="connsiteY0-52" fmla="*/ 923500 h 923500"/>
                  <a:gd name="connsiteX1-53" fmla="*/ 34781 w 1424631"/>
                  <a:gd name="connsiteY1-54" fmla="*/ 0 h 923500"/>
                  <a:gd name="connsiteX2-55" fmla="*/ 1149980 w 1424631"/>
                  <a:gd name="connsiteY2-56" fmla="*/ 134743 h 923500"/>
                  <a:gd name="connsiteX3-57" fmla="*/ 1424631 w 1424631"/>
                  <a:gd name="connsiteY3-58" fmla="*/ 846767 h 923500"/>
                  <a:gd name="connsiteX4-59" fmla="*/ 0 w 1424631"/>
                  <a:gd name="connsiteY4-60" fmla="*/ 923500 h 923500"/>
                  <a:gd name="connsiteX0-61" fmla="*/ 0 w 1424631"/>
                  <a:gd name="connsiteY0-62" fmla="*/ 943016 h 943016"/>
                  <a:gd name="connsiteX1-63" fmla="*/ 50672 w 1424631"/>
                  <a:gd name="connsiteY1-64" fmla="*/ 0 h 943016"/>
                  <a:gd name="connsiteX2-65" fmla="*/ 1149980 w 1424631"/>
                  <a:gd name="connsiteY2-66" fmla="*/ 154259 h 943016"/>
                  <a:gd name="connsiteX3-67" fmla="*/ 1424631 w 1424631"/>
                  <a:gd name="connsiteY3-68" fmla="*/ 866283 h 943016"/>
                  <a:gd name="connsiteX4-69" fmla="*/ 0 w 1424631"/>
                  <a:gd name="connsiteY4-70" fmla="*/ 943016 h 943016"/>
                  <a:gd name="connsiteX0-71" fmla="*/ 0 w 1424631"/>
                  <a:gd name="connsiteY0-72" fmla="*/ 963196 h 963196"/>
                  <a:gd name="connsiteX1-73" fmla="*/ 59615 w 1424631"/>
                  <a:gd name="connsiteY1-74" fmla="*/ 0 h 963196"/>
                  <a:gd name="connsiteX2-75" fmla="*/ 1149980 w 1424631"/>
                  <a:gd name="connsiteY2-76" fmla="*/ 174439 h 963196"/>
                  <a:gd name="connsiteX3-77" fmla="*/ 1424631 w 1424631"/>
                  <a:gd name="connsiteY3-78" fmla="*/ 886463 h 963196"/>
                  <a:gd name="connsiteX4-79" fmla="*/ 0 w 1424631"/>
                  <a:gd name="connsiteY4-80" fmla="*/ 963196 h 9631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4631" h="963196">
                    <a:moveTo>
                      <a:pt x="0" y="963196"/>
                    </a:moveTo>
                    <a:lnTo>
                      <a:pt x="59615" y="0"/>
                    </a:lnTo>
                    <a:lnTo>
                      <a:pt x="1149980" y="174439"/>
                    </a:lnTo>
                    <a:lnTo>
                      <a:pt x="1424631" y="886463"/>
                    </a:lnTo>
                    <a:lnTo>
                      <a:pt x="0" y="963196"/>
                    </a:lnTo>
                    <a:close/>
                  </a:path>
                </a:pathLst>
              </a:custGeom>
              <a:grpFill/>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sp>
            <p:nvSpPr>
              <p:cNvPr id="100" name="矩形 99"/>
              <p:cNvSpPr/>
              <p:nvPr/>
            </p:nvSpPr>
            <p:spPr>
              <a:xfrm flipH="1">
                <a:off x="742951" y="1295400"/>
                <a:ext cx="2228850" cy="2295525"/>
              </a:xfrm>
              <a:prstGeom prst="rect">
                <a:avLst/>
              </a:prstGeom>
              <a:grp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ontserrat" panose="00000500000000000000" charset="0"/>
                </a:endParaRPr>
              </a:p>
            </p:txBody>
          </p:sp>
        </p:grpSp>
        <p:sp>
          <p:nvSpPr>
            <p:cNvPr id="96" name="文本框 95"/>
            <p:cNvSpPr txBox="1"/>
            <p:nvPr/>
          </p:nvSpPr>
          <p:spPr>
            <a:xfrm rot="777718">
              <a:off x="4784937" y="3193267"/>
              <a:ext cx="2988705" cy="478878"/>
            </a:xfrm>
            <a:prstGeom prst="rect">
              <a:avLst/>
            </a:prstGeom>
            <a:noFill/>
          </p:spPr>
          <p:txBody>
            <a:bodyPr wrap="square" rtlCol="0">
              <a:spAutoFit/>
            </a:bodyPr>
            <a:lstStyle/>
            <a:p>
              <a:r>
                <a:rPr lang="zh-CN" altLang="en-US" sz="1600" dirty="0">
                  <a:solidFill>
                    <a:schemeClr val="bg1"/>
                  </a:solidFill>
                  <a:latin typeface="+mn-ea"/>
                  <a:cs typeface="Montserrat" panose="00000500000000000000" charset="0"/>
                </a:rPr>
                <a:t>Teacher education</a:t>
              </a:r>
            </a:p>
          </p:txBody>
        </p:sp>
        <p:pic>
          <p:nvPicPr>
            <p:cNvPr id="97" name="图片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3481">
              <a:off x="5205526" y="1221188"/>
              <a:ext cx="2853373" cy="1904497"/>
            </a:xfrm>
            <a:prstGeom prst="rect">
              <a:avLst/>
            </a:prstGeom>
            <a:ln>
              <a:noFill/>
            </a:ln>
            <a:effectLst>
              <a:outerShdw blurRad="190500" algn="tl" rotWithShape="0">
                <a:srgbClr val="000000">
                  <a:alpha val="70000"/>
                </a:srgbClr>
              </a:outerShdw>
            </a:effectLst>
          </p:spPr>
        </p:pic>
      </p:grpSp>
      <p:sp>
        <p:nvSpPr>
          <p:cNvPr id="101" name="文本框 100"/>
          <p:cNvSpPr txBox="1"/>
          <p:nvPr/>
        </p:nvSpPr>
        <p:spPr>
          <a:xfrm>
            <a:off x="171523" y="112458"/>
            <a:ext cx="2535555" cy="368300"/>
          </a:xfrm>
          <a:prstGeom prst="rect">
            <a:avLst/>
          </a:prstGeom>
          <a:noFill/>
        </p:spPr>
        <p:txBody>
          <a:bodyPr wrap="none" rtlCol="0">
            <a:spAutoFit/>
          </a:bodyPr>
          <a:lstStyle/>
          <a:p>
            <a:r>
              <a:rPr lang="en-US" altLang="zh-CN" dirty="0">
                <a:solidFill>
                  <a:srgbClr val="74A492"/>
                </a:solidFill>
                <a:cs typeface="Montserrat" panose="00000500000000000000" charset="0"/>
              </a:rPr>
              <a:t>Part 2  </a:t>
            </a:r>
            <a:r>
              <a:rPr lang="zh-CN" altLang="en-US" dirty="0">
                <a:solidFill>
                  <a:srgbClr val="74A492"/>
                </a:solidFill>
                <a:cs typeface="Montserrat" panose="00000500000000000000" charset="0"/>
              </a:rPr>
              <a:t>Add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Montserrat"/>
        <a:ea typeface="Montserrat"/>
        <a:cs typeface=""/>
      </a:majorFont>
      <a:minorFont>
        <a:latin typeface="Montserrat"/>
        <a:ea typeface="Montserra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游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3937</Words>
  <Application>Microsoft Office PowerPoint</Application>
  <PresentationFormat>Widescreen</PresentationFormat>
  <Paragraphs>84</Paragraphs>
  <Slides>19</Slides>
  <Notes>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Montserrat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Techsi.vn</cp:lastModifiedBy>
  <cp:revision>68</cp:revision>
  <dcterms:created xsi:type="dcterms:W3CDTF">2017-03-06T01:39:00Z</dcterms:created>
  <dcterms:modified xsi:type="dcterms:W3CDTF">2023-09-16T04:17:04Z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72A4337B3A3740208A9D218FB3200EC8</vt:lpwstr>
  </property>
</Properties>
</file>